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56" r:id="rId2"/>
  </p:sldIdLst>
  <p:sldSz cx="43891200" cy="21945600"/>
  <p:notesSz cx="700405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6" d="100"/>
          <a:sy n="26" d="100"/>
        </p:scale>
        <p:origin x="859" y="62"/>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9B9-46E5-B262-C62555982D70}"/>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9B9-46E5-B262-C62555982D70}"/>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89B9-46E5-B262-C62555982D70}"/>
            </c:ext>
          </c:extLst>
        </c:ser>
        <c:dLbls>
          <c:showLegendKey val="0"/>
          <c:showVal val="0"/>
          <c:showCatName val="0"/>
          <c:showSerName val="0"/>
          <c:showPercent val="0"/>
          <c:showBubbleSize val="0"/>
        </c:dLbls>
        <c:gapWidth val="150"/>
        <c:axId val="89266048"/>
        <c:axId val="89267584"/>
      </c:barChart>
      <c:catAx>
        <c:axId val="89266048"/>
        <c:scaling>
          <c:orientation val="minMax"/>
        </c:scaling>
        <c:delete val="0"/>
        <c:axPos val="b"/>
        <c:numFmt formatCode="General" sourceLinked="0"/>
        <c:majorTickMark val="out"/>
        <c:minorTickMark val="none"/>
        <c:tickLblPos val="nextTo"/>
        <c:crossAx val="89267584"/>
        <c:crosses val="autoZero"/>
        <c:auto val="1"/>
        <c:lblAlgn val="ctr"/>
        <c:lblOffset val="100"/>
        <c:noMultiLvlLbl val="0"/>
      </c:catAx>
      <c:valAx>
        <c:axId val="89267584"/>
        <c:scaling>
          <c:orientation val="minMax"/>
        </c:scaling>
        <c:delete val="0"/>
        <c:axPos val="l"/>
        <c:majorGridlines/>
        <c:numFmt formatCode="General" sourceLinked="1"/>
        <c:majorTickMark val="out"/>
        <c:minorTickMark val="none"/>
        <c:tickLblPos val="nextTo"/>
        <c:crossAx val="89266048"/>
        <c:crosses val="autoZero"/>
        <c:crossBetween val="between"/>
      </c:valAx>
    </c:plotArea>
    <c:legend>
      <c:legendPos val="r"/>
      <c:overlay val="0"/>
    </c:legend>
    <c:plotVisOnly val="1"/>
    <c:dispBlanksAs val="gap"/>
    <c:showDLblsOverMax val="0"/>
  </c:chart>
  <c:txPr>
    <a:bodyPr/>
    <a:lstStyle/>
    <a:p>
      <a:pPr>
        <a:defRPr sz="2400"/>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Picture 1">
          <a:extLst xmlns:a="http://schemas.openxmlformats.org/drawingml/2006/main">
            <a:ext uri="{FF2B5EF4-FFF2-40B4-BE49-F238E27FC236}">
              <a16:creationId xmlns:a16="http://schemas.microsoft.com/office/drawing/2014/main" id="{0B150F15-E950-8BEB-B4A4-9C92374426D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541637" y="1321639"/>
          <a:ext cx="13306326" cy="7745321"/>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7093"/>
            <a:ext cx="43891200" cy="21972694"/>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5425441" y="7694509"/>
            <a:ext cx="27960970" cy="5268166"/>
          </a:xfrm>
        </p:spPr>
        <p:txBody>
          <a:bodyPr anchor="b">
            <a:noAutofit/>
          </a:bodyPr>
          <a:lstStyle>
            <a:lvl1pPr algn="r">
              <a:defRPr sz="172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425441" y="12962667"/>
            <a:ext cx="27960970" cy="3510077"/>
          </a:xfrm>
        </p:spPr>
        <p:txBody>
          <a:bodyPr anchor="t"/>
          <a:lstStyle>
            <a:lvl1pPr marL="0" indent="0" algn="r">
              <a:buNone/>
              <a:defRPr>
                <a:solidFill>
                  <a:schemeClr val="tx1">
                    <a:lumMod val="50000"/>
                    <a:lumOff val="50000"/>
                  </a:schemeClr>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C584A0-DF87-44A6-87DB-C10A08CF268F}"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65EBF-5852-4989-A7FE-E66F3E8F2854}" type="slidenum">
              <a:rPr lang="en-IN" smtClean="0"/>
              <a:t>‹#›</a:t>
            </a:fld>
            <a:endParaRPr lang="en-IN"/>
          </a:p>
        </p:txBody>
      </p:sp>
    </p:spTree>
    <p:extLst>
      <p:ext uri="{BB962C8B-B14F-4D97-AF65-F5344CB8AC3E}">
        <p14:creationId xmlns:p14="http://schemas.microsoft.com/office/powerpoint/2010/main" val="306864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6" y="1950720"/>
            <a:ext cx="30948005" cy="10891520"/>
          </a:xfrm>
        </p:spPr>
        <p:txBody>
          <a:bodyPr anchor="ctr">
            <a:normAutofit/>
          </a:bodyPr>
          <a:lstStyle>
            <a:lvl1pPr algn="l">
              <a:defRPr sz="14080" b="0" cap="none"/>
            </a:lvl1pPr>
          </a:lstStyle>
          <a:p>
            <a:r>
              <a:rPr lang="en-US"/>
              <a:t>Click to edit Master title style</a:t>
            </a:r>
            <a:endParaRPr lang="en-US" dirty="0"/>
          </a:p>
        </p:txBody>
      </p:sp>
      <p:sp>
        <p:nvSpPr>
          <p:cNvPr id="3" name="Text Placeholder 2"/>
          <p:cNvSpPr>
            <a:spLocks noGrp="1"/>
          </p:cNvSpPr>
          <p:nvPr>
            <p:ph type="body" idx="1"/>
          </p:nvPr>
        </p:nvSpPr>
        <p:spPr>
          <a:xfrm>
            <a:off x="2438406" y="14305280"/>
            <a:ext cx="30948005" cy="5027078"/>
          </a:xfrm>
        </p:spPr>
        <p:txBody>
          <a:bodyPr anchor="ctr">
            <a:normAutofit/>
          </a:bodyPr>
          <a:lstStyle>
            <a:lvl1pPr marL="0" indent="0" algn="l">
              <a:buNone/>
              <a:defRPr sz="5760">
                <a:solidFill>
                  <a:schemeClr val="tx1">
                    <a:lumMod val="75000"/>
                    <a:lumOff val="2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584A0-DF87-44A6-87DB-C10A08CF268F}"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65EBF-5852-4989-A7FE-E66F3E8F2854}" type="slidenum">
              <a:rPr lang="en-IN" smtClean="0"/>
              <a:t>‹#›</a:t>
            </a:fld>
            <a:endParaRPr lang="en-IN"/>
          </a:p>
        </p:txBody>
      </p:sp>
    </p:spTree>
    <p:extLst>
      <p:ext uri="{BB962C8B-B14F-4D97-AF65-F5344CB8AC3E}">
        <p14:creationId xmlns:p14="http://schemas.microsoft.com/office/powerpoint/2010/main" val="50946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52803" y="1950720"/>
            <a:ext cx="29138882" cy="9672320"/>
          </a:xfrm>
        </p:spPr>
        <p:txBody>
          <a:bodyPr anchor="ctr">
            <a:normAutofit/>
          </a:bodyPr>
          <a:lstStyle>
            <a:lvl1pPr algn="l">
              <a:defRPr sz="140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918101" y="11623040"/>
            <a:ext cx="26008286" cy="1219200"/>
          </a:xfrm>
        </p:spPr>
        <p:txBody>
          <a:bodyPr anchor="ctr">
            <a:noAutofit/>
          </a:bodyPr>
          <a:lstStyle>
            <a:lvl1pPr marL="0" indent="0">
              <a:buFontTx/>
              <a:buNone/>
              <a:defRPr sz="5120">
                <a:solidFill>
                  <a:schemeClr val="tx1">
                    <a:lumMod val="50000"/>
                    <a:lumOff val="50000"/>
                  </a:schemeClr>
                </a:solidFill>
              </a:defRPr>
            </a:lvl1pPr>
            <a:lvl2pPr marL="1463040" indent="0">
              <a:buFontTx/>
              <a:buNone/>
              <a:defRPr/>
            </a:lvl2pPr>
            <a:lvl3pPr marL="2926080" indent="0">
              <a:buFontTx/>
              <a:buNone/>
              <a:defRPr/>
            </a:lvl3pPr>
            <a:lvl4pPr marL="4389120" indent="0">
              <a:buFontTx/>
              <a:buNone/>
              <a:defRPr/>
            </a:lvl4pPr>
            <a:lvl5pPr marL="5852160" indent="0">
              <a:buFontTx/>
              <a:buNone/>
              <a:defRPr/>
            </a:lvl5pPr>
          </a:lstStyle>
          <a:p>
            <a:pPr lvl="0"/>
            <a:r>
              <a:rPr lang="en-US"/>
              <a:t>Click to edit Master text styles</a:t>
            </a:r>
          </a:p>
        </p:txBody>
      </p:sp>
      <p:sp>
        <p:nvSpPr>
          <p:cNvPr id="3" name="Text Placeholder 2"/>
          <p:cNvSpPr>
            <a:spLocks noGrp="1"/>
          </p:cNvSpPr>
          <p:nvPr>
            <p:ph type="body" idx="1"/>
          </p:nvPr>
        </p:nvSpPr>
        <p:spPr>
          <a:xfrm>
            <a:off x="2438406" y="14305280"/>
            <a:ext cx="30948005" cy="5027078"/>
          </a:xfrm>
        </p:spPr>
        <p:txBody>
          <a:bodyPr anchor="ctr">
            <a:normAutofit/>
          </a:bodyPr>
          <a:lstStyle>
            <a:lvl1pPr marL="0" indent="0" algn="l">
              <a:buNone/>
              <a:defRPr sz="5760">
                <a:solidFill>
                  <a:schemeClr val="tx1">
                    <a:lumMod val="75000"/>
                    <a:lumOff val="2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584A0-DF87-44A6-87DB-C10A08CF268F}"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65EBF-5852-4989-A7FE-E66F3E8F2854}" type="slidenum">
              <a:rPr lang="en-IN" smtClean="0"/>
              <a:t>‹#›</a:t>
            </a:fld>
            <a:endParaRPr lang="en-IN"/>
          </a:p>
        </p:txBody>
      </p:sp>
      <p:sp>
        <p:nvSpPr>
          <p:cNvPr id="24" name="TextBox 23"/>
          <p:cNvSpPr txBox="1"/>
          <p:nvPr/>
        </p:nvSpPr>
        <p:spPr>
          <a:xfrm>
            <a:off x="1950732" y="2529210"/>
            <a:ext cx="2194560" cy="1871283"/>
          </a:xfrm>
          <a:prstGeom prst="rect">
            <a:avLst/>
          </a:prstGeom>
        </p:spPr>
        <p:txBody>
          <a:bodyPr vert="horz" lIns="292608" tIns="146304" rIns="292608" bIns="146304" rtlCol="0" anchor="ctr">
            <a:noAutofit/>
          </a:bodyPr>
          <a:lstStyle/>
          <a:p>
            <a:pPr lvl="0"/>
            <a:r>
              <a:rPr lang="en-US" sz="25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32014840" y="9236979"/>
            <a:ext cx="2194560" cy="1871283"/>
          </a:xfrm>
          <a:prstGeom prst="rect">
            <a:avLst/>
          </a:prstGeom>
        </p:spPr>
        <p:txBody>
          <a:bodyPr vert="horz" lIns="292608" tIns="146304" rIns="292608" bIns="146304" rtlCol="0" anchor="ctr">
            <a:noAutofit/>
          </a:bodyPr>
          <a:lstStyle/>
          <a:p>
            <a:pPr lvl="0"/>
            <a:r>
              <a:rPr lang="en-US" sz="25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9671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438406" y="6182362"/>
            <a:ext cx="30948005" cy="8305472"/>
          </a:xfrm>
        </p:spPr>
        <p:txBody>
          <a:bodyPr anchor="b">
            <a:normAutofit/>
          </a:bodyPr>
          <a:lstStyle>
            <a:lvl1pPr algn="l">
              <a:defRPr sz="14080" b="0" cap="none"/>
            </a:lvl1pPr>
          </a:lstStyle>
          <a:p>
            <a:r>
              <a:rPr lang="en-US"/>
              <a:t>Click to edit Master title style</a:t>
            </a:r>
            <a:endParaRPr lang="en-US" dirty="0"/>
          </a:p>
        </p:txBody>
      </p:sp>
      <p:sp>
        <p:nvSpPr>
          <p:cNvPr id="3" name="Text Placeholder 2"/>
          <p:cNvSpPr>
            <a:spLocks noGrp="1"/>
          </p:cNvSpPr>
          <p:nvPr>
            <p:ph type="body" idx="1"/>
          </p:nvPr>
        </p:nvSpPr>
        <p:spPr>
          <a:xfrm>
            <a:off x="2438406" y="14487834"/>
            <a:ext cx="30948005" cy="4844525"/>
          </a:xfrm>
        </p:spPr>
        <p:txBody>
          <a:bodyPr anchor="t">
            <a:normAutofit/>
          </a:bodyPr>
          <a:lstStyle>
            <a:lvl1pPr marL="0" indent="0" algn="l">
              <a:buNone/>
              <a:defRPr sz="5760">
                <a:solidFill>
                  <a:schemeClr val="tx1">
                    <a:lumMod val="75000"/>
                    <a:lumOff val="2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584A0-DF87-44A6-87DB-C10A08CF268F}"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65EBF-5852-4989-A7FE-E66F3E8F2854}" type="slidenum">
              <a:rPr lang="en-IN" smtClean="0"/>
              <a:t>‹#›</a:t>
            </a:fld>
            <a:endParaRPr lang="en-IN"/>
          </a:p>
        </p:txBody>
      </p:sp>
    </p:spTree>
    <p:extLst>
      <p:ext uri="{BB962C8B-B14F-4D97-AF65-F5344CB8AC3E}">
        <p14:creationId xmlns:p14="http://schemas.microsoft.com/office/powerpoint/2010/main" val="2869432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352803" y="1950720"/>
            <a:ext cx="29138882" cy="9672320"/>
          </a:xfrm>
        </p:spPr>
        <p:txBody>
          <a:bodyPr anchor="ctr">
            <a:normAutofit/>
          </a:bodyPr>
          <a:lstStyle>
            <a:lvl1pPr algn="l">
              <a:defRPr sz="140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438397" y="12842240"/>
            <a:ext cx="30948008" cy="1645594"/>
          </a:xfrm>
        </p:spPr>
        <p:txBody>
          <a:bodyPr anchor="b">
            <a:noAutofit/>
          </a:bodyPr>
          <a:lstStyle>
            <a:lvl1pPr marL="0" indent="0">
              <a:buFontTx/>
              <a:buNone/>
              <a:defRPr sz="7680">
                <a:solidFill>
                  <a:schemeClr val="tx1">
                    <a:lumMod val="75000"/>
                    <a:lumOff val="25000"/>
                  </a:schemeClr>
                </a:solidFill>
              </a:defRPr>
            </a:lvl1pPr>
            <a:lvl2pPr marL="1463040" indent="0">
              <a:buFontTx/>
              <a:buNone/>
              <a:defRPr/>
            </a:lvl2pPr>
            <a:lvl3pPr marL="2926080" indent="0">
              <a:buFontTx/>
              <a:buNone/>
              <a:defRPr/>
            </a:lvl3pPr>
            <a:lvl4pPr marL="4389120" indent="0">
              <a:buFontTx/>
              <a:buNone/>
              <a:defRPr/>
            </a:lvl4pPr>
            <a:lvl5pPr marL="5852160" indent="0">
              <a:buFontTx/>
              <a:buNone/>
              <a:defRPr/>
            </a:lvl5pPr>
          </a:lstStyle>
          <a:p>
            <a:pPr lvl="0"/>
            <a:r>
              <a:rPr lang="en-US"/>
              <a:t>Click to edit Master text styles</a:t>
            </a:r>
          </a:p>
        </p:txBody>
      </p:sp>
      <p:sp>
        <p:nvSpPr>
          <p:cNvPr id="3" name="Text Placeholder 2"/>
          <p:cNvSpPr>
            <a:spLocks noGrp="1"/>
          </p:cNvSpPr>
          <p:nvPr>
            <p:ph type="body" idx="1"/>
          </p:nvPr>
        </p:nvSpPr>
        <p:spPr>
          <a:xfrm>
            <a:off x="2438406" y="14487834"/>
            <a:ext cx="30948005" cy="4844525"/>
          </a:xfrm>
        </p:spPr>
        <p:txBody>
          <a:bodyPr anchor="t">
            <a:normAutofit/>
          </a:bodyPr>
          <a:lstStyle>
            <a:lvl1pPr marL="0" indent="0" algn="l">
              <a:buNone/>
              <a:defRPr sz="5760">
                <a:solidFill>
                  <a:schemeClr val="tx1">
                    <a:lumMod val="50000"/>
                    <a:lumOff val="50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584A0-DF87-44A6-87DB-C10A08CF268F}"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65EBF-5852-4989-A7FE-E66F3E8F2854}" type="slidenum">
              <a:rPr lang="en-IN" smtClean="0"/>
              <a:t>‹#›</a:t>
            </a:fld>
            <a:endParaRPr lang="en-IN"/>
          </a:p>
        </p:txBody>
      </p:sp>
      <p:sp>
        <p:nvSpPr>
          <p:cNvPr id="24" name="TextBox 23"/>
          <p:cNvSpPr txBox="1"/>
          <p:nvPr/>
        </p:nvSpPr>
        <p:spPr>
          <a:xfrm>
            <a:off x="1950732" y="2529210"/>
            <a:ext cx="2194560" cy="1871283"/>
          </a:xfrm>
          <a:prstGeom prst="rect">
            <a:avLst/>
          </a:prstGeom>
        </p:spPr>
        <p:txBody>
          <a:bodyPr vert="horz" lIns="292608" tIns="146304" rIns="292608" bIns="146304" rtlCol="0" anchor="ctr">
            <a:noAutofit/>
          </a:bodyPr>
          <a:lstStyle/>
          <a:p>
            <a:pPr lvl="0"/>
            <a:r>
              <a:rPr lang="en-US" sz="25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32014840" y="9236979"/>
            <a:ext cx="2194560" cy="1871283"/>
          </a:xfrm>
          <a:prstGeom prst="rect">
            <a:avLst/>
          </a:prstGeom>
        </p:spPr>
        <p:txBody>
          <a:bodyPr vert="horz" lIns="292608" tIns="146304" rIns="292608" bIns="146304" rtlCol="0" anchor="ctr">
            <a:noAutofit/>
          </a:bodyPr>
          <a:lstStyle/>
          <a:p>
            <a:pPr lvl="0"/>
            <a:r>
              <a:rPr lang="en-US" sz="25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5705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468878" y="1950720"/>
            <a:ext cx="30917531" cy="9672320"/>
          </a:xfrm>
        </p:spPr>
        <p:txBody>
          <a:bodyPr anchor="ctr">
            <a:normAutofit/>
          </a:bodyPr>
          <a:lstStyle>
            <a:lvl1pPr algn="l">
              <a:defRPr sz="140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438397" y="12842240"/>
            <a:ext cx="30948008" cy="1645594"/>
          </a:xfrm>
        </p:spPr>
        <p:txBody>
          <a:bodyPr anchor="b">
            <a:noAutofit/>
          </a:bodyPr>
          <a:lstStyle>
            <a:lvl1pPr marL="0" indent="0">
              <a:buFontTx/>
              <a:buNone/>
              <a:defRPr sz="7680">
                <a:solidFill>
                  <a:schemeClr val="accent1"/>
                </a:solidFill>
              </a:defRPr>
            </a:lvl1pPr>
            <a:lvl2pPr marL="1463040" indent="0">
              <a:buFontTx/>
              <a:buNone/>
              <a:defRPr/>
            </a:lvl2pPr>
            <a:lvl3pPr marL="2926080" indent="0">
              <a:buFontTx/>
              <a:buNone/>
              <a:defRPr/>
            </a:lvl3pPr>
            <a:lvl4pPr marL="4389120" indent="0">
              <a:buFontTx/>
              <a:buNone/>
              <a:defRPr/>
            </a:lvl4pPr>
            <a:lvl5pPr marL="5852160" indent="0">
              <a:buFontTx/>
              <a:buNone/>
              <a:defRPr/>
            </a:lvl5pPr>
          </a:lstStyle>
          <a:p>
            <a:pPr lvl="0"/>
            <a:r>
              <a:rPr lang="en-US"/>
              <a:t>Click to edit Master text styles</a:t>
            </a:r>
          </a:p>
        </p:txBody>
      </p:sp>
      <p:sp>
        <p:nvSpPr>
          <p:cNvPr id="3" name="Text Placeholder 2"/>
          <p:cNvSpPr>
            <a:spLocks noGrp="1"/>
          </p:cNvSpPr>
          <p:nvPr>
            <p:ph type="body" idx="1"/>
          </p:nvPr>
        </p:nvSpPr>
        <p:spPr>
          <a:xfrm>
            <a:off x="2438406" y="14487834"/>
            <a:ext cx="30948005" cy="4844525"/>
          </a:xfrm>
        </p:spPr>
        <p:txBody>
          <a:bodyPr anchor="t">
            <a:normAutofit/>
          </a:bodyPr>
          <a:lstStyle>
            <a:lvl1pPr marL="0" indent="0" algn="l">
              <a:buNone/>
              <a:defRPr sz="5760">
                <a:solidFill>
                  <a:schemeClr val="tx1">
                    <a:lumMod val="50000"/>
                    <a:lumOff val="50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584A0-DF87-44A6-87DB-C10A08CF268F}"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65EBF-5852-4989-A7FE-E66F3E8F2854}" type="slidenum">
              <a:rPr lang="en-IN" smtClean="0"/>
              <a:t>‹#›</a:t>
            </a:fld>
            <a:endParaRPr lang="en-IN"/>
          </a:p>
        </p:txBody>
      </p:sp>
    </p:spTree>
    <p:extLst>
      <p:ext uri="{BB962C8B-B14F-4D97-AF65-F5344CB8AC3E}">
        <p14:creationId xmlns:p14="http://schemas.microsoft.com/office/powerpoint/2010/main" val="1863370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584A0-DF87-44A6-87DB-C10A08CF268F}"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65EBF-5852-4989-A7FE-E66F3E8F2854}" type="slidenum">
              <a:rPr lang="en-IN" smtClean="0"/>
              <a:t>‹#›</a:t>
            </a:fld>
            <a:endParaRPr lang="en-IN"/>
          </a:p>
        </p:txBody>
      </p:sp>
    </p:spTree>
    <p:extLst>
      <p:ext uri="{BB962C8B-B14F-4D97-AF65-F5344CB8AC3E}">
        <p14:creationId xmlns:p14="http://schemas.microsoft.com/office/powerpoint/2010/main" val="4047987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683624" y="1950719"/>
            <a:ext cx="4697075" cy="1680464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438406" y="1950720"/>
            <a:ext cx="25416540" cy="16804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584A0-DF87-44A6-87DB-C10A08CF268F}"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65EBF-5852-4989-A7FE-E66F3E8F2854}" type="slidenum">
              <a:rPr lang="en-IN" smtClean="0"/>
              <a:t>‹#›</a:t>
            </a:fld>
            <a:endParaRPr lang="en-IN"/>
          </a:p>
        </p:txBody>
      </p:sp>
    </p:spTree>
    <p:extLst>
      <p:ext uri="{BB962C8B-B14F-4D97-AF65-F5344CB8AC3E}">
        <p14:creationId xmlns:p14="http://schemas.microsoft.com/office/powerpoint/2010/main" val="2942657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299325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584A0-DF87-44A6-87DB-C10A08CF268F}"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65EBF-5852-4989-A7FE-E66F3E8F2854}" type="slidenum">
              <a:rPr lang="en-IN" smtClean="0"/>
              <a:t>‹#›</a:t>
            </a:fld>
            <a:endParaRPr lang="en-IN"/>
          </a:p>
        </p:txBody>
      </p:sp>
    </p:spTree>
    <p:extLst>
      <p:ext uri="{BB962C8B-B14F-4D97-AF65-F5344CB8AC3E}">
        <p14:creationId xmlns:p14="http://schemas.microsoft.com/office/powerpoint/2010/main" val="141238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38406" y="8642776"/>
            <a:ext cx="30948005" cy="5845059"/>
          </a:xfrm>
        </p:spPr>
        <p:txBody>
          <a:bodyPr anchor="b"/>
          <a:lstStyle>
            <a:lvl1pPr algn="l">
              <a:defRPr sz="12800" b="0" cap="none"/>
            </a:lvl1pPr>
          </a:lstStyle>
          <a:p>
            <a:r>
              <a:rPr lang="en-US"/>
              <a:t>Click to edit Master title style</a:t>
            </a:r>
            <a:endParaRPr lang="en-US" dirty="0"/>
          </a:p>
        </p:txBody>
      </p:sp>
      <p:sp>
        <p:nvSpPr>
          <p:cNvPr id="3" name="Text Placeholder 2"/>
          <p:cNvSpPr>
            <a:spLocks noGrp="1"/>
          </p:cNvSpPr>
          <p:nvPr>
            <p:ph type="body" idx="1"/>
          </p:nvPr>
        </p:nvSpPr>
        <p:spPr>
          <a:xfrm>
            <a:off x="2438406" y="14487834"/>
            <a:ext cx="30948005" cy="2753280"/>
          </a:xfrm>
        </p:spPr>
        <p:txBody>
          <a:bodyPr anchor="t"/>
          <a:lstStyle>
            <a:lvl1pPr marL="0" indent="0" algn="l">
              <a:buNone/>
              <a:defRPr sz="6400">
                <a:solidFill>
                  <a:schemeClr val="tx1">
                    <a:lumMod val="50000"/>
                    <a:lumOff val="50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584A0-DF87-44A6-87DB-C10A08CF268F}"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65EBF-5852-4989-A7FE-E66F3E8F2854}" type="slidenum">
              <a:rPr lang="en-IN" smtClean="0"/>
              <a:t>‹#›</a:t>
            </a:fld>
            <a:endParaRPr lang="en-IN"/>
          </a:p>
        </p:txBody>
      </p:sp>
    </p:spTree>
    <p:extLst>
      <p:ext uri="{BB962C8B-B14F-4D97-AF65-F5344CB8AC3E}">
        <p14:creationId xmlns:p14="http://schemas.microsoft.com/office/powerpoint/2010/main" val="267099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38404" y="6913885"/>
            <a:ext cx="15062526" cy="12418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323892" y="6913886"/>
            <a:ext cx="15062522" cy="12418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C584A0-DF87-44A6-87DB-C10A08CF268F}"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665EBF-5852-4989-A7FE-E66F3E8F2854}" type="slidenum">
              <a:rPr lang="en-IN" smtClean="0"/>
              <a:t>‹#›</a:t>
            </a:fld>
            <a:endParaRPr lang="en-IN"/>
          </a:p>
        </p:txBody>
      </p:sp>
    </p:spTree>
    <p:extLst>
      <p:ext uri="{BB962C8B-B14F-4D97-AF65-F5344CB8AC3E}">
        <p14:creationId xmlns:p14="http://schemas.microsoft.com/office/powerpoint/2010/main" val="231854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432684" y="6915146"/>
            <a:ext cx="15068243" cy="1844038"/>
          </a:xfrm>
        </p:spPr>
        <p:txBody>
          <a:bodyPr anchor="b">
            <a:noAutofit/>
          </a:bodyPr>
          <a:lstStyle>
            <a:lvl1pPr marL="0" indent="0">
              <a:buNone/>
              <a:defRPr sz="7680" b="0"/>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432684" y="8759186"/>
            <a:ext cx="15068243" cy="105731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318179" y="6915146"/>
            <a:ext cx="15068225" cy="1844038"/>
          </a:xfrm>
        </p:spPr>
        <p:txBody>
          <a:bodyPr anchor="b">
            <a:noAutofit/>
          </a:bodyPr>
          <a:lstStyle>
            <a:lvl1pPr marL="0" indent="0">
              <a:buNone/>
              <a:defRPr sz="7680" b="0"/>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8318184" y="8759186"/>
            <a:ext cx="15068221" cy="105731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C584A0-DF87-44A6-87DB-C10A08CF268F}"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665EBF-5852-4989-A7FE-E66F3E8F2854}" type="slidenum">
              <a:rPr lang="en-IN" smtClean="0"/>
              <a:t>‹#›</a:t>
            </a:fld>
            <a:endParaRPr lang="en-IN"/>
          </a:p>
        </p:txBody>
      </p:sp>
    </p:spTree>
    <p:extLst>
      <p:ext uri="{BB962C8B-B14F-4D97-AF65-F5344CB8AC3E}">
        <p14:creationId xmlns:p14="http://schemas.microsoft.com/office/powerpoint/2010/main" val="275440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438402" y="1950720"/>
            <a:ext cx="30948005" cy="42265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C584A0-DF87-44A6-87DB-C10A08CF268F}"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665EBF-5852-4989-A7FE-E66F3E8F2854}" type="slidenum">
              <a:rPr lang="en-IN" smtClean="0"/>
              <a:t>‹#›</a:t>
            </a:fld>
            <a:endParaRPr lang="en-IN"/>
          </a:p>
        </p:txBody>
      </p:sp>
    </p:spTree>
    <p:extLst>
      <p:ext uri="{BB962C8B-B14F-4D97-AF65-F5344CB8AC3E}">
        <p14:creationId xmlns:p14="http://schemas.microsoft.com/office/powerpoint/2010/main" val="2344314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584A0-DF87-44A6-87DB-C10A08CF268F}"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665EBF-5852-4989-A7FE-E66F3E8F2854}" type="slidenum">
              <a:rPr lang="en-IN" smtClean="0"/>
              <a:t>‹#›</a:t>
            </a:fld>
            <a:endParaRPr lang="en-IN"/>
          </a:p>
        </p:txBody>
      </p:sp>
    </p:spTree>
    <p:extLst>
      <p:ext uri="{BB962C8B-B14F-4D97-AF65-F5344CB8AC3E}">
        <p14:creationId xmlns:p14="http://schemas.microsoft.com/office/powerpoint/2010/main" val="150059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2" y="4795533"/>
            <a:ext cx="13876301" cy="4091091"/>
          </a:xfrm>
        </p:spPr>
        <p:txBody>
          <a:bodyPr anchor="b">
            <a:normAutofit/>
          </a:bodyPr>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7137661" y="1647759"/>
            <a:ext cx="16248748" cy="1768459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38402" y="8886622"/>
            <a:ext cx="13876301" cy="8270237"/>
          </a:xfrm>
        </p:spPr>
        <p:txBody>
          <a:bodyPr>
            <a:normAutofit/>
          </a:bodyPr>
          <a:lstStyle>
            <a:lvl1pPr marL="0" indent="0">
              <a:buNone/>
              <a:defRPr sz="4480"/>
            </a:lvl1pPr>
            <a:lvl2pPr marL="1462602" indent="0">
              <a:buNone/>
              <a:defRPr sz="4480"/>
            </a:lvl2pPr>
            <a:lvl3pPr marL="2925203" indent="0">
              <a:buNone/>
              <a:defRPr sz="3840"/>
            </a:lvl3pPr>
            <a:lvl4pPr marL="4387805" indent="0">
              <a:buNone/>
              <a:defRPr sz="3200"/>
            </a:lvl4pPr>
            <a:lvl5pPr marL="5850403" indent="0">
              <a:buNone/>
              <a:defRPr sz="3200"/>
            </a:lvl5pPr>
            <a:lvl6pPr marL="7313005" indent="0">
              <a:buNone/>
              <a:defRPr sz="3200"/>
            </a:lvl6pPr>
            <a:lvl7pPr marL="8775606" indent="0">
              <a:buNone/>
              <a:defRPr sz="3200"/>
            </a:lvl7pPr>
            <a:lvl8pPr marL="10238208" indent="0">
              <a:buNone/>
              <a:defRPr sz="3200"/>
            </a:lvl8pPr>
            <a:lvl9pPr marL="1170081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CC584A0-DF87-44A6-87DB-C10A08CF268F}"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665EBF-5852-4989-A7FE-E66F3E8F2854}" type="slidenum">
              <a:rPr lang="en-IN" smtClean="0"/>
              <a:t>‹#›</a:t>
            </a:fld>
            <a:endParaRPr lang="en-IN"/>
          </a:p>
        </p:txBody>
      </p:sp>
    </p:spTree>
    <p:extLst>
      <p:ext uri="{BB962C8B-B14F-4D97-AF65-F5344CB8AC3E}">
        <p14:creationId xmlns:p14="http://schemas.microsoft.com/office/powerpoint/2010/main" val="44442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4" y="15361920"/>
            <a:ext cx="30948001" cy="1813562"/>
          </a:xfrm>
        </p:spPr>
        <p:txBody>
          <a:bodyPr anchor="b">
            <a:normAutofit/>
          </a:bodyPr>
          <a:lstStyle>
            <a:lvl1pPr algn="l">
              <a:defRPr sz="76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438402" y="1950720"/>
            <a:ext cx="30948005" cy="12306298"/>
          </a:xfrm>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4" name="Text Placeholder 3"/>
          <p:cNvSpPr>
            <a:spLocks noGrp="1"/>
          </p:cNvSpPr>
          <p:nvPr>
            <p:ph type="body" sz="half" idx="2"/>
          </p:nvPr>
        </p:nvSpPr>
        <p:spPr>
          <a:xfrm>
            <a:off x="2438404" y="17175482"/>
            <a:ext cx="30948001" cy="2156877"/>
          </a:xfrm>
        </p:spPr>
        <p:txBody>
          <a:bodyPr>
            <a:normAutofit/>
          </a:bodyPr>
          <a:lstStyle>
            <a:lvl1pPr marL="0" indent="0">
              <a:buNone/>
              <a:defRPr sz="384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665EBF-5852-4989-A7FE-E66F3E8F2854}" type="slidenum">
              <a:rPr lang="en-IN" smtClean="0"/>
              <a:t>‹#›</a:t>
            </a:fld>
            <a:endParaRPr lang="en-IN"/>
          </a:p>
        </p:txBody>
      </p:sp>
      <p:sp>
        <p:nvSpPr>
          <p:cNvPr id="5" name="Date Placeholder 4"/>
          <p:cNvSpPr>
            <a:spLocks noGrp="1"/>
          </p:cNvSpPr>
          <p:nvPr>
            <p:ph type="dt" sz="half" idx="10"/>
          </p:nvPr>
        </p:nvSpPr>
        <p:spPr/>
        <p:txBody>
          <a:bodyPr/>
          <a:lstStyle/>
          <a:p>
            <a:fld id="{9CC584A0-DF87-44A6-87DB-C10A08CF268F}" type="datetimeFigureOut">
              <a:rPr lang="en-IN" smtClean="0"/>
              <a:t>02-05-2024</a:t>
            </a:fld>
            <a:endParaRPr lang="en-IN"/>
          </a:p>
        </p:txBody>
      </p:sp>
    </p:spTree>
    <p:extLst>
      <p:ext uri="{BB962C8B-B14F-4D97-AF65-F5344CB8AC3E}">
        <p14:creationId xmlns:p14="http://schemas.microsoft.com/office/powerpoint/2010/main" val="386759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27093"/>
            <a:ext cx="43891200" cy="21972694"/>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438402" y="1950720"/>
            <a:ext cx="30948005" cy="42265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438402" y="6913886"/>
            <a:ext cx="30948005" cy="124184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938481" y="19332360"/>
            <a:ext cx="3282980" cy="1168400"/>
          </a:xfrm>
          <a:prstGeom prst="rect">
            <a:avLst/>
          </a:prstGeom>
        </p:spPr>
        <p:txBody>
          <a:bodyPr vert="horz" lIns="91440" tIns="45720" rIns="91440" bIns="45720" rtlCol="0" anchor="ctr"/>
          <a:lstStyle>
            <a:lvl1pPr algn="r">
              <a:defRPr sz="2880">
                <a:solidFill>
                  <a:schemeClr val="tx1">
                    <a:tint val="75000"/>
                  </a:schemeClr>
                </a:solidFill>
              </a:defRPr>
            </a:lvl1pPr>
          </a:lstStyle>
          <a:p>
            <a:fld id="{9CC584A0-DF87-44A6-87DB-C10A08CF268F}" type="datetimeFigureOut">
              <a:rPr lang="en-IN" smtClean="0"/>
              <a:t>02-05-2024</a:t>
            </a:fld>
            <a:endParaRPr lang="en-IN"/>
          </a:p>
        </p:txBody>
      </p:sp>
      <p:sp>
        <p:nvSpPr>
          <p:cNvPr id="5" name="Footer Placeholder 4"/>
          <p:cNvSpPr>
            <a:spLocks noGrp="1"/>
          </p:cNvSpPr>
          <p:nvPr>
            <p:ph type="ftr" sz="quarter" idx="3"/>
          </p:nvPr>
        </p:nvSpPr>
        <p:spPr>
          <a:xfrm>
            <a:off x="2438402" y="19332360"/>
            <a:ext cx="22671403" cy="1168400"/>
          </a:xfrm>
          <a:prstGeom prst="rect">
            <a:avLst/>
          </a:prstGeom>
        </p:spPr>
        <p:txBody>
          <a:bodyPr vert="horz" lIns="91440" tIns="45720" rIns="91440" bIns="45720" rtlCol="0" anchor="ctr"/>
          <a:lstStyle>
            <a:lvl1pPr algn="l">
              <a:defRPr sz="288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926389" y="19332360"/>
            <a:ext cx="2460020" cy="1168400"/>
          </a:xfrm>
          <a:prstGeom prst="rect">
            <a:avLst/>
          </a:prstGeom>
        </p:spPr>
        <p:txBody>
          <a:bodyPr vert="horz" lIns="91440" tIns="45720" rIns="91440" bIns="45720" rtlCol="0" anchor="ctr"/>
          <a:lstStyle>
            <a:lvl1pPr algn="r">
              <a:defRPr sz="2880">
                <a:solidFill>
                  <a:schemeClr val="accent1"/>
                </a:solidFill>
              </a:defRPr>
            </a:lvl1pPr>
          </a:lstStyle>
          <a:p>
            <a:fld id="{FA665EBF-5852-4989-A7FE-E66F3E8F2854}" type="slidenum">
              <a:rPr lang="en-IN" smtClean="0"/>
              <a:t>‹#›</a:t>
            </a:fld>
            <a:endParaRPr lang="en-IN"/>
          </a:p>
        </p:txBody>
      </p:sp>
      <p:sp>
        <p:nvSpPr>
          <p:cNvPr id="7" name="Rectangle 6">
            <a:extLst>
              <a:ext uri="{FF2B5EF4-FFF2-40B4-BE49-F238E27FC236}">
                <a16:creationId xmlns:a16="http://schemas.microsoft.com/office/drawing/2014/main" id="{931F829C-DA0E-0C41-5E6E-0AA9B3D754FC}"/>
              </a:ext>
            </a:extLst>
          </p:cNvPr>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8" name="Rectangle 7">
            <a:extLst>
              <a:ext uri="{FF2B5EF4-FFF2-40B4-BE49-F238E27FC236}">
                <a16:creationId xmlns:a16="http://schemas.microsoft.com/office/drawing/2014/main" id="{0BD82E76-D205-2032-20A1-DDB7F5FF37CA}"/>
              </a:ext>
            </a:extLst>
          </p:cNvPr>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9" name="Rectangle 8">
            <a:extLst>
              <a:ext uri="{FF2B5EF4-FFF2-40B4-BE49-F238E27FC236}">
                <a16:creationId xmlns:a16="http://schemas.microsoft.com/office/drawing/2014/main" id="{1A60209A-2E60-8AB6-122E-1C670A13DBC1}"/>
              </a:ext>
            </a:extLst>
          </p:cNvPr>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 name="Line 11">
            <a:extLst>
              <a:ext uri="{FF2B5EF4-FFF2-40B4-BE49-F238E27FC236}">
                <a16:creationId xmlns:a16="http://schemas.microsoft.com/office/drawing/2014/main" id="{F6ED42A1-B357-5061-9BA3-98EB1C79EE8E}"/>
              </a:ext>
            </a:extLst>
          </p:cNvPr>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1" name="Line 12">
            <a:extLst>
              <a:ext uri="{FF2B5EF4-FFF2-40B4-BE49-F238E27FC236}">
                <a16:creationId xmlns:a16="http://schemas.microsoft.com/office/drawing/2014/main" id="{AC24DAA7-923C-3B54-C7A6-21041B69A30A}"/>
              </a:ext>
            </a:extLst>
          </p:cNvPr>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12" name="Picture 11">
            <a:extLst>
              <a:ext uri="{FF2B5EF4-FFF2-40B4-BE49-F238E27FC236}">
                <a16:creationId xmlns:a16="http://schemas.microsoft.com/office/drawing/2014/main" id="{5C779E43-21EB-E810-C768-740EB2AC53C0}"/>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extLst>
      <p:ext uri="{BB962C8B-B14F-4D97-AF65-F5344CB8AC3E}">
        <p14:creationId xmlns:p14="http://schemas.microsoft.com/office/powerpoint/2010/main" val="318029359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1463040" rtl="0" eaLnBrk="1" latinLnBrk="0" hangingPunct="1">
        <a:spcBef>
          <a:spcPct val="0"/>
        </a:spcBef>
        <a:buNone/>
        <a:defRPr sz="115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97280" indent="-1097280" algn="l" defTabSz="1463040" rtl="0" eaLnBrk="1" latinLnBrk="0" hangingPunct="1">
        <a:spcBef>
          <a:spcPts val="32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1pPr>
      <a:lvl2pPr marL="2377440" indent="-914400" algn="l" defTabSz="1463040" rtl="0" eaLnBrk="1" latinLnBrk="0" hangingPunct="1">
        <a:spcBef>
          <a:spcPts val="3200"/>
        </a:spcBef>
        <a:spcAft>
          <a:spcPts val="0"/>
        </a:spcAft>
        <a:buClr>
          <a:schemeClr val="accent1"/>
        </a:buClr>
        <a:buSzPct val="80000"/>
        <a:buFont typeface="Wingdings 3" charset="2"/>
        <a:buChar char=""/>
        <a:defRPr sz="5120" kern="1200">
          <a:solidFill>
            <a:schemeClr val="tx1">
              <a:lumMod val="75000"/>
              <a:lumOff val="25000"/>
            </a:schemeClr>
          </a:solidFill>
          <a:latin typeface="+mn-lt"/>
          <a:ea typeface="+mn-ea"/>
          <a:cs typeface="+mn-cs"/>
        </a:defRPr>
      </a:lvl2pPr>
      <a:lvl3pPr marL="3657600" indent="-731520" algn="l" defTabSz="1463040" rtl="0" eaLnBrk="1" latinLnBrk="0" hangingPunct="1">
        <a:spcBef>
          <a:spcPts val="3200"/>
        </a:spcBef>
        <a:spcAft>
          <a:spcPts val="0"/>
        </a:spcAft>
        <a:buClr>
          <a:schemeClr val="accent1"/>
        </a:buClr>
        <a:buSzPct val="80000"/>
        <a:buFont typeface="Wingdings 3" charset="2"/>
        <a:buChar char=""/>
        <a:defRPr sz="4480" kern="1200">
          <a:solidFill>
            <a:schemeClr val="tx1">
              <a:lumMod val="75000"/>
              <a:lumOff val="25000"/>
            </a:schemeClr>
          </a:solidFill>
          <a:latin typeface="+mn-lt"/>
          <a:ea typeface="+mn-ea"/>
          <a:cs typeface="+mn-cs"/>
        </a:defRPr>
      </a:lvl3pPr>
      <a:lvl4pPr marL="5120640" indent="-731520" algn="l" defTabSz="1463040" rtl="0" eaLnBrk="1" latinLnBrk="0" hangingPunct="1">
        <a:spcBef>
          <a:spcPts val="3200"/>
        </a:spcBef>
        <a:spcAft>
          <a:spcPts val="0"/>
        </a:spcAft>
        <a:buClr>
          <a:schemeClr val="accent1"/>
        </a:buClr>
        <a:buSzPct val="80000"/>
        <a:buFont typeface="Wingdings 3" charset="2"/>
        <a:buChar char=""/>
        <a:defRPr sz="3840" kern="1200">
          <a:solidFill>
            <a:schemeClr val="tx1">
              <a:lumMod val="75000"/>
              <a:lumOff val="25000"/>
            </a:schemeClr>
          </a:solidFill>
          <a:latin typeface="+mn-lt"/>
          <a:ea typeface="+mn-ea"/>
          <a:cs typeface="+mn-cs"/>
        </a:defRPr>
      </a:lvl4pPr>
      <a:lvl5pPr marL="6583680" indent="-731520" algn="l" defTabSz="1463040" rtl="0" eaLnBrk="1" latinLnBrk="0" hangingPunct="1">
        <a:spcBef>
          <a:spcPts val="3200"/>
        </a:spcBef>
        <a:spcAft>
          <a:spcPts val="0"/>
        </a:spcAft>
        <a:buClr>
          <a:schemeClr val="accent1"/>
        </a:buClr>
        <a:buSzPct val="80000"/>
        <a:buFont typeface="Wingdings 3" charset="2"/>
        <a:buChar char=""/>
        <a:defRPr sz="3840" kern="1200">
          <a:solidFill>
            <a:schemeClr val="tx1">
              <a:lumMod val="75000"/>
              <a:lumOff val="25000"/>
            </a:schemeClr>
          </a:solidFill>
          <a:latin typeface="+mn-lt"/>
          <a:ea typeface="+mn-ea"/>
          <a:cs typeface="+mn-cs"/>
        </a:defRPr>
      </a:lvl5pPr>
      <a:lvl6pPr marL="8046720" indent="-731520" algn="l" defTabSz="1463040" rtl="0" eaLnBrk="1" latinLnBrk="0" hangingPunct="1">
        <a:spcBef>
          <a:spcPts val="3200"/>
        </a:spcBef>
        <a:spcAft>
          <a:spcPts val="0"/>
        </a:spcAft>
        <a:buClr>
          <a:schemeClr val="accent1"/>
        </a:buClr>
        <a:buSzPct val="80000"/>
        <a:buFont typeface="Wingdings 3" charset="2"/>
        <a:buChar char=""/>
        <a:defRPr sz="3840" kern="1200">
          <a:solidFill>
            <a:schemeClr val="tx1">
              <a:lumMod val="75000"/>
              <a:lumOff val="25000"/>
            </a:schemeClr>
          </a:solidFill>
          <a:latin typeface="+mn-lt"/>
          <a:ea typeface="+mn-ea"/>
          <a:cs typeface="+mn-cs"/>
        </a:defRPr>
      </a:lvl6pPr>
      <a:lvl7pPr marL="9509760" indent="-731520" algn="l" defTabSz="1463040" rtl="0" eaLnBrk="1" latinLnBrk="0" hangingPunct="1">
        <a:spcBef>
          <a:spcPts val="3200"/>
        </a:spcBef>
        <a:spcAft>
          <a:spcPts val="0"/>
        </a:spcAft>
        <a:buClr>
          <a:schemeClr val="accent1"/>
        </a:buClr>
        <a:buSzPct val="80000"/>
        <a:buFont typeface="Wingdings 3" charset="2"/>
        <a:buChar char=""/>
        <a:defRPr sz="3840" kern="1200">
          <a:solidFill>
            <a:schemeClr val="tx1">
              <a:lumMod val="75000"/>
              <a:lumOff val="25000"/>
            </a:schemeClr>
          </a:solidFill>
          <a:latin typeface="+mn-lt"/>
          <a:ea typeface="+mn-ea"/>
          <a:cs typeface="+mn-cs"/>
        </a:defRPr>
      </a:lvl7pPr>
      <a:lvl8pPr marL="10972800" indent="-731520" algn="l" defTabSz="1463040" rtl="0" eaLnBrk="1" latinLnBrk="0" hangingPunct="1">
        <a:spcBef>
          <a:spcPts val="3200"/>
        </a:spcBef>
        <a:spcAft>
          <a:spcPts val="0"/>
        </a:spcAft>
        <a:buClr>
          <a:schemeClr val="accent1"/>
        </a:buClr>
        <a:buSzPct val="80000"/>
        <a:buFont typeface="Wingdings 3" charset="2"/>
        <a:buChar char=""/>
        <a:defRPr sz="3840" kern="1200">
          <a:solidFill>
            <a:schemeClr val="tx1">
              <a:lumMod val="75000"/>
              <a:lumOff val="25000"/>
            </a:schemeClr>
          </a:solidFill>
          <a:latin typeface="+mn-lt"/>
          <a:ea typeface="+mn-ea"/>
          <a:cs typeface="+mn-cs"/>
        </a:defRPr>
      </a:lvl8pPr>
      <a:lvl9pPr marL="12435840" indent="-731520" algn="l" defTabSz="1463040" rtl="0" eaLnBrk="1" latinLnBrk="0" hangingPunct="1">
        <a:spcBef>
          <a:spcPts val="3200"/>
        </a:spcBef>
        <a:spcAft>
          <a:spcPts val="0"/>
        </a:spcAft>
        <a:buClr>
          <a:schemeClr val="accent1"/>
        </a:buClr>
        <a:buSzPct val="80000"/>
        <a:buFont typeface="Wingdings 3" charset="2"/>
        <a:buChar char=""/>
        <a:defRPr sz="3840" kern="1200">
          <a:solidFill>
            <a:schemeClr val="tx1">
              <a:lumMod val="75000"/>
              <a:lumOff val="25000"/>
            </a:schemeClr>
          </a:solidFill>
          <a:latin typeface="+mn-lt"/>
          <a:ea typeface="+mn-ea"/>
          <a:cs typeface="+mn-cs"/>
        </a:defRPr>
      </a:lvl9pPr>
    </p:bodyStyle>
    <p:otherStyle>
      <a:defPPr>
        <a:defRPr lang="en-US"/>
      </a:defPPr>
      <a:lvl1pPr marL="0" algn="l" defTabSz="1463040" rtl="0" eaLnBrk="1" latinLnBrk="0" hangingPunct="1">
        <a:defRPr sz="5760" kern="1200">
          <a:solidFill>
            <a:schemeClr val="tx1"/>
          </a:solidFill>
          <a:latin typeface="+mn-lt"/>
          <a:ea typeface="+mn-ea"/>
          <a:cs typeface="+mn-cs"/>
        </a:defRPr>
      </a:lvl1pPr>
      <a:lvl2pPr marL="1463040" algn="l" defTabSz="1463040" rtl="0" eaLnBrk="1" latinLnBrk="0" hangingPunct="1">
        <a:defRPr sz="5760" kern="1200">
          <a:solidFill>
            <a:schemeClr val="tx1"/>
          </a:solidFill>
          <a:latin typeface="+mn-lt"/>
          <a:ea typeface="+mn-ea"/>
          <a:cs typeface="+mn-cs"/>
        </a:defRPr>
      </a:lvl2pPr>
      <a:lvl3pPr marL="2926080" algn="l" defTabSz="1463040" rtl="0" eaLnBrk="1" latinLnBrk="0" hangingPunct="1">
        <a:defRPr sz="5760" kern="1200">
          <a:solidFill>
            <a:schemeClr val="tx1"/>
          </a:solidFill>
          <a:latin typeface="+mn-lt"/>
          <a:ea typeface="+mn-ea"/>
          <a:cs typeface="+mn-cs"/>
        </a:defRPr>
      </a:lvl3pPr>
      <a:lvl4pPr marL="4389120" algn="l" defTabSz="1463040" rtl="0" eaLnBrk="1" latinLnBrk="0" hangingPunct="1">
        <a:defRPr sz="5760" kern="1200">
          <a:solidFill>
            <a:schemeClr val="tx1"/>
          </a:solidFill>
          <a:latin typeface="+mn-lt"/>
          <a:ea typeface="+mn-ea"/>
          <a:cs typeface="+mn-cs"/>
        </a:defRPr>
      </a:lvl4pPr>
      <a:lvl5pPr marL="5852160" algn="l" defTabSz="1463040" rtl="0" eaLnBrk="1" latinLnBrk="0" hangingPunct="1">
        <a:defRPr sz="5760" kern="1200">
          <a:solidFill>
            <a:schemeClr val="tx1"/>
          </a:solidFill>
          <a:latin typeface="+mn-lt"/>
          <a:ea typeface="+mn-ea"/>
          <a:cs typeface="+mn-cs"/>
        </a:defRPr>
      </a:lvl5pPr>
      <a:lvl6pPr marL="7315200" algn="l" defTabSz="1463040" rtl="0" eaLnBrk="1" latinLnBrk="0" hangingPunct="1">
        <a:defRPr sz="5760" kern="1200">
          <a:solidFill>
            <a:schemeClr val="tx1"/>
          </a:solidFill>
          <a:latin typeface="+mn-lt"/>
          <a:ea typeface="+mn-ea"/>
          <a:cs typeface="+mn-cs"/>
        </a:defRPr>
      </a:lvl6pPr>
      <a:lvl7pPr marL="8778240" algn="l" defTabSz="1463040" rtl="0" eaLnBrk="1" latinLnBrk="0" hangingPunct="1">
        <a:defRPr sz="5760" kern="1200">
          <a:solidFill>
            <a:schemeClr val="tx1"/>
          </a:solidFill>
          <a:latin typeface="+mn-lt"/>
          <a:ea typeface="+mn-ea"/>
          <a:cs typeface="+mn-cs"/>
        </a:defRPr>
      </a:lvl7pPr>
      <a:lvl8pPr marL="10241280" algn="l" defTabSz="1463040" rtl="0" eaLnBrk="1" latinLnBrk="0" hangingPunct="1">
        <a:defRPr sz="5760" kern="1200">
          <a:solidFill>
            <a:schemeClr val="tx1"/>
          </a:solidFill>
          <a:latin typeface="+mn-lt"/>
          <a:ea typeface="+mn-ea"/>
          <a:cs typeface="+mn-cs"/>
        </a:defRPr>
      </a:lvl8pPr>
      <a:lvl9pPr marL="11704320" algn="l" defTabSz="146304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17.xml"/><Relationship Id="rId6" Type="http://schemas.openxmlformats.org/officeDocument/2006/relationships/image" Target="../media/image7.png"/><Relationship Id="rId11" Type="http://schemas.openxmlformats.org/officeDocument/2006/relationships/hyperlink" Target="mailto:vtu21190@veltech.edu.in" TargetMode="External"/><Relationship Id="rId5" Type="http://schemas.openxmlformats.org/officeDocument/2006/relationships/image" Target="../media/image6.jpeg"/><Relationship Id="rId10" Type="http://schemas.openxmlformats.org/officeDocument/2006/relationships/hyperlink" Target="mailto:vtu20051@veltech.edu.in" TargetMode="External"/><Relationship Id="rId4" Type="http://schemas.openxmlformats.org/officeDocument/2006/relationships/chart" Target="../charts/chart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9168" y="0"/>
            <a:ext cx="36564888" cy="1774805"/>
          </a:xfrm>
          <a:prstGeom prst="rect">
            <a:avLst/>
          </a:prstGeom>
          <a:solidFill>
            <a:schemeClr val="accent1">
              <a:lumMod val="75000"/>
            </a:schemeClr>
          </a:solidFill>
          <a:ln>
            <a:noFill/>
          </a:ln>
          <a:effec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IN" sz="6600" b="1" dirty="0">
                <a:solidFill>
                  <a:schemeClr val="bg1"/>
                </a:solidFill>
                <a:latin typeface="Times New Roman" pitchFamily="18" charset="0"/>
                <a:cs typeface="Times New Roman" pitchFamily="18" charset="0"/>
              </a:rPr>
              <a:t>     EFFICIENT AGRICULTURAL TRANSACTIONS USING CLOUD COMPUTING</a:t>
            </a:r>
            <a:endParaRPr lang="en-US" sz="6600" b="1" dirty="0">
              <a:solidFill>
                <a:schemeClr val="bg1"/>
              </a:solidFill>
              <a:latin typeface="Bahnschrift" panose="020B0502040204020203" pitchFamily="34" charset="0"/>
              <a:ea typeface="Verdana" panose="020B0604030504040204" pitchFamily="34" charset="0"/>
            </a:endParaRPr>
          </a:p>
        </p:txBody>
      </p:sp>
      <p:sp>
        <p:nvSpPr>
          <p:cNvPr id="2171" name="Text Box 123"/>
          <p:cNvSpPr txBox="1">
            <a:spLocks noChangeArrowheads="1"/>
          </p:cNvSpPr>
          <p:nvPr/>
        </p:nvSpPr>
        <p:spPr bwMode="auto">
          <a:xfrm>
            <a:off x="7297045" y="1302633"/>
            <a:ext cx="36564888" cy="2350373"/>
          </a:xfrm>
          <a:prstGeom prst="rect">
            <a:avLst/>
          </a:prstGeom>
          <a:solidFill>
            <a:schemeClr val="accent1">
              <a:lumMod val="75000"/>
            </a:schemeClr>
          </a:solidFill>
          <a:ln>
            <a:noFill/>
          </a:ln>
          <a:effec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lnSpc>
                <a:spcPct val="114000"/>
              </a:lnSpc>
              <a:spcAft>
                <a:spcPts val="0"/>
              </a:spcAft>
            </a:pPr>
            <a:r>
              <a:rPr lang="en-US" sz="3200" dirty="0">
                <a:solidFill>
                  <a:schemeClr val="bg1"/>
                </a:solidFill>
                <a:latin typeface="Bahnschrift" panose="020B0502040204020203" pitchFamily="34" charset="0"/>
                <a:ea typeface="Verdana" panose="020B0604030504040204" pitchFamily="34" charset="0"/>
                <a:cs typeface="Verdana" panose="020B0604030504040204" pitchFamily="34" charset="0"/>
              </a:rPr>
              <a:t>     </a:t>
            </a:r>
            <a:r>
              <a:rPr lang="en-US" sz="36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p>
          <a:p>
            <a:pPr algn="ctr">
              <a:lnSpc>
                <a:spcPct val="114000"/>
              </a:lnSpc>
              <a:spcAft>
                <a:spcPts val="0"/>
              </a:spcAft>
            </a:pPr>
            <a:r>
              <a:rPr lang="en-US" sz="36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School of Computing</a:t>
            </a:r>
          </a:p>
          <a:p>
            <a:pPr algn="ctr">
              <a:lnSpc>
                <a:spcPct val="114000"/>
              </a:lnSpc>
              <a:spcAft>
                <a:spcPts val="0"/>
              </a:spcAft>
            </a:pPr>
            <a:r>
              <a:rPr lang="en-US" sz="36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10214CS602-MINOR PROJECT-II</a:t>
            </a:r>
          </a:p>
          <a:p>
            <a:pPr marL="12065" marR="5080" algn="ctr">
              <a:lnSpc>
                <a:spcPct val="101600"/>
              </a:lnSpc>
              <a:spcBef>
                <a:spcPts val="70"/>
              </a:spcBef>
            </a:pPr>
            <a:r>
              <a:rPr lang="en-IN" sz="3600" b="1" spc="-5" dirty="0">
                <a:solidFill>
                  <a:schemeClr val="bg1"/>
                </a:solidFill>
                <a:latin typeface="Times New Roman" panose="02020603050405020304" pitchFamily="18" charset="0"/>
                <a:cs typeface="Times New Roman" pitchFamily="18" charset="0"/>
              </a:rPr>
              <a:t>WINTER SEMESTER 2023-2024</a:t>
            </a:r>
          </a:p>
        </p:txBody>
      </p:sp>
      <p:sp>
        <p:nvSpPr>
          <p:cNvPr id="2178" name="Text Box 130"/>
          <p:cNvSpPr txBox="1">
            <a:spLocks noChangeArrowheads="1"/>
          </p:cNvSpPr>
          <p:nvPr/>
        </p:nvSpPr>
        <p:spPr bwMode="auto">
          <a:xfrm>
            <a:off x="82296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Introduction</a:t>
            </a:r>
          </a:p>
        </p:txBody>
      </p:sp>
      <p:sp>
        <p:nvSpPr>
          <p:cNvPr id="2179" name="Text Box 131"/>
          <p:cNvSpPr txBox="1">
            <a:spLocks noChangeArrowheads="1"/>
          </p:cNvSpPr>
          <p:nvPr/>
        </p:nvSpPr>
        <p:spPr bwMode="auto">
          <a:xfrm>
            <a:off x="8216897" y="166878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Methodologies</a:t>
            </a:r>
          </a:p>
        </p:txBody>
      </p:sp>
      <p:sp>
        <p:nvSpPr>
          <p:cNvPr id="2181" name="Text Box 133"/>
          <p:cNvSpPr txBox="1">
            <a:spLocks noChangeArrowheads="1"/>
          </p:cNvSpPr>
          <p:nvPr/>
        </p:nvSpPr>
        <p:spPr bwMode="auto">
          <a:xfrm>
            <a:off x="32004000" y="137922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Conclusion</a:t>
            </a:r>
          </a:p>
        </p:txBody>
      </p:sp>
      <p:sp>
        <p:nvSpPr>
          <p:cNvPr id="2182" name="Text Box 134"/>
          <p:cNvSpPr txBox="1">
            <a:spLocks noChangeArrowheads="1"/>
          </p:cNvSpPr>
          <p:nvPr/>
        </p:nvSpPr>
        <p:spPr bwMode="auto">
          <a:xfrm>
            <a:off x="320040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latin typeface="+mn-lt"/>
                <a:cs typeface="Times New Roman" panose="02020603050405020304" pitchFamily="18" charset="0"/>
              </a:rPr>
              <a:t>Collection and processing of data</a:t>
            </a:r>
            <a:endParaRPr lang="en-US" sz="4000" b="1" dirty="0">
              <a:latin typeface="+mn-lt"/>
              <a:ea typeface="Verdana" panose="020B0604030504040204" pitchFamily="34" charset="0"/>
              <a:cs typeface="Calibri" panose="020F0502020204030204" pitchFamily="34" charset="0"/>
            </a:endParaRPr>
          </a:p>
        </p:txBody>
      </p:sp>
      <p:sp>
        <p:nvSpPr>
          <p:cNvPr id="2183" name="Text Box 135"/>
          <p:cNvSpPr txBox="1">
            <a:spLocks noChangeArrowheads="1"/>
          </p:cNvSpPr>
          <p:nvPr/>
        </p:nvSpPr>
        <p:spPr bwMode="auto">
          <a:xfrm>
            <a:off x="20116800" y="38100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Bahnschrift" panose="020B0502040204020203" pitchFamily="34" charset="0"/>
              </a:rPr>
              <a:t>Proposed System</a:t>
            </a:r>
          </a:p>
        </p:txBody>
      </p:sp>
      <p:sp>
        <p:nvSpPr>
          <p:cNvPr id="2184" name="Text Box 136"/>
          <p:cNvSpPr txBox="1">
            <a:spLocks noChangeArrowheads="1"/>
          </p:cNvSpPr>
          <p:nvPr/>
        </p:nvSpPr>
        <p:spPr bwMode="auto">
          <a:xfrm>
            <a:off x="32004000" y="176022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a:solidFill>
                  <a:schemeClr val="accent1">
                    <a:lumMod val="50000"/>
                  </a:schemeClr>
                </a:solidFill>
                <a:latin typeface="Bahnschrift" panose="020B0502040204020203" pitchFamily="34" charset="0"/>
              </a:rPr>
              <a:t>ACKNOWLEDGEMENT</a:t>
            </a:r>
            <a:endParaRPr lang="en-US" sz="4000" b="1" dirty="0">
              <a:solidFill>
                <a:schemeClr val="accent1">
                  <a:lumMod val="50000"/>
                </a:schemeClr>
              </a:solidFill>
              <a:latin typeface="Bahnschrift" panose="020B0502040204020203" pitchFamily="34" charset="0"/>
            </a:endParaRPr>
          </a:p>
        </p:txBody>
      </p:sp>
      <p:pic>
        <p:nvPicPr>
          <p:cNvPr id="2226" name="Picture 178"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92888" y="9366765"/>
            <a:ext cx="5038829" cy="335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27" name="Picture 179" descr="Pictu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7073" y="9366764"/>
            <a:ext cx="5038828" cy="335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8" name="Text Box 180"/>
          <p:cNvSpPr txBox="1">
            <a:spLocks noChangeArrowheads="1"/>
          </p:cNvSpPr>
          <p:nvPr/>
        </p:nvSpPr>
        <p:spPr bwMode="auto">
          <a:xfrm>
            <a:off x="33588005" y="12907976"/>
            <a:ext cx="18485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Bahnschrift" panose="020B0502040204020203" pitchFamily="34" charset="0"/>
              </a:rPr>
              <a:t>Collected Data</a:t>
            </a:r>
            <a:endParaRPr lang="en-US" sz="2000" dirty="0">
              <a:solidFill>
                <a:schemeClr val="accent1">
                  <a:lumMod val="50000"/>
                </a:schemeClr>
              </a:solidFill>
              <a:latin typeface="Bahnschrift" panose="020B0502040204020203" pitchFamily="34" charset="0"/>
            </a:endParaRPr>
          </a:p>
        </p:txBody>
      </p:sp>
      <p:sp>
        <p:nvSpPr>
          <p:cNvPr id="2229" name="Text Box 181"/>
          <p:cNvSpPr txBox="1">
            <a:spLocks noChangeArrowheads="1"/>
          </p:cNvSpPr>
          <p:nvPr/>
        </p:nvSpPr>
        <p:spPr bwMode="auto">
          <a:xfrm>
            <a:off x="39219721" y="12842924"/>
            <a:ext cx="23535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Bahnschrift" panose="020B0502040204020203" pitchFamily="34" charset="0"/>
              </a:rPr>
              <a:t>Processing of Data</a:t>
            </a:r>
            <a:endParaRPr lang="en-US" sz="2000" dirty="0">
              <a:solidFill>
                <a:schemeClr val="accent1">
                  <a:lumMod val="50000"/>
                </a:schemeClr>
              </a:solidFill>
              <a:latin typeface="Bahnschrift" panose="020B0502040204020203" pitchFamily="34" charset="0"/>
            </a:endParaRPr>
          </a:p>
        </p:txBody>
      </p:sp>
      <p:sp>
        <p:nvSpPr>
          <p:cNvPr id="2230" name="Text Box 182"/>
          <p:cNvSpPr txBox="1">
            <a:spLocks noChangeArrowheads="1"/>
          </p:cNvSpPr>
          <p:nvPr/>
        </p:nvSpPr>
        <p:spPr bwMode="auto">
          <a:xfrm>
            <a:off x="1456052" y="3656013"/>
            <a:ext cx="5173348" cy="1068387"/>
          </a:xfrm>
          <a:prstGeom prst="rect">
            <a:avLst/>
          </a:prstGeom>
          <a:solidFill>
            <a:schemeClr val="accent1">
              <a:lumMod val="75000"/>
            </a:schemeClr>
          </a:solidFill>
          <a:ln>
            <a:noFill/>
          </a:ln>
          <a:effec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Bahnschrift" panose="020B0502040204020203" pitchFamily="34" charset="0"/>
              </a:rPr>
              <a:t>  ABSTRACT</a:t>
            </a:r>
          </a:p>
        </p:txBody>
      </p:sp>
      <p:sp>
        <p:nvSpPr>
          <p:cNvPr id="2242" name="Text Box 194"/>
          <p:cNvSpPr txBox="1">
            <a:spLocks noChangeArrowheads="1"/>
          </p:cNvSpPr>
          <p:nvPr/>
        </p:nvSpPr>
        <p:spPr bwMode="auto">
          <a:xfrm>
            <a:off x="0" y="4570414"/>
            <a:ext cx="7167376" cy="12029255"/>
          </a:xfrm>
          <a:prstGeom prst="rect">
            <a:avLst/>
          </a:prstGeom>
          <a:solidFill>
            <a:schemeClr val="accent1">
              <a:lumMod val="75000"/>
            </a:schemeClr>
          </a:solidFill>
          <a:ln>
            <a:noFill/>
          </a:ln>
          <a:effectLst/>
        </p:spPr>
        <p:txBody>
          <a:bodyPr wrap="square" lIns="228600" tIns="228600" rIns="228600" bIns="228600">
            <a:spAutoFit/>
          </a:bodyPr>
          <a:lstStyle/>
          <a:p>
            <a:pPr marL="914400" lvl="1" indent="-457200" algn="just">
              <a:lnSpc>
                <a:spcPct val="150000"/>
              </a:lnSpc>
              <a:buFont typeface="Wingdings" panose="05000000000000000000" pitchFamily="2" charset="2"/>
              <a:buChar char="Ø"/>
            </a:pPr>
            <a:r>
              <a:rPr lang="en-US" sz="2400" b="0" i="0" dirty="0">
                <a:solidFill>
                  <a:schemeClr val="bg1"/>
                </a:solidFill>
                <a:effectLst/>
                <a:latin typeface="Times New Roman" panose="02020603050405020304" pitchFamily="18" charset="0"/>
                <a:cs typeface="Times New Roman" panose="02020603050405020304" pitchFamily="18" charset="0"/>
              </a:rPr>
              <a:t>Developing a web application for agricultural marketing to connect farmers and buyers, facilitating the seamless listing and purchase of agricultural products while streamlining order management and promoting a transparent marketplace.</a:t>
            </a:r>
          </a:p>
          <a:p>
            <a:pPr marL="914400" lvl="1" indent="-457200" algn="just">
              <a:lnSpc>
                <a:spcPct val="150000"/>
              </a:lnSpc>
              <a:buFont typeface="Wingdings" panose="05000000000000000000" pitchFamily="2" charset="2"/>
              <a:buChar char="Ø"/>
            </a:pPr>
            <a:r>
              <a:rPr lang="en-US" sz="2400" b="0" i="0" dirty="0">
                <a:solidFill>
                  <a:schemeClr val="bg1"/>
                </a:solidFill>
                <a:effectLst/>
                <a:latin typeface="Times New Roman" panose="02020603050405020304" pitchFamily="18" charset="0"/>
                <a:cs typeface="Times New Roman" panose="02020603050405020304" pitchFamily="18" charset="0"/>
              </a:rPr>
              <a:t>Facilitate the exchange of agricultural products by creating a user-friendly web platform that connects farmers with potential buyers, streamlining the marketing process, and fostering transparency and efficiency in agricultural trade.</a:t>
            </a:r>
          </a:p>
          <a:p>
            <a:pPr marL="914400" lvl="1" indent="-457200" algn="just">
              <a:lnSpc>
                <a:spcPct val="150000"/>
              </a:lnSpc>
              <a:buFont typeface="Wingdings" panose="05000000000000000000" pitchFamily="2" charset="2"/>
              <a:buChar char="Ø"/>
            </a:pPr>
            <a:r>
              <a:rPr lang="en-US" sz="2400" b="0" i="0" dirty="0">
                <a:solidFill>
                  <a:schemeClr val="bg1"/>
                </a:solidFill>
                <a:effectLst/>
                <a:latin typeface="Times New Roman" panose="02020603050405020304" pitchFamily="18" charset="0"/>
                <a:cs typeface="Times New Roman" panose="02020603050405020304" pitchFamily="18" charset="0"/>
              </a:rPr>
              <a:t>Utilize modern web development technologies and frameworks to create a robust platform with distinct user roles for farmers and buyers, incorporating features such as intuitive profile management, detailed product listings</a:t>
            </a:r>
            <a:r>
              <a:rPr lang="en-US" sz="2400" dirty="0">
                <a:solidFill>
                  <a:schemeClr val="bg1"/>
                </a:solidFill>
                <a:latin typeface="Times New Roman" panose="02020603050405020304" pitchFamily="18" charset="0"/>
                <a:cs typeface="Times New Roman" panose="02020603050405020304" pitchFamily="18" charset="0"/>
              </a:rPr>
              <a:t>.,</a:t>
            </a:r>
          </a:p>
          <a:p>
            <a:pPr marL="914400" lvl="1" indent="-457200" algn="just">
              <a:lnSpc>
                <a:spcPct val="150000"/>
              </a:lnSpc>
              <a:buFont typeface="Wingdings" panose="05000000000000000000" pitchFamily="2" charset="2"/>
              <a:buChar char="Ø"/>
            </a:pPr>
            <a:r>
              <a:rPr lang="en-US" sz="2400" b="0" i="0" dirty="0">
                <a:solidFill>
                  <a:schemeClr val="bg1"/>
                </a:solidFill>
                <a:effectLst/>
                <a:latin typeface="Times New Roman" panose="02020603050405020304" pitchFamily="18" charset="0"/>
                <a:cs typeface="Times New Roman" panose="02020603050405020304" pitchFamily="18" charset="0"/>
              </a:rPr>
              <a:t>The result is a successful digital ecosystem that simplifies and enhances the trading process in the agricultural sector, fostering collaboration and accessibility for both farmers and buyers.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243" name="Text Box 195"/>
          <p:cNvSpPr txBox="1">
            <a:spLocks noChangeArrowheads="1"/>
          </p:cNvSpPr>
          <p:nvPr/>
        </p:nvSpPr>
        <p:spPr bwMode="auto">
          <a:xfrm>
            <a:off x="20057149" y="4950677"/>
            <a:ext cx="10969625" cy="4247317"/>
          </a:xfrm>
          <a:prstGeom prst="rect">
            <a:avLst/>
          </a:prstGeom>
          <a:solidFill>
            <a:schemeClr val="bg1"/>
          </a:solidFill>
          <a:ln>
            <a:noFill/>
          </a:ln>
          <a:effectLst/>
        </p:spPr>
        <p:txBody>
          <a:bodyPr lIns="182880" tIns="182880" rIns="182880" bIns="182880">
            <a:spAutoFit/>
          </a:bodyPr>
          <a:lstStyle/>
          <a:p>
            <a:pPr algn="just" eaLnBrk="1" hangingPunct="1"/>
            <a:r>
              <a:rPr lang="en-US" dirty="0"/>
              <a:t>In contrast, the proposed agricultural marketing website, developed with a simple PHP backend, introduces a transformative shift by directly connecting farmers with consumers. By leveraging dynamic content generation, the platform ensures real-time market updates, product listings, and streamlined communication channels. The absence of complex machine learning algorithms enhances system simplicity and ease of maintenance, while the user-friendly interface contributes to a seamless and efficient user experience. This proposed system addresses the shortcomings of the existing model, fostering transparency, accessibility, and direct interaction within the agricultural marketplace. Furthermore, the proposed system incorporates a robust market research component, leveraging data analytics to provide farmers with real-time market insights. This addresses the information asymmetry prevalent in the existing system, allowing farmers to make informed decisions about pricing and product offerings. Additionally, the system emphasizes value addition and branding strategies, enabling farmers to enhance the competitiveness of their products. Overall, the proposed agricultural marketing system seeks to bridge existing gaps, fostering a more direct and transparent relationship between farmers and consumers.</a:t>
            </a:r>
          </a:p>
        </p:txBody>
      </p:sp>
      <p:sp>
        <p:nvSpPr>
          <p:cNvPr id="2244" name="Text Box 196"/>
          <p:cNvSpPr txBox="1">
            <a:spLocks noChangeArrowheads="1"/>
          </p:cNvSpPr>
          <p:nvPr/>
        </p:nvSpPr>
        <p:spPr bwMode="auto">
          <a:xfrm>
            <a:off x="32004000" y="4776549"/>
            <a:ext cx="10969625" cy="2862322"/>
          </a:xfrm>
          <a:prstGeom prst="rect">
            <a:avLst/>
          </a:prstGeom>
          <a:solidFill>
            <a:schemeClr val="bg1"/>
          </a:solidFill>
          <a:ln>
            <a:noFill/>
          </a:ln>
          <a:effectLst/>
        </p:spPr>
        <p:txBody>
          <a:bodyPr lIns="182880" tIns="182880" rIns="182880" bIns="182880">
            <a:spAutoFit/>
          </a:bodyPr>
          <a:lstStyle/>
          <a:p>
            <a:pPr marL="285750" indent="-285750" algn="just">
              <a:buFont typeface="Wingdings" panose="05000000000000000000" pitchFamily="2" charset="2"/>
              <a:buChar char="Ø"/>
            </a:pPr>
            <a:r>
              <a:rPr lang="en-US" sz="1800" dirty="0"/>
              <a:t>Collecting the dataset which contains of the product Id, farmer id, type, quantity, price, location, user id, name, location, farm size, crop type.</a:t>
            </a:r>
          </a:p>
          <a:p>
            <a:pPr marL="285750" indent="-285750" algn="just">
              <a:buFont typeface="Wingdings" panose="05000000000000000000" pitchFamily="2" charset="2"/>
              <a:buChar char="Ø"/>
            </a:pPr>
            <a:r>
              <a:rPr lang="en-US" b="0" i="0" dirty="0">
                <a:effectLst/>
              </a:rPr>
              <a:t>A user-friendly interface facilitates farmers in inputting crucial information such as crop types, quantities, and market preferences. The data is systematically stored in a MySQL database, employing normalization techniques to maintain integrity and streamline retrieval. </a:t>
            </a:r>
            <a:endParaRPr lang="en-IN" sz="1800" dirty="0"/>
          </a:p>
          <a:p>
            <a:pPr marL="285750" indent="-285750" algn="just" eaLnBrk="1" hangingPunct="1">
              <a:buFont typeface="Wingdings" panose="05000000000000000000" pitchFamily="2" charset="2"/>
              <a:buChar char="Ø"/>
            </a:pPr>
            <a:r>
              <a:rPr lang="en-US" b="0" i="0" dirty="0">
                <a:effectLst/>
              </a:rPr>
              <a:t>Automated data validation protocols contribute to data reliability, supporting informed decision-making for both farmers and market participants. This meticulous data collection and processing framework form the backbone of the website, empowering stakeholders with valuable insights for effective agricultural marketing strategies.</a:t>
            </a:r>
            <a:endParaRPr lang="en-US" dirty="0"/>
          </a:p>
        </p:txBody>
      </p:sp>
      <p:sp>
        <p:nvSpPr>
          <p:cNvPr id="2245" name="Text Box 197"/>
          <p:cNvSpPr txBox="1">
            <a:spLocks noChangeArrowheads="1"/>
          </p:cNvSpPr>
          <p:nvPr/>
        </p:nvSpPr>
        <p:spPr bwMode="auto">
          <a:xfrm>
            <a:off x="8216898" y="17862589"/>
            <a:ext cx="10969625" cy="3693319"/>
          </a:xfrm>
          <a:prstGeom prst="rect">
            <a:avLst/>
          </a:prstGeom>
          <a:solidFill>
            <a:schemeClr val="bg1"/>
          </a:solidFill>
          <a:ln>
            <a:noFill/>
          </a:ln>
          <a:effectLst/>
        </p:spPr>
        <p:txBody>
          <a:bodyPr lIns="182880" tIns="182880" rIns="182880" bIns="182880">
            <a:spAutoFit/>
          </a:bodyPr>
          <a:lstStyle/>
          <a:p>
            <a:pPr algn="just" eaLnBrk="1" hangingPunct="1"/>
            <a:r>
              <a:rPr lang="en-US" b="0" i="0" dirty="0">
                <a:effectLst/>
                <a:ea typeface="Calibri" panose="020F0502020204030204" pitchFamily="34" charset="0"/>
                <a:cs typeface="Calibri" panose="020F0502020204030204" pitchFamily="34" charset="0"/>
              </a:rPr>
              <a:t>The development methodology for the Agricultural Marketing website embraces an Agile framework, ensuring flexibility and iterative progress. User-Centered Design principles guide the intuitive interface, while PHP facilitates dynamic content generation and interaction with the MySQL database. Responsive web design using HTML5, CSS3, and JavaScript, alongside Git version control and continuous integration, contributes to a secure, scalable, and collaborative development process. The website prioritizes user experience, security, and adaptability to evolving agricultural needs, fostering a modern and efficient platform</a:t>
            </a:r>
            <a:r>
              <a:rPr lang="en-US" b="0" i="0" dirty="0">
                <a:solidFill>
                  <a:srgbClr val="D1D5DB"/>
                </a:solidFill>
                <a:effectLst/>
              </a:rPr>
              <a:t>.</a:t>
            </a:r>
            <a:r>
              <a:rPr lang="en-US" b="0" i="0" dirty="0">
                <a:solidFill>
                  <a:srgbClr val="D1D5DB"/>
                </a:solidFill>
                <a:effectLst/>
                <a:latin typeface="Söhne"/>
              </a:rPr>
              <a:t> </a:t>
            </a:r>
            <a:r>
              <a:rPr lang="en-US" b="0" i="0" dirty="0">
                <a:effectLst/>
              </a:rPr>
              <a:t>The back end leverages PHP scripting and MySQL database management to ensure efficient data handling. Embracing version control with Git and following security best practices, the website maintains a robust, secure, and well-organized codebase. Continuous integration and deployment streamline development workflows, while future scalability is considered, allowing for seamless expansion and integration of new features to meet evolving agricultural market demands</a:t>
            </a:r>
            <a:r>
              <a:rPr lang="en-US" b="0" i="0" dirty="0">
                <a:solidFill>
                  <a:srgbClr val="D1D5DB"/>
                </a:solidFill>
                <a:effectLst/>
                <a:latin typeface="Söhne"/>
              </a:rPr>
              <a:t>.</a:t>
            </a:r>
            <a:endParaRPr lang="en-US" dirty="0"/>
          </a:p>
        </p:txBody>
      </p:sp>
      <p:sp>
        <p:nvSpPr>
          <p:cNvPr id="2246" name="Text Box 198"/>
          <p:cNvSpPr txBox="1">
            <a:spLocks noChangeArrowheads="1"/>
          </p:cNvSpPr>
          <p:nvPr/>
        </p:nvSpPr>
        <p:spPr bwMode="auto">
          <a:xfrm>
            <a:off x="32004000" y="14706600"/>
            <a:ext cx="10969625" cy="2585323"/>
          </a:xfrm>
          <a:prstGeom prst="rect">
            <a:avLst/>
          </a:prstGeom>
          <a:solidFill>
            <a:schemeClr val="bg1"/>
          </a:solidFill>
          <a:ln>
            <a:noFill/>
          </a:ln>
          <a:effectLst/>
        </p:spPr>
        <p:txBody>
          <a:bodyPr lIns="182880" tIns="182880" rIns="182880" bIns="182880">
            <a:spAutoFit/>
          </a:bodyPr>
          <a:lstStyle/>
          <a:p>
            <a:pPr algn="just" eaLnBrk="1" hangingPunct="1"/>
            <a:r>
              <a:rPr lang="en-US" dirty="0"/>
              <a:t>In conclusion, the survey highlights the multifaceted challenges in our regional agricultural marketing, encompassing limited market access, price volatility, quality control issues, and food safety concerns. These hurdles impact both producers and consumers, casting a shadow on the sustainability of the current system. However, the findings also unveil a promising path forward. By implementing recommended strategies, including infrastructure investments, enhanced market information systems, sustainable practices, and the integration of digital technologies, we can effectively address these challenges. Strengthening regulatory frameworks, supporting farmer cooperatives, and launching consumer education campaigns are integral components of this transformative journey</a:t>
            </a:r>
            <a:r>
              <a:rPr lang="en-US" dirty="0">
                <a:latin typeface="Bahnschrift" panose="020B0502040204020203" pitchFamily="34" charset="0"/>
              </a:rPr>
              <a:t>.</a:t>
            </a:r>
          </a:p>
        </p:txBody>
      </p:sp>
      <p:sp>
        <p:nvSpPr>
          <p:cNvPr id="2247" name="Text Box 199"/>
          <p:cNvSpPr txBox="1">
            <a:spLocks noChangeArrowheads="1"/>
          </p:cNvSpPr>
          <p:nvPr/>
        </p:nvSpPr>
        <p:spPr bwMode="auto">
          <a:xfrm>
            <a:off x="8229600" y="4750828"/>
            <a:ext cx="10969625" cy="5355312"/>
          </a:xfrm>
          <a:prstGeom prst="rect">
            <a:avLst/>
          </a:prstGeom>
          <a:solidFill>
            <a:schemeClr val="bg1"/>
          </a:solidFill>
          <a:ln>
            <a:noFill/>
          </a:ln>
          <a:effectLst/>
        </p:spPr>
        <p:txBody>
          <a:bodyPr lIns="182880" tIns="182880" rIns="182880" bIns="182880">
            <a:spAutoFit/>
          </a:bodyPr>
          <a:lstStyle/>
          <a:p>
            <a:pPr marL="457200" indent="-457200" algn="just">
              <a:buFont typeface="Wingdings" panose="05000000000000000000" pitchFamily="2" charset="2"/>
              <a:buChar char="Ø"/>
            </a:pPr>
            <a:r>
              <a:rPr lang="en-US" sz="1800" b="0" i="0" dirty="0">
                <a:effectLst/>
                <a:cs typeface="Times New Roman" panose="02020603050405020304" pitchFamily="18" charset="0"/>
              </a:rPr>
              <a:t>Develop a comprehensive web application tailored to facilitate agricultural marketing. Primarily targeting farmers and buyers within the agricultural supply chain.</a:t>
            </a:r>
          </a:p>
          <a:p>
            <a:pPr algn="just"/>
            <a:endParaRPr lang="en-US" sz="1800" b="0" i="0" dirty="0">
              <a:effectLst/>
              <a:cs typeface="Times New Roman" panose="02020603050405020304" pitchFamily="18" charset="0"/>
            </a:endParaRPr>
          </a:p>
          <a:p>
            <a:pPr marL="457200" indent="-457200" algn="just">
              <a:buFont typeface="Wingdings" panose="05000000000000000000" pitchFamily="2" charset="2"/>
              <a:buChar char="Ø"/>
            </a:pPr>
            <a:r>
              <a:rPr lang="en-US" sz="1800" b="0" i="0" dirty="0">
                <a:effectLst/>
                <a:cs typeface="Times New Roman" panose="02020603050405020304" pitchFamily="18" charset="0"/>
              </a:rPr>
              <a:t> Advanced search functionality for buyers to find specific products efficiently. Streamlined processes for placing, tracking, and managing orders. A user-friendly digital ecosystem that connects stakeholders seamlessly. Improved accessibility to agricultural products for both farmers and buyers.</a:t>
            </a:r>
          </a:p>
          <a:p>
            <a:pPr algn="just"/>
            <a:endParaRPr lang="en-US" sz="1800" b="0" i="0" dirty="0">
              <a:effectLst/>
              <a:cs typeface="Times New Roman" panose="02020603050405020304" pitchFamily="18" charset="0"/>
            </a:endParaRPr>
          </a:p>
          <a:p>
            <a:pPr marL="457200" indent="-457200" algn="just">
              <a:buFont typeface="Wingdings" panose="05000000000000000000" pitchFamily="2" charset="2"/>
              <a:buChar char="Ø"/>
            </a:pPr>
            <a:r>
              <a:rPr lang="en-US" sz="1800" b="0" i="0" dirty="0">
                <a:effectLst/>
                <a:cs typeface="Times New Roman" panose="02020603050405020304" pitchFamily="18" charset="0"/>
              </a:rPr>
              <a:t>Enhanced market transparency and streamlined trade processes. Simplify and enhance the agricultural product trading process. Foster transparency, efficiency, and collaboration in the agricultural sector.  </a:t>
            </a:r>
          </a:p>
          <a:p>
            <a:pPr marL="457200" indent="-457200" algn="just">
              <a:buFont typeface="Wingdings" panose="05000000000000000000" pitchFamily="2" charset="2"/>
              <a:buChar char="Ø"/>
            </a:pPr>
            <a:endParaRPr lang="en-US" sz="1800" b="0" i="0" dirty="0">
              <a:effectLst/>
              <a:cs typeface="Times New Roman" panose="02020603050405020304" pitchFamily="18" charset="0"/>
            </a:endParaRPr>
          </a:p>
          <a:p>
            <a:pPr marL="457200" indent="-457200" algn="just">
              <a:buFont typeface="Wingdings" panose="05000000000000000000" pitchFamily="2" charset="2"/>
              <a:buChar char="Ø"/>
            </a:pPr>
            <a:r>
              <a:rPr lang="en-US" sz="1800" b="0" i="0" dirty="0">
                <a:effectLst/>
                <a:cs typeface="Times New Roman" panose="02020603050405020304" pitchFamily="18" charset="0"/>
              </a:rPr>
              <a:t>Leveraging modern web development technologies and frameworks. Emphasis on scalability, security, and responsiveness for optimal user experience.</a:t>
            </a:r>
          </a:p>
          <a:p>
            <a:pPr marL="457200" indent="-457200" algn="just">
              <a:buFont typeface="Wingdings" panose="05000000000000000000" pitchFamily="2" charset="2"/>
              <a:buChar char="Ø"/>
            </a:pPr>
            <a:endParaRPr lang="en-US" sz="1800" b="0" i="0" dirty="0">
              <a:effectLst/>
              <a:cs typeface="Times New Roman" panose="02020603050405020304" pitchFamily="18" charset="0"/>
            </a:endParaRPr>
          </a:p>
          <a:p>
            <a:pPr marL="457200" indent="-457200" algn="just">
              <a:buFont typeface="Wingdings" panose="05000000000000000000" pitchFamily="2" charset="2"/>
              <a:buChar char="Ø"/>
            </a:pPr>
            <a:r>
              <a:rPr lang="en-US" sz="1800" b="0" i="0" dirty="0">
                <a:effectLst/>
                <a:cs typeface="Times New Roman" panose="02020603050405020304" pitchFamily="18" charset="0"/>
              </a:rPr>
              <a:t>Through modern web technologies, the application aims to enhance transparency, efficiency, and collaboration within the agricultural sector, ultimately fostering a more accessible and seamless marketplace for all </a:t>
            </a:r>
            <a:r>
              <a:rPr lang="en-US" sz="1800" dirty="0">
                <a:cs typeface="Times New Roman" panose="02020603050405020304" pitchFamily="18" charset="0"/>
              </a:rPr>
              <a:t>people</a:t>
            </a:r>
            <a:r>
              <a:rPr lang="en-US" sz="1800" b="0" i="0" dirty="0">
                <a:effectLst/>
                <a:cs typeface="Times New Roman" panose="02020603050405020304" pitchFamily="18" charset="0"/>
              </a:rPr>
              <a:t> involved.</a:t>
            </a:r>
          </a:p>
        </p:txBody>
      </p:sp>
      <p:sp>
        <p:nvSpPr>
          <p:cNvPr id="2248" name="Text Box 200"/>
          <p:cNvSpPr txBox="1">
            <a:spLocks noChangeArrowheads="1"/>
          </p:cNvSpPr>
          <p:nvPr/>
        </p:nvSpPr>
        <p:spPr bwMode="auto">
          <a:xfrm>
            <a:off x="32004000" y="18539698"/>
            <a:ext cx="10969625" cy="1600438"/>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3200" dirty="0" err="1">
                <a:latin typeface="Bahnschrift" panose="020B0502040204020203" pitchFamily="34" charset="0"/>
              </a:rPr>
              <a:t>Dr.S.Saravanan,M.E</a:t>
            </a:r>
            <a:r>
              <a:rPr lang="en-US" sz="3200" dirty="0">
                <a:latin typeface="Bahnschrift" panose="020B0502040204020203" pitchFamily="34" charset="0"/>
              </a:rPr>
              <a:t>, Ph.D.,</a:t>
            </a:r>
          </a:p>
          <a:p>
            <a:pPr>
              <a:spcAft>
                <a:spcPct val="50000"/>
              </a:spcAft>
              <a:buFontTx/>
              <a:buAutoNum type="arabicPeriod"/>
            </a:pPr>
            <a:r>
              <a:rPr lang="en-US" sz="3200" dirty="0">
                <a:latin typeface="Bahnschrift" panose="020B0502040204020203" pitchFamily="34" charset="0"/>
              </a:rPr>
              <a:t> </a:t>
            </a:r>
            <a:r>
              <a:rPr lang="en-US" sz="3200" dirty="0">
                <a:latin typeface="+mn-lt"/>
              </a:rPr>
              <a:t>7502508311</a:t>
            </a:r>
          </a:p>
        </p:txBody>
      </p:sp>
      <p:sp>
        <p:nvSpPr>
          <p:cNvPr id="66" name="Text Box 240"/>
          <p:cNvSpPr txBox="1">
            <a:spLocks noChangeArrowheads="1"/>
          </p:cNvSpPr>
          <p:nvPr/>
        </p:nvSpPr>
        <p:spPr bwMode="auto">
          <a:xfrm>
            <a:off x="25374600" y="21319223"/>
            <a:ext cx="3428170"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Bahnschrift" panose="020B0502040204020203" pitchFamily="34" charset="0"/>
              </a:rPr>
              <a:t>Output-2</a:t>
            </a:r>
            <a:endParaRPr lang="en-US" sz="2000" dirty="0">
              <a:solidFill>
                <a:schemeClr val="accent1">
                  <a:lumMod val="50000"/>
                </a:schemeClr>
              </a:solidFill>
              <a:latin typeface="Bahnschrift" panose="020B0502040204020203" pitchFamily="34" charset="0"/>
            </a:endParaRPr>
          </a:p>
        </p:txBody>
      </p:sp>
      <p:graphicFrame>
        <p:nvGraphicFramePr>
          <p:cNvPr id="69" name="Chart 68"/>
          <p:cNvGraphicFramePr/>
          <p:nvPr>
            <p:extLst>
              <p:ext uri="{D42A27DB-BD31-4B8C-83A1-F6EECF244321}">
                <p14:modId xmlns:p14="http://schemas.microsoft.com/office/powerpoint/2010/main" val="2088472317"/>
              </p:ext>
            </p:extLst>
          </p:nvPr>
        </p:nvGraphicFramePr>
        <p:xfrm>
          <a:off x="20110449" y="16058841"/>
          <a:ext cx="10969625" cy="5093991"/>
        </p:xfrm>
        <a:graphic>
          <a:graphicData uri="http://schemas.openxmlformats.org/drawingml/2006/chart">
            <c:chart xmlns:c="http://schemas.openxmlformats.org/drawingml/2006/chart" xmlns:r="http://schemas.openxmlformats.org/officeDocument/2006/relationships" r:id="rId4"/>
          </a:graphicData>
        </a:graphic>
      </p:graphicFrame>
      <p:pic>
        <p:nvPicPr>
          <p:cNvPr id="30" name="image1.jpeg">
            <a:extLst>
              <a:ext uri="{FF2B5EF4-FFF2-40B4-BE49-F238E27FC236}">
                <a16:creationId xmlns:a16="http://schemas.microsoft.com/office/drawing/2014/main" id="{CF9C150D-A562-4D95-8D95-ECA9A6CA5F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67" y="860405"/>
            <a:ext cx="4923374" cy="1828800"/>
          </a:xfrm>
          <a:prstGeom prst="rect">
            <a:avLst/>
          </a:prstGeom>
        </p:spPr>
      </p:pic>
      <p:sp>
        <p:nvSpPr>
          <p:cNvPr id="2" name="Text Box 240">
            <a:extLst>
              <a:ext uri="{FF2B5EF4-FFF2-40B4-BE49-F238E27FC236}">
                <a16:creationId xmlns:a16="http://schemas.microsoft.com/office/drawing/2014/main" id="{EB7E459B-D021-3CD5-50EB-A97FF0809DF2}"/>
              </a:ext>
            </a:extLst>
          </p:cNvPr>
          <p:cNvSpPr txBox="1">
            <a:spLocks noChangeArrowheads="1"/>
          </p:cNvSpPr>
          <p:nvPr/>
        </p:nvSpPr>
        <p:spPr bwMode="auto">
          <a:xfrm>
            <a:off x="25146000" y="15278154"/>
            <a:ext cx="5387872"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Bahnschrift" panose="020B0502040204020203" pitchFamily="34" charset="0"/>
              </a:rPr>
              <a:t>Output-1</a:t>
            </a:r>
            <a:endParaRPr lang="en-US" sz="2000" dirty="0">
              <a:solidFill>
                <a:schemeClr val="accent1">
                  <a:lumMod val="50000"/>
                </a:schemeClr>
              </a:solidFill>
              <a:latin typeface="Bahnschrift" panose="020B0502040204020203" pitchFamily="34" charset="0"/>
            </a:endParaRPr>
          </a:p>
        </p:txBody>
      </p:sp>
      <p:sp>
        <p:nvSpPr>
          <p:cNvPr id="3" name="Rectangle 2">
            <a:extLst>
              <a:ext uri="{FF2B5EF4-FFF2-40B4-BE49-F238E27FC236}">
                <a16:creationId xmlns:a16="http://schemas.microsoft.com/office/drawing/2014/main" id="{E77EE699-DA9B-39B7-A159-E0E5B7117664}"/>
              </a:ext>
            </a:extLst>
          </p:cNvPr>
          <p:cNvSpPr/>
          <p:nvPr/>
        </p:nvSpPr>
        <p:spPr bwMode="auto">
          <a:xfrm>
            <a:off x="20116800" y="10363200"/>
            <a:ext cx="10963274" cy="442507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lang="en-US" sz="3600" dirty="0"/>
              <a:t>Add the Process flow/ Flow Chart / Architecture</a:t>
            </a:r>
            <a:endParaRPr kumimoji="0" lang="en-IN" sz="3600" b="0" i="0" u="none" strike="noStrike" cap="none" normalizeH="0" baseline="0" dirty="0">
              <a:ln>
                <a:noFill/>
              </a:ln>
              <a:solidFill>
                <a:schemeClr val="tx1"/>
              </a:solidFill>
              <a:effectLst/>
              <a:latin typeface="Arial" charset="0"/>
            </a:endParaRPr>
          </a:p>
        </p:txBody>
      </p:sp>
      <p:sp>
        <p:nvSpPr>
          <p:cNvPr id="4" name="TextBox 3">
            <a:extLst>
              <a:ext uri="{FF2B5EF4-FFF2-40B4-BE49-F238E27FC236}">
                <a16:creationId xmlns:a16="http://schemas.microsoft.com/office/drawing/2014/main" id="{29DE05D8-A768-61DC-5082-1098F2F0834A}"/>
              </a:ext>
            </a:extLst>
          </p:cNvPr>
          <p:cNvSpPr txBox="1"/>
          <p:nvPr/>
        </p:nvSpPr>
        <p:spPr>
          <a:xfrm>
            <a:off x="35019573" y="1905000"/>
            <a:ext cx="5715000" cy="584775"/>
          </a:xfrm>
          <a:prstGeom prst="rect">
            <a:avLst/>
          </a:prstGeom>
          <a:noFill/>
        </p:spPr>
        <p:txBody>
          <a:bodyPr wrap="square" rtlCol="0">
            <a:spAutoFit/>
          </a:bodyPr>
          <a:lstStyle/>
          <a:p>
            <a:r>
              <a:rPr lang="en-IN" sz="3200" dirty="0">
                <a:solidFill>
                  <a:schemeClr val="bg1"/>
                </a:solidFill>
                <a:latin typeface="Bahnschrift" panose="020B0502040204020203" pitchFamily="34" charset="0"/>
              </a:rPr>
              <a:t> </a:t>
            </a:r>
          </a:p>
        </p:txBody>
      </p:sp>
      <p:pic>
        <p:nvPicPr>
          <p:cNvPr id="6" name="Picture 5">
            <a:extLst>
              <a:ext uri="{FF2B5EF4-FFF2-40B4-BE49-F238E27FC236}">
                <a16:creationId xmlns:a16="http://schemas.microsoft.com/office/drawing/2014/main" id="{31FCD230-6A3A-BE98-A802-1E661DA012A0}"/>
              </a:ext>
            </a:extLst>
          </p:cNvPr>
          <p:cNvPicPr>
            <a:picLocks noChangeAspect="1"/>
          </p:cNvPicPr>
          <p:nvPr/>
        </p:nvPicPr>
        <p:blipFill>
          <a:blip r:embed="rId6"/>
          <a:stretch>
            <a:fillRect/>
          </a:stretch>
        </p:blipFill>
        <p:spPr>
          <a:xfrm>
            <a:off x="8972897" y="10430097"/>
            <a:ext cx="9073662" cy="5064370"/>
          </a:xfrm>
          <a:prstGeom prst="rect">
            <a:avLst/>
          </a:prstGeom>
        </p:spPr>
      </p:pic>
      <p:sp>
        <p:nvSpPr>
          <p:cNvPr id="7" name="Text Box 180">
            <a:extLst>
              <a:ext uri="{FF2B5EF4-FFF2-40B4-BE49-F238E27FC236}">
                <a16:creationId xmlns:a16="http://schemas.microsoft.com/office/drawing/2014/main" id="{49B2967A-EB40-7A40-D5B5-B07FB3FDE3C1}"/>
              </a:ext>
            </a:extLst>
          </p:cNvPr>
          <p:cNvSpPr txBox="1">
            <a:spLocks noChangeArrowheads="1"/>
          </p:cNvSpPr>
          <p:nvPr/>
        </p:nvSpPr>
        <p:spPr bwMode="auto">
          <a:xfrm>
            <a:off x="11673329" y="15754856"/>
            <a:ext cx="3672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Bahnschrift" panose="020B0502040204020203" pitchFamily="34" charset="0"/>
              </a:rPr>
              <a:t>Figure 1.</a:t>
            </a:r>
            <a:r>
              <a:rPr lang="en-US" sz="2000" dirty="0">
                <a:solidFill>
                  <a:schemeClr val="accent1">
                    <a:lumMod val="50000"/>
                  </a:schemeClr>
                </a:solidFill>
                <a:latin typeface="Bahnschrift" panose="020B0502040204020203" pitchFamily="34" charset="0"/>
              </a:rPr>
              <a:t> Architecture Diagram</a:t>
            </a:r>
          </a:p>
        </p:txBody>
      </p:sp>
      <p:pic>
        <p:nvPicPr>
          <p:cNvPr id="8" name="Picture 7">
            <a:extLst>
              <a:ext uri="{FF2B5EF4-FFF2-40B4-BE49-F238E27FC236}">
                <a16:creationId xmlns:a16="http://schemas.microsoft.com/office/drawing/2014/main" id="{C0E69974-6004-65F4-2BC5-2722A5425D7A}"/>
              </a:ext>
            </a:extLst>
          </p:cNvPr>
          <p:cNvPicPr>
            <a:picLocks noChangeAspect="1"/>
          </p:cNvPicPr>
          <p:nvPr/>
        </p:nvPicPr>
        <p:blipFill>
          <a:blip r:embed="rId7"/>
          <a:stretch>
            <a:fillRect/>
          </a:stretch>
        </p:blipFill>
        <p:spPr>
          <a:xfrm>
            <a:off x="20130172" y="10363199"/>
            <a:ext cx="10969625" cy="4757962"/>
          </a:xfrm>
          <a:prstGeom prst="rect">
            <a:avLst/>
          </a:prstGeom>
        </p:spPr>
      </p:pic>
      <p:pic>
        <p:nvPicPr>
          <p:cNvPr id="9" name="Picture 8">
            <a:extLst>
              <a:ext uri="{FF2B5EF4-FFF2-40B4-BE49-F238E27FC236}">
                <a16:creationId xmlns:a16="http://schemas.microsoft.com/office/drawing/2014/main" id="{1FD6C5B4-42F5-7A16-01E6-E2499D4CA62E}"/>
              </a:ext>
            </a:extLst>
          </p:cNvPr>
          <p:cNvPicPr>
            <a:picLocks noChangeAspect="1"/>
          </p:cNvPicPr>
          <p:nvPr/>
        </p:nvPicPr>
        <p:blipFill>
          <a:blip r:embed="rId8"/>
          <a:stretch>
            <a:fillRect/>
          </a:stretch>
        </p:blipFill>
        <p:spPr>
          <a:xfrm>
            <a:off x="31762559" y="8483622"/>
            <a:ext cx="5651641" cy="4359302"/>
          </a:xfrm>
          <a:prstGeom prst="rect">
            <a:avLst/>
          </a:prstGeom>
        </p:spPr>
      </p:pic>
      <p:pic>
        <p:nvPicPr>
          <p:cNvPr id="10" name="Picture 9">
            <a:extLst>
              <a:ext uri="{FF2B5EF4-FFF2-40B4-BE49-F238E27FC236}">
                <a16:creationId xmlns:a16="http://schemas.microsoft.com/office/drawing/2014/main" id="{8FC7C2A7-5622-3FC1-3E45-E3B6624D0F69}"/>
              </a:ext>
            </a:extLst>
          </p:cNvPr>
          <p:cNvPicPr>
            <a:picLocks noChangeAspect="1"/>
          </p:cNvPicPr>
          <p:nvPr/>
        </p:nvPicPr>
        <p:blipFill>
          <a:blip r:embed="rId9"/>
          <a:stretch>
            <a:fillRect/>
          </a:stretch>
        </p:blipFill>
        <p:spPr>
          <a:xfrm>
            <a:off x="37844018" y="8483622"/>
            <a:ext cx="5564299" cy="4241778"/>
          </a:xfrm>
          <a:prstGeom prst="rect">
            <a:avLst/>
          </a:prstGeom>
        </p:spPr>
      </p:pic>
      <p:sp>
        <p:nvSpPr>
          <p:cNvPr id="5" name="TextBox 4">
            <a:extLst>
              <a:ext uri="{FF2B5EF4-FFF2-40B4-BE49-F238E27FC236}">
                <a16:creationId xmlns:a16="http://schemas.microsoft.com/office/drawing/2014/main" id="{1CC35B70-5068-9DE3-6F24-756B80EFE2ED}"/>
              </a:ext>
            </a:extLst>
          </p:cNvPr>
          <p:cNvSpPr txBox="1"/>
          <p:nvPr/>
        </p:nvSpPr>
        <p:spPr>
          <a:xfrm>
            <a:off x="441156" y="16687800"/>
            <a:ext cx="6188244" cy="707886"/>
          </a:xfrm>
          <a:prstGeom prst="rect">
            <a:avLst/>
          </a:prstGeom>
          <a:solidFill>
            <a:schemeClr val="accent1">
              <a:lumMod val="75000"/>
            </a:schemeClr>
          </a:solid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MEMBER DETAILS     </a:t>
            </a:r>
          </a:p>
        </p:txBody>
      </p:sp>
      <p:sp>
        <p:nvSpPr>
          <p:cNvPr id="11" name="TextBox 10">
            <a:extLst>
              <a:ext uri="{FF2B5EF4-FFF2-40B4-BE49-F238E27FC236}">
                <a16:creationId xmlns:a16="http://schemas.microsoft.com/office/drawing/2014/main" id="{395FED27-E2B0-84BB-787B-757A768D98FE}"/>
              </a:ext>
            </a:extLst>
          </p:cNvPr>
          <p:cNvSpPr txBox="1"/>
          <p:nvPr/>
        </p:nvSpPr>
        <p:spPr>
          <a:xfrm>
            <a:off x="94250" y="17707665"/>
            <a:ext cx="7274922" cy="4339650"/>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STUDENT1  20051/S.V.N.S.TIRUMALA DEVI</a:t>
            </a:r>
          </a:p>
          <a:p>
            <a:r>
              <a:rPr lang="en-IN" sz="2800" dirty="0">
                <a:solidFill>
                  <a:schemeClr val="bg1"/>
                </a:solidFill>
                <a:latin typeface="Times New Roman" panose="02020603050405020304" pitchFamily="18" charset="0"/>
                <a:cs typeface="Times New Roman" panose="02020603050405020304" pitchFamily="18" charset="0"/>
              </a:rPr>
              <a:t>STUDENT2 21190/Y.YOGANAND</a:t>
            </a:r>
          </a:p>
          <a:p>
            <a:r>
              <a:rPr lang="en-IN" sz="2800" dirty="0">
                <a:solidFill>
                  <a:schemeClr val="bg1"/>
                </a:solidFill>
                <a:latin typeface="Times New Roman" panose="02020603050405020304" pitchFamily="18" charset="0"/>
                <a:cs typeface="Times New Roman" panose="02020603050405020304" pitchFamily="18" charset="0"/>
              </a:rPr>
              <a:t>STUDENT3 19771/B.GNANESWAR</a:t>
            </a:r>
          </a:p>
          <a:p>
            <a:r>
              <a:rPr lang="en-IN" sz="2800" dirty="0">
                <a:solidFill>
                  <a:schemeClr val="bg1"/>
                </a:solidFill>
                <a:latin typeface="Times New Roman" panose="02020603050405020304" pitchFamily="18" charset="0"/>
                <a:cs typeface="Times New Roman" panose="02020603050405020304" pitchFamily="18" charset="0"/>
              </a:rPr>
              <a:t>STUDENT1 9705882779</a:t>
            </a:r>
          </a:p>
          <a:p>
            <a:r>
              <a:rPr lang="en-IN" sz="2800" dirty="0">
                <a:solidFill>
                  <a:schemeClr val="bg1"/>
                </a:solidFill>
                <a:latin typeface="Times New Roman" panose="02020603050405020304" pitchFamily="18" charset="0"/>
                <a:cs typeface="Times New Roman" panose="02020603050405020304" pitchFamily="18" charset="0"/>
              </a:rPr>
              <a:t>STUDENT2 7032757176</a:t>
            </a:r>
          </a:p>
          <a:p>
            <a:r>
              <a:rPr lang="en-IN" sz="2800" dirty="0">
                <a:solidFill>
                  <a:schemeClr val="bg1"/>
                </a:solidFill>
                <a:latin typeface="Times New Roman" panose="02020603050405020304" pitchFamily="18" charset="0"/>
                <a:cs typeface="Times New Roman" panose="02020603050405020304" pitchFamily="18" charset="0"/>
              </a:rPr>
              <a:t>STUDENT3 7285909522</a:t>
            </a:r>
          </a:p>
          <a:p>
            <a:r>
              <a:rPr lang="en-IN" sz="2800" dirty="0">
                <a:solidFill>
                  <a:schemeClr val="bg1"/>
                </a:solidFill>
                <a:latin typeface="Times New Roman" panose="02020603050405020304" pitchFamily="18" charset="0"/>
                <a:cs typeface="Times New Roman" panose="02020603050405020304" pitchFamily="18" charset="0"/>
              </a:rPr>
              <a:t>STUDENT1 </a:t>
            </a:r>
            <a:r>
              <a:rPr lang="en-IN" sz="2800" dirty="0">
                <a:solidFill>
                  <a:schemeClr val="bg1"/>
                </a:solidFill>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vtu20051@veltech.edu.in</a:t>
            </a:r>
            <a:endParaRPr lang="en-IN" sz="2800" dirty="0">
              <a:solidFill>
                <a:schemeClr val="bg1"/>
              </a:solidFill>
              <a:latin typeface="Times New Roman" panose="02020603050405020304" pitchFamily="18" charset="0"/>
              <a:cs typeface="Times New Roman" panose="02020603050405020304" pitchFamily="18" charset="0"/>
            </a:endParaRPr>
          </a:p>
          <a:p>
            <a:r>
              <a:rPr lang="en-IN" sz="2800" dirty="0">
                <a:solidFill>
                  <a:schemeClr val="bg1"/>
                </a:solidFill>
                <a:latin typeface="Times New Roman" panose="02020603050405020304" pitchFamily="18" charset="0"/>
                <a:cs typeface="Times New Roman" panose="02020603050405020304" pitchFamily="18" charset="0"/>
              </a:rPr>
              <a:t>STUDENT2 </a:t>
            </a:r>
            <a:r>
              <a:rPr lang="en-IN" sz="2800" dirty="0">
                <a:solidFill>
                  <a:schemeClr val="bg1"/>
                </a:solidFill>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vtu21190@veltech.edu.in</a:t>
            </a:r>
            <a:endParaRPr lang="en-IN" sz="2800" dirty="0">
              <a:solidFill>
                <a:schemeClr val="bg1"/>
              </a:solidFill>
              <a:latin typeface="Times New Roman" panose="02020603050405020304" pitchFamily="18" charset="0"/>
              <a:cs typeface="Times New Roman" panose="02020603050405020304" pitchFamily="18" charset="0"/>
            </a:endParaRPr>
          </a:p>
          <a:p>
            <a:r>
              <a:rPr lang="en-IN" sz="2800" dirty="0">
                <a:solidFill>
                  <a:schemeClr val="bg1"/>
                </a:solidFill>
                <a:latin typeface="Times New Roman" panose="02020603050405020304" pitchFamily="18" charset="0"/>
                <a:cs typeface="Times New Roman" panose="02020603050405020304" pitchFamily="18" charset="0"/>
              </a:rPr>
              <a:t>STUDENT3 vtu19771@veltech.edu.in</a:t>
            </a:r>
          </a:p>
          <a:p>
            <a:endParaRPr lang="en-IN" sz="2400" dirty="0">
              <a:latin typeface="Bahnschrift" panose="020B0502040204020203" pitchFamily="34" charset="0"/>
            </a:endParaRPr>
          </a:p>
        </p:txBody>
      </p:sp>
      <p:pic>
        <p:nvPicPr>
          <p:cNvPr id="12" name="Picture 2" descr="C:\Users\Sharad\Desktop\Logo-Final-A veltech.png">
            <a:extLst>
              <a:ext uri="{FF2B5EF4-FFF2-40B4-BE49-F238E27FC236}">
                <a16:creationId xmlns:a16="http://schemas.microsoft.com/office/drawing/2014/main" id="{54A0BA8F-87CF-FFE7-DB1D-4F78680A7BEB}"/>
              </a:ext>
            </a:extLst>
          </p:cNvPr>
          <p:cNvPicPr>
            <a:picLocks noChangeAspect="1" noChangeArrowheads="1"/>
          </p:cNvPicPr>
          <p:nvPr/>
        </p:nvPicPr>
        <p:blipFill>
          <a:blip r:embed="rId12"/>
          <a:srcRect/>
          <a:stretch>
            <a:fillRect/>
          </a:stretch>
        </p:blipFill>
        <p:spPr bwMode="auto">
          <a:xfrm>
            <a:off x="5315845" y="275779"/>
            <a:ext cx="1698883" cy="1223246"/>
          </a:xfrm>
          <a:prstGeom prst="rect">
            <a:avLst/>
          </a:prstGeom>
          <a:noFill/>
        </p:spPr>
      </p:pic>
      <p:pic>
        <p:nvPicPr>
          <p:cNvPr id="13" name="Picture 12">
            <a:extLst>
              <a:ext uri="{FF2B5EF4-FFF2-40B4-BE49-F238E27FC236}">
                <a16:creationId xmlns:a16="http://schemas.microsoft.com/office/drawing/2014/main" id="{B3875FA4-AB83-71C2-3744-243B330F51C1}"/>
              </a:ext>
            </a:extLst>
          </p:cNvPr>
          <p:cNvPicPr>
            <a:picLocks noChangeAspect="1"/>
          </p:cNvPicPr>
          <p:nvPr/>
        </p:nvPicPr>
        <p:blipFill>
          <a:blip r:embed="rId13"/>
          <a:stretch>
            <a:fillRect/>
          </a:stretch>
        </p:blipFill>
        <p:spPr>
          <a:xfrm>
            <a:off x="4952641" y="1395697"/>
            <a:ext cx="2214736" cy="1737779"/>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1819</TotalTime>
  <Words>993</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Bahnschrift</vt:lpstr>
      <vt:lpstr>Calibri</vt:lpstr>
      <vt:lpstr>Söhne</vt:lpstr>
      <vt:lpstr>Times New Roman</vt:lpstr>
      <vt:lpstr>Trebuchet MS</vt:lpstr>
      <vt:lpstr>Wingdings</vt:lpstr>
      <vt:lpstr>Wingdings 3</vt:lpstr>
      <vt:lpstr>Facet</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SUGASANI VENKATA NAGA SIVA TIRUMALA DEVI</cp:lastModifiedBy>
  <cp:revision>62</cp:revision>
  <dcterms:created xsi:type="dcterms:W3CDTF">2008-05-03T03:01:56Z</dcterms:created>
  <dcterms:modified xsi:type="dcterms:W3CDTF">2024-05-02T06:50:23Z</dcterms:modified>
</cp:coreProperties>
</file>