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3" r:id="rId4"/>
    <p:sldId id="262" r:id="rId5"/>
    <p:sldId id="271" r:id="rId6"/>
    <p:sldId id="272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50" autoAdjust="0"/>
    <p:restoredTop sz="94660"/>
  </p:normalViewPr>
  <p:slideViewPr>
    <p:cSldViewPr>
      <p:cViewPr>
        <p:scale>
          <a:sx n="78" d="100"/>
          <a:sy n="78" d="100"/>
        </p:scale>
        <p:origin x="-121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3D39-5924-457B-9E1F-E6EC9191D58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41E09-94D7-4641-95CF-F2F6A1EC7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3188-8F88-4E93-8A68-3EE595B5C520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A25E-241A-4BC8-AAD2-ECF3CCB04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8077200" cy="2514599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/>
            </a:r>
            <a:br>
              <a:rPr lang="en-IN" sz="3600" dirty="0" smtClean="0">
                <a:solidFill>
                  <a:srgbClr val="C00000"/>
                </a:solidFill>
              </a:rPr>
            </a:br>
            <a:r>
              <a:rPr lang="en-IN" sz="3600" dirty="0" smtClean="0">
                <a:solidFill>
                  <a:srgbClr val="C00000"/>
                </a:solidFill>
              </a:rPr>
              <a:t> Mahatma Gandhi Institute of Technology</a:t>
            </a:r>
            <a:br>
              <a:rPr lang="en-IN" sz="3600" dirty="0" smtClean="0">
                <a:solidFill>
                  <a:srgbClr val="C00000"/>
                </a:solidFill>
              </a:rPr>
            </a:br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</a:rPr>
              <a:t>Department of Computer Science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sz="3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sz="3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sz="36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sz="3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900" dirty="0" smtClean="0"/>
              <a:t> Prediction of Diabetes Using Different </a:t>
            </a:r>
            <a:r>
              <a:rPr lang="en-US" sz="4900" dirty="0"/>
              <a:t>Machine Learning Classifiers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67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                                                                 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T. Vysali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17261A0556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Guide: P.Poornima,</a:t>
            </a:r>
          </a:p>
          <a:p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Assistant Proffessor, Dept of CSE</a:t>
            </a:r>
          </a:p>
          <a:p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</a:t>
            </a: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rcRect/>
          <a:stretch/>
        </p:blipFill>
        <p:spPr>
          <a:xfrm>
            <a:off x="152400" y="152400"/>
            <a:ext cx="1237256" cy="1574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lack of insulin hormone due to malfunctioning of the pancreas forms diabetes.</a:t>
            </a:r>
          </a:p>
          <a:p>
            <a:endParaRPr lang="en-US" sz="2800" dirty="0" smtClean="0"/>
          </a:p>
          <a:p>
            <a:r>
              <a:rPr lang="en-US" sz="2800" dirty="0" smtClean="0"/>
              <a:t> Performance and </a:t>
            </a:r>
            <a:r>
              <a:rPr lang="en-US" sz="2800" dirty="0" smtClean="0"/>
              <a:t>accuracies </a:t>
            </a:r>
            <a:r>
              <a:rPr lang="en-US" sz="2800" dirty="0" smtClean="0"/>
              <a:t>of the applied algorithms </a:t>
            </a:r>
            <a:r>
              <a:rPr lang="en-US" sz="2800" dirty="0" smtClean="0"/>
              <a:t>DT,NB,LR,SVM,ANN,RF is </a:t>
            </a:r>
            <a:r>
              <a:rPr lang="en-US" sz="2800" dirty="0" smtClean="0"/>
              <a:t>discussed and compared. </a:t>
            </a:r>
          </a:p>
          <a:p>
            <a:endParaRPr lang="en-US" sz="2800" dirty="0" smtClean="0"/>
          </a:p>
          <a:p>
            <a:r>
              <a:rPr lang="en-US" sz="2800" dirty="0" smtClean="0"/>
              <a:t>Comparison of </a:t>
            </a:r>
            <a:r>
              <a:rPr lang="en-US" sz="2800" dirty="0" smtClean="0"/>
              <a:t>the accuracies of  different classification algorithms reveals </a:t>
            </a:r>
            <a:r>
              <a:rPr lang="en-US" sz="2800" dirty="0" smtClean="0"/>
              <a:t>which algorithm is best suited for prediction of diabetes. 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Dataset-PIMA Indian Diabetes </a:t>
            </a:r>
            <a:endParaRPr lang="en-US" dirty="0"/>
          </a:p>
        </p:txBody>
      </p:sp>
      <p:pic>
        <p:nvPicPr>
          <p:cNvPr id="4" name="Content Placeholder 3" descr="C:\Users\js\Pictures\Screenshots\Screenshot (336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9036" y="1600200"/>
            <a:ext cx="75459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preprocessing on PIMA Indian </a:t>
            </a:r>
            <a:r>
              <a:rPr lang="en-US" dirty="0" smtClean="0"/>
              <a:t>Diabetes dataset</a:t>
            </a:r>
            <a:endParaRPr lang="en-US" dirty="0" smtClean="0"/>
          </a:p>
          <a:p>
            <a:r>
              <a:rPr lang="en-US" dirty="0" smtClean="0"/>
              <a:t>Splitting into Training and Testing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Applying Each Algorithm</a:t>
            </a:r>
          </a:p>
          <a:p>
            <a:r>
              <a:rPr lang="en-US" dirty="0" smtClean="0"/>
              <a:t>Training and Testing</a:t>
            </a:r>
          </a:p>
          <a:p>
            <a:r>
              <a:rPr lang="en-US" dirty="0" smtClean="0"/>
              <a:t>Finding accuracy of each algorithm</a:t>
            </a:r>
          </a:p>
          <a:p>
            <a:r>
              <a:rPr lang="en-US" dirty="0"/>
              <a:t> </a:t>
            </a:r>
            <a:r>
              <a:rPr lang="en-US" dirty="0" smtClean="0"/>
              <a:t>Comparing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 smtClean="0"/>
              <a:t>Accuracies: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000" dirty="0" smtClean="0"/>
              <a:t>     </a:t>
            </a:r>
            <a:r>
              <a:rPr lang="en-US" sz="9600" dirty="0" smtClean="0"/>
              <a:t>Logistic Regression:71%</a:t>
            </a:r>
          </a:p>
          <a:p>
            <a:pPr>
              <a:buNone/>
            </a:pPr>
            <a:r>
              <a:rPr lang="en-US" sz="9600" dirty="0" smtClean="0"/>
              <a:t>    Naive bayes      :  74%</a:t>
            </a:r>
          </a:p>
          <a:p>
            <a:pPr>
              <a:buNone/>
            </a:pPr>
            <a:r>
              <a:rPr lang="en-US" sz="9600" dirty="0" smtClean="0"/>
              <a:t>    Random Forest:81%</a:t>
            </a:r>
          </a:p>
          <a:p>
            <a:pPr>
              <a:buNone/>
            </a:pPr>
            <a:r>
              <a:rPr lang="en-US" sz="9600" dirty="0" smtClean="0"/>
              <a:t>    Decision Tree:71%</a:t>
            </a:r>
          </a:p>
          <a:p>
            <a:pPr>
              <a:buNone/>
            </a:pPr>
            <a:r>
              <a:rPr lang="en-US" sz="9600" dirty="0" smtClean="0"/>
              <a:t>    Artificial Neural Network:70%</a:t>
            </a:r>
          </a:p>
          <a:p>
            <a:pPr>
              <a:buNone/>
            </a:pPr>
            <a:r>
              <a:rPr lang="en-US" sz="9600" dirty="0" smtClean="0"/>
              <a:t>    Support Vector Machine:74</a:t>
            </a:r>
            <a:r>
              <a:rPr lang="en-US" sz="9600" dirty="0" smtClean="0"/>
              <a:t>%</a:t>
            </a:r>
          </a:p>
          <a:p>
            <a:pPr>
              <a:buNone/>
            </a:pPr>
            <a:endParaRPr lang="en-US" sz="9600" dirty="0" smtClean="0"/>
          </a:p>
          <a:p>
            <a:pPr>
              <a:buNone/>
            </a:pPr>
            <a:endParaRPr lang="en-US" sz="9600" dirty="0" smtClean="0"/>
          </a:p>
          <a:p>
            <a:pPr>
              <a:buFont typeface="Wingdings" pitchFamily="2" charset="2"/>
              <a:buChar char="§"/>
            </a:pPr>
            <a:r>
              <a:rPr lang="en-US" sz="9600" dirty="0" smtClean="0"/>
              <a:t>Random Forest Classifier is the best suited algorithm for prediction of diabetes.</a:t>
            </a: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  </a:t>
            </a:r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1800" dirty="0" smtClean="0"/>
              <a:t>Muhammad Azeem Sarwar , Nasir Kamal , Wjeeha Hamid , Munam Ali </a:t>
            </a:r>
            <a:r>
              <a:rPr lang="en-US" sz="1800" dirty="0" smtClean="0"/>
              <a:t>Shah, "Prediction </a:t>
            </a:r>
            <a:r>
              <a:rPr lang="en-US" sz="1800" dirty="0" smtClean="0"/>
              <a:t>of Diabetes Using Machine Learning Algorithms in Healthcare”, 24 th International Conference on Automation and Computing (ICAC), 2018 </a:t>
            </a:r>
            <a:endParaRPr lang="en-US" sz="1800" dirty="0" smtClean="0"/>
          </a:p>
          <a:p>
            <a:pPr marL="342900" lvl="2" indent="-342900"/>
            <a:r>
              <a:rPr lang="en-US" sz="1800" dirty="0" smtClean="0"/>
              <a:t>Roxana Mirshahvalad,  Nastaran Asadi Zanjani , “Diabetes prediction using ensemble perceptron algorithm” ,  9th International Conference on Computational Intelligence and Communication Networks (CICN) ,2017.</a:t>
            </a:r>
          </a:p>
          <a:p>
            <a:pPr marL="342900" lvl="2" indent="-342900"/>
            <a:r>
              <a:rPr lang="en-US" sz="1800" dirty="0" smtClean="0"/>
              <a:t>K Sowjanya, Ayush Singhal </a:t>
            </a:r>
            <a:r>
              <a:rPr lang="en-US" sz="1800" dirty="0" smtClean="0"/>
              <a:t>, </a:t>
            </a:r>
            <a:r>
              <a:rPr lang="en-US" sz="1800" dirty="0" smtClean="0"/>
              <a:t>Chaitali Choudary, </a:t>
            </a:r>
            <a:r>
              <a:rPr lang="en-US" sz="1800" dirty="0" smtClean="0"/>
              <a:t>“A machine learning based system for predicting diabetes risk using mobile devices”, IEEE International Advance Computing Conference (IACC) ,</a:t>
            </a:r>
            <a:r>
              <a:rPr lang="en-US" sz="1800" dirty="0" smtClean="0"/>
              <a:t>2015.</a:t>
            </a:r>
          </a:p>
          <a:p>
            <a:pPr marL="342900" lvl="2" indent="-342900"/>
            <a:r>
              <a:rPr lang="en-US" sz="1800" dirty="0" smtClean="0"/>
              <a:t>Krati Saxena , Dr. Zubair Khan , Shefali Singh, “ Diagnosis of Diabetes Mellitus using K Nearest Neighbor Algorithm”  , International Journal of Computer Science Trends and Technology (IJCST) – Volume 2 Issue 4, July-Aug 2014</a:t>
            </a:r>
          </a:p>
          <a:p>
            <a:pPr marL="342900" lvl="2" indent="-342900"/>
            <a:endParaRPr lang="en-US" sz="1800" dirty="0" smtClean="0"/>
          </a:p>
          <a:p>
            <a:pPr marL="342900" lvl="2" indent="-342900"/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362200"/>
            <a:ext cx="617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You</a:t>
            </a:r>
          </a:p>
          <a:p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189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Mahatma Gandhi Institute of Technology Department of Computer Science    Prediction of Diabetes Using Different Machine Learning Classifiers </vt:lpstr>
      <vt:lpstr>Problem Definition</vt:lpstr>
      <vt:lpstr>Dataset-PIMA Indian Diabetes </vt:lpstr>
      <vt:lpstr>Design Methodology</vt:lpstr>
      <vt:lpstr>Results</vt:lpstr>
      <vt:lpstr>References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Mahatma Gandhi Institute of Technology Department of Computer Science   Diabetes Prediction Using Ensembling of Different Machine Learning Classifiers</dc:title>
  <dc:creator>Windows User</dc:creator>
  <cp:lastModifiedBy>Windows User</cp:lastModifiedBy>
  <cp:revision>21</cp:revision>
  <dcterms:created xsi:type="dcterms:W3CDTF">2020-09-30T05:25:52Z</dcterms:created>
  <dcterms:modified xsi:type="dcterms:W3CDTF">2021-02-23T14:30:39Z</dcterms:modified>
</cp:coreProperties>
</file>