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0108EE-6545-4BF6-8B00-5E7F30E635C8}">
  <a:tblStyle styleId="{DF0108EE-6545-4BF6-8B00-5E7F30E635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ffa3b43f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ffa3b43f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fa3b43f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ffa3b43f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fa3b43f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ffa3b43f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ffa3b43f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ffa3b43f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ffa3b43f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ffa3b43f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ffa3b43f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ffa3b43f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Tamer &lt;220621&gt;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what is quick sort algorithm</a:t>
            </a:r>
            <a:endParaRPr sz="37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QuickSort is </a:t>
            </a:r>
            <a:r>
              <a:rPr lang="en" sz="1700">
                <a:solidFill>
                  <a:srgbClr val="040C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sorting algorithm that uses a divide-and-conquer strategy to sort an array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does so by selecting a pivot element and then sorting values larger than it on one side and smaller to the other side, and then it repeats those steps until the array is sorted. 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useful for sorting big data sets.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" y="0"/>
            <a:ext cx="91364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How </a:t>
            </a:r>
            <a:r>
              <a:rPr lang="en" sz="3900"/>
              <a:t>Quicksort</a:t>
            </a:r>
            <a:r>
              <a:rPr lang="en" sz="3900"/>
              <a:t> works ?</a:t>
            </a:r>
            <a:endParaRPr sz="39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F0F0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Quick Sort is a widely used sorting algorithm that follows the divide-and-conquer approach.</a:t>
            </a:r>
            <a:endParaRPr i="1" sz="1600">
              <a:solidFill>
                <a:srgbClr val="0F0F0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F0F0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It's known for its efficiency in sorting large datasets and is commonly used in various applications due to its good average-case performance. </a:t>
            </a:r>
            <a:endParaRPr i="1" sz="1600">
              <a:solidFill>
                <a:srgbClr val="0F0F0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0F0F0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Quick Sort is used in scenarios where average-case performance is important.</a:t>
            </a:r>
            <a:endParaRPr i="1" sz="1600">
              <a:solidFill>
                <a:srgbClr val="0F0F0F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75" y="207450"/>
            <a:ext cx="8719800" cy="47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p18"/>
          <p:cNvGraphicFramePr/>
          <p:nvPr/>
        </p:nvGraphicFramePr>
        <p:xfrm>
          <a:off x="1085850" y="104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{DF0108EE-6545-4BF6-8B00-5E7F30E635C8}</a:tableStyleId>
              </a:tblPr>
              <a:tblGrid>
                <a:gridCol w="3619500"/>
                <a:gridCol w="3619500"/>
              </a:tblGrid>
              <a:tr h="275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def quicksort(arr, low, high):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if low &lt; high: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pi = partition(arr, low, high)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quicksort(arr, low, pi - 1)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quicksort(arr, pi + 1, high)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def partition(arr, low, high):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pivot = arr[high]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i = low - 1   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for j in range(low, high):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if arr[j] &lt;= pivot: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i = i + 1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        arr[i], arr[j] = arr[j], arr[i]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arr[i + 1], arr[high] = arr[high], arr[i + 1]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return i + 1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If word == "__main__":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arr = [10, 7, 8, 9, 1, 5]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print("not  sort", arr)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quicksort(arr, 0, len(arr) - 1)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  print("sort:", arr)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100"/>
              <a:t>Thank</a:t>
            </a:r>
            <a:r>
              <a:rPr lang="en" sz="6100"/>
              <a:t> you for </a:t>
            </a:r>
            <a:r>
              <a:rPr lang="en" sz="6100"/>
              <a:t>listening</a:t>
            </a:r>
            <a:r>
              <a:rPr lang="en" sz="6100"/>
              <a:t> </a:t>
            </a:r>
            <a:endParaRPr sz="6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