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</p:sldIdLst>
  <p:sldSz cx="9144000" cy="5143500" type="screen16x9"/>
  <p:notesSz cx="6858000" cy="9144000"/>
  <p:embeddedFontLst>
    <p:embeddedFont>
      <p:font typeface="Albert Sans" panose="020B0604020202020204" charset="0"/>
      <p:regular r:id="rId10"/>
      <p:bold r:id="rId11"/>
      <p:italic r:id="rId12"/>
      <p:boldItalic r:id="rId13"/>
    </p:embeddedFont>
    <p:embeddedFont>
      <p:font typeface="Bebas Neue" panose="020B0606020202050201" pitchFamily="3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pos="449">
          <p15:clr>
            <a:srgbClr val="747775"/>
          </p15:clr>
        </p15:guide>
        <p15:guide id="4" pos="5306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kiRvkfxlPjM4K+H5dRGpaWG1n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4" y="96"/>
      </p:cViewPr>
      <p:guideLst>
        <p:guide orient="horz" pos="1620"/>
        <p:guide pos="2880"/>
        <p:guide pos="449"/>
        <p:guide pos="53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er kattoah" userId="5bab72bca1e1f84f" providerId="LiveId" clId="{9E5B7B0A-3DC7-454A-B9E7-DA20D94A2534}"/>
    <pc:docChg chg="undo redo custSel addSld delSld modSld addSection delSection">
      <pc:chgData name="thaer kattoah" userId="5bab72bca1e1f84f" providerId="LiveId" clId="{9E5B7B0A-3DC7-454A-B9E7-DA20D94A2534}" dt="2025-09-26T08:46:48.962" v="404" actId="1076"/>
      <pc:docMkLst>
        <pc:docMk/>
      </pc:docMkLst>
      <pc:sldChg chg="addSp delSp modSp mod">
        <pc:chgData name="thaer kattoah" userId="5bab72bca1e1f84f" providerId="LiveId" clId="{9E5B7B0A-3DC7-454A-B9E7-DA20D94A2534}" dt="2025-09-26T08:40:01.882" v="361" actId="14100"/>
        <pc:sldMkLst>
          <pc:docMk/>
          <pc:sldMk cId="0" sldId="256"/>
        </pc:sldMkLst>
        <pc:spChg chg="mod">
          <ac:chgData name="thaer kattoah" userId="5bab72bca1e1f84f" providerId="LiveId" clId="{9E5B7B0A-3DC7-454A-B9E7-DA20D94A2534}" dt="2025-09-26T07:53:54.931" v="89" actId="207"/>
          <ac:spMkLst>
            <pc:docMk/>
            <pc:sldMk cId="0" sldId="256"/>
            <ac:spMk id="87" creationId="{00000000-0000-0000-0000-000000000000}"/>
          </ac:spMkLst>
        </pc:spChg>
        <pc:spChg chg="mod">
          <ac:chgData name="thaer kattoah" userId="5bab72bca1e1f84f" providerId="LiveId" clId="{9E5B7B0A-3DC7-454A-B9E7-DA20D94A2534}" dt="2025-09-26T08:40:01.882" v="361" actId="14100"/>
          <ac:spMkLst>
            <pc:docMk/>
            <pc:sldMk cId="0" sldId="256"/>
            <ac:spMk id="103" creationId="{00000000-0000-0000-0000-000000000000}"/>
          </ac:spMkLst>
        </pc:spChg>
        <pc:picChg chg="add del mod">
          <ac:chgData name="thaer kattoah" userId="5bab72bca1e1f84f" providerId="LiveId" clId="{9E5B7B0A-3DC7-454A-B9E7-DA20D94A2534}" dt="2025-09-26T07:54:45.151" v="90" actId="478"/>
          <ac:picMkLst>
            <pc:docMk/>
            <pc:sldMk cId="0" sldId="256"/>
            <ac:picMk id="3" creationId="{E54208C4-A092-76F2-F743-C9BB0ADF5105}"/>
          </ac:picMkLst>
        </pc:picChg>
        <pc:picChg chg="add mod">
          <ac:chgData name="thaer kattoah" userId="5bab72bca1e1f84f" providerId="LiveId" clId="{9E5B7B0A-3DC7-454A-B9E7-DA20D94A2534}" dt="2025-09-26T07:55:18.810" v="100" actId="1076"/>
          <ac:picMkLst>
            <pc:docMk/>
            <pc:sldMk cId="0" sldId="256"/>
            <ac:picMk id="5" creationId="{92D6682E-BB8D-5343-22B1-6D2351E0174A}"/>
          </ac:picMkLst>
        </pc:picChg>
      </pc:sldChg>
      <pc:sldChg chg="addSp delSp modSp mod">
        <pc:chgData name="thaer kattoah" userId="5bab72bca1e1f84f" providerId="LiveId" clId="{9E5B7B0A-3DC7-454A-B9E7-DA20D94A2534}" dt="2025-09-26T08:12:16.625" v="179" actId="14100"/>
        <pc:sldMkLst>
          <pc:docMk/>
          <pc:sldMk cId="0" sldId="257"/>
        </pc:sldMkLst>
        <pc:spChg chg="add mod">
          <ac:chgData name="thaer kattoah" userId="5bab72bca1e1f84f" providerId="LiveId" clId="{9E5B7B0A-3DC7-454A-B9E7-DA20D94A2534}" dt="2025-09-26T08:12:10.697" v="178" actId="2711"/>
          <ac:spMkLst>
            <pc:docMk/>
            <pc:sldMk cId="0" sldId="257"/>
            <ac:spMk id="2" creationId="{30DE639F-0B7C-5FA5-BA58-BA948FA5E56D}"/>
          </ac:spMkLst>
        </pc:spChg>
        <pc:spChg chg="add mod">
          <ac:chgData name="thaer kattoah" userId="5bab72bca1e1f84f" providerId="LiveId" clId="{9E5B7B0A-3DC7-454A-B9E7-DA20D94A2534}" dt="2025-09-26T08:05:21.321" v="150" actId="948"/>
          <ac:spMkLst>
            <pc:docMk/>
            <pc:sldMk cId="0" sldId="257"/>
            <ac:spMk id="3" creationId="{C6FB49F4-B2C6-723D-B358-0066E7016FCF}"/>
          </ac:spMkLst>
        </pc:spChg>
        <pc:spChg chg="add mod">
          <ac:chgData name="thaer kattoah" userId="5bab72bca1e1f84f" providerId="LiveId" clId="{9E5B7B0A-3DC7-454A-B9E7-DA20D94A2534}" dt="2025-09-26T08:12:16.625" v="179" actId="14100"/>
          <ac:spMkLst>
            <pc:docMk/>
            <pc:sldMk cId="0" sldId="257"/>
            <ac:spMk id="4" creationId="{C49C025F-294C-7647-AA01-ABB365B9C2AE}"/>
          </ac:spMkLst>
        </pc:spChg>
        <pc:spChg chg="add mod">
          <ac:chgData name="thaer kattoah" userId="5bab72bca1e1f84f" providerId="LiveId" clId="{9E5B7B0A-3DC7-454A-B9E7-DA20D94A2534}" dt="2025-09-26T08:05:21.321" v="150" actId="948"/>
          <ac:spMkLst>
            <pc:docMk/>
            <pc:sldMk cId="0" sldId="257"/>
            <ac:spMk id="5" creationId="{5E37A665-4EE6-04E1-5983-71BE91FD73AF}"/>
          </ac:spMkLst>
        </pc:spChg>
        <pc:spChg chg="add mod">
          <ac:chgData name="thaer kattoah" userId="5bab72bca1e1f84f" providerId="LiveId" clId="{9E5B7B0A-3DC7-454A-B9E7-DA20D94A2534}" dt="2025-09-26T08:12:10.697" v="178" actId="2711"/>
          <ac:spMkLst>
            <pc:docMk/>
            <pc:sldMk cId="0" sldId="257"/>
            <ac:spMk id="6" creationId="{A514B2E6-9429-7658-9E5D-AE75ACBEC596}"/>
          </ac:spMkLst>
        </pc:spChg>
        <pc:spChg chg="add mod">
          <ac:chgData name="thaer kattoah" userId="5bab72bca1e1f84f" providerId="LiveId" clId="{9E5B7B0A-3DC7-454A-B9E7-DA20D94A2534}" dt="2025-09-26T08:05:28.511" v="152" actId="948"/>
          <ac:spMkLst>
            <pc:docMk/>
            <pc:sldMk cId="0" sldId="257"/>
            <ac:spMk id="7" creationId="{39EE42ED-E0FD-0914-46F1-40FC34299D87}"/>
          </ac:spMkLst>
        </pc:spChg>
        <pc:spChg chg="add mod">
          <ac:chgData name="thaer kattoah" userId="5bab72bca1e1f84f" providerId="LiveId" clId="{9E5B7B0A-3DC7-454A-B9E7-DA20D94A2534}" dt="2025-09-26T08:12:10.697" v="178" actId="2711"/>
          <ac:spMkLst>
            <pc:docMk/>
            <pc:sldMk cId="0" sldId="257"/>
            <ac:spMk id="8" creationId="{68ACE6BA-FB20-F16C-598B-14626D48B8E4}"/>
          </ac:spMkLst>
        </pc:spChg>
        <pc:spChg chg="add mod">
          <ac:chgData name="thaer kattoah" userId="5bab72bca1e1f84f" providerId="LiveId" clId="{9E5B7B0A-3DC7-454A-B9E7-DA20D94A2534}" dt="2025-09-26T08:09:45.184" v="176" actId="404"/>
          <ac:spMkLst>
            <pc:docMk/>
            <pc:sldMk cId="0" sldId="257"/>
            <ac:spMk id="9" creationId="{D6A4CC73-D865-117C-BA8F-C45019C1CB5F}"/>
          </ac:spMkLst>
        </pc:spChg>
        <pc:spChg chg="mod">
          <ac:chgData name="thaer kattoah" userId="5bab72bca1e1f84f" providerId="LiveId" clId="{9E5B7B0A-3DC7-454A-B9E7-DA20D94A2534}" dt="2025-09-26T08:02:43.698" v="107" actId="1076"/>
          <ac:spMkLst>
            <pc:docMk/>
            <pc:sldMk cId="0" sldId="257"/>
            <ac:spMk id="114" creationId="{00000000-0000-0000-0000-000000000000}"/>
          </ac:spMkLst>
        </pc:spChg>
        <pc:spChg chg="mod">
          <ac:chgData name="thaer kattoah" userId="5bab72bca1e1f84f" providerId="LiveId" clId="{9E5B7B0A-3DC7-454A-B9E7-DA20D94A2534}" dt="2025-09-26T08:05:21.321" v="150" actId="948"/>
          <ac:spMkLst>
            <pc:docMk/>
            <pc:sldMk cId="0" sldId="257"/>
            <ac:spMk id="128" creationId="{00000000-0000-0000-0000-000000000000}"/>
          </ac:spMkLst>
        </pc:spChg>
        <pc:spChg chg="del mod">
          <ac:chgData name="thaer kattoah" userId="5bab72bca1e1f84f" providerId="LiveId" clId="{9E5B7B0A-3DC7-454A-B9E7-DA20D94A2534}" dt="2025-09-26T08:09:48.835" v="177" actId="478"/>
          <ac:spMkLst>
            <pc:docMk/>
            <pc:sldMk cId="0" sldId="257"/>
            <ac:spMk id="129" creationId="{00000000-0000-0000-0000-000000000000}"/>
          </ac:spMkLst>
        </pc:spChg>
        <pc:spChg chg="del">
          <ac:chgData name="thaer kattoah" userId="5bab72bca1e1f84f" providerId="LiveId" clId="{9E5B7B0A-3DC7-454A-B9E7-DA20D94A2534}" dt="2025-09-26T08:03:14.616" v="110" actId="478"/>
          <ac:spMkLst>
            <pc:docMk/>
            <pc:sldMk cId="0" sldId="257"/>
            <ac:spMk id="130" creationId="{00000000-0000-0000-0000-000000000000}"/>
          </ac:spMkLst>
        </pc:spChg>
      </pc:sldChg>
      <pc:sldChg chg="modSp mod">
        <pc:chgData name="thaer kattoah" userId="5bab72bca1e1f84f" providerId="LiveId" clId="{9E5B7B0A-3DC7-454A-B9E7-DA20D94A2534}" dt="2025-09-26T08:12:34.625" v="180" actId="207"/>
        <pc:sldMkLst>
          <pc:docMk/>
          <pc:sldMk cId="0" sldId="258"/>
        </pc:sldMkLst>
        <pc:spChg chg="mod">
          <ac:chgData name="thaer kattoah" userId="5bab72bca1e1f84f" providerId="LiveId" clId="{9E5B7B0A-3DC7-454A-B9E7-DA20D94A2534}" dt="2025-09-26T08:12:34.625" v="180" actId="20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thaer kattoah" userId="5bab72bca1e1f84f" providerId="LiveId" clId="{9E5B7B0A-3DC7-454A-B9E7-DA20D94A2534}" dt="2025-09-26T07:47:11.098" v="60" actId="20577"/>
          <ac:spMkLst>
            <pc:docMk/>
            <pc:sldMk cId="0" sldId="258"/>
            <ac:spMk id="136" creationId="{00000000-0000-0000-0000-000000000000}"/>
          </ac:spMkLst>
        </pc:spChg>
        <pc:spChg chg="mod">
          <ac:chgData name="thaer kattoah" userId="5bab72bca1e1f84f" providerId="LiveId" clId="{9E5B7B0A-3DC7-454A-B9E7-DA20D94A2534}" dt="2025-09-26T07:47:31.551" v="68" actId="20577"/>
          <ac:spMkLst>
            <pc:docMk/>
            <pc:sldMk cId="0" sldId="258"/>
            <ac:spMk id="137" creationId="{00000000-0000-0000-0000-000000000000}"/>
          </ac:spMkLst>
        </pc:spChg>
      </pc:sldChg>
      <pc:sldChg chg="modSp mod">
        <pc:chgData name="thaer kattoah" userId="5bab72bca1e1f84f" providerId="LiveId" clId="{9E5B7B0A-3DC7-454A-B9E7-DA20D94A2534}" dt="2025-09-26T08:24:05.248" v="339" actId="20577"/>
        <pc:sldMkLst>
          <pc:docMk/>
          <pc:sldMk cId="0" sldId="259"/>
        </pc:sldMkLst>
        <pc:spChg chg="mod">
          <ac:chgData name="thaer kattoah" userId="5bab72bca1e1f84f" providerId="LiveId" clId="{9E5B7B0A-3DC7-454A-B9E7-DA20D94A2534}" dt="2025-09-26T08:12:37.038" v="181" actId="207"/>
          <ac:spMkLst>
            <pc:docMk/>
            <pc:sldMk cId="0" sldId="259"/>
            <ac:spMk id="174" creationId="{00000000-0000-0000-0000-000000000000}"/>
          </ac:spMkLst>
        </pc:spChg>
        <pc:spChg chg="mod">
          <ac:chgData name="thaer kattoah" userId="5bab72bca1e1f84f" providerId="LiveId" clId="{9E5B7B0A-3DC7-454A-B9E7-DA20D94A2534}" dt="2025-09-26T08:24:05.248" v="339" actId="20577"/>
          <ac:spMkLst>
            <pc:docMk/>
            <pc:sldMk cId="0" sldId="259"/>
            <ac:spMk id="175" creationId="{00000000-0000-0000-0000-000000000000}"/>
          </ac:spMkLst>
        </pc:spChg>
        <pc:spChg chg="mod">
          <ac:chgData name="thaer kattoah" userId="5bab72bca1e1f84f" providerId="LiveId" clId="{9E5B7B0A-3DC7-454A-B9E7-DA20D94A2534}" dt="2025-09-26T07:38:05.456" v="26" actId="20577"/>
          <ac:spMkLst>
            <pc:docMk/>
            <pc:sldMk cId="0" sldId="259"/>
            <ac:spMk id="176" creationId="{00000000-0000-0000-0000-000000000000}"/>
          </ac:spMkLst>
        </pc:spChg>
        <pc:spChg chg="mod">
          <ac:chgData name="thaer kattoah" userId="5bab72bca1e1f84f" providerId="LiveId" clId="{9E5B7B0A-3DC7-454A-B9E7-DA20D94A2534}" dt="2025-09-26T07:37:42.695" v="9" actId="20577"/>
          <ac:spMkLst>
            <pc:docMk/>
            <pc:sldMk cId="0" sldId="259"/>
            <ac:spMk id="177" creationId="{00000000-0000-0000-0000-000000000000}"/>
          </ac:spMkLst>
        </pc:spChg>
        <pc:spChg chg="mod">
          <ac:chgData name="thaer kattoah" userId="5bab72bca1e1f84f" providerId="LiveId" clId="{9E5B7B0A-3DC7-454A-B9E7-DA20D94A2534}" dt="2025-09-26T07:37:36.608" v="5" actId="20577"/>
          <ac:spMkLst>
            <pc:docMk/>
            <pc:sldMk cId="0" sldId="259"/>
            <ac:spMk id="178" creationId="{00000000-0000-0000-0000-000000000000}"/>
          </ac:spMkLst>
        </pc:spChg>
      </pc:sldChg>
      <pc:sldChg chg="addSp delSp modSp mod">
        <pc:chgData name="thaer kattoah" userId="5bab72bca1e1f84f" providerId="LiveId" clId="{9E5B7B0A-3DC7-454A-B9E7-DA20D94A2534}" dt="2025-09-26T08:46:48.962" v="404" actId="1076"/>
        <pc:sldMkLst>
          <pc:docMk/>
          <pc:sldMk cId="0" sldId="260"/>
        </pc:sldMkLst>
        <pc:spChg chg="add del mod">
          <ac:chgData name="thaer kattoah" userId="5bab72bca1e1f84f" providerId="LiveId" clId="{9E5B7B0A-3DC7-454A-B9E7-DA20D94A2534}" dt="2025-09-26T08:45:27.544" v="364" actId="478"/>
          <ac:spMkLst>
            <pc:docMk/>
            <pc:sldMk cId="0" sldId="260"/>
            <ac:spMk id="3" creationId="{F87CE7F5-CAB3-8968-6295-0BF3A62A05C3}"/>
          </ac:spMkLst>
        </pc:spChg>
        <pc:spChg chg="add del mod">
          <ac:chgData name="thaer kattoah" userId="5bab72bca1e1f84f" providerId="LiveId" clId="{9E5B7B0A-3DC7-454A-B9E7-DA20D94A2534}" dt="2025-09-26T08:45:29.853" v="366" actId="478"/>
          <ac:spMkLst>
            <pc:docMk/>
            <pc:sldMk cId="0" sldId="260"/>
            <ac:spMk id="5" creationId="{EED3F37A-BD4B-4456-BFAE-608C9E15609A}"/>
          </ac:spMkLst>
        </pc:spChg>
        <pc:spChg chg="add del mod">
          <ac:chgData name="thaer kattoah" userId="5bab72bca1e1f84f" providerId="LiveId" clId="{9E5B7B0A-3DC7-454A-B9E7-DA20D94A2534}" dt="2025-09-26T08:45:30.667" v="367" actId="478"/>
          <ac:spMkLst>
            <pc:docMk/>
            <pc:sldMk cId="0" sldId="260"/>
            <ac:spMk id="7" creationId="{3EC37E57-1FD2-E8DF-F10D-C80DC7AD12A8}"/>
          </ac:spMkLst>
        </pc:spChg>
        <pc:spChg chg="add mod">
          <ac:chgData name="thaer kattoah" userId="5bab72bca1e1f84f" providerId="LiveId" clId="{9E5B7B0A-3DC7-454A-B9E7-DA20D94A2534}" dt="2025-09-26T08:46:46.892" v="403" actId="1076"/>
          <ac:spMkLst>
            <pc:docMk/>
            <pc:sldMk cId="0" sldId="260"/>
            <ac:spMk id="8" creationId="{AD2F70B3-D023-D96A-9221-1BA81FCE8B2A}"/>
          </ac:spMkLst>
        </pc:spChg>
        <pc:spChg chg="add mod">
          <ac:chgData name="thaer kattoah" userId="5bab72bca1e1f84f" providerId="LiveId" clId="{9E5B7B0A-3DC7-454A-B9E7-DA20D94A2534}" dt="2025-09-26T08:46:39.251" v="402" actId="1076"/>
          <ac:spMkLst>
            <pc:docMk/>
            <pc:sldMk cId="0" sldId="260"/>
            <ac:spMk id="9" creationId="{D7DA90FA-22AD-772D-290E-72288E34319E}"/>
          </ac:spMkLst>
        </pc:spChg>
        <pc:spChg chg="add del mod">
          <ac:chgData name="thaer kattoah" userId="5bab72bca1e1f84f" providerId="LiveId" clId="{9E5B7B0A-3DC7-454A-B9E7-DA20D94A2534}" dt="2025-09-26T08:46:34.765" v="401" actId="478"/>
          <ac:spMkLst>
            <pc:docMk/>
            <pc:sldMk cId="0" sldId="260"/>
            <ac:spMk id="11" creationId="{AC8E8CA2-551A-4C16-2871-C1E694854762}"/>
          </ac:spMkLst>
        </pc:spChg>
        <pc:spChg chg="add del mod">
          <ac:chgData name="thaer kattoah" userId="5bab72bca1e1f84f" providerId="LiveId" clId="{9E5B7B0A-3DC7-454A-B9E7-DA20D94A2534}" dt="2025-09-26T08:46:34.050" v="400" actId="478"/>
          <ac:spMkLst>
            <pc:docMk/>
            <pc:sldMk cId="0" sldId="260"/>
            <ac:spMk id="13" creationId="{BB0E25BB-44D9-3CA4-717B-21FE6A6ADC0A}"/>
          </ac:spMkLst>
        </pc:spChg>
        <pc:spChg chg="del">
          <ac:chgData name="thaer kattoah" userId="5bab72bca1e1f84f" providerId="LiveId" clId="{9E5B7B0A-3DC7-454A-B9E7-DA20D94A2534}" dt="2025-09-26T08:46:32.154" v="398" actId="478"/>
          <ac:spMkLst>
            <pc:docMk/>
            <pc:sldMk cId="0" sldId="260"/>
            <ac:spMk id="231" creationId="{00000000-0000-0000-0000-000000000000}"/>
          </ac:spMkLst>
        </pc:spChg>
        <pc:spChg chg="mod">
          <ac:chgData name="thaer kattoah" userId="5bab72bca1e1f84f" providerId="LiveId" clId="{9E5B7B0A-3DC7-454A-B9E7-DA20D94A2534}" dt="2025-09-26T08:46:48.962" v="404" actId="1076"/>
          <ac:spMkLst>
            <pc:docMk/>
            <pc:sldMk cId="0" sldId="260"/>
            <ac:spMk id="232" creationId="{00000000-0000-0000-0000-000000000000}"/>
          </ac:spMkLst>
        </pc:spChg>
        <pc:spChg chg="mod">
          <ac:chgData name="thaer kattoah" userId="5bab72bca1e1f84f" providerId="LiveId" clId="{9E5B7B0A-3DC7-454A-B9E7-DA20D94A2534}" dt="2025-09-26T08:46:04.234" v="388" actId="14100"/>
          <ac:spMkLst>
            <pc:docMk/>
            <pc:sldMk cId="0" sldId="260"/>
            <ac:spMk id="233" creationId="{00000000-0000-0000-0000-000000000000}"/>
          </ac:spMkLst>
        </pc:spChg>
        <pc:spChg chg="del">
          <ac:chgData name="thaer kattoah" userId="5bab72bca1e1f84f" providerId="LiveId" clId="{9E5B7B0A-3DC7-454A-B9E7-DA20D94A2534}" dt="2025-09-26T08:45:24.752" v="362" actId="478"/>
          <ac:spMkLst>
            <pc:docMk/>
            <pc:sldMk cId="0" sldId="260"/>
            <ac:spMk id="234" creationId="{00000000-0000-0000-0000-000000000000}"/>
          </ac:spMkLst>
        </pc:spChg>
        <pc:spChg chg="del">
          <ac:chgData name="thaer kattoah" userId="5bab72bca1e1f84f" providerId="LiveId" clId="{9E5B7B0A-3DC7-454A-B9E7-DA20D94A2534}" dt="2025-09-26T08:45:26.747" v="363" actId="478"/>
          <ac:spMkLst>
            <pc:docMk/>
            <pc:sldMk cId="0" sldId="260"/>
            <ac:spMk id="235" creationId="{00000000-0000-0000-0000-000000000000}"/>
          </ac:spMkLst>
        </pc:spChg>
        <pc:spChg chg="del">
          <ac:chgData name="thaer kattoah" userId="5bab72bca1e1f84f" providerId="LiveId" clId="{9E5B7B0A-3DC7-454A-B9E7-DA20D94A2534}" dt="2025-09-26T08:45:29.235" v="365" actId="478"/>
          <ac:spMkLst>
            <pc:docMk/>
            <pc:sldMk cId="0" sldId="260"/>
            <ac:spMk id="236" creationId="{00000000-0000-0000-0000-000000000000}"/>
          </ac:spMkLst>
        </pc:spChg>
        <pc:spChg chg="del">
          <ac:chgData name="thaer kattoah" userId="5bab72bca1e1f84f" providerId="LiveId" clId="{9E5B7B0A-3DC7-454A-B9E7-DA20D94A2534}" dt="2025-09-26T08:46:33.349" v="399" actId="478"/>
          <ac:spMkLst>
            <pc:docMk/>
            <pc:sldMk cId="0" sldId="260"/>
            <ac:spMk id="237" creationId="{00000000-0000-0000-0000-000000000000}"/>
          </ac:spMkLst>
        </pc:spChg>
        <pc:picChg chg="del">
          <ac:chgData name="thaer kattoah" userId="5bab72bca1e1f84f" providerId="LiveId" clId="{9E5B7B0A-3DC7-454A-B9E7-DA20D94A2534}" dt="2025-09-26T08:45:35.642" v="368" actId="478"/>
          <ac:picMkLst>
            <pc:docMk/>
            <pc:sldMk cId="0" sldId="260"/>
            <ac:picMk id="244" creationId="{00000000-0000-0000-0000-000000000000}"/>
          </ac:picMkLst>
        </pc:picChg>
        <pc:picChg chg="del">
          <ac:chgData name="thaer kattoah" userId="5bab72bca1e1f84f" providerId="LiveId" clId="{9E5B7B0A-3DC7-454A-B9E7-DA20D94A2534}" dt="2025-09-26T08:45:35.642" v="368" actId="478"/>
          <ac:picMkLst>
            <pc:docMk/>
            <pc:sldMk cId="0" sldId="260"/>
            <ac:picMk id="245" creationId="{00000000-0000-0000-0000-000000000000}"/>
          </ac:picMkLst>
        </pc:picChg>
        <pc:picChg chg="del">
          <ac:chgData name="thaer kattoah" userId="5bab72bca1e1f84f" providerId="LiveId" clId="{9E5B7B0A-3DC7-454A-B9E7-DA20D94A2534}" dt="2025-09-26T08:45:35.642" v="368" actId="478"/>
          <ac:picMkLst>
            <pc:docMk/>
            <pc:sldMk cId="0" sldId="260"/>
            <ac:picMk id="246" creationId="{00000000-0000-0000-0000-000000000000}"/>
          </ac:picMkLst>
        </pc:picChg>
      </pc:sldChg>
      <pc:sldChg chg="addSp delSp modSp new mod modClrScheme chgLayout">
        <pc:chgData name="thaer kattoah" userId="5bab72bca1e1f84f" providerId="LiveId" clId="{9E5B7B0A-3DC7-454A-B9E7-DA20D94A2534}" dt="2025-09-26T08:12:42.687" v="182" actId="207"/>
        <pc:sldMkLst>
          <pc:docMk/>
          <pc:sldMk cId="4204371597" sldId="261"/>
        </pc:sldMkLst>
        <pc:spChg chg="del">
          <ac:chgData name="thaer kattoah" userId="5bab72bca1e1f84f" providerId="LiveId" clId="{9E5B7B0A-3DC7-454A-B9E7-DA20D94A2534}" dt="2025-09-26T07:38:59.602" v="30" actId="478"/>
          <ac:spMkLst>
            <pc:docMk/>
            <pc:sldMk cId="4204371597" sldId="261"/>
            <ac:spMk id="2" creationId="{EBC4A026-E84E-DD9C-2370-F0FE3622A03D}"/>
          </ac:spMkLst>
        </pc:spChg>
        <pc:spChg chg="del">
          <ac:chgData name="thaer kattoah" userId="5bab72bca1e1f84f" providerId="LiveId" clId="{9E5B7B0A-3DC7-454A-B9E7-DA20D94A2534}" dt="2025-09-26T07:38:59.602" v="30" actId="478"/>
          <ac:spMkLst>
            <pc:docMk/>
            <pc:sldMk cId="4204371597" sldId="261"/>
            <ac:spMk id="3" creationId="{69AE9EE0-753C-E47D-449E-F988F4293CF8}"/>
          </ac:spMkLst>
        </pc:spChg>
        <pc:spChg chg="del">
          <ac:chgData name="thaer kattoah" userId="5bab72bca1e1f84f" providerId="LiveId" clId="{9E5B7B0A-3DC7-454A-B9E7-DA20D94A2534}" dt="2025-09-26T07:38:59.602" v="30" actId="478"/>
          <ac:spMkLst>
            <pc:docMk/>
            <pc:sldMk cId="4204371597" sldId="261"/>
            <ac:spMk id="4" creationId="{2C4EE2A3-53DA-AFEB-93BE-030F5EAEDA4A}"/>
          </ac:spMkLst>
        </pc:spChg>
        <pc:spChg chg="del">
          <ac:chgData name="thaer kattoah" userId="5bab72bca1e1f84f" providerId="LiveId" clId="{9E5B7B0A-3DC7-454A-B9E7-DA20D94A2534}" dt="2025-09-26T07:38:59.602" v="30" actId="478"/>
          <ac:spMkLst>
            <pc:docMk/>
            <pc:sldMk cId="4204371597" sldId="261"/>
            <ac:spMk id="5" creationId="{79837C2B-0307-B52F-2B7F-DCFC7E0D7332}"/>
          </ac:spMkLst>
        </pc:spChg>
        <pc:spChg chg="del">
          <ac:chgData name="thaer kattoah" userId="5bab72bca1e1f84f" providerId="LiveId" clId="{9E5B7B0A-3DC7-454A-B9E7-DA20D94A2534}" dt="2025-09-26T07:38:59.602" v="30" actId="478"/>
          <ac:spMkLst>
            <pc:docMk/>
            <pc:sldMk cId="4204371597" sldId="261"/>
            <ac:spMk id="6" creationId="{5351B1C4-0248-33CD-7D44-90E6F39F1BA8}"/>
          </ac:spMkLst>
        </pc:spChg>
        <pc:spChg chg="del">
          <ac:chgData name="thaer kattoah" userId="5bab72bca1e1f84f" providerId="LiveId" clId="{9E5B7B0A-3DC7-454A-B9E7-DA20D94A2534}" dt="2025-09-26T07:38:59.602" v="30" actId="478"/>
          <ac:spMkLst>
            <pc:docMk/>
            <pc:sldMk cId="4204371597" sldId="261"/>
            <ac:spMk id="7" creationId="{88267CFC-0225-13B8-0411-C2EA1891CC2A}"/>
          </ac:spMkLst>
        </pc:spChg>
        <pc:spChg chg="del">
          <ac:chgData name="thaer kattoah" userId="5bab72bca1e1f84f" providerId="LiveId" clId="{9E5B7B0A-3DC7-454A-B9E7-DA20D94A2534}" dt="2025-09-26T07:38:59.602" v="30" actId="478"/>
          <ac:spMkLst>
            <pc:docMk/>
            <pc:sldMk cId="4204371597" sldId="261"/>
            <ac:spMk id="8" creationId="{FC8D0E94-2193-DC9B-024E-265FAEE49F6C}"/>
          </ac:spMkLst>
        </pc:spChg>
        <pc:spChg chg="del">
          <ac:chgData name="thaer kattoah" userId="5bab72bca1e1f84f" providerId="LiveId" clId="{9E5B7B0A-3DC7-454A-B9E7-DA20D94A2534}" dt="2025-09-26T07:38:59.602" v="30" actId="478"/>
          <ac:spMkLst>
            <pc:docMk/>
            <pc:sldMk cId="4204371597" sldId="261"/>
            <ac:spMk id="9" creationId="{086F2AFB-D73A-BF50-C7B3-36646226157F}"/>
          </ac:spMkLst>
        </pc:spChg>
        <pc:spChg chg="del">
          <ac:chgData name="thaer kattoah" userId="5bab72bca1e1f84f" providerId="LiveId" clId="{9E5B7B0A-3DC7-454A-B9E7-DA20D94A2534}" dt="2025-09-26T07:38:59.602" v="30" actId="478"/>
          <ac:spMkLst>
            <pc:docMk/>
            <pc:sldMk cId="4204371597" sldId="261"/>
            <ac:spMk id="10" creationId="{91310589-802F-E77C-C467-6AA983A3A253}"/>
          </ac:spMkLst>
        </pc:spChg>
        <pc:spChg chg="add mod">
          <ac:chgData name="thaer kattoah" userId="5bab72bca1e1f84f" providerId="LiveId" clId="{9E5B7B0A-3DC7-454A-B9E7-DA20D94A2534}" dt="2025-09-26T08:12:42.687" v="182" actId="207"/>
          <ac:spMkLst>
            <pc:docMk/>
            <pc:sldMk cId="4204371597" sldId="261"/>
            <ac:spMk id="11" creationId="{34CC7238-BE50-C5A5-4AD5-4A223D901C5D}"/>
          </ac:spMkLst>
        </pc:spChg>
        <pc:spChg chg="add del mod">
          <ac:chgData name="thaer kattoah" userId="5bab72bca1e1f84f" providerId="LiveId" clId="{9E5B7B0A-3DC7-454A-B9E7-DA20D94A2534}" dt="2025-09-26T07:43:31.086" v="48" actId="478"/>
          <ac:spMkLst>
            <pc:docMk/>
            <pc:sldMk cId="4204371597" sldId="261"/>
            <ac:spMk id="12" creationId="{3C4CC136-6503-CE1B-5BC8-53BF70CFA9E0}"/>
          </ac:spMkLst>
        </pc:spChg>
        <pc:spChg chg="add del mod">
          <ac:chgData name="thaer kattoah" userId="5bab72bca1e1f84f" providerId="LiveId" clId="{9E5B7B0A-3DC7-454A-B9E7-DA20D94A2534}" dt="2025-09-26T07:43:31.086" v="48" actId="478"/>
          <ac:spMkLst>
            <pc:docMk/>
            <pc:sldMk cId="4204371597" sldId="261"/>
            <ac:spMk id="13" creationId="{C2A55527-7DC0-442F-896D-F4D2F8AA4B72}"/>
          </ac:spMkLst>
        </pc:spChg>
        <pc:spChg chg="add del mod">
          <ac:chgData name="thaer kattoah" userId="5bab72bca1e1f84f" providerId="LiveId" clId="{9E5B7B0A-3DC7-454A-B9E7-DA20D94A2534}" dt="2025-09-26T07:43:31.086" v="48" actId="478"/>
          <ac:spMkLst>
            <pc:docMk/>
            <pc:sldMk cId="4204371597" sldId="261"/>
            <ac:spMk id="14" creationId="{79FD4813-9136-2392-CC7E-BACB80D103AB}"/>
          </ac:spMkLst>
        </pc:spChg>
        <pc:spChg chg="add del mod">
          <ac:chgData name="thaer kattoah" userId="5bab72bca1e1f84f" providerId="LiveId" clId="{9E5B7B0A-3DC7-454A-B9E7-DA20D94A2534}" dt="2025-09-26T07:43:31.086" v="48" actId="478"/>
          <ac:spMkLst>
            <pc:docMk/>
            <pc:sldMk cId="4204371597" sldId="261"/>
            <ac:spMk id="15" creationId="{760D9862-C465-1FDA-1A8E-A8D4DF67BAEE}"/>
          </ac:spMkLst>
        </pc:spChg>
        <pc:spChg chg="add del mod">
          <ac:chgData name="thaer kattoah" userId="5bab72bca1e1f84f" providerId="LiveId" clId="{9E5B7B0A-3DC7-454A-B9E7-DA20D94A2534}" dt="2025-09-26T07:43:31.086" v="48" actId="478"/>
          <ac:spMkLst>
            <pc:docMk/>
            <pc:sldMk cId="4204371597" sldId="261"/>
            <ac:spMk id="16" creationId="{1AF8C2E0-7E20-02C2-F746-3BDD53608261}"/>
          </ac:spMkLst>
        </pc:spChg>
        <pc:spChg chg="add del mod">
          <ac:chgData name="thaer kattoah" userId="5bab72bca1e1f84f" providerId="LiveId" clId="{9E5B7B0A-3DC7-454A-B9E7-DA20D94A2534}" dt="2025-09-26T07:43:31.086" v="48" actId="478"/>
          <ac:spMkLst>
            <pc:docMk/>
            <pc:sldMk cId="4204371597" sldId="261"/>
            <ac:spMk id="17" creationId="{7B526969-2BB4-DAF1-916B-4BE11472C92D}"/>
          </ac:spMkLst>
        </pc:spChg>
        <pc:picChg chg="add mod">
          <ac:chgData name="thaer kattoah" userId="5bab72bca1e1f84f" providerId="LiveId" clId="{9E5B7B0A-3DC7-454A-B9E7-DA20D94A2534}" dt="2025-09-26T07:45:27.033" v="54" actId="1076"/>
          <ac:picMkLst>
            <pc:docMk/>
            <pc:sldMk cId="4204371597" sldId="261"/>
            <ac:picMk id="19" creationId="{2B622A54-E108-5336-ADE5-07F44DD65BE6}"/>
          </ac:picMkLst>
        </pc:picChg>
      </pc:sldChg>
      <pc:sldChg chg="addSp delSp modSp new del mod modClrScheme chgLayout">
        <pc:chgData name="thaer kattoah" userId="5bab72bca1e1f84f" providerId="LiveId" clId="{9E5B7B0A-3DC7-454A-B9E7-DA20D94A2534}" dt="2025-09-26T08:27:04.641" v="343" actId="47"/>
        <pc:sldMkLst>
          <pc:docMk/>
          <pc:sldMk cId="2505054742" sldId="262"/>
        </pc:sldMkLst>
        <pc:spChg chg="del">
          <ac:chgData name="thaer kattoah" userId="5bab72bca1e1f84f" providerId="LiveId" clId="{9E5B7B0A-3DC7-454A-B9E7-DA20D94A2534}" dt="2025-09-26T08:13:05.244" v="185" actId="700"/>
          <ac:spMkLst>
            <pc:docMk/>
            <pc:sldMk cId="2505054742" sldId="262"/>
            <ac:spMk id="2" creationId="{3A2A06F6-6BEB-D3AE-DC8E-6C919DE1BCD8}"/>
          </ac:spMkLst>
        </pc:spChg>
        <pc:spChg chg="del">
          <ac:chgData name="thaer kattoah" userId="5bab72bca1e1f84f" providerId="LiveId" clId="{9E5B7B0A-3DC7-454A-B9E7-DA20D94A2534}" dt="2025-09-26T08:13:05.244" v="185" actId="700"/>
          <ac:spMkLst>
            <pc:docMk/>
            <pc:sldMk cId="2505054742" sldId="262"/>
            <ac:spMk id="3" creationId="{A93CE100-6598-B109-519F-A76D1A0A3CEF}"/>
          </ac:spMkLst>
        </pc:spChg>
        <pc:spChg chg="add mod">
          <ac:chgData name="thaer kattoah" userId="5bab72bca1e1f84f" providerId="LiveId" clId="{9E5B7B0A-3DC7-454A-B9E7-DA20D94A2534}" dt="2025-09-26T08:16:14.611" v="214" actId="14100"/>
          <ac:spMkLst>
            <pc:docMk/>
            <pc:sldMk cId="2505054742" sldId="262"/>
            <ac:spMk id="4" creationId="{F0D363E4-E1F2-42A0-46A2-440187111AC2}"/>
          </ac:spMkLst>
        </pc:spChg>
      </pc:sldChg>
      <pc:sldChg chg="addSp delSp modSp new mod">
        <pc:chgData name="thaer kattoah" userId="5bab72bca1e1f84f" providerId="LiveId" clId="{9E5B7B0A-3DC7-454A-B9E7-DA20D94A2534}" dt="2025-09-26T08:27:45.527" v="346" actId="1076"/>
        <pc:sldMkLst>
          <pc:docMk/>
          <pc:sldMk cId="3556951120" sldId="263"/>
        </pc:sldMkLst>
        <pc:spChg chg="del">
          <ac:chgData name="thaer kattoah" userId="5bab72bca1e1f84f" providerId="LiveId" clId="{9E5B7B0A-3DC7-454A-B9E7-DA20D94A2534}" dt="2025-09-26T08:17:32.469" v="218" actId="478"/>
          <ac:spMkLst>
            <pc:docMk/>
            <pc:sldMk cId="3556951120" sldId="263"/>
            <ac:spMk id="2" creationId="{08DE0603-5828-85E6-1CCE-D5C6BB55C5DF}"/>
          </ac:spMkLst>
        </pc:spChg>
        <pc:spChg chg="del">
          <ac:chgData name="thaer kattoah" userId="5bab72bca1e1f84f" providerId="LiveId" clId="{9E5B7B0A-3DC7-454A-B9E7-DA20D94A2534}" dt="2025-09-26T08:17:33.755" v="219" actId="478"/>
          <ac:spMkLst>
            <pc:docMk/>
            <pc:sldMk cId="3556951120" sldId="263"/>
            <ac:spMk id="3" creationId="{20219909-9AFD-7D79-8BB0-1C81CC7C4C87}"/>
          </ac:spMkLst>
        </pc:spChg>
        <pc:spChg chg="mod">
          <ac:chgData name="thaer kattoah" userId="5bab72bca1e1f84f" providerId="LiveId" clId="{9E5B7B0A-3DC7-454A-B9E7-DA20D94A2534}" dt="2025-09-26T08:17:28.541" v="216"/>
          <ac:spMkLst>
            <pc:docMk/>
            <pc:sldMk cId="3556951120" sldId="263"/>
            <ac:spMk id="5" creationId="{FB5BA899-93F7-BEA7-8929-5B209BC87812}"/>
          </ac:spMkLst>
        </pc:spChg>
        <pc:spChg chg="mod">
          <ac:chgData name="thaer kattoah" userId="5bab72bca1e1f84f" providerId="LiveId" clId="{9E5B7B0A-3DC7-454A-B9E7-DA20D94A2534}" dt="2025-09-26T08:17:28.541" v="216"/>
          <ac:spMkLst>
            <pc:docMk/>
            <pc:sldMk cId="3556951120" sldId="263"/>
            <ac:spMk id="6" creationId="{C62A093C-EC94-D312-CE86-3C908DFB0E3B}"/>
          </ac:spMkLst>
        </pc:spChg>
        <pc:spChg chg="add mod">
          <ac:chgData name="thaer kattoah" userId="5bab72bca1e1f84f" providerId="LiveId" clId="{9E5B7B0A-3DC7-454A-B9E7-DA20D94A2534}" dt="2025-09-26T08:17:36.749" v="220"/>
          <ac:spMkLst>
            <pc:docMk/>
            <pc:sldMk cId="3556951120" sldId="263"/>
            <ac:spMk id="7" creationId="{616BE1A0-3331-9E9C-EFF6-973BA9AB5E64}"/>
          </ac:spMkLst>
        </pc:spChg>
        <pc:spChg chg="add mod">
          <ac:chgData name="thaer kattoah" userId="5bab72bca1e1f84f" providerId="LiveId" clId="{9E5B7B0A-3DC7-454A-B9E7-DA20D94A2534}" dt="2025-09-26T08:27:32.597" v="345" actId="1076"/>
          <ac:spMkLst>
            <pc:docMk/>
            <pc:sldMk cId="3556951120" sldId="263"/>
            <ac:spMk id="8" creationId="{D06CCF70-0D85-632B-C3A0-6421EB4D1246}"/>
          </ac:spMkLst>
        </pc:spChg>
        <pc:spChg chg="add mod">
          <ac:chgData name="thaer kattoah" userId="5bab72bca1e1f84f" providerId="LiveId" clId="{9E5B7B0A-3DC7-454A-B9E7-DA20D94A2534}" dt="2025-09-26T08:27:32.597" v="345" actId="1076"/>
          <ac:spMkLst>
            <pc:docMk/>
            <pc:sldMk cId="3556951120" sldId="263"/>
            <ac:spMk id="9" creationId="{6C610F4C-C979-D9CC-D62A-FE89D800E143}"/>
          </ac:spMkLst>
        </pc:spChg>
        <pc:spChg chg="mod">
          <ac:chgData name="thaer kattoah" userId="5bab72bca1e1f84f" providerId="LiveId" clId="{9E5B7B0A-3DC7-454A-B9E7-DA20D94A2534}" dt="2025-09-26T08:19:15.492" v="259"/>
          <ac:spMkLst>
            <pc:docMk/>
            <pc:sldMk cId="3556951120" sldId="263"/>
            <ac:spMk id="11" creationId="{2CC767AB-4C9A-F9A7-087E-E99D5DCBF296}"/>
          </ac:spMkLst>
        </pc:spChg>
        <pc:spChg chg="mod">
          <ac:chgData name="thaer kattoah" userId="5bab72bca1e1f84f" providerId="LiveId" clId="{9E5B7B0A-3DC7-454A-B9E7-DA20D94A2534}" dt="2025-09-26T08:19:15.492" v="259"/>
          <ac:spMkLst>
            <pc:docMk/>
            <pc:sldMk cId="3556951120" sldId="263"/>
            <ac:spMk id="12" creationId="{4C1A416B-AFF1-FFAE-5F55-B870AC5D8B64}"/>
          </ac:spMkLst>
        </pc:spChg>
        <pc:spChg chg="add mod">
          <ac:chgData name="thaer kattoah" userId="5bab72bca1e1f84f" providerId="LiveId" clId="{9E5B7B0A-3DC7-454A-B9E7-DA20D94A2534}" dt="2025-09-26T08:27:45.527" v="346" actId="1076"/>
          <ac:spMkLst>
            <pc:docMk/>
            <pc:sldMk cId="3556951120" sldId="263"/>
            <ac:spMk id="13" creationId="{F77ED9B3-DB0A-4C44-A042-1A186CBDCD25}"/>
          </ac:spMkLst>
        </pc:spChg>
        <pc:spChg chg="add mod">
          <ac:chgData name="thaer kattoah" userId="5bab72bca1e1f84f" providerId="LiveId" clId="{9E5B7B0A-3DC7-454A-B9E7-DA20D94A2534}" dt="2025-09-26T08:27:45.527" v="346" actId="1076"/>
          <ac:spMkLst>
            <pc:docMk/>
            <pc:sldMk cId="3556951120" sldId="263"/>
            <ac:spMk id="14" creationId="{1C7D72D8-B82A-8680-F78F-FBED81EF1AC1}"/>
          </ac:spMkLst>
        </pc:spChg>
        <pc:spChg chg="mod">
          <ac:chgData name="thaer kattoah" userId="5bab72bca1e1f84f" providerId="LiveId" clId="{9E5B7B0A-3DC7-454A-B9E7-DA20D94A2534}" dt="2025-09-26T08:21:45.752" v="286" actId="948"/>
          <ac:spMkLst>
            <pc:docMk/>
            <pc:sldMk cId="3556951120" sldId="263"/>
            <ac:spMk id="16" creationId="{E7E5D51B-C372-8527-C0EE-8FB82CE0F4F9}"/>
          </ac:spMkLst>
        </pc:spChg>
        <pc:spChg chg="mod">
          <ac:chgData name="thaer kattoah" userId="5bab72bca1e1f84f" providerId="LiveId" clId="{9E5B7B0A-3DC7-454A-B9E7-DA20D94A2534}" dt="2025-09-26T08:21:45.752" v="286" actId="948"/>
          <ac:spMkLst>
            <pc:docMk/>
            <pc:sldMk cId="3556951120" sldId="263"/>
            <ac:spMk id="17" creationId="{E19196C3-AECA-C4FA-DCD9-25D9C6388A93}"/>
          </ac:spMkLst>
        </pc:spChg>
        <pc:spChg chg="add mod">
          <ac:chgData name="thaer kattoah" userId="5bab72bca1e1f84f" providerId="LiveId" clId="{9E5B7B0A-3DC7-454A-B9E7-DA20D94A2534}" dt="2025-09-26T08:22:08.638" v="307" actId="14100"/>
          <ac:spMkLst>
            <pc:docMk/>
            <pc:sldMk cId="3556951120" sldId="263"/>
            <ac:spMk id="18" creationId="{60F2F453-5F64-CF1C-19B6-452D4AD4F3E6}"/>
          </ac:spMkLst>
        </pc:spChg>
        <pc:spChg chg="mod">
          <ac:chgData name="thaer kattoah" userId="5bab72bca1e1f84f" providerId="LiveId" clId="{9E5B7B0A-3DC7-454A-B9E7-DA20D94A2534}" dt="2025-09-26T08:21:50.790" v="290" actId="571"/>
          <ac:spMkLst>
            <pc:docMk/>
            <pc:sldMk cId="3556951120" sldId="263"/>
            <ac:spMk id="20" creationId="{B4FE8BCA-1E99-42C6-5284-84F9FF39193C}"/>
          </ac:spMkLst>
        </pc:spChg>
        <pc:spChg chg="mod">
          <ac:chgData name="thaer kattoah" userId="5bab72bca1e1f84f" providerId="LiveId" clId="{9E5B7B0A-3DC7-454A-B9E7-DA20D94A2534}" dt="2025-09-26T08:21:50.790" v="290" actId="571"/>
          <ac:spMkLst>
            <pc:docMk/>
            <pc:sldMk cId="3556951120" sldId="263"/>
            <ac:spMk id="21" creationId="{BE6EF9A7-95CA-1518-DEF9-5485D837D932}"/>
          </ac:spMkLst>
        </pc:spChg>
        <pc:spChg chg="add mod">
          <ac:chgData name="thaer kattoah" userId="5bab72bca1e1f84f" providerId="LiveId" clId="{9E5B7B0A-3DC7-454A-B9E7-DA20D94A2534}" dt="2025-09-26T08:21:50.790" v="290" actId="571"/>
          <ac:spMkLst>
            <pc:docMk/>
            <pc:sldMk cId="3556951120" sldId="263"/>
            <ac:spMk id="22" creationId="{2EB05136-7748-572C-9BE6-829A32F3FE2D}"/>
          </ac:spMkLst>
        </pc:spChg>
        <pc:spChg chg="add mod">
          <ac:chgData name="thaer kattoah" userId="5bab72bca1e1f84f" providerId="LiveId" clId="{9E5B7B0A-3DC7-454A-B9E7-DA20D94A2534}" dt="2025-09-26T08:21:50.790" v="290" actId="571"/>
          <ac:spMkLst>
            <pc:docMk/>
            <pc:sldMk cId="3556951120" sldId="263"/>
            <ac:spMk id="23" creationId="{75AA45E8-8136-289D-5EFC-C03E615710A8}"/>
          </ac:spMkLst>
        </pc:spChg>
        <pc:spChg chg="add mod">
          <ac:chgData name="thaer kattoah" userId="5bab72bca1e1f84f" providerId="LiveId" clId="{9E5B7B0A-3DC7-454A-B9E7-DA20D94A2534}" dt="2025-09-26T08:26:29.022" v="342" actId="2711"/>
          <ac:spMkLst>
            <pc:docMk/>
            <pc:sldMk cId="3556951120" sldId="263"/>
            <ac:spMk id="24" creationId="{826A174D-9239-62A3-678E-B153DDA53A25}"/>
          </ac:spMkLst>
        </pc:spChg>
        <pc:grpChg chg="add mod">
          <ac:chgData name="thaer kattoah" userId="5bab72bca1e1f84f" providerId="LiveId" clId="{9E5B7B0A-3DC7-454A-B9E7-DA20D94A2534}" dt="2025-09-26T08:27:32.597" v="345" actId="1076"/>
          <ac:grpSpMkLst>
            <pc:docMk/>
            <pc:sldMk cId="3556951120" sldId="263"/>
            <ac:grpSpMk id="4" creationId="{E48DC062-2D4A-FC61-1507-D74C1F81BE1E}"/>
          </ac:grpSpMkLst>
        </pc:grpChg>
        <pc:grpChg chg="add mod">
          <ac:chgData name="thaer kattoah" userId="5bab72bca1e1f84f" providerId="LiveId" clId="{9E5B7B0A-3DC7-454A-B9E7-DA20D94A2534}" dt="2025-09-26T08:27:45.527" v="346" actId="1076"/>
          <ac:grpSpMkLst>
            <pc:docMk/>
            <pc:sldMk cId="3556951120" sldId="263"/>
            <ac:grpSpMk id="10" creationId="{4BB9EDDF-9AD5-47EC-CC3C-CE929292F4CE}"/>
          </ac:grpSpMkLst>
        </pc:grpChg>
        <pc:grpChg chg="add mod">
          <ac:chgData name="thaer kattoah" userId="5bab72bca1e1f84f" providerId="LiveId" clId="{9E5B7B0A-3DC7-454A-B9E7-DA20D94A2534}" dt="2025-09-26T08:22:22.370" v="308" actId="14100"/>
          <ac:grpSpMkLst>
            <pc:docMk/>
            <pc:sldMk cId="3556951120" sldId="263"/>
            <ac:grpSpMk id="15" creationId="{AD5D3329-AAE6-EA7D-8698-0608B0E7C4E0}"/>
          </ac:grpSpMkLst>
        </pc:grpChg>
        <pc:grpChg chg="add mod">
          <ac:chgData name="thaer kattoah" userId="5bab72bca1e1f84f" providerId="LiveId" clId="{9E5B7B0A-3DC7-454A-B9E7-DA20D94A2534}" dt="2025-09-26T08:21:50.790" v="290" actId="571"/>
          <ac:grpSpMkLst>
            <pc:docMk/>
            <pc:sldMk cId="3556951120" sldId="263"/>
            <ac:grpSpMk id="19" creationId="{D6A2D645-6D2D-8ED6-FB8F-6C5622944B02}"/>
          </ac:grpSpMkLst>
        </pc:grpChg>
      </pc:sldChg>
      <pc:sldMasterChg chg="delSldLayout">
        <pc:chgData name="thaer kattoah" userId="5bab72bca1e1f84f" providerId="LiveId" clId="{9E5B7B0A-3DC7-454A-B9E7-DA20D94A2534}" dt="2025-09-26T08:27:04.641" v="343" actId="47"/>
        <pc:sldMasterMkLst>
          <pc:docMk/>
          <pc:sldMasterMk cId="0" sldId="2147483648"/>
        </pc:sldMasterMkLst>
        <pc:sldLayoutChg chg="del">
          <pc:chgData name="thaer kattoah" userId="5bab72bca1e1f84f" providerId="LiveId" clId="{9E5B7B0A-3DC7-454A-B9E7-DA20D94A2534}" dt="2025-09-26T08:27:04.641" v="343" actId="47"/>
          <pc:sldLayoutMkLst>
            <pc:docMk/>
            <pc:sldMasterMk cId="0" sldId="2147483648"/>
            <pc:sldLayoutMk cId="0" sldId="214748365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7"/>
          <p:cNvSpPr txBox="1">
            <a:spLocks noGrp="1"/>
          </p:cNvSpPr>
          <p:nvPr>
            <p:ph type="ctrTitle"/>
          </p:nvPr>
        </p:nvSpPr>
        <p:spPr>
          <a:xfrm>
            <a:off x="558022" y="692000"/>
            <a:ext cx="6176700" cy="3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ubTitle" idx="1"/>
          </p:nvPr>
        </p:nvSpPr>
        <p:spPr>
          <a:xfrm>
            <a:off x="260700" y="4204400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2135550" y="1651188"/>
            <a:ext cx="4872900" cy="11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2135550" y="2765575"/>
            <a:ext cx="4872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" name="Google Shape;14;p8"/>
          <p:cNvGrpSpPr/>
          <p:nvPr/>
        </p:nvGrpSpPr>
        <p:grpSpPr>
          <a:xfrm rot="2700000">
            <a:off x="7740957" y="4395495"/>
            <a:ext cx="1045765" cy="1045615"/>
            <a:chOff x="3741950" y="353925"/>
            <a:chExt cx="1045775" cy="1045625"/>
          </a:xfrm>
        </p:grpSpPr>
        <p:sp>
          <p:nvSpPr>
            <p:cNvPr id="15" name="Google Shape;15;p8"/>
            <p:cNvSpPr/>
            <p:nvPr/>
          </p:nvSpPr>
          <p:spPr>
            <a:xfrm>
              <a:off x="3741950" y="1372675"/>
              <a:ext cx="26325" cy="26875"/>
            </a:xfrm>
            <a:custGeom>
              <a:avLst/>
              <a:gdLst/>
              <a:ahLst/>
              <a:cxnLst/>
              <a:rect l="l" t="t" r="r" b="b"/>
              <a:pathLst>
                <a:path w="1053" h="1075" extrusionOk="0">
                  <a:moveTo>
                    <a:pt x="526" y="1"/>
                  </a:moveTo>
                  <a:cubicBezTo>
                    <a:pt x="491" y="1"/>
                    <a:pt x="455" y="8"/>
                    <a:pt x="427" y="22"/>
                  </a:cubicBezTo>
                  <a:cubicBezTo>
                    <a:pt x="398" y="22"/>
                    <a:pt x="370" y="22"/>
                    <a:pt x="313" y="50"/>
                  </a:cubicBezTo>
                  <a:cubicBezTo>
                    <a:pt x="284" y="50"/>
                    <a:pt x="256" y="79"/>
                    <a:pt x="228" y="107"/>
                  </a:cubicBezTo>
                  <a:cubicBezTo>
                    <a:pt x="199" y="107"/>
                    <a:pt x="171" y="136"/>
                    <a:pt x="142" y="164"/>
                  </a:cubicBezTo>
                  <a:cubicBezTo>
                    <a:pt x="57" y="249"/>
                    <a:pt x="0" y="392"/>
                    <a:pt x="0" y="534"/>
                  </a:cubicBezTo>
                  <a:cubicBezTo>
                    <a:pt x="0" y="676"/>
                    <a:pt x="57" y="818"/>
                    <a:pt x="142" y="903"/>
                  </a:cubicBezTo>
                  <a:cubicBezTo>
                    <a:pt x="171" y="932"/>
                    <a:pt x="199" y="960"/>
                    <a:pt x="228" y="989"/>
                  </a:cubicBezTo>
                  <a:cubicBezTo>
                    <a:pt x="256" y="989"/>
                    <a:pt x="284" y="1017"/>
                    <a:pt x="313" y="1046"/>
                  </a:cubicBezTo>
                  <a:cubicBezTo>
                    <a:pt x="370" y="1046"/>
                    <a:pt x="398" y="1046"/>
                    <a:pt x="427" y="1074"/>
                  </a:cubicBezTo>
                  <a:lnTo>
                    <a:pt x="626" y="1074"/>
                  </a:lnTo>
                  <a:cubicBezTo>
                    <a:pt x="654" y="1046"/>
                    <a:pt x="711" y="1046"/>
                    <a:pt x="739" y="1046"/>
                  </a:cubicBezTo>
                  <a:cubicBezTo>
                    <a:pt x="768" y="1017"/>
                    <a:pt x="796" y="989"/>
                    <a:pt x="825" y="989"/>
                  </a:cubicBezTo>
                  <a:cubicBezTo>
                    <a:pt x="853" y="960"/>
                    <a:pt x="882" y="932"/>
                    <a:pt x="910" y="903"/>
                  </a:cubicBezTo>
                  <a:cubicBezTo>
                    <a:pt x="938" y="903"/>
                    <a:pt x="938" y="875"/>
                    <a:pt x="967" y="847"/>
                  </a:cubicBezTo>
                  <a:cubicBezTo>
                    <a:pt x="995" y="818"/>
                    <a:pt x="995" y="790"/>
                    <a:pt x="1024" y="733"/>
                  </a:cubicBezTo>
                  <a:cubicBezTo>
                    <a:pt x="1024" y="704"/>
                    <a:pt x="1052" y="676"/>
                    <a:pt x="1052" y="648"/>
                  </a:cubicBezTo>
                  <a:cubicBezTo>
                    <a:pt x="1052" y="619"/>
                    <a:pt x="1052" y="562"/>
                    <a:pt x="1052" y="534"/>
                  </a:cubicBezTo>
                  <a:cubicBezTo>
                    <a:pt x="1052" y="392"/>
                    <a:pt x="995" y="249"/>
                    <a:pt x="910" y="164"/>
                  </a:cubicBezTo>
                  <a:cubicBezTo>
                    <a:pt x="882" y="136"/>
                    <a:pt x="853" y="107"/>
                    <a:pt x="825" y="107"/>
                  </a:cubicBezTo>
                  <a:cubicBezTo>
                    <a:pt x="796" y="79"/>
                    <a:pt x="768" y="50"/>
                    <a:pt x="739" y="50"/>
                  </a:cubicBezTo>
                  <a:cubicBezTo>
                    <a:pt x="711" y="22"/>
                    <a:pt x="654" y="22"/>
                    <a:pt x="626" y="22"/>
                  </a:cubicBezTo>
                  <a:cubicBezTo>
                    <a:pt x="597" y="8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3804500" y="417550"/>
              <a:ext cx="920650" cy="918000"/>
            </a:xfrm>
            <a:custGeom>
              <a:avLst/>
              <a:gdLst/>
              <a:ahLst/>
              <a:cxnLst/>
              <a:rect l="l" t="t" r="r" b="b"/>
              <a:pathLst>
                <a:path w="36826" h="36720" extrusionOk="0">
                  <a:moveTo>
                    <a:pt x="36232" y="1"/>
                  </a:moveTo>
                  <a:cubicBezTo>
                    <a:pt x="36094" y="1"/>
                    <a:pt x="35959" y="51"/>
                    <a:pt x="35859" y="150"/>
                  </a:cubicBezTo>
                  <a:cubicBezTo>
                    <a:pt x="35660" y="378"/>
                    <a:pt x="35660" y="690"/>
                    <a:pt x="35859" y="918"/>
                  </a:cubicBezTo>
                  <a:cubicBezTo>
                    <a:pt x="35973" y="1003"/>
                    <a:pt x="36115" y="1060"/>
                    <a:pt x="36229" y="1060"/>
                  </a:cubicBezTo>
                  <a:cubicBezTo>
                    <a:pt x="36371" y="1060"/>
                    <a:pt x="36513" y="1003"/>
                    <a:pt x="36627" y="918"/>
                  </a:cubicBezTo>
                  <a:cubicBezTo>
                    <a:pt x="36826" y="690"/>
                    <a:pt x="36826" y="378"/>
                    <a:pt x="36627" y="150"/>
                  </a:cubicBezTo>
                  <a:cubicBezTo>
                    <a:pt x="36513" y="51"/>
                    <a:pt x="36371" y="1"/>
                    <a:pt x="36232" y="1"/>
                  </a:cubicBezTo>
                  <a:close/>
                  <a:moveTo>
                    <a:pt x="33694" y="2560"/>
                  </a:moveTo>
                  <a:cubicBezTo>
                    <a:pt x="33556" y="2560"/>
                    <a:pt x="33414" y="2610"/>
                    <a:pt x="33300" y="2709"/>
                  </a:cubicBezTo>
                  <a:cubicBezTo>
                    <a:pt x="33101" y="2909"/>
                    <a:pt x="33101" y="3250"/>
                    <a:pt x="33300" y="3449"/>
                  </a:cubicBezTo>
                  <a:cubicBezTo>
                    <a:pt x="33414" y="3563"/>
                    <a:pt x="33556" y="3619"/>
                    <a:pt x="33698" y="3619"/>
                  </a:cubicBezTo>
                  <a:cubicBezTo>
                    <a:pt x="33840" y="3619"/>
                    <a:pt x="33954" y="3563"/>
                    <a:pt x="34068" y="3449"/>
                  </a:cubicBezTo>
                  <a:cubicBezTo>
                    <a:pt x="34267" y="3250"/>
                    <a:pt x="34267" y="2909"/>
                    <a:pt x="34068" y="2709"/>
                  </a:cubicBezTo>
                  <a:cubicBezTo>
                    <a:pt x="33968" y="2610"/>
                    <a:pt x="33833" y="2560"/>
                    <a:pt x="33694" y="2560"/>
                  </a:cubicBezTo>
                  <a:close/>
                  <a:moveTo>
                    <a:pt x="31139" y="5091"/>
                  </a:moveTo>
                  <a:cubicBezTo>
                    <a:pt x="31004" y="5091"/>
                    <a:pt x="30869" y="5141"/>
                    <a:pt x="30769" y="5240"/>
                  </a:cubicBezTo>
                  <a:cubicBezTo>
                    <a:pt x="30570" y="5468"/>
                    <a:pt x="30570" y="5809"/>
                    <a:pt x="30769" y="6008"/>
                  </a:cubicBezTo>
                  <a:cubicBezTo>
                    <a:pt x="30883" y="6122"/>
                    <a:pt x="30996" y="6150"/>
                    <a:pt x="31139" y="6150"/>
                  </a:cubicBezTo>
                  <a:cubicBezTo>
                    <a:pt x="31281" y="6150"/>
                    <a:pt x="31423" y="6122"/>
                    <a:pt x="31508" y="6008"/>
                  </a:cubicBezTo>
                  <a:cubicBezTo>
                    <a:pt x="31736" y="5809"/>
                    <a:pt x="31736" y="5468"/>
                    <a:pt x="31508" y="5240"/>
                  </a:cubicBezTo>
                  <a:cubicBezTo>
                    <a:pt x="31409" y="5141"/>
                    <a:pt x="31274" y="5091"/>
                    <a:pt x="31139" y="5091"/>
                  </a:cubicBezTo>
                  <a:close/>
                  <a:moveTo>
                    <a:pt x="28594" y="7650"/>
                  </a:moveTo>
                  <a:cubicBezTo>
                    <a:pt x="28458" y="7650"/>
                    <a:pt x="28323" y="7700"/>
                    <a:pt x="28210" y="7800"/>
                  </a:cubicBezTo>
                  <a:cubicBezTo>
                    <a:pt x="28011" y="7999"/>
                    <a:pt x="28011" y="8340"/>
                    <a:pt x="28210" y="8567"/>
                  </a:cubicBezTo>
                  <a:cubicBezTo>
                    <a:pt x="28323" y="8653"/>
                    <a:pt x="28466" y="8710"/>
                    <a:pt x="28608" y="8710"/>
                  </a:cubicBezTo>
                  <a:cubicBezTo>
                    <a:pt x="28722" y="8710"/>
                    <a:pt x="28864" y="8653"/>
                    <a:pt x="28977" y="8567"/>
                  </a:cubicBezTo>
                  <a:cubicBezTo>
                    <a:pt x="29177" y="8340"/>
                    <a:pt x="29177" y="7999"/>
                    <a:pt x="28977" y="7800"/>
                  </a:cubicBezTo>
                  <a:cubicBezTo>
                    <a:pt x="28864" y="7700"/>
                    <a:pt x="28729" y="7650"/>
                    <a:pt x="28594" y="7650"/>
                  </a:cubicBezTo>
                  <a:close/>
                  <a:moveTo>
                    <a:pt x="26048" y="10188"/>
                  </a:moveTo>
                  <a:cubicBezTo>
                    <a:pt x="25913" y="10188"/>
                    <a:pt x="25778" y="10245"/>
                    <a:pt x="25679" y="10359"/>
                  </a:cubicBezTo>
                  <a:cubicBezTo>
                    <a:pt x="25451" y="10558"/>
                    <a:pt x="25451" y="10899"/>
                    <a:pt x="25679" y="11098"/>
                  </a:cubicBezTo>
                  <a:cubicBezTo>
                    <a:pt x="25764" y="11212"/>
                    <a:pt x="25906" y="11269"/>
                    <a:pt x="26048" y="11269"/>
                  </a:cubicBezTo>
                  <a:cubicBezTo>
                    <a:pt x="26191" y="11269"/>
                    <a:pt x="26333" y="11212"/>
                    <a:pt x="26418" y="11098"/>
                  </a:cubicBezTo>
                  <a:cubicBezTo>
                    <a:pt x="26646" y="10899"/>
                    <a:pt x="26646" y="10558"/>
                    <a:pt x="26418" y="10359"/>
                  </a:cubicBezTo>
                  <a:cubicBezTo>
                    <a:pt x="26319" y="10245"/>
                    <a:pt x="26184" y="10188"/>
                    <a:pt x="26048" y="10188"/>
                  </a:cubicBezTo>
                  <a:close/>
                  <a:moveTo>
                    <a:pt x="23493" y="12741"/>
                  </a:moveTo>
                  <a:cubicBezTo>
                    <a:pt x="23354" y="12741"/>
                    <a:pt x="23219" y="12790"/>
                    <a:pt x="23120" y="12890"/>
                  </a:cubicBezTo>
                  <a:cubicBezTo>
                    <a:pt x="22920" y="13089"/>
                    <a:pt x="22920" y="13430"/>
                    <a:pt x="23120" y="13658"/>
                  </a:cubicBezTo>
                  <a:cubicBezTo>
                    <a:pt x="23233" y="13743"/>
                    <a:pt x="23375" y="13800"/>
                    <a:pt x="23489" y="13800"/>
                  </a:cubicBezTo>
                  <a:cubicBezTo>
                    <a:pt x="23631" y="13800"/>
                    <a:pt x="23774" y="13743"/>
                    <a:pt x="23887" y="13658"/>
                  </a:cubicBezTo>
                  <a:cubicBezTo>
                    <a:pt x="24086" y="13430"/>
                    <a:pt x="24086" y="13089"/>
                    <a:pt x="23887" y="12890"/>
                  </a:cubicBezTo>
                  <a:cubicBezTo>
                    <a:pt x="23774" y="12790"/>
                    <a:pt x="23631" y="12741"/>
                    <a:pt x="23493" y="12741"/>
                  </a:cubicBezTo>
                  <a:close/>
                  <a:moveTo>
                    <a:pt x="20958" y="15278"/>
                  </a:moveTo>
                  <a:cubicBezTo>
                    <a:pt x="20823" y="15278"/>
                    <a:pt x="20688" y="15335"/>
                    <a:pt x="20589" y="15449"/>
                  </a:cubicBezTo>
                  <a:cubicBezTo>
                    <a:pt x="20361" y="15648"/>
                    <a:pt x="20361" y="15989"/>
                    <a:pt x="20589" y="16188"/>
                  </a:cubicBezTo>
                  <a:cubicBezTo>
                    <a:pt x="20674" y="16302"/>
                    <a:pt x="20816" y="16359"/>
                    <a:pt x="20958" y="16359"/>
                  </a:cubicBezTo>
                  <a:cubicBezTo>
                    <a:pt x="21101" y="16359"/>
                    <a:pt x="21214" y="16302"/>
                    <a:pt x="21328" y="16188"/>
                  </a:cubicBezTo>
                  <a:cubicBezTo>
                    <a:pt x="21527" y="15989"/>
                    <a:pt x="21527" y="15648"/>
                    <a:pt x="21328" y="15449"/>
                  </a:cubicBezTo>
                  <a:cubicBezTo>
                    <a:pt x="21228" y="15335"/>
                    <a:pt x="21093" y="15278"/>
                    <a:pt x="20958" y="15278"/>
                  </a:cubicBezTo>
                  <a:close/>
                  <a:moveTo>
                    <a:pt x="18399" y="17831"/>
                  </a:moveTo>
                  <a:cubicBezTo>
                    <a:pt x="18264" y="17831"/>
                    <a:pt x="18129" y="17880"/>
                    <a:pt x="18029" y="17980"/>
                  </a:cubicBezTo>
                  <a:cubicBezTo>
                    <a:pt x="17830" y="18207"/>
                    <a:pt x="17830" y="18549"/>
                    <a:pt x="18029" y="18748"/>
                  </a:cubicBezTo>
                  <a:cubicBezTo>
                    <a:pt x="18143" y="18833"/>
                    <a:pt x="18257" y="18890"/>
                    <a:pt x="18399" y="18890"/>
                  </a:cubicBezTo>
                  <a:cubicBezTo>
                    <a:pt x="18541" y="18890"/>
                    <a:pt x="18683" y="18833"/>
                    <a:pt x="18769" y="18748"/>
                  </a:cubicBezTo>
                  <a:cubicBezTo>
                    <a:pt x="18996" y="18549"/>
                    <a:pt x="18996" y="18207"/>
                    <a:pt x="18769" y="17980"/>
                  </a:cubicBezTo>
                  <a:cubicBezTo>
                    <a:pt x="18669" y="17880"/>
                    <a:pt x="18534" y="17831"/>
                    <a:pt x="18399" y="17831"/>
                  </a:cubicBezTo>
                  <a:close/>
                  <a:moveTo>
                    <a:pt x="15865" y="20390"/>
                  </a:moveTo>
                  <a:cubicBezTo>
                    <a:pt x="15726" y="20390"/>
                    <a:pt x="15584" y="20440"/>
                    <a:pt x="15470" y="20539"/>
                  </a:cubicBezTo>
                  <a:cubicBezTo>
                    <a:pt x="15271" y="20738"/>
                    <a:pt x="15271" y="21080"/>
                    <a:pt x="15470" y="21279"/>
                  </a:cubicBezTo>
                  <a:cubicBezTo>
                    <a:pt x="15584" y="21392"/>
                    <a:pt x="15726" y="21449"/>
                    <a:pt x="15868" y="21449"/>
                  </a:cubicBezTo>
                  <a:cubicBezTo>
                    <a:pt x="15982" y="21449"/>
                    <a:pt x="16124" y="21392"/>
                    <a:pt x="16238" y="21279"/>
                  </a:cubicBezTo>
                  <a:cubicBezTo>
                    <a:pt x="16437" y="21080"/>
                    <a:pt x="16437" y="20738"/>
                    <a:pt x="16238" y="20539"/>
                  </a:cubicBezTo>
                  <a:cubicBezTo>
                    <a:pt x="16138" y="20440"/>
                    <a:pt x="16003" y="20390"/>
                    <a:pt x="15865" y="20390"/>
                  </a:cubicBezTo>
                  <a:close/>
                  <a:moveTo>
                    <a:pt x="13309" y="22921"/>
                  </a:moveTo>
                  <a:cubicBezTo>
                    <a:pt x="13174" y="22921"/>
                    <a:pt x="13039" y="22971"/>
                    <a:pt x="12939" y="23070"/>
                  </a:cubicBezTo>
                  <a:cubicBezTo>
                    <a:pt x="12712" y="23298"/>
                    <a:pt x="12712" y="23639"/>
                    <a:pt x="12939" y="23838"/>
                  </a:cubicBezTo>
                  <a:cubicBezTo>
                    <a:pt x="13025" y="23952"/>
                    <a:pt x="13167" y="23980"/>
                    <a:pt x="13309" y="23980"/>
                  </a:cubicBezTo>
                  <a:cubicBezTo>
                    <a:pt x="13451" y="23980"/>
                    <a:pt x="13593" y="23952"/>
                    <a:pt x="13679" y="23838"/>
                  </a:cubicBezTo>
                  <a:cubicBezTo>
                    <a:pt x="13906" y="23639"/>
                    <a:pt x="13906" y="23298"/>
                    <a:pt x="13679" y="23070"/>
                  </a:cubicBezTo>
                  <a:cubicBezTo>
                    <a:pt x="13579" y="22971"/>
                    <a:pt x="13444" y="22921"/>
                    <a:pt x="13309" y="22921"/>
                  </a:cubicBezTo>
                  <a:close/>
                  <a:moveTo>
                    <a:pt x="10764" y="25480"/>
                  </a:moveTo>
                  <a:cubicBezTo>
                    <a:pt x="10629" y="25480"/>
                    <a:pt x="10494" y="25530"/>
                    <a:pt x="10380" y="25629"/>
                  </a:cubicBezTo>
                  <a:cubicBezTo>
                    <a:pt x="10181" y="25829"/>
                    <a:pt x="10181" y="26170"/>
                    <a:pt x="10380" y="26397"/>
                  </a:cubicBezTo>
                  <a:cubicBezTo>
                    <a:pt x="10494" y="26483"/>
                    <a:pt x="10636" y="26539"/>
                    <a:pt x="10778" y="26539"/>
                  </a:cubicBezTo>
                  <a:cubicBezTo>
                    <a:pt x="10892" y="26539"/>
                    <a:pt x="11034" y="26483"/>
                    <a:pt x="11148" y="26397"/>
                  </a:cubicBezTo>
                  <a:cubicBezTo>
                    <a:pt x="11347" y="26170"/>
                    <a:pt x="11347" y="25829"/>
                    <a:pt x="11148" y="25629"/>
                  </a:cubicBezTo>
                  <a:cubicBezTo>
                    <a:pt x="11034" y="25530"/>
                    <a:pt x="10899" y="25480"/>
                    <a:pt x="10764" y="25480"/>
                  </a:cubicBezTo>
                  <a:close/>
                  <a:moveTo>
                    <a:pt x="8219" y="28018"/>
                  </a:moveTo>
                  <a:cubicBezTo>
                    <a:pt x="8084" y="28018"/>
                    <a:pt x="7949" y="28075"/>
                    <a:pt x="7849" y="28189"/>
                  </a:cubicBezTo>
                  <a:cubicBezTo>
                    <a:pt x="7622" y="28388"/>
                    <a:pt x="7622" y="28729"/>
                    <a:pt x="7849" y="28928"/>
                  </a:cubicBezTo>
                  <a:cubicBezTo>
                    <a:pt x="7934" y="29042"/>
                    <a:pt x="8077" y="29099"/>
                    <a:pt x="8219" y="29099"/>
                  </a:cubicBezTo>
                  <a:cubicBezTo>
                    <a:pt x="8361" y="29099"/>
                    <a:pt x="8475" y="29042"/>
                    <a:pt x="8588" y="28928"/>
                  </a:cubicBezTo>
                  <a:cubicBezTo>
                    <a:pt x="8787" y="28729"/>
                    <a:pt x="8787" y="28388"/>
                    <a:pt x="8588" y="28189"/>
                  </a:cubicBezTo>
                  <a:cubicBezTo>
                    <a:pt x="8489" y="28075"/>
                    <a:pt x="8354" y="28018"/>
                    <a:pt x="8219" y="28018"/>
                  </a:cubicBezTo>
                  <a:close/>
                  <a:moveTo>
                    <a:pt x="5663" y="30570"/>
                  </a:moveTo>
                  <a:cubicBezTo>
                    <a:pt x="5524" y="30570"/>
                    <a:pt x="5389" y="30620"/>
                    <a:pt x="5290" y="30720"/>
                  </a:cubicBezTo>
                  <a:cubicBezTo>
                    <a:pt x="5091" y="30947"/>
                    <a:pt x="5091" y="31260"/>
                    <a:pt x="5290" y="31487"/>
                  </a:cubicBezTo>
                  <a:cubicBezTo>
                    <a:pt x="5403" y="31573"/>
                    <a:pt x="5546" y="31630"/>
                    <a:pt x="5659" y="31630"/>
                  </a:cubicBezTo>
                  <a:cubicBezTo>
                    <a:pt x="5802" y="31630"/>
                    <a:pt x="5944" y="31573"/>
                    <a:pt x="6058" y="31487"/>
                  </a:cubicBezTo>
                  <a:cubicBezTo>
                    <a:pt x="6257" y="31260"/>
                    <a:pt x="6257" y="30947"/>
                    <a:pt x="6058" y="30720"/>
                  </a:cubicBezTo>
                  <a:cubicBezTo>
                    <a:pt x="5944" y="30620"/>
                    <a:pt x="5802" y="30570"/>
                    <a:pt x="5663" y="30570"/>
                  </a:cubicBezTo>
                  <a:close/>
                  <a:moveTo>
                    <a:pt x="3125" y="33108"/>
                  </a:moveTo>
                  <a:cubicBezTo>
                    <a:pt x="2986" y="33108"/>
                    <a:pt x="2844" y="33165"/>
                    <a:pt x="2730" y="33279"/>
                  </a:cubicBezTo>
                  <a:cubicBezTo>
                    <a:pt x="2531" y="33478"/>
                    <a:pt x="2531" y="33819"/>
                    <a:pt x="2730" y="34018"/>
                  </a:cubicBezTo>
                  <a:cubicBezTo>
                    <a:pt x="2844" y="34132"/>
                    <a:pt x="2986" y="34189"/>
                    <a:pt x="3129" y="34189"/>
                  </a:cubicBezTo>
                  <a:cubicBezTo>
                    <a:pt x="3242" y="34189"/>
                    <a:pt x="3384" y="34132"/>
                    <a:pt x="3498" y="34018"/>
                  </a:cubicBezTo>
                  <a:cubicBezTo>
                    <a:pt x="3697" y="33819"/>
                    <a:pt x="3697" y="33478"/>
                    <a:pt x="3498" y="33279"/>
                  </a:cubicBezTo>
                  <a:cubicBezTo>
                    <a:pt x="3399" y="33165"/>
                    <a:pt x="3264" y="33108"/>
                    <a:pt x="3125" y="33108"/>
                  </a:cubicBezTo>
                  <a:close/>
                  <a:moveTo>
                    <a:pt x="569" y="35660"/>
                  </a:moveTo>
                  <a:cubicBezTo>
                    <a:pt x="434" y="35660"/>
                    <a:pt x="299" y="35710"/>
                    <a:pt x="200" y="35810"/>
                  </a:cubicBezTo>
                  <a:cubicBezTo>
                    <a:pt x="1" y="36037"/>
                    <a:pt x="1" y="36379"/>
                    <a:pt x="200" y="36578"/>
                  </a:cubicBezTo>
                  <a:cubicBezTo>
                    <a:pt x="313" y="36691"/>
                    <a:pt x="427" y="36720"/>
                    <a:pt x="569" y="36720"/>
                  </a:cubicBezTo>
                  <a:cubicBezTo>
                    <a:pt x="711" y="36720"/>
                    <a:pt x="854" y="36691"/>
                    <a:pt x="939" y="36578"/>
                  </a:cubicBezTo>
                  <a:cubicBezTo>
                    <a:pt x="1166" y="36379"/>
                    <a:pt x="1166" y="36037"/>
                    <a:pt x="939" y="35810"/>
                  </a:cubicBezTo>
                  <a:cubicBezTo>
                    <a:pt x="839" y="35710"/>
                    <a:pt x="704" y="35660"/>
                    <a:pt x="569" y="35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8"/>
            <p:cNvSpPr/>
            <p:nvPr/>
          </p:nvSpPr>
          <p:spPr>
            <a:xfrm>
              <a:off x="4760675" y="353925"/>
              <a:ext cx="27050" cy="26875"/>
            </a:xfrm>
            <a:custGeom>
              <a:avLst/>
              <a:gdLst/>
              <a:ahLst/>
              <a:cxnLst/>
              <a:rect l="l" t="t" r="r" b="b"/>
              <a:pathLst>
                <a:path w="1082" h="1075" extrusionOk="0">
                  <a:moveTo>
                    <a:pt x="563" y="0"/>
                  </a:moveTo>
                  <a:cubicBezTo>
                    <a:pt x="517" y="0"/>
                    <a:pt x="471" y="7"/>
                    <a:pt x="427" y="22"/>
                  </a:cubicBezTo>
                  <a:cubicBezTo>
                    <a:pt x="399" y="22"/>
                    <a:pt x="370" y="22"/>
                    <a:pt x="342" y="51"/>
                  </a:cubicBezTo>
                  <a:cubicBezTo>
                    <a:pt x="314" y="51"/>
                    <a:pt x="285" y="79"/>
                    <a:pt x="228" y="79"/>
                  </a:cubicBezTo>
                  <a:cubicBezTo>
                    <a:pt x="200" y="107"/>
                    <a:pt x="200" y="136"/>
                    <a:pt x="171" y="164"/>
                  </a:cubicBezTo>
                  <a:cubicBezTo>
                    <a:pt x="143" y="193"/>
                    <a:pt x="115" y="193"/>
                    <a:pt x="86" y="250"/>
                  </a:cubicBezTo>
                  <a:cubicBezTo>
                    <a:pt x="86" y="278"/>
                    <a:pt x="58" y="306"/>
                    <a:pt x="58" y="335"/>
                  </a:cubicBezTo>
                  <a:cubicBezTo>
                    <a:pt x="29" y="363"/>
                    <a:pt x="29" y="392"/>
                    <a:pt x="29" y="420"/>
                  </a:cubicBezTo>
                  <a:cubicBezTo>
                    <a:pt x="1" y="449"/>
                    <a:pt x="1" y="506"/>
                    <a:pt x="1" y="534"/>
                  </a:cubicBezTo>
                  <a:cubicBezTo>
                    <a:pt x="1" y="562"/>
                    <a:pt x="1" y="591"/>
                    <a:pt x="29" y="648"/>
                  </a:cubicBezTo>
                  <a:cubicBezTo>
                    <a:pt x="29" y="676"/>
                    <a:pt x="29" y="705"/>
                    <a:pt x="58" y="733"/>
                  </a:cubicBezTo>
                  <a:cubicBezTo>
                    <a:pt x="58" y="761"/>
                    <a:pt x="86" y="790"/>
                    <a:pt x="86" y="818"/>
                  </a:cubicBezTo>
                  <a:cubicBezTo>
                    <a:pt x="115" y="847"/>
                    <a:pt x="143" y="875"/>
                    <a:pt x="171" y="904"/>
                  </a:cubicBezTo>
                  <a:cubicBezTo>
                    <a:pt x="200" y="932"/>
                    <a:pt x="200" y="961"/>
                    <a:pt x="228" y="989"/>
                  </a:cubicBezTo>
                  <a:cubicBezTo>
                    <a:pt x="285" y="989"/>
                    <a:pt x="314" y="1017"/>
                    <a:pt x="342" y="1017"/>
                  </a:cubicBezTo>
                  <a:cubicBezTo>
                    <a:pt x="370" y="1046"/>
                    <a:pt x="399" y="1046"/>
                    <a:pt x="427" y="1046"/>
                  </a:cubicBezTo>
                  <a:cubicBezTo>
                    <a:pt x="456" y="1074"/>
                    <a:pt x="513" y="1074"/>
                    <a:pt x="541" y="1074"/>
                  </a:cubicBezTo>
                  <a:cubicBezTo>
                    <a:pt x="683" y="1074"/>
                    <a:pt x="825" y="1017"/>
                    <a:pt x="911" y="904"/>
                  </a:cubicBezTo>
                  <a:cubicBezTo>
                    <a:pt x="939" y="875"/>
                    <a:pt x="968" y="847"/>
                    <a:pt x="996" y="818"/>
                  </a:cubicBezTo>
                  <a:cubicBezTo>
                    <a:pt x="996" y="790"/>
                    <a:pt x="1025" y="761"/>
                    <a:pt x="1025" y="733"/>
                  </a:cubicBezTo>
                  <a:cubicBezTo>
                    <a:pt x="1053" y="705"/>
                    <a:pt x="1053" y="676"/>
                    <a:pt x="1053" y="648"/>
                  </a:cubicBezTo>
                  <a:cubicBezTo>
                    <a:pt x="1081" y="591"/>
                    <a:pt x="1081" y="562"/>
                    <a:pt x="1081" y="534"/>
                  </a:cubicBezTo>
                  <a:cubicBezTo>
                    <a:pt x="1081" y="506"/>
                    <a:pt x="1053" y="449"/>
                    <a:pt x="1053" y="420"/>
                  </a:cubicBezTo>
                  <a:cubicBezTo>
                    <a:pt x="1053" y="392"/>
                    <a:pt x="1053" y="363"/>
                    <a:pt x="1025" y="335"/>
                  </a:cubicBezTo>
                  <a:cubicBezTo>
                    <a:pt x="1025" y="306"/>
                    <a:pt x="996" y="278"/>
                    <a:pt x="996" y="250"/>
                  </a:cubicBezTo>
                  <a:cubicBezTo>
                    <a:pt x="968" y="193"/>
                    <a:pt x="939" y="193"/>
                    <a:pt x="911" y="164"/>
                  </a:cubicBezTo>
                  <a:cubicBezTo>
                    <a:pt x="826" y="59"/>
                    <a:pt x="695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ubTitle" idx="1"/>
          </p:nvPr>
        </p:nvSpPr>
        <p:spPr>
          <a:xfrm>
            <a:off x="785226" y="3042926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ubTitle" idx="2"/>
          </p:nvPr>
        </p:nvSpPr>
        <p:spPr>
          <a:xfrm>
            <a:off x="3484347" y="3042926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ubTitle" idx="3"/>
          </p:nvPr>
        </p:nvSpPr>
        <p:spPr>
          <a:xfrm>
            <a:off x="6183474" y="3042926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ubTitle" idx="4"/>
          </p:nvPr>
        </p:nvSpPr>
        <p:spPr>
          <a:xfrm>
            <a:off x="785225" y="2601445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ubTitle" idx="5"/>
          </p:nvPr>
        </p:nvSpPr>
        <p:spPr>
          <a:xfrm>
            <a:off x="3484350" y="2601445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ubTitle" idx="6"/>
          </p:nvPr>
        </p:nvSpPr>
        <p:spPr>
          <a:xfrm>
            <a:off x="6183475" y="2601445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6" name="Google Shape;26;p9"/>
          <p:cNvGrpSpPr/>
          <p:nvPr/>
        </p:nvGrpSpPr>
        <p:grpSpPr>
          <a:xfrm rot="10800000">
            <a:off x="-310519" y="4676382"/>
            <a:ext cx="2249640" cy="423402"/>
            <a:chOff x="6456475" y="3575600"/>
            <a:chExt cx="2936100" cy="552600"/>
          </a:xfrm>
        </p:grpSpPr>
        <p:sp>
          <p:nvSpPr>
            <p:cNvPr id="27" name="Google Shape;27;p9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ubTitle" idx="1"/>
          </p:nvPr>
        </p:nvSpPr>
        <p:spPr>
          <a:xfrm>
            <a:off x="900101" y="2021050"/>
            <a:ext cx="21615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ubTitle" idx="2"/>
          </p:nvPr>
        </p:nvSpPr>
        <p:spPr>
          <a:xfrm>
            <a:off x="6082360" y="2021625"/>
            <a:ext cx="21579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3"/>
          </p:nvPr>
        </p:nvSpPr>
        <p:spPr>
          <a:xfrm>
            <a:off x="900101" y="3606850"/>
            <a:ext cx="21615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subTitle" idx="4"/>
          </p:nvPr>
        </p:nvSpPr>
        <p:spPr>
          <a:xfrm>
            <a:off x="6082360" y="3607425"/>
            <a:ext cx="21579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ubTitle" idx="5"/>
          </p:nvPr>
        </p:nvSpPr>
        <p:spPr>
          <a:xfrm>
            <a:off x="900101" y="1737450"/>
            <a:ext cx="21615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ubTitle" idx="6"/>
          </p:nvPr>
        </p:nvSpPr>
        <p:spPr>
          <a:xfrm>
            <a:off x="900101" y="3323325"/>
            <a:ext cx="21615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7"/>
          </p:nvPr>
        </p:nvSpPr>
        <p:spPr>
          <a:xfrm>
            <a:off x="6082356" y="1738025"/>
            <a:ext cx="21579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ubTitle" idx="8"/>
          </p:nvPr>
        </p:nvSpPr>
        <p:spPr>
          <a:xfrm>
            <a:off x="6082356" y="3323900"/>
            <a:ext cx="21579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9" name="Google Shape;39;p10"/>
          <p:cNvGrpSpPr/>
          <p:nvPr/>
        </p:nvGrpSpPr>
        <p:grpSpPr>
          <a:xfrm rot="10800000" flipH="1">
            <a:off x="7191231" y="4676382"/>
            <a:ext cx="2249640" cy="423402"/>
            <a:chOff x="6456475" y="3575600"/>
            <a:chExt cx="2936100" cy="552600"/>
          </a:xfrm>
        </p:grpSpPr>
        <p:sp>
          <p:nvSpPr>
            <p:cNvPr id="40" name="Google Shape;40;p10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0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ubTitle" idx="1"/>
          </p:nvPr>
        </p:nvSpPr>
        <p:spPr>
          <a:xfrm>
            <a:off x="774411" y="3926850"/>
            <a:ext cx="23013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ubTitle" idx="2"/>
          </p:nvPr>
        </p:nvSpPr>
        <p:spPr>
          <a:xfrm>
            <a:off x="3419568" y="3926850"/>
            <a:ext cx="23013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3"/>
          </p:nvPr>
        </p:nvSpPr>
        <p:spPr>
          <a:xfrm>
            <a:off x="6068289" y="3926850"/>
            <a:ext cx="2301300" cy="6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ubTitle" idx="4"/>
          </p:nvPr>
        </p:nvSpPr>
        <p:spPr>
          <a:xfrm>
            <a:off x="774411" y="3472275"/>
            <a:ext cx="2301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5"/>
          </p:nvPr>
        </p:nvSpPr>
        <p:spPr>
          <a:xfrm>
            <a:off x="3419568" y="3472275"/>
            <a:ext cx="2301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ubTitle" idx="6"/>
          </p:nvPr>
        </p:nvSpPr>
        <p:spPr>
          <a:xfrm>
            <a:off x="6068289" y="3472275"/>
            <a:ext cx="2301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50" name="Google Shape;50;p11"/>
          <p:cNvGrpSpPr/>
          <p:nvPr/>
        </p:nvGrpSpPr>
        <p:grpSpPr>
          <a:xfrm>
            <a:off x="7382637" y="3658850"/>
            <a:ext cx="2358638" cy="2358638"/>
            <a:chOff x="7330062" y="1376500"/>
            <a:chExt cx="2358638" cy="2358638"/>
          </a:xfrm>
        </p:grpSpPr>
        <p:grpSp>
          <p:nvGrpSpPr>
            <p:cNvPr id="51" name="Google Shape;51;p11"/>
            <p:cNvGrpSpPr/>
            <p:nvPr/>
          </p:nvGrpSpPr>
          <p:grpSpPr>
            <a:xfrm rot="-2700000" flipH="1">
              <a:off x="7604535" y="1766438"/>
              <a:ext cx="1045765" cy="1045615"/>
              <a:chOff x="3741950" y="353925"/>
              <a:chExt cx="1045775" cy="1045625"/>
            </a:xfrm>
          </p:grpSpPr>
          <p:sp>
            <p:nvSpPr>
              <p:cNvPr id="52" name="Google Shape;52;p11"/>
              <p:cNvSpPr/>
              <p:nvPr/>
            </p:nvSpPr>
            <p:spPr>
              <a:xfrm>
                <a:off x="3741950" y="1372675"/>
                <a:ext cx="263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75" extrusionOk="0">
                    <a:moveTo>
                      <a:pt x="526" y="1"/>
                    </a:moveTo>
                    <a:cubicBezTo>
                      <a:pt x="491" y="1"/>
                      <a:pt x="455" y="8"/>
                      <a:pt x="427" y="22"/>
                    </a:cubicBezTo>
                    <a:cubicBezTo>
                      <a:pt x="398" y="22"/>
                      <a:pt x="370" y="22"/>
                      <a:pt x="313" y="50"/>
                    </a:cubicBezTo>
                    <a:cubicBezTo>
                      <a:pt x="284" y="50"/>
                      <a:pt x="256" y="79"/>
                      <a:pt x="228" y="107"/>
                    </a:cubicBezTo>
                    <a:cubicBezTo>
                      <a:pt x="199" y="107"/>
                      <a:pt x="171" y="136"/>
                      <a:pt x="142" y="164"/>
                    </a:cubicBezTo>
                    <a:cubicBezTo>
                      <a:pt x="57" y="249"/>
                      <a:pt x="0" y="392"/>
                      <a:pt x="0" y="534"/>
                    </a:cubicBezTo>
                    <a:cubicBezTo>
                      <a:pt x="0" y="676"/>
                      <a:pt x="57" y="818"/>
                      <a:pt x="142" y="903"/>
                    </a:cubicBezTo>
                    <a:cubicBezTo>
                      <a:pt x="171" y="932"/>
                      <a:pt x="199" y="960"/>
                      <a:pt x="228" y="989"/>
                    </a:cubicBezTo>
                    <a:cubicBezTo>
                      <a:pt x="256" y="989"/>
                      <a:pt x="284" y="1017"/>
                      <a:pt x="313" y="1046"/>
                    </a:cubicBezTo>
                    <a:cubicBezTo>
                      <a:pt x="370" y="1046"/>
                      <a:pt x="398" y="1046"/>
                      <a:pt x="427" y="1074"/>
                    </a:cubicBezTo>
                    <a:lnTo>
                      <a:pt x="626" y="1074"/>
                    </a:lnTo>
                    <a:cubicBezTo>
                      <a:pt x="654" y="1046"/>
                      <a:pt x="711" y="1046"/>
                      <a:pt x="739" y="1046"/>
                    </a:cubicBezTo>
                    <a:cubicBezTo>
                      <a:pt x="768" y="1017"/>
                      <a:pt x="796" y="989"/>
                      <a:pt x="825" y="989"/>
                    </a:cubicBezTo>
                    <a:cubicBezTo>
                      <a:pt x="853" y="960"/>
                      <a:pt x="882" y="932"/>
                      <a:pt x="910" y="903"/>
                    </a:cubicBezTo>
                    <a:cubicBezTo>
                      <a:pt x="938" y="903"/>
                      <a:pt x="938" y="875"/>
                      <a:pt x="967" y="847"/>
                    </a:cubicBezTo>
                    <a:cubicBezTo>
                      <a:pt x="995" y="818"/>
                      <a:pt x="995" y="790"/>
                      <a:pt x="1024" y="733"/>
                    </a:cubicBezTo>
                    <a:cubicBezTo>
                      <a:pt x="1024" y="704"/>
                      <a:pt x="1052" y="676"/>
                      <a:pt x="1052" y="648"/>
                    </a:cubicBezTo>
                    <a:cubicBezTo>
                      <a:pt x="1052" y="619"/>
                      <a:pt x="1052" y="562"/>
                      <a:pt x="1052" y="534"/>
                    </a:cubicBezTo>
                    <a:cubicBezTo>
                      <a:pt x="1052" y="392"/>
                      <a:pt x="995" y="249"/>
                      <a:pt x="910" y="164"/>
                    </a:cubicBezTo>
                    <a:cubicBezTo>
                      <a:pt x="882" y="136"/>
                      <a:pt x="853" y="107"/>
                      <a:pt x="825" y="107"/>
                    </a:cubicBezTo>
                    <a:cubicBezTo>
                      <a:pt x="796" y="79"/>
                      <a:pt x="768" y="50"/>
                      <a:pt x="739" y="50"/>
                    </a:cubicBezTo>
                    <a:cubicBezTo>
                      <a:pt x="711" y="22"/>
                      <a:pt x="654" y="22"/>
                      <a:pt x="626" y="22"/>
                    </a:cubicBezTo>
                    <a:cubicBezTo>
                      <a:pt x="597" y="8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11"/>
              <p:cNvSpPr/>
              <p:nvPr/>
            </p:nvSpPr>
            <p:spPr>
              <a:xfrm>
                <a:off x="3804500" y="417550"/>
                <a:ext cx="920650" cy="918000"/>
              </a:xfrm>
              <a:custGeom>
                <a:avLst/>
                <a:gdLst/>
                <a:ahLst/>
                <a:cxnLst/>
                <a:rect l="l" t="t" r="r" b="b"/>
                <a:pathLst>
                  <a:path w="36826" h="36720" extrusionOk="0">
                    <a:moveTo>
                      <a:pt x="36232" y="1"/>
                    </a:moveTo>
                    <a:cubicBezTo>
                      <a:pt x="36094" y="1"/>
                      <a:pt x="35959" y="51"/>
                      <a:pt x="35859" y="150"/>
                    </a:cubicBezTo>
                    <a:cubicBezTo>
                      <a:pt x="35660" y="378"/>
                      <a:pt x="35660" y="690"/>
                      <a:pt x="35859" y="918"/>
                    </a:cubicBezTo>
                    <a:cubicBezTo>
                      <a:pt x="35973" y="1003"/>
                      <a:pt x="36115" y="1060"/>
                      <a:pt x="36229" y="1060"/>
                    </a:cubicBezTo>
                    <a:cubicBezTo>
                      <a:pt x="36371" y="1060"/>
                      <a:pt x="36513" y="1003"/>
                      <a:pt x="36627" y="918"/>
                    </a:cubicBezTo>
                    <a:cubicBezTo>
                      <a:pt x="36826" y="690"/>
                      <a:pt x="36826" y="378"/>
                      <a:pt x="36627" y="150"/>
                    </a:cubicBezTo>
                    <a:cubicBezTo>
                      <a:pt x="36513" y="51"/>
                      <a:pt x="36371" y="1"/>
                      <a:pt x="36232" y="1"/>
                    </a:cubicBezTo>
                    <a:close/>
                    <a:moveTo>
                      <a:pt x="33694" y="2560"/>
                    </a:moveTo>
                    <a:cubicBezTo>
                      <a:pt x="33556" y="2560"/>
                      <a:pt x="33414" y="2610"/>
                      <a:pt x="33300" y="2709"/>
                    </a:cubicBezTo>
                    <a:cubicBezTo>
                      <a:pt x="33101" y="2909"/>
                      <a:pt x="33101" y="3250"/>
                      <a:pt x="33300" y="3449"/>
                    </a:cubicBezTo>
                    <a:cubicBezTo>
                      <a:pt x="33414" y="3563"/>
                      <a:pt x="33556" y="3619"/>
                      <a:pt x="33698" y="3619"/>
                    </a:cubicBezTo>
                    <a:cubicBezTo>
                      <a:pt x="33840" y="3619"/>
                      <a:pt x="33954" y="3563"/>
                      <a:pt x="34068" y="3449"/>
                    </a:cubicBezTo>
                    <a:cubicBezTo>
                      <a:pt x="34267" y="3250"/>
                      <a:pt x="34267" y="2909"/>
                      <a:pt x="34068" y="2709"/>
                    </a:cubicBezTo>
                    <a:cubicBezTo>
                      <a:pt x="33968" y="2610"/>
                      <a:pt x="33833" y="2560"/>
                      <a:pt x="33694" y="2560"/>
                    </a:cubicBezTo>
                    <a:close/>
                    <a:moveTo>
                      <a:pt x="31139" y="5091"/>
                    </a:moveTo>
                    <a:cubicBezTo>
                      <a:pt x="31004" y="5091"/>
                      <a:pt x="30869" y="5141"/>
                      <a:pt x="30769" y="5240"/>
                    </a:cubicBezTo>
                    <a:cubicBezTo>
                      <a:pt x="30570" y="5468"/>
                      <a:pt x="30570" y="5809"/>
                      <a:pt x="30769" y="6008"/>
                    </a:cubicBezTo>
                    <a:cubicBezTo>
                      <a:pt x="30883" y="6122"/>
                      <a:pt x="30996" y="6150"/>
                      <a:pt x="31139" y="6150"/>
                    </a:cubicBezTo>
                    <a:cubicBezTo>
                      <a:pt x="31281" y="6150"/>
                      <a:pt x="31423" y="6122"/>
                      <a:pt x="31508" y="6008"/>
                    </a:cubicBezTo>
                    <a:cubicBezTo>
                      <a:pt x="31736" y="5809"/>
                      <a:pt x="31736" y="5468"/>
                      <a:pt x="31508" y="5240"/>
                    </a:cubicBezTo>
                    <a:cubicBezTo>
                      <a:pt x="31409" y="5141"/>
                      <a:pt x="31274" y="5091"/>
                      <a:pt x="31139" y="5091"/>
                    </a:cubicBezTo>
                    <a:close/>
                    <a:moveTo>
                      <a:pt x="28594" y="7650"/>
                    </a:moveTo>
                    <a:cubicBezTo>
                      <a:pt x="28458" y="7650"/>
                      <a:pt x="28323" y="7700"/>
                      <a:pt x="28210" y="7800"/>
                    </a:cubicBezTo>
                    <a:cubicBezTo>
                      <a:pt x="28011" y="7999"/>
                      <a:pt x="28011" y="8340"/>
                      <a:pt x="28210" y="8567"/>
                    </a:cubicBezTo>
                    <a:cubicBezTo>
                      <a:pt x="28323" y="8653"/>
                      <a:pt x="28466" y="8710"/>
                      <a:pt x="28608" y="8710"/>
                    </a:cubicBezTo>
                    <a:cubicBezTo>
                      <a:pt x="28722" y="8710"/>
                      <a:pt x="28864" y="8653"/>
                      <a:pt x="28977" y="8567"/>
                    </a:cubicBezTo>
                    <a:cubicBezTo>
                      <a:pt x="29177" y="8340"/>
                      <a:pt x="29177" y="7999"/>
                      <a:pt x="28977" y="7800"/>
                    </a:cubicBezTo>
                    <a:cubicBezTo>
                      <a:pt x="28864" y="7700"/>
                      <a:pt x="28729" y="7650"/>
                      <a:pt x="28594" y="7650"/>
                    </a:cubicBezTo>
                    <a:close/>
                    <a:moveTo>
                      <a:pt x="26048" y="10188"/>
                    </a:moveTo>
                    <a:cubicBezTo>
                      <a:pt x="25913" y="10188"/>
                      <a:pt x="25778" y="10245"/>
                      <a:pt x="25679" y="10359"/>
                    </a:cubicBezTo>
                    <a:cubicBezTo>
                      <a:pt x="25451" y="10558"/>
                      <a:pt x="25451" y="10899"/>
                      <a:pt x="25679" y="11098"/>
                    </a:cubicBezTo>
                    <a:cubicBezTo>
                      <a:pt x="25764" y="11212"/>
                      <a:pt x="25906" y="11269"/>
                      <a:pt x="26048" y="11269"/>
                    </a:cubicBezTo>
                    <a:cubicBezTo>
                      <a:pt x="26191" y="11269"/>
                      <a:pt x="26333" y="11212"/>
                      <a:pt x="26418" y="11098"/>
                    </a:cubicBezTo>
                    <a:cubicBezTo>
                      <a:pt x="26646" y="10899"/>
                      <a:pt x="26646" y="10558"/>
                      <a:pt x="26418" y="10359"/>
                    </a:cubicBezTo>
                    <a:cubicBezTo>
                      <a:pt x="26319" y="10245"/>
                      <a:pt x="26184" y="10188"/>
                      <a:pt x="26048" y="10188"/>
                    </a:cubicBezTo>
                    <a:close/>
                    <a:moveTo>
                      <a:pt x="23493" y="12741"/>
                    </a:moveTo>
                    <a:cubicBezTo>
                      <a:pt x="23354" y="12741"/>
                      <a:pt x="23219" y="12790"/>
                      <a:pt x="23120" y="12890"/>
                    </a:cubicBezTo>
                    <a:cubicBezTo>
                      <a:pt x="22920" y="13089"/>
                      <a:pt x="22920" y="13430"/>
                      <a:pt x="23120" y="13658"/>
                    </a:cubicBezTo>
                    <a:cubicBezTo>
                      <a:pt x="23233" y="13743"/>
                      <a:pt x="23375" y="13800"/>
                      <a:pt x="23489" y="13800"/>
                    </a:cubicBezTo>
                    <a:cubicBezTo>
                      <a:pt x="23631" y="13800"/>
                      <a:pt x="23774" y="13743"/>
                      <a:pt x="23887" y="13658"/>
                    </a:cubicBezTo>
                    <a:cubicBezTo>
                      <a:pt x="24086" y="13430"/>
                      <a:pt x="24086" y="13089"/>
                      <a:pt x="23887" y="12890"/>
                    </a:cubicBezTo>
                    <a:cubicBezTo>
                      <a:pt x="23774" y="12790"/>
                      <a:pt x="23631" y="12741"/>
                      <a:pt x="23493" y="12741"/>
                    </a:cubicBezTo>
                    <a:close/>
                    <a:moveTo>
                      <a:pt x="20958" y="15278"/>
                    </a:moveTo>
                    <a:cubicBezTo>
                      <a:pt x="20823" y="15278"/>
                      <a:pt x="20688" y="15335"/>
                      <a:pt x="20589" y="15449"/>
                    </a:cubicBezTo>
                    <a:cubicBezTo>
                      <a:pt x="20361" y="15648"/>
                      <a:pt x="20361" y="15989"/>
                      <a:pt x="20589" y="16188"/>
                    </a:cubicBezTo>
                    <a:cubicBezTo>
                      <a:pt x="20674" y="16302"/>
                      <a:pt x="20816" y="16359"/>
                      <a:pt x="20958" y="16359"/>
                    </a:cubicBezTo>
                    <a:cubicBezTo>
                      <a:pt x="21101" y="16359"/>
                      <a:pt x="21214" y="16302"/>
                      <a:pt x="21328" y="16188"/>
                    </a:cubicBezTo>
                    <a:cubicBezTo>
                      <a:pt x="21527" y="15989"/>
                      <a:pt x="21527" y="15648"/>
                      <a:pt x="21328" y="15449"/>
                    </a:cubicBezTo>
                    <a:cubicBezTo>
                      <a:pt x="21228" y="15335"/>
                      <a:pt x="21093" y="15278"/>
                      <a:pt x="20958" y="15278"/>
                    </a:cubicBezTo>
                    <a:close/>
                    <a:moveTo>
                      <a:pt x="18399" y="17831"/>
                    </a:moveTo>
                    <a:cubicBezTo>
                      <a:pt x="18264" y="17831"/>
                      <a:pt x="18129" y="17880"/>
                      <a:pt x="18029" y="17980"/>
                    </a:cubicBezTo>
                    <a:cubicBezTo>
                      <a:pt x="17830" y="18207"/>
                      <a:pt x="17830" y="18549"/>
                      <a:pt x="18029" y="18748"/>
                    </a:cubicBezTo>
                    <a:cubicBezTo>
                      <a:pt x="18143" y="18833"/>
                      <a:pt x="18257" y="18890"/>
                      <a:pt x="18399" y="18890"/>
                    </a:cubicBezTo>
                    <a:cubicBezTo>
                      <a:pt x="18541" y="18890"/>
                      <a:pt x="18683" y="18833"/>
                      <a:pt x="18769" y="18748"/>
                    </a:cubicBezTo>
                    <a:cubicBezTo>
                      <a:pt x="18996" y="18549"/>
                      <a:pt x="18996" y="18207"/>
                      <a:pt x="18769" y="17980"/>
                    </a:cubicBezTo>
                    <a:cubicBezTo>
                      <a:pt x="18669" y="17880"/>
                      <a:pt x="18534" y="17831"/>
                      <a:pt x="18399" y="17831"/>
                    </a:cubicBezTo>
                    <a:close/>
                    <a:moveTo>
                      <a:pt x="15865" y="20390"/>
                    </a:moveTo>
                    <a:cubicBezTo>
                      <a:pt x="15726" y="20390"/>
                      <a:pt x="15584" y="20440"/>
                      <a:pt x="15470" y="20539"/>
                    </a:cubicBezTo>
                    <a:cubicBezTo>
                      <a:pt x="15271" y="20738"/>
                      <a:pt x="15271" y="21080"/>
                      <a:pt x="15470" y="21279"/>
                    </a:cubicBezTo>
                    <a:cubicBezTo>
                      <a:pt x="15584" y="21392"/>
                      <a:pt x="15726" y="21449"/>
                      <a:pt x="15868" y="21449"/>
                    </a:cubicBezTo>
                    <a:cubicBezTo>
                      <a:pt x="15982" y="21449"/>
                      <a:pt x="16124" y="21392"/>
                      <a:pt x="16238" y="21279"/>
                    </a:cubicBezTo>
                    <a:cubicBezTo>
                      <a:pt x="16437" y="21080"/>
                      <a:pt x="16437" y="20738"/>
                      <a:pt x="16238" y="20539"/>
                    </a:cubicBezTo>
                    <a:cubicBezTo>
                      <a:pt x="16138" y="20440"/>
                      <a:pt x="16003" y="20390"/>
                      <a:pt x="15865" y="20390"/>
                    </a:cubicBezTo>
                    <a:close/>
                    <a:moveTo>
                      <a:pt x="13309" y="22921"/>
                    </a:moveTo>
                    <a:cubicBezTo>
                      <a:pt x="13174" y="22921"/>
                      <a:pt x="13039" y="22971"/>
                      <a:pt x="12939" y="23070"/>
                    </a:cubicBezTo>
                    <a:cubicBezTo>
                      <a:pt x="12712" y="23298"/>
                      <a:pt x="12712" y="23639"/>
                      <a:pt x="12939" y="23838"/>
                    </a:cubicBezTo>
                    <a:cubicBezTo>
                      <a:pt x="13025" y="23952"/>
                      <a:pt x="13167" y="23980"/>
                      <a:pt x="13309" y="23980"/>
                    </a:cubicBezTo>
                    <a:cubicBezTo>
                      <a:pt x="13451" y="23980"/>
                      <a:pt x="13593" y="23952"/>
                      <a:pt x="13679" y="23838"/>
                    </a:cubicBezTo>
                    <a:cubicBezTo>
                      <a:pt x="13906" y="23639"/>
                      <a:pt x="13906" y="23298"/>
                      <a:pt x="13679" y="23070"/>
                    </a:cubicBezTo>
                    <a:cubicBezTo>
                      <a:pt x="13579" y="22971"/>
                      <a:pt x="13444" y="22921"/>
                      <a:pt x="13309" y="22921"/>
                    </a:cubicBezTo>
                    <a:close/>
                    <a:moveTo>
                      <a:pt x="10764" y="25480"/>
                    </a:moveTo>
                    <a:cubicBezTo>
                      <a:pt x="10629" y="25480"/>
                      <a:pt x="10494" y="25530"/>
                      <a:pt x="10380" y="25629"/>
                    </a:cubicBezTo>
                    <a:cubicBezTo>
                      <a:pt x="10181" y="25829"/>
                      <a:pt x="10181" y="26170"/>
                      <a:pt x="10380" y="26397"/>
                    </a:cubicBezTo>
                    <a:cubicBezTo>
                      <a:pt x="10494" y="26483"/>
                      <a:pt x="10636" y="26539"/>
                      <a:pt x="10778" y="26539"/>
                    </a:cubicBezTo>
                    <a:cubicBezTo>
                      <a:pt x="10892" y="26539"/>
                      <a:pt x="11034" y="26483"/>
                      <a:pt x="11148" y="26397"/>
                    </a:cubicBezTo>
                    <a:cubicBezTo>
                      <a:pt x="11347" y="26170"/>
                      <a:pt x="11347" y="25829"/>
                      <a:pt x="11148" y="25629"/>
                    </a:cubicBezTo>
                    <a:cubicBezTo>
                      <a:pt x="11034" y="25530"/>
                      <a:pt x="10899" y="25480"/>
                      <a:pt x="10764" y="25480"/>
                    </a:cubicBezTo>
                    <a:close/>
                    <a:moveTo>
                      <a:pt x="8219" y="28018"/>
                    </a:moveTo>
                    <a:cubicBezTo>
                      <a:pt x="8084" y="28018"/>
                      <a:pt x="7949" y="28075"/>
                      <a:pt x="7849" y="28189"/>
                    </a:cubicBezTo>
                    <a:cubicBezTo>
                      <a:pt x="7622" y="28388"/>
                      <a:pt x="7622" y="28729"/>
                      <a:pt x="7849" y="28928"/>
                    </a:cubicBezTo>
                    <a:cubicBezTo>
                      <a:pt x="7934" y="29042"/>
                      <a:pt x="8077" y="29099"/>
                      <a:pt x="8219" y="29099"/>
                    </a:cubicBezTo>
                    <a:cubicBezTo>
                      <a:pt x="8361" y="29099"/>
                      <a:pt x="8475" y="29042"/>
                      <a:pt x="8588" y="28928"/>
                    </a:cubicBezTo>
                    <a:cubicBezTo>
                      <a:pt x="8787" y="28729"/>
                      <a:pt x="8787" y="28388"/>
                      <a:pt x="8588" y="28189"/>
                    </a:cubicBezTo>
                    <a:cubicBezTo>
                      <a:pt x="8489" y="28075"/>
                      <a:pt x="8354" y="28018"/>
                      <a:pt x="8219" y="28018"/>
                    </a:cubicBezTo>
                    <a:close/>
                    <a:moveTo>
                      <a:pt x="5663" y="30570"/>
                    </a:moveTo>
                    <a:cubicBezTo>
                      <a:pt x="5524" y="30570"/>
                      <a:pt x="5389" y="30620"/>
                      <a:pt x="5290" y="30720"/>
                    </a:cubicBezTo>
                    <a:cubicBezTo>
                      <a:pt x="5091" y="30947"/>
                      <a:pt x="5091" y="31260"/>
                      <a:pt x="5290" y="31487"/>
                    </a:cubicBezTo>
                    <a:cubicBezTo>
                      <a:pt x="5403" y="31573"/>
                      <a:pt x="5546" y="31630"/>
                      <a:pt x="5659" y="31630"/>
                    </a:cubicBezTo>
                    <a:cubicBezTo>
                      <a:pt x="5802" y="31630"/>
                      <a:pt x="5944" y="31573"/>
                      <a:pt x="6058" y="31487"/>
                    </a:cubicBezTo>
                    <a:cubicBezTo>
                      <a:pt x="6257" y="31260"/>
                      <a:pt x="6257" y="30947"/>
                      <a:pt x="6058" y="30720"/>
                    </a:cubicBezTo>
                    <a:cubicBezTo>
                      <a:pt x="5944" y="30620"/>
                      <a:pt x="5802" y="30570"/>
                      <a:pt x="5663" y="30570"/>
                    </a:cubicBezTo>
                    <a:close/>
                    <a:moveTo>
                      <a:pt x="3125" y="33108"/>
                    </a:moveTo>
                    <a:cubicBezTo>
                      <a:pt x="2986" y="33108"/>
                      <a:pt x="2844" y="33165"/>
                      <a:pt x="2730" y="33279"/>
                    </a:cubicBezTo>
                    <a:cubicBezTo>
                      <a:pt x="2531" y="33478"/>
                      <a:pt x="2531" y="33819"/>
                      <a:pt x="2730" y="34018"/>
                    </a:cubicBezTo>
                    <a:cubicBezTo>
                      <a:pt x="2844" y="34132"/>
                      <a:pt x="2986" y="34189"/>
                      <a:pt x="3129" y="34189"/>
                    </a:cubicBezTo>
                    <a:cubicBezTo>
                      <a:pt x="3242" y="34189"/>
                      <a:pt x="3384" y="34132"/>
                      <a:pt x="3498" y="34018"/>
                    </a:cubicBezTo>
                    <a:cubicBezTo>
                      <a:pt x="3697" y="33819"/>
                      <a:pt x="3697" y="33478"/>
                      <a:pt x="3498" y="33279"/>
                    </a:cubicBezTo>
                    <a:cubicBezTo>
                      <a:pt x="3399" y="33165"/>
                      <a:pt x="3264" y="33108"/>
                      <a:pt x="3125" y="33108"/>
                    </a:cubicBezTo>
                    <a:close/>
                    <a:moveTo>
                      <a:pt x="569" y="35660"/>
                    </a:moveTo>
                    <a:cubicBezTo>
                      <a:pt x="434" y="35660"/>
                      <a:pt x="299" y="35710"/>
                      <a:pt x="200" y="35810"/>
                    </a:cubicBezTo>
                    <a:cubicBezTo>
                      <a:pt x="1" y="36037"/>
                      <a:pt x="1" y="36379"/>
                      <a:pt x="200" y="36578"/>
                    </a:cubicBezTo>
                    <a:cubicBezTo>
                      <a:pt x="313" y="36691"/>
                      <a:pt x="427" y="36720"/>
                      <a:pt x="569" y="36720"/>
                    </a:cubicBezTo>
                    <a:cubicBezTo>
                      <a:pt x="711" y="36720"/>
                      <a:pt x="854" y="36691"/>
                      <a:pt x="939" y="36578"/>
                    </a:cubicBezTo>
                    <a:cubicBezTo>
                      <a:pt x="1166" y="36379"/>
                      <a:pt x="1166" y="36037"/>
                      <a:pt x="939" y="35810"/>
                    </a:cubicBezTo>
                    <a:cubicBezTo>
                      <a:pt x="839" y="35710"/>
                      <a:pt x="704" y="35660"/>
                      <a:pt x="569" y="35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11"/>
              <p:cNvSpPr/>
              <p:nvPr/>
            </p:nvSpPr>
            <p:spPr>
              <a:xfrm>
                <a:off x="4760675" y="353925"/>
                <a:ext cx="270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5" extrusionOk="0">
                    <a:moveTo>
                      <a:pt x="563" y="0"/>
                    </a:moveTo>
                    <a:cubicBezTo>
                      <a:pt x="517" y="0"/>
                      <a:pt x="471" y="7"/>
                      <a:pt x="427" y="22"/>
                    </a:cubicBezTo>
                    <a:cubicBezTo>
                      <a:pt x="399" y="22"/>
                      <a:pt x="370" y="22"/>
                      <a:pt x="342" y="51"/>
                    </a:cubicBezTo>
                    <a:cubicBezTo>
                      <a:pt x="314" y="51"/>
                      <a:pt x="285" y="79"/>
                      <a:pt x="228" y="79"/>
                    </a:cubicBezTo>
                    <a:cubicBezTo>
                      <a:pt x="200" y="107"/>
                      <a:pt x="200" y="136"/>
                      <a:pt x="171" y="164"/>
                    </a:cubicBezTo>
                    <a:cubicBezTo>
                      <a:pt x="143" y="193"/>
                      <a:pt x="115" y="193"/>
                      <a:pt x="86" y="250"/>
                    </a:cubicBezTo>
                    <a:cubicBezTo>
                      <a:pt x="86" y="278"/>
                      <a:pt x="58" y="306"/>
                      <a:pt x="58" y="335"/>
                    </a:cubicBezTo>
                    <a:cubicBezTo>
                      <a:pt x="29" y="363"/>
                      <a:pt x="29" y="392"/>
                      <a:pt x="29" y="420"/>
                    </a:cubicBezTo>
                    <a:cubicBezTo>
                      <a:pt x="1" y="449"/>
                      <a:pt x="1" y="506"/>
                      <a:pt x="1" y="534"/>
                    </a:cubicBezTo>
                    <a:cubicBezTo>
                      <a:pt x="1" y="562"/>
                      <a:pt x="1" y="591"/>
                      <a:pt x="29" y="648"/>
                    </a:cubicBezTo>
                    <a:cubicBezTo>
                      <a:pt x="29" y="676"/>
                      <a:pt x="29" y="705"/>
                      <a:pt x="58" y="733"/>
                    </a:cubicBezTo>
                    <a:cubicBezTo>
                      <a:pt x="58" y="761"/>
                      <a:pt x="86" y="790"/>
                      <a:pt x="86" y="818"/>
                    </a:cubicBezTo>
                    <a:cubicBezTo>
                      <a:pt x="115" y="847"/>
                      <a:pt x="143" y="875"/>
                      <a:pt x="171" y="904"/>
                    </a:cubicBezTo>
                    <a:cubicBezTo>
                      <a:pt x="200" y="932"/>
                      <a:pt x="200" y="961"/>
                      <a:pt x="228" y="989"/>
                    </a:cubicBezTo>
                    <a:cubicBezTo>
                      <a:pt x="285" y="989"/>
                      <a:pt x="314" y="1017"/>
                      <a:pt x="342" y="1017"/>
                    </a:cubicBezTo>
                    <a:cubicBezTo>
                      <a:pt x="370" y="1046"/>
                      <a:pt x="399" y="1046"/>
                      <a:pt x="427" y="1046"/>
                    </a:cubicBezTo>
                    <a:cubicBezTo>
                      <a:pt x="456" y="1074"/>
                      <a:pt x="513" y="1074"/>
                      <a:pt x="541" y="1074"/>
                    </a:cubicBezTo>
                    <a:cubicBezTo>
                      <a:pt x="683" y="1074"/>
                      <a:pt x="825" y="1017"/>
                      <a:pt x="911" y="904"/>
                    </a:cubicBezTo>
                    <a:cubicBezTo>
                      <a:pt x="939" y="875"/>
                      <a:pt x="968" y="847"/>
                      <a:pt x="996" y="818"/>
                    </a:cubicBezTo>
                    <a:cubicBezTo>
                      <a:pt x="996" y="790"/>
                      <a:pt x="1025" y="761"/>
                      <a:pt x="1025" y="733"/>
                    </a:cubicBezTo>
                    <a:cubicBezTo>
                      <a:pt x="1053" y="705"/>
                      <a:pt x="1053" y="676"/>
                      <a:pt x="1053" y="648"/>
                    </a:cubicBezTo>
                    <a:cubicBezTo>
                      <a:pt x="1081" y="591"/>
                      <a:pt x="1081" y="562"/>
                      <a:pt x="1081" y="534"/>
                    </a:cubicBezTo>
                    <a:cubicBezTo>
                      <a:pt x="1081" y="506"/>
                      <a:pt x="1053" y="449"/>
                      <a:pt x="1053" y="420"/>
                    </a:cubicBezTo>
                    <a:cubicBezTo>
                      <a:pt x="1053" y="392"/>
                      <a:pt x="1053" y="363"/>
                      <a:pt x="1025" y="335"/>
                    </a:cubicBezTo>
                    <a:cubicBezTo>
                      <a:pt x="1025" y="306"/>
                      <a:pt x="996" y="278"/>
                      <a:pt x="996" y="250"/>
                    </a:cubicBezTo>
                    <a:cubicBezTo>
                      <a:pt x="968" y="193"/>
                      <a:pt x="939" y="193"/>
                      <a:pt x="911" y="164"/>
                    </a:cubicBezTo>
                    <a:cubicBezTo>
                      <a:pt x="826" y="59"/>
                      <a:pt x="695" y="0"/>
                      <a:pt x="5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" name="Google Shape;55;p11"/>
            <p:cNvSpPr/>
            <p:nvPr/>
          </p:nvSpPr>
          <p:spPr>
            <a:xfrm rot="-2700000" flipH="1">
              <a:off x="7680452" y="1716940"/>
              <a:ext cx="1657859" cy="1677759"/>
            </a:xfrm>
            <a:custGeom>
              <a:avLst/>
              <a:gdLst/>
              <a:ahLst/>
              <a:cxnLst/>
              <a:rect l="l" t="t" r="r" b="b"/>
              <a:pathLst>
                <a:path w="66315" h="67111" extrusionOk="0">
                  <a:moveTo>
                    <a:pt x="8446" y="67111"/>
                  </a:moveTo>
                  <a:cubicBezTo>
                    <a:pt x="6171" y="67111"/>
                    <a:pt x="4067" y="66258"/>
                    <a:pt x="2474" y="64665"/>
                  </a:cubicBezTo>
                  <a:cubicBezTo>
                    <a:pt x="882" y="63073"/>
                    <a:pt x="0" y="60940"/>
                    <a:pt x="0" y="58694"/>
                  </a:cubicBezTo>
                  <a:cubicBezTo>
                    <a:pt x="0" y="56447"/>
                    <a:pt x="882" y="54343"/>
                    <a:pt x="2474" y="52750"/>
                  </a:cubicBezTo>
                  <a:lnTo>
                    <a:pt x="51954" y="3271"/>
                  </a:lnTo>
                  <a:cubicBezTo>
                    <a:pt x="55224" y="0"/>
                    <a:pt x="60570" y="0"/>
                    <a:pt x="63841" y="3271"/>
                  </a:cubicBezTo>
                  <a:lnTo>
                    <a:pt x="63841" y="3271"/>
                  </a:lnTo>
                  <a:cubicBezTo>
                    <a:pt x="65433" y="4863"/>
                    <a:pt x="66315" y="6996"/>
                    <a:pt x="66315" y="9242"/>
                  </a:cubicBezTo>
                  <a:cubicBezTo>
                    <a:pt x="66315" y="11489"/>
                    <a:pt x="65433" y="13593"/>
                    <a:pt x="63841" y="15186"/>
                  </a:cubicBezTo>
                  <a:lnTo>
                    <a:pt x="14389" y="64665"/>
                  </a:lnTo>
                  <a:cubicBezTo>
                    <a:pt x="12797" y="66258"/>
                    <a:pt x="10692" y="67111"/>
                    <a:pt x="8446" y="67111"/>
                  </a:cubicBezTo>
                  <a:close/>
                  <a:moveTo>
                    <a:pt x="57897" y="2588"/>
                  </a:moveTo>
                  <a:cubicBezTo>
                    <a:pt x="56191" y="2588"/>
                    <a:pt x="54485" y="3242"/>
                    <a:pt x="53205" y="4522"/>
                  </a:cubicBezTo>
                  <a:lnTo>
                    <a:pt x="3725" y="54002"/>
                  </a:lnTo>
                  <a:cubicBezTo>
                    <a:pt x="2474" y="55253"/>
                    <a:pt x="1792" y="56931"/>
                    <a:pt x="1792" y="58694"/>
                  </a:cubicBezTo>
                  <a:cubicBezTo>
                    <a:pt x="1792" y="60457"/>
                    <a:pt x="2474" y="62135"/>
                    <a:pt x="3725" y="63386"/>
                  </a:cubicBezTo>
                  <a:cubicBezTo>
                    <a:pt x="4977" y="64637"/>
                    <a:pt x="6654" y="65348"/>
                    <a:pt x="8418" y="65348"/>
                  </a:cubicBezTo>
                  <a:cubicBezTo>
                    <a:pt x="10209" y="65348"/>
                    <a:pt x="11858" y="64637"/>
                    <a:pt x="13138" y="63386"/>
                  </a:cubicBezTo>
                  <a:lnTo>
                    <a:pt x="62589" y="13934"/>
                  </a:lnTo>
                  <a:cubicBezTo>
                    <a:pt x="63841" y="12683"/>
                    <a:pt x="64523" y="11005"/>
                    <a:pt x="64523" y="9242"/>
                  </a:cubicBezTo>
                  <a:cubicBezTo>
                    <a:pt x="64523" y="7451"/>
                    <a:pt x="63841" y="5801"/>
                    <a:pt x="62589" y="4550"/>
                  </a:cubicBezTo>
                  <a:lnTo>
                    <a:pt x="62589" y="4550"/>
                  </a:lnTo>
                  <a:cubicBezTo>
                    <a:pt x="61310" y="3242"/>
                    <a:pt x="59604" y="2588"/>
                    <a:pt x="57897" y="258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3"/>
          <p:cNvGrpSpPr/>
          <p:nvPr/>
        </p:nvGrpSpPr>
        <p:grpSpPr>
          <a:xfrm rot="10800000" flipH="1">
            <a:off x="8331027" y="3471397"/>
            <a:ext cx="4357122" cy="707497"/>
            <a:chOff x="6456475" y="3575600"/>
            <a:chExt cx="3403204" cy="552603"/>
          </a:xfrm>
        </p:grpSpPr>
        <p:sp>
          <p:nvSpPr>
            <p:cNvPr id="59" name="Google Shape;59;p13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61;p13"/>
          <p:cNvGrpSpPr/>
          <p:nvPr/>
        </p:nvGrpSpPr>
        <p:grpSpPr>
          <a:xfrm rot="10800000" flipH="1">
            <a:off x="7315681" y="4178885"/>
            <a:ext cx="5455165" cy="875381"/>
            <a:chOff x="6456469" y="3575596"/>
            <a:chExt cx="3443700" cy="552604"/>
          </a:xfrm>
        </p:grpSpPr>
        <p:sp>
          <p:nvSpPr>
            <p:cNvPr id="62" name="Google Shape;62;p13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13"/>
          <p:cNvGrpSpPr/>
          <p:nvPr/>
        </p:nvGrpSpPr>
        <p:grpSpPr>
          <a:xfrm flipH="1">
            <a:off x="-3486996" y="942843"/>
            <a:ext cx="4357122" cy="707497"/>
            <a:chOff x="6456475" y="3575600"/>
            <a:chExt cx="3403204" cy="552603"/>
          </a:xfrm>
        </p:grpSpPr>
        <p:sp>
          <p:nvSpPr>
            <p:cNvPr id="65" name="Google Shape;65;p13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" name="Google Shape;67;p13"/>
          <p:cNvGrpSpPr/>
          <p:nvPr/>
        </p:nvGrpSpPr>
        <p:grpSpPr>
          <a:xfrm flipH="1">
            <a:off x="-3569694" y="67472"/>
            <a:ext cx="5455165" cy="875381"/>
            <a:chOff x="6456469" y="3575596"/>
            <a:chExt cx="3443700" cy="552604"/>
          </a:xfrm>
        </p:grpSpPr>
        <p:sp>
          <p:nvSpPr>
            <p:cNvPr id="68" name="Google Shape;68;p13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"/>
              <a:buNone/>
              <a:defRPr sz="35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bert Sans SemiBold"/>
              <a:buNone/>
              <a:defRPr sz="3500" b="0" i="0" u="none" strike="noStrike" cap="none">
                <a:solidFill>
                  <a:schemeClr val="dk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1863929" y="1103975"/>
            <a:ext cx="3323400" cy="12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6600" dirty="0" err="1">
                <a:solidFill>
                  <a:srgbClr val="0336D0"/>
                </a:solidFill>
              </a:rPr>
              <a:t>Fluentia</a:t>
            </a:r>
            <a:endParaRPr lang="en-US" sz="6600" dirty="0">
              <a:solidFill>
                <a:srgbClr val="0336D0"/>
              </a:solidFill>
            </a:endParaRPr>
          </a:p>
        </p:txBody>
      </p:sp>
      <p:grpSp>
        <p:nvGrpSpPr>
          <p:cNvPr id="88" name="Google Shape;88;p1"/>
          <p:cNvGrpSpPr/>
          <p:nvPr/>
        </p:nvGrpSpPr>
        <p:grpSpPr>
          <a:xfrm>
            <a:off x="5482795" y="1103972"/>
            <a:ext cx="4357122" cy="707497"/>
            <a:chOff x="6456475" y="3575600"/>
            <a:chExt cx="3403204" cy="552603"/>
          </a:xfrm>
        </p:grpSpPr>
        <p:sp>
          <p:nvSpPr>
            <p:cNvPr id="89" name="Google Shape;89;p1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1"/>
          <p:cNvGrpSpPr/>
          <p:nvPr/>
        </p:nvGrpSpPr>
        <p:grpSpPr>
          <a:xfrm>
            <a:off x="4467450" y="228600"/>
            <a:ext cx="5455165" cy="875381"/>
            <a:chOff x="6456469" y="3575596"/>
            <a:chExt cx="3443700" cy="552604"/>
          </a:xfrm>
        </p:grpSpPr>
        <p:sp>
          <p:nvSpPr>
            <p:cNvPr id="92" name="Google Shape;92;p1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94;p1"/>
          <p:cNvGrpSpPr/>
          <p:nvPr/>
        </p:nvGrpSpPr>
        <p:grpSpPr>
          <a:xfrm>
            <a:off x="7518600" y="1769557"/>
            <a:ext cx="2394232" cy="2358638"/>
            <a:chOff x="7518600" y="1769557"/>
            <a:chExt cx="2394232" cy="2358638"/>
          </a:xfrm>
        </p:grpSpPr>
        <p:grpSp>
          <p:nvGrpSpPr>
            <p:cNvPr id="95" name="Google Shape;95;p1"/>
            <p:cNvGrpSpPr/>
            <p:nvPr/>
          </p:nvGrpSpPr>
          <p:grpSpPr>
            <a:xfrm rot="2700000">
              <a:off x="7735132" y="2112570"/>
              <a:ext cx="1045765" cy="1045615"/>
              <a:chOff x="3741950" y="353925"/>
              <a:chExt cx="1045775" cy="1045625"/>
            </a:xfrm>
          </p:grpSpPr>
          <p:sp>
            <p:nvSpPr>
              <p:cNvPr id="96" name="Google Shape;96;p1"/>
              <p:cNvSpPr/>
              <p:nvPr/>
            </p:nvSpPr>
            <p:spPr>
              <a:xfrm>
                <a:off x="3741950" y="1372675"/>
                <a:ext cx="263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1075" extrusionOk="0">
                    <a:moveTo>
                      <a:pt x="526" y="1"/>
                    </a:moveTo>
                    <a:cubicBezTo>
                      <a:pt x="491" y="1"/>
                      <a:pt x="455" y="8"/>
                      <a:pt x="427" y="22"/>
                    </a:cubicBezTo>
                    <a:cubicBezTo>
                      <a:pt x="398" y="22"/>
                      <a:pt x="370" y="22"/>
                      <a:pt x="313" y="50"/>
                    </a:cubicBezTo>
                    <a:cubicBezTo>
                      <a:pt x="284" y="50"/>
                      <a:pt x="256" y="79"/>
                      <a:pt x="228" y="107"/>
                    </a:cubicBezTo>
                    <a:cubicBezTo>
                      <a:pt x="199" y="107"/>
                      <a:pt x="171" y="136"/>
                      <a:pt x="142" y="164"/>
                    </a:cubicBezTo>
                    <a:cubicBezTo>
                      <a:pt x="57" y="249"/>
                      <a:pt x="0" y="392"/>
                      <a:pt x="0" y="534"/>
                    </a:cubicBezTo>
                    <a:cubicBezTo>
                      <a:pt x="0" y="676"/>
                      <a:pt x="57" y="818"/>
                      <a:pt x="142" y="903"/>
                    </a:cubicBezTo>
                    <a:cubicBezTo>
                      <a:pt x="171" y="932"/>
                      <a:pt x="199" y="960"/>
                      <a:pt x="228" y="989"/>
                    </a:cubicBezTo>
                    <a:cubicBezTo>
                      <a:pt x="256" y="989"/>
                      <a:pt x="284" y="1017"/>
                      <a:pt x="313" y="1046"/>
                    </a:cubicBezTo>
                    <a:cubicBezTo>
                      <a:pt x="370" y="1046"/>
                      <a:pt x="398" y="1046"/>
                      <a:pt x="427" y="1074"/>
                    </a:cubicBezTo>
                    <a:lnTo>
                      <a:pt x="626" y="1074"/>
                    </a:lnTo>
                    <a:cubicBezTo>
                      <a:pt x="654" y="1046"/>
                      <a:pt x="711" y="1046"/>
                      <a:pt x="739" y="1046"/>
                    </a:cubicBezTo>
                    <a:cubicBezTo>
                      <a:pt x="768" y="1017"/>
                      <a:pt x="796" y="989"/>
                      <a:pt x="825" y="989"/>
                    </a:cubicBezTo>
                    <a:cubicBezTo>
                      <a:pt x="853" y="960"/>
                      <a:pt x="882" y="932"/>
                      <a:pt x="910" y="903"/>
                    </a:cubicBezTo>
                    <a:cubicBezTo>
                      <a:pt x="938" y="903"/>
                      <a:pt x="938" y="875"/>
                      <a:pt x="967" y="847"/>
                    </a:cubicBezTo>
                    <a:cubicBezTo>
                      <a:pt x="995" y="818"/>
                      <a:pt x="995" y="790"/>
                      <a:pt x="1024" y="733"/>
                    </a:cubicBezTo>
                    <a:cubicBezTo>
                      <a:pt x="1024" y="704"/>
                      <a:pt x="1052" y="676"/>
                      <a:pt x="1052" y="648"/>
                    </a:cubicBezTo>
                    <a:cubicBezTo>
                      <a:pt x="1052" y="619"/>
                      <a:pt x="1052" y="562"/>
                      <a:pt x="1052" y="534"/>
                    </a:cubicBezTo>
                    <a:cubicBezTo>
                      <a:pt x="1052" y="392"/>
                      <a:pt x="995" y="249"/>
                      <a:pt x="910" y="164"/>
                    </a:cubicBezTo>
                    <a:cubicBezTo>
                      <a:pt x="882" y="136"/>
                      <a:pt x="853" y="107"/>
                      <a:pt x="825" y="107"/>
                    </a:cubicBezTo>
                    <a:cubicBezTo>
                      <a:pt x="796" y="79"/>
                      <a:pt x="768" y="50"/>
                      <a:pt x="739" y="50"/>
                    </a:cubicBezTo>
                    <a:cubicBezTo>
                      <a:pt x="711" y="22"/>
                      <a:pt x="654" y="22"/>
                      <a:pt x="626" y="22"/>
                    </a:cubicBezTo>
                    <a:cubicBezTo>
                      <a:pt x="597" y="8"/>
                      <a:pt x="562" y="1"/>
                      <a:pt x="5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3804500" y="417550"/>
                <a:ext cx="920650" cy="918000"/>
              </a:xfrm>
              <a:custGeom>
                <a:avLst/>
                <a:gdLst/>
                <a:ahLst/>
                <a:cxnLst/>
                <a:rect l="l" t="t" r="r" b="b"/>
                <a:pathLst>
                  <a:path w="36826" h="36720" extrusionOk="0">
                    <a:moveTo>
                      <a:pt x="36232" y="1"/>
                    </a:moveTo>
                    <a:cubicBezTo>
                      <a:pt x="36094" y="1"/>
                      <a:pt x="35959" y="51"/>
                      <a:pt x="35859" y="150"/>
                    </a:cubicBezTo>
                    <a:cubicBezTo>
                      <a:pt x="35660" y="378"/>
                      <a:pt x="35660" y="690"/>
                      <a:pt x="35859" y="918"/>
                    </a:cubicBezTo>
                    <a:cubicBezTo>
                      <a:pt x="35973" y="1003"/>
                      <a:pt x="36115" y="1060"/>
                      <a:pt x="36229" y="1060"/>
                    </a:cubicBezTo>
                    <a:cubicBezTo>
                      <a:pt x="36371" y="1060"/>
                      <a:pt x="36513" y="1003"/>
                      <a:pt x="36627" y="918"/>
                    </a:cubicBezTo>
                    <a:cubicBezTo>
                      <a:pt x="36826" y="690"/>
                      <a:pt x="36826" y="378"/>
                      <a:pt x="36627" y="150"/>
                    </a:cubicBezTo>
                    <a:cubicBezTo>
                      <a:pt x="36513" y="51"/>
                      <a:pt x="36371" y="1"/>
                      <a:pt x="36232" y="1"/>
                    </a:cubicBezTo>
                    <a:close/>
                    <a:moveTo>
                      <a:pt x="33694" y="2560"/>
                    </a:moveTo>
                    <a:cubicBezTo>
                      <a:pt x="33556" y="2560"/>
                      <a:pt x="33414" y="2610"/>
                      <a:pt x="33300" y="2709"/>
                    </a:cubicBezTo>
                    <a:cubicBezTo>
                      <a:pt x="33101" y="2909"/>
                      <a:pt x="33101" y="3250"/>
                      <a:pt x="33300" y="3449"/>
                    </a:cubicBezTo>
                    <a:cubicBezTo>
                      <a:pt x="33414" y="3563"/>
                      <a:pt x="33556" y="3619"/>
                      <a:pt x="33698" y="3619"/>
                    </a:cubicBezTo>
                    <a:cubicBezTo>
                      <a:pt x="33840" y="3619"/>
                      <a:pt x="33954" y="3563"/>
                      <a:pt x="34068" y="3449"/>
                    </a:cubicBezTo>
                    <a:cubicBezTo>
                      <a:pt x="34267" y="3250"/>
                      <a:pt x="34267" y="2909"/>
                      <a:pt x="34068" y="2709"/>
                    </a:cubicBezTo>
                    <a:cubicBezTo>
                      <a:pt x="33968" y="2610"/>
                      <a:pt x="33833" y="2560"/>
                      <a:pt x="33694" y="2560"/>
                    </a:cubicBezTo>
                    <a:close/>
                    <a:moveTo>
                      <a:pt x="31139" y="5091"/>
                    </a:moveTo>
                    <a:cubicBezTo>
                      <a:pt x="31004" y="5091"/>
                      <a:pt x="30869" y="5141"/>
                      <a:pt x="30769" y="5240"/>
                    </a:cubicBezTo>
                    <a:cubicBezTo>
                      <a:pt x="30570" y="5468"/>
                      <a:pt x="30570" y="5809"/>
                      <a:pt x="30769" y="6008"/>
                    </a:cubicBezTo>
                    <a:cubicBezTo>
                      <a:pt x="30883" y="6122"/>
                      <a:pt x="30996" y="6150"/>
                      <a:pt x="31139" y="6150"/>
                    </a:cubicBezTo>
                    <a:cubicBezTo>
                      <a:pt x="31281" y="6150"/>
                      <a:pt x="31423" y="6122"/>
                      <a:pt x="31508" y="6008"/>
                    </a:cubicBezTo>
                    <a:cubicBezTo>
                      <a:pt x="31736" y="5809"/>
                      <a:pt x="31736" y="5468"/>
                      <a:pt x="31508" y="5240"/>
                    </a:cubicBezTo>
                    <a:cubicBezTo>
                      <a:pt x="31409" y="5141"/>
                      <a:pt x="31274" y="5091"/>
                      <a:pt x="31139" y="5091"/>
                    </a:cubicBezTo>
                    <a:close/>
                    <a:moveTo>
                      <a:pt x="28594" y="7650"/>
                    </a:moveTo>
                    <a:cubicBezTo>
                      <a:pt x="28458" y="7650"/>
                      <a:pt x="28323" y="7700"/>
                      <a:pt x="28210" y="7800"/>
                    </a:cubicBezTo>
                    <a:cubicBezTo>
                      <a:pt x="28011" y="7999"/>
                      <a:pt x="28011" y="8340"/>
                      <a:pt x="28210" y="8567"/>
                    </a:cubicBezTo>
                    <a:cubicBezTo>
                      <a:pt x="28323" y="8653"/>
                      <a:pt x="28466" y="8710"/>
                      <a:pt x="28608" y="8710"/>
                    </a:cubicBezTo>
                    <a:cubicBezTo>
                      <a:pt x="28722" y="8710"/>
                      <a:pt x="28864" y="8653"/>
                      <a:pt x="28977" y="8567"/>
                    </a:cubicBezTo>
                    <a:cubicBezTo>
                      <a:pt x="29177" y="8340"/>
                      <a:pt x="29177" y="7999"/>
                      <a:pt x="28977" y="7800"/>
                    </a:cubicBezTo>
                    <a:cubicBezTo>
                      <a:pt x="28864" y="7700"/>
                      <a:pt x="28729" y="7650"/>
                      <a:pt x="28594" y="7650"/>
                    </a:cubicBezTo>
                    <a:close/>
                    <a:moveTo>
                      <a:pt x="26048" y="10188"/>
                    </a:moveTo>
                    <a:cubicBezTo>
                      <a:pt x="25913" y="10188"/>
                      <a:pt x="25778" y="10245"/>
                      <a:pt x="25679" y="10359"/>
                    </a:cubicBezTo>
                    <a:cubicBezTo>
                      <a:pt x="25451" y="10558"/>
                      <a:pt x="25451" y="10899"/>
                      <a:pt x="25679" y="11098"/>
                    </a:cubicBezTo>
                    <a:cubicBezTo>
                      <a:pt x="25764" y="11212"/>
                      <a:pt x="25906" y="11269"/>
                      <a:pt x="26048" y="11269"/>
                    </a:cubicBezTo>
                    <a:cubicBezTo>
                      <a:pt x="26191" y="11269"/>
                      <a:pt x="26333" y="11212"/>
                      <a:pt x="26418" y="11098"/>
                    </a:cubicBezTo>
                    <a:cubicBezTo>
                      <a:pt x="26646" y="10899"/>
                      <a:pt x="26646" y="10558"/>
                      <a:pt x="26418" y="10359"/>
                    </a:cubicBezTo>
                    <a:cubicBezTo>
                      <a:pt x="26319" y="10245"/>
                      <a:pt x="26184" y="10188"/>
                      <a:pt x="26048" y="10188"/>
                    </a:cubicBezTo>
                    <a:close/>
                    <a:moveTo>
                      <a:pt x="23493" y="12741"/>
                    </a:moveTo>
                    <a:cubicBezTo>
                      <a:pt x="23354" y="12741"/>
                      <a:pt x="23219" y="12790"/>
                      <a:pt x="23120" y="12890"/>
                    </a:cubicBezTo>
                    <a:cubicBezTo>
                      <a:pt x="22920" y="13089"/>
                      <a:pt x="22920" y="13430"/>
                      <a:pt x="23120" y="13658"/>
                    </a:cubicBezTo>
                    <a:cubicBezTo>
                      <a:pt x="23233" y="13743"/>
                      <a:pt x="23375" y="13800"/>
                      <a:pt x="23489" y="13800"/>
                    </a:cubicBezTo>
                    <a:cubicBezTo>
                      <a:pt x="23631" y="13800"/>
                      <a:pt x="23774" y="13743"/>
                      <a:pt x="23887" y="13658"/>
                    </a:cubicBezTo>
                    <a:cubicBezTo>
                      <a:pt x="24086" y="13430"/>
                      <a:pt x="24086" y="13089"/>
                      <a:pt x="23887" y="12890"/>
                    </a:cubicBezTo>
                    <a:cubicBezTo>
                      <a:pt x="23774" y="12790"/>
                      <a:pt x="23631" y="12741"/>
                      <a:pt x="23493" y="12741"/>
                    </a:cubicBezTo>
                    <a:close/>
                    <a:moveTo>
                      <a:pt x="20958" y="15278"/>
                    </a:moveTo>
                    <a:cubicBezTo>
                      <a:pt x="20823" y="15278"/>
                      <a:pt x="20688" y="15335"/>
                      <a:pt x="20589" y="15449"/>
                    </a:cubicBezTo>
                    <a:cubicBezTo>
                      <a:pt x="20361" y="15648"/>
                      <a:pt x="20361" y="15989"/>
                      <a:pt x="20589" y="16188"/>
                    </a:cubicBezTo>
                    <a:cubicBezTo>
                      <a:pt x="20674" y="16302"/>
                      <a:pt x="20816" y="16359"/>
                      <a:pt x="20958" y="16359"/>
                    </a:cubicBezTo>
                    <a:cubicBezTo>
                      <a:pt x="21101" y="16359"/>
                      <a:pt x="21214" y="16302"/>
                      <a:pt x="21328" y="16188"/>
                    </a:cubicBezTo>
                    <a:cubicBezTo>
                      <a:pt x="21527" y="15989"/>
                      <a:pt x="21527" y="15648"/>
                      <a:pt x="21328" y="15449"/>
                    </a:cubicBezTo>
                    <a:cubicBezTo>
                      <a:pt x="21228" y="15335"/>
                      <a:pt x="21093" y="15278"/>
                      <a:pt x="20958" y="15278"/>
                    </a:cubicBezTo>
                    <a:close/>
                    <a:moveTo>
                      <a:pt x="18399" y="17831"/>
                    </a:moveTo>
                    <a:cubicBezTo>
                      <a:pt x="18264" y="17831"/>
                      <a:pt x="18129" y="17880"/>
                      <a:pt x="18029" y="17980"/>
                    </a:cubicBezTo>
                    <a:cubicBezTo>
                      <a:pt x="17830" y="18207"/>
                      <a:pt x="17830" y="18549"/>
                      <a:pt x="18029" y="18748"/>
                    </a:cubicBezTo>
                    <a:cubicBezTo>
                      <a:pt x="18143" y="18833"/>
                      <a:pt x="18257" y="18890"/>
                      <a:pt x="18399" y="18890"/>
                    </a:cubicBezTo>
                    <a:cubicBezTo>
                      <a:pt x="18541" y="18890"/>
                      <a:pt x="18683" y="18833"/>
                      <a:pt x="18769" y="18748"/>
                    </a:cubicBezTo>
                    <a:cubicBezTo>
                      <a:pt x="18996" y="18549"/>
                      <a:pt x="18996" y="18207"/>
                      <a:pt x="18769" y="17980"/>
                    </a:cubicBezTo>
                    <a:cubicBezTo>
                      <a:pt x="18669" y="17880"/>
                      <a:pt x="18534" y="17831"/>
                      <a:pt x="18399" y="17831"/>
                    </a:cubicBezTo>
                    <a:close/>
                    <a:moveTo>
                      <a:pt x="15865" y="20390"/>
                    </a:moveTo>
                    <a:cubicBezTo>
                      <a:pt x="15726" y="20390"/>
                      <a:pt x="15584" y="20440"/>
                      <a:pt x="15470" y="20539"/>
                    </a:cubicBezTo>
                    <a:cubicBezTo>
                      <a:pt x="15271" y="20738"/>
                      <a:pt x="15271" y="21080"/>
                      <a:pt x="15470" y="21279"/>
                    </a:cubicBezTo>
                    <a:cubicBezTo>
                      <a:pt x="15584" y="21392"/>
                      <a:pt x="15726" y="21449"/>
                      <a:pt x="15868" y="21449"/>
                    </a:cubicBezTo>
                    <a:cubicBezTo>
                      <a:pt x="15982" y="21449"/>
                      <a:pt x="16124" y="21392"/>
                      <a:pt x="16238" y="21279"/>
                    </a:cubicBezTo>
                    <a:cubicBezTo>
                      <a:pt x="16437" y="21080"/>
                      <a:pt x="16437" y="20738"/>
                      <a:pt x="16238" y="20539"/>
                    </a:cubicBezTo>
                    <a:cubicBezTo>
                      <a:pt x="16138" y="20440"/>
                      <a:pt x="16003" y="20390"/>
                      <a:pt x="15865" y="20390"/>
                    </a:cubicBezTo>
                    <a:close/>
                    <a:moveTo>
                      <a:pt x="13309" y="22921"/>
                    </a:moveTo>
                    <a:cubicBezTo>
                      <a:pt x="13174" y="22921"/>
                      <a:pt x="13039" y="22971"/>
                      <a:pt x="12939" y="23070"/>
                    </a:cubicBezTo>
                    <a:cubicBezTo>
                      <a:pt x="12712" y="23298"/>
                      <a:pt x="12712" y="23639"/>
                      <a:pt x="12939" y="23838"/>
                    </a:cubicBezTo>
                    <a:cubicBezTo>
                      <a:pt x="13025" y="23952"/>
                      <a:pt x="13167" y="23980"/>
                      <a:pt x="13309" y="23980"/>
                    </a:cubicBezTo>
                    <a:cubicBezTo>
                      <a:pt x="13451" y="23980"/>
                      <a:pt x="13593" y="23952"/>
                      <a:pt x="13679" y="23838"/>
                    </a:cubicBezTo>
                    <a:cubicBezTo>
                      <a:pt x="13906" y="23639"/>
                      <a:pt x="13906" y="23298"/>
                      <a:pt x="13679" y="23070"/>
                    </a:cubicBezTo>
                    <a:cubicBezTo>
                      <a:pt x="13579" y="22971"/>
                      <a:pt x="13444" y="22921"/>
                      <a:pt x="13309" y="22921"/>
                    </a:cubicBezTo>
                    <a:close/>
                    <a:moveTo>
                      <a:pt x="10764" y="25480"/>
                    </a:moveTo>
                    <a:cubicBezTo>
                      <a:pt x="10629" y="25480"/>
                      <a:pt x="10494" y="25530"/>
                      <a:pt x="10380" y="25629"/>
                    </a:cubicBezTo>
                    <a:cubicBezTo>
                      <a:pt x="10181" y="25829"/>
                      <a:pt x="10181" y="26170"/>
                      <a:pt x="10380" y="26397"/>
                    </a:cubicBezTo>
                    <a:cubicBezTo>
                      <a:pt x="10494" y="26483"/>
                      <a:pt x="10636" y="26539"/>
                      <a:pt x="10778" y="26539"/>
                    </a:cubicBezTo>
                    <a:cubicBezTo>
                      <a:pt x="10892" y="26539"/>
                      <a:pt x="11034" y="26483"/>
                      <a:pt x="11148" y="26397"/>
                    </a:cubicBezTo>
                    <a:cubicBezTo>
                      <a:pt x="11347" y="26170"/>
                      <a:pt x="11347" y="25829"/>
                      <a:pt x="11148" y="25629"/>
                    </a:cubicBezTo>
                    <a:cubicBezTo>
                      <a:pt x="11034" y="25530"/>
                      <a:pt x="10899" y="25480"/>
                      <a:pt x="10764" y="25480"/>
                    </a:cubicBezTo>
                    <a:close/>
                    <a:moveTo>
                      <a:pt x="8219" y="28018"/>
                    </a:moveTo>
                    <a:cubicBezTo>
                      <a:pt x="8084" y="28018"/>
                      <a:pt x="7949" y="28075"/>
                      <a:pt x="7849" y="28189"/>
                    </a:cubicBezTo>
                    <a:cubicBezTo>
                      <a:pt x="7622" y="28388"/>
                      <a:pt x="7622" y="28729"/>
                      <a:pt x="7849" y="28928"/>
                    </a:cubicBezTo>
                    <a:cubicBezTo>
                      <a:pt x="7934" y="29042"/>
                      <a:pt x="8077" y="29099"/>
                      <a:pt x="8219" y="29099"/>
                    </a:cubicBezTo>
                    <a:cubicBezTo>
                      <a:pt x="8361" y="29099"/>
                      <a:pt x="8475" y="29042"/>
                      <a:pt x="8588" y="28928"/>
                    </a:cubicBezTo>
                    <a:cubicBezTo>
                      <a:pt x="8787" y="28729"/>
                      <a:pt x="8787" y="28388"/>
                      <a:pt x="8588" y="28189"/>
                    </a:cubicBezTo>
                    <a:cubicBezTo>
                      <a:pt x="8489" y="28075"/>
                      <a:pt x="8354" y="28018"/>
                      <a:pt x="8219" y="28018"/>
                    </a:cubicBezTo>
                    <a:close/>
                    <a:moveTo>
                      <a:pt x="5663" y="30570"/>
                    </a:moveTo>
                    <a:cubicBezTo>
                      <a:pt x="5524" y="30570"/>
                      <a:pt x="5389" y="30620"/>
                      <a:pt x="5290" y="30720"/>
                    </a:cubicBezTo>
                    <a:cubicBezTo>
                      <a:pt x="5091" y="30947"/>
                      <a:pt x="5091" y="31260"/>
                      <a:pt x="5290" y="31487"/>
                    </a:cubicBezTo>
                    <a:cubicBezTo>
                      <a:pt x="5403" y="31573"/>
                      <a:pt x="5546" y="31630"/>
                      <a:pt x="5659" y="31630"/>
                    </a:cubicBezTo>
                    <a:cubicBezTo>
                      <a:pt x="5802" y="31630"/>
                      <a:pt x="5944" y="31573"/>
                      <a:pt x="6058" y="31487"/>
                    </a:cubicBezTo>
                    <a:cubicBezTo>
                      <a:pt x="6257" y="31260"/>
                      <a:pt x="6257" y="30947"/>
                      <a:pt x="6058" y="30720"/>
                    </a:cubicBezTo>
                    <a:cubicBezTo>
                      <a:pt x="5944" y="30620"/>
                      <a:pt x="5802" y="30570"/>
                      <a:pt x="5663" y="30570"/>
                    </a:cubicBezTo>
                    <a:close/>
                    <a:moveTo>
                      <a:pt x="3125" y="33108"/>
                    </a:moveTo>
                    <a:cubicBezTo>
                      <a:pt x="2986" y="33108"/>
                      <a:pt x="2844" y="33165"/>
                      <a:pt x="2730" y="33279"/>
                    </a:cubicBezTo>
                    <a:cubicBezTo>
                      <a:pt x="2531" y="33478"/>
                      <a:pt x="2531" y="33819"/>
                      <a:pt x="2730" y="34018"/>
                    </a:cubicBezTo>
                    <a:cubicBezTo>
                      <a:pt x="2844" y="34132"/>
                      <a:pt x="2986" y="34189"/>
                      <a:pt x="3129" y="34189"/>
                    </a:cubicBezTo>
                    <a:cubicBezTo>
                      <a:pt x="3242" y="34189"/>
                      <a:pt x="3384" y="34132"/>
                      <a:pt x="3498" y="34018"/>
                    </a:cubicBezTo>
                    <a:cubicBezTo>
                      <a:pt x="3697" y="33819"/>
                      <a:pt x="3697" y="33478"/>
                      <a:pt x="3498" y="33279"/>
                    </a:cubicBezTo>
                    <a:cubicBezTo>
                      <a:pt x="3399" y="33165"/>
                      <a:pt x="3264" y="33108"/>
                      <a:pt x="3125" y="33108"/>
                    </a:cubicBezTo>
                    <a:close/>
                    <a:moveTo>
                      <a:pt x="569" y="35660"/>
                    </a:moveTo>
                    <a:cubicBezTo>
                      <a:pt x="434" y="35660"/>
                      <a:pt x="299" y="35710"/>
                      <a:pt x="200" y="35810"/>
                    </a:cubicBezTo>
                    <a:cubicBezTo>
                      <a:pt x="1" y="36037"/>
                      <a:pt x="1" y="36379"/>
                      <a:pt x="200" y="36578"/>
                    </a:cubicBezTo>
                    <a:cubicBezTo>
                      <a:pt x="313" y="36691"/>
                      <a:pt x="427" y="36720"/>
                      <a:pt x="569" y="36720"/>
                    </a:cubicBezTo>
                    <a:cubicBezTo>
                      <a:pt x="711" y="36720"/>
                      <a:pt x="854" y="36691"/>
                      <a:pt x="939" y="36578"/>
                    </a:cubicBezTo>
                    <a:cubicBezTo>
                      <a:pt x="1166" y="36379"/>
                      <a:pt x="1166" y="36037"/>
                      <a:pt x="939" y="35810"/>
                    </a:cubicBezTo>
                    <a:cubicBezTo>
                      <a:pt x="839" y="35710"/>
                      <a:pt x="704" y="35660"/>
                      <a:pt x="569" y="356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4760675" y="353925"/>
                <a:ext cx="2705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1075" extrusionOk="0">
                    <a:moveTo>
                      <a:pt x="563" y="0"/>
                    </a:moveTo>
                    <a:cubicBezTo>
                      <a:pt x="517" y="0"/>
                      <a:pt x="471" y="7"/>
                      <a:pt x="427" y="22"/>
                    </a:cubicBezTo>
                    <a:cubicBezTo>
                      <a:pt x="399" y="22"/>
                      <a:pt x="370" y="22"/>
                      <a:pt x="342" y="51"/>
                    </a:cubicBezTo>
                    <a:cubicBezTo>
                      <a:pt x="314" y="51"/>
                      <a:pt x="285" y="79"/>
                      <a:pt x="228" y="79"/>
                    </a:cubicBezTo>
                    <a:cubicBezTo>
                      <a:pt x="200" y="107"/>
                      <a:pt x="200" y="136"/>
                      <a:pt x="171" y="164"/>
                    </a:cubicBezTo>
                    <a:cubicBezTo>
                      <a:pt x="143" y="193"/>
                      <a:pt x="115" y="193"/>
                      <a:pt x="86" y="250"/>
                    </a:cubicBezTo>
                    <a:cubicBezTo>
                      <a:pt x="86" y="278"/>
                      <a:pt x="58" y="306"/>
                      <a:pt x="58" y="335"/>
                    </a:cubicBezTo>
                    <a:cubicBezTo>
                      <a:pt x="29" y="363"/>
                      <a:pt x="29" y="392"/>
                      <a:pt x="29" y="420"/>
                    </a:cubicBezTo>
                    <a:cubicBezTo>
                      <a:pt x="1" y="449"/>
                      <a:pt x="1" y="506"/>
                      <a:pt x="1" y="534"/>
                    </a:cubicBezTo>
                    <a:cubicBezTo>
                      <a:pt x="1" y="562"/>
                      <a:pt x="1" y="591"/>
                      <a:pt x="29" y="648"/>
                    </a:cubicBezTo>
                    <a:cubicBezTo>
                      <a:pt x="29" y="676"/>
                      <a:pt x="29" y="705"/>
                      <a:pt x="58" y="733"/>
                    </a:cubicBezTo>
                    <a:cubicBezTo>
                      <a:pt x="58" y="761"/>
                      <a:pt x="86" y="790"/>
                      <a:pt x="86" y="818"/>
                    </a:cubicBezTo>
                    <a:cubicBezTo>
                      <a:pt x="115" y="847"/>
                      <a:pt x="143" y="875"/>
                      <a:pt x="171" y="904"/>
                    </a:cubicBezTo>
                    <a:cubicBezTo>
                      <a:pt x="200" y="932"/>
                      <a:pt x="200" y="961"/>
                      <a:pt x="228" y="989"/>
                    </a:cubicBezTo>
                    <a:cubicBezTo>
                      <a:pt x="285" y="989"/>
                      <a:pt x="314" y="1017"/>
                      <a:pt x="342" y="1017"/>
                    </a:cubicBezTo>
                    <a:cubicBezTo>
                      <a:pt x="370" y="1046"/>
                      <a:pt x="399" y="1046"/>
                      <a:pt x="427" y="1046"/>
                    </a:cubicBezTo>
                    <a:cubicBezTo>
                      <a:pt x="456" y="1074"/>
                      <a:pt x="513" y="1074"/>
                      <a:pt x="541" y="1074"/>
                    </a:cubicBezTo>
                    <a:cubicBezTo>
                      <a:pt x="683" y="1074"/>
                      <a:pt x="825" y="1017"/>
                      <a:pt x="911" y="904"/>
                    </a:cubicBezTo>
                    <a:cubicBezTo>
                      <a:pt x="939" y="875"/>
                      <a:pt x="968" y="847"/>
                      <a:pt x="996" y="818"/>
                    </a:cubicBezTo>
                    <a:cubicBezTo>
                      <a:pt x="996" y="790"/>
                      <a:pt x="1025" y="761"/>
                      <a:pt x="1025" y="733"/>
                    </a:cubicBezTo>
                    <a:cubicBezTo>
                      <a:pt x="1053" y="705"/>
                      <a:pt x="1053" y="676"/>
                      <a:pt x="1053" y="648"/>
                    </a:cubicBezTo>
                    <a:cubicBezTo>
                      <a:pt x="1081" y="591"/>
                      <a:pt x="1081" y="562"/>
                      <a:pt x="1081" y="534"/>
                    </a:cubicBezTo>
                    <a:cubicBezTo>
                      <a:pt x="1081" y="506"/>
                      <a:pt x="1053" y="449"/>
                      <a:pt x="1053" y="420"/>
                    </a:cubicBezTo>
                    <a:cubicBezTo>
                      <a:pt x="1053" y="392"/>
                      <a:pt x="1053" y="363"/>
                      <a:pt x="1025" y="335"/>
                    </a:cubicBezTo>
                    <a:cubicBezTo>
                      <a:pt x="1025" y="306"/>
                      <a:pt x="996" y="278"/>
                      <a:pt x="996" y="250"/>
                    </a:cubicBezTo>
                    <a:cubicBezTo>
                      <a:pt x="968" y="193"/>
                      <a:pt x="939" y="193"/>
                      <a:pt x="911" y="164"/>
                    </a:cubicBezTo>
                    <a:cubicBezTo>
                      <a:pt x="826" y="59"/>
                      <a:pt x="695" y="0"/>
                      <a:pt x="5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9" name="Google Shape;99;p1"/>
            <p:cNvSpPr/>
            <p:nvPr/>
          </p:nvSpPr>
          <p:spPr>
            <a:xfrm rot="2700000">
              <a:off x="7904583" y="2109997"/>
              <a:ext cx="1657859" cy="1677759"/>
            </a:xfrm>
            <a:custGeom>
              <a:avLst/>
              <a:gdLst/>
              <a:ahLst/>
              <a:cxnLst/>
              <a:rect l="l" t="t" r="r" b="b"/>
              <a:pathLst>
                <a:path w="66315" h="67111" extrusionOk="0">
                  <a:moveTo>
                    <a:pt x="8446" y="67111"/>
                  </a:moveTo>
                  <a:cubicBezTo>
                    <a:pt x="6171" y="67111"/>
                    <a:pt x="4067" y="66258"/>
                    <a:pt x="2474" y="64665"/>
                  </a:cubicBezTo>
                  <a:cubicBezTo>
                    <a:pt x="882" y="63073"/>
                    <a:pt x="0" y="60940"/>
                    <a:pt x="0" y="58694"/>
                  </a:cubicBezTo>
                  <a:cubicBezTo>
                    <a:pt x="0" y="56447"/>
                    <a:pt x="882" y="54343"/>
                    <a:pt x="2474" y="52750"/>
                  </a:cubicBezTo>
                  <a:lnTo>
                    <a:pt x="51954" y="3271"/>
                  </a:lnTo>
                  <a:cubicBezTo>
                    <a:pt x="55224" y="0"/>
                    <a:pt x="60570" y="0"/>
                    <a:pt x="63841" y="3271"/>
                  </a:cubicBezTo>
                  <a:lnTo>
                    <a:pt x="63841" y="3271"/>
                  </a:lnTo>
                  <a:cubicBezTo>
                    <a:pt x="65433" y="4863"/>
                    <a:pt x="66315" y="6996"/>
                    <a:pt x="66315" y="9242"/>
                  </a:cubicBezTo>
                  <a:cubicBezTo>
                    <a:pt x="66315" y="11489"/>
                    <a:pt x="65433" y="13593"/>
                    <a:pt x="63841" y="15186"/>
                  </a:cubicBezTo>
                  <a:lnTo>
                    <a:pt x="14389" y="64665"/>
                  </a:lnTo>
                  <a:cubicBezTo>
                    <a:pt x="12797" y="66258"/>
                    <a:pt x="10692" y="67111"/>
                    <a:pt x="8446" y="67111"/>
                  </a:cubicBezTo>
                  <a:close/>
                  <a:moveTo>
                    <a:pt x="57897" y="2588"/>
                  </a:moveTo>
                  <a:cubicBezTo>
                    <a:pt x="56191" y="2588"/>
                    <a:pt x="54485" y="3242"/>
                    <a:pt x="53205" y="4522"/>
                  </a:cubicBezTo>
                  <a:lnTo>
                    <a:pt x="3725" y="54002"/>
                  </a:lnTo>
                  <a:cubicBezTo>
                    <a:pt x="2474" y="55253"/>
                    <a:pt x="1792" y="56931"/>
                    <a:pt x="1792" y="58694"/>
                  </a:cubicBezTo>
                  <a:cubicBezTo>
                    <a:pt x="1792" y="60457"/>
                    <a:pt x="2474" y="62135"/>
                    <a:pt x="3725" y="63386"/>
                  </a:cubicBezTo>
                  <a:cubicBezTo>
                    <a:pt x="4977" y="64637"/>
                    <a:pt x="6654" y="65348"/>
                    <a:pt x="8418" y="65348"/>
                  </a:cubicBezTo>
                  <a:cubicBezTo>
                    <a:pt x="10209" y="65348"/>
                    <a:pt x="11858" y="64637"/>
                    <a:pt x="13138" y="63386"/>
                  </a:cubicBezTo>
                  <a:lnTo>
                    <a:pt x="62589" y="13934"/>
                  </a:lnTo>
                  <a:cubicBezTo>
                    <a:pt x="63841" y="12683"/>
                    <a:pt x="64523" y="11005"/>
                    <a:pt x="64523" y="9242"/>
                  </a:cubicBezTo>
                  <a:cubicBezTo>
                    <a:pt x="64523" y="7451"/>
                    <a:pt x="63841" y="5801"/>
                    <a:pt x="62589" y="4550"/>
                  </a:cubicBezTo>
                  <a:lnTo>
                    <a:pt x="62589" y="4550"/>
                  </a:lnTo>
                  <a:cubicBezTo>
                    <a:pt x="61310" y="3242"/>
                    <a:pt x="59604" y="2588"/>
                    <a:pt x="57897" y="258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1"/>
          <p:cNvGrpSpPr/>
          <p:nvPr/>
        </p:nvGrpSpPr>
        <p:grpSpPr>
          <a:xfrm>
            <a:off x="6551233" y="1811472"/>
            <a:ext cx="3759089" cy="707494"/>
            <a:chOff x="6456475" y="3575600"/>
            <a:chExt cx="2936100" cy="552600"/>
          </a:xfrm>
        </p:grpSpPr>
        <p:sp>
          <p:nvSpPr>
            <p:cNvPr id="101" name="Google Shape;101;p1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"/>
          <p:cNvSpPr txBox="1"/>
          <p:nvPr/>
        </p:nvSpPr>
        <p:spPr>
          <a:xfrm>
            <a:off x="1863929" y="2518974"/>
            <a:ext cx="4428000" cy="12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-US" sz="3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</a:t>
            </a:r>
            <a:r>
              <a:rPr lang="en-US" sz="3000" b="1" i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aking Digital Content Understandable for everyone</a:t>
            </a:r>
            <a:endParaRPr sz="30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104" name="Google Shape;104;p1"/>
          <p:cNvGrpSpPr/>
          <p:nvPr/>
        </p:nvGrpSpPr>
        <p:grpSpPr>
          <a:xfrm rot="10800000">
            <a:off x="-2718271" y="3326317"/>
            <a:ext cx="4357122" cy="707498"/>
            <a:chOff x="6456475" y="3575600"/>
            <a:chExt cx="3403204" cy="552603"/>
          </a:xfrm>
        </p:grpSpPr>
        <p:sp>
          <p:nvSpPr>
            <p:cNvPr id="105" name="Google Shape;105;p1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1"/>
          <p:cNvGrpSpPr/>
          <p:nvPr/>
        </p:nvGrpSpPr>
        <p:grpSpPr>
          <a:xfrm rot="10800000">
            <a:off x="-2800969" y="4033817"/>
            <a:ext cx="5455165" cy="875380"/>
            <a:chOff x="6456469" y="3575596"/>
            <a:chExt cx="3443700" cy="552604"/>
          </a:xfrm>
        </p:grpSpPr>
        <p:sp>
          <p:nvSpPr>
            <p:cNvPr id="108" name="Google Shape;108;p1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" name="Picture 4" descr="A blue brain with white background&#10;&#10;AI-generated content may be incorrect.">
            <a:extLst>
              <a:ext uri="{FF2B5EF4-FFF2-40B4-BE49-F238E27FC236}">
                <a16:creationId xmlns:a16="http://schemas.microsoft.com/office/drawing/2014/main" id="{92D6682E-BB8D-5343-22B1-6D2351E01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79" y="1169667"/>
            <a:ext cx="1199779" cy="11997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04;p1">
            <a:extLst>
              <a:ext uri="{FF2B5EF4-FFF2-40B4-BE49-F238E27FC236}">
                <a16:creationId xmlns:a16="http://schemas.microsoft.com/office/drawing/2014/main" id="{E48DC062-2D4A-FC61-1507-D74C1F81BE1E}"/>
              </a:ext>
            </a:extLst>
          </p:cNvPr>
          <p:cNvGrpSpPr/>
          <p:nvPr/>
        </p:nvGrpSpPr>
        <p:grpSpPr>
          <a:xfrm rot="10800000">
            <a:off x="-1559679" y="1437444"/>
            <a:ext cx="3055265" cy="496106"/>
            <a:chOff x="6456475" y="3575600"/>
            <a:chExt cx="3403204" cy="552603"/>
          </a:xfrm>
        </p:grpSpPr>
        <p:sp>
          <p:nvSpPr>
            <p:cNvPr id="5" name="Google Shape;105;p1">
              <a:extLst>
                <a:ext uri="{FF2B5EF4-FFF2-40B4-BE49-F238E27FC236}">
                  <a16:creationId xmlns:a16="http://schemas.microsoft.com/office/drawing/2014/main" id="{FB5BA899-93F7-BEA7-8929-5B209BC87812}"/>
                </a:ext>
              </a:extLst>
            </p:cNvPr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6;p1">
              <a:extLst>
                <a:ext uri="{FF2B5EF4-FFF2-40B4-BE49-F238E27FC236}">
                  <a16:creationId xmlns:a16="http://schemas.microsoft.com/office/drawing/2014/main" id="{C62A093C-EC94-D312-CE86-3C908DFB0E3B}"/>
                </a:ext>
              </a:extLst>
            </p:cNvPr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" name="Google Shape;114;p2">
            <a:extLst>
              <a:ext uri="{FF2B5EF4-FFF2-40B4-BE49-F238E27FC236}">
                <a16:creationId xmlns:a16="http://schemas.microsoft.com/office/drawing/2014/main" id="{616BE1A0-3331-9E9C-EFF6-973BA9AB5E64}"/>
              </a:ext>
            </a:extLst>
          </p:cNvPr>
          <p:cNvSpPr txBox="1">
            <a:spLocks/>
          </p:cNvSpPr>
          <p:nvPr/>
        </p:nvSpPr>
        <p:spPr>
          <a:xfrm>
            <a:off x="2038027" y="0"/>
            <a:ext cx="5765369" cy="11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3500"/>
            </a:pPr>
            <a:r>
              <a:rPr lang="en-US" sz="5000" b="1" dirty="0">
                <a:solidFill>
                  <a:schemeClr val="lt2"/>
                </a:solidFill>
                <a:latin typeface="Albert Sans" panose="020B0604020202020204" charset="0"/>
              </a:rPr>
              <a:t>What is </a:t>
            </a:r>
            <a:r>
              <a:rPr lang="en-US" sz="5000" b="1" dirty="0" err="1">
                <a:solidFill>
                  <a:schemeClr val="lt2"/>
                </a:solidFill>
                <a:latin typeface="Albert Sans" panose="020B0604020202020204" charset="0"/>
              </a:rPr>
              <a:t>Fluentia</a:t>
            </a:r>
            <a:r>
              <a:rPr lang="en-US" sz="5000" b="1" dirty="0">
                <a:solidFill>
                  <a:schemeClr val="lt2"/>
                </a:solidFill>
                <a:latin typeface="Albert Sans" panose="020B0604020202020204" charset="0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6CCF70-0D85-632B-C3A0-6421EB4D1246}"/>
              </a:ext>
            </a:extLst>
          </p:cNvPr>
          <p:cNvSpPr txBox="1"/>
          <p:nvPr/>
        </p:nvSpPr>
        <p:spPr>
          <a:xfrm>
            <a:off x="1503336" y="1437443"/>
            <a:ext cx="6090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 Sans" panose="020B0604020202020204" charset="0"/>
              </a:rPr>
              <a:t>An AI-powered reader that adapts any web page or PDF to how </a:t>
            </a:r>
            <a:r>
              <a:rPr lang="en-US" i="1" dirty="0">
                <a:latin typeface="Albert Sans" panose="020B0604020202020204" charset="0"/>
              </a:rPr>
              <a:t>you</a:t>
            </a:r>
            <a:r>
              <a:rPr lang="en-US" dirty="0">
                <a:latin typeface="Albert Sans" panose="020B0604020202020204" charset="0"/>
              </a:rPr>
              <a:t> read—clearer text, calmer layout, and natural TTS for Arabic + English.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10F4C-C979-D9CC-D62A-FE89D800E143}"/>
              </a:ext>
            </a:extLst>
          </p:cNvPr>
          <p:cNvSpPr txBox="1"/>
          <p:nvPr/>
        </p:nvSpPr>
        <p:spPr>
          <a:xfrm>
            <a:off x="0" y="1528985"/>
            <a:ext cx="999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lbert Sans" panose="020B0604020202020204" charset="0"/>
              </a:rPr>
              <a:t>Definition</a:t>
            </a:r>
          </a:p>
        </p:txBody>
      </p:sp>
      <p:grpSp>
        <p:nvGrpSpPr>
          <p:cNvPr id="10" name="Google Shape;104;p1">
            <a:extLst>
              <a:ext uri="{FF2B5EF4-FFF2-40B4-BE49-F238E27FC236}">
                <a16:creationId xmlns:a16="http://schemas.microsoft.com/office/drawing/2014/main" id="{4BB9EDDF-9AD5-47EC-CC3C-CE929292F4CE}"/>
              </a:ext>
            </a:extLst>
          </p:cNvPr>
          <p:cNvGrpSpPr/>
          <p:nvPr/>
        </p:nvGrpSpPr>
        <p:grpSpPr>
          <a:xfrm>
            <a:off x="7616367" y="2694454"/>
            <a:ext cx="3055265" cy="496106"/>
            <a:chOff x="6456475" y="3575600"/>
            <a:chExt cx="3403204" cy="552603"/>
          </a:xfrm>
        </p:grpSpPr>
        <p:sp>
          <p:nvSpPr>
            <p:cNvPr id="11" name="Google Shape;105;p1">
              <a:extLst>
                <a:ext uri="{FF2B5EF4-FFF2-40B4-BE49-F238E27FC236}">
                  <a16:creationId xmlns:a16="http://schemas.microsoft.com/office/drawing/2014/main" id="{2CC767AB-4C9A-F9A7-087E-E99D5DCBF296}"/>
                </a:ext>
              </a:extLst>
            </p:cNvPr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6;p1">
              <a:extLst>
                <a:ext uri="{FF2B5EF4-FFF2-40B4-BE49-F238E27FC236}">
                  <a16:creationId xmlns:a16="http://schemas.microsoft.com/office/drawing/2014/main" id="{4C1A416B-AFF1-FFAE-5F55-B870AC5D8B64}"/>
                </a:ext>
              </a:extLst>
            </p:cNvPr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77ED9B3-DB0A-4C44-A042-1A186CBDCD25}"/>
              </a:ext>
            </a:extLst>
          </p:cNvPr>
          <p:cNvSpPr txBox="1"/>
          <p:nvPr/>
        </p:nvSpPr>
        <p:spPr>
          <a:xfrm>
            <a:off x="8107595" y="2788616"/>
            <a:ext cx="99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lbert Sans" panose="020B0604020202020204" charset="0"/>
              </a:rPr>
              <a:t>Users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7D72D8-B82A-8680-F78F-FBED81EF1AC1}"/>
              </a:ext>
            </a:extLst>
          </p:cNvPr>
          <p:cNvSpPr txBox="1"/>
          <p:nvPr/>
        </p:nvSpPr>
        <p:spPr>
          <a:xfrm>
            <a:off x="1503336" y="2659618"/>
            <a:ext cx="6090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lbert Sans" panose="020B0604020202020204" charset="0"/>
              </a:rPr>
              <a:t>Readers with Dyslexia, ADHD, Autism, or Aphasia and anyone who wants a cleaner, easier reading experience.</a:t>
            </a:r>
          </a:p>
        </p:txBody>
      </p:sp>
      <p:grpSp>
        <p:nvGrpSpPr>
          <p:cNvPr id="15" name="Google Shape;104;p1">
            <a:extLst>
              <a:ext uri="{FF2B5EF4-FFF2-40B4-BE49-F238E27FC236}">
                <a16:creationId xmlns:a16="http://schemas.microsoft.com/office/drawing/2014/main" id="{AD5D3329-AAE6-EA7D-8698-0608B0E7C4E0}"/>
              </a:ext>
            </a:extLst>
          </p:cNvPr>
          <p:cNvGrpSpPr/>
          <p:nvPr/>
        </p:nvGrpSpPr>
        <p:grpSpPr>
          <a:xfrm rot="10800000">
            <a:off x="-1559680" y="3893959"/>
            <a:ext cx="3293063" cy="496106"/>
            <a:chOff x="6456475" y="3575600"/>
            <a:chExt cx="3403204" cy="552603"/>
          </a:xfrm>
        </p:grpSpPr>
        <p:sp>
          <p:nvSpPr>
            <p:cNvPr id="16" name="Google Shape;105;p1">
              <a:extLst>
                <a:ext uri="{FF2B5EF4-FFF2-40B4-BE49-F238E27FC236}">
                  <a16:creationId xmlns:a16="http://schemas.microsoft.com/office/drawing/2014/main" id="{E7E5D51B-C372-8527-C0EE-8FB82CE0F4F9}"/>
                </a:ext>
              </a:extLst>
            </p:cNvPr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;p1">
              <a:extLst>
                <a:ext uri="{FF2B5EF4-FFF2-40B4-BE49-F238E27FC236}">
                  <a16:creationId xmlns:a16="http://schemas.microsoft.com/office/drawing/2014/main" id="{E19196C3-AECA-C4FA-DCD9-25D9C6388A93}"/>
                </a:ext>
              </a:extLst>
            </p:cNvPr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0F2F453-5F64-CF1C-19B6-452D4AD4F3E6}"/>
              </a:ext>
            </a:extLst>
          </p:cNvPr>
          <p:cNvSpPr txBox="1"/>
          <p:nvPr/>
        </p:nvSpPr>
        <p:spPr>
          <a:xfrm>
            <a:off x="-1" y="3985500"/>
            <a:ext cx="1335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lbert Sans" panose="020B0604020202020204" charset="0"/>
              </a:rPr>
              <a:t>Functionality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6A174D-9239-62A3-678E-B153DDA53A25}"/>
              </a:ext>
            </a:extLst>
          </p:cNvPr>
          <p:cNvSpPr txBox="1"/>
          <p:nvPr/>
        </p:nvSpPr>
        <p:spPr>
          <a:xfrm>
            <a:off x="1733379" y="3893959"/>
            <a:ext cx="69689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 Sans" panose="020B0604020202020204" charset="0"/>
              </a:rPr>
              <a:t>Browser extension + PDF reader capture the text → AI rewrite/assist (plain language, summaries, idiom simplification, emoji cues) → profile-aware styling (fonts, spacing, line width, focus aids) + natural TTS.</a:t>
            </a:r>
          </a:p>
        </p:txBody>
      </p:sp>
    </p:spTree>
    <p:extLst>
      <p:ext uri="{BB962C8B-B14F-4D97-AF65-F5344CB8AC3E}">
        <p14:creationId xmlns:p14="http://schemas.microsoft.com/office/powerpoint/2010/main" val="355695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-908906" y="340141"/>
            <a:ext cx="4872900" cy="11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5000" dirty="0">
                <a:solidFill>
                  <a:schemeClr val="lt2"/>
                </a:solidFill>
              </a:rPr>
              <a:t>Problem</a:t>
            </a:r>
            <a:endParaRPr sz="5000" dirty="0">
              <a:solidFill>
                <a:schemeClr val="lt2"/>
              </a:solidFill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>
            <a:off x="6397195" y="1008651"/>
            <a:ext cx="4357122" cy="707497"/>
            <a:chOff x="6456475" y="3575600"/>
            <a:chExt cx="3403204" cy="552603"/>
          </a:xfrm>
        </p:grpSpPr>
        <p:sp>
          <p:nvSpPr>
            <p:cNvPr id="116" name="Google Shape;116;p2"/>
            <p:cNvSpPr/>
            <p:nvPr/>
          </p:nvSpPr>
          <p:spPr>
            <a:xfrm>
              <a:off x="6456479" y="3575603"/>
              <a:ext cx="3403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2"/>
          <p:cNvGrpSpPr/>
          <p:nvPr/>
        </p:nvGrpSpPr>
        <p:grpSpPr>
          <a:xfrm>
            <a:off x="5381850" y="133279"/>
            <a:ext cx="5455165" cy="875381"/>
            <a:chOff x="6456469" y="3575596"/>
            <a:chExt cx="3443700" cy="552604"/>
          </a:xfrm>
        </p:grpSpPr>
        <p:sp>
          <p:nvSpPr>
            <p:cNvPr id="119" name="Google Shape;119;p2"/>
            <p:cNvSpPr/>
            <p:nvPr/>
          </p:nvSpPr>
          <p:spPr>
            <a:xfrm>
              <a:off x="6456469" y="3575596"/>
              <a:ext cx="34437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p2"/>
          <p:cNvGrpSpPr/>
          <p:nvPr/>
        </p:nvGrpSpPr>
        <p:grpSpPr>
          <a:xfrm>
            <a:off x="7465633" y="1716151"/>
            <a:ext cx="3759089" cy="707494"/>
            <a:chOff x="6456475" y="3575600"/>
            <a:chExt cx="2936100" cy="552600"/>
          </a:xfrm>
        </p:grpSpPr>
        <p:sp>
          <p:nvSpPr>
            <p:cNvPr id="122" name="Google Shape;122;p2"/>
            <p:cNvSpPr/>
            <p:nvPr/>
          </p:nvSpPr>
          <p:spPr>
            <a:xfrm>
              <a:off x="6456475" y="3575600"/>
              <a:ext cx="2936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2"/>
          <p:cNvGrpSpPr/>
          <p:nvPr/>
        </p:nvGrpSpPr>
        <p:grpSpPr>
          <a:xfrm rot="2700000">
            <a:off x="354482" y="-253580"/>
            <a:ext cx="1045765" cy="1045615"/>
            <a:chOff x="3741950" y="353925"/>
            <a:chExt cx="1045775" cy="1045625"/>
          </a:xfrm>
        </p:grpSpPr>
        <p:sp>
          <p:nvSpPr>
            <p:cNvPr id="125" name="Google Shape;125;p2"/>
            <p:cNvSpPr/>
            <p:nvPr/>
          </p:nvSpPr>
          <p:spPr>
            <a:xfrm>
              <a:off x="3741950" y="1372675"/>
              <a:ext cx="26325" cy="26875"/>
            </a:xfrm>
            <a:custGeom>
              <a:avLst/>
              <a:gdLst/>
              <a:ahLst/>
              <a:cxnLst/>
              <a:rect l="l" t="t" r="r" b="b"/>
              <a:pathLst>
                <a:path w="1053" h="1075" extrusionOk="0">
                  <a:moveTo>
                    <a:pt x="526" y="1"/>
                  </a:moveTo>
                  <a:cubicBezTo>
                    <a:pt x="491" y="1"/>
                    <a:pt x="455" y="8"/>
                    <a:pt x="427" y="22"/>
                  </a:cubicBezTo>
                  <a:cubicBezTo>
                    <a:pt x="398" y="22"/>
                    <a:pt x="370" y="22"/>
                    <a:pt x="313" y="50"/>
                  </a:cubicBezTo>
                  <a:cubicBezTo>
                    <a:pt x="284" y="50"/>
                    <a:pt x="256" y="79"/>
                    <a:pt x="228" y="107"/>
                  </a:cubicBezTo>
                  <a:cubicBezTo>
                    <a:pt x="199" y="107"/>
                    <a:pt x="171" y="136"/>
                    <a:pt x="142" y="164"/>
                  </a:cubicBezTo>
                  <a:cubicBezTo>
                    <a:pt x="57" y="249"/>
                    <a:pt x="0" y="392"/>
                    <a:pt x="0" y="534"/>
                  </a:cubicBezTo>
                  <a:cubicBezTo>
                    <a:pt x="0" y="676"/>
                    <a:pt x="57" y="818"/>
                    <a:pt x="142" y="903"/>
                  </a:cubicBezTo>
                  <a:cubicBezTo>
                    <a:pt x="171" y="932"/>
                    <a:pt x="199" y="960"/>
                    <a:pt x="228" y="989"/>
                  </a:cubicBezTo>
                  <a:cubicBezTo>
                    <a:pt x="256" y="989"/>
                    <a:pt x="284" y="1017"/>
                    <a:pt x="313" y="1046"/>
                  </a:cubicBezTo>
                  <a:cubicBezTo>
                    <a:pt x="370" y="1046"/>
                    <a:pt x="398" y="1046"/>
                    <a:pt x="427" y="1074"/>
                  </a:cubicBezTo>
                  <a:lnTo>
                    <a:pt x="626" y="1074"/>
                  </a:lnTo>
                  <a:cubicBezTo>
                    <a:pt x="654" y="1046"/>
                    <a:pt x="711" y="1046"/>
                    <a:pt x="739" y="1046"/>
                  </a:cubicBezTo>
                  <a:cubicBezTo>
                    <a:pt x="768" y="1017"/>
                    <a:pt x="796" y="989"/>
                    <a:pt x="825" y="989"/>
                  </a:cubicBezTo>
                  <a:cubicBezTo>
                    <a:pt x="853" y="960"/>
                    <a:pt x="882" y="932"/>
                    <a:pt x="910" y="903"/>
                  </a:cubicBezTo>
                  <a:cubicBezTo>
                    <a:pt x="938" y="903"/>
                    <a:pt x="938" y="875"/>
                    <a:pt x="967" y="847"/>
                  </a:cubicBezTo>
                  <a:cubicBezTo>
                    <a:pt x="995" y="818"/>
                    <a:pt x="995" y="790"/>
                    <a:pt x="1024" y="733"/>
                  </a:cubicBezTo>
                  <a:cubicBezTo>
                    <a:pt x="1024" y="704"/>
                    <a:pt x="1052" y="676"/>
                    <a:pt x="1052" y="648"/>
                  </a:cubicBezTo>
                  <a:cubicBezTo>
                    <a:pt x="1052" y="619"/>
                    <a:pt x="1052" y="562"/>
                    <a:pt x="1052" y="534"/>
                  </a:cubicBezTo>
                  <a:cubicBezTo>
                    <a:pt x="1052" y="392"/>
                    <a:pt x="995" y="249"/>
                    <a:pt x="910" y="164"/>
                  </a:cubicBezTo>
                  <a:cubicBezTo>
                    <a:pt x="882" y="136"/>
                    <a:pt x="853" y="107"/>
                    <a:pt x="825" y="107"/>
                  </a:cubicBezTo>
                  <a:cubicBezTo>
                    <a:pt x="796" y="79"/>
                    <a:pt x="768" y="50"/>
                    <a:pt x="739" y="50"/>
                  </a:cubicBezTo>
                  <a:cubicBezTo>
                    <a:pt x="711" y="22"/>
                    <a:pt x="654" y="22"/>
                    <a:pt x="626" y="22"/>
                  </a:cubicBezTo>
                  <a:cubicBezTo>
                    <a:pt x="597" y="8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804500" y="417550"/>
              <a:ext cx="920650" cy="918000"/>
            </a:xfrm>
            <a:custGeom>
              <a:avLst/>
              <a:gdLst/>
              <a:ahLst/>
              <a:cxnLst/>
              <a:rect l="l" t="t" r="r" b="b"/>
              <a:pathLst>
                <a:path w="36826" h="36720" extrusionOk="0">
                  <a:moveTo>
                    <a:pt x="36232" y="1"/>
                  </a:moveTo>
                  <a:cubicBezTo>
                    <a:pt x="36094" y="1"/>
                    <a:pt x="35959" y="51"/>
                    <a:pt x="35859" y="150"/>
                  </a:cubicBezTo>
                  <a:cubicBezTo>
                    <a:pt x="35660" y="378"/>
                    <a:pt x="35660" y="690"/>
                    <a:pt x="35859" y="918"/>
                  </a:cubicBezTo>
                  <a:cubicBezTo>
                    <a:pt x="35973" y="1003"/>
                    <a:pt x="36115" y="1060"/>
                    <a:pt x="36229" y="1060"/>
                  </a:cubicBezTo>
                  <a:cubicBezTo>
                    <a:pt x="36371" y="1060"/>
                    <a:pt x="36513" y="1003"/>
                    <a:pt x="36627" y="918"/>
                  </a:cubicBezTo>
                  <a:cubicBezTo>
                    <a:pt x="36826" y="690"/>
                    <a:pt x="36826" y="378"/>
                    <a:pt x="36627" y="150"/>
                  </a:cubicBezTo>
                  <a:cubicBezTo>
                    <a:pt x="36513" y="51"/>
                    <a:pt x="36371" y="1"/>
                    <a:pt x="36232" y="1"/>
                  </a:cubicBezTo>
                  <a:close/>
                  <a:moveTo>
                    <a:pt x="33694" y="2560"/>
                  </a:moveTo>
                  <a:cubicBezTo>
                    <a:pt x="33556" y="2560"/>
                    <a:pt x="33414" y="2610"/>
                    <a:pt x="33300" y="2709"/>
                  </a:cubicBezTo>
                  <a:cubicBezTo>
                    <a:pt x="33101" y="2909"/>
                    <a:pt x="33101" y="3250"/>
                    <a:pt x="33300" y="3449"/>
                  </a:cubicBezTo>
                  <a:cubicBezTo>
                    <a:pt x="33414" y="3563"/>
                    <a:pt x="33556" y="3619"/>
                    <a:pt x="33698" y="3619"/>
                  </a:cubicBezTo>
                  <a:cubicBezTo>
                    <a:pt x="33840" y="3619"/>
                    <a:pt x="33954" y="3563"/>
                    <a:pt x="34068" y="3449"/>
                  </a:cubicBezTo>
                  <a:cubicBezTo>
                    <a:pt x="34267" y="3250"/>
                    <a:pt x="34267" y="2909"/>
                    <a:pt x="34068" y="2709"/>
                  </a:cubicBezTo>
                  <a:cubicBezTo>
                    <a:pt x="33968" y="2610"/>
                    <a:pt x="33833" y="2560"/>
                    <a:pt x="33694" y="2560"/>
                  </a:cubicBezTo>
                  <a:close/>
                  <a:moveTo>
                    <a:pt x="31139" y="5091"/>
                  </a:moveTo>
                  <a:cubicBezTo>
                    <a:pt x="31004" y="5091"/>
                    <a:pt x="30869" y="5141"/>
                    <a:pt x="30769" y="5240"/>
                  </a:cubicBezTo>
                  <a:cubicBezTo>
                    <a:pt x="30570" y="5468"/>
                    <a:pt x="30570" y="5809"/>
                    <a:pt x="30769" y="6008"/>
                  </a:cubicBezTo>
                  <a:cubicBezTo>
                    <a:pt x="30883" y="6122"/>
                    <a:pt x="30996" y="6150"/>
                    <a:pt x="31139" y="6150"/>
                  </a:cubicBezTo>
                  <a:cubicBezTo>
                    <a:pt x="31281" y="6150"/>
                    <a:pt x="31423" y="6122"/>
                    <a:pt x="31508" y="6008"/>
                  </a:cubicBezTo>
                  <a:cubicBezTo>
                    <a:pt x="31736" y="5809"/>
                    <a:pt x="31736" y="5468"/>
                    <a:pt x="31508" y="5240"/>
                  </a:cubicBezTo>
                  <a:cubicBezTo>
                    <a:pt x="31409" y="5141"/>
                    <a:pt x="31274" y="5091"/>
                    <a:pt x="31139" y="5091"/>
                  </a:cubicBezTo>
                  <a:close/>
                  <a:moveTo>
                    <a:pt x="28594" y="7650"/>
                  </a:moveTo>
                  <a:cubicBezTo>
                    <a:pt x="28458" y="7650"/>
                    <a:pt x="28323" y="7700"/>
                    <a:pt x="28210" y="7800"/>
                  </a:cubicBezTo>
                  <a:cubicBezTo>
                    <a:pt x="28011" y="7999"/>
                    <a:pt x="28011" y="8340"/>
                    <a:pt x="28210" y="8567"/>
                  </a:cubicBezTo>
                  <a:cubicBezTo>
                    <a:pt x="28323" y="8653"/>
                    <a:pt x="28466" y="8710"/>
                    <a:pt x="28608" y="8710"/>
                  </a:cubicBezTo>
                  <a:cubicBezTo>
                    <a:pt x="28722" y="8710"/>
                    <a:pt x="28864" y="8653"/>
                    <a:pt x="28977" y="8567"/>
                  </a:cubicBezTo>
                  <a:cubicBezTo>
                    <a:pt x="29177" y="8340"/>
                    <a:pt x="29177" y="7999"/>
                    <a:pt x="28977" y="7800"/>
                  </a:cubicBezTo>
                  <a:cubicBezTo>
                    <a:pt x="28864" y="7700"/>
                    <a:pt x="28729" y="7650"/>
                    <a:pt x="28594" y="7650"/>
                  </a:cubicBezTo>
                  <a:close/>
                  <a:moveTo>
                    <a:pt x="26048" y="10188"/>
                  </a:moveTo>
                  <a:cubicBezTo>
                    <a:pt x="25913" y="10188"/>
                    <a:pt x="25778" y="10245"/>
                    <a:pt x="25679" y="10359"/>
                  </a:cubicBezTo>
                  <a:cubicBezTo>
                    <a:pt x="25451" y="10558"/>
                    <a:pt x="25451" y="10899"/>
                    <a:pt x="25679" y="11098"/>
                  </a:cubicBezTo>
                  <a:cubicBezTo>
                    <a:pt x="25764" y="11212"/>
                    <a:pt x="25906" y="11269"/>
                    <a:pt x="26048" y="11269"/>
                  </a:cubicBezTo>
                  <a:cubicBezTo>
                    <a:pt x="26191" y="11269"/>
                    <a:pt x="26333" y="11212"/>
                    <a:pt x="26418" y="11098"/>
                  </a:cubicBezTo>
                  <a:cubicBezTo>
                    <a:pt x="26646" y="10899"/>
                    <a:pt x="26646" y="10558"/>
                    <a:pt x="26418" y="10359"/>
                  </a:cubicBezTo>
                  <a:cubicBezTo>
                    <a:pt x="26319" y="10245"/>
                    <a:pt x="26184" y="10188"/>
                    <a:pt x="26048" y="10188"/>
                  </a:cubicBezTo>
                  <a:close/>
                  <a:moveTo>
                    <a:pt x="23493" y="12741"/>
                  </a:moveTo>
                  <a:cubicBezTo>
                    <a:pt x="23354" y="12741"/>
                    <a:pt x="23219" y="12790"/>
                    <a:pt x="23120" y="12890"/>
                  </a:cubicBezTo>
                  <a:cubicBezTo>
                    <a:pt x="22920" y="13089"/>
                    <a:pt x="22920" y="13430"/>
                    <a:pt x="23120" y="13658"/>
                  </a:cubicBezTo>
                  <a:cubicBezTo>
                    <a:pt x="23233" y="13743"/>
                    <a:pt x="23375" y="13800"/>
                    <a:pt x="23489" y="13800"/>
                  </a:cubicBezTo>
                  <a:cubicBezTo>
                    <a:pt x="23631" y="13800"/>
                    <a:pt x="23774" y="13743"/>
                    <a:pt x="23887" y="13658"/>
                  </a:cubicBezTo>
                  <a:cubicBezTo>
                    <a:pt x="24086" y="13430"/>
                    <a:pt x="24086" y="13089"/>
                    <a:pt x="23887" y="12890"/>
                  </a:cubicBezTo>
                  <a:cubicBezTo>
                    <a:pt x="23774" y="12790"/>
                    <a:pt x="23631" y="12741"/>
                    <a:pt x="23493" y="12741"/>
                  </a:cubicBezTo>
                  <a:close/>
                  <a:moveTo>
                    <a:pt x="20958" y="15278"/>
                  </a:moveTo>
                  <a:cubicBezTo>
                    <a:pt x="20823" y="15278"/>
                    <a:pt x="20688" y="15335"/>
                    <a:pt x="20589" y="15449"/>
                  </a:cubicBezTo>
                  <a:cubicBezTo>
                    <a:pt x="20361" y="15648"/>
                    <a:pt x="20361" y="15989"/>
                    <a:pt x="20589" y="16188"/>
                  </a:cubicBezTo>
                  <a:cubicBezTo>
                    <a:pt x="20674" y="16302"/>
                    <a:pt x="20816" y="16359"/>
                    <a:pt x="20958" y="16359"/>
                  </a:cubicBezTo>
                  <a:cubicBezTo>
                    <a:pt x="21101" y="16359"/>
                    <a:pt x="21214" y="16302"/>
                    <a:pt x="21328" y="16188"/>
                  </a:cubicBezTo>
                  <a:cubicBezTo>
                    <a:pt x="21527" y="15989"/>
                    <a:pt x="21527" y="15648"/>
                    <a:pt x="21328" y="15449"/>
                  </a:cubicBezTo>
                  <a:cubicBezTo>
                    <a:pt x="21228" y="15335"/>
                    <a:pt x="21093" y="15278"/>
                    <a:pt x="20958" y="15278"/>
                  </a:cubicBezTo>
                  <a:close/>
                  <a:moveTo>
                    <a:pt x="18399" y="17831"/>
                  </a:moveTo>
                  <a:cubicBezTo>
                    <a:pt x="18264" y="17831"/>
                    <a:pt x="18129" y="17880"/>
                    <a:pt x="18029" y="17980"/>
                  </a:cubicBezTo>
                  <a:cubicBezTo>
                    <a:pt x="17830" y="18207"/>
                    <a:pt x="17830" y="18549"/>
                    <a:pt x="18029" y="18748"/>
                  </a:cubicBezTo>
                  <a:cubicBezTo>
                    <a:pt x="18143" y="18833"/>
                    <a:pt x="18257" y="18890"/>
                    <a:pt x="18399" y="18890"/>
                  </a:cubicBezTo>
                  <a:cubicBezTo>
                    <a:pt x="18541" y="18890"/>
                    <a:pt x="18683" y="18833"/>
                    <a:pt x="18769" y="18748"/>
                  </a:cubicBezTo>
                  <a:cubicBezTo>
                    <a:pt x="18996" y="18549"/>
                    <a:pt x="18996" y="18207"/>
                    <a:pt x="18769" y="17980"/>
                  </a:cubicBezTo>
                  <a:cubicBezTo>
                    <a:pt x="18669" y="17880"/>
                    <a:pt x="18534" y="17831"/>
                    <a:pt x="18399" y="17831"/>
                  </a:cubicBezTo>
                  <a:close/>
                  <a:moveTo>
                    <a:pt x="15865" y="20390"/>
                  </a:moveTo>
                  <a:cubicBezTo>
                    <a:pt x="15726" y="20390"/>
                    <a:pt x="15584" y="20440"/>
                    <a:pt x="15470" y="20539"/>
                  </a:cubicBezTo>
                  <a:cubicBezTo>
                    <a:pt x="15271" y="20738"/>
                    <a:pt x="15271" y="21080"/>
                    <a:pt x="15470" y="21279"/>
                  </a:cubicBezTo>
                  <a:cubicBezTo>
                    <a:pt x="15584" y="21392"/>
                    <a:pt x="15726" y="21449"/>
                    <a:pt x="15868" y="21449"/>
                  </a:cubicBezTo>
                  <a:cubicBezTo>
                    <a:pt x="15982" y="21449"/>
                    <a:pt x="16124" y="21392"/>
                    <a:pt x="16238" y="21279"/>
                  </a:cubicBezTo>
                  <a:cubicBezTo>
                    <a:pt x="16437" y="21080"/>
                    <a:pt x="16437" y="20738"/>
                    <a:pt x="16238" y="20539"/>
                  </a:cubicBezTo>
                  <a:cubicBezTo>
                    <a:pt x="16138" y="20440"/>
                    <a:pt x="16003" y="20390"/>
                    <a:pt x="15865" y="20390"/>
                  </a:cubicBezTo>
                  <a:close/>
                  <a:moveTo>
                    <a:pt x="13309" y="22921"/>
                  </a:moveTo>
                  <a:cubicBezTo>
                    <a:pt x="13174" y="22921"/>
                    <a:pt x="13039" y="22971"/>
                    <a:pt x="12939" y="23070"/>
                  </a:cubicBezTo>
                  <a:cubicBezTo>
                    <a:pt x="12712" y="23298"/>
                    <a:pt x="12712" y="23639"/>
                    <a:pt x="12939" y="23838"/>
                  </a:cubicBezTo>
                  <a:cubicBezTo>
                    <a:pt x="13025" y="23952"/>
                    <a:pt x="13167" y="23980"/>
                    <a:pt x="13309" y="23980"/>
                  </a:cubicBezTo>
                  <a:cubicBezTo>
                    <a:pt x="13451" y="23980"/>
                    <a:pt x="13593" y="23952"/>
                    <a:pt x="13679" y="23838"/>
                  </a:cubicBezTo>
                  <a:cubicBezTo>
                    <a:pt x="13906" y="23639"/>
                    <a:pt x="13906" y="23298"/>
                    <a:pt x="13679" y="23070"/>
                  </a:cubicBezTo>
                  <a:cubicBezTo>
                    <a:pt x="13579" y="22971"/>
                    <a:pt x="13444" y="22921"/>
                    <a:pt x="13309" y="22921"/>
                  </a:cubicBezTo>
                  <a:close/>
                  <a:moveTo>
                    <a:pt x="10764" y="25480"/>
                  </a:moveTo>
                  <a:cubicBezTo>
                    <a:pt x="10629" y="25480"/>
                    <a:pt x="10494" y="25530"/>
                    <a:pt x="10380" y="25629"/>
                  </a:cubicBezTo>
                  <a:cubicBezTo>
                    <a:pt x="10181" y="25829"/>
                    <a:pt x="10181" y="26170"/>
                    <a:pt x="10380" y="26397"/>
                  </a:cubicBezTo>
                  <a:cubicBezTo>
                    <a:pt x="10494" y="26483"/>
                    <a:pt x="10636" y="26539"/>
                    <a:pt x="10778" y="26539"/>
                  </a:cubicBezTo>
                  <a:cubicBezTo>
                    <a:pt x="10892" y="26539"/>
                    <a:pt x="11034" y="26483"/>
                    <a:pt x="11148" y="26397"/>
                  </a:cubicBezTo>
                  <a:cubicBezTo>
                    <a:pt x="11347" y="26170"/>
                    <a:pt x="11347" y="25829"/>
                    <a:pt x="11148" y="25629"/>
                  </a:cubicBezTo>
                  <a:cubicBezTo>
                    <a:pt x="11034" y="25530"/>
                    <a:pt x="10899" y="25480"/>
                    <a:pt x="10764" y="25480"/>
                  </a:cubicBezTo>
                  <a:close/>
                  <a:moveTo>
                    <a:pt x="8219" y="28018"/>
                  </a:moveTo>
                  <a:cubicBezTo>
                    <a:pt x="8084" y="28018"/>
                    <a:pt x="7949" y="28075"/>
                    <a:pt x="7849" y="28189"/>
                  </a:cubicBezTo>
                  <a:cubicBezTo>
                    <a:pt x="7622" y="28388"/>
                    <a:pt x="7622" y="28729"/>
                    <a:pt x="7849" y="28928"/>
                  </a:cubicBezTo>
                  <a:cubicBezTo>
                    <a:pt x="7934" y="29042"/>
                    <a:pt x="8077" y="29099"/>
                    <a:pt x="8219" y="29099"/>
                  </a:cubicBezTo>
                  <a:cubicBezTo>
                    <a:pt x="8361" y="29099"/>
                    <a:pt x="8475" y="29042"/>
                    <a:pt x="8588" y="28928"/>
                  </a:cubicBezTo>
                  <a:cubicBezTo>
                    <a:pt x="8787" y="28729"/>
                    <a:pt x="8787" y="28388"/>
                    <a:pt x="8588" y="28189"/>
                  </a:cubicBezTo>
                  <a:cubicBezTo>
                    <a:pt x="8489" y="28075"/>
                    <a:pt x="8354" y="28018"/>
                    <a:pt x="8219" y="28018"/>
                  </a:cubicBezTo>
                  <a:close/>
                  <a:moveTo>
                    <a:pt x="5663" y="30570"/>
                  </a:moveTo>
                  <a:cubicBezTo>
                    <a:pt x="5524" y="30570"/>
                    <a:pt x="5389" y="30620"/>
                    <a:pt x="5290" y="30720"/>
                  </a:cubicBezTo>
                  <a:cubicBezTo>
                    <a:pt x="5091" y="30947"/>
                    <a:pt x="5091" y="31260"/>
                    <a:pt x="5290" y="31487"/>
                  </a:cubicBezTo>
                  <a:cubicBezTo>
                    <a:pt x="5403" y="31573"/>
                    <a:pt x="5546" y="31630"/>
                    <a:pt x="5659" y="31630"/>
                  </a:cubicBezTo>
                  <a:cubicBezTo>
                    <a:pt x="5802" y="31630"/>
                    <a:pt x="5944" y="31573"/>
                    <a:pt x="6058" y="31487"/>
                  </a:cubicBezTo>
                  <a:cubicBezTo>
                    <a:pt x="6257" y="31260"/>
                    <a:pt x="6257" y="30947"/>
                    <a:pt x="6058" y="30720"/>
                  </a:cubicBezTo>
                  <a:cubicBezTo>
                    <a:pt x="5944" y="30620"/>
                    <a:pt x="5802" y="30570"/>
                    <a:pt x="5663" y="30570"/>
                  </a:cubicBezTo>
                  <a:close/>
                  <a:moveTo>
                    <a:pt x="3125" y="33108"/>
                  </a:moveTo>
                  <a:cubicBezTo>
                    <a:pt x="2986" y="33108"/>
                    <a:pt x="2844" y="33165"/>
                    <a:pt x="2730" y="33279"/>
                  </a:cubicBezTo>
                  <a:cubicBezTo>
                    <a:pt x="2531" y="33478"/>
                    <a:pt x="2531" y="33819"/>
                    <a:pt x="2730" y="34018"/>
                  </a:cubicBezTo>
                  <a:cubicBezTo>
                    <a:pt x="2844" y="34132"/>
                    <a:pt x="2986" y="34189"/>
                    <a:pt x="3129" y="34189"/>
                  </a:cubicBezTo>
                  <a:cubicBezTo>
                    <a:pt x="3242" y="34189"/>
                    <a:pt x="3384" y="34132"/>
                    <a:pt x="3498" y="34018"/>
                  </a:cubicBezTo>
                  <a:cubicBezTo>
                    <a:pt x="3697" y="33819"/>
                    <a:pt x="3697" y="33478"/>
                    <a:pt x="3498" y="33279"/>
                  </a:cubicBezTo>
                  <a:cubicBezTo>
                    <a:pt x="3399" y="33165"/>
                    <a:pt x="3264" y="33108"/>
                    <a:pt x="3125" y="33108"/>
                  </a:cubicBezTo>
                  <a:close/>
                  <a:moveTo>
                    <a:pt x="569" y="35660"/>
                  </a:moveTo>
                  <a:cubicBezTo>
                    <a:pt x="434" y="35660"/>
                    <a:pt x="299" y="35710"/>
                    <a:pt x="200" y="35810"/>
                  </a:cubicBezTo>
                  <a:cubicBezTo>
                    <a:pt x="1" y="36037"/>
                    <a:pt x="1" y="36379"/>
                    <a:pt x="200" y="36578"/>
                  </a:cubicBezTo>
                  <a:cubicBezTo>
                    <a:pt x="313" y="36691"/>
                    <a:pt x="427" y="36720"/>
                    <a:pt x="569" y="36720"/>
                  </a:cubicBezTo>
                  <a:cubicBezTo>
                    <a:pt x="711" y="36720"/>
                    <a:pt x="854" y="36691"/>
                    <a:pt x="939" y="36578"/>
                  </a:cubicBezTo>
                  <a:cubicBezTo>
                    <a:pt x="1166" y="36379"/>
                    <a:pt x="1166" y="36037"/>
                    <a:pt x="939" y="35810"/>
                  </a:cubicBezTo>
                  <a:cubicBezTo>
                    <a:pt x="839" y="35710"/>
                    <a:pt x="704" y="35660"/>
                    <a:pt x="569" y="35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760675" y="353925"/>
              <a:ext cx="27050" cy="26875"/>
            </a:xfrm>
            <a:custGeom>
              <a:avLst/>
              <a:gdLst/>
              <a:ahLst/>
              <a:cxnLst/>
              <a:rect l="l" t="t" r="r" b="b"/>
              <a:pathLst>
                <a:path w="1082" h="1075" extrusionOk="0">
                  <a:moveTo>
                    <a:pt x="563" y="0"/>
                  </a:moveTo>
                  <a:cubicBezTo>
                    <a:pt x="517" y="0"/>
                    <a:pt x="471" y="7"/>
                    <a:pt x="427" y="22"/>
                  </a:cubicBezTo>
                  <a:cubicBezTo>
                    <a:pt x="399" y="22"/>
                    <a:pt x="370" y="22"/>
                    <a:pt x="342" y="51"/>
                  </a:cubicBezTo>
                  <a:cubicBezTo>
                    <a:pt x="314" y="51"/>
                    <a:pt x="285" y="79"/>
                    <a:pt x="228" y="79"/>
                  </a:cubicBezTo>
                  <a:cubicBezTo>
                    <a:pt x="200" y="107"/>
                    <a:pt x="200" y="136"/>
                    <a:pt x="171" y="164"/>
                  </a:cubicBezTo>
                  <a:cubicBezTo>
                    <a:pt x="143" y="193"/>
                    <a:pt x="115" y="193"/>
                    <a:pt x="86" y="250"/>
                  </a:cubicBezTo>
                  <a:cubicBezTo>
                    <a:pt x="86" y="278"/>
                    <a:pt x="58" y="306"/>
                    <a:pt x="58" y="335"/>
                  </a:cubicBezTo>
                  <a:cubicBezTo>
                    <a:pt x="29" y="363"/>
                    <a:pt x="29" y="392"/>
                    <a:pt x="29" y="420"/>
                  </a:cubicBezTo>
                  <a:cubicBezTo>
                    <a:pt x="1" y="449"/>
                    <a:pt x="1" y="506"/>
                    <a:pt x="1" y="534"/>
                  </a:cubicBezTo>
                  <a:cubicBezTo>
                    <a:pt x="1" y="562"/>
                    <a:pt x="1" y="591"/>
                    <a:pt x="29" y="648"/>
                  </a:cubicBezTo>
                  <a:cubicBezTo>
                    <a:pt x="29" y="676"/>
                    <a:pt x="29" y="705"/>
                    <a:pt x="58" y="733"/>
                  </a:cubicBezTo>
                  <a:cubicBezTo>
                    <a:pt x="58" y="761"/>
                    <a:pt x="86" y="790"/>
                    <a:pt x="86" y="818"/>
                  </a:cubicBezTo>
                  <a:cubicBezTo>
                    <a:pt x="115" y="847"/>
                    <a:pt x="143" y="875"/>
                    <a:pt x="171" y="904"/>
                  </a:cubicBezTo>
                  <a:cubicBezTo>
                    <a:pt x="200" y="932"/>
                    <a:pt x="200" y="961"/>
                    <a:pt x="228" y="989"/>
                  </a:cubicBezTo>
                  <a:cubicBezTo>
                    <a:pt x="285" y="989"/>
                    <a:pt x="314" y="1017"/>
                    <a:pt x="342" y="1017"/>
                  </a:cubicBezTo>
                  <a:cubicBezTo>
                    <a:pt x="370" y="1046"/>
                    <a:pt x="399" y="1046"/>
                    <a:pt x="427" y="1046"/>
                  </a:cubicBezTo>
                  <a:cubicBezTo>
                    <a:pt x="456" y="1074"/>
                    <a:pt x="513" y="1074"/>
                    <a:pt x="541" y="1074"/>
                  </a:cubicBezTo>
                  <a:cubicBezTo>
                    <a:pt x="683" y="1074"/>
                    <a:pt x="825" y="1017"/>
                    <a:pt x="911" y="904"/>
                  </a:cubicBezTo>
                  <a:cubicBezTo>
                    <a:pt x="939" y="875"/>
                    <a:pt x="968" y="847"/>
                    <a:pt x="996" y="818"/>
                  </a:cubicBezTo>
                  <a:cubicBezTo>
                    <a:pt x="996" y="790"/>
                    <a:pt x="1025" y="761"/>
                    <a:pt x="1025" y="733"/>
                  </a:cubicBezTo>
                  <a:cubicBezTo>
                    <a:pt x="1053" y="705"/>
                    <a:pt x="1053" y="676"/>
                    <a:pt x="1053" y="648"/>
                  </a:cubicBezTo>
                  <a:cubicBezTo>
                    <a:pt x="1081" y="591"/>
                    <a:pt x="1081" y="562"/>
                    <a:pt x="1081" y="534"/>
                  </a:cubicBezTo>
                  <a:cubicBezTo>
                    <a:pt x="1081" y="506"/>
                    <a:pt x="1053" y="449"/>
                    <a:pt x="1053" y="420"/>
                  </a:cubicBezTo>
                  <a:cubicBezTo>
                    <a:pt x="1053" y="392"/>
                    <a:pt x="1053" y="363"/>
                    <a:pt x="1025" y="335"/>
                  </a:cubicBezTo>
                  <a:cubicBezTo>
                    <a:pt x="1025" y="306"/>
                    <a:pt x="996" y="278"/>
                    <a:pt x="996" y="250"/>
                  </a:cubicBezTo>
                  <a:cubicBezTo>
                    <a:pt x="968" y="193"/>
                    <a:pt x="939" y="193"/>
                    <a:pt x="911" y="164"/>
                  </a:cubicBezTo>
                  <a:cubicBezTo>
                    <a:pt x="826" y="59"/>
                    <a:pt x="695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2"/>
          <p:cNvSpPr/>
          <p:nvPr/>
        </p:nvSpPr>
        <p:spPr>
          <a:xfrm rot="10800000">
            <a:off x="422609" y="1778124"/>
            <a:ext cx="220571" cy="2205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DE639F-0B7C-5FA5-BA58-BA948FA5E56D}"/>
              </a:ext>
            </a:extLst>
          </p:cNvPr>
          <p:cNvSpPr txBox="1"/>
          <p:nvPr/>
        </p:nvSpPr>
        <p:spPr>
          <a:xfrm>
            <a:off x="798163" y="1716144"/>
            <a:ext cx="3773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 Sans" panose="020B0604020202020204" charset="0"/>
              </a:rPr>
              <a:t>Autism: ~1 in 100–127 people worldwide.</a:t>
            </a:r>
          </a:p>
        </p:txBody>
      </p:sp>
      <p:sp>
        <p:nvSpPr>
          <p:cNvPr id="3" name="Google Shape;128;p2">
            <a:extLst>
              <a:ext uri="{FF2B5EF4-FFF2-40B4-BE49-F238E27FC236}">
                <a16:creationId xmlns:a16="http://schemas.microsoft.com/office/drawing/2014/main" id="{C6FB49F4-B2C6-723D-B358-0066E7016FCF}"/>
              </a:ext>
            </a:extLst>
          </p:cNvPr>
          <p:cNvSpPr/>
          <p:nvPr/>
        </p:nvSpPr>
        <p:spPr>
          <a:xfrm rot="10800000">
            <a:off x="422609" y="2357124"/>
            <a:ext cx="220571" cy="2205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C025F-294C-7647-AA01-ABB365B9C2AE}"/>
              </a:ext>
            </a:extLst>
          </p:cNvPr>
          <p:cNvSpPr txBox="1"/>
          <p:nvPr/>
        </p:nvSpPr>
        <p:spPr>
          <a:xfrm>
            <a:off x="798163" y="2295144"/>
            <a:ext cx="5599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 Sans" panose="020B0604020202020204" charset="0"/>
              </a:rPr>
              <a:t>Dyslexia: ~5%–20% of the population (severity varies by person).</a:t>
            </a:r>
          </a:p>
        </p:txBody>
      </p:sp>
      <p:sp>
        <p:nvSpPr>
          <p:cNvPr id="5" name="Google Shape;128;p2">
            <a:extLst>
              <a:ext uri="{FF2B5EF4-FFF2-40B4-BE49-F238E27FC236}">
                <a16:creationId xmlns:a16="http://schemas.microsoft.com/office/drawing/2014/main" id="{5E37A665-4EE6-04E1-5983-71BE91FD73AF}"/>
              </a:ext>
            </a:extLst>
          </p:cNvPr>
          <p:cNvSpPr/>
          <p:nvPr/>
        </p:nvSpPr>
        <p:spPr>
          <a:xfrm rot="10800000">
            <a:off x="422609" y="2936124"/>
            <a:ext cx="220571" cy="2205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4B2E6-9429-7658-9E5D-AE75ACBEC596}"/>
              </a:ext>
            </a:extLst>
          </p:cNvPr>
          <p:cNvSpPr txBox="1"/>
          <p:nvPr/>
        </p:nvSpPr>
        <p:spPr>
          <a:xfrm>
            <a:off x="798163" y="2874144"/>
            <a:ext cx="4967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 Sans" panose="020B0604020202020204" charset="0"/>
              </a:rPr>
              <a:t>ADHD: ~5% of children/adolescents; ~2.5%–4% of adults.</a:t>
            </a:r>
          </a:p>
        </p:txBody>
      </p:sp>
      <p:sp>
        <p:nvSpPr>
          <p:cNvPr id="7" name="Google Shape;128;p2">
            <a:extLst>
              <a:ext uri="{FF2B5EF4-FFF2-40B4-BE49-F238E27FC236}">
                <a16:creationId xmlns:a16="http://schemas.microsoft.com/office/drawing/2014/main" id="{39EE42ED-E0FD-0914-46F1-40FC34299D87}"/>
              </a:ext>
            </a:extLst>
          </p:cNvPr>
          <p:cNvSpPr/>
          <p:nvPr/>
        </p:nvSpPr>
        <p:spPr>
          <a:xfrm rot="10800000">
            <a:off x="422609" y="3515124"/>
            <a:ext cx="220571" cy="2205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CE6BA-FB20-F16C-598B-14626D48B8E4}"/>
              </a:ext>
            </a:extLst>
          </p:cNvPr>
          <p:cNvSpPr txBox="1"/>
          <p:nvPr/>
        </p:nvSpPr>
        <p:spPr>
          <a:xfrm>
            <a:off x="798163" y="3453144"/>
            <a:ext cx="4583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bert Sans" panose="020B0604020202020204" charset="0"/>
              </a:rPr>
              <a:t>Aphasia: ~2 million people in the U.S. are living with it.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4CC73-D865-117C-BA8F-C45019C1CB5F}"/>
              </a:ext>
            </a:extLst>
          </p:cNvPr>
          <p:cNvSpPr txBox="1"/>
          <p:nvPr/>
        </p:nvSpPr>
        <p:spPr>
          <a:xfrm>
            <a:off x="137949" y="4509553"/>
            <a:ext cx="732768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* References: WHO Autism (2021); </a:t>
            </a:r>
            <a:r>
              <a:rPr lang="en-US" sz="900" dirty="0" err="1"/>
              <a:t>Zeidan</a:t>
            </a:r>
            <a:r>
              <a:rPr lang="en-US" sz="900" dirty="0"/>
              <a:t> et al., 2022 global autism prevalence meta-analysis; Yale Center for Dyslexia &amp; Creativity; British Dyslexia Association; Peterson &amp; Pennington, 2015 dyslexia review; CDC (NSCH 2022) ADHD; NIMH Adult ADHD; National Aphasia Association; ASHA; NIDCD.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dirty="0">
                <a:solidFill>
                  <a:srgbClr val="0336D0"/>
                </a:solidFill>
              </a:rPr>
              <a:t>Solution</a:t>
            </a:r>
            <a:endParaRPr dirty="0">
              <a:solidFill>
                <a:srgbClr val="0336D0"/>
              </a:solidFill>
            </a:endParaRPr>
          </a:p>
        </p:txBody>
      </p:sp>
      <p:sp>
        <p:nvSpPr>
          <p:cNvPr id="136" name="Google Shape;136;p3"/>
          <p:cNvSpPr txBox="1">
            <a:spLocks noGrp="1"/>
          </p:cNvSpPr>
          <p:nvPr>
            <p:ph type="subTitle" idx="1"/>
          </p:nvPr>
        </p:nvSpPr>
        <p:spPr>
          <a:xfrm>
            <a:off x="720000" y="3042926"/>
            <a:ext cx="3037908" cy="13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AI rewrites and simplifies text for Dyslexia, ADHD, Aphasia, and Autism, making content clearer and easier to understand.</a:t>
            </a:r>
            <a:endParaRPr dirty="0"/>
          </a:p>
        </p:txBody>
      </p:sp>
      <p:sp>
        <p:nvSpPr>
          <p:cNvPr id="137" name="Google Shape;137;p3"/>
          <p:cNvSpPr txBox="1">
            <a:spLocks noGrp="1"/>
          </p:cNvSpPr>
          <p:nvPr>
            <p:ph type="subTitle" idx="2"/>
          </p:nvPr>
        </p:nvSpPr>
        <p:spPr>
          <a:xfrm>
            <a:off x="4978509" y="3042926"/>
            <a:ext cx="3361763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Chunked reading and TTS support help users with ADHD and language-processing challenges.</a:t>
            </a:r>
            <a:endParaRPr dirty="0"/>
          </a:p>
        </p:txBody>
      </p:sp>
      <p:sp>
        <p:nvSpPr>
          <p:cNvPr id="138" name="Google Shape;138;p3"/>
          <p:cNvSpPr txBox="1">
            <a:spLocks noGrp="1"/>
          </p:cNvSpPr>
          <p:nvPr>
            <p:ph type="subTitle" idx="4"/>
          </p:nvPr>
        </p:nvSpPr>
        <p:spPr>
          <a:xfrm>
            <a:off x="815691" y="2601445"/>
            <a:ext cx="294221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lt2"/>
                </a:solidFill>
              </a:rPr>
              <a:t>Adaptive Reading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39" name="Google Shape;139;p3"/>
          <p:cNvSpPr txBox="1">
            <a:spLocks noGrp="1"/>
          </p:cNvSpPr>
          <p:nvPr>
            <p:ph type="subTitle" idx="5"/>
          </p:nvPr>
        </p:nvSpPr>
        <p:spPr>
          <a:xfrm>
            <a:off x="4682016" y="2601445"/>
            <a:ext cx="4125767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solidFill>
                  <a:schemeClr val="lt2"/>
                </a:solidFill>
              </a:rPr>
              <a:t>Focus &amp; Accessibility Tools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40" name="Google Shape;140;p3"/>
          <p:cNvSpPr/>
          <p:nvPr/>
        </p:nvSpPr>
        <p:spPr>
          <a:xfrm rot="5400000">
            <a:off x="6283556" y="1859162"/>
            <a:ext cx="707400" cy="7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/>
          <p:nvPr/>
        </p:nvSpPr>
        <p:spPr>
          <a:xfrm rot="5400000">
            <a:off x="1888421" y="1859162"/>
            <a:ext cx="707400" cy="70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42;p3"/>
          <p:cNvGrpSpPr/>
          <p:nvPr/>
        </p:nvGrpSpPr>
        <p:grpSpPr>
          <a:xfrm>
            <a:off x="6434897" y="2011941"/>
            <a:ext cx="404725" cy="401850"/>
            <a:chOff x="2414375" y="2742250"/>
            <a:chExt cx="404725" cy="401850"/>
          </a:xfrm>
        </p:grpSpPr>
        <p:sp>
          <p:nvSpPr>
            <p:cNvPr id="143" name="Google Shape;143;p3"/>
            <p:cNvSpPr/>
            <p:nvPr/>
          </p:nvSpPr>
          <p:spPr>
            <a:xfrm>
              <a:off x="2535350" y="2802750"/>
              <a:ext cx="41800" cy="11550"/>
            </a:xfrm>
            <a:custGeom>
              <a:avLst/>
              <a:gdLst/>
              <a:ahLst/>
              <a:cxnLst/>
              <a:rect l="l" t="t" r="r" b="b"/>
              <a:pathLst>
                <a:path w="1672" h="462" extrusionOk="0">
                  <a:moveTo>
                    <a:pt x="231" y="0"/>
                  </a:moveTo>
                  <a:cubicBezTo>
                    <a:pt x="116" y="0"/>
                    <a:pt x="0" y="58"/>
                    <a:pt x="0" y="231"/>
                  </a:cubicBezTo>
                  <a:cubicBezTo>
                    <a:pt x="0" y="346"/>
                    <a:pt x="58" y="461"/>
                    <a:pt x="231" y="461"/>
                  </a:cubicBezTo>
                  <a:lnTo>
                    <a:pt x="1441" y="461"/>
                  </a:lnTo>
                  <a:cubicBezTo>
                    <a:pt x="1556" y="461"/>
                    <a:pt x="1671" y="404"/>
                    <a:pt x="1671" y="288"/>
                  </a:cubicBezTo>
                  <a:cubicBezTo>
                    <a:pt x="1671" y="116"/>
                    <a:pt x="1556" y="0"/>
                    <a:pt x="1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535350" y="2834425"/>
              <a:ext cx="41800" cy="13000"/>
            </a:xfrm>
            <a:custGeom>
              <a:avLst/>
              <a:gdLst/>
              <a:ahLst/>
              <a:cxnLst/>
              <a:rect l="l" t="t" r="r" b="b"/>
              <a:pathLst>
                <a:path w="1672" h="520" extrusionOk="0">
                  <a:moveTo>
                    <a:pt x="231" y="1"/>
                  </a:moveTo>
                  <a:cubicBezTo>
                    <a:pt x="116" y="1"/>
                    <a:pt x="0" y="116"/>
                    <a:pt x="0" y="231"/>
                  </a:cubicBezTo>
                  <a:cubicBezTo>
                    <a:pt x="0" y="346"/>
                    <a:pt x="58" y="519"/>
                    <a:pt x="231" y="519"/>
                  </a:cubicBezTo>
                  <a:lnTo>
                    <a:pt x="1441" y="519"/>
                  </a:lnTo>
                  <a:cubicBezTo>
                    <a:pt x="1556" y="519"/>
                    <a:pt x="1671" y="404"/>
                    <a:pt x="1671" y="289"/>
                  </a:cubicBezTo>
                  <a:cubicBezTo>
                    <a:pt x="1671" y="116"/>
                    <a:pt x="1556" y="1"/>
                    <a:pt x="1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535350" y="2867550"/>
              <a:ext cx="41800" cy="11550"/>
            </a:xfrm>
            <a:custGeom>
              <a:avLst/>
              <a:gdLst/>
              <a:ahLst/>
              <a:cxnLst/>
              <a:rect l="l" t="t" r="r" b="b"/>
              <a:pathLst>
                <a:path w="1672" h="462" extrusionOk="0">
                  <a:moveTo>
                    <a:pt x="231" y="1"/>
                  </a:moveTo>
                  <a:cubicBezTo>
                    <a:pt x="116" y="1"/>
                    <a:pt x="0" y="58"/>
                    <a:pt x="0" y="174"/>
                  </a:cubicBezTo>
                  <a:cubicBezTo>
                    <a:pt x="0" y="346"/>
                    <a:pt x="58" y="462"/>
                    <a:pt x="231" y="462"/>
                  </a:cubicBezTo>
                  <a:lnTo>
                    <a:pt x="1441" y="462"/>
                  </a:lnTo>
                  <a:cubicBezTo>
                    <a:pt x="1556" y="462"/>
                    <a:pt x="1671" y="346"/>
                    <a:pt x="1671" y="231"/>
                  </a:cubicBezTo>
                  <a:cubicBezTo>
                    <a:pt x="1671" y="116"/>
                    <a:pt x="1556" y="1"/>
                    <a:pt x="1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535350" y="2899250"/>
              <a:ext cx="41800" cy="11550"/>
            </a:xfrm>
            <a:custGeom>
              <a:avLst/>
              <a:gdLst/>
              <a:ahLst/>
              <a:cxnLst/>
              <a:rect l="l" t="t" r="r" b="b"/>
              <a:pathLst>
                <a:path w="1672" h="462" extrusionOk="0">
                  <a:moveTo>
                    <a:pt x="231" y="0"/>
                  </a:moveTo>
                  <a:cubicBezTo>
                    <a:pt x="116" y="0"/>
                    <a:pt x="0" y="58"/>
                    <a:pt x="0" y="231"/>
                  </a:cubicBezTo>
                  <a:cubicBezTo>
                    <a:pt x="0" y="346"/>
                    <a:pt x="58" y="461"/>
                    <a:pt x="231" y="461"/>
                  </a:cubicBezTo>
                  <a:lnTo>
                    <a:pt x="1441" y="461"/>
                  </a:lnTo>
                  <a:cubicBezTo>
                    <a:pt x="1556" y="461"/>
                    <a:pt x="1671" y="403"/>
                    <a:pt x="1671" y="288"/>
                  </a:cubicBezTo>
                  <a:cubicBezTo>
                    <a:pt x="1671" y="115"/>
                    <a:pt x="1556" y="0"/>
                    <a:pt x="1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535350" y="2930925"/>
              <a:ext cx="41800" cy="11550"/>
            </a:xfrm>
            <a:custGeom>
              <a:avLst/>
              <a:gdLst/>
              <a:ahLst/>
              <a:cxnLst/>
              <a:rect l="l" t="t" r="r" b="b"/>
              <a:pathLst>
                <a:path w="1672" h="462" extrusionOk="0">
                  <a:moveTo>
                    <a:pt x="231" y="1"/>
                  </a:moveTo>
                  <a:cubicBezTo>
                    <a:pt x="116" y="1"/>
                    <a:pt x="0" y="58"/>
                    <a:pt x="0" y="173"/>
                  </a:cubicBezTo>
                  <a:cubicBezTo>
                    <a:pt x="0" y="346"/>
                    <a:pt x="58" y="462"/>
                    <a:pt x="231" y="462"/>
                  </a:cubicBezTo>
                  <a:lnTo>
                    <a:pt x="1441" y="462"/>
                  </a:lnTo>
                  <a:cubicBezTo>
                    <a:pt x="1556" y="462"/>
                    <a:pt x="1671" y="404"/>
                    <a:pt x="1671" y="231"/>
                  </a:cubicBezTo>
                  <a:cubicBezTo>
                    <a:pt x="1671" y="116"/>
                    <a:pt x="1556" y="1"/>
                    <a:pt x="1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535350" y="2962625"/>
              <a:ext cx="41800" cy="11525"/>
            </a:xfrm>
            <a:custGeom>
              <a:avLst/>
              <a:gdLst/>
              <a:ahLst/>
              <a:cxnLst/>
              <a:rect l="l" t="t" r="r" b="b"/>
              <a:pathLst>
                <a:path w="1672" h="461" extrusionOk="0">
                  <a:moveTo>
                    <a:pt x="231" y="0"/>
                  </a:moveTo>
                  <a:cubicBezTo>
                    <a:pt x="116" y="0"/>
                    <a:pt x="0" y="115"/>
                    <a:pt x="0" y="231"/>
                  </a:cubicBezTo>
                  <a:cubicBezTo>
                    <a:pt x="0" y="346"/>
                    <a:pt x="58" y="461"/>
                    <a:pt x="231" y="461"/>
                  </a:cubicBezTo>
                  <a:lnTo>
                    <a:pt x="1441" y="461"/>
                  </a:lnTo>
                  <a:cubicBezTo>
                    <a:pt x="1556" y="461"/>
                    <a:pt x="1671" y="403"/>
                    <a:pt x="1671" y="288"/>
                  </a:cubicBezTo>
                  <a:cubicBezTo>
                    <a:pt x="1671" y="115"/>
                    <a:pt x="1556" y="0"/>
                    <a:pt x="1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535350" y="2995750"/>
              <a:ext cx="41800" cy="11525"/>
            </a:xfrm>
            <a:custGeom>
              <a:avLst/>
              <a:gdLst/>
              <a:ahLst/>
              <a:cxnLst/>
              <a:rect l="l" t="t" r="r" b="b"/>
              <a:pathLst>
                <a:path w="1672" h="461" extrusionOk="0">
                  <a:moveTo>
                    <a:pt x="231" y="0"/>
                  </a:moveTo>
                  <a:cubicBezTo>
                    <a:pt x="116" y="0"/>
                    <a:pt x="0" y="58"/>
                    <a:pt x="0" y="173"/>
                  </a:cubicBezTo>
                  <a:cubicBezTo>
                    <a:pt x="0" y="346"/>
                    <a:pt x="58" y="461"/>
                    <a:pt x="231" y="461"/>
                  </a:cubicBezTo>
                  <a:lnTo>
                    <a:pt x="1441" y="461"/>
                  </a:lnTo>
                  <a:cubicBezTo>
                    <a:pt x="1556" y="461"/>
                    <a:pt x="1671" y="346"/>
                    <a:pt x="1671" y="231"/>
                  </a:cubicBezTo>
                  <a:cubicBezTo>
                    <a:pt x="1671" y="115"/>
                    <a:pt x="1556" y="0"/>
                    <a:pt x="1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11675" y="2867550"/>
              <a:ext cx="41800" cy="11550"/>
            </a:xfrm>
            <a:custGeom>
              <a:avLst/>
              <a:gdLst/>
              <a:ahLst/>
              <a:cxnLst/>
              <a:rect l="l" t="t" r="r" b="b"/>
              <a:pathLst>
                <a:path w="1672" h="462" extrusionOk="0">
                  <a:moveTo>
                    <a:pt x="231" y="1"/>
                  </a:moveTo>
                  <a:cubicBezTo>
                    <a:pt x="116" y="1"/>
                    <a:pt x="1" y="58"/>
                    <a:pt x="1" y="174"/>
                  </a:cubicBezTo>
                  <a:cubicBezTo>
                    <a:pt x="1" y="346"/>
                    <a:pt x="116" y="462"/>
                    <a:pt x="231" y="462"/>
                  </a:cubicBezTo>
                  <a:lnTo>
                    <a:pt x="1441" y="462"/>
                  </a:lnTo>
                  <a:cubicBezTo>
                    <a:pt x="1556" y="462"/>
                    <a:pt x="1671" y="346"/>
                    <a:pt x="1671" y="231"/>
                  </a:cubicBezTo>
                  <a:cubicBezTo>
                    <a:pt x="1671" y="116"/>
                    <a:pt x="1556" y="1"/>
                    <a:pt x="1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11675" y="2899250"/>
              <a:ext cx="41800" cy="11550"/>
            </a:xfrm>
            <a:custGeom>
              <a:avLst/>
              <a:gdLst/>
              <a:ahLst/>
              <a:cxnLst/>
              <a:rect l="l" t="t" r="r" b="b"/>
              <a:pathLst>
                <a:path w="1672" h="462" extrusionOk="0">
                  <a:moveTo>
                    <a:pt x="231" y="0"/>
                  </a:moveTo>
                  <a:cubicBezTo>
                    <a:pt x="116" y="0"/>
                    <a:pt x="1" y="58"/>
                    <a:pt x="1" y="231"/>
                  </a:cubicBezTo>
                  <a:cubicBezTo>
                    <a:pt x="1" y="346"/>
                    <a:pt x="116" y="461"/>
                    <a:pt x="231" y="461"/>
                  </a:cubicBezTo>
                  <a:lnTo>
                    <a:pt x="1441" y="461"/>
                  </a:lnTo>
                  <a:cubicBezTo>
                    <a:pt x="1556" y="461"/>
                    <a:pt x="1671" y="403"/>
                    <a:pt x="1671" y="288"/>
                  </a:cubicBezTo>
                  <a:cubicBezTo>
                    <a:pt x="1671" y="115"/>
                    <a:pt x="1556" y="0"/>
                    <a:pt x="1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2461900" y="2905000"/>
              <a:ext cx="11550" cy="27400"/>
            </a:xfrm>
            <a:custGeom>
              <a:avLst/>
              <a:gdLst/>
              <a:ahLst/>
              <a:cxnLst/>
              <a:rect l="l" t="t" r="r" b="b"/>
              <a:pathLst>
                <a:path w="462" h="1096" extrusionOk="0">
                  <a:moveTo>
                    <a:pt x="173" y="1"/>
                  </a:moveTo>
                  <a:cubicBezTo>
                    <a:pt x="58" y="1"/>
                    <a:pt x="0" y="116"/>
                    <a:pt x="0" y="231"/>
                  </a:cubicBezTo>
                  <a:lnTo>
                    <a:pt x="0" y="807"/>
                  </a:lnTo>
                  <a:cubicBezTo>
                    <a:pt x="0" y="980"/>
                    <a:pt x="58" y="1038"/>
                    <a:pt x="173" y="1095"/>
                  </a:cubicBezTo>
                  <a:cubicBezTo>
                    <a:pt x="346" y="1095"/>
                    <a:pt x="461" y="980"/>
                    <a:pt x="461" y="865"/>
                  </a:cubicBezTo>
                  <a:lnTo>
                    <a:pt x="461" y="231"/>
                  </a:lnTo>
                  <a:cubicBezTo>
                    <a:pt x="461" y="116"/>
                    <a:pt x="346" y="1"/>
                    <a:pt x="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2484925" y="2905000"/>
              <a:ext cx="13000" cy="27400"/>
            </a:xfrm>
            <a:custGeom>
              <a:avLst/>
              <a:gdLst/>
              <a:ahLst/>
              <a:cxnLst/>
              <a:rect l="l" t="t" r="r" b="b"/>
              <a:pathLst>
                <a:path w="520" h="1096" extrusionOk="0">
                  <a:moveTo>
                    <a:pt x="231" y="1"/>
                  </a:moveTo>
                  <a:cubicBezTo>
                    <a:pt x="116" y="1"/>
                    <a:pt x="1" y="116"/>
                    <a:pt x="1" y="231"/>
                  </a:cubicBezTo>
                  <a:lnTo>
                    <a:pt x="1" y="807"/>
                  </a:lnTo>
                  <a:cubicBezTo>
                    <a:pt x="1" y="980"/>
                    <a:pt x="116" y="1038"/>
                    <a:pt x="231" y="1095"/>
                  </a:cubicBezTo>
                  <a:cubicBezTo>
                    <a:pt x="404" y="1095"/>
                    <a:pt x="519" y="980"/>
                    <a:pt x="519" y="865"/>
                  </a:cubicBezTo>
                  <a:lnTo>
                    <a:pt x="519" y="231"/>
                  </a:lnTo>
                  <a:cubicBezTo>
                    <a:pt x="519" y="116"/>
                    <a:pt x="404" y="1"/>
                    <a:pt x="2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461900" y="2944950"/>
              <a:ext cx="11550" cy="26325"/>
            </a:xfrm>
            <a:custGeom>
              <a:avLst/>
              <a:gdLst/>
              <a:ahLst/>
              <a:cxnLst/>
              <a:rect l="l" t="t" r="r" b="b"/>
              <a:pathLst>
                <a:path w="462" h="1053" extrusionOk="0">
                  <a:moveTo>
                    <a:pt x="259" y="1"/>
                  </a:moveTo>
                  <a:cubicBezTo>
                    <a:pt x="232" y="1"/>
                    <a:pt x="204" y="6"/>
                    <a:pt x="173" y="16"/>
                  </a:cubicBezTo>
                  <a:cubicBezTo>
                    <a:pt x="58" y="16"/>
                    <a:pt x="0" y="131"/>
                    <a:pt x="0" y="246"/>
                  </a:cubicBezTo>
                  <a:lnTo>
                    <a:pt x="0" y="822"/>
                  </a:lnTo>
                  <a:cubicBezTo>
                    <a:pt x="0" y="938"/>
                    <a:pt x="58" y="1053"/>
                    <a:pt x="173" y="1053"/>
                  </a:cubicBezTo>
                  <a:cubicBezTo>
                    <a:pt x="346" y="1053"/>
                    <a:pt x="461" y="995"/>
                    <a:pt x="461" y="822"/>
                  </a:cubicBezTo>
                  <a:lnTo>
                    <a:pt x="461" y="246"/>
                  </a:lnTo>
                  <a:cubicBezTo>
                    <a:pt x="461" y="104"/>
                    <a:pt x="383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484925" y="2944950"/>
              <a:ext cx="13000" cy="26325"/>
            </a:xfrm>
            <a:custGeom>
              <a:avLst/>
              <a:gdLst/>
              <a:ahLst/>
              <a:cxnLst/>
              <a:rect l="l" t="t" r="r" b="b"/>
              <a:pathLst>
                <a:path w="520" h="1053" extrusionOk="0">
                  <a:moveTo>
                    <a:pt x="318" y="1"/>
                  </a:moveTo>
                  <a:cubicBezTo>
                    <a:pt x="291" y="1"/>
                    <a:pt x="262" y="6"/>
                    <a:pt x="231" y="16"/>
                  </a:cubicBezTo>
                  <a:cubicBezTo>
                    <a:pt x="116" y="16"/>
                    <a:pt x="1" y="131"/>
                    <a:pt x="1" y="246"/>
                  </a:cubicBezTo>
                  <a:lnTo>
                    <a:pt x="1" y="822"/>
                  </a:lnTo>
                  <a:cubicBezTo>
                    <a:pt x="1" y="938"/>
                    <a:pt x="116" y="1053"/>
                    <a:pt x="231" y="1053"/>
                  </a:cubicBezTo>
                  <a:cubicBezTo>
                    <a:pt x="404" y="1053"/>
                    <a:pt x="519" y="995"/>
                    <a:pt x="519" y="822"/>
                  </a:cubicBezTo>
                  <a:lnTo>
                    <a:pt x="519" y="246"/>
                  </a:lnTo>
                  <a:cubicBezTo>
                    <a:pt x="519" y="104"/>
                    <a:pt x="441" y="1"/>
                    <a:pt x="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461900" y="2984225"/>
              <a:ext cx="11550" cy="27375"/>
            </a:xfrm>
            <a:custGeom>
              <a:avLst/>
              <a:gdLst/>
              <a:ahLst/>
              <a:cxnLst/>
              <a:rect l="l" t="t" r="r" b="b"/>
              <a:pathLst>
                <a:path w="462" h="1095" extrusionOk="0">
                  <a:moveTo>
                    <a:pt x="173" y="0"/>
                  </a:moveTo>
                  <a:cubicBezTo>
                    <a:pt x="58" y="0"/>
                    <a:pt x="0" y="115"/>
                    <a:pt x="0" y="231"/>
                  </a:cubicBezTo>
                  <a:lnTo>
                    <a:pt x="0" y="807"/>
                  </a:lnTo>
                  <a:cubicBezTo>
                    <a:pt x="0" y="980"/>
                    <a:pt x="58" y="1037"/>
                    <a:pt x="173" y="1095"/>
                  </a:cubicBezTo>
                  <a:cubicBezTo>
                    <a:pt x="346" y="1095"/>
                    <a:pt x="461" y="980"/>
                    <a:pt x="461" y="864"/>
                  </a:cubicBezTo>
                  <a:lnTo>
                    <a:pt x="461" y="231"/>
                  </a:lnTo>
                  <a:cubicBezTo>
                    <a:pt x="461" y="115"/>
                    <a:pt x="346" y="0"/>
                    <a:pt x="1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484925" y="2984225"/>
              <a:ext cx="13000" cy="27375"/>
            </a:xfrm>
            <a:custGeom>
              <a:avLst/>
              <a:gdLst/>
              <a:ahLst/>
              <a:cxnLst/>
              <a:rect l="l" t="t" r="r" b="b"/>
              <a:pathLst>
                <a:path w="520" h="1095" extrusionOk="0">
                  <a:moveTo>
                    <a:pt x="231" y="0"/>
                  </a:moveTo>
                  <a:cubicBezTo>
                    <a:pt x="116" y="0"/>
                    <a:pt x="1" y="115"/>
                    <a:pt x="1" y="231"/>
                  </a:cubicBezTo>
                  <a:lnTo>
                    <a:pt x="1" y="807"/>
                  </a:lnTo>
                  <a:cubicBezTo>
                    <a:pt x="1" y="980"/>
                    <a:pt x="116" y="1037"/>
                    <a:pt x="231" y="1095"/>
                  </a:cubicBezTo>
                  <a:cubicBezTo>
                    <a:pt x="404" y="1095"/>
                    <a:pt x="519" y="980"/>
                    <a:pt x="519" y="864"/>
                  </a:cubicBezTo>
                  <a:lnTo>
                    <a:pt x="519" y="231"/>
                  </a:lnTo>
                  <a:cubicBezTo>
                    <a:pt x="519" y="115"/>
                    <a:pt x="404" y="0"/>
                    <a:pt x="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414375" y="2742250"/>
              <a:ext cx="404725" cy="401850"/>
            </a:xfrm>
            <a:custGeom>
              <a:avLst/>
              <a:gdLst/>
              <a:ahLst/>
              <a:cxnLst/>
              <a:rect l="l" t="t" r="r" b="b"/>
              <a:pathLst>
                <a:path w="16189" h="16074" extrusionOk="0">
                  <a:moveTo>
                    <a:pt x="6395" y="462"/>
                  </a:moveTo>
                  <a:lnTo>
                    <a:pt x="6395" y="1153"/>
                  </a:lnTo>
                  <a:lnTo>
                    <a:pt x="4897" y="1153"/>
                  </a:lnTo>
                  <a:lnTo>
                    <a:pt x="4897" y="462"/>
                  </a:lnTo>
                  <a:close/>
                  <a:moveTo>
                    <a:pt x="12201" y="5184"/>
                  </a:moveTo>
                  <a:cubicBezTo>
                    <a:pt x="12340" y="5184"/>
                    <a:pt x="12475" y="5258"/>
                    <a:pt x="12502" y="5416"/>
                  </a:cubicBezTo>
                  <a:lnTo>
                    <a:pt x="12502" y="7663"/>
                  </a:lnTo>
                  <a:lnTo>
                    <a:pt x="11868" y="7663"/>
                  </a:lnTo>
                  <a:lnTo>
                    <a:pt x="11868" y="5474"/>
                  </a:lnTo>
                  <a:cubicBezTo>
                    <a:pt x="11868" y="5287"/>
                    <a:pt x="12037" y="5184"/>
                    <a:pt x="12201" y="5184"/>
                  </a:cubicBezTo>
                  <a:close/>
                  <a:moveTo>
                    <a:pt x="13268" y="4733"/>
                  </a:moveTo>
                  <a:cubicBezTo>
                    <a:pt x="13407" y="4733"/>
                    <a:pt x="13539" y="4875"/>
                    <a:pt x="13539" y="5070"/>
                  </a:cubicBezTo>
                  <a:lnTo>
                    <a:pt x="13539" y="7663"/>
                  </a:lnTo>
                  <a:lnTo>
                    <a:pt x="12963" y="7663"/>
                  </a:lnTo>
                  <a:lnTo>
                    <a:pt x="12963" y="5013"/>
                  </a:lnTo>
                  <a:cubicBezTo>
                    <a:pt x="12963" y="4955"/>
                    <a:pt x="13020" y="4898"/>
                    <a:pt x="13078" y="4840"/>
                  </a:cubicBezTo>
                  <a:cubicBezTo>
                    <a:pt x="13134" y="4766"/>
                    <a:pt x="13201" y="4733"/>
                    <a:pt x="13268" y="4733"/>
                  </a:cubicBezTo>
                  <a:close/>
                  <a:moveTo>
                    <a:pt x="14345" y="5186"/>
                  </a:moveTo>
                  <a:cubicBezTo>
                    <a:pt x="14518" y="5186"/>
                    <a:pt x="14633" y="5358"/>
                    <a:pt x="14633" y="5474"/>
                  </a:cubicBezTo>
                  <a:lnTo>
                    <a:pt x="14633" y="7663"/>
                  </a:lnTo>
                  <a:lnTo>
                    <a:pt x="14057" y="7663"/>
                  </a:lnTo>
                  <a:lnTo>
                    <a:pt x="14057" y="5474"/>
                  </a:lnTo>
                  <a:cubicBezTo>
                    <a:pt x="14057" y="5301"/>
                    <a:pt x="14172" y="5186"/>
                    <a:pt x="14345" y="5186"/>
                  </a:cubicBezTo>
                  <a:close/>
                  <a:moveTo>
                    <a:pt x="8699" y="8124"/>
                  </a:moveTo>
                  <a:cubicBezTo>
                    <a:pt x="8642" y="8354"/>
                    <a:pt x="8526" y="8469"/>
                    <a:pt x="8296" y="8527"/>
                  </a:cubicBezTo>
                  <a:lnTo>
                    <a:pt x="8354" y="8124"/>
                  </a:lnTo>
                  <a:close/>
                  <a:moveTo>
                    <a:pt x="14633" y="8124"/>
                  </a:moveTo>
                  <a:lnTo>
                    <a:pt x="14633" y="8527"/>
                  </a:lnTo>
                  <a:cubicBezTo>
                    <a:pt x="14518" y="8469"/>
                    <a:pt x="14460" y="8469"/>
                    <a:pt x="14403" y="8354"/>
                  </a:cubicBezTo>
                  <a:cubicBezTo>
                    <a:pt x="14288" y="8297"/>
                    <a:pt x="14288" y="8239"/>
                    <a:pt x="14230" y="8124"/>
                  </a:cubicBezTo>
                  <a:close/>
                  <a:moveTo>
                    <a:pt x="11465" y="8873"/>
                  </a:moveTo>
                  <a:cubicBezTo>
                    <a:pt x="11753" y="8873"/>
                    <a:pt x="12041" y="9046"/>
                    <a:pt x="12214" y="9334"/>
                  </a:cubicBezTo>
                  <a:cubicBezTo>
                    <a:pt x="12329" y="9449"/>
                    <a:pt x="12386" y="9622"/>
                    <a:pt x="12386" y="9794"/>
                  </a:cubicBezTo>
                  <a:cubicBezTo>
                    <a:pt x="12386" y="10313"/>
                    <a:pt x="11983" y="10716"/>
                    <a:pt x="11465" y="10716"/>
                  </a:cubicBezTo>
                  <a:cubicBezTo>
                    <a:pt x="10946" y="10716"/>
                    <a:pt x="10543" y="10313"/>
                    <a:pt x="10543" y="9794"/>
                  </a:cubicBezTo>
                  <a:cubicBezTo>
                    <a:pt x="10543" y="9276"/>
                    <a:pt x="10946" y="8873"/>
                    <a:pt x="11465" y="8873"/>
                  </a:cubicBezTo>
                  <a:close/>
                  <a:moveTo>
                    <a:pt x="8354" y="11062"/>
                  </a:moveTo>
                  <a:cubicBezTo>
                    <a:pt x="8526" y="11119"/>
                    <a:pt x="8642" y="11235"/>
                    <a:pt x="8699" y="11408"/>
                  </a:cubicBezTo>
                  <a:lnTo>
                    <a:pt x="8354" y="11408"/>
                  </a:lnTo>
                  <a:lnTo>
                    <a:pt x="8354" y="11062"/>
                  </a:lnTo>
                  <a:close/>
                  <a:moveTo>
                    <a:pt x="14633" y="11004"/>
                  </a:moveTo>
                  <a:lnTo>
                    <a:pt x="14633" y="11408"/>
                  </a:lnTo>
                  <a:lnTo>
                    <a:pt x="14230" y="11408"/>
                  </a:lnTo>
                  <a:cubicBezTo>
                    <a:pt x="14288" y="11235"/>
                    <a:pt x="14460" y="11119"/>
                    <a:pt x="14633" y="11004"/>
                  </a:cubicBezTo>
                  <a:close/>
                  <a:moveTo>
                    <a:pt x="3860" y="5819"/>
                  </a:moveTo>
                  <a:lnTo>
                    <a:pt x="3860" y="11465"/>
                  </a:lnTo>
                  <a:lnTo>
                    <a:pt x="1325" y="11465"/>
                  </a:lnTo>
                  <a:lnTo>
                    <a:pt x="1325" y="5819"/>
                  </a:lnTo>
                  <a:close/>
                  <a:moveTo>
                    <a:pt x="10024" y="4149"/>
                  </a:moveTo>
                  <a:lnTo>
                    <a:pt x="10024" y="7663"/>
                  </a:lnTo>
                  <a:lnTo>
                    <a:pt x="8987" y="7720"/>
                  </a:lnTo>
                  <a:lnTo>
                    <a:pt x="8123" y="7663"/>
                  </a:lnTo>
                  <a:cubicBezTo>
                    <a:pt x="8123" y="7663"/>
                    <a:pt x="7835" y="7778"/>
                    <a:pt x="7835" y="7893"/>
                  </a:cubicBezTo>
                  <a:lnTo>
                    <a:pt x="7835" y="10774"/>
                  </a:lnTo>
                  <a:lnTo>
                    <a:pt x="7893" y="10774"/>
                  </a:lnTo>
                  <a:lnTo>
                    <a:pt x="7893" y="11465"/>
                  </a:lnTo>
                  <a:lnTo>
                    <a:pt x="7432" y="11465"/>
                  </a:lnTo>
                  <a:lnTo>
                    <a:pt x="7432" y="4149"/>
                  </a:lnTo>
                  <a:close/>
                  <a:moveTo>
                    <a:pt x="13711" y="8124"/>
                  </a:moveTo>
                  <a:cubicBezTo>
                    <a:pt x="13769" y="8354"/>
                    <a:pt x="13884" y="8527"/>
                    <a:pt x="14057" y="8700"/>
                  </a:cubicBezTo>
                  <a:cubicBezTo>
                    <a:pt x="14230" y="8873"/>
                    <a:pt x="14403" y="8988"/>
                    <a:pt x="14633" y="9046"/>
                  </a:cubicBezTo>
                  <a:lnTo>
                    <a:pt x="14633" y="10543"/>
                  </a:lnTo>
                  <a:cubicBezTo>
                    <a:pt x="14172" y="10659"/>
                    <a:pt x="13827" y="11004"/>
                    <a:pt x="13711" y="11465"/>
                  </a:cubicBezTo>
                  <a:lnTo>
                    <a:pt x="10946" y="11465"/>
                  </a:lnTo>
                  <a:cubicBezTo>
                    <a:pt x="10916" y="11470"/>
                    <a:pt x="10886" y="11473"/>
                    <a:pt x="10857" y="11473"/>
                  </a:cubicBezTo>
                  <a:cubicBezTo>
                    <a:pt x="10552" y="11473"/>
                    <a:pt x="10307" y="11210"/>
                    <a:pt x="10255" y="10947"/>
                  </a:cubicBezTo>
                  <a:lnTo>
                    <a:pt x="10255" y="10486"/>
                  </a:lnTo>
                  <a:cubicBezTo>
                    <a:pt x="10485" y="10889"/>
                    <a:pt x="11004" y="11177"/>
                    <a:pt x="11465" y="11177"/>
                  </a:cubicBezTo>
                  <a:cubicBezTo>
                    <a:pt x="12271" y="11177"/>
                    <a:pt x="12905" y="10601"/>
                    <a:pt x="12905" y="9794"/>
                  </a:cubicBezTo>
                  <a:cubicBezTo>
                    <a:pt x="12905" y="9564"/>
                    <a:pt x="12790" y="9276"/>
                    <a:pt x="12674" y="9046"/>
                  </a:cubicBezTo>
                  <a:cubicBezTo>
                    <a:pt x="12386" y="8642"/>
                    <a:pt x="11983" y="8412"/>
                    <a:pt x="11465" y="8412"/>
                  </a:cubicBezTo>
                  <a:lnTo>
                    <a:pt x="11407" y="8412"/>
                  </a:lnTo>
                  <a:cubicBezTo>
                    <a:pt x="10773" y="8412"/>
                    <a:pt x="10197" y="8873"/>
                    <a:pt x="10082" y="9506"/>
                  </a:cubicBezTo>
                  <a:cubicBezTo>
                    <a:pt x="9967" y="9276"/>
                    <a:pt x="9679" y="9161"/>
                    <a:pt x="9448" y="9161"/>
                  </a:cubicBezTo>
                  <a:cubicBezTo>
                    <a:pt x="8987" y="9161"/>
                    <a:pt x="8642" y="9506"/>
                    <a:pt x="8642" y="9967"/>
                  </a:cubicBezTo>
                  <a:lnTo>
                    <a:pt x="8642" y="10659"/>
                  </a:lnTo>
                  <a:cubicBezTo>
                    <a:pt x="8584" y="10601"/>
                    <a:pt x="8469" y="10601"/>
                    <a:pt x="8354" y="10543"/>
                  </a:cubicBezTo>
                  <a:lnTo>
                    <a:pt x="8354" y="9046"/>
                  </a:lnTo>
                  <a:cubicBezTo>
                    <a:pt x="8757" y="8930"/>
                    <a:pt x="9103" y="8585"/>
                    <a:pt x="9218" y="8124"/>
                  </a:cubicBezTo>
                  <a:close/>
                  <a:moveTo>
                    <a:pt x="15411" y="7188"/>
                  </a:moveTo>
                  <a:cubicBezTo>
                    <a:pt x="15569" y="7188"/>
                    <a:pt x="15728" y="7288"/>
                    <a:pt x="15728" y="7490"/>
                  </a:cubicBezTo>
                  <a:lnTo>
                    <a:pt x="15728" y="10659"/>
                  </a:lnTo>
                  <a:cubicBezTo>
                    <a:pt x="15728" y="11408"/>
                    <a:pt x="15440" y="12156"/>
                    <a:pt x="14979" y="12733"/>
                  </a:cubicBezTo>
                  <a:cubicBezTo>
                    <a:pt x="14806" y="13021"/>
                    <a:pt x="14691" y="13309"/>
                    <a:pt x="14691" y="13654"/>
                  </a:cubicBezTo>
                  <a:lnTo>
                    <a:pt x="14691" y="13770"/>
                  </a:lnTo>
                  <a:lnTo>
                    <a:pt x="14691" y="13827"/>
                  </a:lnTo>
                  <a:lnTo>
                    <a:pt x="11349" y="13827"/>
                  </a:lnTo>
                  <a:lnTo>
                    <a:pt x="11349" y="13712"/>
                  </a:lnTo>
                  <a:cubicBezTo>
                    <a:pt x="11349" y="13193"/>
                    <a:pt x="11119" y="12848"/>
                    <a:pt x="10658" y="12675"/>
                  </a:cubicBezTo>
                  <a:cubicBezTo>
                    <a:pt x="9852" y="12387"/>
                    <a:pt x="9218" y="11868"/>
                    <a:pt x="9160" y="11235"/>
                  </a:cubicBezTo>
                  <a:cubicBezTo>
                    <a:pt x="9160" y="11119"/>
                    <a:pt x="9103" y="11004"/>
                    <a:pt x="9103" y="10889"/>
                  </a:cubicBezTo>
                  <a:lnTo>
                    <a:pt x="9103" y="9967"/>
                  </a:lnTo>
                  <a:cubicBezTo>
                    <a:pt x="9103" y="9737"/>
                    <a:pt x="9275" y="9622"/>
                    <a:pt x="9448" y="9622"/>
                  </a:cubicBezTo>
                  <a:cubicBezTo>
                    <a:pt x="9621" y="9622"/>
                    <a:pt x="9794" y="9737"/>
                    <a:pt x="9794" y="9967"/>
                  </a:cubicBezTo>
                  <a:lnTo>
                    <a:pt x="9794" y="10889"/>
                  </a:lnTo>
                  <a:cubicBezTo>
                    <a:pt x="9794" y="11465"/>
                    <a:pt x="10312" y="11926"/>
                    <a:pt x="10889" y="11926"/>
                  </a:cubicBezTo>
                  <a:lnTo>
                    <a:pt x="14864" y="11926"/>
                  </a:lnTo>
                  <a:cubicBezTo>
                    <a:pt x="14979" y="11926"/>
                    <a:pt x="15094" y="11811"/>
                    <a:pt x="15094" y="11696"/>
                  </a:cubicBezTo>
                  <a:lnTo>
                    <a:pt x="15094" y="7490"/>
                  </a:lnTo>
                  <a:cubicBezTo>
                    <a:pt x="15094" y="7288"/>
                    <a:pt x="15253" y="7188"/>
                    <a:pt x="15411" y="7188"/>
                  </a:cubicBezTo>
                  <a:close/>
                  <a:moveTo>
                    <a:pt x="4667" y="1"/>
                  </a:moveTo>
                  <a:cubicBezTo>
                    <a:pt x="4551" y="1"/>
                    <a:pt x="4436" y="116"/>
                    <a:pt x="4436" y="231"/>
                  </a:cubicBezTo>
                  <a:lnTo>
                    <a:pt x="4436" y="1153"/>
                  </a:lnTo>
                  <a:lnTo>
                    <a:pt x="4090" y="1153"/>
                  </a:lnTo>
                  <a:cubicBezTo>
                    <a:pt x="3975" y="1153"/>
                    <a:pt x="3860" y="1268"/>
                    <a:pt x="3860" y="1383"/>
                  </a:cubicBezTo>
                  <a:lnTo>
                    <a:pt x="3860" y="2651"/>
                  </a:lnTo>
                  <a:cubicBezTo>
                    <a:pt x="3860" y="2788"/>
                    <a:pt x="3978" y="2860"/>
                    <a:pt x="4095" y="2860"/>
                  </a:cubicBezTo>
                  <a:cubicBezTo>
                    <a:pt x="4224" y="2860"/>
                    <a:pt x="4351" y="2774"/>
                    <a:pt x="4321" y="2593"/>
                  </a:cubicBezTo>
                  <a:lnTo>
                    <a:pt x="4321" y="1671"/>
                  </a:lnTo>
                  <a:lnTo>
                    <a:pt x="6913" y="1671"/>
                  </a:lnTo>
                  <a:lnTo>
                    <a:pt x="6913" y="11465"/>
                  </a:lnTo>
                  <a:lnTo>
                    <a:pt x="4321" y="11465"/>
                  </a:lnTo>
                  <a:lnTo>
                    <a:pt x="4321" y="5589"/>
                  </a:lnTo>
                  <a:lnTo>
                    <a:pt x="4321" y="5531"/>
                  </a:lnTo>
                  <a:lnTo>
                    <a:pt x="4321" y="3918"/>
                  </a:lnTo>
                  <a:cubicBezTo>
                    <a:pt x="4353" y="3755"/>
                    <a:pt x="4201" y="3647"/>
                    <a:pt x="4063" y="3647"/>
                  </a:cubicBezTo>
                  <a:cubicBezTo>
                    <a:pt x="3958" y="3647"/>
                    <a:pt x="3860" y="3711"/>
                    <a:pt x="3860" y="3861"/>
                  </a:cubicBezTo>
                  <a:lnTo>
                    <a:pt x="3860" y="5358"/>
                  </a:lnTo>
                  <a:lnTo>
                    <a:pt x="1037" y="5358"/>
                  </a:lnTo>
                  <a:cubicBezTo>
                    <a:pt x="922" y="5358"/>
                    <a:pt x="807" y="5474"/>
                    <a:pt x="807" y="5589"/>
                  </a:cubicBezTo>
                  <a:lnTo>
                    <a:pt x="807" y="11465"/>
                  </a:lnTo>
                  <a:lnTo>
                    <a:pt x="288" y="11465"/>
                  </a:lnTo>
                  <a:cubicBezTo>
                    <a:pt x="0" y="11465"/>
                    <a:pt x="0" y="11926"/>
                    <a:pt x="288" y="11926"/>
                  </a:cubicBezTo>
                  <a:lnTo>
                    <a:pt x="8815" y="11926"/>
                  </a:lnTo>
                  <a:cubicBezTo>
                    <a:pt x="9160" y="12560"/>
                    <a:pt x="9794" y="12905"/>
                    <a:pt x="10485" y="13136"/>
                  </a:cubicBezTo>
                  <a:cubicBezTo>
                    <a:pt x="10716" y="13251"/>
                    <a:pt x="10889" y="13424"/>
                    <a:pt x="10889" y="13712"/>
                  </a:cubicBezTo>
                  <a:lnTo>
                    <a:pt x="10889" y="13885"/>
                  </a:lnTo>
                  <a:lnTo>
                    <a:pt x="10658" y="13885"/>
                  </a:lnTo>
                  <a:cubicBezTo>
                    <a:pt x="10543" y="13885"/>
                    <a:pt x="10428" y="14000"/>
                    <a:pt x="10428" y="14115"/>
                  </a:cubicBezTo>
                  <a:lnTo>
                    <a:pt x="10428" y="15844"/>
                  </a:lnTo>
                  <a:cubicBezTo>
                    <a:pt x="10428" y="15959"/>
                    <a:pt x="10543" y="16074"/>
                    <a:pt x="10658" y="16074"/>
                  </a:cubicBezTo>
                  <a:lnTo>
                    <a:pt x="13423" y="16074"/>
                  </a:lnTo>
                  <a:cubicBezTo>
                    <a:pt x="13711" y="16074"/>
                    <a:pt x="13711" y="15613"/>
                    <a:pt x="13423" y="15613"/>
                  </a:cubicBezTo>
                  <a:lnTo>
                    <a:pt x="10889" y="15613"/>
                  </a:lnTo>
                  <a:lnTo>
                    <a:pt x="10889" y="14346"/>
                  </a:lnTo>
                  <a:lnTo>
                    <a:pt x="15094" y="14346"/>
                  </a:lnTo>
                  <a:lnTo>
                    <a:pt x="15094" y="15613"/>
                  </a:lnTo>
                  <a:lnTo>
                    <a:pt x="14691" y="15613"/>
                  </a:lnTo>
                  <a:cubicBezTo>
                    <a:pt x="14403" y="15613"/>
                    <a:pt x="14403" y="16074"/>
                    <a:pt x="14691" y="16074"/>
                  </a:cubicBezTo>
                  <a:lnTo>
                    <a:pt x="15325" y="16074"/>
                  </a:lnTo>
                  <a:cubicBezTo>
                    <a:pt x="15497" y="16074"/>
                    <a:pt x="15613" y="15959"/>
                    <a:pt x="15613" y="15844"/>
                  </a:cubicBezTo>
                  <a:lnTo>
                    <a:pt x="15613" y="14115"/>
                  </a:lnTo>
                  <a:cubicBezTo>
                    <a:pt x="15613" y="14000"/>
                    <a:pt x="15497" y="13885"/>
                    <a:pt x="15325" y="13885"/>
                  </a:cubicBezTo>
                  <a:lnTo>
                    <a:pt x="15094" y="13885"/>
                  </a:lnTo>
                  <a:lnTo>
                    <a:pt x="15094" y="13770"/>
                  </a:lnTo>
                  <a:cubicBezTo>
                    <a:pt x="15094" y="13482"/>
                    <a:pt x="15152" y="13251"/>
                    <a:pt x="15325" y="13078"/>
                  </a:cubicBezTo>
                  <a:cubicBezTo>
                    <a:pt x="15901" y="12387"/>
                    <a:pt x="16189" y="11523"/>
                    <a:pt x="16189" y="10659"/>
                  </a:cubicBezTo>
                  <a:lnTo>
                    <a:pt x="16189" y="7490"/>
                  </a:lnTo>
                  <a:cubicBezTo>
                    <a:pt x="16189" y="7074"/>
                    <a:pt x="15818" y="6732"/>
                    <a:pt x="15404" y="6732"/>
                  </a:cubicBezTo>
                  <a:cubicBezTo>
                    <a:pt x="15302" y="6732"/>
                    <a:pt x="15197" y="6753"/>
                    <a:pt x="15094" y="6799"/>
                  </a:cubicBezTo>
                  <a:lnTo>
                    <a:pt x="15094" y="5531"/>
                  </a:lnTo>
                  <a:cubicBezTo>
                    <a:pt x="15094" y="5068"/>
                    <a:pt x="14721" y="4716"/>
                    <a:pt x="14306" y="4716"/>
                  </a:cubicBezTo>
                  <a:cubicBezTo>
                    <a:pt x="14205" y="4716"/>
                    <a:pt x="14101" y="4737"/>
                    <a:pt x="13999" y="4782"/>
                  </a:cubicBezTo>
                  <a:cubicBezTo>
                    <a:pt x="13882" y="4459"/>
                    <a:pt x="13569" y="4285"/>
                    <a:pt x="13260" y="4285"/>
                  </a:cubicBezTo>
                  <a:cubicBezTo>
                    <a:pt x="12964" y="4285"/>
                    <a:pt x="12672" y="4444"/>
                    <a:pt x="12559" y="4782"/>
                  </a:cubicBezTo>
                  <a:cubicBezTo>
                    <a:pt x="12458" y="4737"/>
                    <a:pt x="12352" y="4716"/>
                    <a:pt x="12247" y="4716"/>
                  </a:cubicBezTo>
                  <a:cubicBezTo>
                    <a:pt x="11817" y="4716"/>
                    <a:pt x="11407" y="5068"/>
                    <a:pt x="11407" y="5531"/>
                  </a:cubicBezTo>
                  <a:lnTo>
                    <a:pt x="11407" y="7663"/>
                  </a:lnTo>
                  <a:lnTo>
                    <a:pt x="10485" y="7663"/>
                  </a:lnTo>
                  <a:lnTo>
                    <a:pt x="10485" y="3918"/>
                  </a:lnTo>
                  <a:cubicBezTo>
                    <a:pt x="10485" y="3803"/>
                    <a:pt x="10370" y="3688"/>
                    <a:pt x="10255" y="3688"/>
                  </a:cubicBezTo>
                  <a:lnTo>
                    <a:pt x="8930" y="3688"/>
                  </a:lnTo>
                  <a:lnTo>
                    <a:pt x="8930" y="1499"/>
                  </a:lnTo>
                  <a:cubicBezTo>
                    <a:pt x="8930" y="1383"/>
                    <a:pt x="8872" y="1326"/>
                    <a:pt x="8757" y="1268"/>
                  </a:cubicBezTo>
                  <a:cubicBezTo>
                    <a:pt x="8642" y="1268"/>
                    <a:pt x="8469" y="1383"/>
                    <a:pt x="8469" y="1499"/>
                  </a:cubicBezTo>
                  <a:lnTo>
                    <a:pt x="8469" y="3688"/>
                  </a:lnTo>
                  <a:lnTo>
                    <a:pt x="7432" y="3688"/>
                  </a:lnTo>
                  <a:lnTo>
                    <a:pt x="7432" y="1383"/>
                  </a:lnTo>
                  <a:cubicBezTo>
                    <a:pt x="7432" y="1268"/>
                    <a:pt x="7317" y="1153"/>
                    <a:pt x="7201" y="1153"/>
                  </a:cubicBezTo>
                  <a:lnTo>
                    <a:pt x="6856" y="1153"/>
                  </a:lnTo>
                  <a:lnTo>
                    <a:pt x="6856" y="231"/>
                  </a:lnTo>
                  <a:cubicBezTo>
                    <a:pt x="6856" y="116"/>
                    <a:pt x="6741" y="1"/>
                    <a:pt x="6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" name="Google Shape;159;p3"/>
          <p:cNvGrpSpPr/>
          <p:nvPr/>
        </p:nvGrpSpPr>
        <p:grpSpPr>
          <a:xfrm>
            <a:off x="2075762" y="2011366"/>
            <a:ext cx="332725" cy="403000"/>
            <a:chOff x="1354325" y="2722800"/>
            <a:chExt cx="332725" cy="403000"/>
          </a:xfrm>
        </p:grpSpPr>
        <p:sp>
          <p:nvSpPr>
            <p:cNvPr id="160" name="Google Shape;160;p3"/>
            <p:cNvSpPr/>
            <p:nvPr/>
          </p:nvSpPr>
          <p:spPr>
            <a:xfrm>
              <a:off x="1354325" y="2722800"/>
              <a:ext cx="332725" cy="403000"/>
            </a:xfrm>
            <a:custGeom>
              <a:avLst/>
              <a:gdLst/>
              <a:ahLst/>
              <a:cxnLst/>
              <a:rect l="l" t="t" r="r" b="b"/>
              <a:pathLst>
                <a:path w="13309" h="16120" extrusionOk="0">
                  <a:moveTo>
                    <a:pt x="6626" y="519"/>
                  </a:moveTo>
                  <a:cubicBezTo>
                    <a:pt x="6943" y="519"/>
                    <a:pt x="7259" y="606"/>
                    <a:pt x="7490" y="779"/>
                  </a:cubicBezTo>
                  <a:cubicBezTo>
                    <a:pt x="8008" y="1240"/>
                    <a:pt x="8066" y="2046"/>
                    <a:pt x="7605" y="2968"/>
                  </a:cubicBezTo>
                  <a:cubicBezTo>
                    <a:pt x="7317" y="2853"/>
                    <a:pt x="6971" y="2737"/>
                    <a:pt x="6626" y="2737"/>
                  </a:cubicBezTo>
                  <a:cubicBezTo>
                    <a:pt x="6280" y="2737"/>
                    <a:pt x="5934" y="2853"/>
                    <a:pt x="5646" y="2968"/>
                  </a:cubicBezTo>
                  <a:cubicBezTo>
                    <a:pt x="5185" y="1988"/>
                    <a:pt x="5243" y="1240"/>
                    <a:pt x="5762" y="779"/>
                  </a:cubicBezTo>
                  <a:cubicBezTo>
                    <a:pt x="5992" y="606"/>
                    <a:pt x="6309" y="519"/>
                    <a:pt x="6626" y="519"/>
                  </a:cubicBezTo>
                  <a:close/>
                  <a:moveTo>
                    <a:pt x="9629" y="2149"/>
                  </a:moveTo>
                  <a:cubicBezTo>
                    <a:pt x="9764" y="2149"/>
                    <a:pt x="9897" y="2172"/>
                    <a:pt x="10025" y="2219"/>
                  </a:cubicBezTo>
                  <a:cubicBezTo>
                    <a:pt x="10601" y="2449"/>
                    <a:pt x="10947" y="3141"/>
                    <a:pt x="10889" y="3717"/>
                  </a:cubicBezTo>
                  <a:cubicBezTo>
                    <a:pt x="10774" y="4408"/>
                    <a:pt x="10082" y="4811"/>
                    <a:pt x="9045" y="4927"/>
                  </a:cubicBezTo>
                  <a:cubicBezTo>
                    <a:pt x="8988" y="4235"/>
                    <a:pt x="8584" y="3602"/>
                    <a:pt x="8066" y="3198"/>
                  </a:cubicBezTo>
                  <a:cubicBezTo>
                    <a:pt x="8526" y="2509"/>
                    <a:pt x="9095" y="2149"/>
                    <a:pt x="9629" y="2149"/>
                  </a:cubicBezTo>
                  <a:close/>
                  <a:moveTo>
                    <a:pt x="6626" y="3256"/>
                  </a:moveTo>
                  <a:cubicBezTo>
                    <a:pt x="7720" y="3256"/>
                    <a:pt x="8584" y="4120"/>
                    <a:pt x="8584" y="5157"/>
                  </a:cubicBezTo>
                  <a:cubicBezTo>
                    <a:pt x="8584" y="6252"/>
                    <a:pt x="7720" y="7116"/>
                    <a:pt x="6626" y="7116"/>
                  </a:cubicBezTo>
                  <a:cubicBezTo>
                    <a:pt x="5531" y="7116"/>
                    <a:pt x="4667" y="6252"/>
                    <a:pt x="4667" y="5157"/>
                  </a:cubicBezTo>
                  <a:cubicBezTo>
                    <a:pt x="4667" y="4120"/>
                    <a:pt x="5531" y="3256"/>
                    <a:pt x="6626" y="3256"/>
                  </a:cubicBezTo>
                  <a:close/>
                  <a:moveTo>
                    <a:pt x="9045" y="5445"/>
                  </a:moveTo>
                  <a:cubicBezTo>
                    <a:pt x="10082" y="5503"/>
                    <a:pt x="10774" y="5964"/>
                    <a:pt x="10889" y="6597"/>
                  </a:cubicBezTo>
                  <a:cubicBezTo>
                    <a:pt x="10947" y="7231"/>
                    <a:pt x="10601" y="7922"/>
                    <a:pt x="10025" y="8095"/>
                  </a:cubicBezTo>
                  <a:cubicBezTo>
                    <a:pt x="9879" y="8161"/>
                    <a:pt x="9728" y="8194"/>
                    <a:pt x="9573" y="8194"/>
                  </a:cubicBezTo>
                  <a:cubicBezTo>
                    <a:pt x="9056" y="8194"/>
                    <a:pt x="8510" y="7826"/>
                    <a:pt x="8066" y="7116"/>
                  </a:cubicBezTo>
                  <a:cubicBezTo>
                    <a:pt x="8584" y="6770"/>
                    <a:pt x="8988" y="6136"/>
                    <a:pt x="9045" y="5445"/>
                  </a:cubicBezTo>
                  <a:close/>
                  <a:moveTo>
                    <a:pt x="4206" y="5445"/>
                  </a:moveTo>
                  <a:cubicBezTo>
                    <a:pt x="4264" y="6136"/>
                    <a:pt x="4667" y="6770"/>
                    <a:pt x="5185" y="7173"/>
                  </a:cubicBezTo>
                  <a:cubicBezTo>
                    <a:pt x="4743" y="7837"/>
                    <a:pt x="4233" y="8195"/>
                    <a:pt x="3733" y="8195"/>
                  </a:cubicBezTo>
                  <a:cubicBezTo>
                    <a:pt x="3582" y="8195"/>
                    <a:pt x="3431" y="8162"/>
                    <a:pt x="3284" y="8095"/>
                  </a:cubicBezTo>
                  <a:cubicBezTo>
                    <a:pt x="2708" y="7922"/>
                    <a:pt x="2305" y="7231"/>
                    <a:pt x="2420" y="6597"/>
                  </a:cubicBezTo>
                  <a:cubicBezTo>
                    <a:pt x="2535" y="5964"/>
                    <a:pt x="3169" y="5503"/>
                    <a:pt x="4206" y="5445"/>
                  </a:cubicBezTo>
                  <a:close/>
                  <a:moveTo>
                    <a:pt x="5646" y="7404"/>
                  </a:moveTo>
                  <a:cubicBezTo>
                    <a:pt x="5934" y="7519"/>
                    <a:pt x="6280" y="7634"/>
                    <a:pt x="6626" y="7634"/>
                  </a:cubicBezTo>
                  <a:cubicBezTo>
                    <a:pt x="6971" y="7634"/>
                    <a:pt x="7317" y="7519"/>
                    <a:pt x="7605" y="7404"/>
                  </a:cubicBezTo>
                  <a:lnTo>
                    <a:pt x="7605" y="7404"/>
                  </a:lnTo>
                  <a:cubicBezTo>
                    <a:pt x="8066" y="8326"/>
                    <a:pt x="8066" y="9132"/>
                    <a:pt x="7490" y="9535"/>
                  </a:cubicBezTo>
                  <a:cubicBezTo>
                    <a:pt x="7259" y="9737"/>
                    <a:pt x="6957" y="9838"/>
                    <a:pt x="6647" y="9838"/>
                  </a:cubicBezTo>
                  <a:cubicBezTo>
                    <a:pt x="6338" y="9838"/>
                    <a:pt x="6021" y="9737"/>
                    <a:pt x="5762" y="9535"/>
                  </a:cubicBezTo>
                  <a:cubicBezTo>
                    <a:pt x="5243" y="9132"/>
                    <a:pt x="5185" y="8326"/>
                    <a:pt x="5646" y="7404"/>
                  </a:cubicBezTo>
                  <a:close/>
                  <a:moveTo>
                    <a:pt x="2190" y="10054"/>
                  </a:moveTo>
                  <a:cubicBezTo>
                    <a:pt x="2881" y="10054"/>
                    <a:pt x="3515" y="10572"/>
                    <a:pt x="3745" y="10861"/>
                  </a:cubicBezTo>
                  <a:cubicBezTo>
                    <a:pt x="3515" y="11091"/>
                    <a:pt x="2881" y="11667"/>
                    <a:pt x="2190" y="11667"/>
                  </a:cubicBezTo>
                  <a:cubicBezTo>
                    <a:pt x="1441" y="11667"/>
                    <a:pt x="807" y="11149"/>
                    <a:pt x="577" y="10861"/>
                  </a:cubicBezTo>
                  <a:cubicBezTo>
                    <a:pt x="807" y="10572"/>
                    <a:pt x="1441" y="10054"/>
                    <a:pt x="2190" y="10054"/>
                  </a:cubicBezTo>
                  <a:close/>
                  <a:moveTo>
                    <a:pt x="10486" y="13626"/>
                  </a:moveTo>
                  <a:lnTo>
                    <a:pt x="10486" y="14548"/>
                  </a:lnTo>
                  <a:lnTo>
                    <a:pt x="2766" y="14548"/>
                  </a:lnTo>
                  <a:lnTo>
                    <a:pt x="2766" y="13626"/>
                  </a:lnTo>
                  <a:close/>
                  <a:moveTo>
                    <a:pt x="6633" y="1"/>
                  </a:moveTo>
                  <a:cubicBezTo>
                    <a:pt x="6208" y="1"/>
                    <a:pt x="5790" y="145"/>
                    <a:pt x="5473" y="433"/>
                  </a:cubicBezTo>
                  <a:cubicBezTo>
                    <a:pt x="5185" y="663"/>
                    <a:pt x="4725" y="1182"/>
                    <a:pt x="4897" y="2161"/>
                  </a:cubicBezTo>
                  <a:cubicBezTo>
                    <a:pt x="4552" y="1873"/>
                    <a:pt x="4206" y="1758"/>
                    <a:pt x="3918" y="1700"/>
                  </a:cubicBezTo>
                  <a:cubicBezTo>
                    <a:pt x="3901" y="1697"/>
                    <a:pt x="3885" y="1695"/>
                    <a:pt x="3870" y="1695"/>
                  </a:cubicBezTo>
                  <a:cubicBezTo>
                    <a:pt x="3624" y="1695"/>
                    <a:pt x="3589" y="2107"/>
                    <a:pt x="3860" y="2161"/>
                  </a:cubicBezTo>
                  <a:cubicBezTo>
                    <a:pt x="4321" y="2219"/>
                    <a:pt x="4782" y="2565"/>
                    <a:pt x="5243" y="3198"/>
                  </a:cubicBezTo>
                  <a:cubicBezTo>
                    <a:pt x="4667" y="3602"/>
                    <a:pt x="4321" y="4178"/>
                    <a:pt x="4206" y="4927"/>
                  </a:cubicBezTo>
                  <a:cubicBezTo>
                    <a:pt x="2939" y="4811"/>
                    <a:pt x="2535" y="4235"/>
                    <a:pt x="2420" y="3890"/>
                  </a:cubicBezTo>
                  <a:cubicBezTo>
                    <a:pt x="2305" y="3371"/>
                    <a:pt x="2535" y="2737"/>
                    <a:pt x="2996" y="2392"/>
                  </a:cubicBezTo>
                  <a:cubicBezTo>
                    <a:pt x="3187" y="2248"/>
                    <a:pt x="3061" y="1946"/>
                    <a:pt x="2848" y="1946"/>
                  </a:cubicBezTo>
                  <a:cubicBezTo>
                    <a:pt x="2805" y="1946"/>
                    <a:pt x="2757" y="1959"/>
                    <a:pt x="2708" y="1988"/>
                  </a:cubicBezTo>
                  <a:cubicBezTo>
                    <a:pt x="2074" y="2449"/>
                    <a:pt x="1786" y="3314"/>
                    <a:pt x="2017" y="4005"/>
                  </a:cubicBezTo>
                  <a:cubicBezTo>
                    <a:pt x="2074" y="4351"/>
                    <a:pt x="2362" y="4869"/>
                    <a:pt x="3169" y="5157"/>
                  </a:cubicBezTo>
                  <a:cubicBezTo>
                    <a:pt x="2247" y="5503"/>
                    <a:pt x="2017" y="6194"/>
                    <a:pt x="1959" y="6540"/>
                  </a:cubicBezTo>
                  <a:cubicBezTo>
                    <a:pt x="1844" y="7346"/>
                    <a:pt x="2305" y="8268"/>
                    <a:pt x="3111" y="8556"/>
                  </a:cubicBezTo>
                  <a:cubicBezTo>
                    <a:pt x="3284" y="8614"/>
                    <a:pt x="3457" y="8671"/>
                    <a:pt x="3688" y="8671"/>
                  </a:cubicBezTo>
                  <a:cubicBezTo>
                    <a:pt x="4033" y="8671"/>
                    <a:pt x="4436" y="8556"/>
                    <a:pt x="4897" y="8210"/>
                  </a:cubicBezTo>
                  <a:lnTo>
                    <a:pt x="4897" y="8210"/>
                  </a:lnTo>
                  <a:cubicBezTo>
                    <a:pt x="4782" y="9190"/>
                    <a:pt x="5243" y="9708"/>
                    <a:pt x="5473" y="9939"/>
                  </a:cubicBezTo>
                  <a:cubicBezTo>
                    <a:pt x="5762" y="10112"/>
                    <a:pt x="6107" y="10284"/>
                    <a:pt x="6453" y="10284"/>
                  </a:cubicBezTo>
                  <a:lnTo>
                    <a:pt x="6453" y="11897"/>
                  </a:lnTo>
                  <a:cubicBezTo>
                    <a:pt x="5934" y="11149"/>
                    <a:pt x="5128" y="10688"/>
                    <a:pt x="4206" y="10630"/>
                  </a:cubicBezTo>
                  <a:cubicBezTo>
                    <a:pt x="4033" y="10342"/>
                    <a:pt x="3169" y="9535"/>
                    <a:pt x="2190" y="9535"/>
                  </a:cubicBezTo>
                  <a:cubicBezTo>
                    <a:pt x="1037" y="9535"/>
                    <a:pt x="116" y="10630"/>
                    <a:pt x="116" y="10688"/>
                  </a:cubicBezTo>
                  <a:cubicBezTo>
                    <a:pt x="0" y="10745"/>
                    <a:pt x="0" y="10918"/>
                    <a:pt x="116" y="10976"/>
                  </a:cubicBezTo>
                  <a:cubicBezTo>
                    <a:pt x="116" y="11033"/>
                    <a:pt x="1037" y="12128"/>
                    <a:pt x="2190" y="12128"/>
                  </a:cubicBezTo>
                  <a:cubicBezTo>
                    <a:pt x="3169" y="12128"/>
                    <a:pt x="3918" y="11379"/>
                    <a:pt x="4206" y="11091"/>
                  </a:cubicBezTo>
                  <a:cubicBezTo>
                    <a:pt x="5358" y="11149"/>
                    <a:pt x="6280" y="12013"/>
                    <a:pt x="6395" y="13107"/>
                  </a:cubicBezTo>
                  <a:lnTo>
                    <a:pt x="2593" y="13107"/>
                  </a:lnTo>
                  <a:cubicBezTo>
                    <a:pt x="2478" y="13107"/>
                    <a:pt x="2362" y="13223"/>
                    <a:pt x="2362" y="13338"/>
                  </a:cubicBezTo>
                  <a:lnTo>
                    <a:pt x="2362" y="14778"/>
                  </a:lnTo>
                  <a:cubicBezTo>
                    <a:pt x="2362" y="14778"/>
                    <a:pt x="2478" y="15008"/>
                    <a:pt x="2593" y="15008"/>
                  </a:cubicBezTo>
                  <a:lnTo>
                    <a:pt x="2939" y="15008"/>
                  </a:lnTo>
                  <a:lnTo>
                    <a:pt x="3054" y="15930"/>
                  </a:lnTo>
                  <a:cubicBezTo>
                    <a:pt x="3080" y="16060"/>
                    <a:pt x="3188" y="16120"/>
                    <a:pt x="3293" y="16120"/>
                  </a:cubicBezTo>
                  <a:cubicBezTo>
                    <a:pt x="3421" y="16120"/>
                    <a:pt x="3546" y="16031"/>
                    <a:pt x="3515" y="15873"/>
                  </a:cubicBezTo>
                  <a:lnTo>
                    <a:pt x="3399" y="15008"/>
                  </a:lnTo>
                  <a:lnTo>
                    <a:pt x="9910" y="15008"/>
                  </a:lnTo>
                  <a:lnTo>
                    <a:pt x="9794" y="15873"/>
                  </a:lnTo>
                  <a:cubicBezTo>
                    <a:pt x="9763" y="16031"/>
                    <a:pt x="9888" y="16120"/>
                    <a:pt x="10016" y="16120"/>
                  </a:cubicBezTo>
                  <a:cubicBezTo>
                    <a:pt x="10121" y="16120"/>
                    <a:pt x="10229" y="16060"/>
                    <a:pt x="10255" y="15930"/>
                  </a:cubicBezTo>
                  <a:lnTo>
                    <a:pt x="10370" y="15066"/>
                  </a:lnTo>
                  <a:lnTo>
                    <a:pt x="10716" y="15066"/>
                  </a:lnTo>
                  <a:cubicBezTo>
                    <a:pt x="10716" y="15066"/>
                    <a:pt x="10947" y="14893"/>
                    <a:pt x="10947" y="14778"/>
                  </a:cubicBezTo>
                  <a:lnTo>
                    <a:pt x="10947" y="13395"/>
                  </a:lnTo>
                  <a:cubicBezTo>
                    <a:pt x="10947" y="13223"/>
                    <a:pt x="10831" y="13107"/>
                    <a:pt x="10716" y="13107"/>
                  </a:cubicBezTo>
                  <a:lnTo>
                    <a:pt x="6914" y="13107"/>
                  </a:lnTo>
                  <a:cubicBezTo>
                    <a:pt x="7087" y="12013"/>
                    <a:pt x="8008" y="11149"/>
                    <a:pt x="9161" y="11091"/>
                  </a:cubicBezTo>
                  <a:cubicBezTo>
                    <a:pt x="9391" y="11379"/>
                    <a:pt x="10198" y="12128"/>
                    <a:pt x="11119" y="12128"/>
                  </a:cubicBezTo>
                  <a:cubicBezTo>
                    <a:pt x="11292" y="12128"/>
                    <a:pt x="11407" y="12128"/>
                    <a:pt x="11523" y="12070"/>
                  </a:cubicBezTo>
                  <a:cubicBezTo>
                    <a:pt x="11794" y="12016"/>
                    <a:pt x="11708" y="11604"/>
                    <a:pt x="11456" y="11604"/>
                  </a:cubicBezTo>
                  <a:cubicBezTo>
                    <a:pt x="11441" y="11604"/>
                    <a:pt x="11424" y="11606"/>
                    <a:pt x="11407" y="11609"/>
                  </a:cubicBezTo>
                  <a:cubicBezTo>
                    <a:pt x="11350" y="11667"/>
                    <a:pt x="11235" y="11667"/>
                    <a:pt x="11119" y="11667"/>
                  </a:cubicBezTo>
                  <a:cubicBezTo>
                    <a:pt x="10428" y="11667"/>
                    <a:pt x="9794" y="11149"/>
                    <a:pt x="9564" y="10861"/>
                  </a:cubicBezTo>
                  <a:cubicBezTo>
                    <a:pt x="9794" y="10572"/>
                    <a:pt x="10428" y="10054"/>
                    <a:pt x="11119" y="10054"/>
                  </a:cubicBezTo>
                  <a:cubicBezTo>
                    <a:pt x="11868" y="10054"/>
                    <a:pt x="12502" y="10572"/>
                    <a:pt x="12732" y="10861"/>
                  </a:cubicBezTo>
                  <a:cubicBezTo>
                    <a:pt x="12675" y="10918"/>
                    <a:pt x="12560" y="11033"/>
                    <a:pt x="12387" y="11149"/>
                  </a:cubicBezTo>
                  <a:cubicBezTo>
                    <a:pt x="12205" y="11285"/>
                    <a:pt x="12345" y="11564"/>
                    <a:pt x="12526" y="11564"/>
                  </a:cubicBezTo>
                  <a:cubicBezTo>
                    <a:pt x="12574" y="11564"/>
                    <a:pt x="12626" y="11543"/>
                    <a:pt x="12675" y="11494"/>
                  </a:cubicBezTo>
                  <a:cubicBezTo>
                    <a:pt x="13021" y="11264"/>
                    <a:pt x="13251" y="11033"/>
                    <a:pt x="13251" y="10976"/>
                  </a:cubicBezTo>
                  <a:cubicBezTo>
                    <a:pt x="13309" y="10918"/>
                    <a:pt x="13309" y="10803"/>
                    <a:pt x="13251" y="10688"/>
                  </a:cubicBezTo>
                  <a:cubicBezTo>
                    <a:pt x="13193" y="10630"/>
                    <a:pt x="12272" y="9593"/>
                    <a:pt x="11119" y="9593"/>
                  </a:cubicBezTo>
                  <a:cubicBezTo>
                    <a:pt x="10082" y="9593"/>
                    <a:pt x="9276" y="10400"/>
                    <a:pt x="9045" y="10630"/>
                  </a:cubicBezTo>
                  <a:cubicBezTo>
                    <a:pt x="8124" y="10688"/>
                    <a:pt x="6856" y="11897"/>
                    <a:pt x="6856" y="11897"/>
                  </a:cubicBezTo>
                  <a:lnTo>
                    <a:pt x="6856" y="10284"/>
                  </a:lnTo>
                  <a:cubicBezTo>
                    <a:pt x="7202" y="10284"/>
                    <a:pt x="7547" y="10112"/>
                    <a:pt x="7836" y="9939"/>
                  </a:cubicBezTo>
                  <a:cubicBezTo>
                    <a:pt x="8066" y="9708"/>
                    <a:pt x="8527" y="9190"/>
                    <a:pt x="8412" y="8210"/>
                  </a:cubicBezTo>
                  <a:lnTo>
                    <a:pt x="8412" y="8210"/>
                  </a:lnTo>
                  <a:cubicBezTo>
                    <a:pt x="8815" y="8556"/>
                    <a:pt x="9276" y="8671"/>
                    <a:pt x="9621" y="8671"/>
                  </a:cubicBezTo>
                  <a:cubicBezTo>
                    <a:pt x="9852" y="8671"/>
                    <a:pt x="10025" y="8614"/>
                    <a:pt x="10198" y="8556"/>
                  </a:cubicBezTo>
                  <a:cubicBezTo>
                    <a:pt x="10947" y="8268"/>
                    <a:pt x="11465" y="7346"/>
                    <a:pt x="11350" y="6540"/>
                  </a:cubicBezTo>
                  <a:cubicBezTo>
                    <a:pt x="11292" y="6194"/>
                    <a:pt x="11062" y="5503"/>
                    <a:pt x="10140" y="5157"/>
                  </a:cubicBezTo>
                  <a:cubicBezTo>
                    <a:pt x="11062" y="4811"/>
                    <a:pt x="11292" y="4178"/>
                    <a:pt x="11350" y="3832"/>
                  </a:cubicBezTo>
                  <a:cubicBezTo>
                    <a:pt x="11465" y="2968"/>
                    <a:pt x="10947" y="2104"/>
                    <a:pt x="10198" y="1816"/>
                  </a:cubicBezTo>
                  <a:cubicBezTo>
                    <a:pt x="10051" y="1742"/>
                    <a:pt x="9843" y="1680"/>
                    <a:pt x="9594" y="1680"/>
                  </a:cubicBezTo>
                  <a:cubicBezTo>
                    <a:pt x="9256" y="1680"/>
                    <a:pt x="8843" y="1796"/>
                    <a:pt x="8412" y="2161"/>
                  </a:cubicBezTo>
                  <a:cubicBezTo>
                    <a:pt x="8527" y="1182"/>
                    <a:pt x="8066" y="663"/>
                    <a:pt x="7836" y="433"/>
                  </a:cubicBezTo>
                  <a:cubicBezTo>
                    <a:pt x="7490" y="145"/>
                    <a:pt x="7058" y="1"/>
                    <a:pt x="6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501225" y="2817500"/>
              <a:ext cx="37475" cy="71325"/>
            </a:xfrm>
            <a:custGeom>
              <a:avLst/>
              <a:gdLst/>
              <a:ahLst/>
              <a:cxnLst/>
              <a:rect l="l" t="t" r="r" b="b"/>
              <a:pathLst>
                <a:path w="1499" h="2853" extrusionOk="0">
                  <a:moveTo>
                    <a:pt x="750" y="1"/>
                  </a:moveTo>
                  <a:cubicBezTo>
                    <a:pt x="634" y="1"/>
                    <a:pt x="519" y="73"/>
                    <a:pt x="519" y="217"/>
                  </a:cubicBezTo>
                  <a:lnTo>
                    <a:pt x="519" y="332"/>
                  </a:lnTo>
                  <a:cubicBezTo>
                    <a:pt x="289" y="390"/>
                    <a:pt x="116" y="563"/>
                    <a:pt x="116" y="793"/>
                  </a:cubicBezTo>
                  <a:cubicBezTo>
                    <a:pt x="58" y="1023"/>
                    <a:pt x="116" y="1254"/>
                    <a:pt x="289" y="1369"/>
                  </a:cubicBezTo>
                  <a:cubicBezTo>
                    <a:pt x="404" y="1484"/>
                    <a:pt x="634" y="1542"/>
                    <a:pt x="865" y="1657"/>
                  </a:cubicBezTo>
                  <a:cubicBezTo>
                    <a:pt x="980" y="1715"/>
                    <a:pt x="980" y="1772"/>
                    <a:pt x="980" y="1888"/>
                  </a:cubicBezTo>
                  <a:cubicBezTo>
                    <a:pt x="980" y="1945"/>
                    <a:pt x="865" y="2060"/>
                    <a:pt x="750" y="2060"/>
                  </a:cubicBezTo>
                  <a:cubicBezTo>
                    <a:pt x="577" y="2060"/>
                    <a:pt x="519" y="2060"/>
                    <a:pt x="404" y="2003"/>
                  </a:cubicBezTo>
                  <a:cubicBezTo>
                    <a:pt x="356" y="1979"/>
                    <a:pt x="309" y="1965"/>
                    <a:pt x="261" y="1965"/>
                  </a:cubicBezTo>
                  <a:cubicBezTo>
                    <a:pt x="193" y="1965"/>
                    <a:pt x="126" y="1993"/>
                    <a:pt x="58" y="2060"/>
                  </a:cubicBezTo>
                  <a:cubicBezTo>
                    <a:pt x="1" y="2176"/>
                    <a:pt x="1" y="2291"/>
                    <a:pt x="116" y="2406"/>
                  </a:cubicBezTo>
                  <a:cubicBezTo>
                    <a:pt x="289" y="2464"/>
                    <a:pt x="404" y="2521"/>
                    <a:pt x="519" y="2521"/>
                  </a:cubicBezTo>
                  <a:lnTo>
                    <a:pt x="519" y="2636"/>
                  </a:lnTo>
                  <a:cubicBezTo>
                    <a:pt x="519" y="2781"/>
                    <a:pt x="634" y="2853"/>
                    <a:pt x="750" y="2853"/>
                  </a:cubicBezTo>
                  <a:cubicBezTo>
                    <a:pt x="865" y="2853"/>
                    <a:pt x="980" y="2781"/>
                    <a:pt x="980" y="2636"/>
                  </a:cubicBezTo>
                  <a:lnTo>
                    <a:pt x="980" y="2521"/>
                  </a:lnTo>
                  <a:cubicBezTo>
                    <a:pt x="1268" y="2406"/>
                    <a:pt x="1441" y="2176"/>
                    <a:pt x="1441" y="1945"/>
                  </a:cubicBezTo>
                  <a:cubicBezTo>
                    <a:pt x="1499" y="1600"/>
                    <a:pt x="1326" y="1311"/>
                    <a:pt x="1038" y="1196"/>
                  </a:cubicBezTo>
                  <a:cubicBezTo>
                    <a:pt x="865" y="1139"/>
                    <a:pt x="692" y="1081"/>
                    <a:pt x="577" y="966"/>
                  </a:cubicBezTo>
                  <a:cubicBezTo>
                    <a:pt x="577" y="966"/>
                    <a:pt x="519" y="966"/>
                    <a:pt x="577" y="908"/>
                  </a:cubicBezTo>
                  <a:cubicBezTo>
                    <a:pt x="577" y="799"/>
                    <a:pt x="693" y="759"/>
                    <a:pt x="792" y="759"/>
                  </a:cubicBezTo>
                  <a:cubicBezTo>
                    <a:pt x="849" y="759"/>
                    <a:pt x="901" y="772"/>
                    <a:pt x="923" y="793"/>
                  </a:cubicBezTo>
                  <a:cubicBezTo>
                    <a:pt x="923" y="793"/>
                    <a:pt x="999" y="870"/>
                    <a:pt x="1102" y="870"/>
                  </a:cubicBezTo>
                  <a:cubicBezTo>
                    <a:pt x="1153" y="870"/>
                    <a:pt x="1211" y="851"/>
                    <a:pt x="1268" y="793"/>
                  </a:cubicBezTo>
                  <a:cubicBezTo>
                    <a:pt x="1441" y="620"/>
                    <a:pt x="1268" y="447"/>
                    <a:pt x="1268" y="447"/>
                  </a:cubicBezTo>
                  <a:cubicBezTo>
                    <a:pt x="1211" y="390"/>
                    <a:pt x="1095" y="332"/>
                    <a:pt x="980" y="332"/>
                  </a:cubicBezTo>
                  <a:lnTo>
                    <a:pt x="980" y="217"/>
                  </a:lnTo>
                  <a:cubicBezTo>
                    <a:pt x="980" y="73"/>
                    <a:pt x="865" y="1"/>
                    <a:pt x="7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3"/>
          <p:cNvGrpSpPr/>
          <p:nvPr/>
        </p:nvGrpSpPr>
        <p:grpSpPr>
          <a:xfrm>
            <a:off x="7728315" y="150024"/>
            <a:ext cx="1590595" cy="875375"/>
            <a:chOff x="6456464" y="3575600"/>
            <a:chExt cx="1004100" cy="552601"/>
          </a:xfrm>
        </p:grpSpPr>
        <p:sp>
          <p:nvSpPr>
            <p:cNvPr id="163" name="Google Shape;163;p3"/>
            <p:cNvSpPr/>
            <p:nvPr/>
          </p:nvSpPr>
          <p:spPr>
            <a:xfrm>
              <a:off x="6456464" y="3575601"/>
              <a:ext cx="1004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3"/>
          <p:cNvGrpSpPr/>
          <p:nvPr/>
        </p:nvGrpSpPr>
        <p:grpSpPr>
          <a:xfrm>
            <a:off x="8182866" y="1025388"/>
            <a:ext cx="1249832" cy="707506"/>
            <a:chOff x="6456475" y="3575600"/>
            <a:chExt cx="976202" cy="552609"/>
          </a:xfrm>
        </p:grpSpPr>
        <p:sp>
          <p:nvSpPr>
            <p:cNvPr id="166" name="Google Shape;166;p3"/>
            <p:cNvSpPr/>
            <p:nvPr/>
          </p:nvSpPr>
          <p:spPr>
            <a:xfrm>
              <a:off x="6456477" y="3575609"/>
              <a:ext cx="976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/>
          <p:nvPr/>
        </p:nvSpPr>
        <p:spPr>
          <a:xfrm rot="-8100000" flipH="1">
            <a:off x="5268330" y="2839510"/>
            <a:ext cx="920641" cy="917991"/>
          </a:xfrm>
          <a:custGeom>
            <a:avLst/>
            <a:gdLst/>
            <a:ahLst/>
            <a:cxnLst/>
            <a:rect l="l" t="t" r="r" b="b"/>
            <a:pathLst>
              <a:path w="36826" h="36720" extrusionOk="0">
                <a:moveTo>
                  <a:pt x="36232" y="1"/>
                </a:moveTo>
                <a:cubicBezTo>
                  <a:pt x="36094" y="1"/>
                  <a:pt x="35959" y="51"/>
                  <a:pt x="35859" y="150"/>
                </a:cubicBezTo>
                <a:cubicBezTo>
                  <a:pt x="35660" y="378"/>
                  <a:pt x="35660" y="690"/>
                  <a:pt x="35859" y="918"/>
                </a:cubicBezTo>
                <a:cubicBezTo>
                  <a:pt x="35973" y="1003"/>
                  <a:pt x="36115" y="1060"/>
                  <a:pt x="36229" y="1060"/>
                </a:cubicBezTo>
                <a:cubicBezTo>
                  <a:pt x="36371" y="1060"/>
                  <a:pt x="36513" y="1003"/>
                  <a:pt x="36627" y="918"/>
                </a:cubicBezTo>
                <a:cubicBezTo>
                  <a:pt x="36826" y="690"/>
                  <a:pt x="36826" y="378"/>
                  <a:pt x="36627" y="150"/>
                </a:cubicBezTo>
                <a:cubicBezTo>
                  <a:pt x="36513" y="51"/>
                  <a:pt x="36371" y="1"/>
                  <a:pt x="36232" y="1"/>
                </a:cubicBezTo>
                <a:close/>
                <a:moveTo>
                  <a:pt x="33694" y="2560"/>
                </a:moveTo>
                <a:cubicBezTo>
                  <a:pt x="33556" y="2560"/>
                  <a:pt x="33414" y="2610"/>
                  <a:pt x="33300" y="2709"/>
                </a:cubicBezTo>
                <a:cubicBezTo>
                  <a:pt x="33101" y="2909"/>
                  <a:pt x="33101" y="3250"/>
                  <a:pt x="33300" y="3449"/>
                </a:cubicBezTo>
                <a:cubicBezTo>
                  <a:pt x="33414" y="3563"/>
                  <a:pt x="33556" y="3619"/>
                  <a:pt x="33698" y="3619"/>
                </a:cubicBezTo>
                <a:cubicBezTo>
                  <a:pt x="33840" y="3619"/>
                  <a:pt x="33954" y="3563"/>
                  <a:pt x="34068" y="3449"/>
                </a:cubicBezTo>
                <a:cubicBezTo>
                  <a:pt x="34267" y="3250"/>
                  <a:pt x="34267" y="2909"/>
                  <a:pt x="34068" y="2709"/>
                </a:cubicBezTo>
                <a:cubicBezTo>
                  <a:pt x="33968" y="2610"/>
                  <a:pt x="33833" y="2560"/>
                  <a:pt x="33694" y="2560"/>
                </a:cubicBezTo>
                <a:close/>
                <a:moveTo>
                  <a:pt x="31139" y="5091"/>
                </a:moveTo>
                <a:cubicBezTo>
                  <a:pt x="31004" y="5091"/>
                  <a:pt x="30869" y="5141"/>
                  <a:pt x="30769" y="5240"/>
                </a:cubicBezTo>
                <a:cubicBezTo>
                  <a:pt x="30570" y="5468"/>
                  <a:pt x="30570" y="5809"/>
                  <a:pt x="30769" y="6008"/>
                </a:cubicBezTo>
                <a:cubicBezTo>
                  <a:pt x="30883" y="6122"/>
                  <a:pt x="30996" y="6150"/>
                  <a:pt x="31139" y="6150"/>
                </a:cubicBezTo>
                <a:cubicBezTo>
                  <a:pt x="31281" y="6150"/>
                  <a:pt x="31423" y="6122"/>
                  <a:pt x="31508" y="6008"/>
                </a:cubicBezTo>
                <a:cubicBezTo>
                  <a:pt x="31736" y="5809"/>
                  <a:pt x="31736" y="5468"/>
                  <a:pt x="31508" y="5240"/>
                </a:cubicBezTo>
                <a:cubicBezTo>
                  <a:pt x="31409" y="5141"/>
                  <a:pt x="31274" y="5091"/>
                  <a:pt x="31139" y="5091"/>
                </a:cubicBezTo>
                <a:close/>
                <a:moveTo>
                  <a:pt x="28594" y="7650"/>
                </a:moveTo>
                <a:cubicBezTo>
                  <a:pt x="28458" y="7650"/>
                  <a:pt x="28323" y="7700"/>
                  <a:pt x="28210" y="7800"/>
                </a:cubicBezTo>
                <a:cubicBezTo>
                  <a:pt x="28011" y="7999"/>
                  <a:pt x="28011" y="8340"/>
                  <a:pt x="28210" y="8567"/>
                </a:cubicBezTo>
                <a:cubicBezTo>
                  <a:pt x="28323" y="8653"/>
                  <a:pt x="28466" y="8710"/>
                  <a:pt x="28608" y="8710"/>
                </a:cubicBezTo>
                <a:cubicBezTo>
                  <a:pt x="28722" y="8710"/>
                  <a:pt x="28864" y="8653"/>
                  <a:pt x="28977" y="8567"/>
                </a:cubicBezTo>
                <a:cubicBezTo>
                  <a:pt x="29177" y="8340"/>
                  <a:pt x="29177" y="7999"/>
                  <a:pt x="28977" y="7800"/>
                </a:cubicBezTo>
                <a:cubicBezTo>
                  <a:pt x="28864" y="7700"/>
                  <a:pt x="28729" y="7650"/>
                  <a:pt x="28594" y="7650"/>
                </a:cubicBezTo>
                <a:close/>
                <a:moveTo>
                  <a:pt x="26048" y="10188"/>
                </a:moveTo>
                <a:cubicBezTo>
                  <a:pt x="25913" y="10188"/>
                  <a:pt x="25778" y="10245"/>
                  <a:pt x="25679" y="10359"/>
                </a:cubicBezTo>
                <a:cubicBezTo>
                  <a:pt x="25451" y="10558"/>
                  <a:pt x="25451" y="10899"/>
                  <a:pt x="25679" y="11098"/>
                </a:cubicBezTo>
                <a:cubicBezTo>
                  <a:pt x="25764" y="11212"/>
                  <a:pt x="25906" y="11269"/>
                  <a:pt x="26048" y="11269"/>
                </a:cubicBezTo>
                <a:cubicBezTo>
                  <a:pt x="26191" y="11269"/>
                  <a:pt x="26333" y="11212"/>
                  <a:pt x="26418" y="11098"/>
                </a:cubicBezTo>
                <a:cubicBezTo>
                  <a:pt x="26646" y="10899"/>
                  <a:pt x="26646" y="10558"/>
                  <a:pt x="26418" y="10359"/>
                </a:cubicBezTo>
                <a:cubicBezTo>
                  <a:pt x="26319" y="10245"/>
                  <a:pt x="26184" y="10188"/>
                  <a:pt x="26048" y="10188"/>
                </a:cubicBezTo>
                <a:close/>
                <a:moveTo>
                  <a:pt x="23493" y="12741"/>
                </a:moveTo>
                <a:cubicBezTo>
                  <a:pt x="23354" y="12741"/>
                  <a:pt x="23219" y="12790"/>
                  <a:pt x="23120" y="12890"/>
                </a:cubicBezTo>
                <a:cubicBezTo>
                  <a:pt x="22920" y="13089"/>
                  <a:pt x="22920" y="13430"/>
                  <a:pt x="23120" y="13658"/>
                </a:cubicBezTo>
                <a:cubicBezTo>
                  <a:pt x="23233" y="13743"/>
                  <a:pt x="23375" y="13800"/>
                  <a:pt x="23489" y="13800"/>
                </a:cubicBezTo>
                <a:cubicBezTo>
                  <a:pt x="23631" y="13800"/>
                  <a:pt x="23774" y="13743"/>
                  <a:pt x="23887" y="13658"/>
                </a:cubicBezTo>
                <a:cubicBezTo>
                  <a:pt x="24086" y="13430"/>
                  <a:pt x="24086" y="13089"/>
                  <a:pt x="23887" y="12890"/>
                </a:cubicBezTo>
                <a:cubicBezTo>
                  <a:pt x="23774" y="12790"/>
                  <a:pt x="23631" y="12741"/>
                  <a:pt x="23493" y="12741"/>
                </a:cubicBezTo>
                <a:close/>
                <a:moveTo>
                  <a:pt x="20958" y="15278"/>
                </a:moveTo>
                <a:cubicBezTo>
                  <a:pt x="20823" y="15278"/>
                  <a:pt x="20688" y="15335"/>
                  <a:pt x="20589" y="15449"/>
                </a:cubicBezTo>
                <a:cubicBezTo>
                  <a:pt x="20361" y="15648"/>
                  <a:pt x="20361" y="15989"/>
                  <a:pt x="20589" y="16188"/>
                </a:cubicBezTo>
                <a:cubicBezTo>
                  <a:pt x="20674" y="16302"/>
                  <a:pt x="20816" y="16359"/>
                  <a:pt x="20958" y="16359"/>
                </a:cubicBezTo>
                <a:cubicBezTo>
                  <a:pt x="21101" y="16359"/>
                  <a:pt x="21214" y="16302"/>
                  <a:pt x="21328" y="16188"/>
                </a:cubicBezTo>
                <a:cubicBezTo>
                  <a:pt x="21527" y="15989"/>
                  <a:pt x="21527" y="15648"/>
                  <a:pt x="21328" y="15449"/>
                </a:cubicBezTo>
                <a:cubicBezTo>
                  <a:pt x="21228" y="15335"/>
                  <a:pt x="21093" y="15278"/>
                  <a:pt x="20958" y="15278"/>
                </a:cubicBezTo>
                <a:close/>
                <a:moveTo>
                  <a:pt x="18399" y="17831"/>
                </a:moveTo>
                <a:cubicBezTo>
                  <a:pt x="18264" y="17831"/>
                  <a:pt x="18129" y="17880"/>
                  <a:pt x="18029" y="17980"/>
                </a:cubicBezTo>
                <a:cubicBezTo>
                  <a:pt x="17830" y="18207"/>
                  <a:pt x="17830" y="18549"/>
                  <a:pt x="18029" y="18748"/>
                </a:cubicBezTo>
                <a:cubicBezTo>
                  <a:pt x="18143" y="18833"/>
                  <a:pt x="18257" y="18890"/>
                  <a:pt x="18399" y="18890"/>
                </a:cubicBezTo>
                <a:cubicBezTo>
                  <a:pt x="18541" y="18890"/>
                  <a:pt x="18683" y="18833"/>
                  <a:pt x="18769" y="18748"/>
                </a:cubicBezTo>
                <a:cubicBezTo>
                  <a:pt x="18996" y="18549"/>
                  <a:pt x="18996" y="18207"/>
                  <a:pt x="18769" y="17980"/>
                </a:cubicBezTo>
                <a:cubicBezTo>
                  <a:pt x="18669" y="17880"/>
                  <a:pt x="18534" y="17831"/>
                  <a:pt x="18399" y="17831"/>
                </a:cubicBezTo>
                <a:close/>
                <a:moveTo>
                  <a:pt x="15865" y="20390"/>
                </a:moveTo>
                <a:cubicBezTo>
                  <a:pt x="15726" y="20390"/>
                  <a:pt x="15584" y="20440"/>
                  <a:pt x="15470" y="20539"/>
                </a:cubicBezTo>
                <a:cubicBezTo>
                  <a:pt x="15271" y="20738"/>
                  <a:pt x="15271" y="21080"/>
                  <a:pt x="15470" y="21279"/>
                </a:cubicBezTo>
                <a:cubicBezTo>
                  <a:pt x="15584" y="21392"/>
                  <a:pt x="15726" y="21449"/>
                  <a:pt x="15868" y="21449"/>
                </a:cubicBezTo>
                <a:cubicBezTo>
                  <a:pt x="15982" y="21449"/>
                  <a:pt x="16124" y="21392"/>
                  <a:pt x="16238" y="21279"/>
                </a:cubicBezTo>
                <a:cubicBezTo>
                  <a:pt x="16437" y="21080"/>
                  <a:pt x="16437" y="20738"/>
                  <a:pt x="16238" y="20539"/>
                </a:cubicBezTo>
                <a:cubicBezTo>
                  <a:pt x="16138" y="20440"/>
                  <a:pt x="16003" y="20390"/>
                  <a:pt x="15865" y="20390"/>
                </a:cubicBezTo>
                <a:close/>
                <a:moveTo>
                  <a:pt x="13309" y="22921"/>
                </a:moveTo>
                <a:cubicBezTo>
                  <a:pt x="13174" y="22921"/>
                  <a:pt x="13039" y="22971"/>
                  <a:pt x="12939" y="23070"/>
                </a:cubicBezTo>
                <a:cubicBezTo>
                  <a:pt x="12712" y="23298"/>
                  <a:pt x="12712" y="23639"/>
                  <a:pt x="12939" y="23838"/>
                </a:cubicBezTo>
                <a:cubicBezTo>
                  <a:pt x="13025" y="23952"/>
                  <a:pt x="13167" y="23980"/>
                  <a:pt x="13309" y="23980"/>
                </a:cubicBezTo>
                <a:cubicBezTo>
                  <a:pt x="13451" y="23980"/>
                  <a:pt x="13593" y="23952"/>
                  <a:pt x="13679" y="23838"/>
                </a:cubicBezTo>
                <a:cubicBezTo>
                  <a:pt x="13906" y="23639"/>
                  <a:pt x="13906" y="23298"/>
                  <a:pt x="13679" y="23070"/>
                </a:cubicBezTo>
                <a:cubicBezTo>
                  <a:pt x="13579" y="22971"/>
                  <a:pt x="13444" y="22921"/>
                  <a:pt x="13309" y="22921"/>
                </a:cubicBezTo>
                <a:close/>
                <a:moveTo>
                  <a:pt x="10764" y="25480"/>
                </a:moveTo>
                <a:cubicBezTo>
                  <a:pt x="10629" y="25480"/>
                  <a:pt x="10494" y="25530"/>
                  <a:pt x="10380" y="25629"/>
                </a:cubicBezTo>
                <a:cubicBezTo>
                  <a:pt x="10181" y="25829"/>
                  <a:pt x="10181" y="26170"/>
                  <a:pt x="10380" y="26397"/>
                </a:cubicBezTo>
                <a:cubicBezTo>
                  <a:pt x="10494" y="26483"/>
                  <a:pt x="10636" y="26539"/>
                  <a:pt x="10778" y="26539"/>
                </a:cubicBezTo>
                <a:cubicBezTo>
                  <a:pt x="10892" y="26539"/>
                  <a:pt x="11034" y="26483"/>
                  <a:pt x="11148" y="26397"/>
                </a:cubicBezTo>
                <a:cubicBezTo>
                  <a:pt x="11347" y="26170"/>
                  <a:pt x="11347" y="25829"/>
                  <a:pt x="11148" y="25629"/>
                </a:cubicBezTo>
                <a:cubicBezTo>
                  <a:pt x="11034" y="25530"/>
                  <a:pt x="10899" y="25480"/>
                  <a:pt x="10764" y="25480"/>
                </a:cubicBezTo>
                <a:close/>
                <a:moveTo>
                  <a:pt x="8219" y="28018"/>
                </a:moveTo>
                <a:cubicBezTo>
                  <a:pt x="8084" y="28018"/>
                  <a:pt x="7949" y="28075"/>
                  <a:pt x="7849" y="28189"/>
                </a:cubicBezTo>
                <a:cubicBezTo>
                  <a:pt x="7622" y="28388"/>
                  <a:pt x="7622" y="28729"/>
                  <a:pt x="7849" y="28928"/>
                </a:cubicBezTo>
                <a:cubicBezTo>
                  <a:pt x="7934" y="29042"/>
                  <a:pt x="8077" y="29099"/>
                  <a:pt x="8219" y="29099"/>
                </a:cubicBezTo>
                <a:cubicBezTo>
                  <a:pt x="8361" y="29099"/>
                  <a:pt x="8475" y="29042"/>
                  <a:pt x="8588" y="28928"/>
                </a:cubicBezTo>
                <a:cubicBezTo>
                  <a:pt x="8787" y="28729"/>
                  <a:pt x="8787" y="28388"/>
                  <a:pt x="8588" y="28189"/>
                </a:cubicBezTo>
                <a:cubicBezTo>
                  <a:pt x="8489" y="28075"/>
                  <a:pt x="8354" y="28018"/>
                  <a:pt x="8219" y="28018"/>
                </a:cubicBezTo>
                <a:close/>
                <a:moveTo>
                  <a:pt x="5663" y="30570"/>
                </a:moveTo>
                <a:cubicBezTo>
                  <a:pt x="5524" y="30570"/>
                  <a:pt x="5389" y="30620"/>
                  <a:pt x="5290" y="30720"/>
                </a:cubicBezTo>
                <a:cubicBezTo>
                  <a:pt x="5091" y="30947"/>
                  <a:pt x="5091" y="31260"/>
                  <a:pt x="5290" y="31487"/>
                </a:cubicBezTo>
                <a:cubicBezTo>
                  <a:pt x="5403" y="31573"/>
                  <a:pt x="5546" y="31630"/>
                  <a:pt x="5659" y="31630"/>
                </a:cubicBezTo>
                <a:cubicBezTo>
                  <a:pt x="5802" y="31630"/>
                  <a:pt x="5944" y="31573"/>
                  <a:pt x="6058" y="31487"/>
                </a:cubicBezTo>
                <a:cubicBezTo>
                  <a:pt x="6257" y="31260"/>
                  <a:pt x="6257" y="30947"/>
                  <a:pt x="6058" y="30720"/>
                </a:cubicBezTo>
                <a:cubicBezTo>
                  <a:pt x="5944" y="30620"/>
                  <a:pt x="5802" y="30570"/>
                  <a:pt x="5663" y="30570"/>
                </a:cubicBezTo>
                <a:close/>
                <a:moveTo>
                  <a:pt x="3125" y="33108"/>
                </a:moveTo>
                <a:cubicBezTo>
                  <a:pt x="2986" y="33108"/>
                  <a:pt x="2844" y="33165"/>
                  <a:pt x="2730" y="33279"/>
                </a:cubicBezTo>
                <a:cubicBezTo>
                  <a:pt x="2531" y="33478"/>
                  <a:pt x="2531" y="33819"/>
                  <a:pt x="2730" y="34018"/>
                </a:cubicBezTo>
                <a:cubicBezTo>
                  <a:pt x="2844" y="34132"/>
                  <a:pt x="2986" y="34189"/>
                  <a:pt x="3129" y="34189"/>
                </a:cubicBezTo>
                <a:cubicBezTo>
                  <a:pt x="3242" y="34189"/>
                  <a:pt x="3384" y="34132"/>
                  <a:pt x="3498" y="34018"/>
                </a:cubicBezTo>
                <a:cubicBezTo>
                  <a:pt x="3697" y="33819"/>
                  <a:pt x="3697" y="33478"/>
                  <a:pt x="3498" y="33279"/>
                </a:cubicBezTo>
                <a:cubicBezTo>
                  <a:pt x="3399" y="33165"/>
                  <a:pt x="3264" y="33108"/>
                  <a:pt x="3125" y="33108"/>
                </a:cubicBezTo>
                <a:close/>
                <a:moveTo>
                  <a:pt x="569" y="35660"/>
                </a:moveTo>
                <a:cubicBezTo>
                  <a:pt x="434" y="35660"/>
                  <a:pt x="299" y="35710"/>
                  <a:pt x="200" y="35810"/>
                </a:cubicBezTo>
                <a:cubicBezTo>
                  <a:pt x="1" y="36037"/>
                  <a:pt x="1" y="36379"/>
                  <a:pt x="200" y="36578"/>
                </a:cubicBezTo>
                <a:cubicBezTo>
                  <a:pt x="313" y="36691"/>
                  <a:pt x="427" y="36720"/>
                  <a:pt x="569" y="36720"/>
                </a:cubicBezTo>
                <a:cubicBezTo>
                  <a:pt x="711" y="36720"/>
                  <a:pt x="854" y="36691"/>
                  <a:pt x="939" y="36578"/>
                </a:cubicBezTo>
                <a:cubicBezTo>
                  <a:pt x="1166" y="36379"/>
                  <a:pt x="1166" y="36037"/>
                  <a:pt x="939" y="35810"/>
                </a:cubicBezTo>
                <a:cubicBezTo>
                  <a:pt x="839" y="35710"/>
                  <a:pt x="704" y="35660"/>
                  <a:pt x="569" y="356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"/>
          <p:cNvSpPr/>
          <p:nvPr/>
        </p:nvSpPr>
        <p:spPr>
          <a:xfrm rot="-8100000" flipH="1">
            <a:off x="2952230" y="2839510"/>
            <a:ext cx="920641" cy="917991"/>
          </a:xfrm>
          <a:custGeom>
            <a:avLst/>
            <a:gdLst/>
            <a:ahLst/>
            <a:cxnLst/>
            <a:rect l="l" t="t" r="r" b="b"/>
            <a:pathLst>
              <a:path w="36826" h="36720" extrusionOk="0">
                <a:moveTo>
                  <a:pt x="36232" y="1"/>
                </a:moveTo>
                <a:cubicBezTo>
                  <a:pt x="36094" y="1"/>
                  <a:pt x="35959" y="51"/>
                  <a:pt x="35859" y="150"/>
                </a:cubicBezTo>
                <a:cubicBezTo>
                  <a:pt x="35660" y="378"/>
                  <a:pt x="35660" y="690"/>
                  <a:pt x="35859" y="918"/>
                </a:cubicBezTo>
                <a:cubicBezTo>
                  <a:pt x="35973" y="1003"/>
                  <a:pt x="36115" y="1060"/>
                  <a:pt x="36229" y="1060"/>
                </a:cubicBezTo>
                <a:cubicBezTo>
                  <a:pt x="36371" y="1060"/>
                  <a:pt x="36513" y="1003"/>
                  <a:pt x="36627" y="918"/>
                </a:cubicBezTo>
                <a:cubicBezTo>
                  <a:pt x="36826" y="690"/>
                  <a:pt x="36826" y="378"/>
                  <a:pt x="36627" y="150"/>
                </a:cubicBezTo>
                <a:cubicBezTo>
                  <a:pt x="36513" y="51"/>
                  <a:pt x="36371" y="1"/>
                  <a:pt x="36232" y="1"/>
                </a:cubicBezTo>
                <a:close/>
                <a:moveTo>
                  <a:pt x="33694" y="2560"/>
                </a:moveTo>
                <a:cubicBezTo>
                  <a:pt x="33556" y="2560"/>
                  <a:pt x="33414" y="2610"/>
                  <a:pt x="33300" y="2709"/>
                </a:cubicBezTo>
                <a:cubicBezTo>
                  <a:pt x="33101" y="2909"/>
                  <a:pt x="33101" y="3250"/>
                  <a:pt x="33300" y="3449"/>
                </a:cubicBezTo>
                <a:cubicBezTo>
                  <a:pt x="33414" y="3563"/>
                  <a:pt x="33556" y="3619"/>
                  <a:pt x="33698" y="3619"/>
                </a:cubicBezTo>
                <a:cubicBezTo>
                  <a:pt x="33840" y="3619"/>
                  <a:pt x="33954" y="3563"/>
                  <a:pt x="34068" y="3449"/>
                </a:cubicBezTo>
                <a:cubicBezTo>
                  <a:pt x="34267" y="3250"/>
                  <a:pt x="34267" y="2909"/>
                  <a:pt x="34068" y="2709"/>
                </a:cubicBezTo>
                <a:cubicBezTo>
                  <a:pt x="33968" y="2610"/>
                  <a:pt x="33833" y="2560"/>
                  <a:pt x="33694" y="2560"/>
                </a:cubicBezTo>
                <a:close/>
                <a:moveTo>
                  <a:pt x="31139" y="5091"/>
                </a:moveTo>
                <a:cubicBezTo>
                  <a:pt x="31004" y="5091"/>
                  <a:pt x="30869" y="5141"/>
                  <a:pt x="30769" y="5240"/>
                </a:cubicBezTo>
                <a:cubicBezTo>
                  <a:pt x="30570" y="5468"/>
                  <a:pt x="30570" y="5809"/>
                  <a:pt x="30769" y="6008"/>
                </a:cubicBezTo>
                <a:cubicBezTo>
                  <a:pt x="30883" y="6122"/>
                  <a:pt x="30996" y="6150"/>
                  <a:pt x="31139" y="6150"/>
                </a:cubicBezTo>
                <a:cubicBezTo>
                  <a:pt x="31281" y="6150"/>
                  <a:pt x="31423" y="6122"/>
                  <a:pt x="31508" y="6008"/>
                </a:cubicBezTo>
                <a:cubicBezTo>
                  <a:pt x="31736" y="5809"/>
                  <a:pt x="31736" y="5468"/>
                  <a:pt x="31508" y="5240"/>
                </a:cubicBezTo>
                <a:cubicBezTo>
                  <a:pt x="31409" y="5141"/>
                  <a:pt x="31274" y="5091"/>
                  <a:pt x="31139" y="5091"/>
                </a:cubicBezTo>
                <a:close/>
                <a:moveTo>
                  <a:pt x="28594" y="7650"/>
                </a:moveTo>
                <a:cubicBezTo>
                  <a:pt x="28458" y="7650"/>
                  <a:pt x="28323" y="7700"/>
                  <a:pt x="28210" y="7800"/>
                </a:cubicBezTo>
                <a:cubicBezTo>
                  <a:pt x="28011" y="7999"/>
                  <a:pt x="28011" y="8340"/>
                  <a:pt x="28210" y="8567"/>
                </a:cubicBezTo>
                <a:cubicBezTo>
                  <a:pt x="28323" y="8653"/>
                  <a:pt x="28466" y="8710"/>
                  <a:pt x="28608" y="8710"/>
                </a:cubicBezTo>
                <a:cubicBezTo>
                  <a:pt x="28722" y="8710"/>
                  <a:pt x="28864" y="8653"/>
                  <a:pt x="28977" y="8567"/>
                </a:cubicBezTo>
                <a:cubicBezTo>
                  <a:pt x="29177" y="8340"/>
                  <a:pt x="29177" y="7999"/>
                  <a:pt x="28977" y="7800"/>
                </a:cubicBezTo>
                <a:cubicBezTo>
                  <a:pt x="28864" y="7700"/>
                  <a:pt x="28729" y="7650"/>
                  <a:pt x="28594" y="7650"/>
                </a:cubicBezTo>
                <a:close/>
                <a:moveTo>
                  <a:pt x="26048" y="10188"/>
                </a:moveTo>
                <a:cubicBezTo>
                  <a:pt x="25913" y="10188"/>
                  <a:pt x="25778" y="10245"/>
                  <a:pt x="25679" y="10359"/>
                </a:cubicBezTo>
                <a:cubicBezTo>
                  <a:pt x="25451" y="10558"/>
                  <a:pt x="25451" y="10899"/>
                  <a:pt x="25679" y="11098"/>
                </a:cubicBezTo>
                <a:cubicBezTo>
                  <a:pt x="25764" y="11212"/>
                  <a:pt x="25906" y="11269"/>
                  <a:pt x="26048" y="11269"/>
                </a:cubicBezTo>
                <a:cubicBezTo>
                  <a:pt x="26191" y="11269"/>
                  <a:pt x="26333" y="11212"/>
                  <a:pt x="26418" y="11098"/>
                </a:cubicBezTo>
                <a:cubicBezTo>
                  <a:pt x="26646" y="10899"/>
                  <a:pt x="26646" y="10558"/>
                  <a:pt x="26418" y="10359"/>
                </a:cubicBezTo>
                <a:cubicBezTo>
                  <a:pt x="26319" y="10245"/>
                  <a:pt x="26184" y="10188"/>
                  <a:pt x="26048" y="10188"/>
                </a:cubicBezTo>
                <a:close/>
                <a:moveTo>
                  <a:pt x="23493" y="12741"/>
                </a:moveTo>
                <a:cubicBezTo>
                  <a:pt x="23354" y="12741"/>
                  <a:pt x="23219" y="12790"/>
                  <a:pt x="23120" y="12890"/>
                </a:cubicBezTo>
                <a:cubicBezTo>
                  <a:pt x="22920" y="13089"/>
                  <a:pt x="22920" y="13430"/>
                  <a:pt x="23120" y="13658"/>
                </a:cubicBezTo>
                <a:cubicBezTo>
                  <a:pt x="23233" y="13743"/>
                  <a:pt x="23375" y="13800"/>
                  <a:pt x="23489" y="13800"/>
                </a:cubicBezTo>
                <a:cubicBezTo>
                  <a:pt x="23631" y="13800"/>
                  <a:pt x="23774" y="13743"/>
                  <a:pt x="23887" y="13658"/>
                </a:cubicBezTo>
                <a:cubicBezTo>
                  <a:pt x="24086" y="13430"/>
                  <a:pt x="24086" y="13089"/>
                  <a:pt x="23887" y="12890"/>
                </a:cubicBezTo>
                <a:cubicBezTo>
                  <a:pt x="23774" y="12790"/>
                  <a:pt x="23631" y="12741"/>
                  <a:pt x="23493" y="12741"/>
                </a:cubicBezTo>
                <a:close/>
                <a:moveTo>
                  <a:pt x="20958" y="15278"/>
                </a:moveTo>
                <a:cubicBezTo>
                  <a:pt x="20823" y="15278"/>
                  <a:pt x="20688" y="15335"/>
                  <a:pt x="20589" y="15449"/>
                </a:cubicBezTo>
                <a:cubicBezTo>
                  <a:pt x="20361" y="15648"/>
                  <a:pt x="20361" y="15989"/>
                  <a:pt x="20589" y="16188"/>
                </a:cubicBezTo>
                <a:cubicBezTo>
                  <a:pt x="20674" y="16302"/>
                  <a:pt x="20816" y="16359"/>
                  <a:pt x="20958" y="16359"/>
                </a:cubicBezTo>
                <a:cubicBezTo>
                  <a:pt x="21101" y="16359"/>
                  <a:pt x="21214" y="16302"/>
                  <a:pt x="21328" y="16188"/>
                </a:cubicBezTo>
                <a:cubicBezTo>
                  <a:pt x="21527" y="15989"/>
                  <a:pt x="21527" y="15648"/>
                  <a:pt x="21328" y="15449"/>
                </a:cubicBezTo>
                <a:cubicBezTo>
                  <a:pt x="21228" y="15335"/>
                  <a:pt x="21093" y="15278"/>
                  <a:pt x="20958" y="15278"/>
                </a:cubicBezTo>
                <a:close/>
                <a:moveTo>
                  <a:pt x="18399" y="17831"/>
                </a:moveTo>
                <a:cubicBezTo>
                  <a:pt x="18264" y="17831"/>
                  <a:pt x="18129" y="17880"/>
                  <a:pt x="18029" y="17980"/>
                </a:cubicBezTo>
                <a:cubicBezTo>
                  <a:pt x="17830" y="18207"/>
                  <a:pt x="17830" y="18549"/>
                  <a:pt x="18029" y="18748"/>
                </a:cubicBezTo>
                <a:cubicBezTo>
                  <a:pt x="18143" y="18833"/>
                  <a:pt x="18257" y="18890"/>
                  <a:pt x="18399" y="18890"/>
                </a:cubicBezTo>
                <a:cubicBezTo>
                  <a:pt x="18541" y="18890"/>
                  <a:pt x="18683" y="18833"/>
                  <a:pt x="18769" y="18748"/>
                </a:cubicBezTo>
                <a:cubicBezTo>
                  <a:pt x="18996" y="18549"/>
                  <a:pt x="18996" y="18207"/>
                  <a:pt x="18769" y="17980"/>
                </a:cubicBezTo>
                <a:cubicBezTo>
                  <a:pt x="18669" y="17880"/>
                  <a:pt x="18534" y="17831"/>
                  <a:pt x="18399" y="17831"/>
                </a:cubicBezTo>
                <a:close/>
                <a:moveTo>
                  <a:pt x="15865" y="20390"/>
                </a:moveTo>
                <a:cubicBezTo>
                  <a:pt x="15726" y="20390"/>
                  <a:pt x="15584" y="20440"/>
                  <a:pt x="15470" y="20539"/>
                </a:cubicBezTo>
                <a:cubicBezTo>
                  <a:pt x="15271" y="20738"/>
                  <a:pt x="15271" y="21080"/>
                  <a:pt x="15470" y="21279"/>
                </a:cubicBezTo>
                <a:cubicBezTo>
                  <a:pt x="15584" y="21392"/>
                  <a:pt x="15726" y="21449"/>
                  <a:pt x="15868" y="21449"/>
                </a:cubicBezTo>
                <a:cubicBezTo>
                  <a:pt x="15982" y="21449"/>
                  <a:pt x="16124" y="21392"/>
                  <a:pt x="16238" y="21279"/>
                </a:cubicBezTo>
                <a:cubicBezTo>
                  <a:pt x="16437" y="21080"/>
                  <a:pt x="16437" y="20738"/>
                  <a:pt x="16238" y="20539"/>
                </a:cubicBezTo>
                <a:cubicBezTo>
                  <a:pt x="16138" y="20440"/>
                  <a:pt x="16003" y="20390"/>
                  <a:pt x="15865" y="20390"/>
                </a:cubicBezTo>
                <a:close/>
                <a:moveTo>
                  <a:pt x="13309" y="22921"/>
                </a:moveTo>
                <a:cubicBezTo>
                  <a:pt x="13174" y="22921"/>
                  <a:pt x="13039" y="22971"/>
                  <a:pt x="12939" y="23070"/>
                </a:cubicBezTo>
                <a:cubicBezTo>
                  <a:pt x="12712" y="23298"/>
                  <a:pt x="12712" y="23639"/>
                  <a:pt x="12939" y="23838"/>
                </a:cubicBezTo>
                <a:cubicBezTo>
                  <a:pt x="13025" y="23952"/>
                  <a:pt x="13167" y="23980"/>
                  <a:pt x="13309" y="23980"/>
                </a:cubicBezTo>
                <a:cubicBezTo>
                  <a:pt x="13451" y="23980"/>
                  <a:pt x="13593" y="23952"/>
                  <a:pt x="13679" y="23838"/>
                </a:cubicBezTo>
                <a:cubicBezTo>
                  <a:pt x="13906" y="23639"/>
                  <a:pt x="13906" y="23298"/>
                  <a:pt x="13679" y="23070"/>
                </a:cubicBezTo>
                <a:cubicBezTo>
                  <a:pt x="13579" y="22971"/>
                  <a:pt x="13444" y="22921"/>
                  <a:pt x="13309" y="22921"/>
                </a:cubicBezTo>
                <a:close/>
                <a:moveTo>
                  <a:pt x="10764" y="25480"/>
                </a:moveTo>
                <a:cubicBezTo>
                  <a:pt x="10629" y="25480"/>
                  <a:pt x="10494" y="25530"/>
                  <a:pt x="10380" y="25629"/>
                </a:cubicBezTo>
                <a:cubicBezTo>
                  <a:pt x="10181" y="25829"/>
                  <a:pt x="10181" y="26170"/>
                  <a:pt x="10380" y="26397"/>
                </a:cubicBezTo>
                <a:cubicBezTo>
                  <a:pt x="10494" y="26483"/>
                  <a:pt x="10636" y="26539"/>
                  <a:pt x="10778" y="26539"/>
                </a:cubicBezTo>
                <a:cubicBezTo>
                  <a:pt x="10892" y="26539"/>
                  <a:pt x="11034" y="26483"/>
                  <a:pt x="11148" y="26397"/>
                </a:cubicBezTo>
                <a:cubicBezTo>
                  <a:pt x="11347" y="26170"/>
                  <a:pt x="11347" y="25829"/>
                  <a:pt x="11148" y="25629"/>
                </a:cubicBezTo>
                <a:cubicBezTo>
                  <a:pt x="11034" y="25530"/>
                  <a:pt x="10899" y="25480"/>
                  <a:pt x="10764" y="25480"/>
                </a:cubicBezTo>
                <a:close/>
                <a:moveTo>
                  <a:pt x="8219" y="28018"/>
                </a:moveTo>
                <a:cubicBezTo>
                  <a:pt x="8084" y="28018"/>
                  <a:pt x="7949" y="28075"/>
                  <a:pt x="7849" y="28189"/>
                </a:cubicBezTo>
                <a:cubicBezTo>
                  <a:pt x="7622" y="28388"/>
                  <a:pt x="7622" y="28729"/>
                  <a:pt x="7849" y="28928"/>
                </a:cubicBezTo>
                <a:cubicBezTo>
                  <a:pt x="7934" y="29042"/>
                  <a:pt x="8077" y="29099"/>
                  <a:pt x="8219" y="29099"/>
                </a:cubicBezTo>
                <a:cubicBezTo>
                  <a:pt x="8361" y="29099"/>
                  <a:pt x="8475" y="29042"/>
                  <a:pt x="8588" y="28928"/>
                </a:cubicBezTo>
                <a:cubicBezTo>
                  <a:pt x="8787" y="28729"/>
                  <a:pt x="8787" y="28388"/>
                  <a:pt x="8588" y="28189"/>
                </a:cubicBezTo>
                <a:cubicBezTo>
                  <a:pt x="8489" y="28075"/>
                  <a:pt x="8354" y="28018"/>
                  <a:pt x="8219" y="28018"/>
                </a:cubicBezTo>
                <a:close/>
                <a:moveTo>
                  <a:pt x="5663" y="30570"/>
                </a:moveTo>
                <a:cubicBezTo>
                  <a:pt x="5524" y="30570"/>
                  <a:pt x="5389" y="30620"/>
                  <a:pt x="5290" y="30720"/>
                </a:cubicBezTo>
                <a:cubicBezTo>
                  <a:pt x="5091" y="30947"/>
                  <a:pt x="5091" y="31260"/>
                  <a:pt x="5290" y="31487"/>
                </a:cubicBezTo>
                <a:cubicBezTo>
                  <a:pt x="5403" y="31573"/>
                  <a:pt x="5546" y="31630"/>
                  <a:pt x="5659" y="31630"/>
                </a:cubicBezTo>
                <a:cubicBezTo>
                  <a:pt x="5802" y="31630"/>
                  <a:pt x="5944" y="31573"/>
                  <a:pt x="6058" y="31487"/>
                </a:cubicBezTo>
                <a:cubicBezTo>
                  <a:pt x="6257" y="31260"/>
                  <a:pt x="6257" y="30947"/>
                  <a:pt x="6058" y="30720"/>
                </a:cubicBezTo>
                <a:cubicBezTo>
                  <a:pt x="5944" y="30620"/>
                  <a:pt x="5802" y="30570"/>
                  <a:pt x="5663" y="30570"/>
                </a:cubicBezTo>
                <a:close/>
                <a:moveTo>
                  <a:pt x="3125" y="33108"/>
                </a:moveTo>
                <a:cubicBezTo>
                  <a:pt x="2986" y="33108"/>
                  <a:pt x="2844" y="33165"/>
                  <a:pt x="2730" y="33279"/>
                </a:cubicBezTo>
                <a:cubicBezTo>
                  <a:pt x="2531" y="33478"/>
                  <a:pt x="2531" y="33819"/>
                  <a:pt x="2730" y="34018"/>
                </a:cubicBezTo>
                <a:cubicBezTo>
                  <a:pt x="2844" y="34132"/>
                  <a:pt x="2986" y="34189"/>
                  <a:pt x="3129" y="34189"/>
                </a:cubicBezTo>
                <a:cubicBezTo>
                  <a:pt x="3242" y="34189"/>
                  <a:pt x="3384" y="34132"/>
                  <a:pt x="3498" y="34018"/>
                </a:cubicBezTo>
                <a:cubicBezTo>
                  <a:pt x="3697" y="33819"/>
                  <a:pt x="3697" y="33478"/>
                  <a:pt x="3498" y="33279"/>
                </a:cubicBezTo>
                <a:cubicBezTo>
                  <a:pt x="3399" y="33165"/>
                  <a:pt x="3264" y="33108"/>
                  <a:pt x="3125" y="33108"/>
                </a:cubicBezTo>
                <a:close/>
                <a:moveTo>
                  <a:pt x="569" y="35660"/>
                </a:moveTo>
                <a:cubicBezTo>
                  <a:pt x="434" y="35660"/>
                  <a:pt x="299" y="35710"/>
                  <a:pt x="200" y="35810"/>
                </a:cubicBezTo>
                <a:cubicBezTo>
                  <a:pt x="1" y="36037"/>
                  <a:pt x="1" y="36379"/>
                  <a:pt x="200" y="36578"/>
                </a:cubicBezTo>
                <a:cubicBezTo>
                  <a:pt x="313" y="36691"/>
                  <a:pt x="427" y="36720"/>
                  <a:pt x="569" y="36720"/>
                </a:cubicBezTo>
                <a:cubicBezTo>
                  <a:pt x="711" y="36720"/>
                  <a:pt x="854" y="36691"/>
                  <a:pt x="939" y="36578"/>
                </a:cubicBezTo>
                <a:cubicBezTo>
                  <a:pt x="1166" y="36379"/>
                  <a:pt x="1166" y="36037"/>
                  <a:pt x="939" y="35810"/>
                </a:cubicBezTo>
                <a:cubicBezTo>
                  <a:pt x="839" y="35710"/>
                  <a:pt x="704" y="35660"/>
                  <a:pt x="569" y="3566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dirty="0">
                <a:solidFill>
                  <a:srgbClr val="0336D0"/>
                </a:solidFill>
              </a:rPr>
              <a:t>Tools &amp; Technology</a:t>
            </a:r>
            <a:endParaRPr dirty="0">
              <a:solidFill>
                <a:srgbClr val="0336D0"/>
              </a:solidFill>
            </a:endParaRPr>
          </a:p>
        </p:txBody>
      </p:sp>
      <p:sp>
        <p:nvSpPr>
          <p:cNvPr id="175" name="Google Shape;175;p4"/>
          <p:cNvSpPr txBox="1">
            <a:spLocks noGrp="1"/>
          </p:cNvSpPr>
          <p:nvPr>
            <p:ph type="subTitle" idx="1"/>
          </p:nvPr>
        </p:nvSpPr>
        <p:spPr>
          <a:xfrm>
            <a:off x="717201" y="2021050"/>
            <a:ext cx="2344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ElevenLabs</a:t>
            </a:r>
            <a:r>
              <a:rPr lang="en-US" dirty="0"/>
              <a:t> Text-to-Speech (TTS)</a:t>
            </a:r>
          </a:p>
        </p:txBody>
      </p:sp>
      <p:sp>
        <p:nvSpPr>
          <p:cNvPr id="176" name="Google Shape;176;p4"/>
          <p:cNvSpPr txBox="1">
            <a:spLocks noGrp="1"/>
          </p:cNvSpPr>
          <p:nvPr>
            <p:ph type="subTitle" idx="2"/>
          </p:nvPr>
        </p:nvSpPr>
        <p:spPr>
          <a:xfrm>
            <a:off x="6082360" y="2021625"/>
            <a:ext cx="234164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Gemini 2.5 Flash for rewriting &amp; simplification.</a:t>
            </a:r>
            <a:endParaRPr dirty="0"/>
          </a:p>
        </p:txBody>
      </p:sp>
      <p:sp>
        <p:nvSpPr>
          <p:cNvPr id="177" name="Google Shape;177;p4"/>
          <p:cNvSpPr txBox="1">
            <a:spLocks noGrp="1"/>
          </p:cNvSpPr>
          <p:nvPr>
            <p:ph type="subTitle" idx="3"/>
          </p:nvPr>
        </p:nvSpPr>
        <p:spPr>
          <a:xfrm>
            <a:off x="900101" y="3606850"/>
            <a:ext cx="21615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Python </a:t>
            </a:r>
            <a:r>
              <a:rPr lang="en-US" dirty="0" err="1"/>
              <a:t>FastAPI</a:t>
            </a:r>
            <a:r>
              <a:rPr lang="en-US" dirty="0"/>
              <a:t> for AI services.</a:t>
            </a:r>
            <a:endParaRPr dirty="0"/>
          </a:p>
        </p:txBody>
      </p:sp>
      <p:sp>
        <p:nvSpPr>
          <p:cNvPr id="178" name="Google Shape;178;p4"/>
          <p:cNvSpPr txBox="1">
            <a:spLocks noGrp="1"/>
          </p:cNvSpPr>
          <p:nvPr>
            <p:ph type="subTitle" idx="4"/>
          </p:nvPr>
        </p:nvSpPr>
        <p:spPr>
          <a:xfrm>
            <a:off x="6082360" y="3607425"/>
            <a:ext cx="21579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Browser extension &amp; web app.</a:t>
            </a:r>
            <a:endParaRPr dirty="0"/>
          </a:p>
        </p:txBody>
      </p:sp>
      <p:sp>
        <p:nvSpPr>
          <p:cNvPr id="179" name="Google Shape;179;p4"/>
          <p:cNvSpPr txBox="1">
            <a:spLocks noGrp="1"/>
          </p:cNvSpPr>
          <p:nvPr>
            <p:ph type="subTitle" idx="5"/>
          </p:nvPr>
        </p:nvSpPr>
        <p:spPr>
          <a:xfrm>
            <a:off x="900101" y="1737450"/>
            <a:ext cx="21615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lt2"/>
                </a:solidFill>
              </a:rPr>
              <a:t>Speech Tech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0" name="Google Shape;180;p4"/>
          <p:cNvSpPr txBox="1">
            <a:spLocks noGrp="1"/>
          </p:cNvSpPr>
          <p:nvPr>
            <p:ph type="subTitle" idx="6"/>
          </p:nvPr>
        </p:nvSpPr>
        <p:spPr>
          <a:xfrm>
            <a:off x="900101" y="3323325"/>
            <a:ext cx="21615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lt2"/>
                </a:solidFill>
              </a:rPr>
              <a:t>Backend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1" name="Google Shape;181;p4"/>
          <p:cNvSpPr txBox="1">
            <a:spLocks noGrp="1"/>
          </p:cNvSpPr>
          <p:nvPr>
            <p:ph type="subTitle" idx="7"/>
          </p:nvPr>
        </p:nvSpPr>
        <p:spPr>
          <a:xfrm>
            <a:off x="6082356" y="1738025"/>
            <a:ext cx="21579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lt2"/>
                </a:solidFill>
              </a:rPr>
              <a:t>NLP Models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2" name="Google Shape;182;p4"/>
          <p:cNvSpPr txBox="1">
            <a:spLocks noGrp="1"/>
          </p:cNvSpPr>
          <p:nvPr>
            <p:ph type="subTitle" idx="8"/>
          </p:nvPr>
        </p:nvSpPr>
        <p:spPr>
          <a:xfrm>
            <a:off x="6082356" y="3323900"/>
            <a:ext cx="21579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lt2"/>
                </a:solidFill>
              </a:rPr>
              <a:t>Frontend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83" name="Google Shape;183;p4"/>
          <p:cNvGrpSpPr/>
          <p:nvPr/>
        </p:nvGrpSpPr>
        <p:grpSpPr>
          <a:xfrm>
            <a:off x="5374953" y="3440046"/>
            <a:ext cx="707400" cy="707400"/>
            <a:chOff x="5374953" y="3440046"/>
            <a:chExt cx="707400" cy="707400"/>
          </a:xfrm>
        </p:grpSpPr>
        <p:sp>
          <p:nvSpPr>
            <p:cNvPr id="184" name="Google Shape;184;p4"/>
            <p:cNvSpPr/>
            <p:nvPr/>
          </p:nvSpPr>
          <p:spPr>
            <a:xfrm rot="5400000">
              <a:off x="5374953" y="3440046"/>
              <a:ext cx="707400" cy="70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5" name="Google Shape;185;p4"/>
            <p:cNvGrpSpPr/>
            <p:nvPr/>
          </p:nvGrpSpPr>
          <p:grpSpPr>
            <a:xfrm>
              <a:off x="5527713" y="3594163"/>
              <a:ext cx="401875" cy="399175"/>
              <a:chOff x="4846975" y="2092700"/>
              <a:chExt cx="401875" cy="399175"/>
            </a:xfrm>
          </p:grpSpPr>
          <p:sp>
            <p:nvSpPr>
              <p:cNvPr id="186" name="Google Shape;186;p4"/>
              <p:cNvSpPr/>
              <p:nvPr/>
            </p:nvSpPr>
            <p:spPr>
              <a:xfrm>
                <a:off x="4846975" y="2259775"/>
                <a:ext cx="401875" cy="232100"/>
              </a:xfrm>
              <a:custGeom>
                <a:avLst/>
                <a:gdLst/>
                <a:ahLst/>
                <a:cxnLst/>
                <a:rect l="l" t="t" r="r" b="b"/>
                <a:pathLst>
                  <a:path w="16075" h="9284" extrusionOk="0">
                    <a:moveTo>
                      <a:pt x="2939" y="1383"/>
                    </a:moveTo>
                    <a:cubicBezTo>
                      <a:pt x="3746" y="1383"/>
                      <a:pt x="4552" y="1786"/>
                      <a:pt x="5013" y="2477"/>
                    </a:cubicBezTo>
                    <a:cubicBezTo>
                      <a:pt x="5013" y="2650"/>
                      <a:pt x="4955" y="2823"/>
                      <a:pt x="4955" y="2938"/>
                    </a:cubicBezTo>
                    <a:cubicBezTo>
                      <a:pt x="5013" y="3111"/>
                      <a:pt x="4955" y="3284"/>
                      <a:pt x="4898" y="3399"/>
                    </a:cubicBezTo>
                    <a:cubicBezTo>
                      <a:pt x="4783" y="3514"/>
                      <a:pt x="4725" y="3572"/>
                      <a:pt x="4667" y="3687"/>
                    </a:cubicBezTo>
                    <a:cubicBezTo>
                      <a:pt x="4552" y="3630"/>
                      <a:pt x="4379" y="3572"/>
                      <a:pt x="4206" y="3572"/>
                    </a:cubicBezTo>
                    <a:lnTo>
                      <a:pt x="1672" y="3572"/>
                    </a:lnTo>
                    <a:cubicBezTo>
                      <a:pt x="1133" y="3572"/>
                      <a:pt x="695" y="3925"/>
                      <a:pt x="546" y="4395"/>
                    </a:cubicBezTo>
                    <a:lnTo>
                      <a:pt x="546" y="4395"/>
                    </a:lnTo>
                    <a:cubicBezTo>
                      <a:pt x="500" y="4238"/>
                      <a:pt x="462" y="4049"/>
                      <a:pt x="462" y="3860"/>
                    </a:cubicBezTo>
                    <a:cubicBezTo>
                      <a:pt x="462" y="2477"/>
                      <a:pt x="1556" y="1383"/>
                      <a:pt x="2939" y="1383"/>
                    </a:cubicBezTo>
                    <a:close/>
                    <a:moveTo>
                      <a:pt x="7145" y="2765"/>
                    </a:moveTo>
                    <a:cubicBezTo>
                      <a:pt x="7433" y="3342"/>
                      <a:pt x="7836" y="3687"/>
                      <a:pt x="8412" y="3860"/>
                    </a:cubicBezTo>
                    <a:cubicBezTo>
                      <a:pt x="8741" y="3970"/>
                      <a:pt x="9069" y="4010"/>
                      <a:pt x="9383" y="4010"/>
                    </a:cubicBezTo>
                    <a:cubicBezTo>
                      <a:pt x="9565" y="4010"/>
                      <a:pt x="9741" y="3996"/>
                      <a:pt x="9910" y="3975"/>
                    </a:cubicBezTo>
                    <a:lnTo>
                      <a:pt x="9910" y="3975"/>
                    </a:lnTo>
                    <a:cubicBezTo>
                      <a:pt x="9737" y="4839"/>
                      <a:pt x="8931" y="5531"/>
                      <a:pt x="7951" y="5531"/>
                    </a:cubicBezTo>
                    <a:cubicBezTo>
                      <a:pt x="6972" y="5531"/>
                      <a:pt x="6108" y="4724"/>
                      <a:pt x="6050" y="3745"/>
                    </a:cubicBezTo>
                    <a:cubicBezTo>
                      <a:pt x="6626" y="3514"/>
                      <a:pt x="6914" y="3111"/>
                      <a:pt x="7145" y="2765"/>
                    </a:cubicBezTo>
                    <a:close/>
                    <a:moveTo>
                      <a:pt x="7951" y="461"/>
                    </a:moveTo>
                    <a:cubicBezTo>
                      <a:pt x="9391" y="461"/>
                      <a:pt x="10486" y="1556"/>
                      <a:pt x="10486" y="2938"/>
                    </a:cubicBezTo>
                    <a:cubicBezTo>
                      <a:pt x="10486" y="3226"/>
                      <a:pt x="10486" y="3514"/>
                      <a:pt x="10659" y="3745"/>
                    </a:cubicBezTo>
                    <a:cubicBezTo>
                      <a:pt x="10832" y="3918"/>
                      <a:pt x="10947" y="4206"/>
                      <a:pt x="10947" y="4436"/>
                    </a:cubicBezTo>
                    <a:cubicBezTo>
                      <a:pt x="10947" y="4667"/>
                      <a:pt x="10832" y="4897"/>
                      <a:pt x="10716" y="5127"/>
                    </a:cubicBezTo>
                    <a:cubicBezTo>
                      <a:pt x="10601" y="5185"/>
                      <a:pt x="10544" y="5358"/>
                      <a:pt x="10428" y="5416"/>
                    </a:cubicBezTo>
                    <a:cubicBezTo>
                      <a:pt x="10198" y="5531"/>
                      <a:pt x="10140" y="5761"/>
                      <a:pt x="10198" y="5992"/>
                    </a:cubicBezTo>
                    <a:cubicBezTo>
                      <a:pt x="10198" y="6049"/>
                      <a:pt x="10198" y="6107"/>
                      <a:pt x="10198" y="6164"/>
                    </a:cubicBezTo>
                    <a:cubicBezTo>
                      <a:pt x="9968" y="5934"/>
                      <a:pt x="9737" y="5704"/>
                      <a:pt x="9449" y="5473"/>
                    </a:cubicBezTo>
                    <a:cubicBezTo>
                      <a:pt x="9968" y="5070"/>
                      <a:pt x="10371" y="4436"/>
                      <a:pt x="10428" y="3687"/>
                    </a:cubicBezTo>
                    <a:cubicBezTo>
                      <a:pt x="10371" y="3514"/>
                      <a:pt x="10313" y="3457"/>
                      <a:pt x="10140" y="3457"/>
                    </a:cubicBezTo>
                    <a:cubicBezTo>
                      <a:pt x="9924" y="3500"/>
                      <a:pt x="9665" y="3532"/>
                      <a:pt x="9392" y="3532"/>
                    </a:cubicBezTo>
                    <a:cubicBezTo>
                      <a:pt x="8574" y="3532"/>
                      <a:pt x="7634" y="3241"/>
                      <a:pt x="7375" y="2074"/>
                    </a:cubicBezTo>
                    <a:cubicBezTo>
                      <a:pt x="7346" y="1959"/>
                      <a:pt x="7245" y="1901"/>
                      <a:pt x="7145" y="1901"/>
                    </a:cubicBezTo>
                    <a:cubicBezTo>
                      <a:pt x="7044" y="1901"/>
                      <a:pt x="6943" y="1959"/>
                      <a:pt x="6914" y="2074"/>
                    </a:cubicBezTo>
                    <a:cubicBezTo>
                      <a:pt x="6914" y="2074"/>
                      <a:pt x="6684" y="3111"/>
                      <a:pt x="5704" y="3342"/>
                    </a:cubicBezTo>
                    <a:cubicBezTo>
                      <a:pt x="5647" y="3342"/>
                      <a:pt x="5531" y="3457"/>
                      <a:pt x="5531" y="3572"/>
                    </a:cubicBezTo>
                    <a:cubicBezTo>
                      <a:pt x="5531" y="4321"/>
                      <a:pt x="5935" y="5070"/>
                      <a:pt x="6511" y="5473"/>
                    </a:cubicBezTo>
                    <a:cubicBezTo>
                      <a:pt x="6223" y="5704"/>
                      <a:pt x="5935" y="5934"/>
                      <a:pt x="5704" y="6222"/>
                    </a:cubicBezTo>
                    <a:cubicBezTo>
                      <a:pt x="5704" y="6164"/>
                      <a:pt x="5704" y="6107"/>
                      <a:pt x="5704" y="5992"/>
                    </a:cubicBezTo>
                    <a:cubicBezTo>
                      <a:pt x="5762" y="5761"/>
                      <a:pt x="5704" y="5531"/>
                      <a:pt x="5531" y="5416"/>
                    </a:cubicBezTo>
                    <a:cubicBezTo>
                      <a:pt x="5186" y="5185"/>
                      <a:pt x="4955" y="4839"/>
                      <a:pt x="4955" y="4436"/>
                    </a:cubicBezTo>
                    <a:cubicBezTo>
                      <a:pt x="4955" y="4148"/>
                      <a:pt x="5071" y="3918"/>
                      <a:pt x="5243" y="3687"/>
                    </a:cubicBezTo>
                    <a:cubicBezTo>
                      <a:pt x="5416" y="3514"/>
                      <a:pt x="5474" y="3226"/>
                      <a:pt x="5474" y="2938"/>
                    </a:cubicBezTo>
                    <a:cubicBezTo>
                      <a:pt x="5474" y="1556"/>
                      <a:pt x="6568" y="461"/>
                      <a:pt x="7951" y="461"/>
                    </a:cubicBezTo>
                    <a:close/>
                    <a:moveTo>
                      <a:pt x="13827" y="3975"/>
                    </a:moveTo>
                    <a:cubicBezTo>
                      <a:pt x="14000" y="4321"/>
                      <a:pt x="14346" y="4724"/>
                      <a:pt x="14922" y="4897"/>
                    </a:cubicBezTo>
                    <a:cubicBezTo>
                      <a:pt x="14864" y="5934"/>
                      <a:pt x="14000" y="6683"/>
                      <a:pt x="12963" y="6683"/>
                    </a:cubicBezTo>
                    <a:cubicBezTo>
                      <a:pt x="12099" y="6683"/>
                      <a:pt x="11350" y="6164"/>
                      <a:pt x="11120" y="5358"/>
                    </a:cubicBezTo>
                    <a:cubicBezTo>
                      <a:pt x="11177" y="5300"/>
                      <a:pt x="11177" y="5185"/>
                      <a:pt x="11235" y="5127"/>
                    </a:cubicBezTo>
                    <a:cubicBezTo>
                      <a:pt x="11379" y="5142"/>
                      <a:pt x="11519" y="5149"/>
                      <a:pt x="11656" y="5149"/>
                    </a:cubicBezTo>
                    <a:cubicBezTo>
                      <a:pt x="12067" y="5149"/>
                      <a:pt x="12445" y="5084"/>
                      <a:pt x="12790" y="4955"/>
                    </a:cubicBezTo>
                    <a:cubicBezTo>
                      <a:pt x="13251" y="4724"/>
                      <a:pt x="13597" y="4436"/>
                      <a:pt x="13827" y="3975"/>
                    </a:cubicBezTo>
                    <a:close/>
                    <a:moveTo>
                      <a:pt x="4206" y="4033"/>
                    </a:moveTo>
                    <a:cubicBezTo>
                      <a:pt x="4322" y="4033"/>
                      <a:pt x="4437" y="4090"/>
                      <a:pt x="4552" y="4148"/>
                    </a:cubicBezTo>
                    <a:cubicBezTo>
                      <a:pt x="4494" y="4206"/>
                      <a:pt x="4494" y="4321"/>
                      <a:pt x="4494" y="4436"/>
                    </a:cubicBezTo>
                    <a:cubicBezTo>
                      <a:pt x="4494" y="4782"/>
                      <a:pt x="4610" y="5127"/>
                      <a:pt x="4840" y="5416"/>
                    </a:cubicBezTo>
                    <a:cubicBezTo>
                      <a:pt x="4552" y="6164"/>
                      <a:pt x="3803" y="6741"/>
                      <a:pt x="2939" y="6741"/>
                    </a:cubicBezTo>
                    <a:cubicBezTo>
                      <a:pt x="1844" y="6741"/>
                      <a:pt x="980" y="5819"/>
                      <a:pt x="980" y="4782"/>
                    </a:cubicBezTo>
                    <a:cubicBezTo>
                      <a:pt x="980" y="4379"/>
                      <a:pt x="1326" y="4033"/>
                      <a:pt x="1672" y="4033"/>
                    </a:cubicBezTo>
                    <a:close/>
                    <a:moveTo>
                      <a:pt x="10774" y="5704"/>
                    </a:moveTo>
                    <a:cubicBezTo>
                      <a:pt x="10947" y="6107"/>
                      <a:pt x="11177" y="6453"/>
                      <a:pt x="11523" y="6683"/>
                    </a:cubicBezTo>
                    <a:cubicBezTo>
                      <a:pt x="11177" y="6913"/>
                      <a:pt x="10889" y="7201"/>
                      <a:pt x="10716" y="7490"/>
                    </a:cubicBezTo>
                    <a:cubicBezTo>
                      <a:pt x="10659" y="7259"/>
                      <a:pt x="10601" y="6971"/>
                      <a:pt x="10486" y="6741"/>
                    </a:cubicBezTo>
                    <a:cubicBezTo>
                      <a:pt x="10601" y="6453"/>
                      <a:pt x="10659" y="6164"/>
                      <a:pt x="10601" y="5876"/>
                    </a:cubicBezTo>
                    <a:cubicBezTo>
                      <a:pt x="10601" y="5876"/>
                      <a:pt x="10601" y="5819"/>
                      <a:pt x="10659" y="5819"/>
                    </a:cubicBezTo>
                    <a:cubicBezTo>
                      <a:pt x="10716" y="5761"/>
                      <a:pt x="10716" y="5761"/>
                      <a:pt x="10774" y="5704"/>
                    </a:cubicBezTo>
                    <a:close/>
                    <a:moveTo>
                      <a:pt x="5128" y="5761"/>
                    </a:moveTo>
                    <a:cubicBezTo>
                      <a:pt x="5186" y="5761"/>
                      <a:pt x="5186" y="5819"/>
                      <a:pt x="5243" y="5819"/>
                    </a:cubicBezTo>
                    <a:cubicBezTo>
                      <a:pt x="5243" y="5819"/>
                      <a:pt x="5301" y="5876"/>
                      <a:pt x="5243" y="5934"/>
                    </a:cubicBezTo>
                    <a:cubicBezTo>
                      <a:pt x="5186" y="6222"/>
                      <a:pt x="5243" y="6510"/>
                      <a:pt x="5416" y="6798"/>
                    </a:cubicBezTo>
                    <a:cubicBezTo>
                      <a:pt x="5359" y="7029"/>
                      <a:pt x="5243" y="7259"/>
                      <a:pt x="5243" y="7490"/>
                    </a:cubicBezTo>
                    <a:lnTo>
                      <a:pt x="5243" y="7547"/>
                    </a:lnTo>
                    <a:cubicBezTo>
                      <a:pt x="5013" y="7201"/>
                      <a:pt x="4725" y="6913"/>
                      <a:pt x="4437" y="6683"/>
                    </a:cubicBezTo>
                    <a:cubicBezTo>
                      <a:pt x="4725" y="6453"/>
                      <a:pt x="5013" y="6107"/>
                      <a:pt x="5128" y="5761"/>
                    </a:cubicBezTo>
                    <a:close/>
                    <a:moveTo>
                      <a:pt x="7951" y="0"/>
                    </a:moveTo>
                    <a:cubicBezTo>
                      <a:pt x="6626" y="0"/>
                      <a:pt x="5589" y="807"/>
                      <a:pt x="5186" y="1959"/>
                    </a:cubicBezTo>
                    <a:cubicBezTo>
                      <a:pt x="4610" y="1325"/>
                      <a:pt x="3803" y="922"/>
                      <a:pt x="2939" y="922"/>
                    </a:cubicBezTo>
                    <a:cubicBezTo>
                      <a:pt x="1326" y="922"/>
                      <a:pt x="1" y="2247"/>
                      <a:pt x="1" y="3918"/>
                    </a:cubicBezTo>
                    <a:cubicBezTo>
                      <a:pt x="1" y="4667"/>
                      <a:pt x="289" y="5358"/>
                      <a:pt x="807" y="5934"/>
                    </a:cubicBezTo>
                    <a:cubicBezTo>
                      <a:pt x="807" y="5934"/>
                      <a:pt x="1211" y="6510"/>
                      <a:pt x="1499" y="6741"/>
                    </a:cubicBezTo>
                    <a:cubicBezTo>
                      <a:pt x="692" y="7201"/>
                      <a:pt x="231" y="8123"/>
                      <a:pt x="231" y="9045"/>
                    </a:cubicBezTo>
                    <a:cubicBezTo>
                      <a:pt x="231" y="9189"/>
                      <a:pt x="347" y="9261"/>
                      <a:pt x="462" y="9261"/>
                    </a:cubicBezTo>
                    <a:cubicBezTo>
                      <a:pt x="577" y="9261"/>
                      <a:pt x="692" y="9189"/>
                      <a:pt x="692" y="9045"/>
                    </a:cubicBezTo>
                    <a:cubicBezTo>
                      <a:pt x="692" y="8181"/>
                      <a:pt x="1153" y="7374"/>
                      <a:pt x="1960" y="6971"/>
                    </a:cubicBezTo>
                    <a:cubicBezTo>
                      <a:pt x="2276" y="7115"/>
                      <a:pt x="2622" y="7187"/>
                      <a:pt x="2968" y="7187"/>
                    </a:cubicBezTo>
                    <a:cubicBezTo>
                      <a:pt x="3313" y="7187"/>
                      <a:pt x="3659" y="7115"/>
                      <a:pt x="3976" y="6971"/>
                    </a:cubicBezTo>
                    <a:cubicBezTo>
                      <a:pt x="4725" y="7374"/>
                      <a:pt x="5243" y="8181"/>
                      <a:pt x="5243" y="9045"/>
                    </a:cubicBezTo>
                    <a:cubicBezTo>
                      <a:pt x="5243" y="9196"/>
                      <a:pt x="5369" y="9283"/>
                      <a:pt x="5489" y="9283"/>
                    </a:cubicBezTo>
                    <a:cubicBezTo>
                      <a:pt x="5599" y="9283"/>
                      <a:pt x="5704" y="9210"/>
                      <a:pt x="5704" y="9045"/>
                    </a:cubicBezTo>
                    <a:lnTo>
                      <a:pt x="5704" y="7835"/>
                    </a:lnTo>
                    <a:cubicBezTo>
                      <a:pt x="5704" y="6971"/>
                      <a:pt x="6165" y="6164"/>
                      <a:pt x="6972" y="5819"/>
                    </a:cubicBezTo>
                    <a:cubicBezTo>
                      <a:pt x="7289" y="5963"/>
                      <a:pt x="7634" y="6035"/>
                      <a:pt x="7980" y="6035"/>
                    </a:cubicBezTo>
                    <a:cubicBezTo>
                      <a:pt x="8326" y="6035"/>
                      <a:pt x="8671" y="5963"/>
                      <a:pt x="8988" y="5819"/>
                    </a:cubicBezTo>
                    <a:cubicBezTo>
                      <a:pt x="9737" y="6164"/>
                      <a:pt x="10256" y="6971"/>
                      <a:pt x="10256" y="7835"/>
                    </a:cubicBezTo>
                    <a:lnTo>
                      <a:pt x="10256" y="9045"/>
                    </a:lnTo>
                    <a:cubicBezTo>
                      <a:pt x="10256" y="9196"/>
                      <a:pt x="10381" y="9283"/>
                      <a:pt x="10502" y="9283"/>
                    </a:cubicBezTo>
                    <a:cubicBezTo>
                      <a:pt x="10611" y="9283"/>
                      <a:pt x="10716" y="9210"/>
                      <a:pt x="10716" y="9045"/>
                    </a:cubicBezTo>
                    <a:cubicBezTo>
                      <a:pt x="10716" y="8181"/>
                      <a:pt x="11235" y="7374"/>
                      <a:pt x="11984" y="6971"/>
                    </a:cubicBezTo>
                    <a:cubicBezTo>
                      <a:pt x="12301" y="7115"/>
                      <a:pt x="12646" y="7187"/>
                      <a:pt x="12992" y="7187"/>
                    </a:cubicBezTo>
                    <a:cubicBezTo>
                      <a:pt x="13338" y="7187"/>
                      <a:pt x="13683" y="7115"/>
                      <a:pt x="14000" y="6971"/>
                    </a:cubicBezTo>
                    <a:cubicBezTo>
                      <a:pt x="14749" y="7374"/>
                      <a:pt x="15268" y="8181"/>
                      <a:pt x="15268" y="9045"/>
                    </a:cubicBezTo>
                    <a:cubicBezTo>
                      <a:pt x="15268" y="9189"/>
                      <a:pt x="15383" y="9261"/>
                      <a:pt x="15498" y="9261"/>
                    </a:cubicBezTo>
                    <a:cubicBezTo>
                      <a:pt x="15613" y="9261"/>
                      <a:pt x="15729" y="9189"/>
                      <a:pt x="15729" y="9045"/>
                    </a:cubicBezTo>
                    <a:cubicBezTo>
                      <a:pt x="15729" y="8815"/>
                      <a:pt x="15729" y="8584"/>
                      <a:pt x="15671" y="8354"/>
                    </a:cubicBezTo>
                    <a:cubicBezTo>
                      <a:pt x="15959" y="8066"/>
                      <a:pt x="16074" y="7662"/>
                      <a:pt x="16074" y="7259"/>
                    </a:cubicBezTo>
                    <a:lnTo>
                      <a:pt x="16074" y="5588"/>
                    </a:lnTo>
                    <a:cubicBezTo>
                      <a:pt x="16074" y="5473"/>
                      <a:pt x="16017" y="5358"/>
                      <a:pt x="15844" y="5358"/>
                    </a:cubicBezTo>
                    <a:cubicBezTo>
                      <a:pt x="15729" y="5358"/>
                      <a:pt x="15613" y="5473"/>
                      <a:pt x="15613" y="5588"/>
                    </a:cubicBezTo>
                    <a:lnTo>
                      <a:pt x="15613" y="7259"/>
                    </a:lnTo>
                    <a:cubicBezTo>
                      <a:pt x="15613" y="7490"/>
                      <a:pt x="15556" y="7662"/>
                      <a:pt x="15441" y="7835"/>
                    </a:cubicBezTo>
                    <a:cubicBezTo>
                      <a:pt x="15210" y="7374"/>
                      <a:pt x="14864" y="6971"/>
                      <a:pt x="14461" y="6683"/>
                    </a:cubicBezTo>
                    <a:cubicBezTo>
                      <a:pt x="15037" y="6280"/>
                      <a:pt x="15383" y="5531"/>
                      <a:pt x="15383" y="4782"/>
                    </a:cubicBezTo>
                    <a:cubicBezTo>
                      <a:pt x="15383" y="4667"/>
                      <a:pt x="15325" y="4551"/>
                      <a:pt x="15210" y="4551"/>
                    </a:cubicBezTo>
                    <a:cubicBezTo>
                      <a:pt x="14288" y="4263"/>
                      <a:pt x="14058" y="3342"/>
                      <a:pt x="14058" y="3284"/>
                    </a:cubicBezTo>
                    <a:cubicBezTo>
                      <a:pt x="14029" y="3169"/>
                      <a:pt x="13928" y="3111"/>
                      <a:pt x="13827" y="3111"/>
                    </a:cubicBezTo>
                    <a:cubicBezTo>
                      <a:pt x="13727" y="3111"/>
                      <a:pt x="13626" y="3169"/>
                      <a:pt x="13597" y="3284"/>
                    </a:cubicBezTo>
                    <a:cubicBezTo>
                      <a:pt x="13335" y="4438"/>
                      <a:pt x="12404" y="4732"/>
                      <a:pt x="11587" y="4732"/>
                    </a:cubicBezTo>
                    <a:cubicBezTo>
                      <a:pt x="11507" y="4732"/>
                      <a:pt x="11428" y="4729"/>
                      <a:pt x="11350" y="4724"/>
                    </a:cubicBezTo>
                    <a:cubicBezTo>
                      <a:pt x="11350" y="4667"/>
                      <a:pt x="11350" y="4551"/>
                      <a:pt x="11350" y="4494"/>
                    </a:cubicBezTo>
                    <a:cubicBezTo>
                      <a:pt x="11350" y="4090"/>
                      <a:pt x="11235" y="3745"/>
                      <a:pt x="11005" y="3457"/>
                    </a:cubicBezTo>
                    <a:cubicBezTo>
                      <a:pt x="10947" y="3342"/>
                      <a:pt x="10947" y="3111"/>
                      <a:pt x="10947" y="2996"/>
                    </a:cubicBezTo>
                    <a:cubicBezTo>
                      <a:pt x="10947" y="2881"/>
                      <a:pt x="10947" y="2765"/>
                      <a:pt x="10947" y="2650"/>
                    </a:cubicBezTo>
                    <a:cubicBezTo>
                      <a:pt x="11408" y="2017"/>
                      <a:pt x="12157" y="1671"/>
                      <a:pt x="12963" y="1671"/>
                    </a:cubicBezTo>
                    <a:cubicBezTo>
                      <a:pt x="14404" y="1671"/>
                      <a:pt x="15613" y="2881"/>
                      <a:pt x="15613" y="4321"/>
                    </a:cubicBezTo>
                    <a:cubicBezTo>
                      <a:pt x="15613" y="4465"/>
                      <a:pt x="15729" y="4537"/>
                      <a:pt x="15844" y="4537"/>
                    </a:cubicBezTo>
                    <a:cubicBezTo>
                      <a:pt x="15959" y="4537"/>
                      <a:pt x="16074" y="4465"/>
                      <a:pt x="16074" y="4321"/>
                    </a:cubicBezTo>
                    <a:cubicBezTo>
                      <a:pt x="16074" y="2593"/>
                      <a:pt x="14692" y="1210"/>
                      <a:pt x="12963" y="1210"/>
                    </a:cubicBezTo>
                    <a:cubicBezTo>
                      <a:pt x="12157" y="1210"/>
                      <a:pt x="11408" y="1498"/>
                      <a:pt x="10832" y="2074"/>
                    </a:cubicBezTo>
                    <a:cubicBezTo>
                      <a:pt x="10428" y="864"/>
                      <a:pt x="9276" y="0"/>
                      <a:pt x="79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>
                <a:off x="5150450" y="2401900"/>
                <a:ext cx="42325" cy="17750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710" extrusionOk="0">
                    <a:moveTo>
                      <a:pt x="315" y="0"/>
                    </a:moveTo>
                    <a:cubicBezTo>
                      <a:pt x="139" y="0"/>
                      <a:pt x="0" y="245"/>
                      <a:pt x="133" y="422"/>
                    </a:cubicBezTo>
                    <a:cubicBezTo>
                      <a:pt x="363" y="595"/>
                      <a:pt x="594" y="710"/>
                      <a:pt x="824" y="710"/>
                    </a:cubicBezTo>
                    <a:cubicBezTo>
                      <a:pt x="1112" y="710"/>
                      <a:pt x="1343" y="595"/>
                      <a:pt x="1516" y="422"/>
                    </a:cubicBezTo>
                    <a:cubicBezTo>
                      <a:pt x="1693" y="245"/>
                      <a:pt x="1530" y="0"/>
                      <a:pt x="1367" y="0"/>
                    </a:cubicBezTo>
                    <a:cubicBezTo>
                      <a:pt x="1317" y="0"/>
                      <a:pt x="1268" y="23"/>
                      <a:pt x="1228" y="76"/>
                    </a:cubicBezTo>
                    <a:cubicBezTo>
                      <a:pt x="1112" y="191"/>
                      <a:pt x="997" y="249"/>
                      <a:pt x="824" y="249"/>
                    </a:cubicBezTo>
                    <a:cubicBezTo>
                      <a:pt x="709" y="249"/>
                      <a:pt x="594" y="191"/>
                      <a:pt x="479" y="76"/>
                    </a:cubicBezTo>
                    <a:cubicBezTo>
                      <a:pt x="425" y="23"/>
                      <a:pt x="368" y="0"/>
                      <a:pt x="3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4"/>
              <p:cNvSpPr/>
              <p:nvPr/>
            </p:nvSpPr>
            <p:spPr>
              <a:xfrm>
                <a:off x="4901725" y="2401625"/>
                <a:ext cx="38900" cy="18025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721" extrusionOk="0">
                    <a:moveTo>
                      <a:pt x="231" y="1"/>
                    </a:moveTo>
                    <a:cubicBezTo>
                      <a:pt x="173" y="1"/>
                      <a:pt x="115" y="30"/>
                      <a:pt x="58" y="87"/>
                    </a:cubicBezTo>
                    <a:cubicBezTo>
                      <a:pt x="0" y="202"/>
                      <a:pt x="0" y="318"/>
                      <a:pt x="58" y="433"/>
                    </a:cubicBezTo>
                    <a:cubicBezTo>
                      <a:pt x="288" y="606"/>
                      <a:pt x="519" y="721"/>
                      <a:pt x="749" y="721"/>
                    </a:cubicBezTo>
                    <a:cubicBezTo>
                      <a:pt x="1037" y="721"/>
                      <a:pt x="1267" y="606"/>
                      <a:pt x="1440" y="433"/>
                    </a:cubicBezTo>
                    <a:cubicBezTo>
                      <a:pt x="1556" y="318"/>
                      <a:pt x="1556" y="202"/>
                      <a:pt x="1440" y="87"/>
                    </a:cubicBezTo>
                    <a:cubicBezTo>
                      <a:pt x="1412" y="30"/>
                      <a:pt x="1354" y="1"/>
                      <a:pt x="1296" y="1"/>
                    </a:cubicBezTo>
                    <a:cubicBezTo>
                      <a:pt x="1239" y="1"/>
                      <a:pt x="1181" y="30"/>
                      <a:pt x="1152" y="87"/>
                    </a:cubicBezTo>
                    <a:cubicBezTo>
                      <a:pt x="1037" y="202"/>
                      <a:pt x="922" y="260"/>
                      <a:pt x="749" y="260"/>
                    </a:cubicBezTo>
                    <a:cubicBezTo>
                      <a:pt x="634" y="260"/>
                      <a:pt x="519" y="202"/>
                      <a:pt x="403" y="87"/>
                    </a:cubicBezTo>
                    <a:cubicBezTo>
                      <a:pt x="346" y="30"/>
                      <a:pt x="288" y="1"/>
                      <a:pt x="2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4"/>
              <p:cNvSpPr/>
              <p:nvPr/>
            </p:nvSpPr>
            <p:spPr>
              <a:xfrm>
                <a:off x="5027025" y="2372475"/>
                <a:ext cx="38900" cy="16950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678" extrusionOk="0">
                    <a:moveTo>
                      <a:pt x="231" y="0"/>
                    </a:moveTo>
                    <a:cubicBezTo>
                      <a:pt x="173" y="0"/>
                      <a:pt x="115" y="15"/>
                      <a:pt x="58" y="43"/>
                    </a:cubicBezTo>
                    <a:cubicBezTo>
                      <a:pt x="0" y="159"/>
                      <a:pt x="0" y="274"/>
                      <a:pt x="58" y="389"/>
                    </a:cubicBezTo>
                    <a:cubicBezTo>
                      <a:pt x="288" y="562"/>
                      <a:pt x="519" y="677"/>
                      <a:pt x="749" y="677"/>
                    </a:cubicBezTo>
                    <a:cubicBezTo>
                      <a:pt x="1037" y="677"/>
                      <a:pt x="1268" y="562"/>
                      <a:pt x="1440" y="389"/>
                    </a:cubicBezTo>
                    <a:cubicBezTo>
                      <a:pt x="1556" y="274"/>
                      <a:pt x="1556" y="159"/>
                      <a:pt x="1440" y="43"/>
                    </a:cubicBezTo>
                    <a:cubicBezTo>
                      <a:pt x="1412" y="15"/>
                      <a:pt x="1354" y="0"/>
                      <a:pt x="1296" y="0"/>
                    </a:cubicBezTo>
                    <a:cubicBezTo>
                      <a:pt x="1239" y="0"/>
                      <a:pt x="1181" y="15"/>
                      <a:pt x="1152" y="43"/>
                    </a:cubicBezTo>
                    <a:cubicBezTo>
                      <a:pt x="1037" y="159"/>
                      <a:pt x="922" y="216"/>
                      <a:pt x="749" y="216"/>
                    </a:cubicBezTo>
                    <a:cubicBezTo>
                      <a:pt x="634" y="216"/>
                      <a:pt x="519" y="159"/>
                      <a:pt x="403" y="43"/>
                    </a:cubicBezTo>
                    <a:cubicBezTo>
                      <a:pt x="346" y="15"/>
                      <a:pt x="288" y="0"/>
                      <a:pt x="2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4"/>
              <p:cNvSpPr/>
              <p:nvPr/>
            </p:nvSpPr>
            <p:spPr>
              <a:xfrm>
                <a:off x="5115850" y="2157900"/>
                <a:ext cx="80500" cy="113825"/>
              </a:xfrm>
              <a:custGeom>
                <a:avLst/>
                <a:gdLst/>
                <a:ahLst/>
                <a:cxnLst/>
                <a:rect l="l" t="t" r="r" b="b"/>
                <a:pathLst>
                  <a:path w="3220" h="4553" extrusionOk="0">
                    <a:moveTo>
                      <a:pt x="340" y="0"/>
                    </a:moveTo>
                    <a:cubicBezTo>
                      <a:pt x="127" y="0"/>
                      <a:pt x="1" y="302"/>
                      <a:pt x="192" y="446"/>
                    </a:cubicBezTo>
                    <a:cubicBezTo>
                      <a:pt x="1575" y="1310"/>
                      <a:pt x="2554" y="2750"/>
                      <a:pt x="2727" y="4363"/>
                    </a:cubicBezTo>
                    <a:cubicBezTo>
                      <a:pt x="2753" y="4493"/>
                      <a:pt x="2861" y="4553"/>
                      <a:pt x="2966" y="4553"/>
                    </a:cubicBezTo>
                    <a:cubicBezTo>
                      <a:pt x="3094" y="4553"/>
                      <a:pt x="3219" y="4464"/>
                      <a:pt x="3188" y="4306"/>
                    </a:cubicBezTo>
                    <a:cubicBezTo>
                      <a:pt x="2957" y="2520"/>
                      <a:pt x="1978" y="964"/>
                      <a:pt x="480" y="42"/>
                    </a:cubicBezTo>
                    <a:cubicBezTo>
                      <a:pt x="431" y="13"/>
                      <a:pt x="384" y="0"/>
                      <a:pt x="3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4"/>
              <p:cNvSpPr/>
              <p:nvPr/>
            </p:nvSpPr>
            <p:spPr>
              <a:xfrm>
                <a:off x="4898825" y="2157900"/>
                <a:ext cx="82600" cy="113425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4537" extrusionOk="0">
                    <a:moveTo>
                      <a:pt x="2964" y="0"/>
                    </a:moveTo>
                    <a:cubicBezTo>
                      <a:pt x="2920" y="0"/>
                      <a:pt x="2873" y="13"/>
                      <a:pt x="2824" y="42"/>
                    </a:cubicBezTo>
                    <a:cubicBezTo>
                      <a:pt x="1326" y="964"/>
                      <a:pt x="289" y="2520"/>
                      <a:pt x="58" y="4306"/>
                    </a:cubicBezTo>
                    <a:cubicBezTo>
                      <a:pt x="1" y="4421"/>
                      <a:pt x="116" y="4536"/>
                      <a:pt x="231" y="4536"/>
                    </a:cubicBezTo>
                    <a:cubicBezTo>
                      <a:pt x="347" y="4536"/>
                      <a:pt x="462" y="4478"/>
                      <a:pt x="519" y="4363"/>
                    </a:cubicBezTo>
                    <a:cubicBezTo>
                      <a:pt x="750" y="2692"/>
                      <a:pt x="1672" y="1310"/>
                      <a:pt x="3112" y="446"/>
                    </a:cubicBezTo>
                    <a:cubicBezTo>
                      <a:pt x="3303" y="302"/>
                      <a:pt x="3177" y="0"/>
                      <a:pt x="2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4"/>
              <p:cNvSpPr/>
              <p:nvPr/>
            </p:nvSpPr>
            <p:spPr>
              <a:xfrm>
                <a:off x="4991000" y="2092700"/>
                <a:ext cx="115250" cy="151250"/>
              </a:xfrm>
              <a:custGeom>
                <a:avLst/>
                <a:gdLst/>
                <a:ahLst/>
                <a:cxnLst/>
                <a:rect l="l" t="t" r="r" b="b"/>
                <a:pathLst>
                  <a:path w="4610" h="6050" extrusionOk="0">
                    <a:moveTo>
                      <a:pt x="2766" y="5012"/>
                    </a:moveTo>
                    <a:lnTo>
                      <a:pt x="2766" y="5300"/>
                    </a:lnTo>
                    <a:cubicBezTo>
                      <a:pt x="2766" y="5473"/>
                      <a:pt x="2709" y="5531"/>
                      <a:pt x="2536" y="5531"/>
                    </a:cubicBezTo>
                    <a:lnTo>
                      <a:pt x="2017" y="5531"/>
                    </a:lnTo>
                    <a:cubicBezTo>
                      <a:pt x="1902" y="5531"/>
                      <a:pt x="1787" y="5473"/>
                      <a:pt x="1787" y="5300"/>
                    </a:cubicBezTo>
                    <a:lnTo>
                      <a:pt x="1787" y="5012"/>
                    </a:lnTo>
                    <a:close/>
                    <a:moveTo>
                      <a:pt x="2248" y="0"/>
                    </a:moveTo>
                    <a:cubicBezTo>
                      <a:pt x="1960" y="0"/>
                      <a:pt x="1672" y="58"/>
                      <a:pt x="1384" y="173"/>
                    </a:cubicBezTo>
                    <a:cubicBezTo>
                      <a:pt x="1127" y="276"/>
                      <a:pt x="1236" y="652"/>
                      <a:pt x="1466" y="652"/>
                    </a:cubicBezTo>
                    <a:cubicBezTo>
                      <a:pt x="1495" y="652"/>
                      <a:pt x="1525" y="647"/>
                      <a:pt x="1556" y="634"/>
                    </a:cubicBezTo>
                    <a:cubicBezTo>
                      <a:pt x="1787" y="519"/>
                      <a:pt x="2017" y="461"/>
                      <a:pt x="2248" y="461"/>
                    </a:cubicBezTo>
                    <a:cubicBezTo>
                      <a:pt x="2766" y="461"/>
                      <a:pt x="3227" y="634"/>
                      <a:pt x="3573" y="980"/>
                    </a:cubicBezTo>
                    <a:cubicBezTo>
                      <a:pt x="3918" y="1325"/>
                      <a:pt x="4149" y="1786"/>
                      <a:pt x="4149" y="2305"/>
                    </a:cubicBezTo>
                    <a:cubicBezTo>
                      <a:pt x="4149" y="2996"/>
                      <a:pt x="3746" y="3572"/>
                      <a:pt x="3170" y="3918"/>
                    </a:cubicBezTo>
                    <a:cubicBezTo>
                      <a:pt x="3112" y="3975"/>
                      <a:pt x="3054" y="4033"/>
                      <a:pt x="3054" y="4091"/>
                    </a:cubicBezTo>
                    <a:lnTo>
                      <a:pt x="3054" y="4436"/>
                    </a:lnTo>
                    <a:cubicBezTo>
                      <a:pt x="3054" y="4436"/>
                      <a:pt x="3054" y="4494"/>
                      <a:pt x="2997" y="4494"/>
                    </a:cubicBezTo>
                    <a:lnTo>
                      <a:pt x="1614" y="4494"/>
                    </a:lnTo>
                    <a:cubicBezTo>
                      <a:pt x="1614" y="4494"/>
                      <a:pt x="1556" y="4494"/>
                      <a:pt x="1556" y="4436"/>
                    </a:cubicBezTo>
                    <a:lnTo>
                      <a:pt x="1556" y="4091"/>
                    </a:lnTo>
                    <a:cubicBezTo>
                      <a:pt x="1556" y="4033"/>
                      <a:pt x="1499" y="3975"/>
                      <a:pt x="1441" y="3918"/>
                    </a:cubicBezTo>
                    <a:cubicBezTo>
                      <a:pt x="807" y="3572"/>
                      <a:pt x="462" y="2938"/>
                      <a:pt x="462" y="2305"/>
                    </a:cubicBezTo>
                    <a:cubicBezTo>
                      <a:pt x="462" y="1959"/>
                      <a:pt x="577" y="1613"/>
                      <a:pt x="750" y="1325"/>
                    </a:cubicBezTo>
                    <a:cubicBezTo>
                      <a:pt x="873" y="1120"/>
                      <a:pt x="703" y="943"/>
                      <a:pt x="532" y="943"/>
                    </a:cubicBezTo>
                    <a:cubicBezTo>
                      <a:pt x="464" y="943"/>
                      <a:pt x="396" y="971"/>
                      <a:pt x="347" y="1037"/>
                    </a:cubicBezTo>
                    <a:cubicBezTo>
                      <a:pt x="116" y="1441"/>
                      <a:pt x="1" y="1844"/>
                      <a:pt x="1" y="2247"/>
                    </a:cubicBezTo>
                    <a:cubicBezTo>
                      <a:pt x="1" y="3111"/>
                      <a:pt x="404" y="3803"/>
                      <a:pt x="1096" y="4264"/>
                    </a:cubicBezTo>
                    <a:lnTo>
                      <a:pt x="1096" y="4494"/>
                    </a:lnTo>
                    <a:cubicBezTo>
                      <a:pt x="1096" y="4724"/>
                      <a:pt x="1211" y="4840"/>
                      <a:pt x="1326" y="4955"/>
                    </a:cubicBezTo>
                    <a:lnTo>
                      <a:pt x="1326" y="5358"/>
                    </a:lnTo>
                    <a:cubicBezTo>
                      <a:pt x="1326" y="5704"/>
                      <a:pt x="1672" y="6049"/>
                      <a:pt x="2017" y="6049"/>
                    </a:cubicBezTo>
                    <a:lnTo>
                      <a:pt x="2593" y="6049"/>
                    </a:lnTo>
                    <a:cubicBezTo>
                      <a:pt x="2939" y="6049"/>
                      <a:pt x="3285" y="5704"/>
                      <a:pt x="3285" y="5358"/>
                    </a:cubicBezTo>
                    <a:lnTo>
                      <a:pt x="3285" y="4897"/>
                    </a:lnTo>
                    <a:cubicBezTo>
                      <a:pt x="3400" y="4840"/>
                      <a:pt x="3515" y="4667"/>
                      <a:pt x="3515" y="4494"/>
                    </a:cubicBezTo>
                    <a:lnTo>
                      <a:pt x="3515" y="4264"/>
                    </a:lnTo>
                    <a:cubicBezTo>
                      <a:pt x="4207" y="3860"/>
                      <a:pt x="4610" y="3111"/>
                      <a:pt x="4610" y="2305"/>
                    </a:cubicBezTo>
                    <a:cubicBezTo>
                      <a:pt x="4610" y="1671"/>
                      <a:pt x="4379" y="1095"/>
                      <a:pt x="3918" y="634"/>
                    </a:cubicBezTo>
                    <a:cubicBezTo>
                      <a:pt x="3458" y="231"/>
                      <a:pt x="2881" y="0"/>
                      <a:pt x="224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4"/>
              <p:cNvSpPr/>
              <p:nvPr/>
            </p:nvSpPr>
            <p:spPr>
              <a:xfrm>
                <a:off x="5018375" y="2124025"/>
                <a:ext cx="60525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2162" extrusionOk="0">
                    <a:moveTo>
                      <a:pt x="1210" y="706"/>
                    </a:moveTo>
                    <a:lnTo>
                      <a:pt x="1268" y="879"/>
                    </a:lnTo>
                    <a:cubicBezTo>
                      <a:pt x="1326" y="937"/>
                      <a:pt x="1383" y="994"/>
                      <a:pt x="1441" y="994"/>
                    </a:cubicBezTo>
                    <a:lnTo>
                      <a:pt x="1614" y="1052"/>
                    </a:lnTo>
                    <a:lnTo>
                      <a:pt x="1498" y="1167"/>
                    </a:lnTo>
                    <a:cubicBezTo>
                      <a:pt x="1441" y="1167"/>
                      <a:pt x="1383" y="1282"/>
                      <a:pt x="1441" y="1340"/>
                    </a:cubicBezTo>
                    <a:lnTo>
                      <a:pt x="1441" y="1513"/>
                    </a:lnTo>
                    <a:lnTo>
                      <a:pt x="1326" y="1455"/>
                    </a:lnTo>
                    <a:cubicBezTo>
                      <a:pt x="1268" y="1426"/>
                      <a:pt x="1225" y="1412"/>
                      <a:pt x="1189" y="1412"/>
                    </a:cubicBezTo>
                    <a:cubicBezTo>
                      <a:pt x="1153" y="1412"/>
                      <a:pt x="1124" y="1426"/>
                      <a:pt x="1095" y="1455"/>
                    </a:cubicBezTo>
                    <a:lnTo>
                      <a:pt x="922" y="1513"/>
                    </a:lnTo>
                    <a:lnTo>
                      <a:pt x="922" y="1513"/>
                    </a:lnTo>
                    <a:lnTo>
                      <a:pt x="980" y="1340"/>
                    </a:lnTo>
                    <a:cubicBezTo>
                      <a:pt x="980" y="1282"/>
                      <a:pt x="980" y="1225"/>
                      <a:pt x="922" y="1167"/>
                    </a:cubicBezTo>
                    <a:lnTo>
                      <a:pt x="807" y="1052"/>
                    </a:lnTo>
                    <a:lnTo>
                      <a:pt x="922" y="994"/>
                    </a:lnTo>
                    <a:cubicBezTo>
                      <a:pt x="1038" y="994"/>
                      <a:pt x="1095" y="937"/>
                      <a:pt x="1095" y="879"/>
                    </a:cubicBezTo>
                    <a:lnTo>
                      <a:pt x="1210" y="706"/>
                    </a:lnTo>
                    <a:close/>
                    <a:moveTo>
                      <a:pt x="1203" y="0"/>
                    </a:moveTo>
                    <a:cubicBezTo>
                      <a:pt x="1124" y="0"/>
                      <a:pt x="1038" y="44"/>
                      <a:pt x="980" y="130"/>
                    </a:cubicBezTo>
                    <a:lnTo>
                      <a:pt x="749" y="591"/>
                    </a:lnTo>
                    <a:lnTo>
                      <a:pt x="231" y="648"/>
                    </a:lnTo>
                    <a:cubicBezTo>
                      <a:pt x="58" y="648"/>
                      <a:pt x="1" y="937"/>
                      <a:pt x="116" y="1052"/>
                    </a:cubicBezTo>
                    <a:lnTo>
                      <a:pt x="519" y="1397"/>
                    </a:lnTo>
                    <a:lnTo>
                      <a:pt x="404" y="1916"/>
                    </a:lnTo>
                    <a:cubicBezTo>
                      <a:pt x="356" y="2058"/>
                      <a:pt x="504" y="2161"/>
                      <a:pt x="654" y="2161"/>
                    </a:cubicBezTo>
                    <a:cubicBezTo>
                      <a:pt x="686" y="2161"/>
                      <a:pt x="719" y="2157"/>
                      <a:pt x="749" y="2146"/>
                    </a:cubicBezTo>
                    <a:lnTo>
                      <a:pt x="1210" y="1916"/>
                    </a:lnTo>
                    <a:lnTo>
                      <a:pt x="1614" y="2146"/>
                    </a:lnTo>
                    <a:cubicBezTo>
                      <a:pt x="1644" y="2157"/>
                      <a:pt x="1677" y="2161"/>
                      <a:pt x="1709" y="2161"/>
                    </a:cubicBezTo>
                    <a:cubicBezTo>
                      <a:pt x="1859" y="2161"/>
                      <a:pt x="2007" y="2058"/>
                      <a:pt x="1959" y="1916"/>
                    </a:cubicBezTo>
                    <a:lnTo>
                      <a:pt x="1902" y="1397"/>
                    </a:lnTo>
                    <a:lnTo>
                      <a:pt x="2247" y="1052"/>
                    </a:lnTo>
                    <a:cubicBezTo>
                      <a:pt x="2420" y="879"/>
                      <a:pt x="2305" y="648"/>
                      <a:pt x="2132" y="648"/>
                    </a:cubicBezTo>
                    <a:lnTo>
                      <a:pt x="1614" y="591"/>
                    </a:lnTo>
                    <a:lnTo>
                      <a:pt x="1383" y="130"/>
                    </a:lnTo>
                    <a:cubicBezTo>
                      <a:pt x="1354" y="44"/>
                      <a:pt x="1282" y="0"/>
                      <a:pt x="12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4" name="Google Shape;194;p4"/>
          <p:cNvGrpSpPr/>
          <p:nvPr/>
        </p:nvGrpSpPr>
        <p:grpSpPr>
          <a:xfrm>
            <a:off x="5374953" y="1883746"/>
            <a:ext cx="707400" cy="707400"/>
            <a:chOff x="5374953" y="1883746"/>
            <a:chExt cx="707400" cy="707400"/>
          </a:xfrm>
        </p:grpSpPr>
        <p:sp>
          <p:nvSpPr>
            <p:cNvPr id="195" name="Google Shape;195;p4"/>
            <p:cNvSpPr/>
            <p:nvPr/>
          </p:nvSpPr>
          <p:spPr>
            <a:xfrm rot="5400000">
              <a:off x="5374953" y="1883746"/>
              <a:ext cx="707400" cy="70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6" name="Google Shape;196;p4"/>
            <p:cNvGrpSpPr/>
            <p:nvPr/>
          </p:nvGrpSpPr>
          <p:grpSpPr>
            <a:xfrm>
              <a:off x="5527725" y="2036525"/>
              <a:ext cx="401850" cy="401850"/>
              <a:chOff x="4270875" y="2075425"/>
              <a:chExt cx="401850" cy="401850"/>
            </a:xfrm>
          </p:grpSpPr>
          <p:sp>
            <p:nvSpPr>
              <p:cNvPr id="197" name="Google Shape;197;p4"/>
              <p:cNvSpPr/>
              <p:nvPr/>
            </p:nvSpPr>
            <p:spPr>
              <a:xfrm>
                <a:off x="4472525" y="2370000"/>
                <a:ext cx="33150" cy="61900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2476" extrusionOk="0">
                    <a:moveTo>
                      <a:pt x="662" y="0"/>
                    </a:moveTo>
                    <a:cubicBezTo>
                      <a:pt x="587" y="0"/>
                      <a:pt x="509" y="46"/>
                      <a:pt x="461" y="142"/>
                    </a:cubicBezTo>
                    <a:lnTo>
                      <a:pt x="403" y="200"/>
                    </a:lnTo>
                    <a:lnTo>
                      <a:pt x="403" y="258"/>
                    </a:lnTo>
                    <a:cubicBezTo>
                      <a:pt x="230" y="315"/>
                      <a:pt x="115" y="488"/>
                      <a:pt x="58" y="661"/>
                    </a:cubicBezTo>
                    <a:cubicBezTo>
                      <a:pt x="58" y="891"/>
                      <a:pt x="115" y="1064"/>
                      <a:pt x="230" y="1179"/>
                    </a:cubicBezTo>
                    <a:cubicBezTo>
                      <a:pt x="403" y="1295"/>
                      <a:pt x="576" y="1352"/>
                      <a:pt x="749" y="1410"/>
                    </a:cubicBezTo>
                    <a:cubicBezTo>
                      <a:pt x="749" y="1410"/>
                      <a:pt x="864" y="1467"/>
                      <a:pt x="807" y="1583"/>
                    </a:cubicBezTo>
                    <a:cubicBezTo>
                      <a:pt x="807" y="1640"/>
                      <a:pt x="749" y="1698"/>
                      <a:pt x="634" y="1698"/>
                    </a:cubicBezTo>
                    <a:cubicBezTo>
                      <a:pt x="519" y="1698"/>
                      <a:pt x="461" y="1698"/>
                      <a:pt x="403" y="1640"/>
                    </a:cubicBezTo>
                    <a:cubicBezTo>
                      <a:pt x="356" y="1616"/>
                      <a:pt x="308" y="1602"/>
                      <a:pt x="260" y="1602"/>
                    </a:cubicBezTo>
                    <a:cubicBezTo>
                      <a:pt x="193" y="1602"/>
                      <a:pt x="125" y="1630"/>
                      <a:pt x="58" y="1698"/>
                    </a:cubicBezTo>
                    <a:cubicBezTo>
                      <a:pt x="0" y="1813"/>
                      <a:pt x="0" y="1986"/>
                      <a:pt x="115" y="2044"/>
                    </a:cubicBezTo>
                    <a:cubicBezTo>
                      <a:pt x="230" y="2101"/>
                      <a:pt x="346" y="2159"/>
                      <a:pt x="403" y="2159"/>
                    </a:cubicBezTo>
                    <a:lnTo>
                      <a:pt x="403" y="2216"/>
                    </a:lnTo>
                    <a:cubicBezTo>
                      <a:pt x="403" y="2389"/>
                      <a:pt x="519" y="2476"/>
                      <a:pt x="634" y="2476"/>
                    </a:cubicBezTo>
                    <a:cubicBezTo>
                      <a:pt x="749" y="2476"/>
                      <a:pt x="864" y="2389"/>
                      <a:pt x="864" y="2216"/>
                    </a:cubicBezTo>
                    <a:lnTo>
                      <a:pt x="864" y="2159"/>
                    </a:lnTo>
                    <a:cubicBezTo>
                      <a:pt x="1095" y="2044"/>
                      <a:pt x="1267" y="1871"/>
                      <a:pt x="1267" y="1640"/>
                    </a:cubicBezTo>
                    <a:cubicBezTo>
                      <a:pt x="1325" y="1352"/>
                      <a:pt x="1210" y="1064"/>
                      <a:pt x="922" y="1007"/>
                    </a:cubicBezTo>
                    <a:cubicBezTo>
                      <a:pt x="749" y="949"/>
                      <a:pt x="634" y="891"/>
                      <a:pt x="519" y="834"/>
                    </a:cubicBezTo>
                    <a:cubicBezTo>
                      <a:pt x="519" y="776"/>
                      <a:pt x="519" y="718"/>
                      <a:pt x="576" y="718"/>
                    </a:cubicBezTo>
                    <a:cubicBezTo>
                      <a:pt x="615" y="699"/>
                      <a:pt x="653" y="693"/>
                      <a:pt x="687" y="693"/>
                    </a:cubicBezTo>
                    <a:cubicBezTo>
                      <a:pt x="755" y="693"/>
                      <a:pt x="807" y="718"/>
                      <a:pt x="807" y="718"/>
                    </a:cubicBezTo>
                    <a:cubicBezTo>
                      <a:pt x="856" y="755"/>
                      <a:pt x="905" y="771"/>
                      <a:pt x="950" y="771"/>
                    </a:cubicBezTo>
                    <a:cubicBezTo>
                      <a:pt x="1117" y="771"/>
                      <a:pt x="1231" y="554"/>
                      <a:pt x="1095" y="373"/>
                    </a:cubicBezTo>
                    <a:cubicBezTo>
                      <a:pt x="1095" y="315"/>
                      <a:pt x="979" y="258"/>
                      <a:pt x="864" y="258"/>
                    </a:cubicBezTo>
                    <a:cubicBezTo>
                      <a:pt x="864" y="90"/>
                      <a:pt x="766" y="0"/>
                      <a:pt x="66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>
                <a:off x="4605025" y="2209725"/>
                <a:ext cx="33150" cy="6267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2507" extrusionOk="0">
                    <a:moveTo>
                      <a:pt x="663" y="0"/>
                    </a:moveTo>
                    <a:cubicBezTo>
                      <a:pt x="533" y="0"/>
                      <a:pt x="403" y="72"/>
                      <a:pt x="403" y="216"/>
                    </a:cubicBezTo>
                    <a:lnTo>
                      <a:pt x="403" y="274"/>
                    </a:lnTo>
                    <a:cubicBezTo>
                      <a:pt x="231" y="389"/>
                      <a:pt x="115" y="504"/>
                      <a:pt x="58" y="735"/>
                    </a:cubicBezTo>
                    <a:cubicBezTo>
                      <a:pt x="58" y="908"/>
                      <a:pt x="115" y="1138"/>
                      <a:pt x="231" y="1196"/>
                    </a:cubicBezTo>
                    <a:cubicBezTo>
                      <a:pt x="403" y="1311"/>
                      <a:pt x="576" y="1368"/>
                      <a:pt x="749" y="1484"/>
                    </a:cubicBezTo>
                    <a:cubicBezTo>
                      <a:pt x="749" y="1484"/>
                      <a:pt x="864" y="1484"/>
                      <a:pt x="864" y="1599"/>
                    </a:cubicBezTo>
                    <a:cubicBezTo>
                      <a:pt x="807" y="1656"/>
                      <a:pt x="807" y="1772"/>
                      <a:pt x="634" y="1772"/>
                    </a:cubicBezTo>
                    <a:cubicBezTo>
                      <a:pt x="519" y="1772"/>
                      <a:pt x="519" y="1772"/>
                      <a:pt x="403" y="1714"/>
                    </a:cubicBezTo>
                    <a:cubicBezTo>
                      <a:pt x="355" y="1665"/>
                      <a:pt x="306" y="1648"/>
                      <a:pt x="257" y="1648"/>
                    </a:cubicBezTo>
                    <a:cubicBezTo>
                      <a:pt x="191" y="1648"/>
                      <a:pt x="124" y="1681"/>
                      <a:pt x="58" y="1714"/>
                    </a:cubicBezTo>
                    <a:cubicBezTo>
                      <a:pt x="0" y="1829"/>
                      <a:pt x="0" y="2002"/>
                      <a:pt x="115" y="2117"/>
                    </a:cubicBezTo>
                    <a:cubicBezTo>
                      <a:pt x="231" y="2175"/>
                      <a:pt x="346" y="2175"/>
                      <a:pt x="403" y="2233"/>
                    </a:cubicBezTo>
                    <a:lnTo>
                      <a:pt x="403" y="2290"/>
                    </a:lnTo>
                    <a:cubicBezTo>
                      <a:pt x="403" y="2434"/>
                      <a:pt x="519" y="2506"/>
                      <a:pt x="634" y="2506"/>
                    </a:cubicBezTo>
                    <a:cubicBezTo>
                      <a:pt x="749" y="2506"/>
                      <a:pt x="864" y="2434"/>
                      <a:pt x="864" y="2290"/>
                    </a:cubicBezTo>
                    <a:lnTo>
                      <a:pt x="864" y="2175"/>
                    </a:lnTo>
                    <a:cubicBezTo>
                      <a:pt x="1095" y="2117"/>
                      <a:pt x="1268" y="1945"/>
                      <a:pt x="1325" y="1714"/>
                    </a:cubicBezTo>
                    <a:cubicBezTo>
                      <a:pt x="1325" y="1426"/>
                      <a:pt x="1210" y="1138"/>
                      <a:pt x="922" y="1023"/>
                    </a:cubicBezTo>
                    <a:cubicBezTo>
                      <a:pt x="807" y="1023"/>
                      <a:pt x="634" y="965"/>
                      <a:pt x="519" y="850"/>
                    </a:cubicBezTo>
                    <a:cubicBezTo>
                      <a:pt x="519" y="850"/>
                      <a:pt x="576" y="792"/>
                      <a:pt x="576" y="735"/>
                    </a:cubicBezTo>
                    <a:cubicBezTo>
                      <a:pt x="749" y="735"/>
                      <a:pt x="807" y="792"/>
                      <a:pt x="807" y="792"/>
                    </a:cubicBezTo>
                    <a:cubicBezTo>
                      <a:pt x="856" y="829"/>
                      <a:pt x="905" y="845"/>
                      <a:pt x="951" y="845"/>
                    </a:cubicBezTo>
                    <a:cubicBezTo>
                      <a:pt x="1120" y="845"/>
                      <a:pt x="1243" y="628"/>
                      <a:pt x="1152" y="447"/>
                    </a:cubicBezTo>
                    <a:cubicBezTo>
                      <a:pt x="1095" y="389"/>
                      <a:pt x="980" y="331"/>
                      <a:pt x="922" y="274"/>
                    </a:cubicBezTo>
                    <a:lnTo>
                      <a:pt x="922" y="216"/>
                    </a:lnTo>
                    <a:cubicBezTo>
                      <a:pt x="922" y="72"/>
                      <a:pt x="792" y="0"/>
                      <a:pt x="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4476825" y="2096300"/>
                <a:ext cx="34600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2536" extrusionOk="0">
                    <a:moveTo>
                      <a:pt x="692" y="0"/>
                    </a:moveTo>
                    <a:cubicBezTo>
                      <a:pt x="577" y="0"/>
                      <a:pt x="462" y="87"/>
                      <a:pt x="462" y="260"/>
                    </a:cubicBezTo>
                    <a:lnTo>
                      <a:pt x="462" y="317"/>
                    </a:lnTo>
                    <a:cubicBezTo>
                      <a:pt x="289" y="375"/>
                      <a:pt x="174" y="548"/>
                      <a:pt x="116" y="720"/>
                    </a:cubicBezTo>
                    <a:cubicBezTo>
                      <a:pt x="58" y="951"/>
                      <a:pt x="174" y="1124"/>
                      <a:pt x="289" y="1239"/>
                    </a:cubicBezTo>
                    <a:cubicBezTo>
                      <a:pt x="404" y="1354"/>
                      <a:pt x="635" y="1412"/>
                      <a:pt x="807" y="1469"/>
                    </a:cubicBezTo>
                    <a:cubicBezTo>
                      <a:pt x="807" y="1469"/>
                      <a:pt x="865" y="1527"/>
                      <a:pt x="865" y="1642"/>
                    </a:cubicBezTo>
                    <a:cubicBezTo>
                      <a:pt x="865" y="1700"/>
                      <a:pt x="807" y="1757"/>
                      <a:pt x="692" y="1757"/>
                    </a:cubicBezTo>
                    <a:cubicBezTo>
                      <a:pt x="577" y="1757"/>
                      <a:pt x="519" y="1757"/>
                      <a:pt x="462" y="1700"/>
                    </a:cubicBezTo>
                    <a:cubicBezTo>
                      <a:pt x="414" y="1676"/>
                      <a:pt x="356" y="1662"/>
                      <a:pt x="301" y="1662"/>
                    </a:cubicBezTo>
                    <a:cubicBezTo>
                      <a:pt x="223" y="1662"/>
                      <a:pt x="150" y="1690"/>
                      <a:pt x="116" y="1757"/>
                    </a:cubicBezTo>
                    <a:cubicBezTo>
                      <a:pt x="1" y="1873"/>
                      <a:pt x="58" y="2046"/>
                      <a:pt x="174" y="2103"/>
                    </a:cubicBezTo>
                    <a:cubicBezTo>
                      <a:pt x="289" y="2161"/>
                      <a:pt x="347" y="2218"/>
                      <a:pt x="462" y="2218"/>
                    </a:cubicBezTo>
                    <a:lnTo>
                      <a:pt x="462" y="2276"/>
                    </a:lnTo>
                    <a:cubicBezTo>
                      <a:pt x="462" y="2449"/>
                      <a:pt x="577" y="2535"/>
                      <a:pt x="692" y="2535"/>
                    </a:cubicBezTo>
                    <a:cubicBezTo>
                      <a:pt x="807" y="2535"/>
                      <a:pt x="923" y="2449"/>
                      <a:pt x="923" y="2276"/>
                    </a:cubicBezTo>
                    <a:lnTo>
                      <a:pt x="923" y="2218"/>
                    </a:lnTo>
                    <a:cubicBezTo>
                      <a:pt x="1153" y="2103"/>
                      <a:pt x="1268" y="1930"/>
                      <a:pt x="1326" y="1700"/>
                    </a:cubicBezTo>
                    <a:cubicBezTo>
                      <a:pt x="1384" y="1412"/>
                      <a:pt x="1211" y="1124"/>
                      <a:pt x="923" y="1066"/>
                    </a:cubicBezTo>
                    <a:cubicBezTo>
                      <a:pt x="807" y="1009"/>
                      <a:pt x="635" y="951"/>
                      <a:pt x="577" y="893"/>
                    </a:cubicBezTo>
                    <a:cubicBezTo>
                      <a:pt x="577" y="836"/>
                      <a:pt x="577" y="778"/>
                      <a:pt x="635" y="778"/>
                    </a:cubicBezTo>
                    <a:cubicBezTo>
                      <a:pt x="673" y="759"/>
                      <a:pt x="711" y="752"/>
                      <a:pt x="746" y="752"/>
                    </a:cubicBezTo>
                    <a:cubicBezTo>
                      <a:pt x="814" y="752"/>
                      <a:pt x="865" y="778"/>
                      <a:pt x="865" y="778"/>
                    </a:cubicBezTo>
                    <a:cubicBezTo>
                      <a:pt x="902" y="815"/>
                      <a:pt x="944" y="831"/>
                      <a:pt x="986" y="831"/>
                    </a:cubicBezTo>
                    <a:cubicBezTo>
                      <a:pt x="1140" y="831"/>
                      <a:pt x="1289" y="614"/>
                      <a:pt x="1153" y="432"/>
                    </a:cubicBezTo>
                    <a:cubicBezTo>
                      <a:pt x="1095" y="375"/>
                      <a:pt x="1038" y="317"/>
                      <a:pt x="923" y="317"/>
                    </a:cubicBezTo>
                    <a:lnTo>
                      <a:pt x="923" y="260"/>
                    </a:lnTo>
                    <a:cubicBezTo>
                      <a:pt x="923" y="87"/>
                      <a:pt x="807" y="0"/>
                      <a:pt x="6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>
                <a:off x="4306875" y="2162200"/>
                <a:ext cx="33150" cy="62675"/>
              </a:xfrm>
              <a:custGeom>
                <a:avLst/>
                <a:gdLst/>
                <a:ahLst/>
                <a:cxnLst/>
                <a:rect l="l" t="t" r="r" b="b"/>
                <a:pathLst>
                  <a:path w="1326" h="2507" extrusionOk="0">
                    <a:moveTo>
                      <a:pt x="634" y="0"/>
                    </a:moveTo>
                    <a:cubicBezTo>
                      <a:pt x="519" y="0"/>
                      <a:pt x="404" y="72"/>
                      <a:pt x="404" y="216"/>
                    </a:cubicBezTo>
                    <a:lnTo>
                      <a:pt x="404" y="274"/>
                    </a:lnTo>
                    <a:cubicBezTo>
                      <a:pt x="231" y="389"/>
                      <a:pt x="116" y="562"/>
                      <a:pt x="58" y="735"/>
                    </a:cubicBezTo>
                    <a:cubicBezTo>
                      <a:pt x="58" y="907"/>
                      <a:pt x="116" y="1138"/>
                      <a:pt x="231" y="1253"/>
                    </a:cubicBezTo>
                    <a:cubicBezTo>
                      <a:pt x="346" y="1311"/>
                      <a:pt x="577" y="1426"/>
                      <a:pt x="750" y="1484"/>
                    </a:cubicBezTo>
                    <a:cubicBezTo>
                      <a:pt x="750" y="1484"/>
                      <a:pt x="865" y="1484"/>
                      <a:pt x="807" y="1599"/>
                    </a:cubicBezTo>
                    <a:cubicBezTo>
                      <a:pt x="807" y="1656"/>
                      <a:pt x="750" y="1772"/>
                      <a:pt x="634" y="1772"/>
                    </a:cubicBezTo>
                    <a:cubicBezTo>
                      <a:pt x="519" y="1772"/>
                      <a:pt x="462" y="1772"/>
                      <a:pt x="404" y="1714"/>
                    </a:cubicBezTo>
                    <a:cubicBezTo>
                      <a:pt x="346" y="1685"/>
                      <a:pt x="289" y="1671"/>
                      <a:pt x="231" y="1671"/>
                    </a:cubicBezTo>
                    <a:cubicBezTo>
                      <a:pt x="174" y="1671"/>
                      <a:pt x="116" y="1685"/>
                      <a:pt x="58" y="1714"/>
                    </a:cubicBezTo>
                    <a:cubicBezTo>
                      <a:pt x="1" y="1829"/>
                      <a:pt x="1" y="2002"/>
                      <a:pt x="116" y="2117"/>
                    </a:cubicBezTo>
                    <a:cubicBezTo>
                      <a:pt x="231" y="2175"/>
                      <a:pt x="289" y="2232"/>
                      <a:pt x="404" y="2232"/>
                    </a:cubicBezTo>
                    <a:lnTo>
                      <a:pt x="404" y="2290"/>
                    </a:lnTo>
                    <a:cubicBezTo>
                      <a:pt x="404" y="2434"/>
                      <a:pt x="519" y="2506"/>
                      <a:pt x="634" y="2506"/>
                    </a:cubicBezTo>
                    <a:cubicBezTo>
                      <a:pt x="750" y="2506"/>
                      <a:pt x="865" y="2434"/>
                      <a:pt x="865" y="2290"/>
                    </a:cubicBezTo>
                    <a:lnTo>
                      <a:pt x="865" y="2175"/>
                    </a:lnTo>
                    <a:cubicBezTo>
                      <a:pt x="1095" y="2117"/>
                      <a:pt x="1268" y="1944"/>
                      <a:pt x="1268" y="1714"/>
                    </a:cubicBezTo>
                    <a:cubicBezTo>
                      <a:pt x="1326" y="1426"/>
                      <a:pt x="1153" y="1138"/>
                      <a:pt x="865" y="1023"/>
                    </a:cubicBezTo>
                    <a:cubicBezTo>
                      <a:pt x="750" y="1023"/>
                      <a:pt x="634" y="965"/>
                      <a:pt x="519" y="850"/>
                    </a:cubicBezTo>
                    <a:cubicBezTo>
                      <a:pt x="519" y="850"/>
                      <a:pt x="519" y="792"/>
                      <a:pt x="577" y="735"/>
                    </a:cubicBezTo>
                    <a:cubicBezTo>
                      <a:pt x="692" y="735"/>
                      <a:pt x="807" y="792"/>
                      <a:pt x="807" y="792"/>
                    </a:cubicBezTo>
                    <a:cubicBezTo>
                      <a:pt x="844" y="829"/>
                      <a:pt x="886" y="845"/>
                      <a:pt x="928" y="845"/>
                    </a:cubicBezTo>
                    <a:cubicBezTo>
                      <a:pt x="1082" y="845"/>
                      <a:pt x="1231" y="628"/>
                      <a:pt x="1095" y="447"/>
                    </a:cubicBezTo>
                    <a:cubicBezTo>
                      <a:pt x="1038" y="389"/>
                      <a:pt x="980" y="331"/>
                      <a:pt x="865" y="274"/>
                    </a:cubicBezTo>
                    <a:lnTo>
                      <a:pt x="865" y="216"/>
                    </a:lnTo>
                    <a:cubicBezTo>
                      <a:pt x="865" y="72"/>
                      <a:pt x="750" y="0"/>
                      <a:pt x="6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4270875" y="2075425"/>
                <a:ext cx="401850" cy="401850"/>
              </a:xfrm>
              <a:custGeom>
                <a:avLst/>
                <a:gdLst/>
                <a:ahLst/>
                <a:cxnLst/>
                <a:rect l="l" t="t" r="r" b="b"/>
                <a:pathLst>
                  <a:path w="16074" h="16074" extrusionOk="0">
                    <a:moveTo>
                      <a:pt x="8988" y="461"/>
                    </a:moveTo>
                    <a:cubicBezTo>
                      <a:pt x="9852" y="461"/>
                      <a:pt x="10543" y="1210"/>
                      <a:pt x="10543" y="2074"/>
                    </a:cubicBezTo>
                    <a:cubicBezTo>
                      <a:pt x="10543" y="2938"/>
                      <a:pt x="9852" y="3687"/>
                      <a:pt x="8988" y="3687"/>
                    </a:cubicBezTo>
                    <a:cubicBezTo>
                      <a:pt x="8066" y="3687"/>
                      <a:pt x="7375" y="2938"/>
                      <a:pt x="7375" y="2074"/>
                    </a:cubicBezTo>
                    <a:cubicBezTo>
                      <a:pt x="7375" y="1210"/>
                      <a:pt x="8066" y="461"/>
                      <a:pt x="8988" y="461"/>
                    </a:cubicBezTo>
                    <a:close/>
                    <a:moveTo>
                      <a:pt x="14058" y="5012"/>
                    </a:moveTo>
                    <a:cubicBezTo>
                      <a:pt x="14922" y="5012"/>
                      <a:pt x="15613" y="5703"/>
                      <a:pt x="15613" y="6568"/>
                    </a:cubicBezTo>
                    <a:cubicBezTo>
                      <a:pt x="15613" y="7489"/>
                      <a:pt x="14922" y="8181"/>
                      <a:pt x="14058" y="8181"/>
                    </a:cubicBezTo>
                    <a:cubicBezTo>
                      <a:pt x="13136" y="8181"/>
                      <a:pt x="12444" y="7489"/>
                      <a:pt x="12444" y="6568"/>
                    </a:cubicBezTo>
                    <a:cubicBezTo>
                      <a:pt x="12444" y="5703"/>
                      <a:pt x="13136" y="5012"/>
                      <a:pt x="14058" y="5012"/>
                    </a:cubicBezTo>
                    <a:close/>
                    <a:moveTo>
                      <a:pt x="11004" y="2535"/>
                    </a:moveTo>
                    <a:cubicBezTo>
                      <a:pt x="12041" y="2996"/>
                      <a:pt x="12905" y="3687"/>
                      <a:pt x="13654" y="4551"/>
                    </a:cubicBezTo>
                    <a:cubicBezTo>
                      <a:pt x="12675" y="4782"/>
                      <a:pt x="11984" y="5588"/>
                      <a:pt x="11984" y="6568"/>
                    </a:cubicBezTo>
                    <a:cubicBezTo>
                      <a:pt x="11984" y="7720"/>
                      <a:pt x="12905" y="8642"/>
                      <a:pt x="14058" y="8642"/>
                    </a:cubicBezTo>
                    <a:cubicBezTo>
                      <a:pt x="14403" y="8642"/>
                      <a:pt x="14806" y="8526"/>
                      <a:pt x="15095" y="8354"/>
                    </a:cubicBezTo>
                    <a:lnTo>
                      <a:pt x="15095" y="8354"/>
                    </a:lnTo>
                    <a:cubicBezTo>
                      <a:pt x="15152" y="8987"/>
                      <a:pt x="15095" y="9563"/>
                      <a:pt x="14979" y="10197"/>
                    </a:cubicBezTo>
                    <a:lnTo>
                      <a:pt x="13078" y="9621"/>
                    </a:lnTo>
                    <a:lnTo>
                      <a:pt x="13021" y="9621"/>
                    </a:lnTo>
                    <a:cubicBezTo>
                      <a:pt x="12560" y="9506"/>
                      <a:pt x="12156" y="9160"/>
                      <a:pt x="11811" y="8757"/>
                    </a:cubicBezTo>
                    <a:cubicBezTo>
                      <a:pt x="11413" y="8319"/>
                      <a:pt x="11097" y="8129"/>
                      <a:pt x="10675" y="8129"/>
                    </a:cubicBezTo>
                    <a:cubicBezTo>
                      <a:pt x="10485" y="8129"/>
                      <a:pt x="10274" y="8167"/>
                      <a:pt x="10025" y="8238"/>
                    </a:cubicBezTo>
                    <a:cubicBezTo>
                      <a:pt x="9712" y="8372"/>
                      <a:pt x="9296" y="8506"/>
                      <a:pt x="8991" y="8506"/>
                    </a:cubicBezTo>
                    <a:cubicBezTo>
                      <a:pt x="8902" y="8506"/>
                      <a:pt x="8822" y="8495"/>
                      <a:pt x="8757" y="8469"/>
                    </a:cubicBezTo>
                    <a:cubicBezTo>
                      <a:pt x="8527" y="8411"/>
                      <a:pt x="8412" y="8296"/>
                      <a:pt x="8354" y="8123"/>
                    </a:cubicBezTo>
                    <a:cubicBezTo>
                      <a:pt x="8066" y="7489"/>
                      <a:pt x="8815" y="6107"/>
                      <a:pt x="9218" y="5415"/>
                    </a:cubicBezTo>
                    <a:cubicBezTo>
                      <a:pt x="9506" y="4897"/>
                      <a:pt x="9737" y="4378"/>
                      <a:pt x="9852" y="3918"/>
                    </a:cubicBezTo>
                    <a:cubicBezTo>
                      <a:pt x="10428" y="3687"/>
                      <a:pt x="10831" y="3169"/>
                      <a:pt x="11004" y="2535"/>
                    </a:cubicBezTo>
                    <a:close/>
                    <a:moveTo>
                      <a:pt x="4379" y="7835"/>
                    </a:moveTo>
                    <a:cubicBezTo>
                      <a:pt x="5301" y="7835"/>
                      <a:pt x="5992" y="8526"/>
                      <a:pt x="5992" y="9391"/>
                    </a:cubicBezTo>
                    <a:cubicBezTo>
                      <a:pt x="5992" y="10312"/>
                      <a:pt x="5301" y="11004"/>
                      <a:pt x="4379" y="11004"/>
                    </a:cubicBezTo>
                    <a:cubicBezTo>
                      <a:pt x="3515" y="11004"/>
                      <a:pt x="2823" y="10312"/>
                      <a:pt x="2823" y="9391"/>
                    </a:cubicBezTo>
                    <a:cubicBezTo>
                      <a:pt x="2823" y="8526"/>
                      <a:pt x="3515" y="7835"/>
                      <a:pt x="4379" y="7835"/>
                    </a:cubicBezTo>
                    <a:close/>
                    <a:moveTo>
                      <a:pt x="4033" y="4033"/>
                    </a:moveTo>
                    <a:lnTo>
                      <a:pt x="4033" y="4033"/>
                    </a:lnTo>
                    <a:cubicBezTo>
                      <a:pt x="4437" y="4090"/>
                      <a:pt x="4782" y="4263"/>
                      <a:pt x="4955" y="4551"/>
                    </a:cubicBezTo>
                    <a:cubicBezTo>
                      <a:pt x="5128" y="4724"/>
                      <a:pt x="5128" y="5012"/>
                      <a:pt x="5013" y="5300"/>
                    </a:cubicBezTo>
                    <a:cubicBezTo>
                      <a:pt x="4897" y="5761"/>
                      <a:pt x="4552" y="6625"/>
                      <a:pt x="4264" y="7374"/>
                    </a:cubicBezTo>
                    <a:cubicBezTo>
                      <a:pt x="3169" y="7432"/>
                      <a:pt x="2305" y="8296"/>
                      <a:pt x="2305" y="9391"/>
                    </a:cubicBezTo>
                    <a:cubicBezTo>
                      <a:pt x="2305" y="9967"/>
                      <a:pt x="2535" y="10485"/>
                      <a:pt x="2939" y="10888"/>
                    </a:cubicBezTo>
                    <a:cubicBezTo>
                      <a:pt x="2535" y="11061"/>
                      <a:pt x="2247" y="11234"/>
                      <a:pt x="2017" y="11464"/>
                    </a:cubicBezTo>
                    <a:cubicBezTo>
                      <a:pt x="1671" y="10716"/>
                      <a:pt x="1498" y="9909"/>
                      <a:pt x="1498" y="9045"/>
                    </a:cubicBezTo>
                    <a:cubicBezTo>
                      <a:pt x="1441" y="8238"/>
                      <a:pt x="1556" y="7489"/>
                      <a:pt x="1786" y="6740"/>
                    </a:cubicBezTo>
                    <a:lnTo>
                      <a:pt x="2074" y="6740"/>
                    </a:lnTo>
                    <a:cubicBezTo>
                      <a:pt x="3227" y="6740"/>
                      <a:pt x="4148" y="5819"/>
                      <a:pt x="4148" y="4724"/>
                    </a:cubicBezTo>
                    <a:cubicBezTo>
                      <a:pt x="4148" y="4494"/>
                      <a:pt x="4148" y="4263"/>
                      <a:pt x="4033" y="4033"/>
                    </a:cubicBezTo>
                    <a:close/>
                    <a:moveTo>
                      <a:pt x="8700" y="11349"/>
                    </a:moveTo>
                    <a:cubicBezTo>
                      <a:pt x="9622" y="11349"/>
                      <a:pt x="10313" y="12098"/>
                      <a:pt x="10313" y="12962"/>
                    </a:cubicBezTo>
                    <a:cubicBezTo>
                      <a:pt x="10313" y="13884"/>
                      <a:pt x="9622" y="14575"/>
                      <a:pt x="8700" y="14575"/>
                    </a:cubicBezTo>
                    <a:cubicBezTo>
                      <a:pt x="7836" y="14575"/>
                      <a:pt x="7144" y="13884"/>
                      <a:pt x="7144" y="12962"/>
                    </a:cubicBezTo>
                    <a:cubicBezTo>
                      <a:pt x="7144" y="12098"/>
                      <a:pt x="7836" y="11349"/>
                      <a:pt x="8700" y="11349"/>
                    </a:cubicBezTo>
                    <a:close/>
                    <a:moveTo>
                      <a:pt x="5144" y="13425"/>
                    </a:moveTo>
                    <a:cubicBezTo>
                      <a:pt x="5245" y="13425"/>
                      <a:pt x="5340" y="13520"/>
                      <a:pt x="5474" y="13654"/>
                    </a:cubicBezTo>
                    <a:cubicBezTo>
                      <a:pt x="5823" y="13959"/>
                      <a:pt x="6139" y="14099"/>
                      <a:pt x="6547" y="14099"/>
                    </a:cubicBezTo>
                    <a:cubicBezTo>
                      <a:pt x="6677" y="14099"/>
                      <a:pt x="6818" y="14085"/>
                      <a:pt x="6971" y="14057"/>
                    </a:cubicBezTo>
                    <a:cubicBezTo>
                      <a:pt x="7317" y="14633"/>
                      <a:pt x="7951" y="15036"/>
                      <a:pt x="8700" y="15036"/>
                    </a:cubicBezTo>
                    <a:cubicBezTo>
                      <a:pt x="9045" y="15036"/>
                      <a:pt x="9391" y="14979"/>
                      <a:pt x="9679" y="14806"/>
                    </a:cubicBezTo>
                    <a:cubicBezTo>
                      <a:pt x="9910" y="14979"/>
                      <a:pt x="10198" y="15152"/>
                      <a:pt x="10486" y="15267"/>
                    </a:cubicBezTo>
                    <a:cubicBezTo>
                      <a:pt x="9766" y="15507"/>
                      <a:pt x="9005" y="15627"/>
                      <a:pt x="8239" y="15627"/>
                    </a:cubicBezTo>
                    <a:cubicBezTo>
                      <a:pt x="8085" y="15627"/>
                      <a:pt x="7932" y="15622"/>
                      <a:pt x="7778" y="15612"/>
                    </a:cubicBezTo>
                    <a:cubicBezTo>
                      <a:pt x="6511" y="15497"/>
                      <a:pt x="5301" y="15094"/>
                      <a:pt x="4264" y="14287"/>
                    </a:cubicBezTo>
                    <a:cubicBezTo>
                      <a:pt x="4494" y="14057"/>
                      <a:pt x="4667" y="13827"/>
                      <a:pt x="4897" y="13596"/>
                    </a:cubicBezTo>
                    <a:cubicBezTo>
                      <a:pt x="4994" y="13475"/>
                      <a:pt x="5071" y="13425"/>
                      <a:pt x="5144" y="13425"/>
                    </a:cubicBezTo>
                    <a:close/>
                    <a:moveTo>
                      <a:pt x="8930" y="0"/>
                    </a:moveTo>
                    <a:cubicBezTo>
                      <a:pt x="7951" y="0"/>
                      <a:pt x="7144" y="691"/>
                      <a:pt x="6914" y="1671"/>
                    </a:cubicBezTo>
                    <a:cubicBezTo>
                      <a:pt x="5704" y="1901"/>
                      <a:pt x="4494" y="2420"/>
                      <a:pt x="3572" y="3284"/>
                    </a:cubicBezTo>
                    <a:cubicBezTo>
                      <a:pt x="3169" y="2881"/>
                      <a:pt x="2651" y="2650"/>
                      <a:pt x="2074" y="2650"/>
                    </a:cubicBezTo>
                    <a:cubicBezTo>
                      <a:pt x="1671" y="2650"/>
                      <a:pt x="1268" y="2765"/>
                      <a:pt x="922" y="2996"/>
                    </a:cubicBezTo>
                    <a:cubicBezTo>
                      <a:pt x="731" y="3139"/>
                      <a:pt x="857" y="3441"/>
                      <a:pt x="1070" y="3441"/>
                    </a:cubicBezTo>
                    <a:cubicBezTo>
                      <a:pt x="1114" y="3441"/>
                      <a:pt x="1161" y="3428"/>
                      <a:pt x="1210" y="3399"/>
                    </a:cubicBezTo>
                    <a:cubicBezTo>
                      <a:pt x="1441" y="3226"/>
                      <a:pt x="1786" y="3111"/>
                      <a:pt x="2074" y="3111"/>
                    </a:cubicBezTo>
                    <a:cubicBezTo>
                      <a:pt x="2939" y="3111"/>
                      <a:pt x="3688" y="3802"/>
                      <a:pt x="3688" y="4724"/>
                    </a:cubicBezTo>
                    <a:cubicBezTo>
                      <a:pt x="3688" y="5588"/>
                      <a:pt x="2939" y="6280"/>
                      <a:pt x="2074" y="6280"/>
                    </a:cubicBezTo>
                    <a:cubicBezTo>
                      <a:pt x="1210" y="6280"/>
                      <a:pt x="461" y="5588"/>
                      <a:pt x="461" y="4724"/>
                    </a:cubicBezTo>
                    <a:cubicBezTo>
                      <a:pt x="461" y="4551"/>
                      <a:pt x="519" y="4378"/>
                      <a:pt x="519" y="4263"/>
                    </a:cubicBezTo>
                    <a:cubicBezTo>
                      <a:pt x="593" y="4079"/>
                      <a:pt x="431" y="3942"/>
                      <a:pt x="290" y="3942"/>
                    </a:cubicBezTo>
                    <a:cubicBezTo>
                      <a:pt x="210" y="3942"/>
                      <a:pt x="137" y="3986"/>
                      <a:pt x="116" y="4090"/>
                    </a:cubicBezTo>
                    <a:cubicBezTo>
                      <a:pt x="58" y="4321"/>
                      <a:pt x="0" y="4494"/>
                      <a:pt x="0" y="4724"/>
                    </a:cubicBezTo>
                    <a:cubicBezTo>
                      <a:pt x="0" y="5588"/>
                      <a:pt x="577" y="6337"/>
                      <a:pt x="1326" y="6625"/>
                    </a:cubicBezTo>
                    <a:cubicBezTo>
                      <a:pt x="1095" y="7432"/>
                      <a:pt x="980" y="8238"/>
                      <a:pt x="980" y="9045"/>
                    </a:cubicBezTo>
                    <a:cubicBezTo>
                      <a:pt x="1037" y="10716"/>
                      <a:pt x="1671" y="12271"/>
                      <a:pt x="2708" y="13538"/>
                    </a:cubicBezTo>
                    <a:cubicBezTo>
                      <a:pt x="4033" y="15036"/>
                      <a:pt x="5819" y="15958"/>
                      <a:pt x="7720" y="16073"/>
                    </a:cubicBezTo>
                    <a:lnTo>
                      <a:pt x="8239" y="16073"/>
                    </a:lnTo>
                    <a:cubicBezTo>
                      <a:pt x="10140" y="16073"/>
                      <a:pt x="11984" y="15382"/>
                      <a:pt x="13309" y="14115"/>
                    </a:cubicBezTo>
                    <a:cubicBezTo>
                      <a:pt x="13441" y="13938"/>
                      <a:pt x="13302" y="13693"/>
                      <a:pt x="13126" y="13693"/>
                    </a:cubicBezTo>
                    <a:cubicBezTo>
                      <a:pt x="13073" y="13693"/>
                      <a:pt x="13016" y="13715"/>
                      <a:pt x="12963" y="13769"/>
                    </a:cubicBezTo>
                    <a:cubicBezTo>
                      <a:pt x="12387" y="14287"/>
                      <a:pt x="11753" y="14691"/>
                      <a:pt x="11062" y="15036"/>
                    </a:cubicBezTo>
                    <a:cubicBezTo>
                      <a:pt x="10716" y="14864"/>
                      <a:pt x="10370" y="14691"/>
                      <a:pt x="10082" y="14518"/>
                    </a:cubicBezTo>
                    <a:cubicBezTo>
                      <a:pt x="10486" y="14115"/>
                      <a:pt x="10774" y="13596"/>
                      <a:pt x="10774" y="12962"/>
                    </a:cubicBezTo>
                    <a:cubicBezTo>
                      <a:pt x="10774" y="11810"/>
                      <a:pt x="9852" y="10888"/>
                      <a:pt x="8700" y="10888"/>
                    </a:cubicBezTo>
                    <a:cubicBezTo>
                      <a:pt x="7548" y="10888"/>
                      <a:pt x="6626" y="11810"/>
                      <a:pt x="6626" y="12962"/>
                    </a:cubicBezTo>
                    <a:cubicBezTo>
                      <a:pt x="6626" y="13193"/>
                      <a:pt x="6683" y="13423"/>
                      <a:pt x="6741" y="13596"/>
                    </a:cubicBezTo>
                    <a:cubicBezTo>
                      <a:pt x="6650" y="13609"/>
                      <a:pt x="6566" y="13616"/>
                      <a:pt x="6486" y="13616"/>
                    </a:cubicBezTo>
                    <a:cubicBezTo>
                      <a:pt x="6211" y="13616"/>
                      <a:pt x="5998" y="13531"/>
                      <a:pt x="5819" y="13308"/>
                    </a:cubicBezTo>
                    <a:cubicBezTo>
                      <a:pt x="5598" y="13087"/>
                      <a:pt x="5359" y="12952"/>
                      <a:pt x="5122" y="12952"/>
                    </a:cubicBezTo>
                    <a:cubicBezTo>
                      <a:pt x="4927" y="12952"/>
                      <a:pt x="4734" y="13043"/>
                      <a:pt x="4552" y="13250"/>
                    </a:cubicBezTo>
                    <a:cubicBezTo>
                      <a:pt x="4321" y="13481"/>
                      <a:pt x="4091" y="13769"/>
                      <a:pt x="3918" y="13999"/>
                    </a:cubicBezTo>
                    <a:cubicBezTo>
                      <a:pt x="3630" y="13769"/>
                      <a:pt x="3342" y="13481"/>
                      <a:pt x="3054" y="13193"/>
                    </a:cubicBezTo>
                    <a:cubicBezTo>
                      <a:pt x="2766" y="12790"/>
                      <a:pt x="2478" y="12386"/>
                      <a:pt x="2247" y="11925"/>
                    </a:cubicBezTo>
                    <a:cubicBezTo>
                      <a:pt x="2478" y="11580"/>
                      <a:pt x="2939" y="11349"/>
                      <a:pt x="3342" y="11234"/>
                    </a:cubicBezTo>
                    <a:cubicBezTo>
                      <a:pt x="3688" y="11407"/>
                      <a:pt x="4033" y="11464"/>
                      <a:pt x="4379" y="11464"/>
                    </a:cubicBezTo>
                    <a:cubicBezTo>
                      <a:pt x="5531" y="11464"/>
                      <a:pt x="6453" y="10543"/>
                      <a:pt x="6453" y="9448"/>
                    </a:cubicBezTo>
                    <a:cubicBezTo>
                      <a:pt x="6453" y="8411"/>
                      <a:pt x="5704" y="7547"/>
                      <a:pt x="4782" y="7374"/>
                    </a:cubicBezTo>
                    <a:cubicBezTo>
                      <a:pt x="5070" y="6683"/>
                      <a:pt x="5358" y="5876"/>
                      <a:pt x="5474" y="5473"/>
                    </a:cubicBezTo>
                    <a:cubicBezTo>
                      <a:pt x="5646" y="5012"/>
                      <a:pt x="5589" y="4609"/>
                      <a:pt x="5358" y="4263"/>
                    </a:cubicBezTo>
                    <a:cubicBezTo>
                      <a:pt x="5070" y="3860"/>
                      <a:pt x="4552" y="3629"/>
                      <a:pt x="3976" y="3572"/>
                    </a:cubicBezTo>
                    <a:cubicBezTo>
                      <a:pt x="4782" y="2823"/>
                      <a:pt x="5819" y="2362"/>
                      <a:pt x="6914" y="2132"/>
                    </a:cubicBezTo>
                    <a:cubicBezTo>
                      <a:pt x="6914" y="3226"/>
                      <a:pt x="7836" y="4148"/>
                      <a:pt x="8988" y="4148"/>
                    </a:cubicBezTo>
                    <a:cubicBezTo>
                      <a:pt x="9103" y="4148"/>
                      <a:pt x="9218" y="4148"/>
                      <a:pt x="9276" y="4090"/>
                    </a:cubicBezTo>
                    <a:lnTo>
                      <a:pt x="9276" y="4090"/>
                    </a:lnTo>
                    <a:cubicBezTo>
                      <a:pt x="9161" y="4436"/>
                      <a:pt x="9045" y="4782"/>
                      <a:pt x="8815" y="5185"/>
                    </a:cubicBezTo>
                    <a:cubicBezTo>
                      <a:pt x="8181" y="6337"/>
                      <a:pt x="7548" y="7547"/>
                      <a:pt x="7893" y="8296"/>
                    </a:cubicBezTo>
                    <a:cubicBezTo>
                      <a:pt x="8008" y="8642"/>
                      <a:pt x="8239" y="8814"/>
                      <a:pt x="8585" y="8930"/>
                    </a:cubicBezTo>
                    <a:cubicBezTo>
                      <a:pt x="8700" y="8973"/>
                      <a:pt x="8826" y="8991"/>
                      <a:pt x="8958" y="8991"/>
                    </a:cubicBezTo>
                    <a:cubicBezTo>
                      <a:pt x="9355" y="8991"/>
                      <a:pt x="9809" y="8829"/>
                      <a:pt x="10198" y="8699"/>
                    </a:cubicBezTo>
                    <a:cubicBezTo>
                      <a:pt x="10390" y="8642"/>
                      <a:pt x="10543" y="8610"/>
                      <a:pt x="10678" y="8610"/>
                    </a:cubicBezTo>
                    <a:cubicBezTo>
                      <a:pt x="10947" y="8610"/>
                      <a:pt x="11139" y="8738"/>
                      <a:pt x="11407" y="9045"/>
                    </a:cubicBezTo>
                    <a:cubicBezTo>
                      <a:pt x="11811" y="9563"/>
                      <a:pt x="12329" y="9909"/>
                      <a:pt x="12905" y="10082"/>
                    </a:cubicBezTo>
                    <a:lnTo>
                      <a:pt x="14864" y="10658"/>
                    </a:lnTo>
                    <a:cubicBezTo>
                      <a:pt x="14634" y="11407"/>
                      <a:pt x="14346" y="12098"/>
                      <a:pt x="13885" y="12674"/>
                    </a:cubicBezTo>
                    <a:cubicBezTo>
                      <a:pt x="13757" y="12845"/>
                      <a:pt x="13945" y="13047"/>
                      <a:pt x="14121" y="13047"/>
                    </a:cubicBezTo>
                    <a:cubicBezTo>
                      <a:pt x="14183" y="13047"/>
                      <a:pt x="14243" y="13022"/>
                      <a:pt x="14288" y="12962"/>
                    </a:cubicBezTo>
                    <a:cubicBezTo>
                      <a:pt x="14806" y="12213"/>
                      <a:pt x="15152" y="11407"/>
                      <a:pt x="15383" y="10543"/>
                    </a:cubicBezTo>
                    <a:cubicBezTo>
                      <a:pt x="15498" y="9736"/>
                      <a:pt x="15613" y="8814"/>
                      <a:pt x="15498" y="8008"/>
                    </a:cubicBezTo>
                    <a:cubicBezTo>
                      <a:pt x="15901" y="7662"/>
                      <a:pt x="16074" y="7144"/>
                      <a:pt x="16074" y="6568"/>
                    </a:cubicBezTo>
                    <a:cubicBezTo>
                      <a:pt x="16074" y="5531"/>
                      <a:pt x="15267" y="4609"/>
                      <a:pt x="14173" y="4551"/>
                    </a:cubicBezTo>
                    <a:cubicBezTo>
                      <a:pt x="13366" y="3457"/>
                      <a:pt x="12272" y="2592"/>
                      <a:pt x="11062" y="2074"/>
                    </a:cubicBezTo>
                    <a:cubicBezTo>
                      <a:pt x="11004" y="922"/>
                      <a:pt x="10082" y="0"/>
                      <a:pt x="8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4363050" y="2280300"/>
                <a:ext cx="34600" cy="62675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2507" extrusionOk="0">
                    <a:moveTo>
                      <a:pt x="692" y="0"/>
                    </a:moveTo>
                    <a:cubicBezTo>
                      <a:pt x="577" y="0"/>
                      <a:pt x="461" y="72"/>
                      <a:pt x="461" y="216"/>
                    </a:cubicBezTo>
                    <a:lnTo>
                      <a:pt x="461" y="274"/>
                    </a:lnTo>
                    <a:cubicBezTo>
                      <a:pt x="289" y="389"/>
                      <a:pt x="173" y="504"/>
                      <a:pt x="116" y="735"/>
                    </a:cubicBezTo>
                    <a:cubicBezTo>
                      <a:pt x="58" y="907"/>
                      <a:pt x="116" y="1080"/>
                      <a:pt x="289" y="1196"/>
                    </a:cubicBezTo>
                    <a:cubicBezTo>
                      <a:pt x="404" y="1311"/>
                      <a:pt x="577" y="1368"/>
                      <a:pt x="750" y="1484"/>
                    </a:cubicBezTo>
                    <a:cubicBezTo>
                      <a:pt x="807" y="1484"/>
                      <a:pt x="865" y="1484"/>
                      <a:pt x="865" y="1599"/>
                    </a:cubicBezTo>
                    <a:cubicBezTo>
                      <a:pt x="865" y="1656"/>
                      <a:pt x="807" y="1772"/>
                      <a:pt x="692" y="1772"/>
                    </a:cubicBezTo>
                    <a:cubicBezTo>
                      <a:pt x="577" y="1772"/>
                      <a:pt x="519" y="1772"/>
                      <a:pt x="404" y="1714"/>
                    </a:cubicBezTo>
                    <a:cubicBezTo>
                      <a:pt x="380" y="1665"/>
                      <a:pt x="335" y="1647"/>
                      <a:pt x="286" y="1647"/>
                    </a:cubicBezTo>
                    <a:cubicBezTo>
                      <a:pt x="221" y="1647"/>
                      <a:pt x="149" y="1681"/>
                      <a:pt x="116" y="1714"/>
                    </a:cubicBezTo>
                    <a:cubicBezTo>
                      <a:pt x="1" y="1829"/>
                      <a:pt x="58" y="2002"/>
                      <a:pt x="173" y="2117"/>
                    </a:cubicBezTo>
                    <a:cubicBezTo>
                      <a:pt x="289" y="2175"/>
                      <a:pt x="346" y="2175"/>
                      <a:pt x="461" y="2233"/>
                    </a:cubicBezTo>
                    <a:lnTo>
                      <a:pt x="461" y="2290"/>
                    </a:lnTo>
                    <a:cubicBezTo>
                      <a:pt x="461" y="2434"/>
                      <a:pt x="577" y="2506"/>
                      <a:pt x="692" y="2506"/>
                    </a:cubicBezTo>
                    <a:cubicBezTo>
                      <a:pt x="807" y="2506"/>
                      <a:pt x="922" y="2434"/>
                      <a:pt x="922" y="2290"/>
                    </a:cubicBezTo>
                    <a:lnTo>
                      <a:pt x="922" y="2175"/>
                    </a:lnTo>
                    <a:cubicBezTo>
                      <a:pt x="1153" y="2117"/>
                      <a:pt x="1268" y="1944"/>
                      <a:pt x="1326" y="1714"/>
                    </a:cubicBezTo>
                    <a:cubicBezTo>
                      <a:pt x="1383" y="1426"/>
                      <a:pt x="1210" y="1138"/>
                      <a:pt x="922" y="1023"/>
                    </a:cubicBezTo>
                    <a:cubicBezTo>
                      <a:pt x="807" y="1023"/>
                      <a:pt x="634" y="965"/>
                      <a:pt x="577" y="850"/>
                    </a:cubicBezTo>
                    <a:cubicBezTo>
                      <a:pt x="577" y="850"/>
                      <a:pt x="577" y="792"/>
                      <a:pt x="634" y="735"/>
                    </a:cubicBezTo>
                    <a:cubicBezTo>
                      <a:pt x="750" y="735"/>
                      <a:pt x="807" y="792"/>
                      <a:pt x="865" y="792"/>
                    </a:cubicBezTo>
                    <a:cubicBezTo>
                      <a:pt x="902" y="829"/>
                      <a:pt x="944" y="845"/>
                      <a:pt x="985" y="845"/>
                    </a:cubicBezTo>
                    <a:cubicBezTo>
                      <a:pt x="1139" y="845"/>
                      <a:pt x="1289" y="628"/>
                      <a:pt x="1153" y="447"/>
                    </a:cubicBezTo>
                    <a:cubicBezTo>
                      <a:pt x="1095" y="389"/>
                      <a:pt x="1038" y="331"/>
                      <a:pt x="922" y="274"/>
                    </a:cubicBezTo>
                    <a:lnTo>
                      <a:pt x="922" y="216"/>
                    </a:lnTo>
                    <a:cubicBezTo>
                      <a:pt x="922" y="72"/>
                      <a:pt x="807" y="0"/>
                      <a:pt x="6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3" name="Google Shape;203;p4"/>
          <p:cNvGrpSpPr/>
          <p:nvPr/>
        </p:nvGrpSpPr>
        <p:grpSpPr>
          <a:xfrm>
            <a:off x="3058853" y="3440046"/>
            <a:ext cx="707400" cy="707400"/>
            <a:chOff x="3058853" y="3440046"/>
            <a:chExt cx="707400" cy="707400"/>
          </a:xfrm>
        </p:grpSpPr>
        <p:sp>
          <p:nvSpPr>
            <p:cNvPr id="204" name="Google Shape;204;p4"/>
            <p:cNvSpPr/>
            <p:nvPr/>
          </p:nvSpPr>
          <p:spPr>
            <a:xfrm rot="5400000">
              <a:off x="3058853" y="3440046"/>
              <a:ext cx="707400" cy="70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3210913" y="3592100"/>
              <a:ext cx="403300" cy="403300"/>
            </a:xfrm>
            <a:custGeom>
              <a:avLst/>
              <a:gdLst/>
              <a:ahLst/>
              <a:cxnLst/>
              <a:rect l="l" t="t" r="r" b="b"/>
              <a:pathLst>
                <a:path w="16132" h="16132" extrusionOk="0">
                  <a:moveTo>
                    <a:pt x="8412" y="461"/>
                  </a:moveTo>
                  <a:lnTo>
                    <a:pt x="8412" y="1210"/>
                  </a:lnTo>
                  <a:lnTo>
                    <a:pt x="7720" y="1210"/>
                  </a:lnTo>
                  <a:lnTo>
                    <a:pt x="7720" y="519"/>
                  </a:lnTo>
                  <a:lnTo>
                    <a:pt x="7720" y="461"/>
                  </a:lnTo>
                  <a:close/>
                  <a:moveTo>
                    <a:pt x="3688" y="1613"/>
                  </a:moveTo>
                  <a:lnTo>
                    <a:pt x="3688" y="2305"/>
                  </a:lnTo>
                  <a:lnTo>
                    <a:pt x="2996" y="2305"/>
                  </a:lnTo>
                  <a:lnTo>
                    <a:pt x="2996" y="1613"/>
                  </a:lnTo>
                  <a:close/>
                  <a:moveTo>
                    <a:pt x="13136" y="1613"/>
                  </a:moveTo>
                  <a:lnTo>
                    <a:pt x="13136" y="2362"/>
                  </a:lnTo>
                  <a:lnTo>
                    <a:pt x="12444" y="2362"/>
                  </a:lnTo>
                  <a:lnTo>
                    <a:pt x="12444" y="1613"/>
                  </a:lnTo>
                  <a:close/>
                  <a:moveTo>
                    <a:pt x="6395" y="3111"/>
                  </a:moveTo>
                  <a:lnTo>
                    <a:pt x="6395" y="3860"/>
                  </a:lnTo>
                  <a:lnTo>
                    <a:pt x="5646" y="3860"/>
                  </a:lnTo>
                  <a:lnTo>
                    <a:pt x="5646" y="3111"/>
                  </a:lnTo>
                  <a:close/>
                  <a:moveTo>
                    <a:pt x="10486" y="3111"/>
                  </a:moveTo>
                  <a:lnTo>
                    <a:pt x="10486" y="3860"/>
                  </a:lnTo>
                  <a:lnTo>
                    <a:pt x="9794" y="3860"/>
                  </a:lnTo>
                  <a:lnTo>
                    <a:pt x="9794" y="3111"/>
                  </a:lnTo>
                  <a:close/>
                  <a:moveTo>
                    <a:pt x="1210" y="5185"/>
                  </a:moveTo>
                  <a:lnTo>
                    <a:pt x="1210" y="5934"/>
                  </a:lnTo>
                  <a:lnTo>
                    <a:pt x="519" y="5934"/>
                  </a:lnTo>
                  <a:lnTo>
                    <a:pt x="519" y="5185"/>
                  </a:lnTo>
                  <a:close/>
                  <a:moveTo>
                    <a:pt x="15613" y="5185"/>
                  </a:moveTo>
                  <a:lnTo>
                    <a:pt x="15613" y="5934"/>
                  </a:lnTo>
                  <a:lnTo>
                    <a:pt x="14922" y="5934"/>
                  </a:lnTo>
                  <a:lnTo>
                    <a:pt x="14922" y="5185"/>
                  </a:lnTo>
                  <a:close/>
                  <a:moveTo>
                    <a:pt x="3342" y="7490"/>
                  </a:moveTo>
                  <a:lnTo>
                    <a:pt x="3342" y="8181"/>
                  </a:lnTo>
                  <a:lnTo>
                    <a:pt x="2651" y="8181"/>
                  </a:lnTo>
                  <a:lnTo>
                    <a:pt x="2651" y="7490"/>
                  </a:lnTo>
                  <a:close/>
                  <a:moveTo>
                    <a:pt x="13481" y="7432"/>
                  </a:moveTo>
                  <a:lnTo>
                    <a:pt x="13481" y="8181"/>
                  </a:lnTo>
                  <a:lnTo>
                    <a:pt x="12790" y="8181"/>
                  </a:lnTo>
                  <a:lnTo>
                    <a:pt x="12790" y="7432"/>
                  </a:lnTo>
                  <a:close/>
                  <a:moveTo>
                    <a:pt x="11292" y="9852"/>
                  </a:moveTo>
                  <a:lnTo>
                    <a:pt x="12041" y="10946"/>
                  </a:lnTo>
                  <a:lnTo>
                    <a:pt x="10658" y="10946"/>
                  </a:lnTo>
                  <a:lnTo>
                    <a:pt x="9910" y="9852"/>
                  </a:lnTo>
                  <a:close/>
                  <a:moveTo>
                    <a:pt x="9161" y="10370"/>
                  </a:moveTo>
                  <a:lnTo>
                    <a:pt x="9161" y="15613"/>
                  </a:lnTo>
                  <a:lnTo>
                    <a:pt x="4955" y="15613"/>
                  </a:lnTo>
                  <a:lnTo>
                    <a:pt x="4955" y="11407"/>
                  </a:lnTo>
                  <a:lnTo>
                    <a:pt x="8296" y="11407"/>
                  </a:lnTo>
                  <a:cubicBezTo>
                    <a:pt x="8354" y="11407"/>
                    <a:pt x="8469" y="11407"/>
                    <a:pt x="8469" y="11292"/>
                  </a:cubicBezTo>
                  <a:lnTo>
                    <a:pt x="9161" y="10370"/>
                  </a:lnTo>
                  <a:close/>
                  <a:moveTo>
                    <a:pt x="7490" y="0"/>
                  </a:moveTo>
                  <a:cubicBezTo>
                    <a:pt x="7375" y="0"/>
                    <a:pt x="7259" y="116"/>
                    <a:pt x="7259" y="288"/>
                  </a:cubicBezTo>
                  <a:lnTo>
                    <a:pt x="7259" y="1441"/>
                  </a:lnTo>
                  <a:cubicBezTo>
                    <a:pt x="7259" y="1613"/>
                    <a:pt x="7375" y="1671"/>
                    <a:pt x="7490" y="1671"/>
                  </a:cubicBezTo>
                  <a:lnTo>
                    <a:pt x="7836" y="1671"/>
                  </a:lnTo>
                  <a:lnTo>
                    <a:pt x="7836" y="3284"/>
                  </a:lnTo>
                  <a:lnTo>
                    <a:pt x="6856" y="3284"/>
                  </a:lnTo>
                  <a:lnTo>
                    <a:pt x="6856" y="2881"/>
                  </a:lnTo>
                  <a:cubicBezTo>
                    <a:pt x="6856" y="2766"/>
                    <a:pt x="6741" y="2650"/>
                    <a:pt x="6626" y="2650"/>
                  </a:cubicBezTo>
                  <a:lnTo>
                    <a:pt x="5416" y="2650"/>
                  </a:lnTo>
                  <a:cubicBezTo>
                    <a:pt x="5301" y="2650"/>
                    <a:pt x="5185" y="2766"/>
                    <a:pt x="5185" y="2881"/>
                  </a:cubicBezTo>
                  <a:lnTo>
                    <a:pt x="5185" y="4091"/>
                  </a:lnTo>
                  <a:cubicBezTo>
                    <a:pt x="5185" y="4206"/>
                    <a:pt x="5301" y="4321"/>
                    <a:pt x="5416" y="4321"/>
                  </a:cubicBezTo>
                  <a:lnTo>
                    <a:pt x="6626" y="4321"/>
                  </a:lnTo>
                  <a:cubicBezTo>
                    <a:pt x="6741" y="4321"/>
                    <a:pt x="6856" y="4206"/>
                    <a:pt x="6856" y="4091"/>
                  </a:cubicBezTo>
                  <a:lnTo>
                    <a:pt x="6856" y="3745"/>
                  </a:lnTo>
                  <a:lnTo>
                    <a:pt x="7836" y="3745"/>
                  </a:lnTo>
                  <a:lnTo>
                    <a:pt x="7836" y="5358"/>
                  </a:lnTo>
                  <a:lnTo>
                    <a:pt x="3572" y="5358"/>
                  </a:lnTo>
                  <a:lnTo>
                    <a:pt x="3572" y="2823"/>
                  </a:lnTo>
                  <a:lnTo>
                    <a:pt x="3918" y="2823"/>
                  </a:lnTo>
                  <a:cubicBezTo>
                    <a:pt x="4033" y="2823"/>
                    <a:pt x="4148" y="2708"/>
                    <a:pt x="4148" y="2593"/>
                  </a:cubicBezTo>
                  <a:lnTo>
                    <a:pt x="4148" y="1383"/>
                  </a:lnTo>
                  <a:cubicBezTo>
                    <a:pt x="4148" y="1268"/>
                    <a:pt x="4033" y="1153"/>
                    <a:pt x="3918" y="1153"/>
                  </a:cubicBezTo>
                  <a:lnTo>
                    <a:pt x="2708" y="1153"/>
                  </a:lnTo>
                  <a:cubicBezTo>
                    <a:pt x="2593" y="1153"/>
                    <a:pt x="2478" y="1268"/>
                    <a:pt x="2478" y="1383"/>
                  </a:cubicBezTo>
                  <a:lnTo>
                    <a:pt x="2478" y="2593"/>
                  </a:lnTo>
                  <a:cubicBezTo>
                    <a:pt x="2478" y="2708"/>
                    <a:pt x="2593" y="2823"/>
                    <a:pt x="2708" y="2823"/>
                  </a:cubicBezTo>
                  <a:lnTo>
                    <a:pt x="3111" y="2823"/>
                  </a:lnTo>
                  <a:lnTo>
                    <a:pt x="3111" y="5358"/>
                  </a:lnTo>
                  <a:lnTo>
                    <a:pt x="1671" y="5358"/>
                  </a:lnTo>
                  <a:lnTo>
                    <a:pt x="1671" y="5012"/>
                  </a:lnTo>
                  <a:cubicBezTo>
                    <a:pt x="1671" y="4840"/>
                    <a:pt x="1556" y="4724"/>
                    <a:pt x="1441" y="4724"/>
                  </a:cubicBezTo>
                  <a:lnTo>
                    <a:pt x="231" y="4724"/>
                  </a:lnTo>
                  <a:cubicBezTo>
                    <a:pt x="116" y="4724"/>
                    <a:pt x="0" y="4840"/>
                    <a:pt x="0" y="5012"/>
                  </a:cubicBezTo>
                  <a:lnTo>
                    <a:pt x="0" y="6165"/>
                  </a:lnTo>
                  <a:cubicBezTo>
                    <a:pt x="0" y="6337"/>
                    <a:pt x="116" y="6395"/>
                    <a:pt x="231" y="6395"/>
                  </a:cubicBezTo>
                  <a:lnTo>
                    <a:pt x="1441" y="6395"/>
                  </a:lnTo>
                  <a:cubicBezTo>
                    <a:pt x="1556" y="6395"/>
                    <a:pt x="1671" y="6337"/>
                    <a:pt x="1671" y="6165"/>
                  </a:cubicBezTo>
                  <a:lnTo>
                    <a:pt x="1671" y="5819"/>
                  </a:lnTo>
                  <a:lnTo>
                    <a:pt x="6165" y="5819"/>
                  </a:lnTo>
                  <a:lnTo>
                    <a:pt x="6165" y="7663"/>
                  </a:lnTo>
                  <a:lnTo>
                    <a:pt x="3803" y="7663"/>
                  </a:lnTo>
                  <a:lnTo>
                    <a:pt x="3803" y="7259"/>
                  </a:lnTo>
                  <a:cubicBezTo>
                    <a:pt x="3803" y="7144"/>
                    <a:pt x="3688" y="7029"/>
                    <a:pt x="3572" y="7029"/>
                  </a:cubicBezTo>
                  <a:lnTo>
                    <a:pt x="2363" y="7029"/>
                  </a:lnTo>
                  <a:cubicBezTo>
                    <a:pt x="2247" y="7029"/>
                    <a:pt x="2132" y="7144"/>
                    <a:pt x="2132" y="7259"/>
                  </a:cubicBezTo>
                  <a:lnTo>
                    <a:pt x="2132" y="8469"/>
                  </a:lnTo>
                  <a:cubicBezTo>
                    <a:pt x="2132" y="8584"/>
                    <a:pt x="2247" y="8700"/>
                    <a:pt x="2363" y="8700"/>
                  </a:cubicBezTo>
                  <a:lnTo>
                    <a:pt x="3572" y="8700"/>
                  </a:lnTo>
                  <a:cubicBezTo>
                    <a:pt x="3688" y="8700"/>
                    <a:pt x="3803" y="8584"/>
                    <a:pt x="3803" y="8469"/>
                  </a:cubicBezTo>
                  <a:lnTo>
                    <a:pt x="3803" y="8123"/>
                  </a:lnTo>
                  <a:lnTo>
                    <a:pt x="6395" y="8123"/>
                  </a:lnTo>
                  <a:cubicBezTo>
                    <a:pt x="6510" y="8123"/>
                    <a:pt x="6626" y="8008"/>
                    <a:pt x="6626" y="7893"/>
                  </a:cubicBezTo>
                  <a:lnTo>
                    <a:pt x="6626" y="5819"/>
                  </a:lnTo>
                  <a:lnTo>
                    <a:pt x="7836" y="5819"/>
                  </a:lnTo>
                  <a:lnTo>
                    <a:pt x="7836" y="9391"/>
                  </a:lnTo>
                  <a:lnTo>
                    <a:pt x="6971" y="9391"/>
                  </a:lnTo>
                  <a:cubicBezTo>
                    <a:pt x="6683" y="9391"/>
                    <a:pt x="6683" y="9852"/>
                    <a:pt x="6971" y="9852"/>
                  </a:cubicBezTo>
                  <a:lnTo>
                    <a:pt x="8930" y="9852"/>
                  </a:lnTo>
                  <a:lnTo>
                    <a:pt x="8181" y="10946"/>
                  </a:lnTo>
                  <a:lnTo>
                    <a:pt x="4091" y="10946"/>
                  </a:lnTo>
                  <a:lnTo>
                    <a:pt x="4840" y="9852"/>
                  </a:lnTo>
                  <a:lnTo>
                    <a:pt x="5704" y="9852"/>
                  </a:lnTo>
                  <a:cubicBezTo>
                    <a:pt x="5992" y="9852"/>
                    <a:pt x="5992" y="9391"/>
                    <a:pt x="5704" y="9391"/>
                  </a:cubicBezTo>
                  <a:lnTo>
                    <a:pt x="4725" y="9391"/>
                  </a:lnTo>
                  <a:cubicBezTo>
                    <a:pt x="4667" y="9391"/>
                    <a:pt x="4552" y="9448"/>
                    <a:pt x="4552" y="9506"/>
                  </a:cubicBezTo>
                  <a:lnTo>
                    <a:pt x="3400" y="11062"/>
                  </a:lnTo>
                  <a:cubicBezTo>
                    <a:pt x="3342" y="11234"/>
                    <a:pt x="3400" y="11407"/>
                    <a:pt x="3630" y="11407"/>
                  </a:cubicBezTo>
                  <a:lnTo>
                    <a:pt x="4494" y="11407"/>
                  </a:lnTo>
                  <a:lnTo>
                    <a:pt x="4494" y="15901"/>
                  </a:lnTo>
                  <a:cubicBezTo>
                    <a:pt x="4494" y="16016"/>
                    <a:pt x="4609" y="16131"/>
                    <a:pt x="4725" y="16131"/>
                  </a:cubicBezTo>
                  <a:lnTo>
                    <a:pt x="11407" y="16131"/>
                  </a:lnTo>
                  <a:cubicBezTo>
                    <a:pt x="11523" y="16131"/>
                    <a:pt x="11638" y="16016"/>
                    <a:pt x="11638" y="15901"/>
                  </a:cubicBezTo>
                  <a:lnTo>
                    <a:pt x="11638" y="14749"/>
                  </a:lnTo>
                  <a:cubicBezTo>
                    <a:pt x="11638" y="14605"/>
                    <a:pt x="11523" y="14533"/>
                    <a:pt x="11407" y="14533"/>
                  </a:cubicBezTo>
                  <a:cubicBezTo>
                    <a:pt x="11292" y="14533"/>
                    <a:pt x="11177" y="14605"/>
                    <a:pt x="11177" y="14749"/>
                  </a:cubicBezTo>
                  <a:lnTo>
                    <a:pt x="11177" y="15670"/>
                  </a:lnTo>
                  <a:lnTo>
                    <a:pt x="9679" y="15670"/>
                  </a:lnTo>
                  <a:lnTo>
                    <a:pt x="9679" y="10370"/>
                  </a:lnTo>
                  <a:lnTo>
                    <a:pt x="10370" y="11350"/>
                  </a:lnTo>
                  <a:cubicBezTo>
                    <a:pt x="10370" y="11407"/>
                    <a:pt x="10486" y="11407"/>
                    <a:pt x="10543" y="11407"/>
                  </a:cubicBezTo>
                  <a:lnTo>
                    <a:pt x="11177" y="11407"/>
                  </a:lnTo>
                  <a:lnTo>
                    <a:pt x="11177" y="13424"/>
                  </a:lnTo>
                  <a:cubicBezTo>
                    <a:pt x="11177" y="13568"/>
                    <a:pt x="11292" y="13640"/>
                    <a:pt x="11407" y="13640"/>
                  </a:cubicBezTo>
                  <a:cubicBezTo>
                    <a:pt x="11523" y="13640"/>
                    <a:pt x="11638" y="13568"/>
                    <a:pt x="11638" y="13424"/>
                  </a:cubicBezTo>
                  <a:lnTo>
                    <a:pt x="11638" y="11407"/>
                  </a:lnTo>
                  <a:lnTo>
                    <a:pt x="12502" y="11407"/>
                  </a:lnTo>
                  <a:cubicBezTo>
                    <a:pt x="12732" y="11407"/>
                    <a:pt x="12848" y="11234"/>
                    <a:pt x="12732" y="11062"/>
                  </a:cubicBezTo>
                  <a:lnTo>
                    <a:pt x="11638" y="9506"/>
                  </a:lnTo>
                  <a:cubicBezTo>
                    <a:pt x="11580" y="9448"/>
                    <a:pt x="11523" y="9391"/>
                    <a:pt x="11407" y="9391"/>
                  </a:cubicBezTo>
                  <a:lnTo>
                    <a:pt x="8296" y="9391"/>
                  </a:lnTo>
                  <a:lnTo>
                    <a:pt x="8296" y="5819"/>
                  </a:lnTo>
                  <a:lnTo>
                    <a:pt x="9506" y="5819"/>
                  </a:lnTo>
                  <a:lnTo>
                    <a:pt x="9506" y="7893"/>
                  </a:lnTo>
                  <a:cubicBezTo>
                    <a:pt x="9506" y="8008"/>
                    <a:pt x="9621" y="8123"/>
                    <a:pt x="9737" y="8123"/>
                  </a:cubicBezTo>
                  <a:lnTo>
                    <a:pt x="12329" y="8123"/>
                  </a:lnTo>
                  <a:lnTo>
                    <a:pt x="12329" y="8469"/>
                  </a:lnTo>
                  <a:cubicBezTo>
                    <a:pt x="12329" y="8584"/>
                    <a:pt x="12444" y="8700"/>
                    <a:pt x="12560" y="8700"/>
                  </a:cubicBezTo>
                  <a:lnTo>
                    <a:pt x="13769" y="8700"/>
                  </a:lnTo>
                  <a:cubicBezTo>
                    <a:pt x="13885" y="8700"/>
                    <a:pt x="14000" y="8584"/>
                    <a:pt x="14000" y="8469"/>
                  </a:cubicBezTo>
                  <a:lnTo>
                    <a:pt x="14000" y="7259"/>
                  </a:lnTo>
                  <a:cubicBezTo>
                    <a:pt x="14000" y="7144"/>
                    <a:pt x="13885" y="7029"/>
                    <a:pt x="13769" y="7029"/>
                  </a:cubicBezTo>
                  <a:lnTo>
                    <a:pt x="12560" y="7029"/>
                  </a:lnTo>
                  <a:cubicBezTo>
                    <a:pt x="12444" y="7029"/>
                    <a:pt x="12329" y="7144"/>
                    <a:pt x="12329" y="7259"/>
                  </a:cubicBezTo>
                  <a:lnTo>
                    <a:pt x="12329" y="7605"/>
                  </a:lnTo>
                  <a:lnTo>
                    <a:pt x="9967" y="7605"/>
                  </a:lnTo>
                  <a:lnTo>
                    <a:pt x="9967" y="5819"/>
                  </a:lnTo>
                  <a:lnTo>
                    <a:pt x="14461" y="5819"/>
                  </a:lnTo>
                  <a:lnTo>
                    <a:pt x="14461" y="6165"/>
                  </a:lnTo>
                  <a:cubicBezTo>
                    <a:pt x="14461" y="6280"/>
                    <a:pt x="14576" y="6395"/>
                    <a:pt x="14691" y="6395"/>
                  </a:cubicBezTo>
                  <a:lnTo>
                    <a:pt x="15901" y="6395"/>
                  </a:lnTo>
                  <a:cubicBezTo>
                    <a:pt x="16016" y="6395"/>
                    <a:pt x="16132" y="6280"/>
                    <a:pt x="16132" y="6165"/>
                  </a:cubicBezTo>
                  <a:lnTo>
                    <a:pt x="16132" y="4955"/>
                  </a:lnTo>
                  <a:cubicBezTo>
                    <a:pt x="16132" y="4840"/>
                    <a:pt x="16016" y="4724"/>
                    <a:pt x="15901" y="4724"/>
                  </a:cubicBezTo>
                  <a:lnTo>
                    <a:pt x="14691" y="4724"/>
                  </a:lnTo>
                  <a:cubicBezTo>
                    <a:pt x="14576" y="4724"/>
                    <a:pt x="14461" y="4840"/>
                    <a:pt x="14461" y="4955"/>
                  </a:cubicBezTo>
                  <a:lnTo>
                    <a:pt x="14461" y="5358"/>
                  </a:lnTo>
                  <a:lnTo>
                    <a:pt x="13021" y="5358"/>
                  </a:lnTo>
                  <a:lnTo>
                    <a:pt x="13021" y="2823"/>
                  </a:lnTo>
                  <a:lnTo>
                    <a:pt x="13424" y="2823"/>
                  </a:lnTo>
                  <a:cubicBezTo>
                    <a:pt x="13539" y="2823"/>
                    <a:pt x="13654" y="2708"/>
                    <a:pt x="13654" y="2593"/>
                  </a:cubicBezTo>
                  <a:lnTo>
                    <a:pt x="13654" y="1383"/>
                  </a:lnTo>
                  <a:cubicBezTo>
                    <a:pt x="13654" y="1268"/>
                    <a:pt x="13539" y="1153"/>
                    <a:pt x="13424" y="1153"/>
                  </a:cubicBezTo>
                  <a:lnTo>
                    <a:pt x="12214" y="1153"/>
                  </a:lnTo>
                  <a:cubicBezTo>
                    <a:pt x="12099" y="1153"/>
                    <a:pt x="11984" y="1268"/>
                    <a:pt x="11984" y="1383"/>
                  </a:cubicBezTo>
                  <a:lnTo>
                    <a:pt x="11984" y="2593"/>
                  </a:lnTo>
                  <a:cubicBezTo>
                    <a:pt x="11984" y="2708"/>
                    <a:pt x="12099" y="2823"/>
                    <a:pt x="12214" y="2823"/>
                  </a:cubicBezTo>
                  <a:lnTo>
                    <a:pt x="12560" y="2823"/>
                  </a:lnTo>
                  <a:lnTo>
                    <a:pt x="12560" y="5358"/>
                  </a:lnTo>
                  <a:lnTo>
                    <a:pt x="8296" y="5358"/>
                  </a:lnTo>
                  <a:lnTo>
                    <a:pt x="8296" y="3745"/>
                  </a:lnTo>
                  <a:lnTo>
                    <a:pt x="9276" y="3745"/>
                  </a:lnTo>
                  <a:lnTo>
                    <a:pt x="9276" y="4091"/>
                  </a:lnTo>
                  <a:cubicBezTo>
                    <a:pt x="9276" y="4206"/>
                    <a:pt x="9391" y="4321"/>
                    <a:pt x="9506" y="4321"/>
                  </a:cubicBezTo>
                  <a:lnTo>
                    <a:pt x="10716" y="4321"/>
                  </a:lnTo>
                  <a:cubicBezTo>
                    <a:pt x="10831" y="4321"/>
                    <a:pt x="10947" y="4206"/>
                    <a:pt x="10947" y="4091"/>
                  </a:cubicBezTo>
                  <a:lnTo>
                    <a:pt x="10947" y="2881"/>
                  </a:lnTo>
                  <a:cubicBezTo>
                    <a:pt x="10947" y="2766"/>
                    <a:pt x="10831" y="2650"/>
                    <a:pt x="10716" y="2650"/>
                  </a:cubicBezTo>
                  <a:lnTo>
                    <a:pt x="9506" y="2650"/>
                  </a:lnTo>
                  <a:cubicBezTo>
                    <a:pt x="9391" y="2650"/>
                    <a:pt x="9276" y="2766"/>
                    <a:pt x="9276" y="2881"/>
                  </a:cubicBezTo>
                  <a:lnTo>
                    <a:pt x="9276" y="3227"/>
                  </a:lnTo>
                  <a:lnTo>
                    <a:pt x="8296" y="3227"/>
                  </a:lnTo>
                  <a:lnTo>
                    <a:pt x="8296" y="1671"/>
                  </a:lnTo>
                  <a:lnTo>
                    <a:pt x="8700" y="1671"/>
                  </a:lnTo>
                  <a:cubicBezTo>
                    <a:pt x="8815" y="1671"/>
                    <a:pt x="8930" y="1556"/>
                    <a:pt x="8930" y="1441"/>
                  </a:cubicBezTo>
                  <a:lnTo>
                    <a:pt x="8930" y="288"/>
                  </a:lnTo>
                  <a:cubicBezTo>
                    <a:pt x="8930" y="116"/>
                    <a:pt x="8815" y="0"/>
                    <a:pt x="8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p4"/>
          <p:cNvGrpSpPr/>
          <p:nvPr/>
        </p:nvGrpSpPr>
        <p:grpSpPr>
          <a:xfrm>
            <a:off x="3058853" y="1883746"/>
            <a:ext cx="707400" cy="707400"/>
            <a:chOff x="3058853" y="1883746"/>
            <a:chExt cx="707400" cy="707400"/>
          </a:xfrm>
        </p:grpSpPr>
        <p:sp>
          <p:nvSpPr>
            <p:cNvPr id="207" name="Google Shape;207;p4"/>
            <p:cNvSpPr/>
            <p:nvPr/>
          </p:nvSpPr>
          <p:spPr>
            <a:xfrm rot="5400000">
              <a:off x="3058853" y="1883746"/>
              <a:ext cx="707400" cy="707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8" name="Google Shape;208;p4"/>
            <p:cNvGrpSpPr/>
            <p:nvPr/>
          </p:nvGrpSpPr>
          <p:grpSpPr>
            <a:xfrm>
              <a:off x="3208738" y="2036388"/>
              <a:ext cx="407625" cy="402125"/>
              <a:chOff x="1675500" y="2075525"/>
              <a:chExt cx="407625" cy="402125"/>
            </a:xfrm>
          </p:grpSpPr>
          <p:sp>
            <p:nvSpPr>
              <p:cNvPr id="209" name="Google Shape;209;p4"/>
              <p:cNvSpPr/>
              <p:nvPr/>
            </p:nvSpPr>
            <p:spPr>
              <a:xfrm>
                <a:off x="1727350" y="2145975"/>
                <a:ext cx="146925" cy="105175"/>
              </a:xfrm>
              <a:custGeom>
                <a:avLst/>
                <a:gdLst/>
                <a:ahLst/>
                <a:cxnLst/>
                <a:rect l="l" t="t" r="r" b="b"/>
                <a:pathLst>
                  <a:path w="5877" h="4207" extrusionOk="0">
                    <a:moveTo>
                      <a:pt x="3284" y="519"/>
                    </a:moveTo>
                    <a:lnTo>
                      <a:pt x="2996" y="980"/>
                    </a:lnTo>
                    <a:lnTo>
                      <a:pt x="750" y="980"/>
                    </a:lnTo>
                    <a:lnTo>
                      <a:pt x="1038" y="519"/>
                    </a:lnTo>
                    <a:close/>
                    <a:moveTo>
                      <a:pt x="4840" y="519"/>
                    </a:moveTo>
                    <a:lnTo>
                      <a:pt x="5128" y="980"/>
                    </a:lnTo>
                    <a:lnTo>
                      <a:pt x="4552" y="980"/>
                    </a:lnTo>
                    <a:lnTo>
                      <a:pt x="4206" y="519"/>
                    </a:lnTo>
                    <a:close/>
                    <a:moveTo>
                      <a:pt x="3515" y="980"/>
                    </a:moveTo>
                    <a:lnTo>
                      <a:pt x="3515" y="3746"/>
                    </a:lnTo>
                    <a:lnTo>
                      <a:pt x="1153" y="3746"/>
                    </a:lnTo>
                    <a:lnTo>
                      <a:pt x="1153" y="1441"/>
                    </a:lnTo>
                    <a:lnTo>
                      <a:pt x="3054" y="1441"/>
                    </a:lnTo>
                    <a:cubicBezTo>
                      <a:pt x="3169" y="1441"/>
                      <a:pt x="3227" y="1384"/>
                      <a:pt x="3284" y="1326"/>
                    </a:cubicBezTo>
                    <a:lnTo>
                      <a:pt x="3515" y="980"/>
                    </a:lnTo>
                    <a:close/>
                    <a:moveTo>
                      <a:pt x="3976" y="980"/>
                    </a:moveTo>
                    <a:lnTo>
                      <a:pt x="4206" y="1326"/>
                    </a:lnTo>
                    <a:cubicBezTo>
                      <a:pt x="4264" y="1384"/>
                      <a:pt x="4321" y="1384"/>
                      <a:pt x="4379" y="1384"/>
                    </a:cubicBezTo>
                    <a:lnTo>
                      <a:pt x="4725" y="1384"/>
                    </a:lnTo>
                    <a:lnTo>
                      <a:pt x="4725" y="3746"/>
                    </a:lnTo>
                    <a:lnTo>
                      <a:pt x="3976" y="3746"/>
                    </a:lnTo>
                    <a:lnTo>
                      <a:pt x="3976" y="980"/>
                    </a:lnTo>
                    <a:close/>
                    <a:moveTo>
                      <a:pt x="922" y="1"/>
                    </a:moveTo>
                    <a:cubicBezTo>
                      <a:pt x="865" y="1"/>
                      <a:pt x="807" y="59"/>
                      <a:pt x="750" y="116"/>
                    </a:cubicBezTo>
                    <a:lnTo>
                      <a:pt x="58" y="1038"/>
                    </a:lnTo>
                    <a:cubicBezTo>
                      <a:pt x="1" y="1153"/>
                      <a:pt x="1" y="1268"/>
                      <a:pt x="116" y="1326"/>
                    </a:cubicBezTo>
                    <a:lnTo>
                      <a:pt x="116" y="1384"/>
                    </a:lnTo>
                    <a:cubicBezTo>
                      <a:pt x="173" y="1384"/>
                      <a:pt x="231" y="1441"/>
                      <a:pt x="289" y="1441"/>
                    </a:cubicBezTo>
                    <a:lnTo>
                      <a:pt x="692" y="1441"/>
                    </a:lnTo>
                    <a:lnTo>
                      <a:pt x="692" y="3976"/>
                    </a:lnTo>
                    <a:cubicBezTo>
                      <a:pt x="692" y="4091"/>
                      <a:pt x="807" y="4206"/>
                      <a:pt x="922" y="4206"/>
                    </a:cubicBezTo>
                    <a:lnTo>
                      <a:pt x="4955" y="4206"/>
                    </a:lnTo>
                    <a:cubicBezTo>
                      <a:pt x="5070" y="4206"/>
                      <a:pt x="5186" y="4091"/>
                      <a:pt x="5186" y="3976"/>
                    </a:cubicBezTo>
                    <a:lnTo>
                      <a:pt x="5186" y="1384"/>
                    </a:lnTo>
                    <a:lnTo>
                      <a:pt x="5589" y="1384"/>
                    </a:lnTo>
                    <a:cubicBezTo>
                      <a:pt x="5762" y="1384"/>
                      <a:pt x="5877" y="1211"/>
                      <a:pt x="5819" y="1038"/>
                    </a:cubicBezTo>
                    <a:lnTo>
                      <a:pt x="5128" y="116"/>
                    </a:lnTo>
                    <a:cubicBezTo>
                      <a:pt x="5070" y="59"/>
                      <a:pt x="5013" y="1"/>
                      <a:pt x="49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1675500" y="2075525"/>
                <a:ext cx="407625" cy="402125"/>
              </a:xfrm>
              <a:custGeom>
                <a:avLst/>
                <a:gdLst/>
                <a:ahLst/>
                <a:cxnLst/>
                <a:rect l="l" t="t" r="r" b="b"/>
                <a:pathLst>
                  <a:path w="16305" h="16085" extrusionOk="0">
                    <a:moveTo>
                      <a:pt x="11262" y="5774"/>
                    </a:moveTo>
                    <a:cubicBezTo>
                      <a:pt x="11732" y="5774"/>
                      <a:pt x="12208" y="5847"/>
                      <a:pt x="12675" y="5987"/>
                    </a:cubicBezTo>
                    <a:cubicBezTo>
                      <a:pt x="13770" y="6333"/>
                      <a:pt x="14691" y="7140"/>
                      <a:pt x="15210" y="8177"/>
                    </a:cubicBezTo>
                    <a:cubicBezTo>
                      <a:pt x="15671" y="9098"/>
                      <a:pt x="15844" y="10078"/>
                      <a:pt x="15613" y="11057"/>
                    </a:cubicBezTo>
                    <a:lnTo>
                      <a:pt x="15671" y="11057"/>
                    </a:lnTo>
                    <a:cubicBezTo>
                      <a:pt x="15440" y="12037"/>
                      <a:pt x="14922" y="12901"/>
                      <a:pt x="14231" y="13534"/>
                    </a:cubicBezTo>
                    <a:cubicBezTo>
                      <a:pt x="14173" y="13592"/>
                      <a:pt x="14115" y="13650"/>
                      <a:pt x="14115" y="13707"/>
                    </a:cubicBezTo>
                    <a:lnTo>
                      <a:pt x="14115" y="15436"/>
                    </a:lnTo>
                    <a:lnTo>
                      <a:pt x="12502" y="14514"/>
                    </a:lnTo>
                    <a:lnTo>
                      <a:pt x="12329" y="14514"/>
                    </a:lnTo>
                    <a:cubicBezTo>
                      <a:pt x="11993" y="14593"/>
                      <a:pt x="11657" y="14631"/>
                      <a:pt x="11324" y="14631"/>
                    </a:cubicBezTo>
                    <a:cubicBezTo>
                      <a:pt x="10685" y="14631"/>
                      <a:pt x="10054" y="14491"/>
                      <a:pt x="9449" y="14226"/>
                    </a:cubicBezTo>
                    <a:cubicBezTo>
                      <a:pt x="8527" y="13823"/>
                      <a:pt x="7836" y="13131"/>
                      <a:pt x="7375" y="12209"/>
                    </a:cubicBezTo>
                    <a:cubicBezTo>
                      <a:pt x="6223" y="10020"/>
                      <a:pt x="7087" y="7370"/>
                      <a:pt x="9276" y="6276"/>
                    </a:cubicBezTo>
                    <a:cubicBezTo>
                      <a:pt x="9893" y="5933"/>
                      <a:pt x="10571" y="5774"/>
                      <a:pt x="11262" y="5774"/>
                    </a:cubicBezTo>
                    <a:close/>
                    <a:moveTo>
                      <a:pt x="4994" y="1"/>
                    </a:moveTo>
                    <a:cubicBezTo>
                      <a:pt x="4318" y="1"/>
                      <a:pt x="3638" y="132"/>
                      <a:pt x="2996" y="399"/>
                    </a:cubicBezTo>
                    <a:cubicBezTo>
                      <a:pt x="2743" y="551"/>
                      <a:pt x="2890" y="881"/>
                      <a:pt x="3125" y="881"/>
                    </a:cubicBezTo>
                    <a:cubicBezTo>
                      <a:pt x="3158" y="881"/>
                      <a:pt x="3192" y="874"/>
                      <a:pt x="3227" y="860"/>
                    </a:cubicBezTo>
                    <a:cubicBezTo>
                      <a:pt x="3789" y="593"/>
                      <a:pt x="4388" y="462"/>
                      <a:pt x="4989" y="462"/>
                    </a:cubicBezTo>
                    <a:cubicBezTo>
                      <a:pt x="5684" y="462"/>
                      <a:pt x="6381" y="636"/>
                      <a:pt x="7029" y="975"/>
                    </a:cubicBezTo>
                    <a:cubicBezTo>
                      <a:pt x="8758" y="1840"/>
                      <a:pt x="9737" y="3798"/>
                      <a:pt x="9391" y="5699"/>
                    </a:cubicBezTo>
                    <a:cubicBezTo>
                      <a:pt x="7951" y="6276"/>
                      <a:pt x="6914" y="7543"/>
                      <a:pt x="6511" y="9041"/>
                    </a:cubicBezTo>
                    <a:cubicBezTo>
                      <a:pt x="6007" y="9221"/>
                      <a:pt x="5480" y="9311"/>
                      <a:pt x="4945" y="9311"/>
                    </a:cubicBezTo>
                    <a:cubicBezTo>
                      <a:pt x="4624" y="9311"/>
                      <a:pt x="4300" y="9278"/>
                      <a:pt x="3976" y="9214"/>
                    </a:cubicBezTo>
                    <a:lnTo>
                      <a:pt x="3803" y="9214"/>
                    </a:lnTo>
                    <a:lnTo>
                      <a:pt x="2190" y="10135"/>
                    </a:lnTo>
                    <a:lnTo>
                      <a:pt x="2190" y="8407"/>
                    </a:lnTo>
                    <a:cubicBezTo>
                      <a:pt x="2190" y="8350"/>
                      <a:pt x="2132" y="8292"/>
                      <a:pt x="2132" y="8234"/>
                    </a:cubicBezTo>
                    <a:cubicBezTo>
                      <a:pt x="1383" y="7601"/>
                      <a:pt x="865" y="6736"/>
                      <a:pt x="692" y="5757"/>
                    </a:cubicBezTo>
                    <a:cubicBezTo>
                      <a:pt x="462" y="4778"/>
                      <a:pt x="634" y="3798"/>
                      <a:pt x="1095" y="2877"/>
                    </a:cubicBezTo>
                    <a:cubicBezTo>
                      <a:pt x="1326" y="2358"/>
                      <a:pt x="1729" y="1897"/>
                      <a:pt x="2190" y="1494"/>
                    </a:cubicBezTo>
                    <a:cubicBezTo>
                      <a:pt x="2376" y="1354"/>
                      <a:pt x="2186" y="1101"/>
                      <a:pt x="1984" y="1101"/>
                    </a:cubicBezTo>
                    <a:cubicBezTo>
                      <a:pt x="1936" y="1101"/>
                      <a:pt x="1888" y="1115"/>
                      <a:pt x="1844" y="1148"/>
                    </a:cubicBezTo>
                    <a:cubicBezTo>
                      <a:pt x="1383" y="1551"/>
                      <a:pt x="980" y="2070"/>
                      <a:pt x="634" y="2646"/>
                    </a:cubicBezTo>
                    <a:cubicBezTo>
                      <a:pt x="116" y="3683"/>
                      <a:pt x="1" y="4778"/>
                      <a:pt x="231" y="5872"/>
                    </a:cubicBezTo>
                    <a:cubicBezTo>
                      <a:pt x="404" y="6852"/>
                      <a:pt x="922" y="7831"/>
                      <a:pt x="1729" y="8522"/>
                    </a:cubicBezTo>
                    <a:lnTo>
                      <a:pt x="1729" y="10539"/>
                    </a:lnTo>
                    <a:cubicBezTo>
                      <a:pt x="1729" y="10681"/>
                      <a:pt x="1846" y="10784"/>
                      <a:pt x="1984" y="10784"/>
                    </a:cubicBezTo>
                    <a:cubicBezTo>
                      <a:pt x="2013" y="10784"/>
                      <a:pt x="2044" y="10779"/>
                      <a:pt x="2075" y="10769"/>
                    </a:cubicBezTo>
                    <a:lnTo>
                      <a:pt x="3976" y="9675"/>
                    </a:lnTo>
                    <a:cubicBezTo>
                      <a:pt x="4350" y="9755"/>
                      <a:pt x="4737" y="9798"/>
                      <a:pt x="5124" y="9798"/>
                    </a:cubicBezTo>
                    <a:cubicBezTo>
                      <a:pt x="5572" y="9798"/>
                      <a:pt x="6021" y="9740"/>
                      <a:pt x="6453" y="9617"/>
                    </a:cubicBezTo>
                    <a:lnTo>
                      <a:pt x="6453" y="9617"/>
                    </a:lnTo>
                    <a:cubicBezTo>
                      <a:pt x="6338" y="10539"/>
                      <a:pt x="6453" y="11518"/>
                      <a:pt x="6914" y="12440"/>
                    </a:cubicBezTo>
                    <a:cubicBezTo>
                      <a:pt x="7432" y="13419"/>
                      <a:pt x="8239" y="14226"/>
                      <a:pt x="9276" y="14687"/>
                    </a:cubicBezTo>
                    <a:cubicBezTo>
                      <a:pt x="9919" y="14952"/>
                      <a:pt x="10588" y="15092"/>
                      <a:pt x="11264" y="15092"/>
                    </a:cubicBezTo>
                    <a:cubicBezTo>
                      <a:pt x="11618" y="15092"/>
                      <a:pt x="11974" y="15054"/>
                      <a:pt x="12329" y="14975"/>
                    </a:cubicBezTo>
                    <a:lnTo>
                      <a:pt x="14231" y="16069"/>
                    </a:lnTo>
                    <a:cubicBezTo>
                      <a:pt x="14261" y="16080"/>
                      <a:pt x="14292" y="16084"/>
                      <a:pt x="14321" y="16084"/>
                    </a:cubicBezTo>
                    <a:cubicBezTo>
                      <a:pt x="14459" y="16084"/>
                      <a:pt x="14576" y="15981"/>
                      <a:pt x="14576" y="15839"/>
                    </a:cubicBezTo>
                    <a:lnTo>
                      <a:pt x="14576" y="13823"/>
                    </a:lnTo>
                    <a:cubicBezTo>
                      <a:pt x="15383" y="13131"/>
                      <a:pt x="15901" y="12152"/>
                      <a:pt x="16132" y="11172"/>
                    </a:cubicBezTo>
                    <a:cubicBezTo>
                      <a:pt x="16305" y="10078"/>
                      <a:pt x="16189" y="8926"/>
                      <a:pt x="15671" y="7946"/>
                    </a:cubicBezTo>
                    <a:cubicBezTo>
                      <a:pt x="14810" y="6271"/>
                      <a:pt x="13096" y="5307"/>
                      <a:pt x="11338" y="5307"/>
                    </a:cubicBezTo>
                    <a:cubicBezTo>
                      <a:pt x="10860" y="5307"/>
                      <a:pt x="10378" y="5379"/>
                      <a:pt x="9910" y="5527"/>
                    </a:cubicBezTo>
                    <a:cubicBezTo>
                      <a:pt x="10140" y="3510"/>
                      <a:pt x="9103" y="1494"/>
                      <a:pt x="7260" y="514"/>
                    </a:cubicBezTo>
                    <a:cubicBezTo>
                      <a:pt x="6550" y="175"/>
                      <a:pt x="5774" y="1"/>
                      <a:pt x="49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1895875" y="2269850"/>
                <a:ext cx="123875" cy="122450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4898" extrusionOk="0">
                    <a:moveTo>
                      <a:pt x="2477" y="0"/>
                    </a:moveTo>
                    <a:cubicBezTo>
                      <a:pt x="1152" y="0"/>
                      <a:pt x="0" y="1095"/>
                      <a:pt x="0" y="2420"/>
                    </a:cubicBezTo>
                    <a:cubicBezTo>
                      <a:pt x="0" y="3803"/>
                      <a:pt x="1152" y="4897"/>
                      <a:pt x="2477" y="4897"/>
                    </a:cubicBezTo>
                    <a:cubicBezTo>
                      <a:pt x="2938" y="4897"/>
                      <a:pt x="3399" y="4782"/>
                      <a:pt x="3802" y="4494"/>
                    </a:cubicBezTo>
                    <a:cubicBezTo>
                      <a:pt x="3994" y="4351"/>
                      <a:pt x="3868" y="4049"/>
                      <a:pt x="3687" y="4049"/>
                    </a:cubicBezTo>
                    <a:cubicBezTo>
                      <a:pt x="3650" y="4049"/>
                      <a:pt x="3611" y="4061"/>
                      <a:pt x="3572" y="4091"/>
                    </a:cubicBezTo>
                    <a:cubicBezTo>
                      <a:pt x="3226" y="4321"/>
                      <a:pt x="2881" y="4436"/>
                      <a:pt x="2477" y="4436"/>
                    </a:cubicBezTo>
                    <a:cubicBezTo>
                      <a:pt x="1383" y="4436"/>
                      <a:pt x="519" y="3515"/>
                      <a:pt x="519" y="2420"/>
                    </a:cubicBezTo>
                    <a:cubicBezTo>
                      <a:pt x="519" y="1325"/>
                      <a:pt x="1383" y="461"/>
                      <a:pt x="2477" y="461"/>
                    </a:cubicBezTo>
                    <a:cubicBezTo>
                      <a:pt x="3572" y="461"/>
                      <a:pt x="4494" y="1325"/>
                      <a:pt x="4494" y="2420"/>
                    </a:cubicBezTo>
                    <a:cubicBezTo>
                      <a:pt x="4494" y="2766"/>
                      <a:pt x="4379" y="3054"/>
                      <a:pt x="4263" y="3342"/>
                    </a:cubicBezTo>
                    <a:cubicBezTo>
                      <a:pt x="4146" y="3537"/>
                      <a:pt x="4320" y="3679"/>
                      <a:pt x="4480" y="3679"/>
                    </a:cubicBezTo>
                    <a:cubicBezTo>
                      <a:pt x="4556" y="3679"/>
                      <a:pt x="4629" y="3647"/>
                      <a:pt x="4667" y="3572"/>
                    </a:cubicBezTo>
                    <a:cubicBezTo>
                      <a:pt x="4839" y="3169"/>
                      <a:pt x="4955" y="2823"/>
                      <a:pt x="4955" y="2420"/>
                    </a:cubicBezTo>
                    <a:cubicBezTo>
                      <a:pt x="4955" y="1095"/>
                      <a:pt x="3860" y="0"/>
                      <a:pt x="24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1939075" y="2294700"/>
                <a:ext cx="38900" cy="74550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2982" extrusionOk="0">
                    <a:moveTo>
                      <a:pt x="778" y="0"/>
                    </a:moveTo>
                    <a:cubicBezTo>
                      <a:pt x="649" y="0"/>
                      <a:pt x="519" y="72"/>
                      <a:pt x="519" y="216"/>
                    </a:cubicBezTo>
                    <a:lnTo>
                      <a:pt x="519" y="331"/>
                    </a:lnTo>
                    <a:cubicBezTo>
                      <a:pt x="289" y="447"/>
                      <a:pt x="173" y="620"/>
                      <a:pt x="116" y="850"/>
                    </a:cubicBezTo>
                    <a:cubicBezTo>
                      <a:pt x="58" y="1080"/>
                      <a:pt x="116" y="1253"/>
                      <a:pt x="289" y="1426"/>
                    </a:cubicBezTo>
                    <a:cubicBezTo>
                      <a:pt x="461" y="1541"/>
                      <a:pt x="634" y="1599"/>
                      <a:pt x="865" y="1714"/>
                    </a:cubicBezTo>
                    <a:cubicBezTo>
                      <a:pt x="1037" y="1714"/>
                      <a:pt x="1037" y="1829"/>
                      <a:pt x="1037" y="1945"/>
                    </a:cubicBezTo>
                    <a:cubicBezTo>
                      <a:pt x="980" y="2002"/>
                      <a:pt x="922" y="2117"/>
                      <a:pt x="749" y="2117"/>
                    </a:cubicBezTo>
                    <a:cubicBezTo>
                      <a:pt x="577" y="2117"/>
                      <a:pt x="519" y="2117"/>
                      <a:pt x="404" y="2060"/>
                    </a:cubicBezTo>
                    <a:cubicBezTo>
                      <a:pt x="356" y="2036"/>
                      <a:pt x="308" y="2022"/>
                      <a:pt x="265" y="2022"/>
                    </a:cubicBezTo>
                    <a:cubicBezTo>
                      <a:pt x="203" y="2022"/>
                      <a:pt x="149" y="2050"/>
                      <a:pt x="116" y="2117"/>
                    </a:cubicBezTo>
                    <a:cubicBezTo>
                      <a:pt x="0" y="2233"/>
                      <a:pt x="0" y="2348"/>
                      <a:pt x="116" y="2463"/>
                    </a:cubicBezTo>
                    <a:cubicBezTo>
                      <a:pt x="289" y="2521"/>
                      <a:pt x="404" y="2578"/>
                      <a:pt x="519" y="2578"/>
                    </a:cubicBezTo>
                    <a:lnTo>
                      <a:pt x="519" y="2693"/>
                    </a:lnTo>
                    <a:cubicBezTo>
                      <a:pt x="519" y="2866"/>
                      <a:pt x="634" y="2982"/>
                      <a:pt x="749" y="2982"/>
                    </a:cubicBezTo>
                    <a:lnTo>
                      <a:pt x="749" y="2924"/>
                    </a:lnTo>
                    <a:cubicBezTo>
                      <a:pt x="865" y="2924"/>
                      <a:pt x="980" y="2866"/>
                      <a:pt x="980" y="2693"/>
                    </a:cubicBezTo>
                    <a:lnTo>
                      <a:pt x="980" y="2578"/>
                    </a:lnTo>
                    <a:cubicBezTo>
                      <a:pt x="980" y="2578"/>
                      <a:pt x="1441" y="2233"/>
                      <a:pt x="1498" y="2002"/>
                    </a:cubicBezTo>
                    <a:cubicBezTo>
                      <a:pt x="1556" y="1657"/>
                      <a:pt x="1383" y="1368"/>
                      <a:pt x="1037" y="1253"/>
                    </a:cubicBezTo>
                    <a:cubicBezTo>
                      <a:pt x="865" y="1196"/>
                      <a:pt x="692" y="1080"/>
                      <a:pt x="577" y="1023"/>
                    </a:cubicBezTo>
                    <a:cubicBezTo>
                      <a:pt x="577" y="1023"/>
                      <a:pt x="577" y="965"/>
                      <a:pt x="577" y="908"/>
                    </a:cubicBezTo>
                    <a:cubicBezTo>
                      <a:pt x="577" y="908"/>
                      <a:pt x="577" y="792"/>
                      <a:pt x="692" y="792"/>
                    </a:cubicBezTo>
                    <a:cubicBezTo>
                      <a:pt x="726" y="781"/>
                      <a:pt x="759" y="776"/>
                      <a:pt x="788" y="776"/>
                    </a:cubicBezTo>
                    <a:cubicBezTo>
                      <a:pt x="906" y="776"/>
                      <a:pt x="980" y="850"/>
                      <a:pt x="980" y="850"/>
                    </a:cubicBezTo>
                    <a:cubicBezTo>
                      <a:pt x="980" y="850"/>
                      <a:pt x="1036" y="888"/>
                      <a:pt x="1106" y="888"/>
                    </a:cubicBezTo>
                    <a:cubicBezTo>
                      <a:pt x="1159" y="888"/>
                      <a:pt x="1219" y="866"/>
                      <a:pt x="1268" y="792"/>
                    </a:cubicBezTo>
                    <a:cubicBezTo>
                      <a:pt x="1441" y="677"/>
                      <a:pt x="1326" y="504"/>
                      <a:pt x="1326" y="504"/>
                    </a:cubicBezTo>
                    <a:cubicBezTo>
                      <a:pt x="1268" y="447"/>
                      <a:pt x="1037" y="331"/>
                      <a:pt x="1037" y="331"/>
                    </a:cubicBezTo>
                    <a:lnTo>
                      <a:pt x="1037" y="216"/>
                    </a:lnTo>
                    <a:cubicBezTo>
                      <a:pt x="1037" y="72"/>
                      <a:pt x="908" y="0"/>
                      <a:pt x="7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3" name="Google Shape;213;p4"/>
          <p:cNvGrpSpPr/>
          <p:nvPr/>
        </p:nvGrpSpPr>
        <p:grpSpPr>
          <a:xfrm rot="-2700000" flipH="1">
            <a:off x="4049110" y="1775099"/>
            <a:ext cx="1045765" cy="1045615"/>
            <a:chOff x="3741950" y="353925"/>
            <a:chExt cx="1045775" cy="1045625"/>
          </a:xfrm>
        </p:grpSpPr>
        <p:sp>
          <p:nvSpPr>
            <p:cNvPr id="214" name="Google Shape;214;p4"/>
            <p:cNvSpPr/>
            <p:nvPr/>
          </p:nvSpPr>
          <p:spPr>
            <a:xfrm>
              <a:off x="3741950" y="1372675"/>
              <a:ext cx="26325" cy="26875"/>
            </a:xfrm>
            <a:custGeom>
              <a:avLst/>
              <a:gdLst/>
              <a:ahLst/>
              <a:cxnLst/>
              <a:rect l="l" t="t" r="r" b="b"/>
              <a:pathLst>
                <a:path w="1053" h="1075" extrusionOk="0">
                  <a:moveTo>
                    <a:pt x="526" y="1"/>
                  </a:moveTo>
                  <a:cubicBezTo>
                    <a:pt x="491" y="1"/>
                    <a:pt x="455" y="8"/>
                    <a:pt x="427" y="22"/>
                  </a:cubicBezTo>
                  <a:cubicBezTo>
                    <a:pt x="398" y="22"/>
                    <a:pt x="370" y="22"/>
                    <a:pt x="313" y="50"/>
                  </a:cubicBezTo>
                  <a:cubicBezTo>
                    <a:pt x="284" y="50"/>
                    <a:pt x="256" y="79"/>
                    <a:pt x="228" y="107"/>
                  </a:cubicBezTo>
                  <a:cubicBezTo>
                    <a:pt x="199" y="107"/>
                    <a:pt x="171" y="136"/>
                    <a:pt x="142" y="164"/>
                  </a:cubicBezTo>
                  <a:cubicBezTo>
                    <a:pt x="57" y="249"/>
                    <a:pt x="0" y="392"/>
                    <a:pt x="0" y="534"/>
                  </a:cubicBezTo>
                  <a:cubicBezTo>
                    <a:pt x="0" y="676"/>
                    <a:pt x="57" y="818"/>
                    <a:pt x="142" y="903"/>
                  </a:cubicBezTo>
                  <a:cubicBezTo>
                    <a:pt x="171" y="932"/>
                    <a:pt x="199" y="960"/>
                    <a:pt x="228" y="989"/>
                  </a:cubicBezTo>
                  <a:cubicBezTo>
                    <a:pt x="256" y="989"/>
                    <a:pt x="284" y="1017"/>
                    <a:pt x="313" y="1046"/>
                  </a:cubicBezTo>
                  <a:cubicBezTo>
                    <a:pt x="370" y="1046"/>
                    <a:pt x="398" y="1046"/>
                    <a:pt x="427" y="1074"/>
                  </a:cubicBezTo>
                  <a:lnTo>
                    <a:pt x="626" y="1074"/>
                  </a:lnTo>
                  <a:cubicBezTo>
                    <a:pt x="654" y="1046"/>
                    <a:pt x="711" y="1046"/>
                    <a:pt x="739" y="1046"/>
                  </a:cubicBezTo>
                  <a:cubicBezTo>
                    <a:pt x="768" y="1017"/>
                    <a:pt x="796" y="989"/>
                    <a:pt x="825" y="989"/>
                  </a:cubicBezTo>
                  <a:cubicBezTo>
                    <a:pt x="853" y="960"/>
                    <a:pt x="882" y="932"/>
                    <a:pt x="910" y="903"/>
                  </a:cubicBezTo>
                  <a:cubicBezTo>
                    <a:pt x="938" y="903"/>
                    <a:pt x="938" y="875"/>
                    <a:pt x="967" y="847"/>
                  </a:cubicBezTo>
                  <a:cubicBezTo>
                    <a:pt x="995" y="818"/>
                    <a:pt x="995" y="790"/>
                    <a:pt x="1024" y="733"/>
                  </a:cubicBezTo>
                  <a:cubicBezTo>
                    <a:pt x="1024" y="704"/>
                    <a:pt x="1052" y="676"/>
                    <a:pt x="1052" y="648"/>
                  </a:cubicBezTo>
                  <a:cubicBezTo>
                    <a:pt x="1052" y="619"/>
                    <a:pt x="1052" y="562"/>
                    <a:pt x="1052" y="534"/>
                  </a:cubicBezTo>
                  <a:cubicBezTo>
                    <a:pt x="1052" y="392"/>
                    <a:pt x="995" y="249"/>
                    <a:pt x="910" y="164"/>
                  </a:cubicBezTo>
                  <a:cubicBezTo>
                    <a:pt x="882" y="136"/>
                    <a:pt x="853" y="107"/>
                    <a:pt x="825" y="107"/>
                  </a:cubicBezTo>
                  <a:cubicBezTo>
                    <a:pt x="796" y="79"/>
                    <a:pt x="768" y="50"/>
                    <a:pt x="739" y="50"/>
                  </a:cubicBezTo>
                  <a:cubicBezTo>
                    <a:pt x="711" y="22"/>
                    <a:pt x="654" y="22"/>
                    <a:pt x="626" y="22"/>
                  </a:cubicBezTo>
                  <a:cubicBezTo>
                    <a:pt x="597" y="8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3804500" y="417550"/>
              <a:ext cx="920650" cy="918000"/>
            </a:xfrm>
            <a:custGeom>
              <a:avLst/>
              <a:gdLst/>
              <a:ahLst/>
              <a:cxnLst/>
              <a:rect l="l" t="t" r="r" b="b"/>
              <a:pathLst>
                <a:path w="36826" h="36720" extrusionOk="0">
                  <a:moveTo>
                    <a:pt x="36232" y="1"/>
                  </a:moveTo>
                  <a:cubicBezTo>
                    <a:pt x="36094" y="1"/>
                    <a:pt x="35959" y="51"/>
                    <a:pt x="35859" y="150"/>
                  </a:cubicBezTo>
                  <a:cubicBezTo>
                    <a:pt x="35660" y="378"/>
                    <a:pt x="35660" y="690"/>
                    <a:pt x="35859" y="918"/>
                  </a:cubicBezTo>
                  <a:cubicBezTo>
                    <a:pt x="35973" y="1003"/>
                    <a:pt x="36115" y="1060"/>
                    <a:pt x="36229" y="1060"/>
                  </a:cubicBezTo>
                  <a:cubicBezTo>
                    <a:pt x="36371" y="1060"/>
                    <a:pt x="36513" y="1003"/>
                    <a:pt x="36627" y="918"/>
                  </a:cubicBezTo>
                  <a:cubicBezTo>
                    <a:pt x="36826" y="690"/>
                    <a:pt x="36826" y="378"/>
                    <a:pt x="36627" y="150"/>
                  </a:cubicBezTo>
                  <a:cubicBezTo>
                    <a:pt x="36513" y="51"/>
                    <a:pt x="36371" y="1"/>
                    <a:pt x="36232" y="1"/>
                  </a:cubicBezTo>
                  <a:close/>
                  <a:moveTo>
                    <a:pt x="33694" y="2560"/>
                  </a:moveTo>
                  <a:cubicBezTo>
                    <a:pt x="33556" y="2560"/>
                    <a:pt x="33414" y="2610"/>
                    <a:pt x="33300" y="2709"/>
                  </a:cubicBezTo>
                  <a:cubicBezTo>
                    <a:pt x="33101" y="2909"/>
                    <a:pt x="33101" y="3250"/>
                    <a:pt x="33300" y="3449"/>
                  </a:cubicBezTo>
                  <a:cubicBezTo>
                    <a:pt x="33414" y="3563"/>
                    <a:pt x="33556" y="3619"/>
                    <a:pt x="33698" y="3619"/>
                  </a:cubicBezTo>
                  <a:cubicBezTo>
                    <a:pt x="33840" y="3619"/>
                    <a:pt x="33954" y="3563"/>
                    <a:pt x="34068" y="3449"/>
                  </a:cubicBezTo>
                  <a:cubicBezTo>
                    <a:pt x="34267" y="3250"/>
                    <a:pt x="34267" y="2909"/>
                    <a:pt x="34068" y="2709"/>
                  </a:cubicBezTo>
                  <a:cubicBezTo>
                    <a:pt x="33968" y="2610"/>
                    <a:pt x="33833" y="2560"/>
                    <a:pt x="33694" y="2560"/>
                  </a:cubicBezTo>
                  <a:close/>
                  <a:moveTo>
                    <a:pt x="31139" y="5091"/>
                  </a:moveTo>
                  <a:cubicBezTo>
                    <a:pt x="31004" y="5091"/>
                    <a:pt x="30869" y="5141"/>
                    <a:pt x="30769" y="5240"/>
                  </a:cubicBezTo>
                  <a:cubicBezTo>
                    <a:pt x="30570" y="5468"/>
                    <a:pt x="30570" y="5809"/>
                    <a:pt x="30769" y="6008"/>
                  </a:cubicBezTo>
                  <a:cubicBezTo>
                    <a:pt x="30883" y="6122"/>
                    <a:pt x="30996" y="6150"/>
                    <a:pt x="31139" y="6150"/>
                  </a:cubicBezTo>
                  <a:cubicBezTo>
                    <a:pt x="31281" y="6150"/>
                    <a:pt x="31423" y="6122"/>
                    <a:pt x="31508" y="6008"/>
                  </a:cubicBezTo>
                  <a:cubicBezTo>
                    <a:pt x="31736" y="5809"/>
                    <a:pt x="31736" y="5468"/>
                    <a:pt x="31508" y="5240"/>
                  </a:cubicBezTo>
                  <a:cubicBezTo>
                    <a:pt x="31409" y="5141"/>
                    <a:pt x="31274" y="5091"/>
                    <a:pt x="31139" y="5091"/>
                  </a:cubicBezTo>
                  <a:close/>
                  <a:moveTo>
                    <a:pt x="28594" y="7650"/>
                  </a:moveTo>
                  <a:cubicBezTo>
                    <a:pt x="28458" y="7650"/>
                    <a:pt x="28323" y="7700"/>
                    <a:pt x="28210" y="7800"/>
                  </a:cubicBezTo>
                  <a:cubicBezTo>
                    <a:pt x="28011" y="7999"/>
                    <a:pt x="28011" y="8340"/>
                    <a:pt x="28210" y="8567"/>
                  </a:cubicBezTo>
                  <a:cubicBezTo>
                    <a:pt x="28323" y="8653"/>
                    <a:pt x="28466" y="8710"/>
                    <a:pt x="28608" y="8710"/>
                  </a:cubicBezTo>
                  <a:cubicBezTo>
                    <a:pt x="28722" y="8710"/>
                    <a:pt x="28864" y="8653"/>
                    <a:pt x="28977" y="8567"/>
                  </a:cubicBezTo>
                  <a:cubicBezTo>
                    <a:pt x="29177" y="8340"/>
                    <a:pt x="29177" y="7999"/>
                    <a:pt x="28977" y="7800"/>
                  </a:cubicBezTo>
                  <a:cubicBezTo>
                    <a:pt x="28864" y="7700"/>
                    <a:pt x="28729" y="7650"/>
                    <a:pt x="28594" y="7650"/>
                  </a:cubicBezTo>
                  <a:close/>
                  <a:moveTo>
                    <a:pt x="26048" y="10188"/>
                  </a:moveTo>
                  <a:cubicBezTo>
                    <a:pt x="25913" y="10188"/>
                    <a:pt x="25778" y="10245"/>
                    <a:pt x="25679" y="10359"/>
                  </a:cubicBezTo>
                  <a:cubicBezTo>
                    <a:pt x="25451" y="10558"/>
                    <a:pt x="25451" y="10899"/>
                    <a:pt x="25679" y="11098"/>
                  </a:cubicBezTo>
                  <a:cubicBezTo>
                    <a:pt x="25764" y="11212"/>
                    <a:pt x="25906" y="11269"/>
                    <a:pt x="26048" y="11269"/>
                  </a:cubicBezTo>
                  <a:cubicBezTo>
                    <a:pt x="26191" y="11269"/>
                    <a:pt x="26333" y="11212"/>
                    <a:pt x="26418" y="11098"/>
                  </a:cubicBezTo>
                  <a:cubicBezTo>
                    <a:pt x="26646" y="10899"/>
                    <a:pt x="26646" y="10558"/>
                    <a:pt x="26418" y="10359"/>
                  </a:cubicBezTo>
                  <a:cubicBezTo>
                    <a:pt x="26319" y="10245"/>
                    <a:pt x="26184" y="10188"/>
                    <a:pt x="26048" y="10188"/>
                  </a:cubicBezTo>
                  <a:close/>
                  <a:moveTo>
                    <a:pt x="23493" y="12741"/>
                  </a:moveTo>
                  <a:cubicBezTo>
                    <a:pt x="23354" y="12741"/>
                    <a:pt x="23219" y="12790"/>
                    <a:pt x="23120" y="12890"/>
                  </a:cubicBezTo>
                  <a:cubicBezTo>
                    <a:pt x="22920" y="13089"/>
                    <a:pt x="22920" y="13430"/>
                    <a:pt x="23120" y="13658"/>
                  </a:cubicBezTo>
                  <a:cubicBezTo>
                    <a:pt x="23233" y="13743"/>
                    <a:pt x="23375" y="13800"/>
                    <a:pt x="23489" y="13800"/>
                  </a:cubicBezTo>
                  <a:cubicBezTo>
                    <a:pt x="23631" y="13800"/>
                    <a:pt x="23774" y="13743"/>
                    <a:pt x="23887" y="13658"/>
                  </a:cubicBezTo>
                  <a:cubicBezTo>
                    <a:pt x="24086" y="13430"/>
                    <a:pt x="24086" y="13089"/>
                    <a:pt x="23887" y="12890"/>
                  </a:cubicBezTo>
                  <a:cubicBezTo>
                    <a:pt x="23774" y="12790"/>
                    <a:pt x="23631" y="12741"/>
                    <a:pt x="23493" y="12741"/>
                  </a:cubicBezTo>
                  <a:close/>
                  <a:moveTo>
                    <a:pt x="20958" y="15278"/>
                  </a:moveTo>
                  <a:cubicBezTo>
                    <a:pt x="20823" y="15278"/>
                    <a:pt x="20688" y="15335"/>
                    <a:pt x="20589" y="15449"/>
                  </a:cubicBezTo>
                  <a:cubicBezTo>
                    <a:pt x="20361" y="15648"/>
                    <a:pt x="20361" y="15989"/>
                    <a:pt x="20589" y="16188"/>
                  </a:cubicBezTo>
                  <a:cubicBezTo>
                    <a:pt x="20674" y="16302"/>
                    <a:pt x="20816" y="16359"/>
                    <a:pt x="20958" y="16359"/>
                  </a:cubicBezTo>
                  <a:cubicBezTo>
                    <a:pt x="21101" y="16359"/>
                    <a:pt x="21214" y="16302"/>
                    <a:pt x="21328" y="16188"/>
                  </a:cubicBezTo>
                  <a:cubicBezTo>
                    <a:pt x="21527" y="15989"/>
                    <a:pt x="21527" y="15648"/>
                    <a:pt x="21328" y="15449"/>
                  </a:cubicBezTo>
                  <a:cubicBezTo>
                    <a:pt x="21228" y="15335"/>
                    <a:pt x="21093" y="15278"/>
                    <a:pt x="20958" y="15278"/>
                  </a:cubicBezTo>
                  <a:close/>
                  <a:moveTo>
                    <a:pt x="18399" y="17831"/>
                  </a:moveTo>
                  <a:cubicBezTo>
                    <a:pt x="18264" y="17831"/>
                    <a:pt x="18129" y="17880"/>
                    <a:pt x="18029" y="17980"/>
                  </a:cubicBezTo>
                  <a:cubicBezTo>
                    <a:pt x="17830" y="18207"/>
                    <a:pt x="17830" y="18549"/>
                    <a:pt x="18029" y="18748"/>
                  </a:cubicBezTo>
                  <a:cubicBezTo>
                    <a:pt x="18143" y="18833"/>
                    <a:pt x="18257" y="18890"/>
                    <a:pt x="18399" y="18890"/>
                  </a:cubicBezTo>
                  <a:cubicBezTo>
                    <a:pt x="18541" y="18890"/>
                    <a:pt x="18683" y="18833"/>
                    <a:pt x="18769" y="18748"/>
                  </a:cubicBezTo>
                  <a:cubicBezTo>
                    <a:pt x="18996" y="18549"/>
                    <a:pt x="18996" y="18207"/>
                    <a:pt x="18769" y="17980"/>
                  </a:cubicBezTo>
                  <a:cubicBezTo>
                    <a:pt x="18669" y="17880"/>
                    <a:pt x="18534" y="17831"/>
                    <a:pt x="18399" y="17831"/>
                  </a:cubicBezTo>
                  <a:close/>
                  <a:moveTo>
                    <a:pt x="15865" y="20390"/>
                  </a:moveTo>
                  <a:cubicBezTo>
                    <a:pt x="15726" y="20390"/>
                    <a:pt x="15584" y="20440"/>
                    <a:pt x="15470" y="20539"/>
                  </a:cubicBezTo>
                  <a:cubicBezTo>
                    <a:pt x="15271" y="20738"/>
                    <a:pt x="15271" y="21080"/>
                    <a:pt x="15470" y="21279"/>
                  </a:cubicBezTo>
                  <a:cubicBezTo>
                    <a:pt x="15584" y="21392"/>
                    <a:pt x="15726" y="21449"/>
                    <a:pt x="15868" y="21449"/>
                  </a:cubicBezTo>
                  <a:cubicBezTo>
                    <a:pt x="15982" y="21449"/>
                    <a:pt x="16124" y="21392"/>
                    <a:pt x="16238" y="21279"/>
                  </a:cubicBezTo>
                  <a:cubicBezTo>
                    <a:pt x="16437" y="21080"/>
                    <a:pt x="16437" y="20738"/>
                    <a:pt x="16238" y="20539"/>
                  </a:cubicBezTo>
                  <a:cubicBezTo>
                    <a:pt x="16138" y="20440"/>
                    <a:pt x="16003" y="20390"/>
                    <a:pt x="15865" y="20390"/>
                  </a:cubicBezTo>
                  <a:close/>
                  <a:moveTo>
                    <a:pt x="13309" y="22921"/>
                  </a:moveTo>
                  <a:cubicBezTo>
                    <a:pt x="13174" y="22921"/>
                    <a:pt x="13039" y="22971"/>
                    <a:pt x="12939" y="23070"/>
                  </a:cubicBezTo>
                  <a:cubicBezTo>
                    <a:pt x="12712" y="23298"/>
                    <a:pt x="12712" y="23639"/>
                    <a:pt x="12939" y="23838"/>
                  </a:cubicBezTo>
                  <a:cubicBezTo>
                    <a:pt x="13025" y="23952"/>
                    <a:pt x="13167" y="23980"/>
                    <a:pt x="13309" y="23980"/>
                  </a:cubicBezTo>
                  <a:cubicBezTo>
                    <a:pt x="13451" y="23980"/>
                    <a:pt x="13593" y="23952"/>
                    <a:pt x="13679" y="23838"/>
                  </a:cubicBezTo>
                  <a:cubicBezTo>
                    <a:pt x="13906" y="23639"/>
                    <a:pt x="13906" y="23298"/>
                    <a:pt x="13679" y="23070"/>
                  </a:cubicBezTo>
                  <a:cubicBezTo>
                    <a:pt x="13579" y="22971"/>
                    <a:pt x="13444" y="22921"/>
                    <a:pt x="13309" y="22921"/>
                  </a:cubicBezTo>
                  <a:close/>
                  <a:moveTo>
                    <a:pt x="10764" y="25480"/>
                  </a:moveTo>
                  <a:cubicBezTo>
                    <a:pt x="10629" y="25480"/>
                    <a:pt x="10494" y="25530"/>
                    <a:pt x="10380" y="25629"/>
                  </a:cubicBezTo>
                  <a:cubicBezTo>
                    <a:pt x="10181" y="25829"/>
                    <a:pt x="10181" y="26170"/>
                    <a:pt x="10380" y="26397"/>
                  </a:cubicBezTo>
                  <a:cubicBezTo>
                    <a:pt x="10494" y="26483"/>
                    <a:pt x="10636" y="26539"/>
                    <a:pt x="10778" y="26539"/>
                  </a:cubicBezTo>
                  <a:cubicBezTo>
                    <a:pt x="10892" y="26539"/>
                    <a:pt x="11034" y="26483"/>
                    <a:pt x="11148" y="26397"/>
                  </a:cubicBezTo>
                  <a:cubicBezTo>
                    <a:pt x="11347" y="26170"/>
                    <a:pt x="11347" y="25829"/>
                    <a:pt x="11148" y="25629"/>
                  </a:cubicBezTo>
                  <a:cubicBezTo>
                    <a:pt x="11034" y="25530"/>
                    <a:pt x="10899" y="25480"/>
                    <a:pt x="10764" y="25480"/>
                  </a:cubicBezTo>
                  <a:close/>
                  <a:moveTo>
                    <a:pt x="8219" y="28018"/>
                  </a:moveTo>
                  <a:cubicBezTo>
                    <a:pt x="8084" y="28018"/>
                    <a:pt x="7949" y="28075"/>
                    <a:pt x="7849" y="28189"/>
                  </a:cubicBezTo>
                  <a:cubicBezTo>
                    <a:pt x="7622" y="28388"/>
                    <a:pt x="7622" y="28729"/>
                    <a:pt x="7849" y="28928"/>
                  </a:cubicBezTo>
                  <a:cubicBezTo>
                    <a:pt x="7934" y="29042"/>
                    <a:pt x="8077" y="29099"/>
                    <a:pt x="8219" y="29099"/>
                  </a:cubicBezTo>
                  <a:cubicBezTo>
                    <a:pt x="8361" y="29099"/>
                    <a:pt x="8475" y="29042"/>
                    <a:pt x="8588" y="28928"/>
                  </a:cubicBezTo>
                  <a:cubicBezTo>
                    <a:pt x="8787" y="28729"/>
                    <a:pt x="8787" y="28388"/>
                    <a:pt x="8588" y="28189"/>
                  </a:cubicBezTo>
                  <a:cubicBezTo>
                    <a:pt x="8489" y="28075"/>
                    <a:pt x="8354" y="28018"/>
                    <a:pt x="8219" y="28018"/>
                  </a:cubicBezTo>
                  <a:close/>
                  <a:moveTo>
                    <a:pt x="5663" y="30570"/>
                  </a:moveTo>
                  <a:cubicBezTo>
                    <a:pt x="5524" y="30570"/>
                    <a:pt x="5389" y="30620"/>
                    <a:pt x="5290" y="30720"/>
                  </a:cubicBezTo>
                  <a:cubicBezTo>
                    <a:pt x="5091" y="30947"/>
                    <a:pt x="5091" y="31260"/>
                    <a:pt x="5290" y="31487"/>
                  </a:cubicBezTo>
                  <a:cubicBezTo>
                    <a:pt x="5403" y="31573"/>
                    <a:pt x="5546" y="31630"/>
                    <a:pt x="5659" y="31630"/>
                  </a:cubicBezTo>
                  <a:cubicBezTo>
                    <a:pt x="5802" y="31630"/>
                    <a:pt x="5944" y="31573"/>
                    <a:pt x="6058" y="31487"/>
                  </a:cubicBezTo>
                  <a:cubicBezTo>
                    <a:pt x="6257" y="31260"/>
                    <a:pt x="6257" y="30947"/>
                    <a:pt x="6058" y="30720"/>
                  </a:cubicBezTo>
                  <a:cubicBezTo>
                    <a:pt x="5944" y="30620"/>
                    <a:pt x="5802" y="30570"/>
                    <a:pt x="5663" y="30570"/>
                  </a:cubicBezTo>
                  <a:close/>
                  <a:moveTo>
                    <a:pt x="3125" y="33108"/>
                  </a:moveTo>
                  <a:cubicBezTo>
                    <a:pt x="2986" y="33108"/>
                    <a:pt x="2844" y="33165"/>
                    <a:pt x="2730" y="33279"/>
                  </a:cubicBezTo>
                  <a:cubicBezTo>
                    <a:pt x="2531" y="33478"/>
                    <a:pt x="2531" y="33819"/>
                    <a:pt x="2730" y="34018"/>
                  </a:cubicBezTo>
                  <a:cubicBezTo>
                    <a:pt x="2844" y="34132"/>
                    <a:pt x="2986" y="34189"/>
                    <a:pt x="3129" y="34189"/>
                  </a:cubicBezTo>
                  <a:cubicBezTo>
                    <a:pt x="3242" y="34189"/>
                    <a:pt x="3384" y="34132"/>
                    <a:pt x="3498" y="34018"/>
                  </a:cubicBezTo>
                  <a:cubicBezTo>
                    <a:pt x="3697" y="33819"/>
                    <a:pt x="3697" y="33478"/>
                    <a:pt x="3498" y="33279"/>
                  </a:cubicBezTo>
                  <a:cubicBezTo>
                    <a:pt x="3399" y="33165"/>
                    <a:pt x="3264" y="33108"/>
                    <a:pt x="3125" y="33108"/>
                  </a:cubicBezTo>
                  <a:close/>
                  <a:moveTo>
                    <a:pt x="569" y="35660"/>
                  </a:moveTo>
                  <a:cubicBezTo>
                    <a:pt x="434" y="35660"/>
                    <a:pt x="299" y="35710"/>
                    <a:pt x="200" y="35810"/>
                  </a:cubicBezTo>
                  <a:cubicBezTo>
                    <a:pt x="1" y="36037"/>
                    <a:pt x="1" y="36379"/>
                    <a:pt x="200" y="36578"/>
                  </a:cubicBezTo>
                  <a:cubicBezTo>
                    <a:pt x="313" y="36691"/>
                    <a:pt x="427" y="36720"/>
                    <a:pt x="569" y="36720"/>
                  </a:cubicBezTo>
                  <a:cubicBezTo>
                    <a:pt x="711" y="36720"/>
                    <a:pt x="854" y="36691"/>
                    <a:pt x="939" y="36578"/>
                  </a:cubicBezTo>
                  <a:cubicBezTo>
                    <a:pt x="1166" y="36379"/>
                    <a:pt x="1166" y="36037"/>
                    <a:pt x="939" y="35810"/>
                  </a:cubicBezTo>
                  <a:cubicBezTo>
                    <a:pt x="839" y="35710"/>
                    <a:pt x="704" y="35660"/>
                    <a:pt x="569" y="35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4760675" y="353925"/>
              <a:ext cx="27050" cy="26875"/>
            </a:xfrm>
            <a:custGeom>
              <a:avLst/>
              <a:gdLst/>
              <a:ahLst/>
              <a:cxnLst/>
              <a:rect l="l" t="t" r="r" b="b"/>
              <a:pathLst>
                <a:path w="1082" h="1075" extrusionOk="0">
                  <a:moveTo>
                    <a:pt x="563" y="0"/>
                  </a:moveTo>
                  <a:cubicBezTo>
                    <a:pt x="517" y="0"/>
                    <a:pt x="471" y="7"/>
                    <a:pt x="427" y="22"/>
                  </a:cubicBezTo>
                  <a:cubicBezTo>
                    <a:pt x="399" y="22"/>
                    <a:pt x="370" y="22"/>
                    <a:pt x="342" y="51"/>
                  </a:cubicBezTo>
                  <a:cubicBezTo>
                    <a:pt x="314" y="51"/>
                    <a:pt x="285" y="79"/>
                    <a:pt x="228" y="79"/>
                  </a:cubicBezTo>
                  <a:cubicBezTo>
                    <a:pt x="200" y="107"/>
                    <a:pt x="200" y="136"/>
                    <a:pt x="171" y="164"/>
                  </a:cubicBezTo>
                  <a:cubicBezTo>
                    <a:pt x="143" y="193"/>
                    <a:pt x="115" y="193"/>
                    <a:pt x="86" y="250"/>
                  </a:cubicBezTo>
                  <a:cubicBezTo>
                    <a:pt x="86" y="278"/>
                    <a:pt x="58" y="306"/>
                    <a:pt x="58" y="335"/>
                  </a:cubicBezTo>
                  <a:cubicBezTo>
                    <a:pt x="29" y="363"/>
                    <a:pt x="29" y="392"/>
                    <a:pt x="29" y="420"/>
                  </a:cubicBezTo>
                  <a:cubicBezTo>
                    <a:pt x="1" y="449"/>
                    <a:pt x="1" y="506"/>
                    <a:pt x="1" y="534"/>
                  </a:cubicBezTo>
                  <a:cubicBezTo>
                    <a:pt x="1" y="562"/>
                    <a:pt x="1" y="591"/>
                    <a:pt x="29" y="648"/>
                  </a:cubicBezTo>
                  <a:cubicBezTo>
                    <a:pt x="29" y="676"/>
                    <a:pt x="29" y="705"/>
                    <a:pt x="58" y="733"/>
                  </a:cubicBezTo>
                  <a:cubicBezTo>
                    <a:pt x="58" y="761"/>
                    <a:pt x="86" y="790"/>
                    <a:pt x="86" y="818"/>
                  </a:cubicBezTo>
                  <a:cubicBezTo>
                    <a:pt x="115" y="847"/>
                    <a:pt x="143" y="875"/>
                    <a:pt x="171" y="904"/>
                  </a:cubicBezTo>
                  <a:cubicBezTo>
                    <a:pt x="200" y="932"/>
                    <a:pt x="200" y="961"/>
                    <a:pt x="228" y="989"/>
                  </a:cubicBezTo>
                  <a:cubicBezTo>
                    <a:pt x="285" y="989"/>
                    <a:pt x="314" y="1017"/>
                    <a:pt x="342" y="1017"/>
                  </a:cubicBezTo>
                  <a:cubicBezTo>
                    <a:pt x="370" y="1046"/>
                    <a:pt x="399" y="1046"/>
                    <a:pt x="427" y="1046"/>
                  </a:cubicBezTo>
                  <a:cubicBezTo>
                    <a:pt x="456" y="1074"/>
                    <a:pt x="513" y="1074"/>
                    <a:pt x="541" y="1074"/>
                  </a:cubicBezTo>
                  <a:cubicBezTo>
                    <a:pt x="683" y="1074"/>
                    <a:pt x="825" y="1017"/>
                    <a:pt x="911" y="904"/>
                  </a:cubicBezTo>
                  <a:cubicBezTo>
                    <a:pt x="939" y="875"/>
                    <a:pt x="968" y="847"/>
                    <a:pt x="996" y="818"/>
                  </a:cubicBezTo>
                  <a:cubicBezTo>
                    <a:pt x="996" y="790"/>
                    <a:pt x="1025" y="761"/>
                    <a:pt x="1025" y="733"/>
                  </a:cubicBezTo>
                  <a:cubicBezTo>
                    <a:pt x="1053" y="705"/>
                    <a:pt x="1053" y="676"/>
                    <a:pt x="1053" y="648"/>
                  </a:cubicBezTo>
                  <a:cubicBezTo>
                    <a:pt x="1081" y="591"/>
                    <a:pt x="1081" y="562"/>
                    <a:pt x="1081" y="534"/>
                  </a:cubicBezTo>
                  <a:cubicBezTo>
                    <a:pt x="1081" y="506"/>
                    <a:pt x="1053" y="449"/>
                    <a:pt x="1053" y="420"/>
                  </a:cubicBezTo>
                  <a:cubicBezTo>
                    <a:pt x="1053" y="392"/>
                    <a:pt x="1053" y="363"/>
                    <a:pt x="1025" y="335"/>
                  </a:cubicBezTo>
                  <a:cubicBezTo>
                    <a:pt x="1025" y="306"/>
                    <a:pt x="996" y="278"/>
                    <a:pt x="996" y="250"/>
                  </a:cubicBezTo>
                  <a:cubicBezTo>
                    <a:pt x="968" y="193"/>
                    <a:pt x="939" y="193"/>
                    <a:pt x="911" y="164"/>
                  </a:cubicBezTo>
                  <a:cubicBezTo>
                    <a:pt x="826" y="59"/>
                    <a:pt x="695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4"/>
          <p:cNvGrpSpPr/>
          <p:nvPr/>
        </p:nvGrpSpPr>
        <p:grpSpPr>
          <a:xfrm rot="-2700000" flipH="1">
            <a:off x="4047722" y="3270937"/>
            <a:ext cx="1045765" cy="1045615"/>
            <a:chOff x="3741950" y="353925"/>
            <a:chExt cx="1045775" cy="1045625"/>
          </a:xfrm>
        </p:grpSpPr>
        <p:sp>
          <p:nvSpPr>
            <p:cNvPr id="218" name="Google Shape;218;p4"/>
            <p:cNvSpPr/>
            <p:nvPr/>
          </p:nvSpPr>
          <p:spPr>
            <a:xfrm>
              <a:off x="3741950" y="1372675"/>
              <a:ext cx="26325" cy="26875"/>
            </a:xfrm>
            <a:custGeom>
              <a:avLst/>
              <a:gdLst/>
              <a:ahLst/>
              <a:cxnLst/>
              <a:rect l="l" t="t" r="r" b="b"/>
              <a:pathLst>
                <a:path w="1053" h="1075" extrusionOk="0">
                  <a:moveTo>
                    <a:pt x="526" y="1"/>
                  </a:moveTo>
                  <a:cubicBezTo>
                    <a:pt x="491" y="1"/>
                    <a:pt x="455" y="8"/>
                    <a:pt x="427" y="22"/>
                  </a:cubicBezTo>
                  <a:cubicBezTo>
                    <a:pt x="398" y="22"/>
                    <a:pt x="370" y="22"/>
                    <a:pt x="313" y="50"/>
                  </a:cubicBezTo>
                  <a:cubicBezTo>
                    <a:pt x="284" y="50"/>
                    <a:pt x="256" y="79"/>
                    <a:pt x="228" y="107"/>
                  </a:cubicBezTo>
                  <a:cubicBezTo>
                    <a:pt x="199" y="107"/>
                    <a:pt x="171" y="136"/>
                    <a:pt x="142" y="164"/>
                  </a:cubicBezTo>
                  <a:cubicBezTo>
                    <a:pt x="57" y="249"/>
                    <a:pt x="0" y="392"/>
                    <a:pt x="0" y="534"/>
                  </a:cubicBezTo>
                  <a:cubicBezTo>
                    <a:pt x="0" y="676"/>
                    <a:pt x="57" y="818"/>
                    <a:pt x="142" y="903"/>
                  </a:cubicBezTo>
                  <a:cubicBezTo>
                    <a:pt x="171" y="932"/>
                    <a:pt x="199" y="960"/>
                    <a:pt x="228" y="989"/>
                  </a:cubicBezTo>
                  <a:cubicBezTo>
                    <a:pt x="256" y="989"/>
                    <a:pt x="284" y="1017"/>
                    <a:pt x="313" y="1046"/>
                  </a:cubicBezTo>
                  <a:cubicBezTo>
                    <a:pt x="370" y="1046"/>
                    <a:pt x="398" y="1046"/>
                    <a:pt x="427" y="1074"/>
                  </a:cubicBezTo>
                  <a:lnTo>
                    <a:pt x="626" y="1074"/>
                  </a:lnTo>
                  <a:cubicBezTo>
                    <a:pt x="654" y="1046"/>
                    <a:pt x="711" y="1046"/>
                    <a:pt x="739" y="1046"/>
                  </a:cubicBezTo>
                  <a:cubicBezTo>
                    <a:pt x="768" y="1017"/>
                    <a:pt x="796" y="989"/>
                    <a:pt x="825" y="989"/>
                  </a:cubicBezTo>
                  <a:cubicBezTo>
                    <a:pt x="853" y="960"/>
                    <a:pt x="882" y="932"/>
                    <a:pt x="910" y="903"/>
                  </a:cubicBezTo>
                  <a:cubicBezTo>
                    <a:pt x="938" y="903"/>
                    <a:pt x="938" y="875"/>
                    <a:pt x="967" y="847"/>
                  </a:cubicBezTo>
                  <a:cubicBezTo>
                    <a:pt x="995" y="818"/>
                    <a:pt x="995" y="790"/>
                    <a:pt x="1024" y="733"/>
                  </a:cubicBezTo>
                  <a:cubicBezTo>
                    <a:pt x="1024" y="704"/>
                    <a:pt x="1052" y="676"/>
                    <a:pt x="1052" y="648"/>
                  </a:cubicBezTo>
                  <a:cubicBezTo>
                    <a:pt x="1052" y="619"/>
                    <a:pt x="1052" y="562"/>
                    <a:pt x="1052" y="534"/>
                  </a:cubicBezTo>
                  <a:cubicBezTo>
                    <a:pt x="1052" y="392"/>
                    <a:pt x="995" y="249"/>
                    <a:pt x="910" y="164"/>
                  </a:cubicBezTo>
                  <a:cubicBezTo>
                    <a:pt x="882" y="136"/>
                    <a:pt x="853" y="107"/>
                    <a:pt x="825" y="107"/>
                  </a:cubicBezTo>
                  <a:cubicBezTo>
                    <a:pt x="796" y="79"/>
                    <a:pt x="768" y="50"/>
                    <a:pt x="739" y="50"/>
                  </a:cubicBezTo>
                  <a:cubicBezTo>
                    <a:pt x="711" y="22"/>
                    <a:pt x="654" y="22"/>
                    <a:pt x="626" y="22"/>
                  </a:cubicBezTo>
                  <a:cubicBezTo>
                    <a:pt x="597" y="8"/>
                    <a:pt x="562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3804500" y="417550"/>
              <a:ext cx="920650" cy="918000"/>
            </a:xfrm>
            <a:custGeom>
              <a:avLst/>
              <a:gdLst/>
              <a:ahLst/>
              <a:cxnLst/>
              <a:rect l="l" t="t" r="r" b="b"/>
              <a:pathLst>
                <a:path w="36826" h="36720" extrusionOk="0">
                  <a:moveTo>
                    <a:pt x="36232" y="1"/>
                  </a:moveTo>
                  <a:cubicBezTo>
                    <a:pt x="36094" y="1"/>
                    <a:pt x="35959" y="51"/>
                    <a:pt x="35859" y="150"/>
                  </a:cubicBezTo>
                  <a:cubicBezTo>
                    <a:pt x="35660" y="378"/>
                    <a:pt x="35660" y="690"/>
                    <a:pt x="35859" y="918"/>
                  </a:cubicBezTo>
                  <a:cubicBezTo>
                    <a:pt x="35973" y="1003"/>
                    <a:pt x="36115" y="1060"/>
                    <a:pt x="36229" y="1060"/>
                  </a:cubicBezTo>
                  <a:cubicBezTo>
                    <a:pt x="36371" y="1060"/>
                    <a:pt x="36513" y="1003"/>
                    <a:pt x="36627" y="918"/>
                  </a:cubicBezTo>
                  <a:cubicBezTo>
                    <a:pt x="36826" y="690"/>
                    <a:pt x="36826" y="378"/>
                    <a:pt x="36627" y="150"/>
                  </a:cubicBezTo>
                  <a:cubicBezTo>
                    <a:pt x="36513" y="51"/>
                    <a:pt x="36371" y="1"/>
                    <a:pt x="36232" y="1"/>
                  </a:cubicBezTo>
                  <a:close/>
                  <a:moveTo>
                    <a:pt x="33694" y="2560"/>
                  </a:moveTo>
                  <a:cubicBezTo>
                    <a:pt x="33556" y="2560"/>
                    <a:pt x="33414" y="2610"/>
                    <a:pt x="33300" y="2709"/>
                  </a:cubicBezTo>
                  <a:cubicBezTo>
                    <a:pt x="33101" y="2909"/>
                    <a:pt x="33101" y="3250"/>
                    <a:pt x="33300" y="3449"/>
                  </a:cubicBezTo>
                  <a:cubicBezTo>
                    <a:pt x="33414" y="3563"/>
                    <a:pt x="33556" y="3619"/>
                    <a:pt x="33698" y="3619"/>
                  </a:cubicBezTo>
                  <a:cubicBezTo>
                    <a:pt x="33840" y="3619"/>
                    <a:pt x="33954" y="3563"/>
                    <a:pt x="34068" y="3449"/>
                  </a:cubicBezTo>
                  <a:cubicBezTo>
                    <a:pt x="34267" y="3250"/>
                    <a:pt x="34267" y="2909"/>
                    <a:pt x="34068" y="2709"/>
                  </a:cubicBezTo>
                  <a:cubicBezTo>
                    <a:pt x="33968" y="2610"/>
                    <a:pt x="33833" y="2560"/>
                    <a:pt x="33694" y="2560"/>
                  </a:cubicBezTo>
                  <a:close/>
                  <a:moveTo>
                    <a:pt x="31139" y="5091"/>
                  </a:moveTo>
                  <a:cubicBezTo>
                    <a:pt x="31004" y="5091"/>
                    <a:pt x="30869" y="5141"/>
                    <a:pt x="30769" y="5240"/>
                  </a:cubicBezTo>
                  <a:cubicBezTo>
                    <a:pt x="30570" y="5468"/>
                    <a:pt x="30570" y="5809"/>
                    <a:pt x="30769" y="6008"/>
                  </a:cubicBezTo>
                  <a:cubicBezTo>
                    <a:pt x="30883" y="6122"/>
                    <a:pt x="30996" y="6150"/>
                    <a:pt x="31139" y="6150"/>
                  </a:cubicBezTo>
                  <a:cubicBezTo>
                    <a:pt x="31281" y="6150"/>
                    <a:pt x="31423" y="6122"/>
                    <a:pt x="31508" y="6008"/>
                  </a:cubicBezTo>
                  <a:cubicBezTo>
                    <a:pt x="31736" y="5809"/>
                    <a:pt x="31736" y="5468"/>
                    <a:pt x="31508" y="5240"/>
                  </a:cubicBezTo>
                  <a:cubicBezTo>
                    <a:pt x="31409" y="5141"/>
                    <a:pt x="31274" y="5091"/>
                    <a:pt x="31139" y="5091"/>
                  </a:cubicBezTo>
                  <a:close/>
                  <a:moveTo>
                    <a:pt x="28594" y="7650"/>
                  </a:moveTo>
                  <a:cubicBezTo>
                    <a:pt x="28458" y="7650"/>
                    <a:pt x="28323" y="7700"/>
                    <a:pt x="28210" y="7800"/>
                  </a:cubicBezTo>
                  <a:cubicBezTo>
                    <a:pt x="28011" y="7999"/>
                    <a:pt x="28011" y="8340"/>
                    <a:pt x="28210" y="8567"/>
                  </a:cubicBezTo>
                  <a:cubicBezTo>
                    <a:pt x="28323" y="8653"/>
                    <a:pt x="28466" y="8710"/>
                    <a:pt x="28608" y="8710"/>
                  </a:cubicBezTo>
                  <a:cubicBezTo>
                    <a:pt x="28722" y="8710"/>
                    <a:pt x="28864" y="8653"/>
                    <a:pt x="28977" y="8567"/>
                  </a:cubicBezTo>
                  <a:cubicBezTo>
                    <a:pt x="29177" y="8340"/>
                    <a:pt x="29177" y="7999"/>
                    <a:pt x="28977" y="7800"/>
                  </a:cubicBezTo>
                  <a:cubicBezTo>
                    <a:pt x="28864" y="7700"/>
                    <a:pt x="28729" y="7650"/>
                    <a:pt x="28594" y="7650"/>
                  </a:cubicBezTo>
                  <a:close/>
                  <a:moveTo>
                    <a:pt x="26048" y="10188"/>
                  </a:moveTo>
                  <a:cubicBezTo>
                    <a:pt x="25913" y="10188"/>
                    <a:pt x="25778" y="10245"/>
                    <a:pt x="25679" y="10359"/>
                  </a:cubicBezTo>
                  <a:cubicBezTo>
                    <a:pt x="25451" y="10558"/>
                    <a:pt x="25451" y="10899"/>
                    <a:pt x="25679" y="11098"/>
                  </a:cubicBezTo>
                  <a:cubicBezTo>
                    <a:pt x="25764" y="11212"/>
                    <a:pt x="25906" y="11269"/>
                    <a:pt x="26048" y="11269"/>
                  </a:cubicBezTo>
                  <a:cubicBezTo>
                    <a:pt x="26191" y="11269"/>
                    <a:pt x="26333" y="11212"/>
                    <a:pt x="26418" y="11098"/>
                  </a:cubicBezTo>
                  <a:cubicBezTo>
                    <a:pt x="26646" y="10899"/>
                    <a:pt x="26646" y="10558"/>
                    <a:pt x="26418" y="10359"/>
                  </a:cubicBezTo>
                  <a:cubicBezTo>
                    <a:pt x="26319" y="10245"/>
                    <a:pt x="26184" y="10188"/>
                    <a:pt x="26048" y="10188"/>
                  </a:cubicBezTo>
                  <a:close/>
                  <a:moveTo>
                    <a:pt x="23493" y="12741"/>
                  </a:moveTo>
                  <a:cubicBezTo>
                    <a:pt x="23354" y="12741"/>
                    <a:pt x="23219" y="12790"/>
                    <a:pt x="23120" y="12890"/>
                  </a:cubicBezTo>
                  <a:cubicBezTo>
                    <a:pt x="22920" y="13089"/>
                    <a:pt x="22920" y="13430"/>
                    <a:pt x="23120" y="13658"/>
                  </a:cubicBezTo>
                  <a:cubicBezTo>
                    <a:pt x="23233" y="13743"/>
                    <a:pt x="23375" y="13800"/>
                    <a:pt x="23489" y="13800"/>
                  </a:cubicBezTo>
                  <a:cubicBezTo>
                    <a:pt x="23631" y="13800"/>
                    <a:pt x="23774" y="13743"/>
                    <a:pt x="23887" y="13658"/>
                  </a:cubicBezTo>
                  <a:cubicBezTo>
                    <a:pt x="24086" y="13430"/>
                    <a:pt x="24086" y="13089"/>
                    <a:pt x="23887" y="12890"/>
                  </a:cubicBezTo>
                  <a:cubicBezTo>
                    <a:pt x="23774" y="12790"/>
                    <a:pt x="23631" y="12741"/>
                    <a:pt x="23493" y="12741"/>
                  </a:cubicBezTo>
                  <a:close/>
                  <a:moveTo>
                    <a:pt x="20958" y="15278"/>
                  </a:moveTo>
                  <a:cubicBezTo>
                    <a:pt x="20823" y="15278"/>
                    <a:pt x="20688" y="15335"/>
                    <a:pt x="20589" y="15449"/>
                  </a:cubicBezTo>
                  <a:cubicBezTo>
                    <a:pt x="20361" y="15648"/>
                    <a:pt x="20361" y="15989"/>
                    <a:pt x="20589" y="16188"/>
                  </a:cubicBezTo>
                  <a:cubicBezTo>
                    <a:pt x="20674" y="16302"/>
                    <a:pt x="20816" y="16359"/>
                    <a:pt x="20958" y="16359"/>
                  </a:cubicBezTo>
                  <a:cubicBezTo>
                    <a:pt x="21101" y="16359"/>
                    <a:pt x="21214" y="16302"/>
                    <a:pt x="21328" y="16188"/>
                  </a:cubicBezTo>
                  <a:cubicBezTo>
                    <a:pt x="21527" y="15989"/>
                    <a:pt x="21527" y="15648"/>
                    <a:pt x="21328" y="15449"/>
                  </a:cubicBezTo>
                  <a:cubicBezTo>
                    <a:pt x="21228" y="15335"/>
                    <a:pt x="21093" y="15278"/>
                    <a:pt x="20958" y="15278"/>
                  </a:cubicBezTo>
                  <a:close/>
                  <a:moveTo>
                    <a:pt x="18399" y="17831"/>
                  </a:moveTo>
                  <a:cubicBezTo>
                    <a:pt x="18264" y="17831"/>
                    <a:pt x="18129" y="17880"/>
                    <a:pt x="18029" y="17980"/>
                  </a:cubicBezTo>
                  <a:cubicBezTo>
                    <a:pt x="17830" y="18207"/>
                    <a:pt x="17830" y="18549"/>
                    <a:pt x="18029" y="18748"/>
                  </a:cubicBezTo>
                  <a:cubicBezTo>
                    <a:pt x="18143" y="18833"/>
                    <a:pt x="18257" y="18890"/>
                    <a:pt x="18399" y="18890"/>
                  </a:cubicBezTo>
                  <a:cubicBezTo>
                    <a:pt x="18541" y="18890"/>
                    <a:pt x="18683" y="18833"/>
                    <a:pt x="18769" y="18748"/>
                  </a:cubicBezTo>
                  <a:cubicBezTo>
                    <a:pt x="18996" y="18549"/>
                    <a:pt x="18996" y="18207"/>
                    <a:pt x="18769" y="17980"/>
                  </a:cubicBezTo>
                  <a:cubicBezTo>
                    <a:pt x="18669" y="17880"/>
                    <a:pt x="18534" y="17831"/>
                    <a:pt x="18399" y="17831"/>
                  </a:cubicBezTo>
                  <a:close/>
                  <a:moveTo>
                    <a:pt x="15865" y="20390"/>
                  </a:moveTo>
                  <a:cubicBezTo>
                    <a:pt x="15726" y="20390"/>
                    <a:pt x="15584" y="20440"/>
                    <a:pt x="15470" y="20539"/>
                  </a:cubicBezTo>
                  <a:cubicBezTo>
                    <a:pt x="15271" y="20738"/>
                    <a:pt x="15271" y="21080"/>
                    <a:pt x="15470" y="21279"/>
                  </a:cubicBezTo>
                  <a:cubicBezTo>
                    <a:pt x="15584" y="21392"/>
                    <a:pt x="15726" y="21449"/>
                    <a:pt x="15868" y="21449"/>
                  </a:cubicBezTo>
                  <a:cubicBezTo>
                    <a:pt x="15982" y="21449"/>
                    <a:pt x="16124" y="21392"/>
                    <a:pt x="16238" y="21279"/>
                  </a:cubicBezTo>
                  <a:cubicBezTo>
                    <a:pt x="16437" y="21080"/>
                    <a:pt x="16437" y="20738"/>
                    <a:pt x="16238" y="20539"/>
                  </a:cubicBezTo>
                  <a:cubicBezTo>
                    <a:pt x="16138" y="20440"/>
                    <a:pt x="16003" y="20390"/>
                    <a:pt x="15865" y="20390"/>
                  </a:cubicBezTo>
                  <a:close/>
                  <a:moveTo>
                    <a:pt x="13309" y="22921"/>
                  </a:moveTo>
                  <a:cubicBezTo>
                    <a:pt x="13174" y="22921"/>
                    <a:pt x="13039" y="22971"/>
                    <a:pt x="12939" y="23070"/>
                  </a:cubicBezTo>
                  <a:cubicBezTo>
                    <a:pt x="12712" y="23298"/>
                    <a:pt x="12712" y="23639"/>
                    <a:pt x="12939" y="23838"/>
                  </a:cubicBezTo>
                  <a:cubicBezTo>
                    <a:pt x="13025" y="23952"/>
                    <a:pt x="13167" y="23980"/>
                    <a:pt x="13309" y="23980"/>
                  </a:cubicBezTo>
                  <a:cubicBezTo>
                    <a:pt x="13451" y="23980"/>
                    <a:pt x="13593" y="23952"/>
                    <a:pt x="13679" y="23838"/>
                  </a:cubicBezTo>
                  <a:cubicBezTo>
                    <a:pt x="13906" y="23639"/>
                    <a:pt x="13906" y="23298"/>
                    <a:pt x="13679" y="23070"/>
                  </a:cubicBezTo>
                  <a:cubicBezTo>
                    <a:pt x="13579" y="22971"/>
                    <a:pt x="13444" y="22921"/>
                    <a:pt x="13309" y="22921"/>
                  </a:cubicBezTo>
                  <a:close/>
                  <a:moveTo>
                    <a:pt x="10764" y="25480"/>
                  </a:moveTo>
                  <a:cubicBezTo>
                    <a:pt x="10629" y="25480"/>
                    <a:pt x="10494" y="25530"/>
                    <a:pt x="10380" y="25629"/>
                  </a:cubicBezTo>
                  <a:cubicBezTo>
                    <a:pt x="10181" y="25829"/>
                    <a:pt x="10181" y="26170"/>
                    <a:pt x="10380" y="26397"/>
                  </a:cubicBezTo>
                  <a:cubicBezTo>
                    <a:pt x="10494" y="26483"/>
                    <a:pt x="10636" y="26539"/>
                    <a:pt x="10778" y="26539"/>
                  </a:cubicBezTo>
                  <a:cubicBezTo>
                    <a:pt x="10892" y="26539"/>
                    <a:pt x="11034" y="26483"/>
                    <a:pt x="11148" y="26397"/>
                  </a:cubicBezTo>
                  <a:cubicBezTo>
                    <a:pt x="11347" y="26170"/>
                    <a:pt x="11347" y="25829"/>
                    <a:pt x="11148" y="25629"/>
                  </a:cubicBezTo>
                  <a:cubicBezTo>
                    <a:pt x="11034" y="25530"/>
                    <a:pt x="10899" y="25480"/>
                    <a:pt x="10764" y="25480"/>
                  </a:cubicBezTo>
                  <a:close/>
                  <a:moveTo>
                    <a:pt x="8219" y="28018"/>
                  </a:moveTo>
                  <a:cubicBezTo>
                    <a:pt x="8084" y="28018"/>
                    <a:pt x="7949" y="28075"/>
                    <a:pt x="7849" y="28189"/>
                  </a:cubicBezTo>
                  <a:cubicBezTo>
                    <a:pt x="7622" y="28388"/>
                    <a:pt x="7622" y="28729"/>
                    <a:pt x="7849" y="28928"/>
                  </a:cubicBezTo>
                  <a:cubicBezTo>
                    <a:pt x="7934" y="29042"/>
                    <a:pt x="8077" y="29099"/>
                    <a:pt x="8219" y="29099"/>
                  </a:cubicBezTo>
                  <a:cubicBezTo>
                    <a:pt x="8361" y="29099"/>
                    <a:pt x="8475" y="29042"/>
                    <a:pt x="8588" y="28928"/>
                  </a:cubicBezTo>
                  <a:cubicBezTo>
                    <a:pt x="8787" y="28729"/>
                    <a:pt x="8787" y="28388"/>
                    <a:pt x="8588" y="28189"/>
                  </a:cubicBezTo>
                  <a:cubicBezTo>
                    <a:pt x="8489" y="28075"/>
                    <a:pt x="8354" y="28018"/>
                    <a:pt x="8219" y="28018"/>
                  </a:cubicBezTo>
                  <a:close/>
                  <a:moveTo>
                    <a:pt x="5663" y="30570"/>
                  </a:moveTo>
                  <a:cubicBezTo>
                    <a:pt x="5524" y="30570"/>
                    <a:pt x="5389" y="30620"/>
                    <a:pt x="5290" y="30720"/>
                  </a:cubicBezTo>
                  <a:cubicBezTo>
                    <a:pt x="5091" y="30947"/>
                    <a:pt x="5091" y="31260"/>
                    <a:pt x="5290" y="31487"/>
                  </a:cubicBezTo>
                  <a:cubicBezTo>
                    <a:pt x="5403" y="31573"/>
                    <a:pt x="5546" y="31630"/>
                    <a:pt x="5659" y="31630"/>
                  </a:cubicBezTo>
                  <a:cubicBezTo>
                    <a:pt x="5802" y="31630"/>
                    <a:pt x="5944" y="31573"/>
                    <a:pt x="6058" y="31487"/>
                  </a:cubicBezTo>
                  <a:cubicBezTo>
                    <a:pt x="6257" y="31260"/>
                    <a:pt x="6257" y="30947"/>
                    <a:pt x="6058" y="30720"/>
                  </a:cubicBezTo>
                  <a:cubicBezTo>
                    <a:pt x="5944" y="30620"/>
                    <a:pt x="5802" y="30570"/>
                    <a:pt x="5663" y="30570"/>
                  </a:cubicBezTo>
                  <a:close/>
                  <a:moveTo>
                    <a:pt x="3125" y="33108"/>
                  </a:moveTo>
                  <a:cubicBezTo>
                    <a:pt x="2986" y="33108"/>
                    <a:pt x="2844" y="33165"/>
                    <a:pt x="2730" y="33279"/>
                  </a:cubicBezTo>
                  <a:cubicBezTo>
                    <a:pt x="2531" y="33478"/>
                    <a:pt x="2531" y="33819"/>
                    <a:pt x="2730" y="34018"/>
                  </a:cubicBezTo>
                  <a:cubicBezTo>
                    <a:pt x="2844" y="34132"/>
                    <a:pt x="2986" y="34189"/>
                    <a:pt x="3129" y="34189"/>
                  </a:cubicBezTo>
                  <a:cubicBezTo>
                    <a:pt x="3242" y="34189"/>
                    <a:pt x="3384" y="34132"/>
                    <a:pt x="3498" y="34018"/>
                  </a:cubicBezTo>
                  <a:cubicBezTo>
                    <a:pt x="3697" y="33819"/>
                    <a:pt x="3697" y="33478"/>
                    <a:pt x="3498" y="33279"/>
                  </a:cubicBezTo>
                  <a:cubicBezTo>
                    <a:pt x="3399" y="33165"/>
                    <a:pt x="3264" y="33108"/>
                    <a:pt x="3125" y="33108"/>
                  </a:cubicBezTo>
                  <a:close/>
                  <a:moveTo>
                    <a:pt x="569" y="35660"/>
                  </a:moveTo>
                  <a:cubicBezTo>
                    <a:pt x="434" y="35660"/>
                    <a:pt x="299" y="35710"/>
                    <a:pt x="200" y="35810"/>
                  </a:cubicBezTo>
                  <a:cubicBezTo>
                    <a:pt x="1" y="36037"/>
                    <a:pt x="1" y="36379"/>
                    <a:pt x="200" y="36578"/>
                  </a:cubicBezTo>
                  <a:cubicBezTo>
                    <a:pt x="313" y="36691"/>
                    <a:pt x="427" y="36720"/>
                    <a:pt x="569" y="36720"/>
                  </a:cubicBezTo>
                  <a:cubicBezTo>
                    <a:pt x="711" y="36720"/>
                    <a:pt x="854" y="36691"/>
                    <a:pt x="939" y="36578"/>
                  </a:cubicBezTo>
                  <a:cubicBezTo>
                    <a:pt x="1166" y="36379"/>
                    <a:pt x="1166" y="36037"/>
                    <a:pt x="939" y="35810"/>
                  </a:cubicBezTo>
                  <a:cubicBezTo>
                    <a:pt x="839" y="35710"/>
                    <a:pt x="704" y="35660"/>
                    <a:pt x="569" y="356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760675" y="353925"/>
              <a:ext cx="27050" cy="26875"/>
            </a:xfrm>
            <a:custGeom>
              <a:avLst/>
              <a:gdLst/>
              <a:ahLst/>
              <a:cxnLst/>
              <a:rect l="l" t="t" r="r" b="b"/>
              <a:pathLst>
                <a:path w="1082" h="1075" extrusionOk="0">
                  <a:moveTo>
                    <a:pt x="563" y="0"/>
                  </a:moveTo>
                  <a:cubicBezTo>
                    <a:pt x="517" y="0"/>
                    <a:pt x="471" y="7"/>
                    <a:pt x="427" y="22"/>
                  </a:cubicBezTo>
                  <a:cubicBezTo>
                    <a:pt x="399" y="22"/>
                    <a:pt x="370" y="22"/>
                    <a:pt x="342" y="51"/>
                  </a:cubicBezTo>
                  <a:cubicBezTo>
                    <a:pt x="314" y="51"/>
                    <a:pt x="285" y="79"/>
                    <a:pt x="228" y="79"/>
                  </a:cubicBezTo>
                  <a:cubicBezTo>
                    <a:pt x="200" y="107"/>
                    <a:pt x="200" y="136"/>
                    <a:pt x="171" y="164"/>
                  </a:cubicBezTo>
                  <a:cubicBezTo>
                    <a:pt x="143" y="193"/>
                    <a:pt x="115" y="193"/>
                    <a:pt x="86" y="250"/>
                  </a:cubicBezTo>
                  <a:cubicBezTo>
                    <a:pt x="86" y="278"/>
                    <a:pt x="58" y="306"/>
                    <a:pt x="58" y="335"/>
                  </a:cubicBezTo>
                  <a:cubicBezTo>
                    <a:pt x="29" y="363"/>
                    <a:pt x="29" y="392"/>
                    <a:pt x="29" y="420"/>
                  </a:cubicBezTo>
                  <a:cubicBezTo>
                    <a:pt x="1" y="449"/>
                    <a:pt x="1" y="506"/>
                    <a:pt x="1" y="534"/>
                  </a:cubicBezTo>
                  <a:cubicBezTo>
                    <a:pt x="1" y="562"/>
                    <a:pt x="1" y="591"/>
                    <a:pt x="29" y="648"/>
                  </a:cubicBezTo>
                  <a:cubicBezTo>
                    <a:pt x="29" y="676"/>
                    <a:pt x="29" y="705"/>
                    <a:pt x="58" y="733"/>
                  </a:cubicBezTo>
                  <a:cubicBezTo>
                    <a:pt x="58" y="761"/>
                    <a:pt x="86" y="790"/>
                    <a:pt x="86" y="818"/>
                  </a:cubicBezTo>
                  <a:cubicBezTo>
                    <a:pt x="115" y="847"/>
                    <a:pt x="143" y="875"/>
                    <a:pt x="171" y="904"/>
                  </a:cubicBezTo>
                  <a:cubicBezTo>
                    <a:pt x="200" y="932"/>
                    <a:pt x="200" y="961"/>
                    <a:pt x="228" y="989"/>
                  </a:cubicBezTo>
                  <a:cubicBezTo>
                    <a:pt x="285" y="989"/>
                    <a:pt x="314" y="1017"/>
                    <a:pt x="342" y="1017"/>
                  </a:cubicBezTo>
                  <a:cubicBezTo>
                    <a:pt x="370" y="1046"/>
                    <a:pt x="399" y="1046"/>
                    <a:pt x="427" y="1046"/>
                  </a:cubicBezTo>
                  <a:cubicBezTo>
                    <a:pt x="456" y="1074"/>
                    <a:pt x="513" y="1074"/>
                    <a:pt x="541" y="1074"/>
                  </a:cubicBezTo>
                  <a:cubicBezTo>
                    <a:pt x="683" y="1074"/>
                    <a:pt x="825" y="1017"/>
                    <a:pt x="911" y="904"/>
                  </a:cubicBezTo>
                  <a:cubicBezTo>
                    <a:pt x="939" y="875"/>
                    <a:pt x="968" y="847"/>
                    <a:pt x="996" y="818"/>
                  </a:cubicBezTo>
                  <a:cubicBezTo>
                    <a:pt x="996" y="790"/>
                    <a:pt x="1025" y="761"/>
                    <a:pt x="1025" y="733"/>
                  </a:cubicBezTo>
                  <a:cubicBezTo>
                    <a:pt x="1053" y="705"/>
                    <a:pt x="1053" y="676"/>
                    <a:pt x="1053" y="648"/>
                  </a:cubicBezTo>
                  <a:cubicBezTo>
                    <a:pt x="1081" y="591"/>
                    <a:pt x="1081" y="562"/>
                    <a:pt x="1081" y="534"/>
                  </a:cubicBezTo>
                  <a:cubicBezTo>
                    <a:pt x="1081" y="506"/>
                    <a:pt x="1053" y="449"/>
                    <a:pt x="1053" y="420"/>
                  </a:cubicBezTo>
                  <a:cubicBezTo>
                    <a:pt x="1053" y="392"/>
                    <a:pt x="1053" y="363"/>
                    <a:pt x="1025" y="335"/>
                  </a:cubicBezTo>
                  <a:cubicBezTo>
                    <a:pt x="1025" y="306"/>
                    <a:pt x="996" y="278"/>
                    <a:pt x="996" y="250"/>
                  </a:cubicBezTo>
                  <a:cubicBezTo>
                    <a:pt x="968" y="193"/>
                    <a:pt x="939" y="193"/>
                    <a:pt x="911" y="164"/>
                  </a:cubicBezTo>
                  <a:cubicBezTo>
                    <a:pt x="826" y="59"/>
                    <a:pt x="695" y="0"/>
                    <a:pt x="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4"/>
          <p:cNvGrpSpPr/>
          <p:nvPr/>
        </p:nvGrpSpPr>
        <p:grpSpPr>
          <a:xfrm flipH="1">
            <a:off x="-311297" y="150024"/>
            <a:ext cx="1590595" cy="875375"/>
            <a:chOff x="6456464" y="3575600"/>
            <a:chExt cx="1004100" cy="552601"/>
          </a:xfrm>
        </p:grpSpPr>
        <p:sp>
          <p:nvSpPr>
            <p:cNvPr id="222" name="Google Shape;222;p4"/>
            <p:cNvSpPr/>
            <p:nvPr/>
          </p:nvSpPr>
          <p:spPr>
            <a:xfrm>
              <a:off x="6456464" y="3575601"/>
              <a:ext cx="1004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p4"/>
          <p:cNvGrpSpPr/>
          <p:nvPr/>
        </p:nvGrpSpPr>
        <p:grpSpPr>
          <a:xfrm flipH="1">
            <a:off x="-425085" y="1025388"/>
            <a:ext cx="1249832" cy="707506"/>
            <a:chOff x="6456475" y="3575600"/>
            <a:chExt cx="976202" cy="552609"/>
          </a:xfrm>
        </p:grpSpPr>
        <p:sp>
          <p:nvSpPr>
            <p:cNvPr id="225" name="Google Shape;225;p4"/>
            <p:cNvSpPr/>
            <p:nvPr/>
          </p:nvSpPr>
          <p:spPr>
            <a:xfrm>
              <a:off x="6456477" y="3575609"/>
              <a:ext cx="976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4CC7238-BE50-C5A5-4AD5-4A223D90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3026"/>
            <a:ext cx="9144000" cy="937647"/>
          </a:xfrm>
        </p:spPr>
        <p:txBody>
          <a:bodyPr/>
          <a:lstStyle/>
          <a:p>
            <a:r>
              <a:rPr lang="en-US" sz="5400" dirty="0">
                <a:solidFill>
                  <a:srgbClr val="0336D0"/>
                </a:solidFill>
              </a:rPr>
              <a:t>Live Demo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622A54-E108-5336-ADE5-07F44DD65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729" y="1080673"/>
            <a:ext cx="3422542" cy="342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7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"/>
          <p:cNvSpPr txBox="1">
            <a:spLocks noGrp="1"/>
          </p:cNvSpPr>
          <p:nvPr>
            <p:ph type="subTitle" idx="4"/>
          </p:nvPr>
        </p:nvSpPr>
        <p:spPr>
          <a:xfrm>
            <a:off x="2841494" y="1732882"/>
            <a:ext cx="346100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600" dirty="0"/>
              <a:t>Fares </a:t>
            </a:r>
            <a:r>
              <a:rPr lang="en-US" sz="3600" dirty="0" err="1"/>
              <a:t>Hatahet</a:t>
            </a:r>
            <a:endParaRPr sz="3600" dirty="0"/>
          </a:p>
        </p:txBody>
      </p:sp>
      <p:sp>
        <p:nvSpPr>
          <p:cNvPr id="233" name="Google Shape;233;p5"/>
          <p:cNvSpPr txBox="1">
            <a:spLocks noGrp="1"/>
          </p:cNvSpPr>
          <p:nvPr>
            <p:ph type="title"/>
          </p:nvPr>
        </p:nvSpPr>
        <p:spPr>
          <a:xfrm>
            <a:off x="0" y="31555"/>
            <a:ext cx="9144000" cy="127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US" sz="8000" dirty="0">
                <a:solidFill>
                  <a:srgbClr val="0336D0"/>
                </a:solidFill>
              </a:rPr>
              <a:t>Our team</a:t>
            </a:r>
            <a:endParaRPr sz="8000" dirty="0">
              <a:solidFill>
                <a:srgbClr val="0336D0"/>
              </a:solidFill>
            </a:endParaRPr>
          </a:p>
        </p:txBody>
      </p:sp>
      <p:grpSp>
        <p:nvGrpSpPr>
          <p:cNvPr id="238" name="Google Shape;238;p5"/>
          <p:cNvGrpSpPr/>
          <p:nvPr/>
        </p:nvGrpSpPr>
        <p:grpSpPr>
          <a:xfrm flipH="1">
            <a:off x="-311297" y="150024"/>
            <a:ext cx="1590595" cy="875375"/>
            <a:chOff x="6456464" y="3575600"/>
            <a:chExt cx="1004100" cy="552601"/>
          </a:xfrm>
        </p:grpSpPr>
        <p:sp>
          <p:nvSpPr>
            <p:cNvPr id="239" name="Google Shape;239;p5"/>
            <p:cNvSpPr/>
            <p:nvPr/>
          </p:nvSpPr>
          <p:spPr>
            <a:xfrm>
              <a:off x="6456464" y="3575601"/>
              <a:ext cx="10041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5"/>
          <p:cNvGrpSpPr/>
          <p:nvPr/>
        </p:nvGrpSpPr>
        <p:grpSpPr>
          <a:xfrm flipH="1">
            <a:off x="-425085" y="1025388"/>
            <a:ext cx="1249832" cy="707506"/>
            <a:chOff x="6456475" y="3575600"/>
            <a:chExt cx="976202" cy="552609"/>
          </a:xfrm>
        </p:grpSpPr>
        <p:sp>
          <p:nvSpPr>
            <p:cNvPr id="242" name="Google Shape;242;p5"/>
            <p:cNvSpPr/>
            <p:nvPr/>
          </p:nvSpPr>
          <p:spPr>
            <a:xfrm>
              <a:off x="6456477" y="3575609"/>
              <a:ext cx="976200" cy="5526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3"/>
                </a:gs>
                <a:gs pos="100000">
                  <a:schemeClr val="l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6456475" y="3575600"/>
              <a:ext cx="552600" cy="552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" name="Google Shape;232;p5">
            <a:extLst>
              <a:ext uri="{FF2B5EF4-FFF2-40B4-BE49-F238E27FC236}">
                <a16:creationId xmlns:a16="http://schemas.microsoft.com/office/drawing/2014/main" id="{AD2F70B3-D023-D96A-9221-1BA81FCE8B2A}"/>
              </a:ext>
            </a:extLst>
          </p:cNvPr>
          <p:cNvSpPr txBox="1">
            <a:spLocks/>
          </p:cNvSpPr>
          <p:nvPr/>
        </p:nvSpPr>
        <p:spPr>
          <a:xfrm>
            <a:off x="2506850" y="2410623"/>
            <a:ext cx="413029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600" dirty="0"/>
              <a:t>Ahmad Al-</a:t>
            </a:r>
            <a:r>
              <a:rPr lang="en-US" sz="3600" dirty="0" err="1"/>
              <a:t>Hmouz</a:t>
            </a:r>
            <a:endParaRPr lang="en-US" sz="3600" dirty="0"/>
          </a:p>
        </p:txBody>
      </p:sp>
      <p:sp>
        <p:nvSpPr>
          <p:cNvPr id="9" name="Google Shape;232;p5">
            <a:extLst>
              <a:ext uri="{FF2B5EF4-FFF2-40B4-BE49-F238E27FC236}">
                <a16:creationId xmlns:a16="http://schemas.microsoft.com/office/drawing/2014/main" id="{D7DA90FA-22AD-772D-290E-72288E34319E}"/>
              </a:ext>
            </a:extLst>
          </p:cNvPr>
          <p:cNvSpPr txBox="1">
            <a:spLocks/>
          </p:cNvSpPr>
          <p:nvPr/>
        </p:nvSpPr>
        <p:spPr>
          <a:xfrm>
            <a:off x="2841495" y="3088364"/>
            <a:ext cx="346100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600" dirty="0"/>
              <a:t>Adnan </a:t>
            </a:r>
            <a:r>
              <a:rPr lang="en-US" sz="3600" dirty="0" err="1"/>
              <a:t>Sawalha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unch Product Crowdfunding Pitch Deck by Slidesgo">
  <a:themeElements>
    <a:clrScheme name="Simple Light">
      <a:dk1>
        <a:srgbClr val="191919"/>
      </a:dk1>
      <a:lt1>
        <a:srgbClr val="FFFFFF"/>
      </a:lt1>
      <a:dk2>
        <a:srgbClr val="002080"/>
      </a:dk2>
      <a:lt2>
        <a:srgbClr val="0336D0"/>
      </a:lt2>
      <a:accent1>
        <a:srgbClr val="1382DB"/>
      </a:accent1>
      <a:accent2>
        <a:srgbClr val="1FC2E1"/>
      </a:accent2>
      <a:accent3>
        <a:srgbClr val="08E0DB"/>
      </a:accent3>
      <a:accent4>
        <a:srgbClr val="03FCD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Office PowerPoint</Application>
  <PresentationFormat>On-screen Show (16:9)</PresentationFormat>
  <Paragraphs>34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Albert Sans</vt:lpstr>
      <vt:lpstr>Bebas Neue</vt:lpstr>
      <vt:lpstr>Arial</vt:lpstr>
      <vt:lpstr>Launch Product Crowdfunding Pitch Deck by Slidesgo</vt:lpstr>
      <vt:lpstr>Fluentia</vt:lpstr>
      <vt:lpstr>PowerPoint Presentation</vt:lpstr>
      <vt:lpstr>Problem</vt:lpstr>
      <vt:lpstr>Solution</vt:lpstr>
      <vt:lpstr>Tools &amp; Technology</vt:lpstr>
      <vt:lpstr>Live Demo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ahmed alhmouz</dc:creator>
  <cp:lastModifiedBy>thaer kattoah</cp:lastModifiedBy>
  <cp:revision>1</cp:revision>
  <dcterms:modified xsi:type="dcterms:W3CDTF">2025-09-26T08:46:49Z</dcterms:modified>
</cp:coreProperties>
</file>