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CEF36-8335-4994-89EF-9B495A68FB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Carpooling	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8B52FE8-AC15-48EE-AA04-5B846394FA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Pluridisciplinar</a:t>
            </a:r>
            <a:r>
              <a:rPr lang="fr-BE" dirty="0"/>
              <a:t> </a:t>
            </a:r>
            <a:r>
              <a:rPr lang="fr-BE" dirty="0" err="1"/>
              <a:t>project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659FA2D-6FC4-41FB-9802-657421F34AD5}"/>
              </a:ext>
            </a:extLst>
          </p:cNvPr>
          <p:cNvSpPr txBox="1"/>
          <p:nvPr/>
        </p:nvSpPr>
        <p:spPr>
          <a:xfrm>
            <a:off x="1163054" y="5783179"/>
            <a:ext cx="3608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fr-BE" sz="1600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By Bol Axel and </a:t>
            </a:r>
            <a:r>
              <a:rPr lang="fr-BE" sz="1600" cap="all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Zaretti</a:t>
            </a:r>
            <a:r>
              <a:rPr lang="fr-BE" sz="1600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 Quentin</a:t>
            </a:r>
          </a:p>
        </p:txBody>
      </p:sp>
    </p:spTree>
    <p:extLst>
      <p:ext uri="{BB962C8B-B14F-4D97-AF65-F5344CB8AC3E}">
        <p14:creationId xmlns:p14="http://schemas.microsoft.com/office/powerpoint/2010/main" val="2080484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FB5010-01CA-4723-991E-638D0EE2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51" y="2775007"/>
            <a:ext cx="9404723" cy="1400530"/>
          </a:xfrm>
        </p:spPr>
        <p:txBody>
          <a:bodyPr/>
          <a:lstStyle/>
          <a:p>
            <a:r>
              <a:rPr lang="fr-BE" dirty="0"/>
              <a:t>Class </a:t>
            </a:r>
            <a:r>
              <a:rPr lang="fr-BE" dirty="0" err="1"/>
              <a:t>diagram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9E8B2A-FEB7-4415-B99C-A0C176270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694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25CB59-AA4D-4488-925E-277A1AD7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User </a:t>
            </a:r>
            <a:r>
              <a:rPr lang="fr-BE" dirty="0" err="1"/>
              <a:t>side</a:t>
            </a:r>
            <a:r>
              <a:rPr lang="fr-BE" dirty="0"/>
              <a:t> class </a:t>
            </a:r>
            <a:r>
              <a:rPr lang="fr-BE" dirty="0" err="1"/>
              <a:t>diagram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675DAEE-AC23-489E-8A5B-0A4E23F42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853248"/>
            <a:ext cx="6140583" cy="4377667"/>
          </a:xfrm>
        </p:spPr>
      </p:pic>
    </p:spTree>
    <p:extLst>
      <p:ext uri="{BB962C8B-B14F-4D97-AF65-F5344CB8AC3E}">
        <p14:creationId xmlns:p14="http://schemas.microsoft.com/office/powerpoint/2010/main" val="1837144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AC519-7A08-476B-85AE-423B736F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Journey </a:t>
            </a:r>
            <a:r>
              <a:rPr lang="fr-BE" dirty="0" err="1"/>
              <a:t>side</a:t>
            </a:r>
            <a:r>
              <a:rPr lang="fr-BE" dirty="0"/>
              <a:t> </a:t>
            </a:r>
            <a:r>
              <a:rPr lang="fr-BE" dirty="0" err="1"/>
              <a:t>diagram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9B2BD5D-1B7E-4766-AFB2-4D0FD579F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144917"/>
            <a:ext cx="5947636" cy="4195762"/>
          </a:xfrm>
        </p:spPr>
      </p:pic>
    </p:spTree>
    <p:extLst>
      <p:ext uri="{BB962C8B-B14F-4D97-AF65-F5344CB8AC3E}">
        <p14:creationId xmlns:p14="http://schemas.microsoft.com/office/powerpoint/2010/main" val="2631735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56A56F-D324-444C-98C0-411B0735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72" y="2052918"/>
            <a:ext cx="9404723" cy="1417020"/>
          </a:xfrm>
        </p:spPr>
        <p:txBody>
          <a:bodyPr/>
          <a:lstStyle/>
          <a:p>
            <a:r>
              <a:rPr lang="fr-BE" dirty="0" err="1"/>
              <a:t>LifeLine</a:t>
            </a:r>
            <a:r>
              <a:rPr lang="fr-BE" dirty="0"/>
              <a:t> Diagram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915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5DF089-638C-425A-BE19-1253B1B0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Nominal </a:t>
            </a:r>
            <a:r>
              <a:rPr lang="fr-BE" dirty="0" err="1"/>
              <a:t>diagram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9C030AD-FEE5-495E-A561-83D850BEC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993915"/>
            <a:ext cx="5561742" cy="4627092"/>
          </a:xfrm>
        </p:spPr>
      </p:pic>
    </p:spTree>
    <p:extLst>
      <p:ext uri="{BB962C8B-B14F-4D97-AF65-F5344CB8AC3E}">
        <p14:creationId xmlns:p14="http://schemas.microsoft.com/office/powerpoint/2010/main" val="3910328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7E1B3B-6C02-4758-BDBD-7AB0F4BD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Exception </a:t>
            </a:r>
            <a:r>
              <a:rPr lang="fr-BE" dirty="0" err="1"/>
              <a:t>diagram</a:t>
            </a:r>
            <a:endParaRPr lang="fr-FR" dirty="0"/>
          </a:p>
        </p:txBody>
      </p:sp>
      <p:pic>
        <p:nvPicPr>
          <p:cNvPr id="3074" name="Picture 2" descr="https://i.gyazo.com/05fa400e0ad6f7be73dacb99ac128f5f.png">
            <a:extLst>
              <a:ext uri="{FF2B5EF4-FFF2-40B4-BE49-F238E27FC236}">
                <a16:creationId xmlns:a16="http://schemas.microsoft.com/office/drawing/2014/main" id="{D3E7D67C-7CAE-46ED-BD4A-5BEE382397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720657"/>
            <a:ext cx="5502951" cy="468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999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727D86-E488-4812-BC61-461B579F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68" y="2923202"/>
            <a:ext cx="9404723" cy="1400530"/>
          </a:xfrm>
        </p:spPr>
        <p:txBody>
          <a:bodyPr/>
          <a:lstStyle/>
          <a:p>
            <a:r>
              <a:rPr lang="en-GB" dirty="0"/>
              <a:t>Demonstration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3286905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F5AB8D-194A-4233-92B0-054931A0F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2AA41D-B384-4910-AB39-87AE0C5F4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 err="1"/>
              <a:t>Zaretti</a:t>
            </a:r>
            <a:r>
              <a:rPr lang="fr-BE" dirty="0"/>
              <a:t> Quentin</a:t>
            </a:r>
          </a:p>
          <a:p>
            <a:r>
              <a:rPr lang="fr-BE" dirty="0" err="1"/>
              <a:t>Github</a:t>
            </a:r>
            <a:r>
              <a:rPr lang="fr-BE" dirty="0"/>
              <a:t> </a:t>
            </a:r>
          </a:p>
          <a:p>
            <a:r>
              <a:rPr lang="fr-BE" dirty="0" err="1"/>
              <a:t>Learned</a:t>
            </a:r>
            <a:r>
              <a:rPr lang="fr-BE" dirty="0"/>
              <a:t> how to use </a:t>
            </a:r>
            <a:r>
              <a:rPr lang="fr-BE" dirty="0" err="1"/>
              <a:t>foreign</a:t>
            </a:r>
            <a:r>
              <a:rPr lang="fr-BE" dirty="0"/>
              <a:t> code </a:t>
            </a:r>
          </a:p>
          <a:p>
            <a:endParaRPr lang="fr-BE" dirty="0"/>
          </a:p>
          <a:p>
            <a:pPr marL="0" indent="0">
              <a:buNone/>
            </a:pPr>
            <a:r>
              <a:rPr lang="fr-BE" dirty="0"/>
              <a:t>Bol Axel</a:t>
            </a:r>
          </a:p>
          <a:p>
            <a:r>
              <a:rPr lang="fr-BE" dirty="0" err="1"/>
              <a:t>Github</a:t>
            </a:r>
            <a:r>
              <a:rPr lang="fr-BE" dirty="0"/>
              <a:t> </a:t>
            </a:r>
          </a:p>
          <a:p>
            <a:r>
              <a:rPr lang="fr-BE" dirty="0"/>
              <a:t>Got a </a:t>
            </a:r>
            <a:r>
              <a:rPr lang="fr-BE" dirty="0" err="1"/>
              <a:t>preview</a:t>
            </a:r>
            <a:r>
              <a:rPr lang="fr-BE" dirty="0"/>
              <a:t> of the </a:t>
            </a:r>
            <a:r>
              <a:rPr lang="fr-BE" dirty="0" err="1"/>
              <a:t>informatician</a:t>
            </a:r>
            <a:r>
              <a:rPr lang="fr-BE"/>
              <a:t> job</a:t>
            </a:r>
            <a:endParaRPr lang="fr-BE" dirty="0"/>
          </a:p>
          <a:p>
            <a:pPr marL="0" indent="0">
              <a:buNone/>
            </a:pPr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7037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BDB3B-C9B7-4E22-B2DF-F5922595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What</a:t>
            </a:r>
            <a:r>
              <a:rPr lang="fr-BE" dirty="0"/>
              <a:t> about </a:t>
            </a:r>
            <a:r>
              <a:rPr lang="fr-BE" dirty="0" err="1"/>
              <a:t>our</a:t>
            </a:r>
            <a:r>
              <a:rPr lang="fr-BE" dirty="0"/>
              <a:t> </a:t>
            </a:r>
            <a:r>
              <a:rPr lang="fr-BE" dirty="0" err="1"/>
              <a:t>project</a:t>
            </a:r>
            <a:r>
              <a:rPr lang="fr-BE" dirty="0"/>
              <a:t>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DFE6A4-CCF6-407A-BB18-B178085A1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Web application</a:t>
            </a:r>
          </a:p>
          <a:p>
            <a:r>
              <a:rPr lang="fr-FR" dirty="0"/>
              <a:t>Carpooling </a:t>
            </a:r>
            <a:r>
              <a:rPr lang="fr-FR" dirty="0" err="1"/>
              <a:t>website</a:t>
            </a:r>
            <a:endParaRPr lang="fr-FR" dirty="0"/>
          </a:p>
          <a:p>
            <a:r>
              <a:rPr lang="fr-FR" dirty="0"/>
              <a:t>Online </a:t>
            </a:r>
            <a:r>
              <a:rPr lang="fr-FR" dirty="0" err="1"/>
              <a:t>booking</a:t>
            </a:r>
            <a:r>
              <a:rPr lang="fr-FR" dirty="0"/>
              <a:t> platform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E8A547-9C61-4CEF-B98B-2CD6F593E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013" y="2315487"/>
            <a:ext cx="3993383" cy="26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0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5229E7-00E6-44FA-B1E2-7C881F05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How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built</a:t>
            </a:r>
            <a:r>
              <a:rPr lang="fr-BE" dirty="0"/>
              <a:t> the </a:t>
            </a:r>
            <a:r>
              <a:rPr lang="fr-BE" dirty="0" err="1"/>
              <a:t>project</a:t>
            </a:r>
            <a:r>
              <a:rPr lang="fr-BE" dirty="0"/>
              <a:t>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38D8C0-F4C3-44DC-9368-C5DA061C3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4307587" cy="3869710"/>
          </a:xfrm>
        </p:spPr>
        <p:txBody>
          <a:bodyPr/>
          <a:lstStyle/>
          <a:p>
            <a:r>
              <a:rPr lang="en-GB" dirty="0"/>
              <a:t>Analysis</a:t>
            </a:r>
          </a:p>
          <a:p>
            <a:pPr lvl="1"/>
            <a:r>
              <a:rPr lang="en-GB" dirty="0"/>
              <a:t>UML diagram design</a:t>
            </a:r>
          </a:p>
          <a:p>
            <a:pPr lvl="2"/>
            <a:r>
              <a:rPr lang="en-GB" dirty="0"/>
              <a:t>Class structure and association</a:t>
            </a:r>
          </a:p>
          <a:p>
            <a:pPr lvl="1"/>
            <a:r>
              <a:rPr lang="en-GB" dirty="0"/>
              <a:t>Labour division</a:t>
            </a:r>
          </a:p>
          <a:p>
            <a:pPr lvl="1"/>
            <a:r>
              <a:rPr lang="en-GB" dirty="0"/>
              <a:t>Meeting scheduling</a:t>
            </a:r>
          </a:p>
          <a:p>
            <a:pPr lvl="1"/>
            <a:r>
              <a:rPr lang="en-GB" dirty="0"/>
              <a:t>Idea development</a:t>
            </a:r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1DD73E2-4C25-4555-8F28-B419F2A0E668}"/>
              </a:ext>
            </a:extLst>
          </p:cNvPr>
          <p:cNvSpPr txBox="1">
            <a:spLocks/>
          </p:cNvSpPr>
          <p:nvPr/>
        </p:nvSpPr>
        <p:spPr>
          <a:xfrm>
            <a:off x="5348472" y="2052919"/>
            <a:ext cx="4307587" cy="3869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/>
              <a:t>Programming</a:t>
            </a:r>
          </a:p>
          <a:p>
            <a:pPr lvl="1"/>
            <a:r>
              <a:rPr lang="en-GB" dirty="0"/>
              <a:t>GitHub creation</a:t>
            </a:r>
          </a:p>
          <a:p>
            <a:pPr lvl="1"/>
            <a:r>
              <a:rPr lang="en-GB" dirty="0"/>
              <a:t>Class implementation</a:t>
            </a:r>
          </a:p>
          <a:p>
            <a:pPr lvl="1"/>
            <a:r>
              <a:rPr lang="en-GB" dirty="0" err="1"/>
              <a:t>Asp.Net</a:t>
            </a:r>
            <a:r>
              <a:rPr lang="en-GB" dirty="0"/>
              <a:t> use</a:t>
            </a:r>
          </a:p>
          <a:p>
            <a:pPr lvl="2"/>
            <a:r>
              <a:rPr lang="en-GB" dirty="0"/>
              <a:t>Entity Framework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760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E0061-611A-4CBA-8188-E9C8EEDF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498" y="2516409"/>
            <a:ext cx="9404723" cy="1400530"/>
          </a:xfrm>
        </p:spPr>
        <p:txBody>
          <a:bodyPr/>
          <a:lstStyle/>
          <a:p>
            <a:r>
              <a:rPr lang="en-GB" dirty="0"/>
              <a:t>Static context diagram</a:t>
            </a:r>
          </a:p>
        </p:txBody>
      </p:sp>
    </p:spTree>
    <p:extLst>
      <p:ext uri="{BB962C8B-B14F-4D97-AF65-F5344CB8AC3E}">
        <p14:creationId xmlns:p14="http://schemas.microsoft.com/office/powerpoint/2010/main" val="17459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9CC739-8AEF-456E-AEFB-75D42C8C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fr-BE" dirty="0"/>
            </a:br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16B57F13-6B1A-4726-8302-0A32994F9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35" y="154649"/>
            <a:ext cx="9557851" cy="6546314"/>
          </a:xfrm>
        </p:spPr>
      </p:pic>
    </p:spTree>
    <p:extLst>
      <p:ext uri="{BB962C8B-B14F-4D97-AF65-F5344CB8AC3E}">
        <p14:creationId xmlns:p14="http://schemas.microsoft.com/office/powerpoint/2010/main" val="3616412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D396C2-C34A-413A-B8BA-556629F86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885525"/>
            <a:ext cx="9404723" cy="1400530"/>
          </a:xfrm>
        </p:spPr>
        <p:txBody>
          <a:bodyPr/>
          <a:lstStyle/>
          <a:p>
            <a:r>
              <a:rPr lang="fr-BE" dirty="0"/>
              <a:t>Use Case Diagram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497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149438-D898-4F90-9BC4-5600BEB8D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Driver use case </a:t>
            </a:r>
            <a:r>
              <a:rPr lang="fr-BE" dirty="0" err="1"/>
              <a:t>diagram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B5E7133-69AE-4558-977B-1D5B4928A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1853248"/>
            <a:ext cx="10891985" cy="3834488"/>
          </a:xfrm>
        </p:spPr>
      </p:pic>
    </p:spTree>
    <p:extLst>
      <p:ext uri="{BB962C8B-B14F-4D97-AF65-F5344CB8AC3E}">
        <p14:creationId xmlns:p14="http://schemas.microsoft.com/office/powerpoint/2010/main" val="18997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4FB6C6-A01E-44A0-A928-3962935EF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User use case </a:t>
            </a:r>
            <a:r>
              <a:rPr lang="fr-BE" dirty="0" err="1"/>
              <a:t>diagram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2285012-F30C-4FA1-8D6E-88E06F688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432" y="1714260"/>
            <a:ext cx="7261995" cy="4796914"/>
          </a:xfrm>
        </p:spPr>
      </p:pic>
    </p:spTree>
    <p:extLst>
      <p:ext uri="{BB962C8B-B14F-4D97-AF65-F5344CB8AC3E}">
        <p14:creationId xmlns:p14="http://schemas.microsoft.com/office/powerpoint/2010/main" val="241359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99387-F0F4-40E4-A01A-11B2FD75D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Admin use case </a:t>
            </a:r>
            <a:r>
              <a:rPr lang="fr-BE" dirty="0" err="1"/>
              <a:t>diagram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1BB68B9-07C1-4760-B22C-D42FEA150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2314921"/>
            <a:ext cx="9675925" cy="3934877"/>
          </a:xfrm>
        </p:spPr>
      </p:pic>
    </p:spTree>
    <p:extLst>
      <p:ext uri="{BB962C8B-B14F-4D97-AF65-F5344CB8AC3E}">
        <p14:creationId xmlns:p14="http://schemas.microsoft.com/office/powerpoint/2010/main" val="121640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</TotalTime>
  <Words>109</Words>
  <Application>Microsoft Office PowerPoint</Application>
  <PresentationFormat>Grand écran</PresentationFormat>
  <Paragraphs>42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Carpooling </vt:lpstr>
      <vt:lpstr>What about our project ?</vt:lpstr>
      <vt:lpstr>How we built the project ?</vt:lpstr>
      <vt:lpstr>Static context diagram</vt:lpstr>
      <vt:lpstr> </vt:lpstr>
      <vt:lpstr>Use Case Diagram</vt:lpstr>
      <vt:lpstr>Driver use case diagram</vt:lpstr>
      <vt:lpstr>User use case diagram</vt:lpstr>
      <vt:lpstr>Admin use case diagram</vt:lpstr>
      <vt:lpstr>Class diagram</vt:lpstr>
      <vt:lpstr>User side class diagram</vt:lpstr>
      <vt:lpstr>Journey side diagram</vt:lpstr>
      <vt:lpstr>LifeLine Diagram</vt:lpstr>
      <vt:lpstr>Nominal diagram</vt:lpstr>
      <vt:lpstr>Exception diagram</vt:lpstr>
      <vt:lpstr>Demonstration of the program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Carpooling </dc:title>
  <dc:creator>Tisax190</dc:creator>
  <cp:lastModifiedBy>Axel Bol</cp:lastModifiedBy>
  <cp:revision>18</cp:revision>
  <dcterms:created xsi:type="dcterms:W3CDTF">2019-05-23T07:38:03Z</dcterms:created>
  <dcterms:modified xsi:type="dcterms:W3CDTF">2019-05-23T09:15:32Z</dcterms:modified>
</cp:coreProperties>
</file>