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CEF36-8335-4994-89EF-9B495A68F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Carpooling	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B52FE8-AC15-48EE-AA04-5B846394F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Pluridisciplinar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48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B5010-01CA-4723-991E-638D0EE2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51" y="2775007"/>
            <a:ext cx="9404723" cy="1400530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E8B2A-FEB7-4415-B99C-A0C17627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9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5CB59-AA4D-4488-925E-277A1AD7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</a:t>
            </a:r>
            <a:r>
              <a:rPr lang="fr-BE" dirty="0" err="1"/>
              <a:t>side</a:t>
            </a:r>
            <a:r>
              <a:rPr lang="fr-BE" dirty="0"/>
              <a:t> class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675DAEE-AC23-489E-8A5B-0A4E23F42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6140583" cy="4377667"/>
          </a:xfrm>
        </p:spPr>
      </p:pic>
    </p:spTree>
    <p:extLst>
      <p:ext uri="{BB962C8B-B14F-4D97-AF65-F5344CB8AC3E}">
        <p14:creationId xmlns:p14="http://schemas.microsoft.com/office/powerpoint/2010/main" val="183714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AC519-7A08-476B-85AE-423B736F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Journey </a:t>
            </a:r>
            <a:r>
              <a:rPr lang="fr-BE" dirty="0" err="1"/>
              <a:t>side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B2BD5D-1B7E-4766-AFB2-4D0FD579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44917"/>
            <a:ext cx="5947636" cy="4195762"/>
          </a:xfrm>
        </p:spPr>
      </p:pic>
    </p:spTree>
    <p:extLst>
      <p:ext uri="{BB962C8B-B14F-4D97-AF65-F5344CB8AC3E}">
        <p14:creationId xmlns:p14="http://schemas.microsoft.com/office/powerpoint/2010/main" val="263173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6A56F-D324-444C-98C0-411B0735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2" y="2052918"/>
            <a:ext cx="9404723" cy="1417020"/>
          </a:xfrm>
        </p:spPr>
        <p:txBody>
          <a:bodyPr/>
          <a:lstStyle/>
          <a:p>
            <a:r>
              <a:rPr lang="fr-BE" dirty="0" err="1"/>
              <a:t>LifeLine</a:t>
            </a:r>
            <a:r>
              <a:rPr lang="fr-BE" dirty="0"/>
              <a:t> 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55A0F-B02E-40EE-81D0-9494CD0B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1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DF089-638C-425A-BE19-1253B1B0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Nominal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C030AD-FEE5-495E-A561-83D850BE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93915"/>
            <a:ext cx="5561742" cy="4627092"/>
          </a:xfrm>
        </p:spPr>
      </p:pic>
    </p:spTree>
    <p:extLst>
      <p:ext uri="{BB962C8B-B14F-4D97-AF65-F5344CB8AC3E}">
        <p14:creationId xmlns:p14="http://schemas.microsoft.com/office/powerpoint/2010/main" val="391032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E1B3B-6C02-4758-BDBD-7AB0F4BD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Exception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3074" name="Picture 2" descr="https://i.gyazo.com/05fa400e0ad6f7be73dacb99ac128f5f.png">
            <a:extLst>
              <a:ext uri="{FF2B5EF4-FFF2-40B4-BE49-F238E27FC236}">
                <a16:creationId xmlns:a16="http://schemas.microsoft.com/office/drawing/2014/main" id="{D3E7D67C-7CAE-46ED-BD4A-5BEE38239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20657"/>
            <a:ext cx="5502951" cy="46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9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5AB8D-194A-4233-92B0-054931A0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AA41D-B384-4910-AB39-87AE0C5F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Zaretti</a:t>
            </a:r>
            <a:r>
              <a:rPr lang="fr-BE" dirty="0"/>
              <a:t> Quentin</a:t>
            </a:r>
          </a:p>
          <a:p>
            <a:r>
              <a:rPr lang="fr-BE" dirty="0" err="1"/>
              <a:t>Github</a:t>
            </a:r>
            <a:r>
              <a:rPr lang="fr-BE" dirty="0"/>
              <a:t> </a:t>
            </a:r>
          </a:p>
          <a:p>
            <a:r>
              <a:rPr lang="fr-BE" dirty="0" err="1"/>
              <a:t>Learned</a:t>
            </a:r>
            <a:r>
              <a:rPr lang="fr-BE" dirty="0"/>
              <a:t> how to use </a:t>
            </a:r>
            <a:r>
              <a:rPr lang="fr-BE" dirty="0" err="1"/>
              <a:t>foreign</a:t>
            </a:r>
            <a:r>
              <a:rPr lang="fr-BE" dirty="0"/>
              <a:t> code 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Bol Axel</a:t>
            </a:r>
          </a:p>
          <a:p>
            <a:r>
              <a:rPr lang="fr-BE" dirty="0" err="1"/>
              <a:t>Github</a:t>
            </a:r>
            <a:r>
              <a:rPr lang="fr-BE" dirty="0"/>
              <a:t> </a:t>
            </a:r>
          </a:p>
          <a:p>
            <a:r>
              <a:rPr lang="fr-BE" dirty="0"/>
              <a:t>Got a </a:t>
            </a:r>
            <a:r>
              <a:rPr lang="fr-BE" dirty="0" err="1"/>
              <a:t>preview</a:t>
            </a:r>
            <a:r>
              <a:rPr lang="fr-BE" dirty="0"/>
              <a:t> of the </a:t>
            </a:r>
            <a:r>
              <a:rPr lang="fr-BE" dirty="0" err="1"/>
              <a:t>informatician</a:t>
            </a:r>
            <a:r>
              <a:rPr lang="fr-BE"/>
              <a:t> job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7037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BDB3B-C9B7-4E22-B2DF-F5922595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about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FE6A4-CCF6-407A-BB18-B178085A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Web application</a:t>
            </a:r>
          </a:p>
          <a:p>
            <a:r>
              <a:rPr lang="fr-FR" dirty="0"/>
              <a:t>Carpooling </a:t>
            </a:r>
            <a:r>
              <a:rPr lang="fr-FR" dirty="0" err="1"/>
              <a:t>website</a:t>
            </a:r>
            <a:endParaRPr lang="fr-FR" dirty="0"/>
          </a:p>
          <a:p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8A547-9C61-4CEF-B98B-2CD6F593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13" y="2315487"/>
            <a:ext cx="3993383" cy="26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229E7-00E6-44FA-B1E2-7C881F05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How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built</a:t>
            </a:r>
            <a:r>
              <a:rPr lang="fr-BE" dirty="0"/>
              <a:t> the </a:t>
            </a:r>
            <a:r>
              <a:rPr lang="fr-BE" dirty="0" err="1"/>
              <a:t>project</a:t>
            </a:r>
            <a:r>
              <a:rPr lang="fr-BE" dirty="0"/>
              <a:t>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8D8C0-F4C3-44DC-9368-C5DA061C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4307587" cy="3869710"/>
          </a:xfrm>
        </p:spPr>
        <p:txBody>
          <a:bodyPr/>
          <a:lstStyle/>
          <a:p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1DD73E2-4C25-4555-8F28-B419F2A0E668}"/>
              </a:ext>
            </a:extLst>
          </p:cNvPr>
          <p:cNvSpPr txBox="1">
            <a:spLocks/>
          </p:cNvSpPr>
          <p:nvPr/>
        </p:nvSpPr>
        <p:spPr>
          <a:xfrm>
            <a:off x="5348472" y="2052919"/>
            <a:ext cx="4307587" cy="386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Programming</a:t>
            </a:r>
            <a:endParaRPr lang="fr-FR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60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E0061-611A-4CBA-8188-E9C8EEDF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98" y="2516409"/>
            <a:ext cx="9404723" cy="1400530"/>
          </a:xfrm>
        </p:spPr>
        <p:txBody>
          <a:bodyPr/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9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CC739-8AEF-456E-AEFB-75D42C8C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BE" dirty="0"/>
            </a:b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6B57F13-6B1A-4726-8302-0A32994F9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5" y="154649"/>
            <a:ext cx="9557851" cy="6546314"/>
          </a:xfrm>
        </p:spPr>
      </p:pic>
    </p:spTree>
    <p:extLst>
      <p:ext uri="{BB962C8B-B14F-4D97-AF65-F5344CB8AC3E}">
        <p14:creationId xmlns:p14="http://schemas.microsoft.com/office/powerpoint/2010/main" val="361641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396C2-C34A-413A-B8BA-556629F8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885525"/>
            <a:ext cx="9404723" cy="1400530"/>
          </a:xfrm>
        </p:spPr>
        <p:txBody>
          <a:bodyPr/>
          <a:lstStyle/>
          <a:p>
            <a:r>
              <a:rPr lang="fr-BE" dirty="0"/>
              <a:t>Use Case 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16B8B-BE49-4FF1-940A-81A8B05E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97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49438-D898-4F90-9BC4-5600BEB8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Driver use case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B5E7133-69AE-4558-977B-1D5B4928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853248"/>
            <a:ext cx="10891985" cy="3834488"/>
          </a:xfrm>
        </p:spPr>
      </p:pic>
    </p:spTree>
    <p:extLst>
      <p:ext uri="{BB962C8B-B14F-4D97-AF65-F5344CB8AC3E}">
        <p14:creationId xmlns:p14="http://schemas.microsoft.com/office/powerpoint/2010/main" val="18997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FB6C6-A01E-44A0-A928-3962935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use case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285012-F30C-4FA1-8D6E-88E06F68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32" y="1714260"/>
            <a:ext cx="7261995" cy="4796914"/>
          </a:xfrm>
        </p:spPr>
      </p:pic>
    </p:spTree>
    <p:extLst>
      <p:ext uri="{BB962C8B-B14F-4D97-AF65-F5344CB8AC3E}">
        <p14:creationId xmlns:p14="http://schemas.microsoft.com/office/powerpoint/2010/main" val="241359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99387-F0F4-40E4-A01A-11B2FD75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BB68B9-07C1-4760-B22C-D42FEA150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314921"/>
            <a:ext cx="9675925" cy="3934877"/>
          </a:xfrm>
        </p:spPr>
      </p:pic>
    </p:spTree>
    <p:extLst>
      <p:ext uri="{BB962C8B-B14F-4D97-AF65-F5344CB8AC3E}">
        <p14:creationId xmlns:p14="http://schemas.microsoft.com/office/powerpoint/2010/main" val="121640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102</Words>
  <Application>Microsoft Office PowerPoint</Application>
  <PresentationFormat>Grand écran</PresentationFormat>
  <Paragraphs>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Carpooling </vt:lpstr>
      <vt:lpstr>What about our project ?</vt:lpstr>
      <vt:lpstr>How we built the project ?</vt:lpstr>
      <vt:lpstr>Static context diagram</vt:lpstr>
      <vt:lpstr> </vt:lpstr>
      <vt:lpstr>Use Case Diagram</vt:lpstr>
      <vt:lpstr>Driver use case diagram</vt:lpstr>
      <vt:lpstr>User use case diagram</vt:lpstr>
      <vt:lpstr>Admin use case diagram</vt:lpstr>
      <vt:lpstr>Class diagram</vt:lpstr>
      <vt:lpstr>User side class diagram</vt:lpstr>
      <vt:lpstr>Journey side diagram</vt:lpstr>
      <vt:lpstr>LifeLine Diagram</vt:lpstr>
      <vt:lpstr>Nominal diagram</vt:lpstr>
      <vt:lpstr>Exception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Carpooling </dc:title>
  <dc:creator>Tisax190</dc:creator>
  <cp:lastModifiedBy>Tisax190</cp:lastModifiedBy>
  <cp:revision>14</cp:revision>
  <dcterms:created xsi:type="dcterms:W3CDTF">2019-05-23T07:38:03Z</dcterms:created>
  <dcterms:modified xsi:type="dcterms:W3CDTF">2019-05-23T09:00:30Z</dcterms:modified>
</cp:coreProperties>
</file>