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0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BE02-CC46-464C-BBEE-9F80639467A5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4CAFB-2892-40DF-8639-16C0C980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3613-868A-4160-8F13-212A40B7F4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akatribune.com/opinion/2018/09/02/ict-laws-which-work" TargetMode="External"/><Relationship Id="rId2" Type="http://schemas.openxmlformats.org/officeDocument/2006/relationships/hyperlink" Target="https://www.cybercrimelaw.net/Bangladesh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470025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39" y="2057400"/>
            <a:ext cx="6400800" cy="1752600"/>
          </a:xfrm>
        </p:spPr>
        <p:txBody>
          <a:bodyPr/>
          <a:lstStyle/>
          <a:p>
            <a:pPr algn="l"/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3124200"/>
            <a:ext cx="5257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Tisha Khandokar </a:t>
            </a:r>
          </a:p>
          <a:p>
            <a:r>
              <a:rPr lang="en-US" sz="2800" dirty="0"/>
              <a:t>Id : 192-35-459</a:t>
            </a:r>
          </a:p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06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87439" y="205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90800" y="1505673"/>
            <a:ext cx="4267200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3587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6000" dirty="0"/>
              <a:t>              </a:t>
            </a:r>
            <a:r>
              <a:rPr lang="en-US" sz="6000" dirty="0">
                <a:latin typeface="Comic Sans MS" pitchFamily="66" charset="0"/>
              </a:rPr>
              <a:t>Yell</a:t>
            </a:r>
            <a:r>
              <a:rPr lang="en-US" sz="6000" dirty="0"/>
              <a:t> </a:t>
            </a:r>
            <a:r>
              <a:rPr lang="en-US" sz="1900" dirty="0"/>
              <a:t>(</a:t>
            </a:r>
            <a:r>
              <a:rPr lang="en-US" sz="1900" dirty="0">
                <a:latin typeface="Berlin Sans FB" pitchFamily="34" charset="0"/>
              </a:rPr>
              <a:t>Scream against crime)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8305800" cy="4724400"/>
          </a:xfrm>
        </p:spPr>
        <p:txBody>
          <a:bodyPr>
            <a:normAutofit/>
          </a:bodyPr>
          <a:lstStyle/>
          <a:p>
            <a:pPr algn="l"/>
            <a:br>
              <a:rPr lang="en-US" sz="24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Yell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an inquiry messenger team.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And also an investigation research department based on Cyber crime.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 the Bangladesh and all over the world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its rare view to see instant step for the bullying or harassment.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Our </a:t>
            </a:r>
            <a:r>
              <a:rPr lang="en-US" sz="2400" dirty="0" err="1">
                <a:solidFill>
                  <a:schemeClr val="tx1"/>
                </a:solidFill>
              </a:rPr>
              <a:t>motto:</a:t>
            </a:r>
            <a:r>
              <a:rPr lang="en-US" sz="2400" dirty="0" err="1">
                <a:solidFill>
                  <a:schemeClr val="tx1"/>
                </a:solidFill>
                <a:latin typeface="Berlin Sans FB" pitchFamily="34" charset="0"/>
              </a:rPr>
              <a:t>”Scream</a:t>
            </a:r>
            <a:r>
              <a:rPr lang="en-US" sz="2400" dirty="0">
                <a:solidFill>
                  <a:schemeClr val="tx1"/>
                </a:solidFill>
                <a:latin typeface="Berlin Sans FB" pitchFamily="34" charset="0"/>
              </a:rPr>
              <a:t> against crime”</a:t>
            </a:r>
            <a:br>
              <a:rPr lang="en-US" sz="2400" dirty="0">
                <a:solidFill>
                  <a:schemeClr val="tx1"/>
                </a:solidFill>
                <a:latin typeface="Californian FB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Californian FB" pitchFamily="18" charset="0"/>
              </a:rPr>
            </a:br>
            <a:endParaRPr lang="en-US" sz="2400" dirty="0">
              <a:latin typeface="Bell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58" y="457200"/>
            <a:ext cx="1647542" cy="16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9A07-22A6-435C-951D-8D4844D3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6FB-509A-47A3-BB34-7D0739D1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332037"/>
            <a:ext cx="8229600" cy="4525963"/>
          </a:xfrm>
        </p:spPr>
        <p:txBody>
          <a:bodyPr/>
          <a:lstStyle/>
          <a:p>
            <a:r>
              <a:rPr lang="en-US" sz="2400" dirty="0"/>
              <a:t>Background</a:t>
            </a:r>
          </a:p>
          <a:p>
            <a:r>
              <a:rPr lang="en-US" sz="2400" dirty="0"/>
              <a:t>Objectives </a:t>
            </a:r>
          </a:p>
          <a:p>
            <a:r>
              <a:rPr lang="en-US" sz="2400" dirty="0"/>
              <a:t>Scope</a:t>
            </a:r>
          </a:p>
          <a:p>
            <a:r>
              <a:rPr lang="en-US" sz="2400" dirty="0"/>
              <a:t>Assumptions and Constraints</a:t>
            </a:r>
          </a:p>
          <a:p>
            <a:r>
              <a:rPr lang="en-US" sz="2400" dirty="0"/>
              <a:t>Dependencies and Risks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CB6A0-E4C8-4A68-860E-BB336831BAA8}"/>
              </a:ext>
            </a:extLst>
          </p:cNvPr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2088B8-5D42-4925-ADBE-F2823A5FBA6D}"/>
              </a:ext>
            </a:extLst>
          </p:cNvPr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pennyauctionwatch.com/wp-content/uploads/2011/04/computer_phishing1.png">
            <a:extLst>
              <a:ext uri="{FF2B5EF4-FFF2-40B4-BE49-F238E27FC236}">
                <a16:creationId xmlns:a16="http://schemas.microsoft.com/office/drawing/2014/main" id="{C1720FDF-A5C6-412C-8C02-639F6ADDE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41" y="1670973"/>
            <a:ext cx="3087525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pinclipart.com/picdir/big/66-662015_cyber-bullying-imagenes-de-bullying-animado-clipart.png">
            <a:extLst>
              <a:ext uri="{FF2B5EF4-FFF2-40B4-BE49-F238E27FC236}">
                <a16:creationId xmlns:a16="http://schemas.microsoft.com/office/drawing/2014/main" id="{42C678FF-2C35-40EE-A38D-16BD5EC2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74" y="1583974"/>
            <a:ext cx="2329667" cy="20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1.bp.blogspot.com/-VKbl1VzqGaE/VVU1et5rYgI/AAAAAAAAEbs/7aad6BucSIE/s1600/Kids_Cyberbullying%2Bcopy.png">
            <a:extLst>
              <a:ext uri="{FF2B5EF4-FFF2-40B4-BE49-F238E27FC236}">
                <a16:creationId xmlns:a16="http://schemas.microsoft.com/office/drawing/2014/main" id="{028C5BDF-6F38-47BE-82A3-79B22DB8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79" y="4393583"/>
            <a:ext cx="263271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wiperts.com/wp-content/uploads/2018/07/wiperts.com-removing-personal-information-search-removal.png">
            <a:extLst>
              <a:ext uri="{FF2B5EF4-FFF2-40B4-BE49-F238E27FC236}">
                <a16:creationId xmlns:a16="http://schemas.microsoft.com/office/drawing/2014/main" id="{8B7C097F-EE80-4F13-8676-337B08BC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46" y="4293343"/>
            <a:ext cx="2858220" cy="18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CACC53-2900-4BFE-B0B9-2845D194469E}"/>
              </a:ext>
            </a:extLst>
          </p:cNvPr>
          <p:cNvSpPr/>
          <p:nvPr/>
        </p:nvSpPr>
        <p:spPr>
          <a:xfrm>
            <a:off x="3432104" y="407331"/>
            <a:ext cx="2279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14697-A2EC-4E58-9321-98129D95B01A}"/>
              </a:ext>
            </a:extLst>
          </p:cNvPr>
          <p:cNvSpPr/>
          <p:nvPr/>
        </p:nvSpPr>
        <p:spPr>
          <a:xfrm>
            <a:off x="1017988" y="992106"/>
            <a:ext cx="197116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Cyber Bullying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7F7ED7-DA88-4E93-8CF4-EA99F01C5931}"/>
              </a:ext>
            </a:extLst>
          </p:cNvPr>
          <p:cNvSpPr/>
          <p:nvPr/>
        </p:nvSpPr>
        <p:spPr>
          <a:xfrm>
            <a:off x="6044577" y="1089024"/>
            <a:ext cx="197116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Cyber Threat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66EBC-C726-4382-B6F5-6BAB22F16B39}"/>
              </a:ext>
            </a:extLst>
          </p:cNvPr>
          <p:cNvSpPr/>
          <p:nvPr/>
        </p:nvSpPr>
        <p:spPr>
          <a:xfrm>
            <a:off x="1017988" y="3831678"/>
            <a:ext cx="197116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Cyber Harassment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5E38D6-938D-4759-B86E-2B22D92B103A}"/>
              </a:ext>
            </a:extLst>
          </p:cNvPr>
          <p:cNvSpPr/>
          <p:nvPr/>
        </p:nvSpPr>
        <p:spPr>
          <a:xfrm>
            <a:off x="6159096" y="3867712"/>
            <a:ext cx="197116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Cyber Stalking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3B66A7-0377-4DD9-A899-749C17A8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94640"/>
            <a:ext cx="8290560" cy="110299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" panose="020E0602020502020306" pitchFamily="34" charset="0"/>
              </a:rPr>
              <a:t>Objectives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C6F16-4363-40E6-AF08-B5992B1FE711}"/>
              </a:ext>
            </a:extLst>
          </p:cNvPr>
          <p:cNvSpPr/>
          <p:nvPr/>
        </p:nvSpPr>
        <p:spPr>
          <a:xfrm>
            <a:off x="142240" y="264160"/>
            <a:ext cx="8859522" cy="63296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089C6B-0082-45E0-8CE2-A39496FE969B}"/>
              </a:ext>
            </a:extLst>
          </p:cNvPr>
          <p:cNvSpPr/>
          <p:nvPr/>
        </p:nvSpPr>
        <p:spPr>
          <a:xfrm>
            <a:off x="5782925" y="932916"/>
            <a:ext cx="1641599" cy="581888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Victim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7DDA99-DCBC-4F79-B609-E9404FDCD582}"/>
              </a:ext>
            </a:extLst>
          </p:cNvPr>
          <p:cNvSpPr/>
          <p:nvPr/>
        </p:nvSpPr>
        <p:spPr>
          <a:xfrm>
            <a:off x="1529170" y="2319981"/>
            <a:ext cx="1641599" cy="581888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Admin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D940E0-CFAC-49B8-8230-769FCE27FE2E}"/>
              </a:ext>
            </a:extLst>
          </p:cNvPr>
          <p:cNvCxnSpPr>
            <a:cxnSpLocks/>
          </p:cNvCxnSpPr>
          <p:nvPr/>
        </p:nvCxnSpPr>
        <p:spPr>
          <a:xfrm flipH="1">
            <a:off x="3139970" y="1616697"/>
            <a:ext cx="1270406" cy="92698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B91A0A-FE84-4C58-A393-47F69C7053E0}"/>
              </a:ext>
            </a:extLst>
          </p:cNvPr>
          <p:cNvCxnSpPr>
            <a:cxnSpLocks/>
          </p:cNvCxnSpPr>
          <p:nvPr/>
        </p:nvCxnSpPr>
        <p:spPr>
          <a:xfrm flipV="1">
            <a:off x="4893391" y="1229321"/>
            <a:ext cx="811449" cy="7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8E1A6DEE-E75B-405D-ADB2-E5291668BBA2}"/>
              </a:ext>
            </a:extLst>
          </p:cNvPr>
          <p:cNvSpPr/>
          <p:nvPr/>
        </p:nvSpPr>
        <p:spPr>
          <a:xfrm flipH="1">
            <a:off x="1268576" y="3442106"/>
            <a:ext cx="2187377" cy="578627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b="1" dirty="0">
                <a:latin typeface="Comic Sans MS" pitchFamily="66" charset="0"/>
              </a:rPr>
            </a:br>
            <a:r>
              <a:rPr lang="en-US" sz="1400" b="1" dirty="0">
                <a:latin typeface="Comic Sans MS" pitchFamily="66" charset="0"/>
              </a:rPr>
              <a:t>Information</a:t>
            </a: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CCD2D-DCE1-4740-8D54-984DB91C6C72}"/>
              </a:ext>
            </a:extLst>
          </p:cNvPr>
          <p:cNvSpPr/>
          <p:nvPr/>
        </p:nvSpPr>
        <p:spPr>
          <a:xfrm>
            <a:off x="1747811" y="4593510"/>
            <a:ext cx="1462971" cy="50502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mic Sans MS" pitchFamily="66" charset="0"/>
              </a:rPr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A5A155-5835-459D-9C07-B4990E622E7F}"/>
              </a:ext>
            </a:extLst>
          </p:cNvPr>
          <p:cNvSpPr/>
          <p:nvPr/>
        </p:nvSpPr>
        <p:spPr>
          <a:xfrm>
            <a:off x="5832894" y="2331304"/>
            <a:ext cx="2014953" cy="1563926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latin typeface="Comic Sans MS" pitchFamily="66" charset="0"/>
              </a:rPr>
            </a:br>
            <a:r>
              <a:rPr lang="en-US" dirty="0" err="1">
                <a:latin typeface="Comic Sans MS" pitchFamily="66" charset="0"/>
              </a:rPr>
              <a:t>C.bullying</a:t>
            </a:r>
            <a:br>
              <a:rPr lang="en-US" dirty="0">
                <a:latin typeface="Comic Sans MS" pitchFamily="66" charset="0"/>
              </a:rPr>
            </a:br>
            <a:r>
              <a:rPr lang="en-US" dirty="0" err="1">
                <a:latin typeface="Comic Sans MS" pitchFamily="66" charset="0"/>
              </a:rPr>
              <a:t>C.harrassement</a:t>
            </a:r>
            <a:br>
              <a:rPr lang="en-US" dirty="0">
                <a:latin typeface="Comic Sans MS" pitchFamily="66" charset="0"/>
              </a:rPr>
            </a:br>
            <a:r>
              <a:rPr lang="en-US" dirty="0" err="1">
                <a:latin typeface="Comic Sans MS" pitchFamily="66" charset="0"/>
              </a:rPr>
              <a:t>C.blackmail</a:t>
            </a:r>
            <a:br>
              <a:rPr lang="en-US" dirty="0">
                <a:latin typeface="Comic Sans MS" pitchFamily="66" charset="0"/>
              </a:rPr>
            </a:br>
            <a:r>
              <a:rPr lang="en-US" dirty="0" err="1">
                <a:latin typeface="Comic Sans MS" pitchFamily="66" charset="0"/>
              </a:rPr>
              <a:t>C.threat</a:t>
            </a:r>
            <a:br>
              <a:rPr lang="en-US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C57D8E-ED38-41B8-B7FB-B79DF068AF80}"/>
              </a:ext>
            </a:extLst>
          </p:cNvPr>
          <p:cNvSpPr/>
          <p:nvPr/>
        </p:nvSpPr>
        <p:spPr>
          <a:xfrm>
            <a:off x="3586570" y="5882202"/>
            <a:ext cx="1641599" cy="581888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Law panel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86766A-92ED-4CC7-B7C9-271BCECC782E}"/>
              </a:ext>
            </a:extLst>
          </p:cNvPr>
          <p:cNvCxnSpPr>
            <a:stCxn id="9" idx="4"/>
          </p:cNvCxnSpPr>
          <p:nvPr/>
        </p:nvCxnSpPr>
        <p:spPr>
          <a:xfrm flipH="1">
            <a:off x="2303210" y="2901869"/>
            <a:ext cx="46760" cy="5372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9270F3-4B7E-40D3-9DC8-889E5FA3F3AE}"/>
              </a:ext>
            </a:extLst>
          </p:cNvPr>
          <p:cNvCxnSpPr>
            <a:endCxn id="15" idx="2"/>
          </p:cNvCxnSpPr>
          <p:nvPr/>
        </p:nvCxnSpPr>
        <p:spPr>
          <a:xfrm>
            <a:off x="2727614" y="5148389"/>
            <a:ext cx="858956" cy="10247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7E20B3-BB46-438A-BC25-AEF70A7472AF}"/>
              </a:ext>
            </a:extLst>
          </p:cNvPr>
          <p:cNvCxnSpPr>
            <a:cxnSpLocks/>
            <a:stCxn id="19" idx="4"/>
            <a:endCxn id="15" idx="6"/>
          </p:cNvCxnSpPr>
          <p:nvPr/>
        </p:nvCxnSpPr>
        <p:spPr>
          <a:xfrm flipH="1">
            <a:off x="5228169" y="5485550"/>
            <a:ext cx="1592926" cy="687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40D2203B-171C-4E51-84D5-FFAEA9220BCA}"/>
              </a:ext>
            </a:extLst>
          </p:cNvPr>
          <p:cNvSpPr/>
          <p:nvPr/>
        </p:nvSpPr>
        <p:spPr>
          <a:xfrm flipH="1">
            <a:off x="5813619" y="4776043"/>
            <a:ext cx="2014953" cy="709507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b="1" dirty="0">
                <a:latin typeface="Comic Sans MS" pitchFamily="66" charset="0"/>
              </a:rPr>
            </a:br>
            <a:r>
              <a:rPr lang="en-US" sz="1400" b="1" dirty="0">
                <a:latin typeface="Comic Sans MS" pitchFamily="66" charset="0"/>
              </a:rPr>
              <a:t>Submit to Admin Panel</a:t>
            </a:r>
          </a:p>
          <a:p>
            <a:pPr algn="ctr"/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2316F-9727-4F92-A615-D3266179EAA5}"/>
              </a:ext>
            </a:extLst>
          </p:cNvPr>
          <p:cNvCxnSpPr>
            <a:cxnSpLocks/>
          </p:cNvCxnSpPr>
          <p:nvPr/>
        </p:nvCxnSpPr>
        <p:spPr>
          <a:xfrm>
            <a:off x="6744025" y="3910571"/>
            <a:ext cx="38648" cy="845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531296-7969-4508-9F8C-2BB1309D6514}"/>
              </a:ext>
            </a:extLst>
          </p:cNvPr>
          <p:cNvCxnSpPr>
            <a:cxnSpLocks/>
          </p:cNvCxnSpPr>
          <p:nvPr/>
        </p:nvCxnSpPr>
        <p:spPr>
          <a:xfrm>
            <a:off x="6705693" y="1534608"/>
            <a:ext cx="751" cy="7632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0BAAA4-C01A-4A47-A51A-2F06B690644A}"/>
              </a:ext>
            </a:extLst>
          </p:cNvPr>
          <p:cNvCxnSpPr>
            <a:cxnSpLocks/>
          </p:cNvCxnSpPr>
          <p:nvPr/>
        </p:nvCxnSpPr>
        <p:spPr>
          <a:xfrm>
            <a:off x="2275840" y="4061373"/>
            <a:ext cx="0" cy="5233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7425F6-CA1B-4714-960D-E1B6B3CBE2FD}"/>
              </a:ext>
            </a:extLst>
          </p:cNvPr>
          <p:cNvCxnSpPr>
            <a:endCxn id="9" idx="5"/>
          </p:cNvCxnSpPr>
          <p:nvPr/>
        </p:nvCxnSpPr>
        <p:spPr>
          <a:xfrm flipH="1" flipV="1">
            <a:off x="2930362" y="2816653"/>
            <a:ext cx="2803338" cy="19663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133386C-E8FE-4C54-A32E-915E86CEE8AF}"/>
              </a:ext>
            </a:extLst>
          </p:cNvPr>
          <p:cNvSpPr/>
          <p:nvPr/>
        </p:nvSpPr>
        <p:spPr>
          <a:xfrm>
            <a:off x="4236929" y="925362"/>
            <a:ext cx="712417" cy="7357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Yell</a:t>
            </a:r>
          </a:p>
        </p:txBody>
      </p:sp>
    </p:spTree>
    <p:extLst>
      <p:ext uri="{BB962C8B-B14F-4D97-AF65-F5344CB8AC3E}">
        <p14:creationId xmlns:p14="http://schemas.microsoft.com/office/powerpoint/2010/main" val="47453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3B66A7-0377-4DD9-A899-749C17A8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erlin Sans FB" panose="020E0602020502020306" pitchFamily="34" charset="0"/>
              </a:rPr>
              <a:t>Scope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AE223-88A6-44CE-8DE1-9CFF74177D98}"/>
              </a:ext>
            </a:extLst>
          </p:cNvPr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B7AFD-D057-414D-9E53-BA2862AA5001}"/>
              </a:ext>
            </a:extLst>
          </p:cNvPr>
          <p:cNvSpPr/>
          <p:nvPr/>
        </p:nvSpPr>
        <p:spPr>
          <a:xfrm>
            <a:off x="762000" y="1417638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there </a:t>
            </a:r>
            <a:r>
              <a:rPr lang="en-US" sz="2400"/>
              <a:t>has two </a:t>
            </a:r>
            <a:r>
              <a:rPr lang="en-US" sz="2400" dirty="0"/>
              <a:t>panel-</a:t>
            </a:r>
            <a:br>
              <a:rPr lang="en-US" sz="2400" dirty="0"/>
            </a:br>
            <a:r>
              <a:rPr lang="en-US" sz="2400" dirty="0"/>
              <a:t>-One is public user/victims that inform about crime issue.</a:t>
            </a:r>
          </a:p>
          <a:p>
            <a:r>
              <a:rPr lang="en-US" sz="2400" dirty="0"/>
              <a:t>It means the victims are public user.</a:t>
            </a:r>
          </a:p>
          <a:p>
            <a:br>
              <a:rPr lang="en-US" sz="2400" dirty="0"/>
            </a:br>
            <a:r>
              <a:rPr lang="en-US" sz="2400" dirty="0"/>
              <a:t>-Admin panel take the case with full of information and verification.</a:t>
            </a:r>
            <a:br>
              <a:rPr lang="en-US" sz="2400" dirty="0"/>
            </a:br>
            <a:r>
              <a:rPr lang="en-US" sz="2400" dirty="0"/>
              <a:t>-Then the information transferred  to security or law system 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also other	 sections are build up by yell.</a:t>
            </a:r>
            <a:br>
              <a:rPr lang="en-US" sz="2400" dirty="0"/>
            </a:br>
            <a:r>
              <a:rPr lang="en-US" sz="2400" dirty="0"/>
              <a:t>like: </a:t>
            </a:r>
            <a:br>
              <a:rPr lang="en-US" sz="2400" dirty="0"/>
            </a:br>
            <a:r>
              <a:rPr lang="en-US" sz="2400" dirty="0"/>
              <a:t>-Blogging on Cyber crime issue for awareness.</a:t>
            </a:r>
            <a:br>
              <a:rPr lang="en-US" sz="2400" dirty="0"/>
            </a:br>
            <a:r>
              <a:rPr lang="en-US" sz="2400" dirty="0"/>
              <a:t>-Video for bullying, harassment.</a:t>
            </a:r>
          </a:p>
        </p:txBody>
      </p:sp>
    </p:spTree>
    <p:extLst>
      <p:ext uri="{BB962C8B-B14F-4D97-AF65-F5344CB8AC3E}">
        <p14:creationId xmlns:p14="http://schemas.microsoft.com/office/powerpoint/2010/main" val="21333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3B66A7-0377-4DD9-A899-749C17A8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Assumptions and Constraints</a:t>
            </a: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 </a:t>
            </a:r>
            <a:br>
              <a:rPr lang="en-US" sz="3200" dirty="0">
                <a:latin typeface="Berlin Sans FB" panose="020E0602020502020306" pitchFamily="34" charset="0"/>
              </a:rPr>
            </a:b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AE223-88A6-44CE-8DE1-9CFF74177D98}"/>
              </a:ext>
            </a:extLst>
          </p:cNvPr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4E2E9-3D92-4FEB-BA56-CA88180903D9}"/>
              </a:ext>
            </a:extLst>
          </p:cNvPr>
          <p:cNvSpPr/>
          <p:nvPr/>
        </p:nvSpPr>
        <p:spPr>
          <a:xfrm>
            <a:off x="685800" y="26670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-Comfortable with computer. </a:t>
            </a:r>
          </a:p>
          <a:p>
            <a:r>
              <a:rPr lang="en-US" sz="2400" dirty="0"/>
              <a:t>-Must have good knowledge on web surfing. </a:t>
            </a:r>
          </a:p>
          <a:p>
            <a:r>
              <a:rPr lang="en-US" sz="2400" dirty="0"/>
              <a:t>-The cyber crime department should have proper knowledge.</a:t>
            </a:r>
          </a:p>
          <a:p>
            <a:r>
              <a:rPr lang="en-US" sz="2400" dirty="0"/>
              <a:t>-must have proper English knowledge.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58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3B66A7-0377-4DD9-A899-749C17A8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br>
              <a:rPr lang="en-US" sz="3200" dirty="0">
                <a:latin typeface="Berlin Sans FB" panose="020E0602020502020306" pitchFamily="34" charset="0"/>
              </a:rPr>
            </a:b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Dependencies and Risks</a:t>
            </a:r>
            <a:br>
              <a:rPr lang="en-US" sz="3200" dirty="0">
                <a:latin typeface="Berlin Sans FB" panose="020E0602020502020306" pitchFamily="34" charset="0"/>
              </a:rPr>
            </a:b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 </a:t>
            </a:r>
            <a:br>
              <a:rPr lang="en-US" sz="3200" dirty="0">
                <a:latin typeface="Berlin Sans FB" panose="020E0602020502020306" pitchFamily="34" charset="0"/>
              </a:rPr>
            </a:b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AE223-88A6-44CE-8DE1-9CFF74177D98}"/>
              </a:ext>
            </a:extLst>
          </p:cNvPr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D8E786-D265-4525-ACF4-420E4544B6DC}"/>
              </a:ext>
            </a:extLst>
          </p:cNvPr>
          <p:cNvSpPr/>
          <p:nvPr/>
        </p:nvSpPr>
        <p:spPr>
          <a:xfrm>
            <a:off x="609600" y="2362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user must have web access in order to use the system. The main risk behind implementing the project is security. If somebody hacks the system then it will be a total disorder. So during development it will be one of our major concerns. Another concern is building the department of cyber security panel</a:t>
            </a:r>
          </a:p>
        </p:txBody>
      </p:sp>
    </p:spTree>
    <p:extLst>
      <p:ext uri="{BB962C8B-B14F-4D97-AF65-F5344CB8AC3E}">
        <p14:creationId xmlns:p14="http://schemas.microsoft.com/office/powerpoint/2010/main" val="10546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Berlin Sans FB" pitchFamily="34" charset="0"/>
              </a:rPr>
              <a:t>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54102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 link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hlinkClick r:id="rId2"/>
              </a:rPr>
              <a:t>https://www.cybercrimelaw.net/Bangladesh.html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hlinkClick r:id="rId3"/>
              </a:rPr>
              <a:t>https://www.dhakatribune.com/opinion/2018/09/02/ict-laws-which-work#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0F281-DCE1-4F7B-9B4F-82A93F11D120}"/>
              </a:ext>
            </a:extLst>
          </p:cNvPr>
          <p:cNvSpPr txBox="1"/>
          <p:nvPr/>
        </p:nvSpPr>
        <p:spPr>
          <a:xfrm>
            <a:off x="2324100" y="4648200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rlin Sans FB" panose="020E0602020502020306" pitchFamily="34" charset="0"/>
              </a:rPr>
              <a:t>That’s for TODAY!</a:t>
            </a:r>
          </a:p>
          <a:p>
            <a:r>
              <a:rPr lang="en-US" sz="4400" dirty="0">
                <a:latin typeface="Berlin Sans FB" panose="020E0602020502020306" pitchFamily="34" charset="0"/>
              </a:rPr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8183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138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Berlin Sans FB</vt:lpstr>
      <vt:lpstr>Calibri</vt:lpstr>
      <vt:lpstr>Californian FB</vt:lpstr>
      <vt:lpstr>Comic Sans MS</vt:lpstr>
      <vt:lpstr>Office Theme</vt:lpstr>
      <vt:lpstr> </vt:lpstr>
      <vt:lpstr>PowerPoint Presentation</vt:lpstr>
      <vt:lpstr>Overview</vt:lpstr>
      <vt:lpstr>PowerPoint Presentation</vt:lpstr>
      <vt:lpstr>Objectives  </vt:lpstr>
      <vt:lpstr>Scope  </vt:lpstr>
      <vt:lpstr> Assumptions and Constraints   </vt:lpstr>
      <vt:lpstr>  Dependencies and Risks   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PC</dc:creator>
  <cp:lastModifiedBy>Tisha Khandokar</cp:lastModifiedBy>
  <cp:revision>39</cp:revision>
  <dcterms:created xsi:type="dcterms:W3CDTF">2006-08-16T00:00:00Z</dcterms:created>
  <dcterms:modified xsi:type="dcterms:W3CDTF">2022-04-08T09:03:26Z</dcterms:modified>
</cp:coreProperties>
</file>