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0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86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0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7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29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B14E521-2CE8-4B8D-8A3C-AD92380DBAA7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C2C93A6-063D-4EA4-97CF-321FE94077A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6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402C-C098-44E2-97B2-CA40FBE0B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6952" y="3429000"/>
            <a:ext cx="3793678" cy="79646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Popstick-Demo" panose="00000500000000000000" pitchFamily="2" charset="0"/>
              </a:rPr>
              <a:t>Tunify!</a:t>
            </a:r>
            <a:endParaRPr lang="en-IN" sz="4800" dirty="0">
              <a:latin typeface="Popstick-Demo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0D35-C694-41A5-A243-45C44A2ED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Centaur" panose="02030504050205020304" pitchFamily="18" charset="0"/>
              </a:rPr>
              <a:t>Let the Music Speak!</a:t>
            </a:r>
            <a:endParaRPr lang="en-IN" i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1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318-6FBE-438F-BDBD-EC73EBB6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04388"/>
          </a:xfrm>
        </p:spPr>
        <p:txBody>
          <a:bodyPr/>
          <a:lstStyle/>
          <a:p>
            <a:r>
              <a:rPr lang="en-US" dirty="0">
                <a:latin typeface="Popstick-Demo" panose="00000500000000000000" pitchFamily="2" charset="0"/>
              </a:rPr>
              <a:t>Team Tunify</a:t>
            </a:r>
            <a:endParaRPr lang="en-IN" dirty="0">
              <a:latin typeface="Popstick-Demo" panose="000005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DA082-5764-4D3A-8C3A-E85E396B7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227792"/>
            <a:ext cx="914665" cy="9146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9FF73-605F-40BF-83EB-43F318615F14}"/>
              </a:ext>
            </a:extLst>
          </p:cNvPr>
          <p:cNvSpPr txBox="1"/>
          <p:nvPr/>
        </p:nvSpPr>
        <p:spPr>
          <a:xfrm>
            <a:off x="4064000" y="2361958"/>
            <a:ext cx="159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aur" panose="02030504050205020304" pitchFamily="18" charset="0"/>
              </a:rPr>
              <a:t>Aayush</a:t>
            </a:r>
            <a:endParaRPr lang="en-IN" dirty="0">
              <a:latin typeface="Centaur" panose="020305040502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554B5-74AC-452E-8A16-36821B0B8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71" y="3142457"/>
            <a:ext cx="1079500" cy="107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91A203-D272-4885-9E96-592A9FC11756}"/>
              </a:ext>
            </a:extLst>
          </p:cNvPr>
          <p:cNvSpPr txBox="1"/>
          <p:nvPr/>
        </p:nvSpPr>
        <p:spPr>
          <a:xfrm>
            <a:off x="9373496" y="3429000"/>
            <a:ext cx="165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aur" panose="02030504050205020304" pitchFamily="18" charset="0"/>
              </a:rPr>
              <a:t>Neha</a:t>
            </a:r>
            <a:endParaRPr lang="en-IN" sz="3600" dirty="0">
              <a:latin typeface="Centaur" panose="020305040502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90242-3AD2-4FBA-9740-F33BE5F9C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58" y="4221957"/>
            <a:ext cx="952947" cy="952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BB9023-FEEE-4E41-971B-F0CF24A7601F}"/>
              </a:ext>
            </a:extLst>
          </p:cNvPr>
          <p:cNvSpPr txBox="1"/>
          <p:nvPr/>
        </p:nvSpPr>
        <p:spPr>
          <a:xfrm>
            <a:off x="4174067" y="4411133"/>
            <a:ext cx="174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aur" panose="02030504050205020304" pitchFamily="18" charset="0"/>
              </a:rPr>
              <a:t>Vishu</a:t>
            </a:r>
            <a:endParaRPr lang="en-IN" sz="36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4832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17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Centaur</vt:lpstr>
      <vt:lpstr>Century Schoolbook</vt:lpstr>
      <vt:lpstr>Corbel</vt:lpstr>
      <vt:lpstr>Popstick-Demo</vt:lpstr>
      <vt:lpstr>Feathered</vt:lpstr>
      <vt:lpstr>Tunify!</vt:lpstr>
      <vt:lpstr>Team Tunify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Vishesh Mistry</dc:creator>
  <cp:lastModifiedBy>Vishesh Mistry</cp:lastModifiedBy>
  <cp:revision>2</cp:revision>
  <dcterms:created xsi:type="dcterms:W3CDTF">2021-01-23T15:35:03Z</dcterms:created>
  <dcterms:modified xsi:type="dcterms:W3CDTF">2021-01-23T15:52:16Z</dcterms:modified>
</cp:coreProperties>
</file>