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5" r:id="rId7"/>
    <p:sldId id="266" r:id="rId8"/>
    <p:sldId id="268" r:id="rId9"/>
    <p:sldId id="267" r:id="rId10"/>
    <p:sldId id="269" r:id="rId11"/>
    <p:sldId id="270" r:id="rId12"/>
    <p:sldId id="273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2-D Array, String, Pointer, </a:t>
            </a:r>
            <a:br>
              <a:rPr lang="en-US" sz="4000" dirty="0"/>
            </a:br>
            <a:r>
              <a:rPr lang="en-US" sz="4000" dirty="0"/>
              <a:t>and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1282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2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2.1 &amp; 2.2 of this course.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9.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2-D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2.1 &amp; 2.2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2-Dimensional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2-D Array, String manipulation, usage of Pointer,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a matrix of minimum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x</a:t>
            </a:r>
            <a:r>
              <a:rPr lang="en-US" dirty="0">
                <a:solidFill>
                  <a:srgbClr val="7030A0"/>
                </a:solidFill>
              </a:rPr>
              <a:t>4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x </a:t>
            </a:r>
            <a:r>
              <a:rPr lang="en-US" dirty="0">
                <a:solidFill>
                  <a:srgbClr val="7030A0"/>
                </a:solidFill>
              </a:rPr>
              <a:t>column</a:t>
            </a:r>
            <a:r>
              <a:rPr lang="en-US" dirty="0"/>
              <a:t>) size. Output its transpose matrix.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Matrix_1: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1 6 7 9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2 4 8 5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3 1 9 4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6 4 1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7 8 9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9 5 4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Write a code that will create custom ciphers (encoded words) on strings. Follow this procedure: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Write a function named </a:t>
            </a:r>
            <a:r>
              <a:rPr lang="en-US" sz="1600" b="1" i="1" dirty="0"/>
              <a:t>encode</a:t>
            </a:r>
            <a:r>
              <a:rPr lang="en-US" sz="1600" b="1" dirty="0"/>
              <a:t> </a:t>
            </a:r>
            <a:r>
              <a:rPr lang="en-US" sz="1600" dirty="0"/>
              <a:t>that takes TWO parameters, a string </a:t>
            </a:r>
            <a:r>
              <a:rPr lang="en-US" sz="1600" b="1" dirty="0"/>
              <a:t>s</a:t>
            </a:r>
            <a:r>
              <a:rPr lang="en-US" sz="1600" dirty="0"/>
              <a:t> and an integer </a:t>
            </a:r>
            <a:r>
              <a:rPr lang="en-US" sz="1600" b="1" dirty="0"/>
              <a:t>j</a:t>
            </a:r>
            <a:r>
              <a:rPr lang="en-US" sz="1600" dirty="0"/>
              <a:t>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Skip </a:t>
            </a:r>
            <a:r>
              <a:rPr lang="en-US" sz="1600" b="1" dirty="0"/>
              <a:t>j</a:t>
            </a:r>
            <a:r>
              <a:rPr lang="en-US" sz="1600" dirty="0"/>
              <a:t> number of characters in the string and increase the ASCII value of the next character by 2.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Perform step </a:t>
            </a:r>
            <a:r>
              <a:rPr lang="en-US" sz="1600" b="1" dirty="0"/>
              <a:t>(ii) </a:t>
            </a:r>
            <a:r>
              <a:rPr lang="en-US" sz="1600" dirty="0"/>
              <a:t>throughout the string.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Return the converted string from </a:t>
            </a:r>
            <a:r>
              <a:rPr lang="en-US" sz="1600" b="1" dirty="0"/>
              <a:t>encode</a:t>
            </a:r>
            <a:r>
              <a:rPr lang="en-US" sz="1600" dirty="0"/>
              <a:t> function.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341" y="4608214"/>
            <a:ext cx="70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  <a:p>
            <a:r>
              <a:rPr lang="en-US" b="1" dirty="0"/>
              <a:t>Sample String (s):</a:t>
            </a:r>
            <a:r>
              <a:rPr lang="en-US" dirty="0"/>
              <a:t> I am a student</a:t>
            </a:r>
          </a:p>
          <a:p>
            <a:r>
              <a:rPr lang="en-US" b="1" dirty="0"/>
              <a:t>Sample Integer (j):</a:t>
            </a:r>
            <a:r>
              <a:rPr lang="en-US" dirty="0"/>
              <a:t> 2</a:t>
            </a:r>
          </a:p>
          <a:p>
            <a:r>
              <a:rPr lang="en-US" b="1" dirty="0"/>
              <a:t>Converted String:</a:t>
            </a:r>
            <a:r>
              <a:rPr lang="en-US" dirty="0"/>
              <a:t> I cm c </a:t>
            </a:r>
            <a:r>
              <a:rPr lang="en-US" dirty="0" err="1"/>
              <a:t>svudgnt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>
                <a:cs typeface="Courier New" panose="02070309020205020404" pitchFamily="49" charset="0"/>
              </a:rPr>
              <a:t>Write a program with appropriate data structure to keep records of 10 students. Each student will have the following information: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Unique ID (you can use </a:t>
            </a:r>
            <a:r>
              <a:rPr lang="en-US" i="1" dirty="0">
                <a:cs typeface="Courier New" panose="02070309020205020404" pitchFamily="49" charset="0"/>
              </a:rPr>
              <a:t>integer</a:t>
            </a:r>
            <a:r>
              <a:rPr lang="en-US" dirty="0">
                <a:cs typeface="Courier New" panose="02070309020205020404" pitchFamily="49" charset="0"/>
              </a:rPr>
              <a:t> for this)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Number of Credits Completed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CGPA</a:t>
            </a:r>
          </a:p>
          <a:p>
            <a:pPr marL="342900" indent="-342900" algn="just">
              <a:buFont typeface="+mj-lt"/>
              <a:buAutoNum type="arabicPeriod" startAt="3"/>
            </a:pPr>
            <a:endParaRPr lang="en-US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Print all the student’s ID whose CGPA is more than </a:t>
            </a:r>
            <a:r>
              <a:rPr lang="en-US" b="1" dirty="0">
                <a:cs typeface="Courier New" panose="02070309020205020404" pitchFamily="49" charset="0"/>
              </a:rPr>
              <a:t>3.75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algn="just"/>
            <a:endParaRPr lang="en-US" b="1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Print all the student’s ID who has completed more than </a:t>
            </a:r>
            <a:r>
              <a:rPr lang="en-US" b="1" dirty="0">
                <a:cs typeface="Courier New" panose="02070309020205020404" pitchFamily="49" charset="0"/>
              </a:rPr>
              <a:t>50 </a:t>
            </a:r>
            <a:r>
              <a:rPr lang="en-US" dirty="0">
                <a:cs typeface="Courier New" panose="02070309020205020404" pitchFamily="49" charset="0"/>
              </a:rPr>
              <a:t>credits.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D85F4CE864BD418790C48C96ABE6B3" ma:contentTypeVersion="2" ma:contentTypeDescription="Create a new document." ma:contentTypeScope="" ma:versionID="abd72888a40d168588267ba27804fcee">
  <xsd:schema xmlns:xsd="http://www.w3.org/2001/XMLSchema" xmlns:xs="http://www.w3.org/2001/XMLSchema" xmlns:p="http://schemas.microsoft.com/office/2006/metadata/properties" xmlns:ns2="bcb182b8-1fb0-4703-987b-022fcce876b7" targetNamespace="http://schemas.microsoft.com/office/2006/metadata/properties" ma:root="true" ma:fieldsID="d084047a7e67d538485c2e274a432f9b" ns2:_="">
    <xsd:import namespace="bcb182b8-1fb0-4703-987b-022fcce87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182b8-1fb0-4703-987b-022fcce876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2A26DF-905D-4268-8252-20235F3C4C0A}"/>
</file>

<file path=customXml/itemProps2.xml><?xml version="1.0" encoding="utf-8"?>
<ds:datastoreItem xmlns:ds="http://schemas.openxmlformats.org/officeDocument/2006/customXml" ds:itemID="{5A9F2CC7-5582-4D18-A535-9857E90361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B7B72C-6329-410C-97D5-DEF123C342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599</TotalTime>
  <Words>510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Courier New</vt:lpstr>
      <vt:lpstr>Wingdings</vt:lpstr>
      <vt:lpstr>Spectrum</vt:lpstr>
      <vt:lpstr>2-D Array, String, Pointer,  and Structure</vt:lpstr>
      <vt:lpstr>Lecture Outline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147</cp:revision>
  <dcterms:created xsi:type="dcterms:W3CDTF">2018-12-10T17:20:29Z</dcterms:created>
  <dcterms:modified xsi:type="dcterms:W3CDTF">2020-10-27T07:56:40Z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0x01010081D85F4CE864BD418790C48C96ABE6B3</vt:lpwstr>
  </property>
</Properties>
</file>