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73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/>
              <a:t>Stack and Queue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0274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implement Stack using object orientation.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</a:t>
            </a:r>
            <a:r>
              <a:rPr lang="en-US">
                <a:solidFill>
                  <a:schemeClr val="tx1"/>
                </a:solidFill>
              </a:rPr>
              <a:t>to convert </a:t>
            </a:r>
            <a:r>
              <a:rPr lang="en-US" dirty="0">
                <a:solidFill>
                  <a:schemeClr val="tx1"/>
                </a:solidFill>
              </a:rPr>
              <a:t>the Stack implemented in </a:t>
            </a:r>
            <a:r>
              <a:rPr lang="en-US" b="1" dirty="0">
                <a:solidFill>
                  <a:schemeClr val="tx1"/>
                </a:solidFill>
              </a:rPr>
              <a:t>[1]</a:t>
            </a:r>
            <a:r>
              <a:rPr lang="en-US" dirty="0">
                <a:solidFill>
                  <a:schemeClr val="tx1"/>
                </a:solidFill>
              </a:rPr>
              <a:t> to a Dynamic Stack with necessary modifications and extensions.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implement Queue using object orientation.</a:t>
            </a:r>
          </a:p>
          <a:p>
            <a:pPr marL="342900" indent="-342900" algn="just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You may take necessary help from the theory Lecture 3.1 and 3.2 where Stack &amp; Queue, both topics are discussed in detailed manner.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u="sng" dirty="0">
                <a:solidFill>
                  <a:schemeClr val="tx1"/>
                </a:solidFill>
              </a:rPr>
              <a:t>Home Task:</a:t>
            </a: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1. Implement Generic Stack and Queue in C++.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how Stack &amp; Queue works.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3.1 &amp; 3.2.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learn in details about the structure of stack and queue by implementing them in various ways.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prepare for applying stack and queue to solve different problems by knowing their implementation in details.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30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Lectures 3.1 &amp; 3.2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10DB78-9C30-4B4E-8A80-083F4007DC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E25C17-A94E-4E21-A230-DB3647CB45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399CA-41F9-46A6-BBF4-E7F236C9CF0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632</TotalTime>
  <Words>331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Stack and Queue Implementation</vt:lpstr>
      <vt:lpstr>Lecture Outline</vt:lpstr>
      <vt:lpstr>Lab Tasks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180</cp:revision>
  <dcterms:created xsi:type="dcterms:W3CDTF">2018-12-10T17:20:29Z</dcterms:created>
  <dcterms:modified xsi:type="dcterms:W3CDTF">2020-10-29T06:58:43Z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