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1" r:id="rId3"/>
    <p:sldId id="26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79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56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hyperlink" Target="https://en.wikipedia.org/wiki/Queue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643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9 )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Queue Full, if (rear==(MaxSize-1))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220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818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183753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7089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456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front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405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32591" y="145243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05927" y="169830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47297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78614" y="146405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51950" y="170993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67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front=rear=-1, if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((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front!=-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1) &amp;&amp;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(front==rear))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958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311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57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if ((front!=-1) &amp;&amp; (front==rear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if ((front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==-1) &amp;&amp; (rear==-1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))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13508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391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Initialize queue[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then return true;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isFull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</a:t>
            </a:r>
            <a:r>
              <a:rPr lang="en-US" sz="1600" dirty="0" smtClean="0">
                <a:latin typeface="Consolas" panose="020B0609020204030204" pitchFamily="49" charset="0"/>
              </a:rPr>
              <a:t>rear==(maxSize-1):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rear++; insert x in queue[rear];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{front++;}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frontElement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queue[front];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showQueue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 (queue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error: “cannot show queue because it is empty”;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for: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=front;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&lt;=rear;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  output</a:t>
            </a:r>
            <a:r>
              <a:rPr lang="en-US" sz="1600" dirty="0" smtClean="0">
                <a:latin typeface="Consolas" panose="020B0609020204030204" pitchFamily="49" charset="0"/>
              </a:rPr>
              <a:t>: queue[front];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://en.wikipedia.org/wiki/Queue_(abstract_data_type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://www.cs.usfca.edu/~</a:t>
            </a:r>
            <a:r>
              <a:rPr lang="en-US" dirty="0" smtClean="0">
                <a:hlinkClick r:id="rId3"/>
              </a:rPr>
              <a:t>galles/visualization/QueueArray.html</a:t>
            </a:r>
            <a:r>
              <a:rPr lang="en-US" dirty="0" smtClean="0"/>
              <a:t> </a:t>
            </a:r>
            <a:r>
              <a:rPr lang="en-US" dirty="0" smtClean="0"/>
              <a:t>(This </a:t>
            </a:r>
            <a:r>
              <a:rPr lang="en-US" dirty="0" smtClean="0"/>
              <a:t>is a great site for visualizing stack operations</a:t>
            </a:r>
            <a:r>
              <a:rPr lang="en-US" dirty="0" smtClean="0"/>
              <a:t>)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1.2</a:t>
            </a:r>
            <a:r>
              <a:rPr lang="en-US" i="1" dirty="0" smtClean="0"/>
              <a:t>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Queue in Computer Language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Queue </a:t>
            </a:r>
            <a:r>
              <a:rPr lang="fr-FR" sz="1600" dirty="0" err="1" smtClean="0">
                <a:solidFill>
                  <a:schemeClr val="tx1"/>
                </a:solidFill>
              </a:rPr>
              <a:t>Implementation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waiting line – seen in daily </a:t>
            </a:r>
            <a:r>
              <a:rPr lang="en-US" dirty="0" smtClean="0"/>
              <a:t>life.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people waiting for a bank </a:t>
            </a:r>
            <a:r>
              <a:rPr lang="en-US" dirty="0" smtClean="0"/>
              <a:t>teller.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line of cars at a toll </a:t>
            </a:r>
            <a:r>
              <a:rPr lang="en-US" dirty="0" smtClean="0"/>
              <a:t>both.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Queue </a:t>
            </a:r>
            <a:r>
              <a:rPr lang="en-US" dirty="0"/>
              <a:t>data structure is like a container with both end open.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mechanism is called First-In-First-Out (FIFO).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Some </a:t>
            </a:r>
            <a:r>
              <a:rPr lang="en-US" dirty="0"/>
              <a:t>of the applications are 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Device queue, printer queue, keystroke queue,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Queue in Computer Language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sequence of data </a:t>
            </a:r>
            <a:r>
              <a:rPr lang="en-US" dirty="0" smtClean="0"/>
              <a:t>elements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sequence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added only at the </a:t>
            </a:r>
            <a:r>
              <a:rPr lang="en-US" b="1" dirty="0"/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removed only at the other end, </a:t>
            </a:r>
            <a:r>
              <a:rPr lang="en-US" b="1" dirty="0" smtClean="0"/>
              <a:t>front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 operations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497"/>
              </p:ext>
            </p:extLst>
          </p:nvPr>
        </p:nvGraphicFramePr>
        <p:xfrm>
          <a:off x="5936875" y="2288514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/>
                <a:gridCol w="616131"/>
                <a:gridCol w="616131"/>
                <a:gridCol w="616131"/>
                <a:gridCol w="61613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2731" y="1602714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front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>
            <a:off x="5354488" y="1993818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6410" y="2918966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rear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7494910" y="2723023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B0"/>
                </a:solidFill>
              </a:rPr>
              <a:t>Initialize</a:t>
            </a:r>
            <a:r>
              <a:rPr lang="en-US" sz="1600" b="1" dirty="0">
                <a:solidFill>
                  <a:srgbClr val="0000B0"/>
                </a:solidFill>
              </a:rPr>
              <a:t>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(3)  front=rear=0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450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6185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34481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819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rear++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5746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1353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79649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166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rear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rear++</a:t>
            </a:r>
            <a:endParaRPr lang="en-US" sz="1600" b="1" dirty="0" smtClean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343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41109" y="3141328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29405" y="2757604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6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rear++</a:t>
            </a:r>
            <a:endParaRPr lang="en-US" sz="1600" b="1" dirty="0" smtClean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42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535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676B50-036A-46C6-A68D-7637CEAB232B}"/>
</file>

<file path=customXml/itemProps2.xml><?xml version="1.0" encoding="utf-8"?>
<ds:datastoreItem xmlns:ds="http://schemas.openxmlformats.org/officeDocument/2006/customXml" ds:itemID="{848A1D1F-9554-4554-BC66-0883789A5C41}"/>
</file>

<file path=customXml/itemProps3.xml><?xml version="1.0" encoding="utf-8"?>
<ds:datastoreItem xmlns:ds="http://schemas.openxmlformats.org/officeDocument/2006/customXml" ds:itemID="{BB315380-1484-4B6F-8A23-A56690DBA32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1074</TotalTime>
  <Words>1354</Words>
  <Application>Microsoft Office PowerPoint</Application>
  <PresentationFormat>On-screen Show (4:3)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Queue</vt:lpstr>
      <vt:lpstr>Lecture Outline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695</cp:revision>
  <dcterms:created xsi:type="dcterms:W3CDTF">2018-12-10T17:20:29Z</dcterms:created>
  <dcterms:modified xsi:type="dcterms:W3CDTF">2020-04-28T07:33:18Z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