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1" r:id="rId3"/>
    <p:sldId id="268" r:id="rId4"/>
    <p:sldId id="309" r:id="rId5"/>
    <p:sldId id="310" r:id="rId6"/>
    <p:sldId id="316" r:id="rId7"/>
    <p:sldId id="312" r:id="rId8"/>
    <p:sldId id="314" r:id="rId9"/>
    <p:sldId id="313" r:id="rId10"/>
    <p:sldId id="315" r:id="rId11"/>
    <p:sldId id="317" r:id="rId12"/>
    <p:sldId id="318" r:id="rId13"/>
    <p:sldId id="311" r:id="rId14"/>
    <p:sldId id="319" r:id="rId15"/>
    <p:sldId id="320" r:id="rId16"/>
    <p:sldId id="321" r:id="rId17"/>
    <p:sldId id="322" r:id="rId18"/>
    <p:sldId id="323" r:id="rId19"/>
    <p:sldId id="324" r:id="rId20"/>
    <p:sldId id="296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07" r:id="rId33"/>
    <p:sldId id="308" r:id="rId34"/>
    <p:sldId id="336" r:id="rId35"/>
    <p:sldId id="279" r:id="rId36"/>
    <p:sldId id="26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5" d="100"/>
          <a:sy n="85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Relationship Id="rId5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 smtClean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ircular_buffer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992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2" y="4022094"/>
            <a:ext cx="815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2072" y="4022094"/>
            <a:ext cx="815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19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1" y="4022094"/>
            <a:ext cx="299421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you guess the position of front and rear?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9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1680" y="564982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13734" y="5406280"/>
            <a:ext cx="540306" cy="22867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525" y="4881104"/>
            <a:ext cx="562059" cy="28356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680" y="45236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1680" y="564982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13734" y="5406280"/>
            <a:ext cx="540306" cy="22867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525" y="4881104"/>
            <a:ext cx="562059" cy="28356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680" y="45236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020061" y="5671220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7308357" y="5287496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69938" y="4180970"/>
            <a:ext cx="197866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we </a:t>
            </a:r>
            <a:r>
              <a:rPr lang="en-US" dirty="0" err="1" smtClean="0"/>
              <a:t>enqueue</a:t>
            </a:r>
            <a:r>
              <a:rPr lang="en-US" dirty="0" smtClean="0"/>
              <a:t> an element </a:t>
            </a:r>
            <a:r>
              <a:rPr lang="en-US" b="1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now?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9" grpId="0"/>
      <p:bldP spid="31" grpId="0"/>
      <p:bldP spid="33" grpId="0"/>
      <p:bldP spid="41" grpId="0"/>
      <p:bldP spid="42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52404" y="4476531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08" y="432522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42607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82136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170432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180970"/>
            <a:ext cx="188258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Possible.</a:t>
            </a:r>
          </a:p>
          <a:p>
            <a:r>
              <a:rPr lang="en-US" dirty="0" smtClean="0"/>
              <a:t>Reason: Circular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52404" y="4476531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08" y="432522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82136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170432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053723" y="4205987"/>
            <a:ext cx="428276" cy="6349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34007" y="402708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17449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245218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533514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053723" y="5655369"/>
            <a:ext cx="365884" cy="19858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15621" y="58524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70484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37435" y="567838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6925731" y="529465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72114" y="4115216"/>
            <a:ext cx="242175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 possible </a:t>
            </a:r>
            <a:r>
              <a:rPr lang="en-US" dirty="0"/>
              <a:t>a</a:t>
            </a:r>
            <a:r>
              <a:rPr lang="en-US" dirty="0" smtClean="0"/>
              <a:t>nymore. No unused memory.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28307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37435" y="567838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6925731" y="529465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053723" y="5655369"/>
            <a:ext cx="365884" cy="19858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15621" y="58524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5125210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</a:t>
            </a:r>
            <a:r>
              <a:rPr lang="fr-FR" sz="1600" dirty="0" err="1" smtClean="0">
                <a:solidFill>
                  <a:schemeClr val="tx1"/>
                </a:solidFill>
              </a:rPr>
              <a:t>Circular</a:t>
            </a:r>
            <a:r>
              <a:rPr lang="fr-FR" sz="1600" dirty="0" smtClean="0">
                <a:solidFill>
                  <a:schemeClr val="tx1"/>
                </a:solidFill>
              </a:rPr>
              <a:t> Queue </a:t>
            </a:r>
            <a:r>
              <a:rPr lang="fr-FR" sz="1600" dirty="0" err="1" smtClean="0">
                <a:solidFill>
                  <a:schemeClr val="tx1"/>
                </a:solidFill>
              </a:rPr>
              <a:t>Implementation</a:t>
            </a:r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References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B0"/>
                </a:solidFill>
              </a:rPr>
              <a:t>Initialize</a:t>
            </a:r>
            <a:r>
              <a:rPr lang="en-US" sz="1600" b="1" dirty="0">
                <a:solidFill>
                  <a:srgbClr val="0000B0"/>
                </a:solidFill>
              </a:rPr>
              <a:t>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( 3 )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6701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99234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87530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( 6 )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72579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0830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9660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0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( 2 )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1819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341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207366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80702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9492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( 5 )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525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60730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9026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( 9 )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71599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front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6407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3964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1298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front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3038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0547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3883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984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892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0549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38845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0008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3344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984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front=rear=-1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Queue Empty,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if ((front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==-1) &amp;&amp; (rear==-1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));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0549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38845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0008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3344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Circular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Initialize queue[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isEmpty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then return true;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isFull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</a:t>
            </a:r>
            <a:r>
              <a:rPr lang="en-US" sz="1600" dirty="0" smtClean="0">
                <a:latin typeface="Consolas" panose="020B0609020204030204" pitchFamily="49" charset="0"/>
              </a:rPr>
              <a:t>(((rear+1)%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)==front):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enqueue</a:t>
            </a:r>
            <a:r>
              <a:rPr lang="en-US" sz="1600" dirty="0" smtClean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rear=(rear+1)%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; insert x in queue[rear];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Circular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{front=(front+1)%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frontElement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queue[front];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</a:t>
            </a:r>
            <a:r>
              <a:rPr lang="en-US" sz="2600" b="1" smtClean="0">
                <a:solidFill>
                  <a:schemeClr val="tx1"/>
                </a:solidFill>
              </a:rPr>
              <a:t>of Circular Queue </a:t>
            </a:r>
            <a:r>
              <a:rPr lang="en-US" sz="2600" b="1" dirty="0" smtClean="0">
                <a:solidFill>
                  <a:schemeClr val="tx1"/>
                </a:solidFill>
              </a:rPr>
              <a:t>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showQueue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if (queue is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error: “cannot show queue because it is empty!”;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if(front </a:t>
            </a:r>
            <a:r>
              <a:rPr lang="en-US" sz="1600" dirty="0">
                <a:latin typeface="Consolas" panose="020B0609020204030204" pitchFamily="49" charset="0"/>
              </a:rPr>
              <a:t>&lt;= rear):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for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=front;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</a:rPr>
              <a:t>  output</a:t>
            </a:r>
            <a:r>
              <a:rPr lang="en-US" sz="1600" dirty="0">
                <a:latin typeface="Consolas" panose="020B0609020204030204" pitchFamily="49" charset="0"/>
              </a:rPr>
              <a:t>: queue[front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otherwise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for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=front;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&lt;=(maxSize-1);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</a:rPr>
              <a:t>  output</a:t>
            </a:r>
            <a:r>
              <a:rPr lang="en-US" sz="1600" dirty="0">
                <a:latin typeface="Consolas" panose="020B0609020204030204" pitchFamily="49" charset="0"/>
              </a:rPr>
              <a:t>: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for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&lt;=</a:t>
            </a:r>
            <a:r>
              <a:rPr lang="en-US" sz="1600" dirty="0">
                <a:latin typeface="Consolas" panose="020B0609020204030204" pitchFamily="49" charset="0"/>
              </a:rPr>
              <a:t>rear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</a:rPr>
              <a:t>  output</a:t>
            </a:r>
            <a:r>
              <a:rPr lang="en-US" sz="1600" dirty="0">
                <a:latin typeface="Consolas" panose="020B0609020204030204" pitchFamily="49" charset="0"/>
              </a:rPr>
              <a:t>: queue[front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en.wikipedia.org/wiki/Circular_buffer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42185"/>
              </p:ext>
            </p:extLst>
          </p:nvPr>
        </p:nvGraphicFramePr>
        <p:xfrm>
          <a:off x="1038471" y="4639187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07402" y="568142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2395698" y="529769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41191" y="4915866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4912" y="4915280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8633" y="4915280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6843" y="4914695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01367" y="4627815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046860" y="397922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20196" y="422510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93907" y="4407152"/>
            <a:ext cx="41591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we </a:t>
            </a:r>
            <a:r>
              <a:rPr lang="en-US" dirty="0" err="1" smtClean="0"/>
              <a:t>enqueue</a:t>
            </a:r>
            <a:r>
              <a:rPr lang="en-US" dirty="0" smtClean="0"/>
              <a:t> another element in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05" y="4041813"/>
            <a:ext cx="137052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1: A Linear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3961" y="5021728"/>
            <a:ext cx="49152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3960" y="5636304"/>
            <a:ext cx="466907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Recall, the queue is full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if(rear==(maxSize-1))</a:t>
            </a:r>
          </a:p>
        </p:txBody>
      </p:sp>
    </p:spTree>
    <p:extLst>
      <p:ext uri="{BB962C8B-B14F-4D97-AF65-F5344CB8AC3E}">
        <p14:creationId xmlns:p14="http://schemas.microsoft.com/office/powerpoint/2010/main" val="30772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304456" y="4485822"/>
            <a:ext cx="404727" cy="157937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0590" y="4022094"/>
            <a:ext cx="16672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Assume,This</a:t>
            </a:r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Queue starts here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1" y="4022094"/>
            <a:ext cx="2994211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we </a:t>
            </a:r>
            <a:r>
              <a:rPr lang="en-US" dirty="0" err="1" smtClean="0"/>
              <a:t>Dequeue</a:t>
            </a:r>
            <a:r>
              <a:rPr lang="en-US" dirty="0" smtClean="0"/>
              <a:t>, which item will be removed from the queue?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C64CA3FC4E4942ABAD596595C10E21" ma:contentTypeVersion="0" ma:contentTypeDescription="Create a new document." ma:contentTypeScope="" ma:versionID="cfc5c01b05d670fad0c29aad3b7299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9A29E7-5DA6-45E6-BB76-91B636EB8A77}"/>
</file>

<file path=customXml/itemProps2.xml><?xml version="1.0" encoding="utf-8"?>
<ds:datastoreItem xmlns:ds="http://schemas.openxmlformats.org/officeDocument/2006/customXml" ds:itemID="{C77DE433-A895-431B-89B9-CF649B3200DD}"/>
</file>

<file path=customXml/itemProps3.xml><?xml version="1.0" encoding="utf-8"?>
<ds:datastoreItem xmlns:ds="http://schemas.openxmlformats.org/officeDocument/2006/customXml" ds:itemID="{6373518F-048F-4955-82E3-7BDE44B421A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1226</TotalTime>
  <Words>2458</Words>
  <Application>Microsoft Office PowerPoint</Application>
  <PresentationFormat>On-screen Show (4:3)</PresentationFormat>
  <Paragraphs>636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Circular Queue</vt:lpstr>
      <vt:lpstr>Lecture Outline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824</cp:revision>
  <dcterms:created xsi:type="dcterms:W3CDTF">2018-12-10T17:20:29Z</dcterms:created>
  <dcterms:modified xsi:type="dcterms:W3CDTF">2020-04-28T07:35:31Z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0x01010078C64CA3FC4E4942ABAD596595C10E21</vt:lpwstr>
  </property>
</Properties>
</file>