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1" r:id="rId3"/>
    <p:sldId id="268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56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114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from top to bottom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=Top-1;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)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Showing All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Considering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/>
              <a:t> = 7</a:t>
            </a:r>
          </a:p>
          <a:p>
            <a:pPr algn="just"/>
            <a:r>
              <a:rPr lang="en-US" sz="1600" dirty="0" smtClean="0"/>
              <a:t>There are 4 elements inside Stack</a:t>
            </a:r>
          </a:p>
          <a:p>
            <a:pPr algn="just"/>
            <a:r>
              <a:rPr lang="en-US" sz="1600" dirty="0" smtClean="0"/>
              <a:t>So top element will be at index 3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0;}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Object Oriented Approach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</a:t>
            </a:r>
            <a:r>
              <a:rPr lang="en-US" sz="1800" dirty="0" smtClean="0">
                <a:cs typeface="Courier New" panose="02070309020205020404" pitchFamily="49" charset="0"/>
              </a:rPr>
              <a:t>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Size;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accordingly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stack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Stack: Constructor &amp; Destructor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 smtClean="0"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creates a new array dynamically, copies all the element from the previous stack, releases the old array, and makes the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new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a new capacity,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Dynamic Stack: Runtime Resizing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resize(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Generic Stack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</a:t>
            </a:r>
            <a:r>
              <a:rPr lang="en-US" dirty="0" smtClean="0"/>
              <a:t>2008. </a:t>
            </a:r>
            <a:r>
              <a:rPr lang="en-US" i="1" dirty="0" smtClean="0"/>
              <a:t>[Chapter 1: 1.1]</a:t>
            </a:r>
            <a:endParaRPr lang="en-US" i="1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 smtClean="0">
                <a:hlinkClick r:id="rId3"/>
              </a:rPr>
              <a:t>galles/visualization/StackArray.html</a:t>
            </a:r>
            <a:r>
              <a:rPr lang="en-US" smtClean="0"/>
              <a:t> (</a:t>
            </a:r>
            <a:r>
              <a:rPr lang="en-US" dirty="0" smtClean="0"/>
              <a:t>This is a great site for visualizing </a:t>
            </a:r>
            <a:r>
              <a:rPr lang="en-US" smtClean="0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</a:t>
            </a:r>
            <a:r>
              <a:rPr lang="en-US" sz="1600" dirty="0" smtClean="0">
                <a:solidFill>
                  <a:schemeClr val="tx1"/>
                </a:solidFill>
              </a:rPr>
              <a:t>Overflow</a:t>
            </a: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</a:t>
            </a:r>
            <a:r>
              <a:rPr lang="en-US" sz="1600" dirty="0" smtClean="0">
                <a:solidFill>
                  <a:schemeClr val="tx1"/>
                </a:solidFill>
              </a:rPr>
              <a:t>Stack</a:t>
            </a: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 smtClean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 smtClean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push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pop removes the last (top of the stack) element that was added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the index of </a:t>
            </a:r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holding the whereabouts of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first/top element of the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element from stack into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top element 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whole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Implementation in C++: Operations &amp; More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empty*/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Checking for Underflow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9619"/>
              </p:ext>
            </p:extLst>
          </p:nvPr>
        </p:nvGraphicFramePr>
        <p:xfrm>
          <a:off x="3484233" y="2692228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38313" y="6107654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full*/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</a:t>
            </a:r>
            <a:r>
              <a:rPr lang="en-US" sz="2600" b="1" dirty="0" smtClean="0">
                <a:solidFill>
                  <a:schemeClr val="tx1"/>
                </a:solidFill>
              </a:rPr>
              <a:t>for Overflow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Considering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 smtClean="0"/>
              <a:t> = 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"Stack is Full\n"; 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/>
                <a:gridCol w="382681"/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Adding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from stack and puts it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/>
                <a:gridCol w="382681"/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Removing Elements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Getting Top Value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/>
                <a:gridCol w="510241"/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Considering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 smtClean="0"/>
              <a:t> = 7</a:t>
            </a:r>
          </a:p>
          <a:p>
            <a:pPr algn="just"/>
            <a:r>
              <a:rPr lang="en-US" sz="1600" dirty="0" smtClean="0"/>
              <a:t>There are 4 elements inside Stack</a:t>
            </a:r>
          </a:p>
          <a:p>
            <a:pPr algn="just"/>
            <a:r>
              <a:rPr lang="en-US" sz="1600" dirty="0" smtClean="0"/>
              <a:t>So top element will be at index 3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  <a:endParaRPr lang="en-US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C64CA3FC4E4942ABAD596595C10E21" ma:contentTypeVersion="0" ma:contentTypeDescription="Create a new document." ma:contentTypeScope="" ma:versionID="cfc5c01b05d670fad0c29aad3b729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A8F0EB-C82F-4B8C-8D02-6C9BF4F0AC22}"/>
</file>

<file path=customXml/itemProps2.xml><?xml version="1.0" encoding="utf-8"?>
<ds:datastoreItem xmlns:ds="http://schemas.openxmlformats.org/officeDocument/2006/customXml" ds:itemID="{E6055560-4F93-4F73-B014-4EE57DF7EE52}"/>
</file>

<file path=customXml/itemProps3.xml><?xml version="1.0" encoding="utf-8"?>
<ds:datastoreItem xmlns:ds="http://schemas.openxmlformats.org/officeDocument/2006/customXml" ds:itemID="{37185B91-B64F-46ED-BD78-4686F3E0931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978</TotalTime>
  <Words>886</Words>
  <Application>Microsoft Office PowerPoint</Application>
  <PresentationFormat>On-screen Show (4:3)</PresentationFormat>
  <Paragraphs>262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593</cp:revision>
  <dcterms:created xsi:type="dcterms:W3CDTF">2018-12-10T17:20:29Z</dcterms:created>
  <dcterms:modified xsi:type="dcterms:W3CDTF">2020-04-28T07:30:06Z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0x01010078C64CA3FC4E4942ABAD596595C10E21</vt:lpwstr>
  </property>
</Properties>
</file>