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78" r:id="rId5"/>
    <p:sldId id="277" r:id="rId6"/>
    <p:sldId id="279" r:id="rId7"/>
    <p:sldId id="280" r:id="rId8"/>
    <p:sldId id="281" r:id="rId9"/>
    <p:sldId id="282" r:id="rId10"/>
    <p:sldId id="283" r:id="rId11"/>
    <p:sldId id="284" r:id="rId12"/>
    <p:sldId id="265" r:id="rId13"/>
    <p:sldId id="28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p:scale>
          <a:sx n="80" d="100"/>
          <a:sy n="80" d="100"/>
        </p:scale>
        <p:origin x="-108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26"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presProps" Target="presProps.xml"/><Relationship Id="rId23"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29-Apr-20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29-Apr-20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29-Apr-20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29-Apr-20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orting_algorithm" TargetMode="External"/><Relationship Id="rId2" Type="http://schemas.openxmlformats.org/officeDocument/2006/relationships/hyperlink" Target="https://en.wikipedia.org/wiki/Insertion_sort" TargetMode="External"/><Relationship Id="rId1" Type="http://schemas.openxmlformats.org/officeDocument/2006/relationships/slideLayout" Target="../slideLayouts/slideLayout9.xml"/><Relationship Id="rId6" Type="http://schemas.openxmlformats.org/officeDocument/2006/relationships/hyperlink" Target="https://en.wikipedia.org/wiki/Binary_search_algorithm" TargetMode="External"/><Relationship Id="rId5" Type="http://schemas.openxmlformats.org/officeDocument/2006/relationships/hyperlink" Target="https://en.wikipedia.org/wiki/Linear_search" TargetMode="External"/><Relationship Id="rId4" Type="http://schemas.openxmlformats.org/officeDocument/2006/relationships/hyperlink" Target="https://www.cs.usfca.edu/~galles/visualization/ComparisonSort.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Insertion sort and Searching</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2106</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74294705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5.2</a:t>
                      </a:r>
                      <a:endParaRPr lang="en-US" dirty="0"/>
                    </a:p>
                  </a:txBody>
                  <a:tcPr/>
                </a:tc>
                <a:tc>
                  <a:txBody>
                    <a:bodyPr/>
                    <a:lstStyle/>
                    <a:p>
                      <a:r>
                        <a:rPr lang="en-US" dirty="0"/>
                        <a:t>Week No:</a:t>
                      </a:r>
                    </a:p>
                  </a:txBody>
                  <a:tcPr/>
                </a:tc>
                <a:tc>
                  <a:txBody>
                    <a:bodyPr/>
                    <a:lstStyle/>
                    <a:p>
                      <a:r>
                        <a:rPr lang="en-US" dirty="0" smtClean="0"/>
                        <a:t>5</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Data Structure (Theory)</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Binary Search</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Simulation</a:t>
            </a:r>
            <a:endParaRPr lang="x-none" dirty="0"/>
          </a:p>
        </p:txBody>
      </p:sp>
      <p:sp>
        <p:nvSpPr>
          <p:cNvPr id="7" name="Rectangle 6"/>
          <p:cNvSpPr/>
          <p:nvPr/>
        </p:nvSpPr>
        <p:spPr>
          <a:xfrm>
            <a:off x="4437672"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8" name="Rectangle 7"/>
          <p:cNvSpPr/>
          <p:nvPr/>
        </p:nvSpPr>
        <p:spPr>
          <a:xfrm>
            <a:off x="4968024"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9" name="Rectangle 8"/>
          <p:cNvSpPr/>
          <p:nvPr/>
        </p:nvSpPr>
        <p:spPr>
          <a:xfrm>
            <a:off x="6028728"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10" name="Rectangle 9"/>
          <p:cNvSpPr/>
          <p:nvPr/>
        </p:nvSpPr>
        <p:spPr>
          <a:xfrm>
            <a:off x="6568224"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11" name="Rectangle 10"/>
          <p:cNvSpPr/>
          <p:nvPr/>
        </p:nvSpPr>
        <p:spPr>
          <a:xfrm>
            <a:off x="7098576"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12" name="Rectangle 11"/>
          <p:cNvSpPr/>
          <p:nvPr/>
        </p:nvSpPr>
        <p:spPr>
          <a:xfrm>
            <a:off x="7628928"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13" name="Rectangle 12"/>
          <p:cNvSpPr/>
          <p:nvPr/>
        </p:nvSpPr>
        <p:spPr>
          <a:xfrm>
            <a:off x="3367822"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14" name="Rectangle 13"/>
          <p:cNvSpPr/>
          <p:nvPr/>
        </p:nvSpPr>
        <p:spPr>
          <a:xfrm>
            <a:off x="3898176"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15" name="Rectangle 14"/>
          <p:cNvSpPr/>
          <p:nvPr/>
        </p:nvSpPr>
        <p:spPr>
          <a:xfrm>
            <a:off x="5498376"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16" name="Rectangle 15"/>
          <p:cNvSpPr/>
          <p:nvPr/>
        </p:nvSpPr>
        <p:spPr>
          <a:xfrm>
            <a:off x="8159280"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grpSp>
        <p:nvGrpSpPr>
          <p:cNvPr id="17" name="Group 16"/>
          <p:cNvGrpSpPr/>
          <p:nvPr/>
        </p:nvGrpSpPr>
        <p:grpSpPr>
          <a:xfrm>
            <a:off x="3121480" y="2968304"/>
            <a:ext cx="980044" cy="780017"/>
            <a:chOff x="5420754" y="4472223"/>
            <a:chExt cx="1960092" cy="682484"/>
          </a:xfrm>
        </p:grpSpPr>
        <p:sp>
          <p:nvSpPr>
            <p:cNvPr id="18" name="Down Arrow 1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5420754" y="4472223"/>
              <a:ext cx="1960092" cy="262539"/>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first</a:t>
              </a:r>
              <a:endParaRPr lang="en-US" i="1" dirty="0">
                <a:latin typeface="Courier New" panose="02070309020205020404" pitchFamily="49" charset="0"/>
                <a:cs typeface="Courier New" panose="02070309020205020404" pitchFamily="49" charset="0"/>
              </a:endParaRPr>
            </a:p>
          </p:txBody>
        </p:sp>
      </p:grpSp>
      <p:grpSp>
        <p:nvGrpSpPr>
          <p:cNvPr id="20" name="Group 19"/>
          <p:cNvGrpSpPr/>
          <p:nvPr/>
        </p:nvGrpSpPr>
        <p:grpSpPr>
          <a:xfrm>
            <a:off x="7980094" y="2492048"/>
            <a:ext cx="890949" cy="1259977"/>
            <a:chOff x="5509850" y="4472223"/>
            <a:chExt cx="1781902" cy="682484"/>
          </a:xfrm>
        </p:grpSpPr>
        <p:sp>
          <p:nvSpPr>
            <p:cNvPr id="21" name="Down Arrow 2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last</a:t>
              </a:r>
              <a:endParaRPr lang="en-US" i="1" dirty="0">
                <a:latin typeface="Courier New" panose="02070309020205020404" pitchFamily="49" charset="0"/>
                <a:cs typeface="Courier New" panose="02070309020205020404" pitchFamily="49" charset="0"/>
              </a:endParaRPr>
            </a:p>
          </p:txBody>
        </p:sp>
      </p:grpSp>
      <p:sp>
        <p:nvSpPr>
          <p:cNvPr id="23" name="Rectangle 22"/>
          <p:cNvSpPr/>
          <p:nvPr/>
        </p:nvSpPr>
        <p:spPr>
          <a:xfrm>
            <a:off x="3364247" y="419717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24" name="Rectangle 23"/>
          <p:cNvSpPr/>
          <p:nvPr/>
        </p:nvSpPr>
        <p:spPr>
          <a:xfrm>
            <a:off x="3917145" y="419717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25" name="Rectangle 24"/>
          <p:cNvSpPr/>
          <p:nvPr/>
        </p:nvSpPr>
        <p:spPr>
          <a:xfrm>
            <a:off x="4432251" y="419795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a:t>
            </a:r>
            <a:endParaRPr lang="en-US" sz="1600" dirty="0"/>
          </a:p>
        </p:txBody>
      </p:sp>
      <p:sp>
        <p:nvSpPr>
          <p:cNvPr id="26" name="Rectangle 25"/>
          <p:cNvSpPr/>
          <p:nvPr/>
        </p:nvSpPr>
        <p:spPr>
          <a:xfrm>
            <a:off x="7607223" y="419795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8</a:t>
            </a:r>
            <a:endParaRPr lang="en-US" sz="1600" dirty="0"/>
          </a:p>
        </p:txBody>
      </p:sp>
      <p:sp>
        <p:nvSpPr>
          <p:cNvPr id="27" name="Rectangle 26"/>
          <p:cNvSpPr/>
          <p:nvPr/>
        </p:nvSpPr>
        <p:spPr>
          <a:xfrm>
            <a:off x="4971381" y="41956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3</a:t>
            </a:r>
            <a:endParaRPr lang="en-US" sz="1600" dirty="0"/>
          </a:p>
        </p:txBody>
      </p:sp>
      <p:sp>
        <p:nvSpPr>
          <p:cNvPr id="28" name="Rectangle 27"/>
          <p:cNvSpPr/>
          <p:nvPr/>
        </p:nvSpPr>
        <p:spPr>
          <a:xfrm>
            <a:off x="5507424" y="419795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4</a:t>
            </a:r>
            <a:endParaRPr lang="en-US" sz="1600" dirty="0"/>
          </a:p>
        </p:txBody>
      </p:sp>
      <p:sp>
        <p:nvSpPr>
          <p:cNvPr id="29" name="Rectangle 28"/>
          <p:cNvSpPr/>
          <p:nvPr/>
        </p:nvSpPr>
        <p:spPr>
          <a:xfrm>
            <a:off x="6041405" y="4195606"/>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5</a:t>
            </a:r>
            <a:endParaRPr lang="en-US" sz="1600" dirty="0"/>
          </a:p>
        </p:txBody>
      </p:sp>
      <p:sp>
        <p:nvSpPr>
          <p:cNvPr id="30" name="Rectangle 29"/>
          <p:cNvSpPr/>
          <p:nvPr/>
        </p:nvSpPr>
        <p:spPr>
          <a:xfrm>
            <a:off x="6589544" y="419795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6</a:t>
            </a:r>
            <a:endParaRPr lang="en-US" sz="1600" dirty="0"/>
          </a:p>
        </p:txBody>
      </p:sp>
      <p:sp>
        <p:nvSpPr>
          <p:cNvPr id="31" name="Rectangle 30"/>
          <p:cNvSpPr/>
          <p:nvPr/>
        </p:nvSpPr>
        <p:spPr>
          <a:xfrm>
            <a:off x="7118911" y="419717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7</a:t>
            </a:r>
            <a:endParaRPr lang="en-US" sz="1600" dirty="0"/>
          </a:p>
        </p:txBody>
      </p:sp>
      <p:sp>
        <p:nvSpPr>
          <p:cNvPr id="32" name="Rectangle 31"/>
          <p:cNvSpPr/>
          <p:nvPr/>
        </p:nvSpPr>
        <p:spPr>
          <a:xfrm>
            <a:off x="8160679" y="419482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9</a:t>
            </a:r>
            <a:endParaRPr lang="en-US" sz="1600" dirty="0"/>
          </a:p>
        </p:txBody>
      </p:sp>
      <p:sp>
        <p:nvSpPr>
          <p:cNvPr id="33" name="TextBox 32"/>
          <p:cNvSpPr txBox="1"/>
          <p:nvPr/>
        </p:nvSpPr>
        <p:spPr>
          <a:xfrm>
            <a:off x="442082" y="4126084"/>
            <a:ext cx="1136073" cy="369332"/>
          </a:xfrm>
          <a:prstGeom prst="rect">
            <a:avLst/>
          </a:prstGeom>
          <a:solidFill>
            <a:srgbClr val="FFFF00"/>
          </a:solidFill>
          <a:ln>
            <a:solidFill>
              <a:srgbClr val="FFC000"/>
            </a:solidFill>
          </a:ln>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middle</a:t>
            </a:r>
            <a:endParaRPr lang="en-US" b="1" dirty="0">
              <a:latin typeface="Courier New" panose="02070309020205020404" pitchFamily="49" charset="0"/>
              <a:cs typeface="Courier New" panose="02070309020205020404" pitchFamily="49" charset="0"/>
            </a:endParaRPr>
          </a:p>
        </p:txBody>
      </p:sp>
      <p:sp>
        <p:nvSpPr>
          <p:cNvPr id="34" name="TextBox 33"/>
          <p:cNvSpPr txBox="1"/>
          <p:nvPr/>
        </p:nvSpPr>
        <p:spPr>
          <a:xfrm>
            <a:off x="442082" y="3381874"/>
            <a:ext cx="1136073" cy="369332"/>
          </a:xfrm>
          <a:prstGeom prst="rect">
            <a:avLst/>
          </a:prstGeom>
          <a:solidFill>
            <a:srgbClr val="FFFF00"/>
          </a:solidFill>
          <a:ln>
            <a:solidFill>
              <a:srgbClr val="FFC000"/>
            </a:solidFill>
          </a:ln>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first</a:t>
            </a:r>
            <a:endParaRPr lang="en-US" b="1" dirty="0">
              <a:latin typeface="Courier New" panose="02070309020205020404" pitchFamily="49" charset="0"/>
              <a:cs typeface="Courier New" panose="02070309020205020404" pitchFamily="49" charset="0"/>
            </a:endParaRPr>
          </a:p>
        </p:txBody>
      </p:sp>
      <p:sp>
        <p:nvSpPr>
          <p:cNvPr id="35" name="TextBox 34"/>
          <p:cNvSpPr txBox="1"/>
          <p:nvPr/>
        </p:nvSpPr>
        <p:spPr>
          <a:xfrm>
            <a:off x="442081" y="3756752"/>
            <a:ext cx="1136073" cy="369332"/>
          </a:xfrm>
          <a:prstGeom prst="rect">
            <a:avLst/>
          </a:prstGeom>
          <a:solidFill>
            <a:srgbClr val="FFFF00"/>
          </a:solidFill>
          <a:ln>
            <a:solidFill>
              <a:srgbClr val="FFC000"/>
            </a:solidFill>
          </a:ln>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last</a:t>
            </a:r>
            <a:endParaRPr lang="en-US" b="1" dirty="0">
              <a:latin typeface="Courier New" panose="02070309020205020404" pitchFamily="49" charset="0"/>
              <a:cs typeface="Courier New" panose="02070309020205020404" pitchFamily="49" charset="0"/>
            </a:endParaRPr>
          </a:p>
        </p:txBody>
      </p:sp>
      <p:sp>
        <p:nvSpPr>
          <p:cNvPr id="36" name="Rectangle 35"/>
          <p:cNvSpPr/>
          <p:nvPr/>
        </p:nvSpPr>
        <p:spPr>
          <a:xfrm>
            <a:off x="1578155" y="4126084"/>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a:t>
            </a:r>
            <a:endParaRPr lang="en-US" b="1" dirty="0">
              <a:latin typeface="Courier New" panose="02070309020205020404" pitchFamily="49" charset="0"/>
              <a:cs typeface="Courier New" panose="02070309020205020404" pitchFamily="49" charset="0"/>
            </a:endParaRPr>
          </a:p>
        </p:txBody>
      </p:sp>
      <p:sp>
        <p:nvSpPr>
          <p:cNvPr id="37" name="Rectangle 36"/>
          <p:cNvSpPr/>
          <p:nvPr/>
        </p:nvSpPr>
        <p:spPr>
          <a:xfrm>
            <a:off x="1578154" y="3381691"/>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0</a:t>
            </a:r>
            <a:endParaRPr lang="en-US" b="1" dirty="0">
              <a:latin typeface="Courier New" panose="02070309020205020404" pitchFamily="49" charset="0"/>
              <a:cs typeface="Courier New" panose="02070309020205020404" pitchFamily="49" charset="0"/>
            </a:endParaRPr>
          </a:p>
        </p:txBody>
      </p:sp>
      <p:sp>
        <p:nvSpPr>
          <p:cNvPr id="38" name="Rectangle 37"/>
          <p:cNvSpPr/>
          <p:nvPr/>
        </p:nvSpPr>
        <p:spPr>
          <a:xfrm>
            <a:off x="1578154" y="3756752"/>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
        <p:nvSpPr>
          <p:cNvPr id="39" name="Rectangle 38"/>
          <p:cNvSpPr/>
          <p:nvPr/>
        </p:nvSpPr>
        <p:spPr>
          <a:xfrm>
            <a:off x="1579815" y="412282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a:t>
            </a:r>
          </a:p>
        </p:txBody>
      </p:sp>
      <p:sp>
        <p:nvSpPr>
          <p:cNvPr id="40" name="Rectangle 39"/>
          <p:cNvSpPr/>
          <p:nvPr/>
        </p:nvSpPr>
        <p:spPr>
          <a:xfrm>
            <a:off x="1579815" y="3382159"/>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41" name="Rectangle 40"/>
          <p:cNvSpPr/>
          <p:nvPr/>
        </p:nvSpPr>
        <p:spPr>
          <a:xfrm>
            <a:off x="1579815" y="375706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
        <p:nvSpPr>
          <p:cNvPr id="42" name="Rectangle 41"/>
          <p:cNvSpPr/>
          <p:nvPr/>
        </p:nvSpPr>
        <p:spPr>
          <a:xfrm>
            <a:off x="1579815" y="4122823"/>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43" name="Rectangle 42"/>
          <p:cNvSpPr/>
          <p:nvPr/>
        </p:nvSpPr>
        <p:spPr>
          <a:xfrm>
            <a:off x="1579815" y="3382159"/>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a:t>
            </a:r>
            <a:endParaRPr lang="en-US" b="1" dirty="0">
              <a:latin typeface="Courier New" panose="02070309020205020404" pitchFamily="49" charset="0"/>
              <a:cs typeface="Courier New" panose="02070309020205020404" pitchFamily="49" charset="0"/>
            </a:endParaRPr>
          </a:p>
        </p:txBody>
      </p:sp>
      <p:sp>
        <p:nvSpPr>
          <p:cNvPr id="44" name="Rectangle 43"/>
          <p:cNvSpPr/>
          <p:nvPr/>
        </p:nvSpPr>
        <p:spPr>
          <a:xfrm>
            <a:off x="1579815" y="3757063"/>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5" name="Rectangle 44"/>
          <p:cNvSpPr/>
          <p:nvPr/>
        </p:nvSpPr>
        <p:spPr>
          <a:xfrm>
            <a:off x="1579815" y="412282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6" name="Rectangle 45"/>
          <p:cNvSpPr/>
          <p:nvPr/>
        </p:nvSpPr>
        <p:spPr>
          <a:xfrm>
            <a:off x="1579815" y="3382159"/>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7" name="Rectangle 46"/>
          <p:cNvSpPr/>
          <p:nvPr/>
        </p:nvSpPr>
        <p:spPr>
          <a:xfrm>
            <a:off x="1579815" y="375706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grpSp>
        <p:nvGrpSpPr>
          <p:cNvPr id="48" name="Group 47"/>
          <p:cNvGrpSpPr/>
          <p:nvPr/>
        </p:nvGrpSpPr>
        <p:grpSpPr>
          <a:xfrm>
            <a:off x="6297671" y="2488344"/>
            <a:ext cx="890949" cy="1259977"/>
            <a:chOff x="5509850" y="4472223"/>
            <a:chExt cx="1781902" cy="682484"/>
          </a:xfrm>
        </p:grpSpPr>
        <p:sp>
          <p:nvSpPr>
            <p:cNvPr id="49" name="Down Arrow 4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last</a:t>
              </a:r>
              <a:endParaRPr lang="en-US" i="1" dirty="0">
                <a:latin typeface="Courier New" panose="02070309020205020404" pitchFamily="49" charset="0"/>
                <a:cs typeface="Courier New" panose="02070309020205020404" pitchFamily="49" charset="0"/>
              </a:endParaRPr>
            </a:p>
          </p:txBody>
        </p:sp>
      </p:grpSp>
      <p:grpSp>
        <p:nvGrpSpPr>
          <p:cNvPr id="51" name="Group 50"/>
          <p:cNvGrpSpPr/>
          <p:nvPr/>
        </p:nvGrpSpPr>
        <p:grpSpPr>
          <a:xfrm>
            <a:off x="6383859" y="2968304"/>
            <a:ext cx="980044" cy="780017"/>
            <a:chOff x="5420754" y="4472223"/>
            <a:chExt cx="1960092" cy="422507"/>
          </a:xfrm>
        </p:grpSpPr>
        <p:sp>
          <p:nvSpPr>
            <p:cNvPr id="52" name="Down Arrow 51"/>
            <p:cNvSpPr/>
            <p:nvPr/>
          </p:nvSpPr>
          <p:spPr>
            <a:xfrm>
              <a:off x="6353908" y="4634754"/>
              <a:ext cx="222880" cy="259976"/>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ectangle 52"/>
            <p:cNvSpPr/>
            <p:nvPr/>
          </p:nvSpPr>
          <p:spPr>
            <a:xfrm>
              <a:off x="5420754" y="4472223"/>
              <a:ext cx="196009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first</a:t>
              </a:r>
              <a:endParaRPr lang="en-US" i="1" dirty="0">
                <a:latin typeface="Courier New" panose="02070309020205020404" pitchFamily="49" charset="0"/>
                <a:cs typeface="Courier New" panose="02070309020205020404" pitchFamily="49" charset="0"/>
              </a:endParaRPr>
            </a:p>
          </p:txBody>
        </p:sp>
      </p:grpSp>
      <p:sp>
        <p:nvSpPr>
          <p:cNvPr id="54" name="Rectangle 53"/>
          <p:cNvSpPr/>
          <p:nvPr/>
        </p:nvSpPr>
        <p:spPr>
          <a:xfrm>
            <a:off x="442082" y="2737859"/>
            <a:ext cx="1136073"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value</a:t>
            </a:r>
            <a:endParaRPr lang="en-US" b="1" dirty="0">
              <a:latin typeface="Courier New" panose="02070309020205020404" pitchFamily="49" charset="0"/>
              <a:cs typeface="Courier New" panose="02070309020205020404" pitchFamily="49" charset="0"/>
            </a:endParaRPr>
          </a:p>
        </p:txBody>
      </p:sp>
      <p:sp>
        <p:nvSpPr>
          <p:cNvPr id="55" name="Rectangle 54"/>
          <p:cNvSpPr/>
          <p:nvPr/>
        </p:nvSpPr>
        <p:spPr>
          <a:xfrm>
            <a:off x="1578155" y="2735562"/>
            <a:ext cx="581891" cy="369332"/>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grpSp>
        <p:nvGrpSpPr>
          <p:cNvPr id="56" name="Group 55"/>
          <p:cNvGrpSpPr/>
          <p:nvPr/>
        </p:nvGrpSpPr>
        <p:grpSpPr>
          <a:xfrm>
            <a:off x="5816393" y="2968304"/>
            <a:ext cx="980044" cy="780017"/>
            <a:chOff x="5420754" y="4472223"/>
            <a:chExt cx="1960092" cy="682484"/>
          </a:xfrm>
        </p:grpSpPr>
        <p:sp>
          <p:nvSpPr>
            <p:cNvPr id="57" name="Down Arrow 5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p:cNvSpPr/>
            <p:nvPr/>
          </p:nvSpPr>
          <p:spPr>
            <a:xfrm>
              <a:off x="5420754" y="4472223"/>
              <a:ext cx="1960092" cy="27702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first</a:t>
              </a:r>
              <a:endParaRPr lang="en-US" i="1" dirty="0">
                <a:latin typeface="Courier New" panose="02070309020205020404" pitchFamily="49" charset="0"/>
                <a:cs typeface="Courier New" panose="02070309020205020404" pitchFamily="49" charset="0"/>
              </a:endParaRPr>
            </a:p>
          </p:txBody>
        </p:sp>
      </p:grpSp>
      <p:grpSp>
        <p:nvGrpSpPr>
          <p:cNvPr id="59" name="Group 58"/>
          <p:cNvGrpSpPr/>
          <p:nvPr/>
        </p:nvGrpSpPr>
        <p:grpSpPr>
          <a:xfrm rot="10800000">
            <a:off x="5235823" y="4409119"/>
            <a:ext cx="1078048" cy="766403"/>
            <a:chOff x="5322750" y="4472223"/>
            <a:chExt cx="2156100" cy="415133"/>
          </a:xfrm>
        </p:grpSpPr>
        <p:sp>
          <p:nvSpPr>
            <p:cNvPr id="60" name="Down Arrow 59"/>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middle</a:t>
              </a:r>
              <a:endParaRPr lang="en-US" i="1" dirty="0">
                <a:latin typeface="Courier New" panose="02070309020205020404" pitchFamily="49" charset="0"/>
                <a:cs typeface="Courier New" panose="02070309020205020404" pitchFamily="49" charset="0"/>
              </a:endParaRPr>
            </a:p>
          </p:txBody>
        </p:sp>
      </p:grpSp>
      <p:grpSp>
        <p:nvGrpSpPr>
          <p:cNvPr id="62" name="Group 61"/>
          <p:cNvGrpSpPr/>
          <p:nvPr/>
        </p:nvGrpSpPr>
        <p:grpSpPr>
          <a:xfrm rot="10800000">
            <a:off x="6834505" y="4395503"/>
            <a:ext cx="1078048" cy="761581"/>
            <a:chOff x="5322750" y="4472223"/>
            <a:chExt cx="2156100" cy="412521"/>
          </a:xfrm>
        </p:grpSpPr>
        <p:sp>
          <p:nvSpPr>
            <p:cNvPr id="63" name="Down Arrow 62"/>
            <p:cNvSpPr/>
            <p:nvPr/>
          </p:nvSpPr>
          <p:spPr>
            <a:xfrm>
              <a:off x="6302190" y="4634754"/>
              <a:ext cx="206190" cy="249990"/>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middle</a:t>
              </a:r>
              <a:endParaRPr lang="en-US" i="1" dirty="0">
                <a:latin typeface="Courier New" panose="02070309020205020404" pitchFamily="49" charset="0"/>
                <a:cs typeface="Courier New" panose="02070309020205020404" pitchFamily="49" charset="0"/>
              </a:endParaRPr>
            </a:p>
          </p:txBody>
        </p:sp>
      </p:grpSp>
      <p:grpSp>
        <p:nvGrpSpPr>
          <p:cNvPr id="65" name="Group 64"/>
          <p:cNvGrpSpPr/>
          <p:nvPr/>
        </p:nvGrpSpPr>
        <p:grpSpPr>
          <a:xfrm rot="10800000">
            <a:off x="6286809" y="4409120"/>
            <a:ext cx="1078048" cy="766403"/>
            <a:chOff x="5322750" y="4472223"/>
            <a:chExt cx="2156100" cy="415133"/>
          </a:xfrm>
        </p:grpSpPr>
        <p:sp>
          <p:nvSpPr>
            <p:cNvPr id="66" name="Down Arrow 65"/>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middle</a:t>
              </a:r>
              <a:endParaRPr lang="en-US" i="1" dirty="0">
                <a:latin typeface="Courier New" panose="02070309020205020404" pitchFamily="49" charset="0"/>
                <a:cs typeface="Courier New" panose="02070309020205020404" pitchFamily="49" charset="0"/>
              </a:endParaRPr>
            </a:p>
          </p:txBody>
        </p:sp>
      </p:grpSp>
      <p:grpSp>
        <p:nvGrpSpPr>
          <p:cNvPr id="68" name="Group 67"/>
          <p:cNvGrpSpPr/>
          <p:nvPr/>
        </p:nvGrpSpPr>
        <p:grpSpPr>
          <a:xfrm rot="10800000">
            <a:off x="5755985" y="4405985"/>
            <a:ext cx="1078048" cy="766403"/>
            <a:chOff x="5322752" y="4472223"/>
            <a:chExt cx="2156100" cy="415133"/>
          </a:xfrm>
        </p:grpSpPr>
        <p:sp>
          <p:nvSpPr>
            <p:cNvPr id="69" name="Down Arrow 68"/>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rot="10800000">
              <a:off x="5322752"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middle</a:t>
              </a:r>
              <a:endParaRPr lang="en-US" i="1" dirty="0">
                <a:latin typeface="Courier New" panose="02070309020205020404" pitchFamily="49" charset="0"/>
                <a:cs typeface="Courier New" panose="02070309020205020404" pitchFamily="49" charset="0"/>
              </a:endParaRPr>
            </a:p>
          </p:txBody>
        </p:sp>
      </p:grpSp>
      <p:sp>
        <p:nvSpPr>
          <p:cNvPr id="71" name="Rectangle 70"/>
          <p:cNvSpPr/>
          <p:nvPr/>
        </p:nvSpPr>
        <p:spPr>
          <a:xfrm>
            <a:off x="487424" y="4806628"/>
            <a:ext cx="1620348"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found</a:t>
            </a:r>
            <a:endParaRPr lang="en-US" b="1" dirty="0">
              <a:latin typeface="Courier New" panose="02070309020205020404" pitchFamily="49" charset="0"/>
              <a:cs typeface="Courier New" panose="02070309020205020404" pitchFamily="49" charset="0"/>
            </a:endParaRPr>
          </a:p>
        </p:txBody>
      </p:sp>
      <p:sp>
        <p:nvSpPr>
          <p:cNvPr id="72" name="Rectangle 71"/>
          <p:cNvSpPr/>
          <p:nvPr/>
        </p:nvSpPr>
        <p:spPr>
          <a:xfrm>
            <a:off x="487424" y="4808623"/>
            <a:ext cx="1620348"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not found</a:t>
            </a:r>
            <a:endParaRPr lang="en-US" b="1" dirty="0">
              <a:latin typeface="Courier New" panose="02070309020205020404" pitchFamily="49" charset="0"/>
              <a:cs typeface="Courier New" panose="02070309020205020404" pitchFamily="49" charset="0"/>
            </a:endParaRPr>
          </a:p>
        </p:txBody>
      </p:sp>
      <p:sp>
        <p:nvSpPr>
          <p:cNvPr id="73" name="Rectangle 72"/>
          <p:cNvSpPr/>
          <p:nvPr/>
        </p:nvSpPr>
        <p:spPr>
          <a:xfrm>
            <a:off x="1578150" y="2735557"/>
            <a:ext cx="581891" cy="369332"/>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60</a:t>
            </a:r>
            <a:endParaRPr lang="en-US" b="1" dirty="0">
              <a:latin typeface="Courier New" panose="02070309020205020404" pitchFamily="49" charset="0"/>
              <a:cs typeface="Courier New" panose="02070309020205020404" pitchFamily="49" charset="0"/>
            </a:endParaRPr>
          </a:p>
        </p:txBody>
      </p:sp>
      <p:sp>
        <p:nvSpPr>
          <p:cNvPr id="74" name="Rectangle 73"/>
          <p:cNvSpPr/>
          <p:nvPr/>
        </p:nvSpPr>
        <p:spPr>
          <a:xfrm>
            <a:off x="1579815" y="3382159"/>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a:t>
            </a:r>
            <a:endParaRPr lang="en-US" b="1" dirty="0">
              <a:latin typeface="Courier New" panose="02070309020205020404" pitchFamily="49" charset="0"/>
              <a:cs typeface="Courier New" panose="02070309020205020404" pitchFamily="49" charset="0"/>
            </a:endParaRPr>
          </a:p>
        </p:txBody>
      </p:sp>
      <p:sp>
        <p:nvSpPr>
          <p:cNvPr id="75" name="Rectangle 74"/>
          <p:cNvSpPr/>
          <p:nvPr/>
        </p:nvSpPr>
        <p:spPr>
          <a:xfrm>
            <a:off x="1579815" y="375706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a:t>
            </a:r>
            <a:endParaRPr lang="en-US" b="1" dirty="0">
              <a:latin typeface="Courier New" panose="02070309020205020404" pitchFamily="49" charset="0"/>
              <a:cs typeface="Courier New" panose="02070309020205020404" pitchFamily="49" charset="0"/>
            </a:endParaRPr>
          </a:p>
        </p:txBody>
      </p:sp>
      <p:grpSp>
        <p:nvGrpSpPr>
          <p:cNvPr id="76" name="Group 75"/>
          <p:cNvGrpSpPr/>
          <p:nvPr/>
        </p:nvGrpSpPr>
        <p:grpSpPr>
          <a:xfrm>
            <a:off x="5327129" y="2488344"/>
            <a:ext cx="890949" cy="1259977"/>
            <a:chOff x="5509850" y="4472223"/>
            <a:chExt cx="1781902" cy="682484"/>
          </a:xfrm>
        </p:grpSpPr>
        <p:sp>
          <p:nvSpPr>
            <p:cNvPr id="77" name="Down Arrow 7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last</a:t>
              </a:r>
              <a:endParaRPr lang="en-US" i="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12041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xit" presetSubtype="0" fill="hold" grpId="2" nodeType="withEffect">
                                  <p:stCondLst>
                                    <p:cond delay="0"/>
                                  </p:stCondLst>
                                  <p:childTnLst>
                                    <p:set>
                                      <p:cBhvr>
                                        <p:cTn id="36" dur="1" fill="hold">
                                          <p:stCondLst>
                                            <p:cond delay="0"/>
                                          </p:stCondLst>
                                        </p:cTn>
                                        <p:tgtEl>
                                          <p:spTgt spid="37"/>
                                        </p:tgtEl>
                                        <p:attrNameLst>
                                          <p:attrName>style.visibility</p:attrName>
                                        </p:attrNameLst>
                                      </p:cBhvr>
                                      <p:to>
                                        <p:strVal val="hidden"/>
                                      </p:to>
                                    </p:set>
                                  </p:childTnLst>
                                </p:cTn>
                              </p:par>
                            </p:childTnLst>
                          </p:cTn>
                        </p:par>
                        <p:par>
                          <p:cTn id="37" fill="hold">
                            <p:stCondLst>
                              <p:cond delay="0"/>
                            </p:stCondLst>
                            <p:childTnLst>
                              <p:par>
                                <p:cTn id="38" presetID="1" presetClass="exit" presetSubtype="0" fill="hold" nodeType="afterEffect">
                                  <p:stCondLst>
                                    <p:cond delay="0"/>
                                  </p:stCondLst>
                                  <p:childTnLst>
                                    <p:set>
                                      <p:cBhvr>
                                        <p:cTn id="39" dur="1" fill="hold">
                                          <p:stCondLst>
                                            <p:cond delay="0"/>
                                          </p:stCondLst>
                                        </p:cTn>
                                        <p:tgtEl>
                                          <p:spTgt spid="17"/>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xit" presetSubtype="0" fill="hold" grpId="2" nodeType="withEffect">
                                  <p:stCondLst>
                                    <p:cond delay="0"/>
                                  </p:stCondLst>
                                  <p:childTnLst>
                                    <p:set>
                                      <p:cBhvr>
                                        <p:cTn id="48" dur="1" fill="hold">
                                          <p:stCondLst>
                                            <p:cond delay="0"/>
                                          </p:stCondLst>
                                        </p:cTn>
                                        <p:tgtEl>
                                          <p:spTgt spid="3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xit" presetSubtype="0" fill="hold" grpId="2" nodeType="withEffect">
                                  <p:stCondLst>
                                    <p:cond delay="0"/>
                                  </p:stCondLst>
                                  <p:childTnLst>
                                    <p:set>
                                      <p:cBhvr>
                                        <p:cTn id="54" dur="1" fill="hold">
                                          <p:stCondLst>
                                            <p:cond delay="0"/>
                                          </p:stCondLst>
                                        </p:cTn>
                                        <p:tgtEl>
                                          <p:spTgt spid="36"/>
                                        </p:tgtEl>
                                        <p:attrNameLst>
                                          <p:attrName>style.visibility</p:attrName>
                                        </p:attrNameLst>
                                      </p:cBhvr>
                                      <p:to>
                                        <p:strVal val="hidden"/>
                                      </p:to>
                                    </p:set>
                                  </p:childTnLst>
                                </p:cTn>
                              </p:par>
                            </p:childTnLst>
                          </p:cTn>
                        </p:par>
                        <p:par>
                          <p:cTn id="55" fill="hold">
                            <p:stCondLst>
                              <p:cond delay="0"/>
                            </p:stCondLst>
                            <p:childTnLst>
                              <p:par>
                                <p:cTn id="56" presetID="1" presetClass="exit" presetSubtype="0" fill="hold" nodeType="afterEffect">
                                  <p:stCondLst>
                                    <p:cond delay="0"/>
                                  </p:stCondLst>
                                  <p:childTnLst>
                                    <p:set>
                                      <p:cBhvr>
                                        <p:cTn id="57" dur="1" fill="hold">
                                          <p:stCondLst>
                                            <p:cond delay="0"/>
                                          </p:stCondLst>
                                        </p:cTn>
                                        <p:tgtEl>
                                          <p:spTgt spid="59"/>
                                        </p:tgtEl>
                                        <p:attrNameLst>
                                          <p:attrName>style.visibility</p:attrName>
                                        </p:attrNameLst>
                                      </p:cBhvr>
                                      <p:to>
                                        <p:strVal val="hidden"/>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xit" presetSubtype="0" fill="hold" grpId="2" nodeType="withEffect">
                                  <p:stCondLst>
                                    <p:cond delay="0"/>
                                  </p:stCondLst>
                                  <p:childTnLst>
                                    <p:set>
                                      <p:cBhvr>
                                        <p:cTn id="66" dur="1" fill="hold">
                                          <p:stCondLst>
                                            <p:cond delay="0"/>
                                          </p:stCondLst>
                                        </p:cTn>
                                        <p:tgtEl>
                                          <p:spTgt spid="4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xit" presetSubtype="0" fill="hold" grpId="2" nodeType="withEffect">
                                  <p:stCondLst>
                                    <p:cond delay="0"/>
                                  </p:stCondLst>
                                  <p:childTnLst>
                                    <p:set>
                                      <p:cBhvr>
                                        <p:cTn id="72" dur="1" fill="hold">
                                          <p:stCondLst>
                                            <p:cond delay="0"/>
                                          </p:stCondLst>
                                        </p:cTn>
                                        <p:tgtEl>
                                          <p:spTgt spid="41"/>
                                        </p:tgtEl>
                                        <p:attrNameLst>
                                          <p:attrName>style.visibility</p:attrName>
                                        </p:attrNameLst>
                                      </p:cBhvr>
                                      <p:to>
                                        <p:strVal val="hidden"/>
                                      </p:to>
                                    </p:set>
                                  </p:childTnLst>
                                </p:cTn>
                              </p:par>
                            </p:childTnLst>
                          </p:cTn>
                        </p:par>
                        <p:par>
                          <p:cTn id="73" fill="hold">
                            <p:stCondLst>
                              <p:cond delay="0"/>
                            </p:stCondLst>
                            <p:childTnLst>
                              <p:par>
                                <p:cTn id="74" presetID="1" presetClass="exit" presetSubtype="0" fill="hold" nodeType="afterEffect">
                                  <p:stCondLst>
                                    <p:cond delay="0"/>
                                  </p:stCondLst>
                                  <p:childTnLst>
                                    <p:set>
                                      <p:cBhvr>
                                        <p:cTn id="75" dur="1" fill="hold">
                                          <p:stCondLst>
                                            <p:cond delay="0"/>
                                          </p:stCondLst>
                                        </p:cTn>
                                        <p:tgtEl>
                                          <p:spTgt spid="20"/>
                                        </p:tgtEl>
                                        <p:attrNameLst>
                                          <p:attrName>style.visibility</p:attrName>
                                        </p:attrNameLst>
                                      </p:cBhvr>
                                      <p:to>
                                        <p:strVal val="hidden"/>
                                      </p:to>
                                    </p:set>
                                  </p:childTnLst>
                                </p:cTn>
                              </p:par>
                            </p:childTnLst>
                          </p:cTn>
                        </p:par>
                        <p:par>
                          <p:cTn id="76" fill="hold">
                            <p:stCondLst>
                              <p:cond delay="0"/>
                            </p:stCondLst>
                            <p:childTnLst>
                              <p:par>
                                <p:cTn id="77" presetID="1" presetClass="entr" presetSubtype="0" fill="hold" nodeType="after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xit" presetSubtype="0" fill="hold" grpId="2" nodeType="withEffect">
                                  <p:stCondLst>
                                    <p:cond delay="0"/>
                                  </p:stCondLst>
                                  <p:childTnLst>
                                    <p:set>
                                      <p:cBhvr>
                                        <p:cTn id="84" dur="1" fill="hold">
                                          <p:stCondLst>
                                            <p:cond delay="0"/>
                                          </p:stCondLst>
                                        </p:cTn>
                                        <p:tgtEl>
                                          <p:spTgt spid="39"/>
                                        </p:tgtEl>
                                        <p:attrNameLst>
                                          <p:attrName>style.visibility</p:attrName>
                                        </p:attrNameLst>
                                      </p:cBhvr>
                                      <p:to>
                                        <p:strVal val="hidden"/>
                                      </p:to>
                                    </p:set>
                                  </p:childTnLst>
                                </p:cTn>
                              </p:par>
                            </p:childTnLst>
                          </p:cTn>
                        </p:par>
                        <p:par>
                          <p:cTn id="85" fill="hold">
                            <p:stCondLst>
                              <p:cond delay="0"/>
                            </p:stCondLst>
                            <p:childTnLst>
                              <p:par>
                                <p:cTn id="86" presetID="1" presetClass="exit" presetSubtype="0" fill="hold" nodeType="afterEffect">
                                  <p:stCondLst>
                                    <p:cond delay="0"/>
                                  </p:stCondLst>
                                  <p:childTnLst>
                                    <p:set>
                                      <p:cBhvr>
                                        <p:cTn id="87" dur="1" fill="hold">
                                          <p:stCondLst>
                                            <p:cond delay="0"/>
                                          </p:stCondLst>
                                        </p:cTn>
                                        <p:tgtEl>
                                          <p:spTgt spid="62"/>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nodeType="afterEffect">
                                  <p:stCondLst>
                                    <p:cond delay="0"/>
                                  </p:stCondLst>
                                  <p:childTnLst>
                                    <p:set>
                                      <p:cBhvr>
                                        <p:cTn id="90" dur="1" fill="hold">
                                          <p:stCondLst>
                                            <p:cond delay="0"/>
                                          </p:stCondLst>
                                        </p:cTn>
                                        <p:tgtEl>
                                          <p:spTgt spid="6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xit" presetSubtype="0" fill="hold" grpId="2" nodeType="withEffect">
                                  <p:stCondLst>
                                    <p:cond delay="0"/>
                                  </p:stCondLst>
                                  <p:childTnLst>
                                    <p:set>
                                      <p:cBhvr>
                                        <p:cTn id="96" dur="1" fill="hold">
                                          <p:stCondLst>
                                            <p:cond delay="0"/>
                                          </p:stCondLst>
                                        </p:cTn>
                                        <p:tgtEl>
                                          <p:spTgt spid="43"/>
                                        </p:tgtEl>
                                        <p:attrNameLst>
                                          <p:attrName>style.visibility</p:attrName>
                                        </p:attrNameLst>
                                      </p:cBhvr>
                                      <p:to>
                                        <p:strVal val="hidden"/>
                                      </p:to>
                                    </p:set>
                                  </p:childTnLst>
                                </p:cTn>
                              </p:par>
                            </p:childTnLst>
                          </p:cTn>
                        </p:par>
                        <p:par>
                          <p:cTn id="97" fill="hold">
                            <p:stCondLst>
                              <p:cond delay="0"/>
                            </p:stCondLst>
                            <p:childTnLst>
                              <p:par>
                                <p:cTn id="98" presetID="1" presetClass="exit" presetSubtype="0" fill="hold" nodeType="afterEffect">
                                  <p:stCondLst>
                                    <p:cond delay="0"/>
                                  </p:stCondLst>
                                  <p:childTnLst>
                                    <p:set>
                                      <p:cBhvr>
                                        <p:cTn id="99" dur="1" fill="hold">
                                          <p:stCondLst>
                                            <p:cond delay="0"/>
                                          </p:stCondLst>
                                        </p:cTn>
                                        <p:tgtEl>
                                          <p:spTgt spid="56"/>
                                        </p:tgtEl>
                                        <p:attrNameLst>
                                          <p:attrName>style.visibility</p:attrName>
                                        </p:attrNameLst>
                                      </p:cBhvr>
                                      <p:to>
                                        <p:strVal val="hidden"/>
                                      </p:to>
                                    </p:set>
                                  </p:childTnLst>
                                </p:cTn>
                              </p:par>
                            </p:childTnLst>
                          </p:cTn>
                        </p:par>
                        <p:par>
                          <p:cTn id="100" fill="hold">
                            <p:stCondLst>
                              <p:cond delay="0"/>
                            </p:stCondLst>
                            <p:childTnLst>
                              <p:par>
                                <p:cTn id="101" presetID="1" presetClass="entr" presetSubtype="0" fill="hold" nodeType="after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par>
                                <p:cTn id="107" presetID="1" presetClass="exit" presetSubtype="0" fill="hold" grpId="2" nodeType="withEffect">
                                  <p:stCondLst>
                                    <p:cond delay="0"/>
                                  </p:stCondLst>
                                  <p:childTnLst>
                                    <p:set>
                                      <p:cBhvr>
                                        <p:cTn id="108" dur="1" fill="hold">
                                          <p:stCondLst>
                                            <p:cond delay="0"/>
                                          </p:stCondLst>
                                        </p:cTn>
                                        <p:tgtEl>
                                          <p:spTgt spid="44"/>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5"/>
                                        </p:tgtEl>
                                        <p:attrNameLst>
                                          <p:attrName>style.visibility</p:attrName>
                                        </p:attrNameLst>
                                      </p:cBhvr>
                                      <p:to>
                                        <p:strVal val="visible"/>
                                      </p:to>
                                    </p:set>
                                  </p:childTnLst>
                                </p:cTn>
                              </p:par>
                              <p:par>
                                <p:cTn id="113" presetID="1" presetClass="exit" presetSubtype="0" fill="hold" grpId="2" nodeType="withEffect">
                                  <p:stCondLst>
                                    <p:cond delay="0"/>
                                  </p:stCondLst>
                                  <p:childTnLst>
                                    <p:set>
                                      <p:cBhvr>
                                        <p:cTn id="114" dur="1" fill="hold">
                                          <p:stCondLst>
                                            <p:cond delay="0"/>
                                          </p:stCondLst>
                                        </p:cTn>
                                        <p:tgtEl>
                                          <p:spTgt spid="42"/>
                                        </p:tgtEl>
                                        <p:attrNameLst>
                                          <p:attrName>style.visibility</p:attrName>
                                        </p:attrNameLst>
                                      </p:cBhvr>
                                      <p:to>
                                        <p:strVal val="hidden"/>
                                      </p:to>
                                    </p:set>
                                  </p:childTnLst>
                                </p:cTn>
                              </p:par>
                            </p:childTnLst>
                          </p:cTn>
                        </p:par>
                        <p:par>
                          <p:cTn id="115" fill="hold">
                            <p:stCondLst>
                              <p:cond delay="0"/>
                            </p:stCondLst>
                            <p:childTnLst>
                              <p:par>
                                <p:cTn id="116" presetID="1" presetClass="exit" presetSubtype="0" fill="hold" nodeType="afterEffect">
                                  <p:stCondLst>
                                    <p:cond delay="0"/>
                                  </p:stCondLst>
                                  <p:childTnLst>
                                    <p:set>
                                      <p:cBhvr>
                                        <p:cTn id="117" dur="1" fill="hold">
                                          <p:stCondLst>
                                            <p:cond delay="0"/>
                                          </p:stCondLst>
                                        </p:cTn>
                                        <p:tgtEl>
                                          <p:spTgt spid="68"/>
                                        </p:tgtEl>
                                        <p:attrNameLst>
                                          <p:attrName>style.visibility</p:attrName>
                                        </p:attrNameLst>
                                      </p:cBhvr>
                                      <p:to>
                                        <p:strVal val="hidden"/>
                                      </p:to>
                                    </p:set>
                                  </p:childTnLst>
                                </p:cTn>
                              </p:par>
                            </p:childTnLst>
                          </p:cTn>
                        </p:par>
                        <p:par>
                          <p:cTn id="118" fill="hold">
                            <p:stCondLst>
                              <p:cond delay="0"/>
                            </p:stCondLst>
                            <p:childTnLst>
                              <p:par>
                                <p:cTn id="119" presetID="1" presetClass="entr" presetSubtype="0" fill="hold" nodeType="after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48"/>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51"/>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65"/>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55"/>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46"/>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7"/>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45"/>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71"/>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7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1" nodeType="clickEffect">
                                  <p:stCondLst>
                                    <p:cond delay="0"/>
                                  </p:stCondLst>
                                  <p:childTnLst>
                                    <p:set>
                                      <p:cBhvr>
                                        <p:cTn id="150" dur="1" fill="hold">
                                          <p:stCondLst>
                                            <p:cond delay="0"/>
                                          </p:stCondLst>
                                        </p:cTn>
                                        <p:tgtEl>
                                          <p:spTgt spid="3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1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1" nodeType="clickEffect">
                                  <p:stCondLst>
                                    <p:cond delay="0"/>
                                  </p:stCondLst>
                                  <p:childTnLst>
                                    <p:set>
                                      <p:cBhvr>
                                        <p:cTn id="158" dur="1" fill="hold">
                                          <p:stCondLst>
                                            <p:cond delay="0"/>
                                          </p:stCondLst>
                                        </p:cTn>
                                        <p:tgtEl>
                                          <p:spTgt spid="3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2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1" nodeType="clickEffect">
                                  <p:stCondLst>
                                    <p:cond delay="0"/>
                                  </p:stCondLst>
                                  <p:childTnLst>
                                    <p:set>
                                      <p:cBhvr>
                                        <p:cTn id="166" dur="1" fill="hold">
                                          <p:stCondLst>
                                            <p:cond delay="0"/>
                                          </p:stCondLst>
                                        </p:cTn>
                                        <p:tgtEl>
                                          <p:spTgt spid="36"/>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59"/>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1" nodeType="clickEffect">
                                  <p:stCondLst>
                                    <p:cond delay="0"/>
                                  </p:stCondLst>
                                  <p:childTnLst>
                                    <p:set>
                                      <p:cBhvr>
                                        <p:cTn id="174" dur="1" fill="hold">
                                          <p:stCondLst>
                                            <p:cond delay="0"/>
                                          </p:stCondLst>
                                        </p:cTn>
                                        <p:tgtEl>
                                          <p:spTgt spid="40"/>
                                        </p:tgtEl>
                                        <p:attrNameLst>
                                          <p:attrName>style.visibility</p:attrName>
                                        </p:attrNameLst>
                                      </p:cBhvr>
                                      <p:to>
                                        <p:strVal val="visible"/>
                                      </p:to>
                                    </p:set>
                                  </p:childTnLst>
                                </p:cTn>
                              </p:par>
                              <p:par>
                                <p:cTn id="175" presetID="1" presetClass="exit" presetSubtype="0" fill="hold" grpId="3" nodeType="withEffect">
                                  <p:stCondLst>
                                    <p:cond delay="0"/>
                                  </p:stCondLst>
                                  <p:childTnLst>
                                    <p:set>
                                      <p:cBhvr>
                                        <p:cTn id="176" dur="1" fill="hold">
                                          <p:stCondLst>
                                            <p:cond delay="0"/>
                                          </p:stCondLst>
                                        </p:cTn>
                                        <p:tgtEl>
                                          <p:spTgt spid="37"/>
                                        </p:tgtEl>
                                        <p:attrNameLst>
                                          <p:attrName>style.visibility</p:attrName>
                                        </p:attrNameLst>
                                      </p:cBhvr>
                                      <p:to>
                                        <p:strVal val="hidden"/>
                                      </p:to>
                                    </p:set>
                                  </p:childTnLst>
                                </p:cTn>
                              </p:par>
                            </p:childTnLst>
                          </p:cTn>
                        </p:par>
                        <p:par>
                          <p:cTn id="177" fill="hold">
                            <p:stCondLst>
                              <p:cond delay="0"/>
                            </p:stCondLst>
                            <p:childTnLst>
                              <p:par>
                                <p:cTn id="178" presetID="1" presetClass="exit" presetSubtype="0" fill="hold" nodeType="afterEffect">
                                  <p:stCondLst>
                                    <p:cond delay="0"/>
                                  </p:stCondLst>
                                  <p:childTnLst>
                                    <p:set>
                                      <p:cBhvr>
                                        <p:cTn id="179" dur="1" fill="hold">
                                          <p:stCondLst>
                                            <p:cond delay="0"/>
                                          </p:stCondLst>
                                        </p:cTn>
                                        <p:tgtEl>
                                          <p:spTgt spid="17"/>
                                        </p:tgtEl>
                                        <p:attrNameLst>
                                          <p:attrName>style.visibility</p:attrName>
                                        </p:attrNameLst>
                                      </p:cBhvr>
                                      <p:to>
                                        <p:strVal val="hidden"/>
                                      </p:to>
                                    </p:set>
                                  </p:childTnLst>
                                </p:cTn>
                              </p:par>
                            </p:childTnLst>
                          </p:cTn>
                        </p:par>
                        <p:par>
                          <p:cTn id="180" fill="hold">
                            <p:stCondLst>
                              <p:cond delay="0"/>
                            </p:stCondLst>
                            <p:childTnLst>
                              <p:par>
                                <p:cTn id="181" presetID="1" presetClass="entr" presetSubtype="0" fill="hold" nodeType="afterEffect">
                                  <p:stCondLst>
                                    <p:cond delay="0"/>
                                  </p:stCondLst>
                                  <p:childTnLst>
                                    <p:set>
                                      <p:cBhvr>
                                        <p:cTn id="182" dur="1" fill="hold">
                                          <p:stCondLst>
                                            <p:cond delay="0"/>
                                          </p:stCondLst>
                                        </p:cTn>
                                        <p:tgtEl>
                                          <p:spTgt spid="5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1" nodeType="clickEffect">
                                  <p:stCondLst>
                                    <p:cond delay="0"/>
                                  </p:stCondLst>
                                  <p:childTnLst>
                                    <p:set>
                                      <p:cBhvr>
                                        <p:cTn id="186" dur="1" fill="hold">
                                          <p:stCondLst>
                                            <p:cond delay="0"/>
                                          </p:stCondLst>
                                        </p:cTn>
                                        <p:tgtEl>
                                          <p:spTgt spid="41"/>
                                        </p:tgtEl>
                                        <p:attrNameLst>
                                          <p:attrName>style.visibility</p:attrName>
                                        </p:attrNameLst>
                                      </p:cBhvr>
                                      <p:to>
                                        <p:strVal val="visible"/>
                                      </p:to>
                                    </p:set>
                                  </p:childTnLst>
                                </p:cTn>
                              </p:par>
                              <p:par>
                                <p:cTn id="187" presetID="1" presetClass="exit" presetSubtype="0" fill="hold" grpId="3" nodeType="withEffect">
                                  <p:stCondLst>
                                    <p:cond delay="0"/>
                                  </p:stCondLst>
                                  <p:childTnLst>
                                    <p:set>
                                      <p:cBhvr>
                                        <p:cTn id="188" dur="1" fill="hold">
                                          <p:stCondLst>
                                            <p:cond delay="0"/>
                                          </p:stCondLst>
                                        </p:cTn>
                                        <p:tgtEl>
                                          <p:spTgt spid="3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1" nodeType="clickEffect">
                                  <p:stCondLst>
                                    <p:cond delay="0"/>
                                  </p:stCondLst>
                                  <p:childTnLst>
                                    <p:set>
                                      <p:cBhvr>
                                        <p:cTn id="192" dur="1" fill="hold">
                                          <p:stCondLst>
                                            <p:cond delay="0"/>
                                          </p:stCondLst>
                                        </p:cTn>
                                        <p:tgtEl>
                                          <p:spTgt spid="39"/>
                                        </p:tgtEl>
                                        <p:attrNameLst>
                                          <p:attrName>style.visibility</p:attrName>
                                        </p:attrNameLst>
                                      </p:cBhvr>
                                      <p:to>
                                        <p:strVal val="visible"/>
                                      </p:to>
                                    </p:set>
                                  </p:childTnLst>
                                </p:cTn>
                              </p:par>
                              <p:par>
                                <p:cTn id="193" presetID="1" presetClass="exit" presetSubtype="0" fill="hold" grpId="3" nodeType="withEffect">
                                  <p:stCondLst>
                                    <p:cond delay="0"/>
                                  </p:stCondLst>
                                  <p:childTnLst>
                                    <p:set>
                                      <p:cBhvr>
                                        <p:cTn id="194" dur="1" fill="hold">
                                          <p:stCondLst>
                                            <p:cond delay="0"/>
                                          </p:stCondLst>
                                        </p:cTn>
                                        <p:tgtEl>
                                          <p:spTgt spid="36"/>
                                        </p:tgtEl>
                                        <p:attrNameLst>
                                          <p:attrName>style.visibility</p:attrName>
                                        </p:attrNameLst>
                                      </p:cBhvr>
                                      <p:to>
                                        <p:strVal val="hidden"/>
                                      </p:to>
                                    </p:set>
                                  </p:childTnLst>
                                </p:cTn>
                              </p:par>
                            </p:childTnLst>
                          </p:cTn>
                        </p:par>
                        <p:par>
                          <p:cTn id="195" fill="hold">
                            <p:stCondLst>
                              <p:cond delay="0"/>
                            </p:stCondLst>
                            <p:childTnLst>
                              <p:par>
                                <p:cTn id="196" presetID="1" presetClass="exit" presetSubtype="0" fill="hold" nodeType="afterEffect">
                                  <p:stCondLst>
                                    <p:cond delay="0"/>
                                  </p:stCondLst>
                                  <p:childTnLst>
                                    <p:set>
                                      <p:cBhvr>
                                        <p:cTn id="197" dur="1" fill="hold">
                                          <p:stCondLst>
                                            <p:cond delay="0"/>
                                          </p:stCondLst>
                                        </p:cTn>
                                        <p:tgtEl>
                                          <p:spTgt spid="59"/>
                                        </p:tgtEl>
                                        <p:attrNameLst>
                                          <p:attrName>style.visibility</p:attrName>
                                        </p:attrNameLst>
                                      </p:cBhvr>
                                      <p:to>
                                        <p:strVal val="hidden"/>
                                      </p:to>
                                    </p:set>
                                  </p:childTnLst>
                                </p:cTn>
                              </p:par>
                            </p:childTnLst>
                          </p:cTn>
                        </p:par>
                        <p:par>
                          <p:cTn id="198" fill="hold">
                            <p:stCondLst>
                              <p:cond delay="0"/>
                            </p:stCondLst>
                            <p:childTnLst>
                              <p:par>
                                <p:cTn id="199" presetID="1" presetClass="entr" presetSubtype="0" fill="hold" nodeType="afterEffect">
                                  <p:stCondLst>
                                    <p:cond delay="0"/>
                                  </p:stCondLst>
                                  <p:childTnLst>
                                    <p:set>
                                      <p:cBhvr>
                                        <p:cTn id="200" dur="1" fill="hold">
                                          <p:stCondLst>
                                            <p:cond delay="0"/>
                                          </p:stCondLst>
                                        </p:cTn>
                                        <p:tgtEl>
                                          <p:spTgt spid="62"/>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1" nodeType="clickEffect">
                                  <p:stCondLst>
                                    <p:cond delay="0"/>
                                  </p:stCondLst>
                                  <p:childTnLst>
                                    <p:set>
                                      <p:cBhvr>
                                        <p:cTn id="204" dur="1" fill="hold">
                                          <p:stCondLst>
                                            <p:cond delay="0"/>
                                          </p:stCondLst>
                                        </p:cTn>
                                        <p:tgtEl>
                                          <p:spTgt spid="43"/>
                                        </p:tgtEl>
                                        <p:attrNameLst>
                                          <p:attrName>style.visibility</p:attrName>
                                        </p:attrNameLst>
                                      </p:cBhvr>
                                      <p:to>
                                        <p:strVal val="visible"/>
                                      </p:to>
                                    </p:set>
                                  </p:childTnLst>
                                </p:cTn>
                              </p:par>
                              <p:par>
                                <p:cTn id="205" presetID="1" presetClass="exit" presetSubtype="0" fill="hold" grpId="3" nodeType="withEffect">
                                  <p:stCondLst>
                                    <p:cond delay="0"/>
                                  </p:stCondLst>
                                  <p:childTnLst>
                                    <p:set>
                                      <p:cBhvr>
                                        <p:cTn id="206" dur="1" fill="hold">
                                          <p:stCondLst>
                                            <p:cond delay="0"/>
                                          </p:stCondLst>
                                        </p:cTn>
                                        <p:tgtEl>
                                          <p:spTgt spid="40"/>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1" nodeType="clickEffect">
                                  <p:stCondLst>
                                    <p:cond delay="0"/>
                                  </p:stCondLst>
                                  <p:childTnLst>
                                    <p:set>
                                      <p:cBhvr>
                                        <p:cTn id="210" dur="1" fill="hold">
                                          <p:stCondLst>
                                            <p:cond delay="0"/>
                                          </p:stCondLst>
                                        </p:cTn>
                                        <p:tgtEl>
                                          <p:spTgt spid="44"/>
                                        </p:tgtEl>
                                        <p:attrNameLst>
                                          <p:attrName>style.visibility</p:attrName>
                                        </p:attrNameLst>
                                      </p:cBhvr>
                                      <p:to>
                                        <p:strVal val="visible"/>
                                      </p:to>
                                    </p:set>
                                  </p:childTnLst>
                                </p:cTn>
                              </p:par>
                              <p:par>
                                <p:cTn id="211" presetID="1" presetClass="exit" presetSubtype="0" fill="hold" grpId="3" nodeType="withEffect">
                                  <p:stCondLst>
                                    <p:cond delay="0"/>
                                  </p:stCondLst>
                                  <p:childTnLst>
                                    <p:set>
                                      <p:cBhvr>
                                        <p:cTn id="212" dur="1" fill="hold">
                                          <p:stCondLst>
                                            <p:cond delay="0"/>
                                          </p:stCondLst>
                                        </p:cTn>
                                        <p:tgtEl>
                                          <p:spTgt spid="41"/>
                                        </p:tgtEl>
                                        <p:attrNameLst>
                                          <p:attrName>style.visibility</p:attrName>
                                        </p:attrNameLst>
                                      </p:cBhvr>
                                      <p:to>
                                        <p:strVal val="hidden"/>
                                      </p:to>
                                    </p:set>
                                  </p:childTnLst>
                                </p:cTn>
                              </p:par>
                            </p:childTnLst>
                          </p:cTn>
                        </p:par>
                        <p:par>
                          <p:cTn id="213" fill="hold">
                            <p:stCondLst>
                              <p:cond delay="0"/>
                            </p:stCondLst>
                            <p:childTnLst>
                              <p:par>
                                <p:cTn id="214" presetID="1" presetClass="exit" presetSubtype="0" fill="hold" nodeType="afterEffect">
                                  <p:stCondLst>
                                    <p:cond delay="0"/>
                                  </p:stCondLst>
                                  <p:childTnLst>
                                    <p:set>
                                      <p:cBhvr>
                                        <p:cTn id="215" dur="1" fill="hold">
                                          <p:stCondLst>
                                            <p:cond delay="0"/>
                                          </p:stCondLst>
                                        </p:cTn>
                                        <p:tgtEl>
                                          <p:spTgt spid="20"/>
                                        </p:tgtEl>
                                        <p:attrNameLst>
                                          <p:attrName>style.visibility</p:attrName>
                                        </p:attrNameLst>
                                      </p:cBhvr>
                                      <p:to>
                                        <p:strVal val="hidden"/>
                                      </p:to>
                                    </p:set>
                                  </p:childTnLst>
                                </p:cTn>
                              </p:par>
                            </p:childTnLst>
                          </p:cTn>
                        </p:par>
                        <p:par>
                          <p:cTn id="216" fill="hold">
                            <p:stCondLst>
                              <p:cond delay="0"/>
                            </p:stCondLst>
                            <p:childTnLst>
                              <p:par>
                                <p:cTn id="217" presetID="1" presetClass="entr" presetSubtype="0" fill="hold" nodeType="afterEffect">
                                  <p:stCondLst>
                                    <p:cond delay="0"/>
                                  </p:stCondLst>
                                  <p:childTnLst>
                                    <p:set>
                                      <p:cBhvr>
                                        <p:cTn id="218" dur="1" fill="hold">
                                          <p:stCondLst>
                                            <p:cond delay="0"/>
                                          </p:stCondLst>
                                        </p:cTn>
                                        <p:tgtEl>
                                          <p:spTgt spid="48"/>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1" nodeType="clickEffect">
                                  <p:stCondLst>
                                    <p:cond delay="0"/>
                                  </p:stCondLst>
                                  <p:childTnLst>
                                    <p:set>
                                      <p:cBhvr>
                                        <p:cTn id="222" dur="1" fill="hold">
                                          <p:stCondLst>
                                            <p:cond delay="0"/>
                                          </p:stCondLst>
                                        </p:cTn>
                                        <p:tgtEl>
                                          <p:spTgt spid="42"/>
                                        </p:tgtEl>
                                        <p:attrNameLst>
                                          <p:attrName>style.visibility</p:attrName>
                                        </p:attrNameLst>
                                      </p:cBhvr>
                                      <p:to>
                                        <p:strVal val="visible"/>
                                      </p:to>
                                    </p:set>
                                  </p:childTnLst>
                                </p:cTn>
                              </p:par>
                              <p:par>
                                <p:cTn id="223" presetID="1" presetClass="exit" presetSubtype="0" fill="hold" grpId="3" nodeType="withEffect">
                                  <p:stCondLst>
                                    <p:cond delay="0"/>
                                  </p:stCondLst>
                                  <p:childTnLst>
                                    <p:set>
                                      <p:cBhvr>
                                        <p:cTn id="224" dur="1" fill="hold">
                                          <p:stCondLst>
                                            <p:cond delay="0"/>
                                          </p:stCondLst>
                                        </p:cTn>
                                        <p:tgtEl>
                                          <p:spTgt spid="39"/>
                                        </p:tgtEl>
                                        <p:attrNameLst>
                                          <p:attrName>style.visibility</p:attrName>
                                        </p:attrNameLst>
                                      </p:cBhvr>
                                      <p:to>
                                        <p:strVal val="hidden"/>
                                      </p:to>
                                    </p:set>
                                  </p:childTnLst>
                                </p:cTn>
                              </p:par>
                            </p:childTnLst>
                          </p:cTn>
                        </p:par>
                        <p:par>
                          <p:cTn id="225" fill="hold">
                            <p:stCondLst>
                              <p:cond delay="0"/>
                            </p:stCondLst>
                            <p:childTnLst>
                              <p:par>
                                <p:cTn id="226" presetID="1" presetClass="exit" presetSubtype="0" fill="hold" nodeType="afterEffect">
                                  <p:stCondLst>
                                    <p:cond delay="0"/>
                                  </p:stCondLst>
                                  <p:childTnLst>
                                    <p:set>
                                      <p:cBhvr>
                                        <p:cTn id="227" dur="1" fill="hold">
                                          <p:stCondLst>
                                            <p:cond delay="0"/>
                                          </p:stCondLst>
                                        </p:cTn>
                                        <p:tgtEl>
                                          <p:spTgt spid="62"/>
                                        </p:tgtEl>
                                        <p:attrNameLst>
                                          <p:attrName>style.visibility</p:attrName>
                                        </p:attrNameLst>
                                      </p:cBhvr>
                                      <p:to>
                                        <p:strVal val="hidden"/>
                                      </p:to>
                                    </p:set>
                                  </p:childTnLst>
                                </p:cTn>
                              </p:par>
                            </p:childTnLst>
                          </p:cTn>
                        </p:par>
                        <p:par>
                          <p:cTn id="228" fill="hold">
                            <p:stCondLst>
                              <p:cond delay="0"/>
                            </p:stCondLst>
                            <p:childTnLst>
                              <p:par>
                                <p:cTn id="229" presetID="1" presetClass="entr" presetSubtype="0" fill="hold" nodeType="afterEffect">
                                  <p:stCondLst>
                                    <p:cond delay="0"/>
                                  </p:stCondLst>
                                  <p:childTnLst>
                                    <p:set>
                                      <p:cBhvr>
                                        <p:cTn id="230" dur="1" fill="hold">
                                          <p:stCondLst>
                                            <p:cond delay="0"/>
                                          </p:stCondLst>
                                        </p:cTn>
                                        <p:tgtEl>
                                          <p:spTgt spid="6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74"/>
                                        </p:tgtEl>
                                        <p:attrNameLst>
                                          <p:attrName>style.visibility</p:attrName>
                                        </p:attrNameLst>
                                      </p:cBhvr>
                                      <p:to>
                                        <p:strVal val="visible"/>
                                      </p:to>
                                    </p:set>
                                  </p:childTnLst>
                                </p:cTn>
                              </p:par>
                              <p:par>
                                <p:cTn id="235" presetID="1" presetClass="exit" presetSubtype="0" fill="hold" grpId="3" nodeType="withEffect">
                                  <p:stCondLst>
                                    <p:cond delay="0"/>
                                  </p:stCondLst>
                                  <p:childTnLst>
                                    <p:set>
                                      <p:cBhvr>
                                        <p:cTn id="236" dur="1" fill="hold">
                                          <p:stCondLst>
                                            <p:cond delay="0"/>
                                          </p:stCondLst>
                                        </p:cTn>
                                        <p:tgtEl>
                                          <p:spTgt spid="43"/>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75"/>
                                        </p:tgtEl>
                                        <p:attrNameLst>
                                          <p:attrName>style.visibility</p:attrName>
                                        </p:attrNameLst>
                                      </p:cBhvr>
                                      <p:to>
                                        <p:strVal val="visible"/>
                                      </p:to>
                                    </p:set>
                                  </p:childTnLst>
                                </p:cTn>
                              </p:par>
                              <p:par>
                                <p:cTn id="241" presetID="1" presetClass="exit" presetSubtype="0" fill="hold" grpId="3" nodeType="withEffect">
                                  <p:stCondLst>
                                    <p:cond delay="0"/>
                                  </p:stCondLst>
                                  <p:childTnLst>
                                    <p:set>
                                      <p:cBhvr>
                                        <p:cTn id="242" dur="1" fill="hold">
                                          <p:stCondLst>
                                            <p:cond delay="0"/>
                                          </p:stCondLst>
                                        </p:cTn>
                                        <p:tgtEl>
                                          <p:spTgt spid="44"/>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8"/>
                                        </p:tgtEl>
                                        <p:attrNameLst>
                                          <p:attrName>style.visibility</p:attrName>
                                        </p:attrNameLst>
                                      </p:cBhvr>
                                      <p:to>
                                        <p:strVal val="hidden"/>
                                      </p:to>
                                    </p:set>
                                  </p:childTnLst>
                                </p:cTn>
                              </p:par>
                            </p:childTnLst>
                          </p:cTn>
                        </p:par>
                        <p:par>
                          <p:cTn id="247" fill="hold">
                            <p:stCondLst>
                              <p:cond delay="0"/>
                            </p:stCondLst>
                            <p:childTnLst>
                              <p:par>
                                <p:cTn id="248" presetID="1" presetClass="entr" presetSubtype="0" fill="hold" nodeType="afterEffect">
                                  <p:stCondLst>
                                    <p:cond delay="0"/>
                                  </p:stCondLst>
                                  <p:childTnLst>
                                    <p:set>
                                      <p:cBhvr>
                                        <p:cTn id="249" dur="1" fill="hold">
                                          <p:stCondLst>
                                            <p:cond delay="0"/>
                                          </p:stCondLst>
                                        </p:cTn>
                                        <p:tgtEl>
                                          <p:spTgt spid="76"/>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6" grpId="3" animBg="1"/>
      <p:bldP spid="37" grpId="0" animBg="1"/>
      <p:bldP spid="37" grpId="1" animBg="1"/>
      <p:bldP spid="37" grpId="2" animBg="1"/>
      <p:bldP spid="37" grpId="3" animBg="1"/>
      <p:bldP spid="38" grpId="0" animBg="1"/>
      <p:bldP spid="38" grpId="1" animBg="1"/>
      <p:bldP spid="38" grpId="2" animBg="1"/>
      <p:bldP spid="38" grpId="3" animBg="1"/>
      <p:bldP spid="39" grpId="0" animBg="1"/>
      <p:bldP spid="39" grpId="1" animBg="1"/>
      <p:bldP spid="39" grpId="2" animBg="1"/>
      <p:bldP spid="39" grpId="3" animBg="1"/>
      <p:bldP spid="40" grpId="0" animBg="1"/>
      <p:bldP spid="40" grpId="1" animBg="1"/>
      <p:bldP spid="40" grpId="2" animBg="1"/>
      <p:bldP spid="40" grpId="3" animBg="1"/>
      <p:bldP spid="41" grpId="0" animBg="1"/>
      <p:bldP spid="41" grpId="1" animBg="1"/>
      <p:bldP spid="41" grpId="2" animBg="1"/>
      <p:bldP spid="41" grpId="3" animBg="1"/>
      <p:bldP spid="42" grpId="0" animBg="1"/>
      <p:bldP spid="42" grpId="1" animBg="1"/>
      <p:bldP spid="42" grpId="2" animBg="1"/>
      <p:bldP spid="43" grpId="0" animBg="1"/>
      <p:bldP spid="43" grpId="1" animBg="1"/>
      <p:bldP spid="43" grpId="2" animBg="1"/>
      <p:bldP spid="43" grpId="3" animBg="1"/>
      <p:bldP spid="44" grpId="0" animBg="1"/>
      <p:bldP spid="44" grpId="1" animBg="1"/>
      <p:bldP spid="44" grpId="2" animBg="1"/>
      <p:bldP spid="44" grpId="3" animBg="1"/>
      <p:bldP spid="45" grpId="0" animBg="1"/>
      <p:bldP spid="45" grpId="1" animBg="1"/>
      <p:bldP spid="46" grpId="0" animBg="1"/>
      <p:bldP spid="46" grpId="1" animBg="1"/>
      <p:bldP spid="47" grpId="0" animBg="1"/>
      <p:bldP spid="47" grpId="1" animBg="1"/>
      <p:bldP spid="55" grpId="0" animBg="1"/>
      <p:bldP spid="55" grpId="1" animBg="1"/>
      <p:bldP spid="71" grpId="0" animBg="1"/>
      <p:bldP spid="71" grpId="1" animBg="1"/>
      <p:bldP spid="72" grpId="0" animBg="1"/>
      <p:bldP spid="73" grpId="0" animBg="1"/>
      <p:bldP spid="74" grpId="0" animBg="1"/>
      <p:bldP spid="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Search</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Analysis</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7C26D19-85DA-834B-9600-C9820C508897}"/>
                  </a:ext>
                </a:extLst>
              </p:cNvPr>
              <p:cNvSpPr txBox="1"/>
              <p:nvPr/>
            </p:nvSpPr>
            <p:spPr>
              <a:xfrm>
                <a:off x="476205" y="2150889"/>
                <a:ext cx="7634642" cy="1477328"/>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Binary search is more efficient than linear search.</a:t>
                </a:r>
              </a:p>
              <a:p>
                <a:pPr algn="just"/>
                <a:r>
                  <a:rPr lang="en-US" dirty="0" smtClean="0">
                    <a:latin typeface="Times New Roman" panose="02020603050405020304" pitchFamily="18" charset="0"/>
                    <a:cs typeface="Times New Roman" panose="02020603050405020304" pitchFamily="18" charset="0"/>
                  </a:rPr>
                  <a:t>  </a:t>
                </a:r>
              </a:p>
              <a:p>
                <a:pPr algn="just"/>
                <a:r>
                  <a:rPr lang="en-US" dirty="0" smtClean="0">
                    <a:latin typeface="Times New Roman" panose="02020603050405020304" pitchFamily="18" charset="0"/>
                    <a:cs typeface="Times New Roman" panose="02020603050405020304" pitchFamily="18" charset="0"/>
                  </a:rPr>
                  <a:t>For array of N elements, performs at most </a:t>
                </a:r>
                <a14:m>
                  <m:oMath xmlns:m="http://schemas.openxmlformats.org/officeDocument/2006/math">
                    <m:r>
                      <a:rPr lang="en-US" i="1" dirty="0" smtClean="0">
                        <a:latin typeface="Cambria Math"/>
                        <a:cs typeface="Times New Roman" panose="02020603050405020304" pitchFamily="18" charset="0"/>
                      </a:rPr>
                      <m:t>1+</m:t>
                    </m:r>
                    <m:d>
                      <m:dPr>
                        <m:begChr m:val="⌊"/>
                        <m:endChr m:val="⌋"/>
                        <m:ctrlPr>
                          <a:rPr lang="en-US" i="1" dirty="0" smtClean="0">
                            <a:latin typeface="Cambria Math"/>
                            <a:cs typeface="Times New Roman" panose="02020603050405020304" pitchFamily="18" charset="0"/>
                          </a:rPr>
                        </m:ctrlPr>
                      </m:dPr>
                      <m:e>
                        <m:func>
                          <m:funcPr>
                            <m:ctrlPr>
                              <a:rPr lang="en-US" i="1" dirty="0" smtClean="0">
                                <a:latin typeface="Cambria Math"/>
                                <a:cs typeface="Times New Roman" panose="02020603050405020304" pitchFamily="18" charset="0"/>
                              </a:rPr>
                            </m:ctrlPr>
                          </m:funcPr>
                          <m:fName>
                            <m:sSub>
                              <m:sSubPr>
                                <m:ctrlPr>
                                  <a:rPr lang="en-US" i="1" dirty="0" smtClean="0">
                                    <a:latin typeface="Cambria Math"/>
                                    <a:cs typeface="Times New Roman" panose="02020603050405020304" pitchFamily="18" charset="0"/>
                                  </a:rPr>
                                </m:ctrlPr>
                              </m:sSubPr>
                              <m:e>
                                <m:r>
                                  <m:rPr>
                                    <m:sty m:val="p"/>
                                  </m:rPr>
                                  <a:rPr lang="en-US" i="0" dirty="0" smtClean="0">
                                    <a:latin typeface="Cambria Math"/>
                                    <a:cs typeface="Times New Roman" panose="02020603050405020304" pitchFamily="18" charset="0"/>
                                  </a:rPr>
                                  <m:t>log</m:t>
                                </m:r>
                              </m:e>
                              <m:sub>
                                <m:r>
                                  <a:rPr lang="en-US" b="0" i="1" dirty="0" smtClean="0">
                                    <a:latin typeface="Cambria Math"/>
                                    <a:cs typeface="Times New Roman" panose="02020603050405020304" pitchFamily="18" charset="0"/>
                                  </a:rPr>
                                  <m:t>2</m:t>
                                </m:r>
                              </m:sub>
                            </m:sSub>
                          </m:fName>
                          <m:e>
                            <m:r>
                              <a:rPr lang="en-US" b="0" i="1" dirty="0" smtClean="0">
                                <a:latin typeface="Cambria Math"/>
                                <a:cs typeface="Times New Roman" panose="02020603050405020304" pitchFamily="18" charset="0"/>
                              </a:rPr>
                              <m:t>𝑁</m:t>
                            </m:r>
                          </m:e>
                        </m:func>
                      </m:e>
                    </m:d>
                    <m:r>
                      <a:rPr lang="en-US" i="1" dirty="0" smtClean="0">
                        <a:latin typeface="Cambria Math"/>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comparisons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Disadvantages: </a:t>
                </a:r>
                <a:r>
                  <a:rPr lang="en-US" dirty="0">
                    <a:latin typeface="Times New Roman" panose="02020603050405020304" pitchFamily="18" charset="0"/>
                    <a:cs typeface="Times New Roman" panose="02020603050405020304" pitchFamily="18" charset="0"/>
                  </a:rPr>
                  <a:t>Requires that array elements </a:t>
                </a:r>
                <a:r>
                  <a:rPr lang="en-US" dirty="0" smtClean="0">
                    <a:latin typeface="Times New Roman" panose="02020603050405020304" pitchFamily="18" charset="0"/>
                    <a:cs typeface="Times New Roman" panose="02020603050405020304" pitchFamily="18" charset="0"/>
                  </a:rPr>
                  <a:t>to be </a:t>
                </a:r>
                <a:r>
                  <a:rPr lang="en-US" dirty="0">
                    <a:latin typeface="Times New Roman" panose="02020603050405020304" pitchFamily="18" charset="0"/>
                    <a:cs typeface="Times New Roman" panose="02020603050405020304" pitchFamily="18" charset="0"/>
                  </a:rPr>
                  <a:t>sorted.</a:t>
                </a:r>
              </a:p>
            </p:txBody>
          </p:sp>
        </mc:Choice>
        <mc:Fallback xmlns="">
          <p:sp>
            <p:nvSpPr>
              <p:cNvPr id="6" name="TextBox 5">
                <a:extLst>
                  <a:ext uri="{FF2B5EF4-FFF2-40B4-BE49-F238E27FC236}">
                    <a16:creationId xmlns="" xmlns:a16="http://schemas.microsoft.com/office/drawing/2014/main" xmlns:a14="http://schemas.microsoft.com/office/drawing/2010/main" id="{37C26D19-85DA-834B-9600-C9820C508897}"/>
                  </a:ext>
                </a:extLst>
              </p:cNvPr>
              <p:cNvSpPr txBox="1">
                <a:spLocks noRot="1" noChangeAspect="1" noMove="1" noResize="1" noEditPoints="1" noAdjustHandles="1" noChangeArrowheads="1" noChangeShapeType="1" noTextEdit="1"/>
              </p:cNvSpPr>
              <p:nvPr/>
            </p:nvSpPr>
            <p:spPr>
              <a:xfrm>
                <a:off x="476205" y="2150889"/>
                <a:ext cx="7634642" cy="1477328"/>
              </a:xfrm>
              <a:prstGeom prst="rect">
                <a:avLst/>
              </a:prstGeom>
              <a:blipFill rotWithShape="1">
                <a:blip r:embed="rId2"/>
                <a:stretch>
                  <a:fillRect l="-638" t="-2066" b="-5785"/>
                </a:stretch>
              </a:blipFill>
            </p:spPr>
            <p:txBody>
              <a:bodyPr/>
              <a:lstStyle/>
              <a:p>
                <a:r>
                  <a:rPr lang="en-US">
                    <a:noFill/>
                  </a:rPr>
                  <a:t> </a:t>
                </a:r>
              </a:p>
            </p:txBody>
          </p:sp>
        </mc:Fallback>
      </mc:AlternateContent>
    </p:spTree>
    <p:extLst>
      <p:ext uri="{BB962C8B-B14F-4D97-AF65-F5344CB8AC3E}">
        <p14:creationId xmlns:p14="http://schemas.microsoft.com/office/powerpoint/2010/main" val="936297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35494" y="1485871"/>
            <a:ext cx="8110846" cy="3139321"/>
          </a:xfrm>
          <a:prstGeom prst="rect">
            <a:avLst/>
          </a:prstGeom>
          <a:noFill/>
        </p:spPr>
        <p:txBody>
          <a:bodyPr wrap="square" rtlCol="0">
            <a:spAutoFit/>
          </a:bodyPr>
          <a:lstStyle/>
          <a:p>
            <a:pPr marL="342900" indent="-342900">
              <a:buFont typeface="+mj-lt"/>
              <a:buAutoNum type="arabicPeriod"/>
            </a:pPr>
            <a:r>
              <a:rPr lang="en-US" dirty="0" smtClean="0">
                <a:hlinkClick r:id="rId2"/>
              </a:rPr>
              <a:t>https</a:t>
            </a:r>
            <a:r>
              <a:rPr lang="en-US" dirty="0">
                <a:hlinkClick r:id="rId2"/>
              </a:rPr>
              <a:t>://</a:t>
            </a:r>
            <a:r>
              <a:rPr lang="en-US" dirty="0" smtClean="0">
                <a:hlinkClick r:id="rId2"/>
              </a:rPr>
              <a:t>en.wikipedia.org/wiki/Insertion_sort</a:t>
            </a:r>
            <a:endParaRPr lang="en-US" dirty="0" smtClean="0"/>
          </a:p>
          <a:p>
            <a:pPr marL="342900" indent="-342900">
              <a:buFont typeface="+mj-lt"/>
              <a:buAutoNum type="arabicPeriod"/>
            </a:pPr>
            <a:endParaRPr lang="en-US" dirty="0"/>
          </a:p>
          <a:p>
            <a:pPr marL="342900" indent="-342900">
              <a:buFont typeface="+mj-lt"/>
              <a:buAutoNum type="arabicPeriod"/>
            </a:pPr>
            <a:r>
              <a:rPr lang="en-US" dirty="0" smtClean="0">
                <a:hlinkClick r:id="rId3"/>
              </a:rPr>
              <a:t>https</a:t>
            </a:r>
            <a:r>
              <a:rPr lang="en-US" dirty="0">
                <a:hlinkClick r:id="rId3"/>
              </a:rPr>
              <a:t>://</a:t>
            </a:r>
            <a:r>
              <a:rPr lang="en-US" dirty="0" smtClean="0">
                <a:hlinkClick r:id="rId3"/>
              </a:rPr>
              <a:t>en.wikipedia.org/wiki/Sorting_algorithm</a:t>
            </a:r>
            <a:endParaRPr lang="en-US" dirty="0" smtClean="0"/>
          </a:p>
          <a:p>
            <a:pPr marL="342900" indent="-342900">
              <a:buFont typeface="+mj-lt"/>
              <a:buAutoNum type="arabicPeriod"/>
            </a:pPr>
            <a:endParaRPr lang="en-US" dirty="0"/>
          </a:p>
          <a:p>
            <a:pPr marL="342900" indent="-342900">
              <a:buFont typeface="+mj-lt"/>
              <a:buAutoNum type="arabicPeriod"/>
            </a:pPr>
            <a:r>
              <a:rPr lang="en-US" dirty="0" smtClean="0"/>
              <a:t>Nice animations are available here </a:t>
            </a:r>
            <a:r>
              <a:rPr lang="en-US" dirty="0">
                <a:hlinkClick r:id="rId4"/>
              </a:rPr>
              <a:t>https://www.cs.usfca.edu/~</a:t>
            </a:r>
            <a:r>
              <a:rPr lang="en-US" dirty="0" smtClean="0">
                <a:hlinkClick r:id="rId4"/>
              </a:rPr>
              <a:t>galles/visualization/ComparisonSort.html</a:t>
            </a:r>
            <a:endParaRPr lang="en-US" dirty="0" smtClean="0"/>
          </a:p>
          <a:p>
            <a:pPr marL="342900" indent="-342900">
              <a:buFont typeface="+mj-lt"/>
              <a:buAutoNum type="arabicPeriod"/>
            </a:pPr>
            <a:endParaRPr lang="en-US" dirty="0"/>
          </a:p>
          <a:p>
            <a:pPr marL="342900" indent="-342900">
              <a:buFont typeface="+mj-lt"/>
              <a:buAutoNum type="arabicPeriod"/>
            </a:pPr>
            <a:r>
              <a:rPr lang="en-US" dirty="0">
                <a:hlinkClick r:id="rId5"/>
              </a:rPr>
              <a:t>https://</a:t>
            </a:r>
            <a:r>
              <a:rPr lang="en-US" dirty="0" smtClean="0">
                <a:hlinkClick r:id="rId5"/>
              </a:rPr>
              <a:t>en.wikipedia.org/wiki/Linear_search</a:t>
            </a:r>
            <a:endParaRPr lang="en-US" dirty="0" smtClean="0"/>
          </a:p>
          <a:p>
            <a:pPr marL="342900" indent="-342900">
              <a:buFont typeface="+mj-lt"/>
              <a:buAutoNum type="arabicPeriod"/>
            </a:pPr>
            <a:endParaRPr lang="en-US" dirty="0"/>
          </a:p>
          <a:p>
            <a:pPr marL="342900" indent="-342900">
              <a:buFont typeface="+mj-lt"/>
              <a:buAutoNum type="arabicPeriod"/>
            </a:pPr>
            <a:r>
              <a:rPr lang="en-US" dirty="0">
                <a:hlinkClick r:id="rId6"/>
              </a:rPr>
              <a:t>https://en.wikipedia.org/wiki/Binary_search_algorithm</a:t>
            </a:r>
            <a:endParaRPr lang="en-US" dirty="0" smtClean="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611924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457200" indent="-457200">
              <a:buClrTx/>
              <a:buFont typeface="+mj-lt"/>
              <a:buAutoNum type="arabicPeriod"/>
            </a:pPr>
            <a:r>
              <a:rPr lang="en-US" sz="2400" dirty="0" smtClean="0">
                <a:solidFill>
                  <a:schemeClr val="tx1"/>
                </a:solidFill>
              </a:rPr>
              <a:t>Insertion Sort</a:t>
            </a:r>
          </a:p>
          <a:p>
            <a:pPr marL="457200" indent="-457200">
              <a:buClrTx/>
              <a:buFont typeface="+mj-lt"/>
              <a:buAutoNum type="arabicPeriod"/>
            </a:pPr>
            <a:r>
              <a:rPr lang="en-US" sz="2400" dirty="0" smtClean="0">
                <a:solidFill>
                  <a:schemeClr val="tx1"/>
                </a:solidFill>
              </a:rPr>
              <a:t>Searching</a:t>
            </a:r>
          </a:p>
          <a:p>
            <a:pPr marL="971550" lvl="1" indent="-514350" algn="l">
              <a:buFont typeface="Arial" pitchFamily="34" charset="0"/>
              <a:buChar char="•"/>
            </a:pPr>
            <a:r>
              <a:rPr lang="en-US" sz="2800" dirty="0" smtClean="0">
                <a:solidFill>
                  <a:schemeClr val="bg1">
                    <a:lumMod val="50000"/>
                  </a:schemeClr>
                </a:solidFill>
              </a:rPr>
              <a:t>Linear Search (See Lecture 1.2)</a:t>
            </a:r>
          </a:p>
          <a:p>
            <a:pPr marL="971550" lvl="1" indent="-514350" algn="l">
              <a:buFont typeface="Arial" pitchFamily="34" charset="0"/>
              <a:buChar char="•"/>
            </a:pPr>
            <a:r>
              <a:rPr lang="en-US" sz="2800" dirty="0" smtClean="0">
                <a:solidFill>
                  <a:schemeClr val="tx1"/>
                </a:solidFill>
              </a:rPr>
              <a:t>Binary Search</a:t>
            </a:r>
            <a:endParaRPr lang="en-US" sz="3200" dirty="0" smtClean="0">
              <a:solidFill>
                <a:schemeClr val="tx1"/>
              </a:solidFill>
            </a:endParaRPr>
          </a:p>
          <a:p>
            <a:pPr marL="457200" indent="-457200">
              <a:buFont typeface="+mj-lt"/>
              <a:buAutoNum type="arabicPeriod"/>
            </a:pPr>
            <a:endParaRPr lang="en-US" sz="2400" dirty="0">
              <a:solidFill>
                <a:schemeClr val="tx1"/>
              </a:solidFill>
            </a:endParaRPr>
          </a:p>
          <a:p>
            <a:pPr marL="342900" indent="-342900">
              <a:buFont typeface="+mj-lt"/>
              <a:buAutoNum type="arabicPeriod"/>
            </a:pPr>
            <a:endParaRPr lang="en-US" dirty="0">
              <a:solidFill>
                <a:schemeClr val="tx1"/>
              </a:solidFill>
            </a:endParaRPr>
          </a:p>
          <a:p>
            <a:pPr marL="342900" indent="-342900">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Insertion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746453" cy="3970318"/>
              </a:xfrm>
              <a:prstGeom prst="rect">
                <a:avLst/>
              </a:prstGeom>
              <a:noFill/>
            </p:spPr>
            <p:txBody>
              <a:bodyPr wrap="square" rtlCol="0">
                <a:spAutoFit/>
              </a:bodyPr>
              <a:lstStyle/>
              <a:p>
                <a:pPr algn="just"/>
                <a:r>
                  <a:rPr lang="en-US" b="1" dirty="0" smtClean="0"/>
                  <a:t>Insertion sort: </a:t>
                </a:r>
                <a:r>
                  <a:rPr lang="en-US" dirty="0" smtClean="0"/>
                  <a:t>In each step, a new incoming value is inserted in the correct position. The </a:t>
                </a:r>
                <a:r>
                  <a:rPr lang="en-US" b="1" dirty="0" smtClean="0"/>
                  <a:t>insertion</a:t>
                </a:r>
                <a:r>
                  <a:rPr lang="en-US" dirty="0" smtClean="0"/>
                  <a:t> may need to shift one or more elements to place the element at correct position. </a:t>
                </a:r>
              </a:p>
              <a:p>
                <a:pPr algn="just"/>
                <a:endParaRPr lang="en-US" dirty="0"/>
              </a:p>
              <a:p>
                <a:pPr algn="just"/>
                <a:r>
                  <a:rPr lang="en-US" b="1" dirty="0" smtClean="0"/>
                  <a:t>Algorithm</a:t>
                </a:r>
                <a:r>
                  <a:rPr lang="en-US" b="1" dirty="0"/>
                  <a:t>:</a:t>
                </a:r>
              </a:p>
              <a:p>
                <a:pPr algn="just"/>
                <a:r>
                  <a:rPr lang="en-US" dirty="0"/>
                  <a:t>Input: A (array), N (#elements)</a:t>
                </a:r>
              </a:p>
              <a:p>
                <a:pPr algn="just"/>
                <a14:m>
                  <m:oMathPara xmlns:m="http://schemas.openxmlformats.org/officeDocument/2006/math">
                    <m:oMathParaPr>
                      <m:jc m:val="left"/>
                    </m:oMathParaPr>
                    <m:oMath xmlns:m="http://schemas.openxmlformats.org/officeDocument/2006/math">
                      <m:r>
                        <a:rPr lang="en-US" b="0" i="1" dirty="0" smtClean="0">
                          <a:latin typeface="Cambria Math"/>
                        </a:rPr>
                        <m:t>𝑖</m:t>
                      </m:r>
                      <m:r>
                        <a:rPr lang="en-US" i="1" dirty="0" smtClean="0">
                          <a:latin typeface="Cambria Math"/>
                        </a:rPr>
                        <m:t>= 1</m:t>
                      </m:r>
                    </m:oMath>
                  </m:oMathPara>
                </a14:m>
                <a:endParaRPr lang="en-US" dirty="0"/>
              </a:p>
              <a:p>
                <a:pPr algn="just"/>
                <a:r>
                  <a:rPr lang="en-US" u="sng" dirty="0"/>
                  <a:t>Step 1:</a:t>
                </a:r>
                <a14:m>
                  <m:oMath xmlns:m="http://schemas.openxmlformats.org/officeDocument/2006/math">
                    <m:r>
                      <a:rPr lang="en-US" b="0" i="0" dirty="0" smtClean="0">
                        <a:latin typeface="Cambria Math"/>
                      </a:rPr>
                      <m:t> </m:t>
                    </m:r>
                    <m:r>
                      <a:rPr lang="en-US" i="1" dirty="0" smtClean="0">
                        <a:latin typeface="Cambria Math"/>
                      </a:rPr>
                      <m:t>𝑣</m:t>
                    </m:r>
                    <m:r>
                      <a:rPr lang="en-US" i="1" dirty="0" smtClean="0">
                        <a:latin typeface="Cambria Math"/>
                      </a:rPr>
                      <m:t> = </m:t>
                    </m:r>
                    <m:r>
                      <a:rPr lang="en-US" i="1" dirty="0" smtClean="0">
                        <a:latin typeface="Cambria Math"/>
                      </a:rPr>
                      <m:t>𝐴</m:t>
                    </m:r>
                    <m:r>
                      <a:rPr lang="en-US" i="1" dirty="0" smtClean="0">
                        <a:latin typeface="Cambria Math"/>
                      </a:rPr>
                      <m:t>[</m:t>
                    </m:r>
                    <m:r>
                      <a:rPr lang="en-US" i="1" dirty="0" smtClean="0">
                        <a:latin typeface="Cambria Math"/>
                      </a:rPr>
                      <m:t>𝑖</m:t>
                    </m:r>
                    <m:r>
                      <a:rPr lang="en-US" i="1" dirty="0" smtClean="0">
                        <a:latin typeface="Cambria Math"/>
                      </a:rPr>
                      <m:t>] </m:t>
                    </m:r>
                  </m:oMath>
                </a14:m>
                <a:endParaRPr lang="en-US" dirty="0"/>
              </a:p>
              <a:p>
                <a:pPr algn="just"/>
                <a:r>
                  <a:rPr lang="en-US" dirty="0"/>
                  <a:t>Compare</a:t>
                </a:r>
                <a14:m>
                  <m:oMath xmlns:m="http://schemas.openxmlformats.org/officeDocument/2006/math">
                    <m:r>
                      <a:rPr lang="en-US" i="1" dirty="0" smtClean="0">
                        <a:latin typeface="Cambria Math"/>
                      </a:rPr>
                      <m:t> </m:t>
                    </m:r>
                    <m:r>
                      <a:rPr lang="en-US" i="1" dirty="0" smtClean="0">
                        <a:latin typeface="Cambria Math"/>
                      </a:rPr>
                      <m:t>𝑣</m:t>
                    </m:r>
                    <m:r>
                      <a:rPr lang="en-US" i="1" dirty="0" smtClean="0">
                        <a:latin typeface="Cambria Math"/>
                      </a:rPr>
                      <m:t> </m:t>
                    </m:r>
                  </m:oMath>
                </a14:m>
                <a:r>
                  <a:rPr lang="en-US" dirty="0"/>
                  <a:t>backwards with all previous (down to 0 index) elements. If a previous element is larger shift it forward otherwise stop comparing.</a:t>
                </a:r>
              </a:p>
              <a:p>
                <a:pPr algn="just"/>
                <a:r>
                  <a:rPr lang="en-US" u="sng" dirty="0"/>
                  <a:t>Step 2:</a:t>
                </a:r>
                <a:r>
                  <a:rPr lang="en-US" dirty="0"/>
                  <a:t> </a:t>
                </a:r>
                <a14:m>
                  <m:oMath xmlns:m="http://schemas.openxmlformats.org/officeDocument/2006/math">
                    <m:r>
                      <a:rPr lang="en-US" i="1" dirty="0" smtClean="0">
                        <a:latin typeface="Cambria Math"/>
                      </a:rPr>
                      <m:t>𝑖</m:t>
                    </m:r>
                    <m:r>
                      <a:rPr lang="en-US" i="1" dirty="0" smtClean="0">
                        <a:latin typeface="Cambria Math"/>
                      </a:rPr>
                      <m:t>=</m:t>
                    </m:r>
                    <m:r>
                      <a:rPr lang="en-US" i="1" dirty="0" smtClean="0">
                        <a:latin typeface="Cambria Math"/>
                      </a:rPr>
                      <m:t>𝑖</m:t>
                    </m:r>
                    <m:r>
                      <a:rPr lang="en-US" i="1" dirty="0" smtClean="0">
                        <a:latin typeface="Cambria Math"/>
                      </a:rPr>
                      <m:t>+1</m:t>
                    </m:r>
                  </m:oMath>
                </a14:m>
                <a:r>
                  <a:rPr lang="en-US" dirty="0" smtClean="0"/>
                  <a:t>. If </a:t>
                </a:r>
                <a14:m>
                  <m:oMath xmlns:m="http://schemas.openxmlformats.org/officeDocument/2006/math">
                    <m:r>
                      <a:rPr lang="en-US" b="0" i="1" smtClean="0">
                        <a:latin typeface="Cambria Math"/>
                      </a:rPr>
                      <m:t>𝑖</m:t>
                    </m:r>
                    <m:r>
                      <a:rPr lang="en-US" b="0" i="1" smtClean="0">
                        <a:latin typeface="Cambria Math"/>
                      </a:rPr>
                      <m:t>&lt;</m:t>
                    </m:r>
                    <m:r>
                      <a:rPr lang="en-US" b="0" i="1" smtClean="0">
                        <a:latin typeface="Cambria Math"/>
                      </a:rPr>
                      <m:t>𝑁</m:t>
                    </m:r>
                  </m:oMath>
                </a14:m>
                <a:r>
                  <a:rPr lang="en-US" dirty="0" smtClean="0"/>
                  <a:t> go to step 1.</a:t>
                </a:r>
                <a:endParaRPr lang="en-US" dirty="0"/>
              </a:p>
              <a:p>
                <a:pPr algn="just"/>
                <a:endParaRPr lang="en-US" dirty="0" smtClean="0"/>
              </a:p>
              <a:p>
                <a:pPr algn="just"/>
                <a:endParaRPr lang="en-US" dirty="0" smtClean="0"/>
              </a:p>
              <a:p>
                <a:pPr algn="just"/>
                <a:endParaRPr lang="x-none" dirty="0"/>
              </a:p>
            </p:txBody>
          </p:sp>
        </mc:Choice>
        <mc:Fallback xmlns="">
          <p:sp>
            <p:nvSpPr>
              <p:cNvPr id="6" name="TextBox 5">
                <a:extLst>
                  <a:ext uri="{FF2B5EF4-FFF2-40B4-BE49-F238E27FC236}">
                    <a16:creationId xmlns="" xmlns:a16="http://schemas.microsoft.com/office/drawing/2014/main" xmlns:a14="http://schemas.microsoft.com/office/drawing/2010/main" id="{37C26D19-85DA-834B-9600-C9820C508897}"/>
                  </a:ext>
                </a:extLst>
              </p:cNvPr>
              <p:cNvSpPr txBox="1">
                <a:spLocks noRot="1" noChangeAspect="1" noMove="1" noResize="1" noEditPoints="1" noAdjustHandles="1" noChangeArrowheads="1" noChangeShapeType="1" noTextEdit="1"/>
              </p:cNvSpPr>
              <p:nvPr/>
            </p:nvSpPr>
            <p:spPr>
              <a:xfrm>
                <a:off x="783772" y="2435897"/>
                <a:ext cx="7746453" cy="3970318"/>
              </a:xfrm>
              <a:prstGeom prst="rect">
                <a:avLst/>
              </a:prstGeom>
              <a:blipFill rotWithShape="1">
                <a:blip r:embed="rId2"/>
                <a:stretch>
                  <a:fillRect l="-709" t="-768" r="-1339" b="-1536"/>
                </a:stretch>
              </a:blipFill>
            </p:spPr>
            <p:txBody>
              <a:bodyPr/>
              <a:lstStyle/>
              <a:p>
                <a:r>
                  <a:rPr lang="en-US">
                    <a:noFill/>
                  </a:rPr>
                  <a:t> </a:t>
                </a:r>
              </a:p>
            </p:txBody>
          </p:sp>
        </mc:Fallback>
      </mc:AlternateContent>
    </p:spTree>
    <p:extLst>
      <p:ext uri="{BB962C8B-B14F-4D97-AF65-F5344CB8AC3E}">
        <p14:creationId xmlns:p14="http://schemas.microsoft.com/office/powerpoint/2010/main" val="3535171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Insertion Sort</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Simulation</a:t>
            </a:r>
            <a:endParaRPr lang="x-none" dirty="0"/>
          </a:p>
        </p:txBody>
      </p:sp>
      <p:grpSp>
        <p:nvGrpSpPr>
          <p:cNvPr id="7" name="Group 6"/>
          <p:cNvGrpSpPr/>
          <p:nvPr/>
        </p:nvGrpSpPr>
        <p:grpSpPr>
          <a:xfrm>
            <a:off x="2515394" y="3336918"/>
            <a:ext cx="457198" cy="1259977"/>
            <a:chOff x="5943600" y="4472223"/>
            <a:chExt cx="914400" cy="682484"/>
          </a:xfrm>
        </p:grpSpPr>
        <p:sp>
          <p:nvSpPr>
            <p:cNvPr id="8" name="Down Arrow 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0" name="Group 9"/>
          <p:cNvGrpSpPr/>
          <p:nvPr/>
        </p:nvGrpSpPr>
        <p:grpSpPr>
          <a:xfrm>
            <a:off x="3018893" y="3337461"/>
            <a:ext cx="457198" cy="1259977"/>
            <a:chOff x="5943600" y="4472223"/>
            <a:chExt cx="914400" cy="682484"/>
          </a:xfrm>
        </p:grpSpPr>
        <p:sp>
          <p:nvSpPr>
            <p:cNvPr id="11" name="Down Arrow 1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3" name="Group 12"/>
          <p:cNvGrpSpPr/>
          <p:nvPr/>
        </p:nvGrpSpPr>
        <p:grpSpPr>
          <a:xfrm>
            <a:off x="3595379" y="3332391"/>
            <a:ext cx="457198" cy="1259977"/>
            <a:chOff x="5943600" y="4472223"/>
            <a:chExt cx="914400" cy="682484"/>
          </a:xfrm>
        </p:grpSpPr>
        <p:sp>
          <p:nvSpPr>
            <p:cNvPr id="14" name="Down Arrow 1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6" name="Group 15"/>
          <p:cNvGrpSpPr/>
          <p:nvPr/>
        </p:nvGrpSpPr>
        <p:grpSpPr>
          <a:xfrm>
            <a:off x="4139822" y="3336918"/>
            <a:ext cx="457198" cy="1259977"/>
            <a:chOff x="5943600" y="4472223"/>
            <a:chExt cx="914400" cy="682484"/>
          </a:xfrm>
        </p:grpSpPr>
        <p:sp>
          <p:nvSpPr>
            <p:cNvPr id="17" name="Down Arrow 1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9" name="Group 18"/>
          <p:cNvGrpSpPr/>
          <p:nvPr/>
        </p:nvGrpSpPr>
        <p:grpSpPr>
          <a:xfrm>
            <a:off x="4693263" y="3326619"/>
            <a:ext cx="457198" cy="1259977"/>
            <a:chOff x="5943600" y="4472223"/>
            <a:chExt cx="914400" cy="682484"/>
          </a:xfrm>
        </p:grpSpPr>
        <p:sp>
          <p:nvSpPr>
            <p:cNvPr id="20" name="Down Arrow 1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2" name="Group 21"/>
          <p:cNvGrpSpPr/>
          <p:nvPr/>
        </p:nvGrpSpPr>
        <p:grpSpPr>
          <a:xfrm>
            <a:off x="5228788" y="3337848"/>
            <a:ext cx="457198" cy="1259977"/>
            <a:chOff x="5943600" y="4472223"/>
            <a:chExt cx="914400" cy="682484"/>
          </a:xfrm>
        </p:grpSpPr>
        <p:sp>
          <p:nvSpPr>
            <p:cNvPr id="23" name="Down Arrow 2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5" name="Group 24"/>
          <p:cNvGrpSpPr/>
          <p:nvPr/>
        </p:nvGrpSpPr>
        <p:grpSpPr>
          <a:xfrm>
            <a:off x="5741085" y="3326619"/>
            <a:ext cx="457198" cy="1259977"/>
            <a:chOff x="5943600" y="4472223"/>
            <a:chExt cx="914400" cy="682484"/>
          </a:xfrm>
        </p:grpSpPr>
        <p:sp>
          <p:nvSpPr>
            <p:cNvPr id="26" name="Down Arrow 2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8" name="Group 27"/>
          <p:cNvGrpSpPr/>
          <p:nvPr/>
        </p:nvGrpSpPr>
        <p:grpSpPr>
          <a:xfrm>
            <a:off x="6247578" y="3331979"/>
            <a:ext cx="457198" cy="1259977"/>
            <a:chOff x="5943600" y="4472223"/>
            <a:chExt cx="914400" cy="682484"/>
          </a:xfrm>
        </p:grpSpPr>
        <p:sp>
          <p:nvSpPr>
            <p:cNvPr id="29" name="Down Arrow 2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1" name="Group 30"/>
          <p:cNvGrpSpPr/>
          <p:nvPr/>
        </p:nvGrpSpPr>
        <p:grpSpPr>
          <a:xfrm>
            <a:off x="6763637" y="3332482"/>
            <a:ext cx="457198" cy="1259977"/>
            <a:chOff x="5943600" y="4472223"/>
            <a:chExt cx="914400" cy="682484"/>
          </a:xfrm>
        </p:grpSpPr>
        <p:sp>
          <p:nvSpPr>
            <p:cNvPr id="32" name="Down Arrow 3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4" name="Group 33"/>
          <p:cNvGrpSpPr/>
          <p:nvPr/>
        </p:nvGrpSpPr>
        <p:grpSpPr>
          <a:xfrm>
            <a:off x="1925916" y="3792751"/>
            <a:ext cx="457198" cy="793846"/>
            <a:chOff x="5943600" y="4472223"/>
            <a:chExt cx="914400" cy="682484"/>
          </a:xfrm>
        </p:grpSpPr>
        <p:sp>
          <p:nvSpPr>
            <p:cNvPr id="35" name="Down Arrow 3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37" name="Group 36"/>
          <p:cNvGrpSpPr/>
          <p:nvPr/>
        </p:nvGrpSpPr>
        <p:grpSpPr>
          <a:xfrm>
            <a:off x="3062621" y="3783171"/>
            <a:ext cx="457198" cy="793846"/>
            <a:chOff x="5943600" y="4472223"/>
            <a:chExt cx="914400" cy="682484"/>
          </a:xfrm>
        </p:grpSpPr>
        <p:sp>
          <p:nvSpPr>
            <p:cNvPr id="38" name="Down Arrow 3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40" name="Group 39"/>
          <p:cNvGrpSpPr/>
          <p:nvPr/>
        </p:nvGrpSpPr>
        <p:grpSpPr>
          <a:xfrm>
            <a:off x="2511305" y="3791120"/>
            <a:ext cx="457198" cy="793846"/>
            <a:chOff x="5943600" y="4472223"/>
            <a:chExt cx="914400" cy="682484"/>
          </a:xfrm>
        </p:grpSpPr>
        <p:sp>
          <p:nvSpPr>
            <p:cNvPr id="41" name="Down Arrow 4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43" name="Group 42"/>
          <p:cNvGrpSpPr/>
          <p:nvPr/>
        </p:nvGrpSpPr>
        <p:grpSpPr>
          <a:xfrm>
            <a:off x="3609448" y="3777022"/>
            <a:ext cx="457198" cy="793846"/>
            <a:chOff x="5943600" y="4472223"/>
            <a:chExt cx="914400" cy="682484"/>
          </a:xfrm>
        </p:grpSpPr>
        <p:sp>
          <p:nvSpPr>
            <p:cNvPr id="44" name="Down Arrow 4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46" name="Group 45"/>
          <p:cNvGrpSpPr/>
          <p:nvPr/>
        </p:nvGrpSpPr>
        <p:grpSpPr>
          <a:xfrm>
            <a:off x="4155083" y="3791120"/>
            <a:ext cx="457198" cy="793846"/>
            <a:chOff x="5943600" y="4472223"/>
            <a:chExt cx="914400" cy="682484"/>
          </a:xfrm>
        </p:grpSpPr>
        <p:sp>
          <p:nvSpPr>
            <p:cNvPr id="47" name="Down Arrow 4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49" name="Group 48"/>
          <p:cNvGrpSpPr/>
          <p:nvPr/>
        </p:nvGrpSpPr>
        <p:grpSpPr>
          <a:xfrm>
            <a:off x="4667293" y="3791120"/>
            <a:ext cx="457198" cy="793846"/>
            <a:chOff x="5943600" y="4472223"/>
            <a:chExt cx="914400" cy="682484"/>
          </a:xfrm>
        </p:grpSpPr>
        <p:sp>
          <p:nvSpPr>
            <p:cNvPr id="50" name="Down Arrow 4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52" name="Group 51"/>
          <p:cNvGrpSpPr/>
          <p:nvPr/>
        </p:nvGrpSpPr>
        <p:grpSpPr>
          <a:xfrm>
            <a:off x="5172555" y="3792751"/>
            <a:ext cx="457198" cy="793846"/>
            <a:chOff x="5943600" y="4472223"/>
            <a:chExt cx="914400" cy="682484"/>
          </a:xfrm>
        </p:grpSpPr>
        <p:sp>
          <p:nvSpPr>
            <p:cNvPr id="53" name="Down Arrow 5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55" name="Group 54"/>
          <p:cNvGrpSpPr/>
          <p:nvPr/>
        </p:nvGrpSpPr>
        <p:grpSpPr>
          <a:xfrm>
            <a:off x="5676517" y="3777022"/>
            <a:ext cx="457198" cy="793846"/>
            <a:chOff x="5943600" y="4472223"/>
            <a:chExt cx="914400" cy="682484"/>
          </a:xfrm>
        </p:grpSpPr>
        <p:sp>
          <p:nvSpPr>
            <p:cNvPr id="56" name="Down Arrow 5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58" name="Group 57"/>
          <p:cNvGrpSpPr/>
          <p:nvPr/>
        </p:nvGrpSpPr>
        <p:grpSpPr>
          <a:xfrm>
            <a:off x="6220659" y="3792751"/>
            <a:ext cx="457198" cy="793846"/>
            <a:chOff x="5943600" y="4472223"/>
            <a:chExt cx="914400" cy="682484"/>
          </a:xfrm>
        </p:grpSpPr>
        <p:sp>
          <p:nvSpPr>
            <p:cNvPr id="59" name="Down Arrow 5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sp>
        <p:nvSpPr>
          <p:cNvPr id="61" name="Rectangle 60"/>
          <p:cNvSpPr/>
          <p:nvPr/>
        </p:nvSpPr>
        <p:spPr>
          <a:xfrm>
            <a:off x="1937110"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62" name="Rectangle 61"/>
          <p:cNvSpPr/>
          <p:nvPr/>
        </p:nvSpPr>
        <p:spPr>
          <a:xfrm>
            <a:off x="24698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63" name="Rectangle 62"/>
          <p:cNvSpPr/>
          <p:nvPr/>
        </p:nvSpPr>
        <p:spPr>
          <a:xfrm>
            <a:off x="3003910"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64" name="Rectangle 63"/>
          <p:cNvSpPr/>
          <p:nvPr/>
        </p:nvSpPr>
        <p:spPr>
          <a:xfrm>
            <a:off x="3536472"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65" name="Rectangle 64"/>
          <p:cNvSpPr/>
          <p:nvPr/>
        </p:nvSpPr>
        <p:spPr>
          <a:xfrm>
            <a:off x="4069034"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66" name="Rectangle 65"/>
          <p:cNvSpPr/>
          <p:nvPr/>
        </p:nvSpPr>
        <p:spPr>
          <a:xfrm>
            <a:off x="460527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67" name="Rectangle 66"/>
          <p:cNvSpPr/>
          <p:nvPr/>
        </p:nvSpPr>
        <p:spPr>
          <a:xfrm>
            <a:off x="5137835"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68" name="Rectangle 67"/>
          <p:cNvSpPr/>
          <p:nvPr/>
        </p:nvSpPr>
        <p:spPr>
          <a:xfrm>
            <a:off x="5670397"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69" name="Rectangle 68"/>
          <p:cNvSpPr/>
          <p:nvPr/>
        </p:nvSpPr>
        <p:spPr>
          <a:xfrm>
            <a:off x="620295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70" name="Rectangle 69"/>
          <p:cNvSpPr/>
          <p:nvPr/>
        </p:nvSpPr>
        <p:spPr>
          <a:xfrm>
            <a:off x="671279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71" name="Rectangle 70"/>
          <p:cNvSpPr/>
          <p:nvPr/>
        </p:nvSpPr>
        <p:spPr>
          <a:xfrm>
            <a:off x="19334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72" name="Rectangle 71"/>
          <p:cNvSpPr/>
          <p:nvPr/>
        </p:nvSpPr>
        <p:spPr>
          <a:xfrm>
            <a:off x="24729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73" name="Rectangle 72"/>
          <p:cNvSpPr/>
          <p:nvPr/>
        </p:nvSpPr>
        <p:spPr>
          <a:xfrm>
            <a:off x="30032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74" name="Rectangle 73"/>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75" name="Rectangle 74"/>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76" name="Rectangle 75"/>
          <p:cNvSpPr/>
          <p:nvPr/>
        </p:nvSpPr>
        <p:spPr>
          <a:xfrm>
            <a:off x="19334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77" name="Rectangle 76"/>
          <p:cNvSpPr/>
          <p:nvPr/>
        </p:nvSpPr>
        <p:spPr>
          <a:xfrm>
            <a:off x="24729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78" name="Rectangle 77"/>
          <p:cNvSpPr/>
          <p:nvPr/>
        </p:nvSpPr>
        <p:spPr>
          <a:xfrm>
            <a:off x="30032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79" name="Rectangle 78"/>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80" name="Rectangle 79"/>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81" name="Rectangle 80"/>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82" name="Rectangle 81"/>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83" name="Rectangle 82"/>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84" name="Rectangle 83"/>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85" name="Rectangle 84"/>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86" name="Rectangle 85"/>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87" name="Rectangle 86"/>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88" name="Rectangle 87"/>
          <p:cNvSpPr/>
          <p:nvPr/>
        </p:nvSpPr>
        <p:spPr>
          <a:xfrm>
            <a:off x="56733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89" name="Rectangle 88"/>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90" name="Rectangle 89"/>
          <p:cNvSpPr/>
          <p:nvPr/>
        </p:nvSpPr>
        <p:spPr>
          <a:xfrm>
            <a:off x="56733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91" name="Rectangle 90"/>
          <p:cNvSpPr/>
          <p:nvPr/>
        </p:nvSpPr>
        <p:spPr>
          <a:xfrm>
            <a:off x="62036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92" name="Rectangle 91"/>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93" name="Rectangle 92"/>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94" name="Rectangle 93"/>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95" name="Rectangle 94"/>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96" name="Rectangle 95"/>
          <p:cNvSpPr/>
          <p:nvPr/>
        </p:nvSpPr>
        <p:spPr>
          <a:xfrm>
            <a:off x="56733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97" name="Rectangle 96"/>
          <p:cNvSpPr/>
          <p:nvPr/>
        </p:nvSpPr>
        <p:spPr>
          <a:xfrm>
            <a:off x="62036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98" name="Rectangle 97"/>
          <p:cNvSpPr/>
          <p:nvPr/>
        </p:nvSpPr>
        <p:spPr>
          <a:xfrm>
            <a:off x="6715745"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99" name="Rectangle 98"/>
          <p:cNvSpPr/>
          <p:nvPr/>
        </p:nvSpPr>
        <p:spPr>
          <a:xfrm>
            <a:off x="1023189" y="4545902"/>
            <a:ext cx="548640" cy="477795"/>
          </a:xfrm>
          <a:prstGeom prst="rect">
            <a:avLst/>
          </a:prstGeom>
          <a:solidFill>
            <a:srgbClr val="5B9BD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i="1" dirty="0" smtClean="0">
                <a:latin typeface="Courier New" panose="02070309020205020404" pitchFamily="49" charset="0"/>
                <a:cs typeface="Courier New" panose="02070309020205020404" pitchFamily="49" charset="0"/>
              </a:rPr>
              <a:t>v</a:t>
            </a:r>
            <a:endParaRPr lang="en-US" sz="2400" i="1" dirty="0">
              <a:latin typeface="Courier New" panose="02070309020205020404" pitchFamily="49" charset="0"/>
              <a:cs typeface="Courier New" panose="02070309020205020404" pitchFamily="49" charset="0"/>
            </a:endParaRPr>
          </a:p>
        </p:txBody>
      </p:sp>
      <p:sp>
        <p:nvSpPr>
          <p:cNvPr id="100" name="Rectangle 99"/>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101" name="Rectangle 100"/>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102" name="Rectangle 101"/>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103" name="Rectangle 102"/>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104" name="Rectangle 103"/>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105" name="Rectangle 104"/>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106" name="Rectangle 105"/>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107" name="Rectangle 106"/>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108" name="Rectangle 107"/>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109" name="Rectangle 108"/>
          <p:cNvSpPr/>
          <p:nvPr/>
        </p:nvSpPr>
        <p:spPr>
          <a:xfrm>
            <a:off x="1937110" y="503752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110" name="Rectangle 109"/>
          <p:cNvSpPr/>
          <p:nvPr/>
        </p:nvSpPr>
        <p:spPr>
          <a:xfrm>
            <a:off x="2490008" y="503752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111" name="Rectangle 110"/>
          <p:cNvSpPr/>
          <p:nvPr/>
        </p:nvSpPr>
        <p:spPr>
          <a:xfrm>
            <a:off x="3005114" y="50383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a:t>
            </a:r>
            <a:endParaRPr lang="en-US" sz="1600" dirty="0"/>
          </a:p>
        </p:txBody>
      </p:sp>
      <p:sp>
        <p:nvSpPr>
          <p:cNvPr id="112" name="Rectangle 111"/>
          <p:cNvSpPr/>
          <p:nvPr/>
        </p:nvSpPr>
        <p:spPr>
          <a:xfrm>
            <a:off x="6180086" y="503830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8</a:t>
            </a:r>
            <a:endParaRPr lang="en-US" sz="1600" dirty="0"/>
          </a:p>
        </p:txBody>
      </p:sp>
      <p:sp>
        <p:nvSpPr>
          <p:cNvPr id="113" name="Rectangle 112"/>
          <p:cNvSpPr/>
          <p:nvPr/>
        </p:nvSpPr>
        <p:spPr>
          <a:xfrm>
            <a:off x="3544244" y="503595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3</a:t>
            </a:r>
            <a:endParaRPr lang="en-US" sz="1600" dirty="0"/>
          </a:p>
        </p:txBody>
      </p:sp>
      <p:sp>
        <p:nvSpPr>
          <p:cNvPr id="114" name="Rectangle 113"/>
          <p:cNvSpPr/>
          <p:nvPr/>
        </p:nvSpPr>
        <p:spPr>
          <a:xfrm>
            <a:off x="4080287" y="50383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4</a:t>
            </a:r>
            <a:endParaRPr lang="en-US" sz="1600" dirty="0"/>
          </a:p>
        </p:txBody>
      </p:sp>
      <p:sp>
        <p:nvSpPr>
          <p:cNvPr id="115" name="Rectangle 114"/>
          <p:cNvSpPr/>
          <p:nvPr/>
        </p:nvSpPr>
        <p:spPr>
          <a:xfrm>
            <a:off x="4614268" y="503595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5</a:t>
            </a:r>
            <a:endParaRPr lang="en-US" sz="1600" dirty="0"/>
          </a:p>
        </p:txBody>
      </p:sp>
      <p:sp>
        <p:nvSpPr>
          <p:cNvPr id="116" name="Rectangle 115"/>
          <p:cNvSpPr/>
          <p:nvPr/>
        </p:nvSpPr>
        <p:spPr>
          <a:xfrm>
            <a:off x="5162407" y="50383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6</a:t>
            </a:r>
            <a:endParaRPr lang="en-US" sz="1600" dirty="0"/>
          </a:p>
        </p:txBody>
      </p:sp>
      <p:sp>
        <p:nvSpPr>
          <p:cNvPr id="117" name="Rectangle 116"/>
          <p:cNvSpPr/>
          <p:nvPr/>
        </p:nvSpPr>
        <p:spPr>
          <a:xfrm>
            <a:off x="5691774" y="503752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7</a:t>
            </a:r>
            <a:endParaRPr lang="en-US" sz="1600" dirty="0"/>
          </a:p>
        </p:txBody>
      </p:sp>
      <p:sp>
        <p:nvSpPr>
          <p:cNvPr id="118" name="Rectangle 117"/>
          <p:cNvSpPr/>
          <p:nvPr/>
        </p:nvSpPr>
        <p:spPr>
          <a:xfrm>
            <a:off x="6733542" y="5035173"/>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9</a:t>
            </a:r>
            <a:endParaRPr lang="en-US" sz="1600" dirty="0"/>
          </a:p>
        </p:txBody>
      </p:sp>
      <p:grpSp>
        <p:nvGrpSpPr>
          <p:cNvPr id="119" name="Group 118"/>
          <p:cNvGrpSpPr/>
          <p:nvPr/>
        </p:nvGrpSpPr>
        <p:grpSpPr>
          <a:xfrm>
            <a:off x="1634956" y="3792746"/>
            <a:ext cx="457198" cy="793846"/>
            <a:chOff x="5943600" y="4472223"/>
            <a:chExt cx="914400" cy="682484"/>
          </a:xfrm>
        </p:grpSpPr>
        <p:sp>
          <p:nvSpPr>
            <p:cNvPr id="120" name="Down Arrow 11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Rectangle 12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01334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1" nodeType="afterEffect">
                                  <p:stCondLst>
                                    <p:cond delay="0"/>
                                  </p:stCondLst>
                                  <p:childTnLst>
                                    <p:set>
                                      <p:cBhvr>
                                        <p:cTn id="25" dur="1" fill="hold">
                                          <p:stCondLst>
                                            <p:cond delay="0"/>
                                          </p:stCondLst>
                                        </p:cTn>
                                        <p:tgtEl>
                                          <p:spTgt spid="100"/>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63"/>
                                        </p:tgtEl>
                                        <p:attrNameLst>
                                          <p:attrName>style.visibility</p:attrName>
                                        </p:attrNameLst>
                                      </p:cBhvr>
                                      <p:to>
                                        <p:strVal val="hidden"/>
                                      </p:to>
                                    </p:set>
                                  </p:childTnLst>
                                </p:cTn>
                              </p:par>
                            </p:childTnLst>
                          </p:cTn>
                        </p:par>
                        <p:par>
                          <p:cTn id="41" fill="hold">
                            <p:stCondLst>
                              <p:cond delay="0"/>
                            </p:stCondLst>
                            <p:childTnLst>
                              <p:par>
                                <p:cTn id="42" presetID="1" presetClass="exit" presetSubtype="0" fill="hold" grpId="0" nodeType="afterEffect">
                                  <p:stCondLst>
                                    <p:cond delay="0"/>
                                  </p:stCondLst>
                                  <p:childTnLst>
                                    <p:set>
                                      <p:cBhvr>
                                        <p:cTn id="43" dur="1" fill="hold">
                                          <p:stCondLst>
                                            <p:cond delay="0"/>
                                          </p:stCondLst>
                                        </p:cTn>
                                        <p:tgtEl>
                                          <p:spTgt spid="62"/>
                                        </p:tgtEl>
                                        <p:attrNameLst>
                                          <p:attrName>style.visibility</p:attrName>
                                        </p:attrNameLst>
                                      </p:cBhvr>
                                      <p:to>
                                        <p:strVal val="hidden"/>
                                      </p:to>
                                    </p:set>
                                  </p:childTnLst>
                                </p:cTn>
                              </p:par>
                              <p:par>
                                <p:cTn id="44" presetID="31" presetClass="entr"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anim calcmode="lin" valueType="num">
                                      <p:cBhvr>
                                        <p:cTn id="46" dur="1000" fill="hold"/>
                                        <p:tgtEl>
                                          <p:spTgt spid="73"/>
                                        </p:tgtEl>
                                        <p:attrNameLst>
                                          <p:attrName>ppt_w</p:attrName>
                                        </p:attrNameLst>
                                      </p:cBhvr>
                                      <p:tavLst>
                                        <p:tav tm="0">
                                          <p:val>
                                            <p:fltVal val="0"/>
                                          </p:val>
                                        </p:tav>
                                        <p:tav tm="100000">
                                          <p:val>
                                            <p:strVal val="#ppt_w"/>
                                          </p:val>
                                        </p:tav>
                                      </p:tavLst>
                                    </p:anim>
                                    <p:anim calcmode="lin" valueType="num">
                                      <p:cBhvr>
                                        <p:cTn id="47" dur="1000" fill="hold"/>
                                        <p:tgtEl>
                                          <p:spTgt spid="73"/>
                                        </p:tgtEl>
                                        <p:attrNameLst>
                                          <p:attrName>ppt_h</p:attrName>
                                        </p:attrNameLst>
                                      </p:cBhvr>
                                      <p:tavLst>
                                        <p:tav tm="0">
                                          <p:val>
                                            <p:fltVal val="0"/>
                                          </p:val>
                                        </p:tav>
                                        <p:tav tm="100000">
                                          <p:val>
                                            <p:strVal val="#ppt_h"/>
                                          </p:val>
                                        </p:tav>
                                      </p:tavLst>
                                    </p:anim>
                                    <p:anim calcmode="lin" valueType="num">
                                      <p:cBhvr>
                                        <p:cTn id="48" dur="1000" fill="hold"/>
                                        <p:tgtEl>
                                          <p:spTgt spid="73"/>
                                        </p:tgtEl>
                                        <p:attrNameLst>
                                          <p:attrName>style.rotation</p:attrName>
                                        </p:attrNameLst>
                                      </p:cBhvr>
                                      <p:tavLst>
                                        <p:tav tm="0">
                                          <p:val>
                                            <p:fltVal val="90"/>
                                          </p:val>
                                        </p:tav>
                                        <p:tav tm="100000">
                                          <p:val>
                                            <p:fltVal val="0"/>
                                          </p:val>
                                        </p:tav>
                                      </p:tavLst>
                                    </p:anim>
                                    <p:animEffect transition="in" filter="fade">
                                      <p:cBhvr>
                                        <p:cTn id="49" dur="1000"/>
                                        <p:tgtEl>
                                          <p:spTgt spid="7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40"/>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1"/>
                                        </p:tgtEl>
                                        <p:attrNameLst>
                                          <p:attrName>style.visibility</p:attrName>
                                        </p:attrNameLst>
                                      </p:cBhvr>
                                      <p:to>
                                        <p:strVal val="hidden"/>
                                      </p:to>
                                    </p:set>
                                  </p:childTnLst>
                                </p:cTn>
                              </p:par>
                              <p:par>
                                <p:cTn id="61" presetID="3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p:cTn id="63" dur="1000" fill="hold"/>
                                        <p:tgtEl>
                                          <p:spTgt spid="72"/>
                                        </p:tgtEl>
                                        <p:attrNameLst>
                                          <p:attrName>ppt_w</p:attrName>
                                        </p:attrNameLst>
                                      </p:cBhvr>
                                      <p:tavLst>
                                        <p:tav tm="0">
                                          <p:val>
                                            <p:fltVal val="0"/>
                                          </p:val>
                                        </p:tav>
                                        <p:tav tm="100000">
                                          <p:val>
                                            <p:strVal val="#ppt_w"/>
                                          </p:val>
                                        </p:tav>
                                      </p:tavLst>
                                    </p:anim>
                                    <p:anim calcmode="lin" valueType="num">
                                      <p:cBhvr>
                                        <p:cTn id="64" dur="1000" fill="hold"/>
                                        <p:tgtEl>
                                          <p:spTgt spid="72"/>
                                        </p:tgtEl>
                                        <p:attrNameLst>
                                          <p:attrName>ppt_h</p:attrName>
                                        </p:attrNameLst>
                                      </p:cBhvr>
                                      <p:tavLst>
                                        <p:tav tm="0">
                                          <p:val>
                                            <p:fltVal val="0"/>
                                          </p:val>
                                        </p:tav>
                                        <p:tav tm="100000">
                                          <p:val>
                                            <p:strVal val="#ppt_h"/>
                                          </p:val>
                                        </p:tav>
                                      </p:tavLst>
                                    </p:anim>
                                    <p:anim calcmode="lin" valueType="num">
                                      <p:cBhvr>
                                        <p:cTn id="65" dur="1000" fill="hold"/>
                                        <p:tgtEl>
                                          <p:spTgt spid="72"/>
                                        </p:tgtEl>
                                        <p:attrNameLst>
                                          <p:attrName>style.rotation</p:attrName>
                                        </p:attrNameLst>
                                      </p:cBhvr>
                                      <p:tavLst>
                                        <p:tav tm="0">
                                          <p:val>
                                            <p:fltVal val="90"/>
                                          </p:val>
                                        </p:tav>
                                        <p:tav tm="100000">
                                          <p:val>
                                            <p:fltVal val="0"/>
                                          </p:val>
                                        </p:tav>
                                      </p:tavLst>
                                    </p:anim>
                                    <p:animEffect transition="in" filter="fade">
                                      <p:cBhvr>
                                        <p:cTn id="66" dur="1000"/>
                                        <p:tgtEl>
                                          <p:spTgt spid="72"/>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34"/>
                                        </p:tgtEl>
                                        <p:attrNameLst>
                                          <p:attrName>style.visibility</p:attrName>
                                        </p:attrNameLst>
                                      </p:cBhvr>
                                      <p:to>
                                        <p:strVal val="hidden"/>
                                      </p:to>
                                    </p:set>
                                  </p:childTnLst>
                                </p:cTn>
                              </p:par>
                            </p:childTnLst>
                          </p:cTn>
                        </p:par>
                        <p:par>
                          <p:cTn id="71" fill="hold">
                            <p:stCondLst>
                              <p:cond delay="0"/>
                            </p:stCondLst>
                            <p:childTnLst>
                              <p:par>
                                <p:cTn id="72" presetID="1" presetClass="entr" presetSubtype="0" fill="hold" nodeType="afterEffect">
                                  <p:stCondLst>
                                    <p:cond delay="0"/>
                                  </p:stCondLst>
                                  <p:childTnLst>
                                    <p:set>
                                      <p:cBhvr>
                                        <p:cTn id="73" dur="1" fill="hold">
                                          <p:stCondLst>
                                            <p:cond delay="0"/>
                                          </p:stCondLst>
                                        </p:cTn>
                                        <p:tgtEl>
                                          <p:spTgt spid="11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grpId="0" nodeType="clickEffect">
                                  <p:stCondLst>
                                    <p:cond delay="0"/>
                                  </p:stCondLst>
                                  <p:childTnLst>
                                    <p:set>
                                      <p:cBhvr>
                                        <p:cTn id="77" dur="1" fill="hold">
                                          <p:stCondLst>
                                            <p:cond delay="0"/>
                                          </p:stCondLst>
                                        </p:cTn>
                                        <p:tgtEl>
                                          <p:spTgt spid="71"/>
                                        </p:tgtEl>
                                        <p:attrNameLst>
                                          <p:attrName>style.visibility</p:attrName>
                                        </p:attrNameLst>
                                      </p:cBhvr>
                                      <p:to>
                                        <p:strVal val="visible"/>
                                      </p:to>
                                    </p:set>
                                    <p:anim calcmode="lin" valueType="num">
                                      <p:cBhvr>
                                        <p:cTn id="78" dur="1000" fill="hold"/>
                                        <p:tgtEl>
                                          <p:spTgt spid="71"/>
                                        </p:tgtEl>
                                        <p:attrNameLst>
                                          <p:attrName>ppt_w</p:attrName>
                                        </p:attrNameLst>
                                      </p:cBhvr>
                                      <p:tavLst>
                                        <p:tav tm="0">
                                          <p:val>
                                            <p:fltVal val="0"/>
                                          </p:val>
                                        </p:tav>
                                        <p:tav tm="100000">
                                          <p:val>
                                            <p:strVal val="#ppt_w"/>
                                          </p:val>
                                        </p:tav>
                                      </p:tavLst>
                                    </p:anim>
                                    <p:anim calcmode="lin" valueType="num">
                                      <p:cBhvr>
                                        <p:cTn id="79" dur="1000" fill="hold"/>
                                        <p:tgtEl>
                                          <p:spTgt spid="71"/>
                                        </p:tgtEl>
                                        <p:attrNameLst>
                                          <p:attrName>ppt_h</p:attrName>
                                        </p:attrNameLst>
                                      </p:cBhvr>
                                      <p:tavLst>
                                        <p:tav tm="0">
                                          <p:val>
                                            <p:fltVal val="0"/>
                                          </p:val>
                                        </p:tav>
                                        <p:tav tm="100000">
                                          <p:val>
                                            <p:strVal val="#ppt_h"/>
                                          </p:val>
                                        </p:tav>
                                      </p:tavLst>
                                    </p:anim>
                                    <p:anim calcmode="lin" valueType="num">
                                      <p:cBhvr>
                                        <p:cTn id="80" dur="1000" fill="hold"/>
                                        <p:tgtEl>
                                          <p:spTgt spid="71"/>
                                        </p:tgtEl>
                                        <p:attrNameLst>
                                          <p:attrName>style.rotation</p:attrName>
                                        </p:attrNameLst>
                                      </p:cBhvr>
                                      <p:tavLst>
                                        <p:tav tm="0">
                                          <p:val>
                                            <p:fltVal val="90"/>
                                          </p:val>
                                        </p:tav>
                                        <p:tav tm="100000">
                                          <p:val>
                                            <p:fltVal val="0"/>
                                          </p:val>
                                        </p:tav>
                                      </p:tavLst>
                                    </p:anim>
                                    <p:animEffect transition="in" filter="fade">
                                      <p:cBhvr>
                                        <p:cTn id="81" dur="1000"/>
                                        <p:tgtEl>
                                          <p:spTgt spid="71"/>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119"/>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10"/>
                                        </p:tgtEl>
                                        <p:attrNameLst>
                                          <p:attrName>style.visibility</p:attrName>
                                        </p:attrNameLst>
                                      </p:cBhvr>
                                      <p:to>
                                        <p:strVal val="hidden"/>
                                      </p:to>
                                    </p:set>
                                  </p:childTnLst>
                                </p:cTn>
                              </p:par>
                            </p:childTnLst>
                          </p:cTn>
                        </p:par>
                        <p:par>
                          <p:cTn id="90" fill="hold">
                            <p:stCondLst>
                              <p:cond delay="0"/>
                            </p:stCondLst>
                            <p:childTnLst>
                              <p:par>
                                <p:cTn id="91" presetID="1" presetClass="exit" presetSubtype="0" fill="hold" grpId="1" nodeType="afterEffect">
                                  <p:stCondLst>
                                    <p:cond delay="0"/>
                                  </p:stCondLst>
                                  <p:childTnLst>
                                    <p:set>
                                      <p:cBhvr>
                                        <p:cTn id="92" dur="1" fill="hold">
                                          <p:stCondLst>
                                            <p:cond delay="0"/>
                                          </p:stCondLst>
                                        </p:cTn>
                                        <p:tgtEl>
                                          <p:spTgt spid="101"/>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0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3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3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13"/>
                                        </p:tgtEl>
                                        <p:attrNameLst>
                                          <p:attrName>style.visibility</p:attrName>
                                        </p:attrNameLst>
                                      </p:cBhvr>
                                      <p:to>
                                        <p:strVal val="hidden"/>
                                      </p:to>
                                    </p:set>
                                  </p:childTnLst>
                                </p:cTn>
                              </p:par>
                            </p:childTnLst>
                          </p:cTn>
                        </p:par>
                        <p:par>
                          <p:cTn id="112" fill="hold">
                            <p:stCondLst>
                              <p:cond delay="0"/>
                            </p:stCondLst>
                            <p:childTnLst>
                              <p:par>
                                <p:cTn id="113" presetID="1" presetClass="exit" presetSubtype="0" fill="hold" grpId="1" nodeType="afterEffect">
                                  <p:stCondLst>
                                    <p:cond delay="0"/>
                                  </p:stCondLst>
                                  <p:childTnLst>
                                    <p:set>
                                      <p:cBhvr>
                                        <p:cTn id="114" dur="1" fill="hold">
                                          <p:stCondLst>
                                            <p:cond delay="0"/>
                                          </p:stCondLst>
                                        </p:cTn>
                                        <p:tgtEl>
                                          <p:spTgt spid="102"/>
                                        </p:tgtEl>
                                        <p:attrNameLst>
                                          <p:attrName>style.visibility</p:attrName>
                                        </p:attrNameLst>
                                      </p:cBhvr>
                                      <p:to>
                                        <p:strVal val="hidden"/>
                                      </p:to>
                                    </p:set>
                                  </p:childTnLst>
                                </p:cTn>
                              </p:par>
                            </p:childTnLst>
                          </p:cTn>
                        </p:par>
                        <p:par>
                          <p:cTn id="115" fill="hold">
                            <p:stCondLst>
                              <p:cond delay="0"/>
                            </p:stCondLst>
                            <p:childTnLst>
                              <p:par>
                                <p:cTn id="116" presetID="1" presetClass="entr" presetSubtype="0" fill="hold" nodeType="afterEffect">
                                  <p:stCondLst>
                                    <p:cond delay="0"/>
                                  </p:stCondLst>
                                  <p:childTnLst>
                                    <p:set>
                                      <p:cBhvr>
                                        <p:cTn id="117" dur="1" fill="hold">
                                          <p:stCondLst>
                                            <p:cond delay="0"/>
                                          </p:stCondLst>
                                        </p:cTn>
                                        <p:tgtEl>
                                          <p:spTgt spid="16"/>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03"/>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43"/>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0" nodeType="clickEffect">
                                  <p:stCondLst>
                                    <p:cond delay="0"/>
                                  </p:stCondLst>
                                  <p:childTnLst>
                                    <p:set>
                                      <p:cBhvr>
                                        <p:cTn id="129" dur="1" fill="hold">
                                          <p:stCondLst>
                                            <p:cond delay="0"/>
                                          </p:stCondLst>
                                        </p:cTn>
                                        <p:tgtEl>
                                          <p:spTgt spid="65"/>
                                        </p:tgtEl>
                                        <p:attrNameLst>
                                          <p:attrName>style.visibility</p:attrName>
                                        </p:attrNameLst>
                                      </p:cBhvr>
                                      <p:to>
                                        <p:strVal val="hidden"/>
                                      </p:to>
                                    </p:set>
                                  </p:childTnLst>
                                </p:cTn>
                              </p:par>
                              <p:par>
                                <p:cTn id="130" presetID="1" presetClass="exit" presetSubtype="0" fill="hold" grpId="0" nodeType="withEffect">
                                  <p:stCondLst>
                                    <p:cond delay="0"/>
                                  </p:stCondLst>
                                  <p:childTnLst>
                                    <p:set>
                                      <p:cBhvr>
                                        <p:cTn id="131" dur="1" fill="hold">
                                          <p:stCondLst>
                                            <p:cond delay="0"/>
                                          </p:stCondLst>
                                        </p:cTn>
                                        <p:tgtEl>
                                          <p:spTgt spid="64"/>
                                        </p:tgtEl>
                                        <p:attrNameLst>
                                          <p:attrName>style.visibility</p:attrName>
                                        </p:attrNameLst>
                                      </p:cBhvr>
                                      <p:to>
                                        <p:strVal val="hidden"/>
                                      </p:to>
                                    </p:set>
                                  </p:childTnLst>
                                </p:cTn>
                              </p:par>
                            </p:childTnLst>
                          </p:cTn>
                        </p:par>
                        <p:par>
                          <p:cTn id="132" fill="hold">
                            <p:stCondLst>
                              <p:cond delay="0"/>
                            </p:stCondLst>
                            <p:childTnLst>
                              <p:par>
                                <p:cTn id="133" presetID="31" presetClass="entr" presetSubtype="0" fill="hold" grpId="0" nodeType="afterEffect">
                                  <p:stCondLst>
                                    <p:cond delay="0"/>
                                  </p:stCondLst>
                                  <p:childTnLst>
                                    <p:set>
                                      <p:cBhvr>
                                        <p:cTn id="134" dur="1" fill="hold">
                                          <p:stCondLst>
                                            <p:cond delay="0"/>
                                          </p:stCondLst>
                                        </p:cTn>
                                        <p:tgtEl>
                                          <p:spTgt spid="75"/>
                                        </p:tgtEl>
                                        <p:attrNameLst>
                                          <p:attrName>style.visibility</p:attrName>
                                        </p:attrNameLst>
                                      </p:cBhvr>
                                      <p:to>
                                        <p:strVal val="visible"/>
                                      </p:to>
                                    </p:set>
                                    <p:anim calcmode="lin" valueType="num">
                                      <p:cBhvr>
                                        <p:cTn id="135" dur="1000" fill="hold"/>
                                        <p:tgtEl>
                                          <p:spTgt spid="75"/>
                                        </p:tgtEl>
                                        <p:attrNameLst>
                                          <p:attrName>ppt_w</p:attrName>
                                        </p:attrNameLst>
                                      </p:cBhvr>
                                      <p:tavLst>
                                        <p:tav tm="0">
                                          <p:val>
                                            <p:fltVal val="0"/>
                                          </p:val>
                                        </p:tav>
                                        <p:tav tm="100000">
                                          <p:val>
                                            <p:strVal val="#ppt_w"/>
                                          </p:val>
                                        </p:tav>
                                      </p:tavLst>
                                    </p:anim>
                                    <p:anim calcmode="lin" valueType="num">
                                      <p:cBhvr>
                                        <p:cTn id="136" dur="1000" fill="hold"/>
                                        <p:tgtEl>
                                          <p:spTgt spid="75"/>
                                        </p:tgtEl>
                                        <p:attrNameLst>
                                          <p:attrName>ppt_h</p:attrName>
                                        </p:attrNameLst>
                                      </p:cBhvr>
                                      <p:tavLst>
                                        <p:tav tm="0">
                                          <p:val>
                                            <p:fltVal val="0"/>
                                          </p:val>
                                        </p:tav>
                                        <p:tav tm="100000">
                                          <p:val>
                                            <p:strVal val="#ppt_h"/>
                                          </p:val>
                                        </p:tav>
                                      </p:tavLst>
                                    </p:anim>
                                    <p:anim calcmode="lin" valueType="num">
                                      <p:cBhvr>
                                        <p:cTn id="137" dur="1000" fill="hold"/>
                                        <p:tgtEl>
                                          <p:spTgt spid="75"/>
                                        </p:tgtEl>
                                        <p:attrNameLst>
                                          <p:attrName>style.rotation</p:attrName>
                                        </p:attrNameLst>
                                      </p:cBhvr>
                                      <p:tavLst>
                                        <p:tav tm="0">
                                          <p:val>
                                            <p:fltVal val="90"/>
                                          </p:val>
                                        </p:tav>
                                        <p:tav tm="100000">
                                          <p:val>
                                            <p:fltVal val="0"/>
                                          </p:val>
                                        </p:tav>
                                      </p:tavLst>
                                    </p:anim>
                                    <p:animEffect transition="in" filter="fade">
                                      <p:cBhvr>
                                        <p:cTn id="138" dur="1000"/>
                                        <p:tgtEl>
                                          <p:spTgt spid="75"/>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43"/>
                                        </p:tgtEl>
                                        <p:attrNameLst>
                                          <p:attrName>style.visibility</p:attrName>
                                        </p:attrNameLst>
                                      </p:cBhvr>
                                      <p:to>
                                        <p:strVal val="hidden"/>
                                      </p:to>
                                    </p:set>
                                  </p:childTnLst>
                                </p:cTn>
                              </p:par>
                            </p:childTnLst>
                          </p:cTn>
                        </p:par>
                        <p:par>
                          <p:cTn id="143" fill="hold">
                            <p:stCondLst>
                              <p:cond delay="0"/>
                            </p:stCondLst>
                            <p:childTnLst>
                              <p:par>
                                <p:cTn id="144" presetID="1" presetClass="entr" presetSubtype="0" fill="hold" nodeType="afterEffect">
                                  <p:stCondLst>
                                    <p:cond delay="0"/>
                                  </p:stCondLst>
                                  <p:childTnLst>
                                    <p:set>
                                      <p:cBhvr>
                                        <p:cTn id="145" dur="1" fill="hold">
                                          <p:stCondLst>
                                            <p:cond delay="0"/>
                                          </p:stCondLst>
                                        </p:cTn>
                                        <p:tgtEl>
                                          <p:spTgt spid="37"/>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31" presetClass="entr" presetSubtype="0" fill="hold" grpId="0" nodeType="clickEffect">
                                  <p:stCondLst>
                                    <p:cond delay="0"/>
                                  </p:stCondLst>
                                  <p:childTnLst>
                                    <p:set>
                                      <p:cBhvr>
                                        <p:cTn id="149" dur="1" fill="hold">
                                          <p:stCondLst>
                                            <p:cond delay="0"/>
                                          </p:stCondLst>
                                        </p:cTn>
                                        <p:tgtEl>
                                          <p:spTgt spid="74"/>
                                        </p:tgtEl>
                                        <p:attrNameLst>
                                          <p:attrName>style.visibility</p:attrName>
                                        </p:attrNameLst>
                                      </p:cBhvr>
                                      <p:to>
                                        <p:strVal val="visible"/>
                                      </p:to>
                                    </p:set>
                                    <p:anim calcmode="lin" valueType="num">
                                      <p:cBhvr>
                                        <p:cTn id="150" dur="1000" fill="hold"/>
                                        <p:tgtEl>
                                          <p:spTgt spid="74"/>
                                        </p:tgtEl>
                                        <p:attrNameLst>
                                          <p:attrName>ppt_w</p:attrName>
                                        </p:attrNameLst>
                                      </p:cBhvr>
                                      <p:tavLst>
                                        <p:tav tm="0">
                                          <p:val>
                                            <p:fltVal val="0"/>
                                          </p:val>
                                        </p:tav>
                                        <p:tav tm="100000">
                                          <p:val>
                                            <p:strVal val="#ppt_w"/>
                                          </p:val>
                                        </p:tav>
                                      </p:tavLst>
                                    </p:anim>
                                    <p:anim calcmode="lin" valueType="num">
                                      <p:cBhvr>
                                        <p:cTn id="151" dur="1000" fill="hold"/>
                                        <p:tgtEl>
                                          <p:spTgt spid="74"/>
                                        </p:tgtEl>
                                        <p:attrNameLst>
                                          <p:attrName>ppt_h</p:attrName>
                                        </p:attrNameLst>
                                      </p:cBhvr>
                                      <p:tavLst>
                                        <p:tav tm="0">
                                          <p:val>
                                            <p:fltVal val="0"/>
                                          </p:val>
                                        </p:tav>
                                        <p:tav tm="100000">
                                          <p:val>
                                            <p:strVal val="#ppt_h"/>
                                          </p:val>
                                        </p:tav>
                                      </p:tavLst>
                                    </p:anim>
                                    <p:anim calcmode="lin" valueType="num">
                                      <p:cBhvr>
                                        <p:cTn id="152" dur="1000" fill="hold"/>
                                        <p:tgtEl>
                                          <p:spTgt spid="74"/>
                                        </p:tgtEl>
                                        <p:attrNameLst>
                                          <p:attrName>style.rotation</p:attrName>
                                        </p:attrNameLst>
                                      </p:cBhvr>
                                      <p:tavLst>
                                        <p:tav tm="0">
                                          <p:val>
                                            <p:fltVal val="90"/>
                                          </p:val>
                                        </p:tav>
                                        <p:tav tm="100000">
                                          <p:val>
                                            <p:fltVal val="0"/>
                                          </p:val>
                                        </p:tav>
                                      </p:tavLst>
                                    </p:anim>
                                    <p:animEffect transition="in" filter="fade">
                                      <p:cBhvr>
                                        <p:cTn id="153" dur="1000"/>
                                        <p:tgtEl>
                                          <p:spTgt spid="74"/>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37"/>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nodeType="clickEffect">
                                  <p:stCondLst>
                                    <p:cond delay="0"/>
                                  </p:stCondLst>
                                  <p:childTnLst>
                                    <p:set>
                                      <p:cBhvr>
                                        <p:cTn id="161" dur="1" fill="hold">
                                          <p:stCondLst>
                                            <p:cond delay="0"/>
                                          </p:stCondLst>
                                        </p:cTn>
                                        <p:tgtEl>
                                          <p:spTgt spid="16"/>
                                        </p:tgtEl>
                                        <p:attrNameLst>
                                          <p:attrName>style.visibility</p:attrName>
                                        </p:attrNameLst>
                                      </p:cBhvr>
                                      <p:to>
                                        <p:strVal val="hidden"/>
                                      </p:to>
                                    </p:set>
                                  </p:childTnLst>
                                </p:cTn>
                              </p:par>
                            </p:childTnLst>
                          </p:cTn>
                        </p:par>
                        <p:par>
                          <p:cTn id="162" fill="hold">
                            <p:stCondLst>
                              <p:cond delay="0"/>
                            </p:stCondLst>
                            <p:childTnLst>
                              <p:par>
                                <p:cTn id="163" presetID="1" presetClass="exit" presetSubtype="0" fill="hold" grpId="1" nodeType="afterEffect">
                                  <p:stCondLst>
                                    <p:cond delay="0"/>
                                  </p:stCondLst>
                                  <p:childTnLst>
                                    <p:set>
                                      <p:cBhvr>
                                        <p:cTn id="164" dur="1" fill="hold">
                                          <p:stCondLst>
                                            <p:cond delay="0"/>
                                          </p:stCondLst>
                                        </p:cTn>
                                        <p:tgtEl>
                                          <p:spTgt spid="103"/>
                                        </p:tgtEl>
                                        <p:attrNameLst>
                                          <p:attrName>style.visibility</p:attrName>
                                        </p:attrNameLst>
                                      </p:cBhvr>
                                      <p:to>
                                        <p:strVal val="hidden"/>
                                      </p:to>
                                    </p:set>
                                  </p:childTnLst>
                                </p:cTn>
                              </p:par>
                            </p:childTnLst>
                          </p:cTn>
                        </p:par>
                        <p:par>
                          <p:cTn id="165" fill="hold">
                            <p:stCondLst>
                              <p:cond delay="0"/>
                            </p:stCondLst>
                            <p:childTnLst>
                              <p:par>
                                <p:cTn id="166" presetID="1" presetClass="entr" presetSubtype="0" fill="hold" nodeType="afterEffect">
                                  <p:stCondLst>
                                    <p:cond delay="0"/>
                                  </p:stCondLst>
                                  <p:childTnLst>
                                    <p:set>
                                      <p:cBhvr>
                                        <p:cTn id="167" dur="1" fill="hold">
                                          <p:stCondLst>
                                            <p:cond delay="0"/>
                                          </p:stCondLst>
                                        </p:cTn>
                                        <p:tgtEl>
                                          <p:spTgt spid="19"/>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104"/>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46"/>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xit" presetSubtype="0" fill="hold" grpId="1" nodeType="clickEffect">
                                  <p:stCondLst>
                                    <p:cond delay="0"/>
                                  </p:stCondLst>
                                  <p:childTnLst>
                                    <p:set>
                                      <p:cBhvr>
                                        <p:cTn id="179" dur="1" fill="hold">
                                          <p:stCondLst>
                                            <p:cond delay="0"/>
                                          </p:stCondLst>
                                        </p:cTn>
                                        <p:tgtEl>
                                          <p:spTgt spid="75"/>
                                        </p:tgtEl>
                                        <p:attrNameLst>
                                          <p:attrName>style.visibility</p:attrName>
                                        </p:attrNameLst>
                                      </p:cBhvr>
                                      <p:to>
                                        <p:strVal val="hidden"/>
                                      </p:to>
                                    </p:set>
                                  </p:childTnLst>
                                </p:cTn>
                              </p:par>
                              <p:par>
                                <p:cTn id="180" presetID="1" presetClass="exit" presetSubtype="0" fill="hold" grpId="0" nodeType="withEffect">
                                  <p:stCondLst>
                                    <p:cond delay="0"/>
                                  </p:stCondLst>
                                  <p:childTnLst>
                                    <p:set>
                                      <p:cBhvr>
                                        <p:cTn id="181" dur="1" fill="hold">
                                          <p:stCondLst>
                                            <p:cond delay="0"/>
                                          </p:stCondLst>
                                        </p:cTn>
                                        <p:tgtEl>
                                          <p:spTgt spid="66"/>
                                        </p:tgtEl>
                                        <p:attrNameLst>
                                          <p:attrName>style.visibility</p:attrName>
                                        </p:attrNameLst>
                                      </p:cBhvr>
                                      <p:to>
                                        <p:strVal val="hidden"/>
                                      </p:to>
                                    </p:set>
                                  </p:childTnLst>
                                </p:cTn>
                              </p:par>
                            </p:childTnLst>
                          </p:cTn>
                        </p:par>
                        <p:par>
                          <p:cTn id="182" fill="hold">
                            <p:stCondLst>
                              <p:cond delay="0"/>
                            </p:stCondLst>
                            <p:childTnLst>
                              <p:par>
                                <p:cTn id="183" presetID="31" presetClass="entr" presetSubtype="0" fill="hold" grpId="0" nodeType="afterEffect">
                                  <p:stCondLst>
                                    <p:cond delay="0"/>
                                  </p:stCondLst>
                                  <p:childTnLst>
                                    <p:set>
                                      <p:cBhvr>
                                        <p:cTn id="184" dur="1" fill="hold">
                                          <p:stCondLst>
                                            <p:cond delay="0"/>
                                          </p:stCondLst>
                                        </p:cTn>
                                        <p:tgtEl>
                                          <p:spTgt spid="81"/>
                                        </p:tgtEl>
                                        <p:attrNameLst>
                                          <p:attrName>style.visibility</p:attrName>
                                        </p:attrNameLst>
                                      </p:cBhvr>
                                      <p:to>
                                        <p:strVal val="visible"/>
                                      </p:to>
                                    </p:set>
                                    <p:anim calcmode="lin" valueType="num">
                                      <p:cBhvr>
                                        <p:cTn id="185" dur="1000" fill="hold"/>
                                        <p:tgtEl>
                                          <p:spTgt spid="81"/>
                                        </p:tgtEl>
                                        <p:attrNameLst>
                                          <p:attrName>ppt_w</p:attrName>
                                        </p:attrNameLst>
                                      </p:cBhvr>
                                      <p:tavLst>
                                        <p:tav tm="0">
                                          <p:val>
                                            <p:fltVal val="0"/>
                                          </p:val>
                                        </p:tav>
                                        <p:tav tm="100000">
                                          <p:val>
                                            <p:strVal val="#ppt_w"/>
                                          </p:val>
                                        </p:tav>
                                      </p:tavLst>
                                    </p:anim>
                                    <p:anim calcmode="lin" valueType="num">
                                      <p:cBhvr>
                                        <p:cTn id="186" dur="1000" fill="hold"/>
                                        <p:tgtEl>
                                          <p:spTgt spid="81"/>
                                        </p:tgtEl>
                                        <p:attrNameLst>
                                          <p:attrName>ppt_h</p:attrName>
                                        </p:attrNameLst>
                                      </p:cBhvr>
                                      <p:tavLst>
                                        <p:tav tm="0">
                                          <p:val>
                                            <p:fltVal val="0"/>
                                          </p:val>
                                        </p:tav>
                                        <p:tav tm="100000">
                                          <p:val>
                                            <p:strVal val="#ppt_h"/>
                                          </p:val>
                                        </p:tav>
                                      </p:tavLst>
                                    </p:anim>
                                    <p:anim calcmode="lin" valueType="num">
                                      <p:cBhvr>
                                        <p:cTn id="187" dur="1000" fill="hold"/>
                                        <p:tgtEl>
                                          <p:spTgt spid="81"/>
                                        </p:tgtEl>
                                        <p:attrNameLst>
                                          <p:attrName>style.rotation</p:attrName>
                                        </p:attrNameLst>
                                      </p:cBhvr>
                                      <p:tavLst>
                                        <p:tav tm="0">
                                          <p:val>
                                            <p:fltVal val="90"/>
                                          </p:val>
                                        </p:tav>
                                        <p:tav tm="100000">
                                          <p:val>
                                            <p:fltVal val="0"/>
                                          </p:val>
                                        </p:tav>
                                      </p:tavLst>
                                    </p:anim>
                                    <p:animEffect transition="in" filter="fade">
                                      <p:cBhvr>
                                        <p:cTn id="188" dur="1000"/>
                                        <p:tgtEl>
                                          <p:spTgt spid="81"/>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nodeType="clickEffect">
                                  <p:stCondLst>
                                    <p:cond delay="0"/>
                                  </p:stCondLst>
                                  <p:childTnLst>
                                    <p:set>
                                      <p:cBhvr>
                                        <p:cTn id="192" dur="1" fill="hold">
                                          <p:stCondLst>
                                            <p:cond delay="0"/>
                                          </p:stCondLst>
                                        </p:cTn>
                                        <p:tgtEl>
                                          <p:spTgt spid="46"/>
                                        </p:tgtEl>
                                        <p:attrNameLst>
                                          <p:attrName>style.visibility</p:attrName>
                                        </p:attrNameLst>
                                      </p:cBhvr>
                                      <p:to>
                                        <p:strVal val="hidden"/>
                                      </p:to>
                                    </p:set>
                                  </p:childTnLst>
                                </p:cTn>
                              </p:par>
                            </p:childTnLst>
                          </p:cTn>
                        </p:par>
                        <p:par>
                          <p:cTn id="193" fill="hold">
                            <p:stCondLst>
                              <p:cond delay="0"/>
                            </p:stCondLst>
                            <p:childTnLst>
                              <p:par>
                                <p:cTn id="194" presetID="1" presetClass="entr" presetSubtype="0" fill="hold" nodeType="afterEffect">
                                  <p:stCondLst>
                                    <p:cond delay="0"/>
                                  </p:stCondLst>
                                  <p:childTnLst>
                                    <p:set>
                                      <p:cBhvr>
                                        <p:cTn id="195" dur="1" fill="hold">
                                          <p:stCondLst>
                                            <p:cond delay="0"/>
                                          </p:stCondLst>
                                        </p:cTn>
                                        <p:tgtEl>
                                          <p:spTgt spid="43"/>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74"/>
                                        </p:tgtEl>
                                        <p:attrNameLst>
                                          <p:attrName>style.visibility</p:attrName>
                                        </p:attrNameLst>
                                      </p:cBhvr>
                                      <p:to>
                                        <p:strVal val="hidden"/>
                                      </p:to>
                                    </p:set>
                                  </p:childTnLst>
                                </p:cTn>
                              </p:par>
                            </p:childTnLst>
                          </p:cTn>
                        </p:par>
                        <p:par>
                          <p:cTn id="200" fill="hold">
                            <p:stCondLst>
                              <p:cond delay="0"/>
                            </p:stCondLst>
                            <p:childTnLst>
                              <p:par>
                                <p:cTn id="201" presetID="31" presetClass="entr" presetSubtype="0" fill="hold" grpId="0" nodeType="afterEffect">
                                  <p:stCondLst>
                                    <p:cond delay="0"/>
                                  </p:stCondLst>
                                  <p:childTnLst>
                                    <p:set>
                                      <p:cBhvr>
                                        <p:cTn id="202" dur="1" fill="hold">
                                          <p:stCondLst>
                                            <p:cond delay="0"/>
                                          </p:stCondLst>
                                        </p:cTn>
                                        <p:tgtEl>
                                          <p:spTgt spid="80"/>
                                        </p:tgtEl>
                                        <p:attrNameLst>
                                          <p:attrName>style.visibility</p:attrName>
                                        </p:attrNameLst>
                                      </p:cBhvr>
                                      <p:to>
                                        <p:strVal val="visible"/>
                                      </p:to>
                                    </p:set>
                                    <p:anim calcmode="lin" valueType="num">
                                      <p:cBhvr>
                                        <p:cTn id="203" dur="1000" fill="hold"/>
                                        <p:tgtEl>
                                          <p:spTgt spid="80"/>
                                        </p:tgtEl>
                                        <p:attrNameLst>
                                          <p:attrName>ppt_w</p:attrName>
                                        </p:attrNameLst>
                                      </p:cBhvr>
                                      <p:tavLst>
                                        <p:tav tm="0">
                                          <p:val>
                                            <p:fltVal val="0"/>
                                          </p:val>
                                        </p:tav>
                                        <p:tav tm="100000">
                                          <p:val>
                                            <p:strVal val="#ppt_w"/>
                                          </p:val>
                                        </p:tav>
                                      </p:tavLst>
                                    </p:anim>
                                    <p:anim calcmode="lin" valueType="num">
                                      <p:cBhvr>
                                        <p:cTn id="204" dur="1000" fill="hold"/>
                                        <p:tgtEl>
                                          <p:spTgt spid="80"/>
                                        </p:tgtEl>
                                        <p:attrNameLst>
                                          <p:attrName>ppt_h</p:attrName>
                                        </p:attrNameLst>
                                      </p:cBhvr>
                                      <p:tavLst>
                                        <p:tav tm="0">
                                          <p:val>
                                            <p:fltVal val="0"/>
                                          </p:val>
                                        </p:tav>
                                        <p:tav tm="100000">
                                          <p:val>
                                            <p:strVal val="#ppt_h"/>
                                          </p:val>
                                        </p:tav>
                                      </p:tavLst>
                                    </p:anim>
                                    <p:anim calcmode="lin" valueType="num">
                                      <p:cBhvr>
                                        <p:cTn id="205" dur="1000" fill="hold"/>
                                        <p:tgtEl>
                                          <p:spTgt spid="80"/>
                                        </p:tgtEl>
                                        <p:attrNameLst>
                                          <p:attrName>style.rotation</p:attrName>
                                        </p:attrNameLst>
                                      </p:cBhvr>
                                      <p:tavLst>
                                        <p:tav tm="0">
                                          <p:val>
                                            <p:fltVal val="90"/>
                                          </p:val>
                                        </p:tav>
                                        <p:tav tm="100000">
                                          <p:val>
                                            <p:fltVal val="0"/>
                                          </p:val>
                                        </p:tav>
                                      </p:tavLst>
                                    </p:anim>
                                    <p:animEffect transition="in" filter="fade">
                                      <p:cBhvr>
                                        <p:cTn id="206" dur="1000"/>
                                        <p:tgtEl>
                                          <p:spTgt spid="80"/>
                                        </p:tgtEl>
                                      </p:cBhvr>
                                    </p:animEffec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nodeType="clickEffect">
                                  <p:stCondLst>
                                    <p:cond delay="0"/>
                                  </p:stCondLst>
                                  <p:childTnLst>
                                    <p:set>
                                      <p:cBhvr>
                                        <p:cTn id="210" dur="1" fill="hold">
                                          <p:stCondLst>
                                            <p:cond delay="0"/>
                                          </p:stCondLst>
                                        </p:cTn>
                                        <p:tgtEl>
                                          <p:spTgt spid="43"/>
                                        </p:tgtEl>
                                        <p:attrNameLst>
                                          <p:attrName>style.visibility</p:attrName>
                                        </p:attrNameLst>
                                      </p:cBhvr>
                                      <p:to>
                                        <p:strVal val="hidden"/>
                                      </p:to>
                                    </p:set>
                                  </p:childTnLst>
                                </p:cTn>
                              </p:par>
                            </p:childTnLst>
                          </p:cTn>
                        </p:par>
                        <p:par>
                          <p:cTn id="211" fill="hold">
                            <p:stCondLst>
                              <p:cond delay="0"/>
                            </p:stCondLst>
                            <p:childTnLst>
                              <p:par>
                                <p:cTn id="212" presetID="1" presetClass="entr" presetSubtype="0" fill="hold" nodeType="afterEffect">
                                  <p:stCondLst>
                                    <p:cond delay="0"/>
                                  </p:stCondLst>
                                  <p:childTnLst>
                                    <p:set>
                                      <p:cBhvr>
                                        <p:cTn id="213" dur="1" fill="hold">
                                          <p:stCondLst>
                                            <p:cond delay="0"/>
                                          </p:stCondLst>
                                        </p:cTn>
                                        <p:tgtEl>
                                          <p:spTgt spid="37"/>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xit" presetSubtype="0" fill="hold" grpId="1" nodeType="clickEffect">
                                  <p:stCondLst>
                                    <p:cond delay="0"/>
                                  </p:stCondLst>
                                  <p:childTnLst>
                                    <p:set>
                                      <p:cBhvr>
                                        <p:cTn id="217" dur="1" fill="hold">
                                          <p:stCondLst>
                                            <p:cond delay="0"/>
                                          </p:stCondLst>
                                        </p:cTn>
                                        <p:tgtEl>
                                          <p:spTgt spid="73"/>
                                        </p:tgtEl>
                                        <p:attrNameLst>
                                          <p:attrName>style.visibility</p:attrName>
                                        </p:attrNameLst>
                                      </p:cBhvr>
                                      <p:to>
                                        <p:strVal val="hidden"/>
                                      </p:to>
                                    </p:set>
                                  </p:childTnLst>
                                </p:cTn>
                              </p:par>
                            </p:childTnLst>
                          </p:cTn>
                        </p:par>
                        <p:par>
                          <p:cTn id="218" fill="hold">
                            <p:stCondLst>
                              <p:cond delay="0"/>
                            </p:stCondLst>
                            <p:childTnLst>
                              <p:par>
                                <p:cTn id="219" presetID="31" presetClass="entr" presetSubtype="0" fill="hold" grpId="0" nodeType="afterEffect">
                                  <p:stCondLst>
                                    <p:cond delay="0"/>
                                  </p:stCondLst>
                                  <p:childTnLst>
                                    <p:set>
                                      <p:cBhvr>
                                        <p:cTn id="220" dur="1" fill="hold">
                                          <p:stCondLst>
                                            <p:cond delay="0"/>
                                          </p:stCondLst>
                                        </p:cTn>
                                        <p:tgtEl>
                                          <p:spTgt spid="79"/>
                                        </p:tgtEl>
                                        <p:attrNameLst>
                                          <p:attrName>style.visibility</p:attrName>
                                        </p:attrNameLst>
                                      </p:cBhvr>
                                      <p:to>
                                        <p:strVal val="visible"/>
                                      </p:to>
                                    </p:set>
                                    <p:anim calcmode="lin" valueType="num">
                                      <p:cBhvr>
                                        <p:cTn id="221" dur="1000" fill="hold"/>
                                        <p:tgtEl>
                                          <p:spTgt spid="79"/>
                                        </p:tgtEl>
                                        <p:attrNameLst>
                                          <p:attrName>ppt_w</p:attrName>
                                        </p:attrNameLst>
                                      </p:cBhvr>
                                      <p:tavLst>
                                        <p:tav tm="0">
                                          <p:val>
                                            <p:fltVal val="0"/>
                                          </p:val>
                                        </p:tav>
                                        <p:tav tm="100000">
                                          <p:val>
                                            <p:strVal val="#ppt_w"/>
                                          </p:val>
                                        </p:tav>
                                      </p:tavLst>
                                    </p:anim>
                                    <p:anim calcmode="lin" valueType="num">
                                      <p:cBhvr>
                                        <p:cTn id="222" dur="1000" fill="hold"/>
                                        <p:tgtEl>
                                          <p:spTgt spid="79"/>
                                        </p:tgtEl>
                                        <p:attrNameLst>
                                          <p:attrName>ppt_h</p:attrName>
                                        </p:attrNameLst>
                                      </p:cBhvr>
                                      <p:tavLst>
                                        <p:tav tm="0">
                                          <p:val>
                                            <p:fltVal val="0"/>
                                          </p:val>
                                        </p:tav>
                                        <p:tav tm="100000">
                                          <p:val>
                                            <p:strVal val="#ppt_h"/>
                                          </p:val>
                                        </p:tav>
                                      </p:tavLst>
                                    </p:anim>
                                    <p:anim calcmode="lin" valueType="num">
                                      <p:cBhvr>
                                        <p:cTn id="223" dur="1000" fill="hold"/>
                                        <p:tgtEl>
                                          <p:spTgt spid="79"/>
                                        </p:tgtEl>
                                        <p:attrNameLst>
                                          <p:attrName>style.rotation</p:attrName>
                                        </p:attrNameLst>
                                      </p:cBhvr>
                                      <p:tavLst>
                                        <p:tav tm="0">
                                          <p:val>
                                            <p:fltVal val="90"/>
                                          </p:val>
                                        </p:tav>
                                        <p:tav tm="100000">
                                          <p:val>
                                            <p:fltVal val="0"/>
                                          </p:val>
                                        </p:tav>
                                      </p:tavLst>
                                    </p:anim>
                                    <p:animEffect transition="in" filter="fade">
                                      <p:cBhvr>
                                        <p:cTn id="224" dur="1000"/>
                                        <p:tgtEl>
                                          <p:spTgt spid="79"/>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nodeType="clickEffect">
                                  <p:stCondLst>
                                    <p:cond delay="0"/>
                                  </p:stCondLst>
                                  <p:childTnLst>
                                    <p:set>
                                      <p:cBhvr>
                                        <p:cTn id="228" dur="1" fill="hold">
                                          <p:stCondLst>
                                            <p:cond delay="0"/>
                                          </p:stCondLst>
                                        </p:cTn>
                                        <p:tgtEl>
                                          <p:spTgt spid="37"/>
                                        </p:tgtEl>
                                        <p:attrNameLst>
                                          <p:attrName>style.visibility</p:attrName>
                                        </p:attrNameLst>
                                      </p:cBhvr>
                                      <p:to>
                                        <p:strVal val="hidden"/>
                                      </p:to>
                                    </p:set>
                                  </p:childTnLst>
                                </p:cTn>
                              </p:par>
                            </p:childTnLst>
                          </p:cTn>
                        </p:par>
                        <p:par>
                          <p:cTn id="229" fill="hold">
                            <p:stCondLst>
                              <p:cond delay="0"/>
                            </p:stCondLst>
                            <p:childTnLst>
                              <p:par>
                                <p:cTn id="230" presetID="1" presetClass="entr" presetSubtype="0" fill="hold" nodeType="afterEffect">
                                  <p:stCondLst>
                                    <p:cond delay="0"/>
                                  </p:stCondLst>
                                  <p:childTnLst>
                                    <p:set>
                                      <p:cBhvr>
                                        <p:cTn id="231" dur="1" fill="hold">
                                          <p:stCondLst>
                                            <p:cond delay="0"/>
                                          </p:stCondLst>
                                        </p:cTn>
                                        <p:tgtEl>
                                          <p:spTgt spid="40"/>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grpId="1" nodeType="clickEffect">
                                  <p:stCondLst>
                                    <p:cond delay="0"/>
                                  </p:stCondLst>
                                  <p:childTnLst>
                                    <p:set>
                                      <p:cBhvr>
                                        <p:cTn id="235" dur="1" fill="hold">
                                          <p:stCondLst>
                                            <p:cond delay="0"/>
                                          </p:stCondLst>
                                        </p:cTn>
                                        <p:tgtEl>
                                          <p:spTgt spid="72"/>
                                        </p:tgtEl>
                                        <p:attrNameLst>
                                          <p:attrName>style.visibility</p:attrName>
                                        </p:attrNameLst>
                                      </p:cBhvr>
                                      <p:to>
                                        <p:strVal val="hidden"/>
                                      </p:to>
                                    </p:set>
                                  </p:childTnLst>
                                </p:cTn>
                              </p:par>
                            </p:childTnLst>
                          </p:cTn>
                        </p:par>
                        <p:par>
                          <p:cTn id="236" fill="hold">
                            <p:stCondLst>
                              <p:cond delay="0"/>
                            </p:stCondLst>
                            <p:childTnLst>
                              <p:par>
                                <p:cTn id="237" presetID="31" presetClass="entr" presetSubtype="0" fill="hold" grpId="0" nodeType="afterEffect">
                                  <p:stCondLst>
                                    <p:cond delay="0"/>
                                  </p:stCondLst>
                                  <p:childTnLst>
                                    <p:set>
                                      <p:cBhvr>
                                        <p:cTn id="238" dur="1" fill="hold">
                                          <p:stCondLst>
                                            <p:cond delay="0"/>
                                          </p:stCondLst>
                                        </p:cTn>
                                        <p:tgtEl>
                                          <p:spTgt spid="78"/>
                                        </p:tgtEl>
                                        <p:attrNameLst>
                                          <p:attrName>style.visibility</p:attrName>
                                        </p:attrNameLst>
                                      </p:cBhvr>
                                      <p:to>
                                        <p:strVal val="visible"/>
                                      </p:to>
                                    </p:set>
                                    <p:anim calcmode="lin" valueType="num">
                                      <p:cBhvr>
                                        <p:cTn id="239" dur="1000" fill="hold"/>
                                        <p:tgtEl>
                                          <p:spTgt spid="78"/>
                                        </p:tgtEl>
                                        <p:attrNameLst>
                                          <p:attrName>ppt_w</p:attrName>
                                        </p:attrNameLst>
                                      </p:cBhvr>
                                      <p:tavLst>
                                        <p:tav tm="0">
                                          <p:val>
                                            <p:fltVal val="0"/>
                                          </p:val>
                                        </p:tav>
                                        <p:tav tm="100000">
                                          <p:val>
                                            <p:strVal val="#ppt_w"/>
                                          </p:val>
                                        </p:tav>
                                      </p:tavLst>
                                    </p:anim>
                                    <p:anim calcmode="lin" valueType="num">
                                      <p:cBhvr>
                                        <p:cTn id="240" dur="1000" fill="hold"/>
                                        <p:tgtEl>
                                          <p:spTgt spid="78"/>
                                        </p:tgtEl>
                                        <p:attrNameLst>
                                          <p:attrName>ppt_h</p:attrName>
                                        </p:attrNameLst>
                                      </p:cBhvr>
                                      <p:tavLst>
                                        <p:tav tm="0">
                                          <p:val>
                                            <p:fltVal val="0"/>
                                          </p:val>
                                        </p:tav>
                                        <p:tav tm="100000">
                                          <p:val>
                                            <p:strVal val="#ppt_h"/>
                                          </p:val>
                                        </p:tav>
                                      </p:tavLst>
                                    </p:anim>
                                    <p:anim calcmode="lin" valueType="num">
                                      <p:cBhvr>
                                        <p:cTn id="241" dur="1000" fill="hold"/>
                                        <p:tgtEl>
                                          <p:spTgt spid="78"/>
                                        </p:tgtEl>
                                        <p:attrNameLst>
                                          <p:attrName>style.rotation</p:attrName>
                                        </p:attrNameLst>
                                      </p:cBhvr>
                                      <p:tavLst>
                                        <p:tav tm="0">
                                          <p:val>
                                            <p:fltVal val="90"/>
                                          </p:val>
                                        </p:tav>
                                        <p:tav tm="100000">
                                          <p:val>
                                            <p:fltVal val="0"/>
                                          </p:val>
                                        </p:tav>
                                      </p:tavLst>
                                    </p:anim>
                                    <p:animEffect transition="in" filter="fade">
                                      <p:cBhvr>
                                        <p:cTn id="242" dur="1000"/>
                                        <p:tgtEl>
                                          <p:spTgt spid="78"/>
                                        </p:tgtEl>
                                      </p:cBhvr>
                                    </p:animEffec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0"/>
                                        </p:tgtEl>
                                        <p:attrNameLst>
                                          <p:attrName>style.visibility</p:attrName>
                                        </p:attrNameLst>
                                      </p:cBhvr>
                                      <p:to>
                                        <p:strVal val="hidden"/>
                                      </p:to>
                                    </p:set>
                                  </p:childTnLst>
                                </p:cTn>
                              </p:par>
                            </p:childTnLst>
                          </p:cTn>
                        </p:par>
                        <p:par>
                          <p:cTn id="247" fill="hold">
                            <p:stCondLst>
                              <p:cond delay="0"/>
                            </p:stCondLst>
                            <p:childTnLst>
                              <p:par>
                                <p:cTn id="248" presetID="1" presetClass="entr" presetSubtype="0" fill="hold" nodeType="afterEffect">
                                  <p:stCondLst>
                                    <p:cond delay="0"/>
                                  </p:stCondLst>
                                  <p:childTnLst>
                                    <p:set>
                                      <p:cBhvr>
                                        <p:cTn id="249" dur="1" fill="hold">
                                          <p:stCondLst>
                                            <p:cond delay="0"/>
                                          </p:stCondLst>
                                        </p:cTn>
                                        <p:tgtEl>
                                          <p:spTgt spid="34"/>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71"/>
                                        </p:tgtEl>
                                        <p:attrNameLst>
                                          <p:attrName>style.visibility</p:attrName>
                                        </p:attrNameLst>
                                      </p:cBhvr>
                                      <p:to>
                                        <p:strVal val="hidden"/>
                                      </p:to>
                                    </p:set>
                                  </p:childTnLst>
                                </p:cTn>
                              </p:par>
                            </p:childTnLst>
                          </p:cTn>
                        </p:par>
                        <p:par>
                          <p:cTn id="254" fill="hold">
                            <p:stCondLst>
                              <p:cond delay="0"/>
                            </p:stCondLst>
                            <p:childTnLst>
                              <p:par>
                                <p:cTn id="255" presetID="31" presetClass="entr" presetSubtype="0" fill="hold" grpId="0" nodeType="afterEffect">
                                  <p:stCondLst>
                                    <p:cond delay="0"/>
                                  </p:stCondLst>
                                  <p:childTnLst>
                                    <p:set>
                                      <p:cBhvr>
                                        <p:cTn id="256" dur="1" fill="hold">
                                          <p:stCondLst>
                                            <p:cond delay="0"/>
                                          </p:stCondLst>
                                        </p:cTn>
                                        <p:tgtEl>
                                          <p:spTgt spid="77"/>
                                        </p:tgtEl>
                                        <p:attrNameLst>
                                          <p:attrName>style.visibility</p:attrName>
                                        </p:attrNameLst>
                                      </p:cBhvr>
                                      <p:to>
                                        <p:strVal val="visible"/>
                                      </p:to>
                                    </p:set>
                                    <p:anim calcmode="lin" valueType="num">
                                      <p:cBhvr>
                                        <p:cTn id="257" dur="1000" fill="hold"/>
                                        <p:tgtEl>
                                          <p:spTgt spid="77"/>
                                        </p:tgtEl>
                                        <p:attrNameLst>
                                          <p:attrName>ppt_w</p:attrName>
                                        </p:attrNameLst>
                                      </p:cBhvr>
                                      <p:tavLst>
                                        <p:tav tm="0">
                                          <p:val>
                                            <p:fltVal val="0"/>
                                          </p:val>
                                        </p:tav>
                                        <p:tav tm="100000">
                                          <p:val>
                                            <p:strVal val="#ppt_w"/>
                                          </p:val>
                                        </p:tav>
                                      </p:tavLst>
                                    </p:anim>
                                    <p:anim calcmode="lin" valueType="num">
                                      <p:cBhvr>
                                        <p:cTn id="258" dur="1000" fill="hold"/>
                                        <p:tgtEl>
                                          <p:spTgt spid="77"/>
                                        </p:tgtEl>
                                        <p:attrNameLst>
                                          <p:attrName>ppt_h</p:attrName>
                                        </p:attrNameLst>
                                      </p:cBhvr>
                                      <p:tavLst>
                                        <p:tav tm="0">
                                          <p:val>
                                            <p:fltVal val="0"/>
                                          </p:val>
                                        </p:tav>
                                        <p:tav tm="100000">
                                          <p:val>
                                            <p:strVal val="#ppt_h"/>
                                          </p:val>
                                        </p:tav>
                                      </p:tavLst>
                                    </p:anim>
                                    <p:anim calcmode="lin" valueType="num">
                                      <p:cBhvr>
                                        <p:cTn id="259" dur="1000" fill="hold"/>
                                        <p:tgtEl>
                                          <p:spTgt spid="77"/>
                                        </p:tgtEl>
                                        <p:attrNameLst>
                                          <p:attrName>style.rotation</p:attrName>
                                        </p:attrNameLst>
                                      </p:cBhvr>
                                      <p:tavLst>
                                        <p:tav tm="0">
                                          <p:val>
                                            <p:fltVal val="90"/>
                                          </p:val>
                                        </p:tav>
                                        <p:tav tm="100000">
                                          <p:val>
                                            <p:fltVal val="0"/>
                                          </p:val>
                                        </p:tav>
                                      </p:tavLst>
                                    </p:anim>
                                    <p:animEffect transition="in" filter="fade">
                                      <p:cBhvr>
                                        <p:cTn id="260" dur="1000"/>
                                        <p:tgtEl>
                                          <p:spTgt spid="77"/>
                                        </p:tgtEl>
                                      </p:cBhvr>
                                    </p:animEffec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nodeType="clickEffect">
                                  <p:stCondLst>
                                    <p:cond delay="0"/>
                                  </p:stCondLst>
                                  <p:childTnLst>
                                    <p:set>
                                      <p:cBhvr>
                                        <p:cTn id="264" dur="1" fill="hold">
                                          <p:stCondLst>
                                            <p:cond delay="0"/>
                                          </p:stCondLst>
                                        </p:cTn>
                                        <p:tgtEl>
                                          <p:spTgt spid="34"/>
                                        </p:tgtEl>
                                        <p:attrNameLst>
                                          <p:attrName>style.visibility</p:attrName>
                                        </p:attrNameLst>
                                      </p:cBhvr>
                                      <p:to>
                                        <p:strVal val="hidden"/>
                                      </p:to>
                                    </p:set>
                                  </p:childTnLst>
                                </p:cTn>
                              </p:par>
                            </p:childTnLst>
                          </p:cTn>
                        </p:par>
                        <p:par>
                          <p:cTn id="265" fill="hold">
                            <p:stCondLst>
                              <p:cond delay="0"/>
                            </p:stCondLst>
                            <p:childTnLst>
                              <p:par>
                                <p:cTn id="266" presetID="1" presetClass="entr" presetSubtype="0" fill="hold" nodeType="afterEffect">
                                  <p:stCondLst>
                                    <p:cond delay="0"/>
                                  </p:stCondLst>
                                  <p:childTnLst>
                                    <p:set>
                                      <p:cBhvr>
                                        <p:cTn id="267" dur="1" fill="hold">
                                          <p:stCondLst>
                                            <p:cond delay="0"/>
                                          </p:stCondLst>
                                        </p:cTn>
                                        <p:tgtEl>
                                          <p:spTgt spid="119"/>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1" presetClass="entr" presetSubtype="0" fill="hold" grpId="0" nodeType="clickEffect">
                                  <p:stCondLst>
                                    <p:cond delay="0"/>
                                  </p:stCondLst>
                                  <p:childTnLst>
                                    <p:set>
                                      <p:cBhvr>
                                        <p:cTn id="271" dur="1" fill="hold">
                                          <p:stCondLst>
                                            <p:cond delay="0"/>
                                          </p:stCondLst>
                                        </p:cTn>
                                        <p:tgtEl>
                                          <p:spTgt spid="76"/>
                                        </p:tgtEl>
                                        <p:attrNameLst>
                                          <p:attrName>style.visibility</p:attrName>
                                        </p:attrNameLst>
                                      </p:cBhvr>
                                      <p:to>
                                        <p:strVal val="visible"/>
                                      </p:to>
                                    </p:set>
                                    <p:anim calcmode="lin" valueType="num">
                                      <p:cBhvr>
                                        <p:cTn id="272" dur="1000" fill="hold"/>
                                        <p:tgtEl>
                                          <p:spTgt spid="76"/>
                                        </p:tgtEl>
                                        <p:attrNameLst>
                                          <p:attrName>ppt_w</p:attrName>
                                        </p:attrNameLst>
                                      </p:cBhvr>
                                      <p:tavLst>
                                        <p:tav tm="0">
                                          <p:val>
                                            <p:fltVal val="0"/>
                                          </p:val>
                                        </p:tav>
                                        <p:tav tm="100000">
                                          <p:val>
                                            <p:strVal val="#ppt_w"/>
                                          </p:val>
                                        </p:tav>
                                      </p:tavLst>
                                    </p:anim>
                                    <p:anim calcmode="lin" valueType="num">
                                      <p:cBhvr>
                                        <p:cTn id="273" dur="1000" fill="hold"/>
                                        <p:tgtEl>
                                          <p:spTgt spid="76"/>
                                        </p:tgtEl>
                                        <p:attrNameLst>
                                          <p:attrName>ppt_h</p:attrName>
                                        </p:attrNameLst>
                                      </p:cBhvr>
                                      <p:tavLst>
                                        <p:tav tm="0">
                                          <p:val>
                                            <p:fltVal val="0"/>
                                          </p:val>
                                        </p:tav>
                                        <p:tav tm="100000">
                                          <p:val>
                                            <p:strVal val="#ppt_h"/>
                                          </p:val>
                                        </p:tav>
                                      </p:tavLst>
                                    </p:anim>
                                    <p:anim calcmode="lin" valueType="num">
                                      <p:cBhvr>
                                        <p:cTn id="274" dur="1000" fill="hold"/>
                                        <p:tgtEl>
                                          <p:spTgt spid="76"/>
                                        </p:tgtEl>
                                        <p:attrNameLst>
                                          <p:attrName>style.rotation</p:attrName>
                                        </p:attrNameLst>
                                      </p:cBhvr>
                                      <p:tavLst>
                                        <p:tav tm="0">
                                          <p:val>
                                            <p:fltVal val="90"/>
                                          </p:val>
                                        </p:tav>
                                        <p:tav tm="100000">
                                          <p:val>
                                            <p:fltVal val="0"/>
                                          </p:val>
                                        </p:tav>
                                      </p:tavLst>
                                    </p:anim>
                                    <p:animEffect transition="in" filter="fade">
                                      <p:cBhvr>
                                        <p:cTn id="275" dur="1000"/>
                                        <p:tgtEl>
                                          <p:spTgt spid="76"/>
                                        </p:tgtEl>
                                      </p:cBhvr>
                                    </p:animEffec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nodeType="clickEffect">
                                  <p:stCondLst>
                                    <p:cond delay="0"/>
                                  </p:stCondLst>
                                  <p:childTnLst>
                                    <p:set>
                                      <p:cBhvr>
                                        <p:cTn id="279" dur="1" fill="hold">
                                          <p:stCondLst>
                                            <p:cond delay="0"/>
                                          </p:stCondLst>
                                        </p:cTn>
                                        <p:tgtEl>
                                          <p:spTgt spid="119"/>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nodeType="clickEffect">
                                  <p:stCondLst>
                                    <p:cond delay="0"/>
                                  </p:stCondLst>
                                  <p:childTnLst>
                                    <p:set>
                                      <p:cBhvr>
                                        <p:cTn id="283" dur="1" fill="hold">
                                          <p:stCondLst>
                                            <p:cond delay="0"/>
                                          </p:stCondLst>
                                        </p:cTn>
                                        <p:tgtEl>
                                          <p:spTgt spid="19"/>
                                        </p:tgtEl>
                                        <p:attrNameLst>
                                          <p:attrName>style.visibility</p:attrName>
                                        </p:attrNameLst>
                                      </p:cBhvr>
                                      <p:to>
                                        <p:strVal val="hidden"/>
                                      </p:to>
                                    </p:set>
                                  </p:childTnLst>
                                </p:cTn>
                              </p:par>
                            </p:childTnLst>
                          </p:cTn>
                        </p:par>
                        <p:par>
                          <p:cTn id="284" fill="hold">
                            <p:stCondLst>
                              <p:cond delay="0"/>
                            </p:stCondLst>
                            <p:childTnLst>
                              <p:par>
                                <p:cTn id="285" presetID="1" presetClass="exit" presetSubtype="0" fill="hold" grpId="1" nodeType="afterEffect">
                                  <p:stCondLst>
                                    <p:cond delay="0"/>
                                  </p:stCondLst>
                                  <p:childTnLst>
                                    <p:set>
                                      <p:cBhvr>
                                        <p:cTn id="286" dur="1" fill="hold">
                                          <p:stCondLst>
                                            <p:cond delay="0"/>
                                          </p:stCondLst>
                                        </p:cTn>
                                        <p:tgtEl>
                                          <p:spTgt spid="104"/>
                                        </p:tgtEl>
                                        <p:attrNameLst>
                                          <p:attrName>style.visibility</p:attrName>
                                        </p:attrNameLst>
                                      </p:cBhvr>
                                      <p:to>
                                        <p:strVal val="hidden"/>
                                      </p:to>
                                    </p:set>
                                  </p:childTnLst>
                                </p:cTn>
                              </p:par>
                            </p:childTnLst>
                          </p:cTn>
                        </p:par>
                        <p:par>
                          <p:cTn id="287" fill="hold">
                            <p:stCondLst>
                              <p:cond delay="0"/>
                            </p:stCondLst>
                            <p:childTnLst>
                              <p:par>
                                <p:cTn id="288" presetID="1" presetClass="entr" presetSubtype="0" fill="hold" nodeType="afterEffect">
                                  <p:stCondLst>
                                    <p:cond delay="0"/>
                                  </p:stCondLst>
                                  <p:childTnLst>
                                    <p:set>
                                      <p:cBhvr>
                                        <p:cTn id="289" dur="1" fill="hold">
                                          <p:stCondLst>
                                            <p:cond delay="0"/>
                                          </p:stCondLst>
                                        </p:cTn>
                                        <p:tgtEl>
                                          <p:spTgt spid="22"/>
                                        </p:tgtEl>
                                        <p:attrNameLst>
                                          <p:attrName>style.visibility</p:attrName>
                                        </p:attrNameLst>
                                      </p:cBhvr>
                                      <p:to>
                                        <p:strVal val="visible"/>
                                      </p:to>
                                    </p:set>
                                  </p:childTnLst>
                                </p:cTn>
                              </p:par>
                            </p:childTnLst>
                          </p:cTn>
                        </p:par>
                      </p:childTnLst>
                    </p:cTn>
                  </p:par>
                  <p:par>
                    <p:cTn id="290" fill="hold">
                      <p:stCondLst>
                        <p:cond delay="indefinite"/>
                      </p:stCondLst>
                      <p:childTnLst>
                        <p:par>
                          <p:cTn id="291" fill="hold">
                            <p:stCondLst>
                              <p:cond delay="0"/>
                            </p:stCondLst>
                            <p:childTnLst>
                              <p:par>
                                <p:cTn id="292" presetID="1" presetClass="entr" presetSubtype="0" fill="hold" grpId="0" nodeType="clickEffect">
                                  <p:stCondLst>
                                    <p:cond delay="0"/>
                                  </p:stCondLst>
                                  <p:childTnLst>
                                    <p:set>
                                      <p:cBhvr>
                                        <p:cTn id="293" dur="1" fill="hold">
                                          <p:stCondLst>
                                            <p:cond delay="0"/>
                                          </p:stCondLst>
                                        </p:cTn>
                                        <p:tgtEl>
                                          <p:spTgt spid="105"/>
                                        </p:tgtEl>
                                        <p:attrNameLst>
                                          <p:attrName>style.visibility</p:attrName>
                                        </p:attrNameLst>
                                      </p:cBhvr>
                                      <p:to>
                                        <p:strVal val="visible"/>
                                      </p:to>
                                    </p:set>
                                  </p:childTnLst>
                                </p:cTn>
                              </p:par>
                            </p:childTnLst>
                          </p:cTn>
                        </p:par>
                      </p:childTnLst>
                    </p:cTn>
                  </p:par>
                  <p:par>
                    <p:cTn id="294" fill="hold">
                      <p:stCondLst>
                        <p:cond delay="indefinite"/>
                      </p:stCondLst>
                      <p:childTnLst>
                        <p:par>
                          <p:cTn id="295" fill="hold">
                            <p:stCondLst>
                              <p:cond delay="0"/>
                            </p:stCondLst>
                            <p:childTnLst>
                              <p:par>
                                <p:cTn id="296" presetID="1" presetClass="entr" presetSubtype="0" fill="hold" nodeType="clickEffect">
                                  <p:stCondLst>
                                    <p:cond delay="0"/>
                                  </p:stCondLst>
                                  <p:childTnLst>
                                    <p:set>
                                      <p:cBhvr>
                                        <p:cTn id="297" dur="1" fill="hold">
                                          <p:stCondLst>
                                            <p:cond delay="0"/>
                                          </p:stCondLst>
                                        </p:cTn>
                                        <p:tgtEl>
                                          <p:spTgt spid="49"/>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1" presetClass="exit" presetSubtype="0" fill="hold" grpId="1" nodeType="clickEffect">
                                  <p:stCondLst>
                                    <p:cond delay="0"/>
                                  </p:stCondLst>
                                  <p:childTnLst>
                                    <p:set>
                                      <p:cBhvr>
                                        <p:cTn id="301" dur="1" fill="hold">
                                          <p:stCondLst>
                                            <p:cond delay="0"/>
                                          </p:stCondLst>
                                        </p:cTn>
                                        <p:tgtEl>
                                          <p:spTgt spid="81"/>
                                        </p:tgtEl>
                                        <p:attrNameLst>
                                          <p:attrName>style.visibility</p:attrName>
                                        </p:attrNameLst>
                                      </p:cBhvr>
                                      <p:to>
                                        <p:strVal val="hidden"/>
                                      </p:to>
                                    </p:set>
                                  </p:childTnLst>
                                </p:cTn>
                              </p:par>
                              <p:par>
                                <p:cTn id="302" presetID="1" presetClass="exit" presetSubtype="0" fill="hold" grpId="0" nodeType="withEffect">
                                  <p:stCondLst>
                                    <p:cond delay="0"/>
                                  </p:stCondLst>
                                  <p:childTnLst>
                                    <p:set>
                                      <p:cBhvr>
                                        <p:cTn id="303" dur="1" fill="hold">
                                          <p:stCondLst>
                                            <p:cond delay="0"/>
                                          </p:stCondLst>
                                        </p:cTn>
                                        <p:tgtEl>
                                          <p:spTgt spid="67"/>
                                        </p:tgtEl>
                                        <p:attrNameLst>
                                          <p:attrName>style.visibility</p:attrName>
                                        </p:attrNameLst>
                                      </p:cBhvr>
                                      <p:to>
                                        <p:strVal val="hidden"/>
                                      </p:to>
                                    </p:set>
                                  </p:childTnLst>
                                </p:cTn>
                              </p:par>
                            </p:childTnLst>
                          </p:cTn>
                        </p:par>
                        <p:par>
                          <p:cTn id="304" fill="hold">
                            <p:stCondLst>
                              <p:cond delay="0"/>
                            </p:stCondLst>
                            <p:childTnLst>
                              <p:par>
                                <p:cTn id="305" presetID="31" presetClass="entr" presetSubtype="0" fill="hold" grpId="0" nodeType="afterEffect">
                                  <p:stCondLst>
                                    <p:cond delay="0"/>
                                  </p:stCondLst>
                                  <p:childTnLst>
                                    <p:set>
                                      <p:cBhvr>
                                        <p:cTn id="306" dur="1" fill="hold">
                                          <p:stCondLst>
                                            <p:cond delay="0"/>
                                          </p:stCondLst>
                                        </p:cTn>
                                        <p:tgtEl>
                                          <p:spTgt spid="83"/>
                                        </p:tgtEl>
                                        <p:attrNameLst>
                                          <p:attrName>style.visibility</p:attrName>
                                        </p:attrNameLst>
                                      </p:cBhvr>
                                      <p:to>
                                        <p:strVal val="visible"/>
                                      </p:to>
                                    </p:set>
                                    <p:anim calcmode="lin" valueType="num">
                                      <p:cBhvr>
                                        <p:cTn id="307" dur="1000" fill="hold"/>
                                        <p:tgtEl>
                                          <p:spTgt spid="83"/>
                                        </p:tgtEl>
                                        <p:attrNameLst>
                                          <p:attrName>ppt_w</p:attrName>
                                        </p:attrNameLst>
                                      </p:cBhvr>
                                      <p:tavLst>
                                        <p:tav tm="0">
                                          <p:val>
                                            <p:fltVal val="0"/>
                                          </p:val>
                                        </p:tav>
                                        <p:tav tm="100000">
                                          <p:val>
                                            <p:strVal val="#ppt_w"/>
                                          </p:val>
                                        </p:tav>
                                      </p:tavLst>
                                    </p:anim>
                                    <p:anim calcmode="lin" valueType="num">
                                      <p:cBhvr>
                                        <p:cTn id="308" dur="1000" fill="hold"/>
                                        <p:tgtEl>
                                          <p:spTgt spid="83"/>
                                        </p:tgtEl>
                                        <p:attrNameLst>
                                          <p:attrName>ppt_h</p:attrName>
                                        </p:attrNameLst>
                                      </p:cBhvr>
                                      <p:tavLst>
                                        <p:tav tm="0">
                                          <p:val>
                                            <p:fltVal val="0"/>
                                          </p:val>
                                        </p:tav>
                                        <p:tav tm="100000">
                                          <p:val>
                                            <p:strVal val="#ppt_h"/>
                                          </p:val>
                                        </p:tav>
                                      </p:tavLst>
                                    </p:anim>
                                    <p:anim calcmode="lin" valueType="num">
                                      <p:cBhvr>
                                        <p:cTn id="309" dur="1000" fill="hold"/>
                                        <p:tgtEl>
                                          <p:spTgt spid="83"/>
                                        </p:tgtEl>
                                        <p:attrNameLst>
                                          <p:attrName>style.rotation</p:attrName>
                                        </p:attrNameLst>
                                      </p:cBhvr>
                                      <p:tavLst>
                                        <p:tav tm="0">
                                          <p:val>
                                            <p:fltVal val="90"/>
                                          </p:val>
                                        </p:tav>
                                        <p:tav tm="100000">
                                          <p:val>
                                            <p:fltVal val="0"/>
                                          </p:val>
                                        </p:tav>
                                      </p:tavLst>
                                    </p:anim>
                                    <p:animEffect transition="in" filter="fade">
                                      <p:cBhvr>
                                        <p:cTn id="310" dur="1000"/>
                                        <p:tgtEl>
                                          <p:spTgt spid="83"/>
                                        </p:tgtEl>
                                      </p:cBhvr>
                                    </p:animEffect>
                                  </p:childTnLst>
                                </p:cTn>
                              </p:par>
                            </p:childTnLst>
                          </p:cTn>
                        </p:par>
                      </p:childTnLst>
                    </p:cTn>
                  </p:par>
                  <p:par>
                    <p:cTn id="311" fill="hold">
                      <p:stCondLst>
                        <p:cond delay="indefinite"/>
                      </p:stCondLst>
                      <p:childTnLst>
                        <p:par>
                          <p:cTn id="312" fill="hold">
                            <p:stCondLst>
                              <p:cond delay="0"/>
                            </p:stCondLst>
                            <p:childTnLst>
                              <p:par>
                                <p:cTn id="313" presetID="1" presetClass="exit" presetSubtype="0" fill="hold" nodeType="clickEffect">
                                  <p:stCondLst>
                                    <p:cond delay="0"/>
                                  </p:stCondLst>
                                  <p:childTnLst>
                                    <p:set>
                                      <p:cBhvr>
                                        <p:cTn id="314" dur="1" fill="hold">
                                          <p:stCondLst>
                                            <p:cond delay="0"/>
                                          </p:stCondLst>
                                        </p:cTn>
                                        <p:tgtEl>
                                          <p:spTgt spid="49"/>
                                        </p:tgtEl>
                                        <p:attrNameLst>
                                          <p:attrName>style.visibility</p:attrName>
                                        </p:attrNameLst>
                                      </p:cBhvr>
                                      <p:to>
                                        <p:strVal val="hidden"/>
                                      </p:to>
                                    </p:set>
                                  </p:childTnLst>
                                </p:cTn>
                              </p:par>
                            </p:childTnLst>
                          </p:cTn>
                        </p:par>
                        <p:par>
                          <p:cTn id="315" fill="hold">
                            <p:stCondLst>
                              <p:cond delay="0"/>
                            </p:stCondLst>
                            <p:childTnLst>
                              <p:par>
                                <p:cTn id="316" presetID="1" presetClass="entr" presetSubtype="0" fill="hold" nodeType="afterEffect">
                                  <p:stCondLst>
                                    <p:cond delay="0"/>
                                  </p:stCondLst>
                                  <p:childTnLst>
                                    <p:set>
                                      <p:cBhvr>
                                        <p:cTn id="317" dur="1" fill="hold">
                                          <p:stCondLst>
                                            <p:cond delay="0"/>
                                          </p:stCondLst>
                                        </p:cTn>
                                        <p:tgtEl>
                                          <p:spTgt spid="46"/>
                                        </p:tgtEl>
                                        <p:attrNameLst>
                                          <p:attrName>style.visibility</p:attrName>
                                        </p:attrNameLst>
                                      </p:cBhvr>
                                      <p:to>
                                        <p:strVal val="visible"/>
                                      </p:to>
                                    </p:set>
                                  </p:childTnLst>
                                </p:cTn>
                              </p:par>
                            </p:childTnLst>
                          </p:cTn>
                        </p:par>
                      </p:childTnLst>
                    </p:cTn>
                  </p:par>
                  <p:par>
                    <p:cTn id="318" fill="hold">
                      <p:stCondLst>
                        <p:cond delay="indefinite"/>
                      </p:stCondLst>
                      <p:childTnLst>
                        <p:par>
                          <p:cTn id="319" fill="hold">
                            <p:stCondLst>
                              <p:cond delay="0"/>
                            </p:stCondLst>
                            <p:childTnLst>
                              <p:par>
                                <p:cTn id="320" presetID="31" presetClass="entr" presetSubtype="0" fill="hold" grpId="0" nodeType="clickEffect">
                                  <p:stCondLst>
                                    <p:cond delay="0"/>
                                  </p:stCondLst>
                                  <p:childTnLst>
                                    <p:set>
                                      <p:cBhvr>
                                        <p:cTn id="321" dur="1" fill="hold">
                                          <p:stCondLst>
                                            <p:cond delay="0"/>
                                          </p:stCondLst>
                                        </p:cTn>
                                        <p:tgtEl>
                                          <p:spTgt spid="82"/>
                                        </p:tgtEl>
                                        <p:attrNameLst>
                                          <p:attrName>style.visibility</p:attrName>
                                        </p:attrNameLst>
                                      </p:cBhvr>
                                      <p:to>
                                        <p:strVal val="visible"/>
                                      </p:to>
                                    </p:set>
                                    <p:anim calcmode="lin" valueType="num">
                                      <p:cBhvr>
                                        <p:cTn id="322" dur="1000" fill="hold"/>
                                        <p:tgtEl>
                                          <p:spTgt spid="82"/>
                                        </p:tgtEl>
                                        <p:attrNameLst>
                                          <p:attrName>ppt_w</p:attrName>
                                        </p:attrNameLst>
                                      </p:cBhvr>
                                      <p:tavLst>
                                        <p:tav tm="0">
                                          <p:val>
                                            <p:fltVal val="0"/>
                                          </p:val>
                                        </p:tav>
                                        <p:tav tm="100000">
                                          <p:val>
                                            <p:strVal val="#ppt_w"/>
                                          </p:val>
                                        </p:tav>
                                      </p:tavLst>
                                    </p:anim>
                                    <p:anim calcmode="lin" valueType="num">
                                      <p:cBhvr>
                                        <p:cTn id="323" dur="1000" fill="hold"/>
                                        <p:tgtEl>
                                          <p:spTgt spid="82"/>
                                        </p:tgtEl>
                                        <p:attrNameLst>
                                          <p:attrName>ppt_h</p:attrName>
                                        </p:attrNameLst>
                                      </p:cBhvr>
                                      <p:tavLst>
                                        <p:tav tm="0">
                                          <p:val>
                                            <p:fltVal val="0"/>
                                          </p:val>
                                        </p:tav>
                                        <p:tav tm="100000">
                                          <p:val>
                                            <p:strVal val="#ppt_h"/>
                                          </p:val>
                                        </p:tav>
                                      </p:tavLst>
                                    </p:anim>
                                    <p:anim calcmode="lin" valueType="num">
                                      <p:cBhvr>
                                        <p:cTn id="324" dur="1000" fill="hold"/>
                                        <p:tgtEl>
                                          <p:spTgt spid="82"/>
                                        </p:tgtEl>
                                        <p:attrNameLst>
                                          <p:attrName>style.rotation</p:attrName>
                                        </p:attrNameLst>
                                      </p:cBhvr>
                                      <p:tavLst>
                                        <p:tav tm="0">
                                          <p:val>
                                            <p:fltVal val="90"/>
                                          </p:val>
                                        </p:tav>
                                        <p:tav tm="100000">
                                          <p:val>
                                            <p:fltVal val="0"/>
                                          </p:val>
                                        </p:tav>
                                      </p:tavLst>
                                    </p:anim>
                                    <p:animEffect transition="in" filter="fade">
                                      <p:cBhvr>
                                        <p:cTn id="325" dur="1000"/>
                                        <p:tgtEl>
                                          <p:spTgt spid="82"/>
                                        </p:tgtEl>
                                      </p:cBhvr>
                                    </p:animEffec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nodeType="clickEffect">
                                  <p:stCondLst>
                                    <p:cond delay="0"/>
                                  </p:stCondLst>
                                  <p:childTnLst>
                                    <p:set>
                                      <p:cBhvr>
                                        <p:cTn id="329" dur="1" fill="hold">
                                          <p:stCondLst>
                                            <p:cond delay="0"/>
                                          </p:stCondLst>
                                        </p:cTn>
                                        <p:tgtEl>
                                          <p:spTgt spid="46"/>
                                        </p:tgtEl>
                                        <p:attrNameLst>
                                          <p:attrName>style.visibility</p:attrName>
                                        </p:attrNameLst>
                                      </p:cBhvr>
                                      <p:to>
                                        <p:strVal val="hidden"/>
                                      </p:to>
                                    </p:set>
                                  </p:childTnLst>
                                </p:cTn>
                              </p:par>
                            </p:childTnLst>
                          </p:cTn>
                        </p:par>
                      </p:childTnLst>
                    </p:cTn>
                  </p:par>
                  <p:par>
                    <p:cTn id="330" fill="hold">
                      <p:stCondLst>
                        <p:cond delay="indefinite"/>
                      </p:stCondLst>
                      <p:childTnLst>
                        <p:par>
                          <p:cTn id="331" fill="hold">
                            <p:stCondLst>
                              <p:cond delay="0"/>
                            </p:stCondLst>
                            <p:childTnLst>
                              <p:par>
                                <p:cTn id="332" presetID="1" presetClass="exit" presetSubtype="0" fill="hold" nodeType="clickEffect">
                                  <p:stCondLst>
                                    <p:cond delay="0"/>
                                  </p:stCondLst>
                                  <p:childTnLst>
                                    <p:set>
                                      <p:cBhvr>
                                        <p:cTn id="333" dur="1" fill="hold">
                                          <p:stCondLst>
                                            <p:cond delay="0"/>
                                          </p:stCondLst>
                                        </p:cTn>
                                        <p:tgtEl>
                                          <p:spTgt spid="22"/>
                                        </p:tgtEl>
                                        <p:attrNameLst>
                                          <p:attrName>style.visibility</p:attrName>
                                        </p:attrNameLst>
                                      </p:cBhvr>
                                      <p:to>
                                        <p:strVal val="hidden"/>
                                      </p:to>
                                    </p:set>
                                  </p:childTnLst>
                                </p:cTn>
                              </p:par>
                            </p:childTnLst>
                          </p:cTn>
                        </p:par>
                        <p:par>
                          <p:cTn id="334" fill="hold">
                            <p:stCondLst>
                              <p:cond delay="0"/>
                            </p:stCondLst>
                            <p:childTnLst>
                              <p:par>
                                <p:cTn id="335" presetID="1" presetClass="exit" presetSubtype="0" fill="hold" grpId="1" nodeType="afterEffect">
                                  <p:stCondLst>
                                    <p:cond delay="0"/>
                                  </p:stCondLst>
                                  <p:childTnLst>
                                    <p:set>
                                      <p:cBhvr>
                                        <p:cTn id="336" dur="1" fill="hold">
                                          <p:stCondLst>
                                            <p:cond delay="0"/>
                                          </p:stCondLst>
                                        </p:cTn>
                                        <p:tgtEl>
                                          <p:spTgt spid="105"/>
                                        </p:tgtEl>
                                        <p:attrNameLst>
                                          <p:attrName>style.visibility</p:attrName>
                                        </p:attrNameLst>
                                      </p:cBhvr>
                                      <p:to>
                                        <p:strVal val="hidden"/>
                                      </p:to>
                                    </p:set>
                                  </p:childTnLst>
                                </p:cTn>
                              </p:par>
                            </p:childTnLst>
                          </p:cTn>
                        </p:par>
                        <p:par>
                          <p:cTn id="337" fill="hold">
                            <p:stCondLst>
                              <p:cond delay="0"/>
                            </p:stCondLst>
                            <p:childTnLst>
                              <p:par>
                                <p:cTn id="338" presetID="1" presetClass="entr" presetSubtype="0" fill="hold" nodeType="afterEffect">
                                  <p:stCondLst>
                                    <p:cond delay="0"/>
                                  </p:stCondLst>
                                  <p:childTnLst>
                                    <p:set>
                                      <p:cBhvr>
                                        <p:cTn id="339" dur="1" fill="hold">
                                          <p:stCondLst>
                                            <p:cond delay="0"/>
                                          </p:stCondLst>
                                        </p:cTn>
                                        <p:tgtEl>
                                          <p:spTgt spid="25"/>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1" presetClass="entr" presetSubtype="0" fill="hold" grpId="0" nodeType="clickEffect">
                                  <p:stCondLst>
                                    <p:cond delay="0"/>
                                  </p:stCondLst>
                                  <p:childTnLst>
                                    <p:set>
                                      <p:cBhvr>
                                        <p:cTn id="343" dur="1" fill="hold">
                                          <p:stCondLst>
                                            <p:cond delay="0"/>
                                          </p:stCondLst>
                                        </p:cTn>
                                        <p:tgtEl>
                                          <p:spTgt spid="106"/>
                                        </p:tgtEl>
                                        <p:attrNameLst>
                                          <p:attrName>style.visibility</p:attrName>
                                        </p:attrNameLst>
                                      </p:cBhvr>
                                      <p:to>
                                        <p:strVal val="visible"/>
                                      </p:to>
                                    </p:set>
                                  </p:childTnLst>
                                </p:cTn>
                              </p:par>
                            </p:childTnLst>
                          </p:cTn>
                        </p:par>
                      </p:childTnLst>
                    </p:cTn>
                  </p:par>
                  <p:par>
                    <p:cTn id="344" fill="hold">
                      <p:stCondLst>
                        <p:cond delay="indefinite"/>
                      </p:stCondLst>
                      <p:childTnLst>
                        <p:par>
                          <p:cTn id="345" fill="hold">
                            <p:stCondLst>
                              <p:cond delay="0"/>
                            </p:stCondLst>
                            <p:childTnLst>
                              <p:par>
                                <p:cTn id="346" presetID="1" presetClass="entr" presetSubtype="0" fill="hold" nodeType="clickEffect">
                                  <p:stCondLst>
                                    <p:cond delay="0"/>
                                  </p:stCondLst>
                                  <p:childTnLst>
                                    <p:set>
                                      <p:cBhvr>
                                        <p:cTn id="347" dur="1" fill="hold">
                                          <p:stCondLst>
                                            <p:cond delay="0"/>
                                          </p:stCondLst>
                                        </p:cTn>
                                        <p:tgtEl>
                                          <p:spTgt spid="52"/>
                                        </p:tgtEl>
                                        <p:attrNameLst>
                                          <p:attrName>style.visibility</p:attrName>
                                        </p:attrNameLst>
                                      </p:cBhvr>
                                      <p:to>
                                        <p:strVal val="visible"/>
                                      </p:to>
                                    </p:set>
                                  </p:childTnLst>
                                </p:cTn>
                              </p:par>
                            </p:childTnLst>
                          </p:cTn>
                        </p:par>
                      </p:childTnLst>
                    </p:cTn>
                  </p:par>
                  <p:par>
                    <p:cTn id="348" fill="hold">
                      <p:stCondLst>
                        <p:cond delay="indefinite"/>
                      </p:stCondLst>
                      <p:childTnLst>
                        <p:par>
                          <p:cTn id="349" fill="hold">
                            <p:stCondLst>
                              <p:cond delay="0"/>
                            </p:stCondLst>
                            <p:childTnLst>
                              <p:par>
                                <p:cTn id="350" presetID="1" presetClass="exit" presetSubtype="0" fill="hold" grpId="1" nodeType="clickEffect">
                                  <p:stCondLst>
                                    <p:cond delay="0"/>
                                  </p:stCondLst>
                                  <p:childTnLst>
                                    <p:set>
                                      <p:cBhvr>
                                        <p:cTn id="351" dur="1" fill="hold">
                                          <p:stCondLst>
                                            <p:cond delay="0"/>
                                          </p:stCondLst>
                                        </p:cTn>
                                        <p:tgtEl>
                                          <p:spTgt spid="83"/>
                                        </p:tgtEl>
                                        <p:attrNameLst>
                                          <p:attrName>style.visibility</p:attrName>
                                        </p:attrNameLst>
                                      </p:cBhvr>
                                      <p:to>
                                        <p:strVal val="hidden"/>
                                      </p:to>
                                    </p:set>
                                  </p:childTnLst>
                                </p:cTn>
                              </p:par>
                              <p:par>
                                <p:cTn id="352" presetID="1" presetClass="exit" presetSubtype="0" fill="hold" grpId="0" nodeType="withEffect">
                                  <p:stCondLst>
                                    <p:cond delay="0"/>
                                  </p:stCondLst>
                                  <p:childTnLst>
                                    <p:set>
                                      <p:cBhvr>
                                        <p:cTn id="353" dur="1" fill="hold">
                                          <p:stCondLst>
                                            <p:cond delay="0"/>
                                          </p:stCondLst>
                                        </p:cTn>
                                        <p:tgtEl>
                                          <p:spTgt spid="68"/>
                                        </p:tgtEl>
                                        <p:attrNameLst>
                                          <p:attrName>style.visibility</p:attrName>
                                        </p:attrNameLst>
                                      </p:cBhvr>
                                      <p:to>
                                        <p:strVal val="hidden"/>
                                      </p:to>
                                    </p:set>
                                  </p:childTnLst>
                                </p:cTn>
                              </p:par>
                            </p:childTnLst>
                          </p:cTn>
                        </p:par>
                        <p:par>
                          <p:cTn id="354" fill="hold">
                            <p:stCondLst>
                              <p:cond delay="0"/>
                            </p:stCondLst>
                            <p:childTnLst>
                              <p:par>
                                <p:cTn id="355" presetID="31" presetClass="entr" presetSubtype="0" fill="hold" grpId="0" nodeType="afterEffect">
                                  <p:stCondLst>
                                    <p:cond delay="0"/>
                                  </p:stCondLst>
                                  <p:childTnLst>
                                    <p:set>
                                      <p:cBhvr>
                                        <p:cTn id="356" dur="1" fill="hold">
                                          <p:stCondLst>
                                            <p:cond delay="0"/>
                                          </p:stCondLst>
                                        </p:cTn>
                                        <p:tgtEl>
                                          <p:spTgt spid="88"/>
                                        </p:tgtEl>
                                        <p:attrNameLst>
                                          <p:attrName>style.visibility</p:attrName>
                                        </p:attrNameLst>
                                      </p:cBhvr>
                                      <p:to>
                                        <p:strVal val="visible"/>
                                      </p:to>
                                    </p:set>
                                    <p:anim calcmode="lin" valueType="num">
                                      <p:cBhvr>
                                        <p:cTn id="357" dur="1000" fill="hold"/>
                                        <p:tgtEl>
                                          <p:spTgt spid="88"/>
                                        </p:tgtEl>
                                        <p:attrNameLst>
                                          <p:attrName>ppt_w</p:attrName>
                                        </p:attrNameLst>
                                      </p:cBhvr>
                                      <p:tavLst>
                                        <p:tav tm="0">
                                          <p:val>
                                            <p:fltVal val="0"/>
                                          </p:val>
                                        </p:tav>
                                        <p:tav tm="100000">
                                          <p:val>
                                            <p:strVal val="#ppt_w"/>
                                          </p:val>
                                        </p:tav>
                                      </p:tavLst>
                                    </p:anim>
                                    <p:anim calcmode="lin" valueType="num">
                                      <p:cBhvr>
                                        <p:cTn id="358" dur="1000" fill="hold"/>
                                        <p:tgtEl>
                                          <p:spTgt spid="88"/>
                                        </p:tgtEl>
                                        <p:attrNameLst>
                                          <p:attrName>ppt_h</p:attrName>
                                        </p:attrNameLst>
                                      </p:cBhvr>
                                      <p:tavLst>
                                        <p:tav tm="0">
                                          <p:val>
                                            <p:fltVal val="0"/>
                                          </p:val>
                                        </p:tav>
                                        <p:tav tm="100000">
                                          <p:val>
                                            <p:strVal val="#ppt_h"/>
                                          </p:val>
                                        </p:tav>
                                      </p:tavLst>
                                    </p:anim>
                                    <p:anim calcmode="lin" valueType="num">
                                      <p:cBhvr>
                                        <p:cTn id="359" dur="1000" fill="hold"/>
                                        <p:tgtEl>
                                          <p:spTgt spid="88"/>
                                        </p:tgtEl>
                                        <p:attrNameLst>
                                          <p:attrName>style.rotation</p:attrName>
                                        </p:attrNameLst>
                                      </p:cBhvr>
                                      <p:tavLst>
                                        <p:tav tm="0">
                                          <p:val>
                                            <p:fltVal val="90"/>
                                          </p:val>
                                        </p:tav>
                                        <p:tav tm="100000">
                                          <p:val>
                                            <p:fltVal val="0"/>
                                          </p:val>
                                        </p:tav>
                                      </p:tavLst>
                                    </p:anim>
                                    <p:animEffect transition="in" filter="fade">
                                      <p:cBhvr>
                                        <p:cTn id="360" dur="1000"/>
                                        <p:tgtEl>
                                          <p:spTgt spid="88"/>
                                        </p:tgtEl>
                                      </p:cBhvr>
                                    </p:animEffect>
                                  </p:childTnLst>
                                </p:cTn>
                              </p:par>
                            </p:childTnLst>
                          </p:cTn>
                        </p:par>
                      </p:childTnLst>
                    </p:cTn>
                  </p:par>
                  <p:par>
                    <p:cTn id="361" fill="hold">
                      <p:stCondLst>
                        <p:cond delay="indefinite"/>
                      </p:stCondLst>
                      <p:childTnLst>
                        <p:par>
                          <p:cTn id="362" fill="hold">
                            <p:stCondLst>
                              <p:cond delay="0"/>
                            </p:stCondLst>
                            <p:childTnLst>
                              <p:par>
                                <p:cTn id="363" presetID="1" presetClass="exit" presetSubtype="0" fill="hold" nodeType="clickEffect">
                                  <p:stCondLst>
                                    <p:cond delay="0"/>
                                  </p:stCondLst>
                                  <p:childTnLst>
                                    <p:set>
                                      <p:cBhvr>
                                        <p:cTn id="364" dur="1" fill="hold">
                                          <p:stCondLst>
                                            <p:cond delay="0"/>
                                          </p:stCondLst>
                                        </p:cTn>
                                        <p:tgtEl>
                                          <p:spTgt spid="52"/>
                                        </p:tgtEl>
                                        <p:attrNameLst>
                                          <p:attrName>style.visibility</p:attrName>
                                        </p:attrNameLst>
                                      </p:cBhvr>
                                      <p:to>
                                        <p:strVal val="hidden"/>
                                      </p:to>
                                    </p:set>
                                  </p:childTnLst>
                                </p:cTn>
                              </p:par>
                            </p:childTnLst>
                          </p:cTn>
                        </p:par>
                        <p:par>
                          <p:cTn id="365" fill="hold">
                            <p:stCondLst>
                              <p:cond delay="0"/>
                            </p:stCondLst>
                            <p:childTnLst>
                              <p:par>
                                <p:cTn id="366" presetID="1" presetClass="entr" presetSubtype="0" fill="hold" nodeType="afterEffect">
                                  <p:stCondLst>
                                    <p:cond delay="0"/>
                                  </p:stCondLst>
                                  <p:childTnLst>
                                    <p:set>
                                      <p:cBhvr>
                                        <p:cTn id="367" dur="1" fill="hold">
                                          <p:stCondLst>
                                            <p:cond delay="0"/>
                                          </p:stCondLst>
                                        </p:cTn>
                                        <p:tgtEl>
                                          <p:spTgt spid="49"/>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1" presetClass="exit" presetSubtype="0" fill="hold" grpId="1" nodeType="clickEffect">
                                  <p:stCondLst>
                                    <p:cond delay="0"/>
                                  </p:stCondLst>
                                  <p:childTnLst>
                                    <p:set>
                                      <p:cBhvr>
                                        <p:cTn id="371" dur="1" fill="hold">
                                          <p:stCondLst>
                                            <p:cond delay="0"/>
                                          </p:stCondLst>
                                        </p:cTn>
                                        <p:tgtEl>
                                          <p:spTgt spid="82"/>
                                        </p:tgtEl>
                                        <p:attrNameLst>
                                          <p:attrName>style.visibility</p:attrName>
                                        </p:attrNameLst>
                                      </p:cBhvr>
                                      <p:to>
                                        <p:strVal val="hidden"/>
                                      </p:to>
                                    </p:set>
                                  </p:childTnLst>
                                </p:cTn>
                              </p:par>
                            </p:childTnLst>
                          </p:cTn>
                        </p:par>
                        <p:par>
                          <p:cTn id="372" fill="hold">
                            <p:stCondLst>
                              <p:cond delay="0"/>
                            </p:stCondLst>
                            <p:childTnLst>
                              <p:par>
                                <p:cTn id="373" presetID="31" presetClass="entr" presetSubtype="0" fill="hold" grpId="0" nodeType="afterEffect">
                                  <p:stCondLst>
                                    <p:cond delay="0"/>
                                  </p:stCondLst>
                                  <p:childTnLst>
                                    <p:set>
                                      <p:cBhvr>
                                        <p:cTn id="374" dur="1" fill="hold">
                                          <p:stCondLst>
                                            <p:cond delay="0"/>
                                          </p:stCondLst>
                                        </p:cTn>
                                        <p:tgtEl>
                                          <p:spTgt spid="87"/>
                                        </p:tgtEl>
                                        <p:attrNameLst>
                                          <p:attrName>style.visibility</p:attrName>
                                        </p:attrNameLst>
                                      </p:cBhvr>
                                      <p:to>
                                        <p:strVal val="visible"/>
                                      </p:to>
                                    </p:set>
                                    <p:anim calcmode="lin" valueType="num">
                                      <p:cBhvr>
                                        <p:cTn id="375" dur="1000" fill="hold"/>
                                        <p:tgtEl>
                                          <p:spTgt spid="87"/>
                                        </p:tgtEl>
                                        <p:attrNameLst>
                                          <p:attrName>ppt_w</p:attrName>
                                        </p:attrNameLst>
                                      </p:cBhvr>
                                      <p:tavLst>
                                        <p:tav tm="0">
                                          <p:val>
                                            <p:fltVal val="0"/>
                                          </p:val>
                                        </p:tav>
                                        <p:tav tm="100000">
                                          <p:val>
                                            <p:strVal val="#ppt_w"/>
                                          </p:val>
                                        </p:tav>
                                      </p:tavLst>
                                    </p:anim>
                                    <p:anim calcmode="lin" valueType="num">
                                      <p:cBhvr>
                                        <p:cTn id="376" dur="1000" fill="hold"/>
                                        <p:tgtEl>
                                          <p:spTgt spid="87"/>
                                        </p:tgtEl>
                                        <p:attrNameLst>
                                          <p:attrName>ppt_h</p:attrName>
                                        </p:attrNameLst>
                                      </p:cBhvr>
                                      <p:tavLst>
                                        <p:tav tm="0">
                                          <p:val>
                                            <p:fltVal val="0"/>
                                          </p:val>
                                        </p:tav>
                                        <p:tav tm="100000">
                                          <p:val>
                                            <p:strVal val="#ppt_h"/>
                                          </p:val>
                                        </p:tav>
                                      </p:tavLst>
                                    </p:anim>
                                    <p:anim calcmode="lin" valueType="num">
                                      <p:cBhvr>
                                        <p:cTn id="377" dur="1000" fill="hold"/>
                                        <p:tgtEl>
                                          <p:spTgt spid="87"/>
                                        </p:tgtEl>
                                        <p:attrNameLst>
                                          <p:attrName>style.rotation</p:attrName>
                                        </p:attrNameLst>
                                      </p:cBhvr>
                                      <p:tavLst>
                                        <p:tav tm="0">
                                          <p:val>
                                            <p:fltVal val="90"/>
                                          </p:val>
                                        </p:tav>
                                        <p:tav tm="100000">
                                          <p:val>
                                            <p:fltVal val="0"/>
                                          </p:val>
                                        </p:tav>
                                      </p:tavLst>
                                    </p:anim>
                                    <p:animEffect transition="in" filter="fade">
                                      <p:cBhvr>
                                        <p:cTn id="378" dur="1000"/>
                                        <p:tgtEl>
                                          <p:spTgt spid="87"/>
                                        </p:tgtEl>
                                      </p:cBhvr>
                                    </p:animEffect>
                                  </p:childTnLst>
                                </p:cTn>
                              </p:par>
                            </p:childTnLst>
                          </p:cTn>
                        </p:par>
                      </p:childTnLst>
                    </p:cTn>
                  </p:par>
                  <p:par>
                    <p:cTn id="379" fill="hold">
                      <p:stCondLst>
                        <p:cond delay="indefinite"/>
                      </p:stCondLst>
                      <p:childTnLst>
                        <p:par>
                          <p:cTn id="380" fill="hold">
                            <p:stCondLst>
                              <p:cond delay="0"/>
                            </p:stCondLst>
                            <p:childTnLst>
                              <p:par>
                                <p:cTn id="381" presetID="1" presetClass="exit" presetSubtype="0" fill="hold" nodeType="clickEffect">
                                  <p:stCondLst>
                                    <p:cond delay="0"/>
                                  </p:stCondLst>
                                  <p:childTnLst>
                                    <p:set>
                                      <p:cBhvr>
                                        <p:cTn id="382" dur="1" fill="hold">
                                          <p:stCondLst>
                                            <p:cond delay="0"/>
                                          </p:stCondLst>
                                        </p:cTn>
                                        <p:tgtEl>
                                          <p:spTgt spid="49"/>
                                        </p:tgtEl>
                                        <p:attrNameLst>
                                          <p:attrName>style.visibility</p:attrName>
                                        </p:attrNameLst>
                                      </p:cBhvr>
                                      <p:to>
                                        <p:strVal val="hidden"/>
                                      </p:to>
                                    </p:set>
                                  </p:childTnLst>
                                </p:cTn>
                              </p:par>
                            </p:childTnLst>
                          </p:cTn>
                        </p:par>
                        <p:par>
                          <p:cTn id="383" fill="hold">
                            <p:stCondLst>
                              <p:cond delay="0"/>
                            </p:stCondLst>
                            <p:childTnLst>
                              <p:par>
                                <p:cTn id="384" presetID="1" presetClass="entr" presetSubtype="0" fill="hold" nodeType="afterEffect">
                                  <p:stCondLst>
                                    <p:cond delay="0"/>
                                  </p:stCondLst>
                                  <p:childTnLst>
                                    <p:set>
                                      <p:cBhvr>
                                        <p:cTn id="385" dur="1" fill="hold">
                                          <p:stCondLst>
                                            <p:cond delay="0"/>
                                          </p:stCondLst>
                                        </p:cTn>
                                        <p:tgtEl>
                                          <p:spTgt spid="46"/>
                                        </p:tgtEl>
                                        <p:attrNameLst>
                                          <p:attrName>style.visibility</p:attrName>
                                        </p:attrNameLst>
                                      </p:cBhvr>
                                      <p:to>
                                        <p:strVal val="visible"/>
                                      </p:to>
                                    </p:set>
                                  </p:childTnLst>
                                </p:cTn>
                              </p:par>
                            </p:childTnLst>
                          </p:cTn>
                        </p:par>
                      </p:childTnLst>
                    </p:cTn>
                  </p:par>
                  <p:par>
                    <p:cTn id="386" fill="hold">
                      <p:stCondLst>
                        <p:cond delay="indefinite"/>
                      </p:stCondLst>
                      <p:childTnLst>
                        <p:par>
                          <p:cTn id="387" fill="hold">
                            <p:stCondLst>
                              <p:cond delay="0"/>
                            </p:stCondLst>
                            <p:childTnLst>
                              <p:par>
                                <p:cTn id="388" presetID="1" presetClass="exit" presetSubtype="0" fill="hold" grpId="1" nodeType="clickEffect">
                                  <p:stCondLst>
                                    <p:cond delay="0"/>
                                  </p:stCondLst>
                                  <p:childTnLst>
                                    <p:set>
                                      <p:cBhvr>
                                        <p:cTn id="389" dur="1" fill="hold">
                                          <p:stCondLst>
                                            <p:cond delay="0"/>
                                          </p:stCondLst>
                                        </p:cTn>
                                        <p:tgtEl>
                                          <p:spTgt spid="80"/>
                                        </p:tgtEl>
                                        <p:attrNameLst>
                                          <p:attrName>style.visibility</p:attrName>
                                        </p:attrNameLst>
                                      </p:cBhvr>
                                      <p:to>
                                        <p:strVal val="hidden"/>
                                      </p:to>
                                    </p:set>
                                  </p:childTnLst>
                                </p:cTn>
                              </p:par>
                            </p:childTnLst>
                          </p:cTn>
                        </p:par>
                        <p:par>
                          <p:cTn id="390" fill="hold">
                            <p:stCondLst>
                              <p:cond delay="0"/>
                            </p:stCondLst>
                            <p:childTnLst>
                              <p:par>
                                <p:cTn id="391" presetID="31" presetClass="entr" presetSubtype="0" fill="hold" grpId="0" nodeType="afterEffect">
                                  <p:stCondLst>
                                    <p:cond delay="0"/>
                                  </p:stCondLst>
                                  <p:childTnLst>
                                    <p:set>
                                      <p:cBhvr>
                                        <p:cTn id="392" dur="1" fill="hold">
                                          <p:stCondLst>
                                            <p:cond delay="0"/>
                                          </p:stCondLst>
                                        </p:cTn>
                                        <p:tgtEl>
                                          <p:spTgt spid="86"/>
                                        </p:tgtEl>
                                        <p:attrNameLst>
                                          <p:attrName>style.visibility</p:attrName>
                                        </p:attrNameLst>
                                      </p:cBhvr>
                                      <p:to>
                                        <p:strVal val="visible"/>
                                      </p:to>
                                    </p:set>
                                    <p:anim calcmode="lin" valueType="num">
                                      <p:cBhvr>
                                        <p:cTn id="393" dur="1000" fill="hold"/>
                                        <p:tgtEl>
                                          <p:spTgt spid="86"/>
                                        </p:tgtEl>
                                        <p:attrNameLst>
                                          <p:attrName>ppt_w</p:attrName>
                                        </p:attrNameLst>
                                      </p:cBhvr>
                                      <p:tavLst>
                                        <p:tav tm="0">
                                          <p:val>
                                            <p:fltVal val="0"/>
                                          </p:val>
                                        </p:tav>
                                        <p:tav tm="100000">
                                          <p:val>
                                            <p:strVal val="#ppt_w"/>
                                          </p:val>
                                        </p:tav>
                                      </p:tavLst>
                                    </p:anim>
                                    <p:anim calcmode="lin" valueType="num">
                                      <p:cBhvr>
                                        <p:cTn id="394" dur="1000" fill="hold"/>
                                        <p:tgtEl>
                                          <p:spTgt spid="86"/>
                                        </p:tgtEl>
                                        <p:attrNameLst>
                                          <p:attrName>ppt_h</p:attrName>
                                        </p:attrNameLst>
                                      </p:cBhvr>
                                      <p:tavLst>
                                        <p:tav tm="0">
                                          <p:val>
                                            <p:fltVal val="0"/>
                                          </p:val>
                                        </p:tav>
                                        <p:tav tm="100000">
                                          <p:val>
                                            <p:strVal val="#ppt_h"/>
                                          </p:val>
                                        </p:tav>
                                      </p:tavLst>
                                    </p:anim>
                                    <p:anim calcmode="lin" valueType="num">
                                      <p:cBhvr>
                                        <p:cTn id="395" dur="1000" fill="hold"/>
                                        <p:tgtEl>
                                          <p:spTgt spid="86"/>
                                        </p:tgtEl>
                                        <p:attrNameLst>
                                          <p:attrName>style.rotation</p:attrName>
                                        </p:attrNameLst>
                                      </p:cBhvr>
                                      <p:tavLst>
                                        <p:tav tm="0">
                                          <p:val>
                                            <p:fltVal val="90"/>
                                          </p:val>
                                        </p:tav>
                                        <p:tav tm="100000">
                                          <p:val>
                                            <p:fltVal val="0"/>
                                          </p:val>
                                        </p:tav>
                                      </p:tavLst>
                                    </p:anim>
                                    <p:animEffect transition="in" filter="fade">
                                      <p:cBhvr>
                                        <p:cTn id="396" dur="1000"/>
                                        <p:tgtEl>
                                          <p:spTgt spid="86"/>
                                        </p:tgtEl>
                                      </p:cBhvr>
                                    </p:animEffec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nodeType="clickEffect">
                                  <p:stCondLst>
                                    <p:cond delay="0"/>
                                  </p:stCondLst>
                                  <p:childTnLst>
                                    <p:set>
                                      <p:cBhvr>
                                        <p:cTn id="400" dur="1" fill="hold">
                                          <p:stCondLst>
                                            <p:cond delay="0"/>
                                          </p:stCondLst>
                                        </p:cTn>
                                        <p:tgtEl>
                                          <p:spTgt spid="46"/>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nodeType="afterEffect">
                                  <p:stCondLst>
                                    <p:cond delay="0"/>
                                  </p:stCondLst>
                                  <p:childTnLst>
                                    <p:set>
                                      <p:cBhvr>
                                        <p:cTn id="403" dur="1" fill="hold">
                                          <p:stCondLst>
                                            <p:cond delay="0"/>
                                          </p:stCondLst>
                                        </p:cTn>
                                        <p:tgtEl>
                                          <p:spTgt spid="43"/>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grpId="1" nodeType="clickEffect">
                                  <p:stCondLst>
                                    <p:cond delay="0"/>
                                  </p:stCondLst>
                                  <p:childTnLst>
                                    <p:set>
                                      <p:cBhvr>
                                        <p:cTn id="407" dur="1" fill="hold">
                                          <p:stCondLst>
                                            <p:cond delay="0"/>
                                          </p:stCondLst>
                                        </p:cTn>
                                        <p:tgtEl>
                                          <p:spTgt spid="79"/>
                                        </p:tgtEl>
                                        <p:attrNameLst>
                                          <p:attrName>style.visibility</p:attrName>
                                        </p:attrNameLst>
                                      </p:cBhvr>
                                      <p:to>
                                        <p:strVal val="hidden"/>
                                      </p:to>
                                    </p:set>
                                  </p:childTnLst>
                                </p:cTn>
                              </p:par>
                            </p:childTnLst>
                          </p:cTn>
                        </p:par>
                        <p:par>
                          <p:cTn id="408" fill="hold">
                            <p:stCondLst>
                              <p:cond delay="0"/>
                            </p:stCondLst>
                            <p:childTnLst>
                              <p:par>
                                <p:cTn id="409" presetID="31" presetClass="entr" presetSubtype="0" fill="hold" grpId="0" nodeType="afterEffect">
                                  <p:stCondLst>
                                    <p:cond delay="0"/>
                                  </p:stCondLst>
                                  <p:childTnLst>
                                    <p:set>
                                      <p:cBhvr>
                                        <p:cTn id="410" dur="1" fill="hold">
                                          <p:stCondLst>
                                            <p:cond delay="0"/>
                                          </p:stCondLst>
                                        </p:cTn>
                                        <p:tgtEl>
                                          <p:spTgt spid="85"/>
                                        </p:tgtEl>
                                        <p:attrNameLst>
                                          <p:attrName>style.visibility</p:attrName>
                                        </p:attrNameLst>
                                      </p:cBhvr>
                                      <p:to>
                                        <p:strVal val="visible"/>
                                      </p:to>
                                    </p:set>
                                    <p:anim calcmode="lin" valueType="num">
                                      <p:cBhvr>
                                        <p:cTn id="411" dur="1000" fill="hold"/>
                                        <p:tgtEl>
                                          <p:spTgt spid="85"/>
                                        </p:tgtEl>
                                        <p:attrNameLst>
                                          <p:attrName>ppt_w</p:attrName>
                                        </p:attrNameLst>
                                      </p:cBhvr>
                                      <p:tavLst>
                                        <p:tav tm="0">
                                          <p:val>
                                            <p:fltVal val="0"/>
                                          </p:val>
                                        </p:tav>
                                        <p:tav tm="100000">
                                          <p:val>
                                            <p:strVal val="#ppt_w"/>
                                          </p:val>
                                        </p:tav>
                                      </p:tavLst>
                                    </p:anim>
                                    <p:anim calcmode="lin" valueType="num">
                                      <p:cBhvr>
                                        <p:cTn id="412" dur="1000" fill="hold"/>
                                        <p:tgtEl>
                                          <p:spTgt spid="85"/>
                                        </p:tgtEl>
                                        <p:attrNameLst>
                                          <p:attrName>ppt_h</p:attrName>
                                        </p:attrNameLst>
                                      </p:cBhvr>
                                      <p:tavLst>
                                        <p:tav tm="0">
                                          <p:val>
                                            <p:fltVal val="0"/>
                                          </p:val>
                                        </p:tav>
                                        <p:tav tm="100000">
                                          <p:val>
                                            <p:strVal val="#ppt_h"/>
                                          </p:val>
                                        </p:tav>
                                      </p:tavLst>
                                    </p:anim>
                                    <p:anim calcmode="lin" valueType="num">
                                      <p:cBhvr>
                                        <p:cTn id="413" dur="1000" fill="hold"/>
                                        <p:tgtEl>
                                          <p:spTgt spid="85"/>
                                        </p:tgtEl>
                                        <p:attrNameLst>
                                          <p:attrName>style.rotation</p:attrName>
                                        </p:attrNameLst>
                                      </p:cBhvr>
                                      <p:tavLst>
                                        <p:tav tm="0">
                                          <p:val>
                                            <p:fltVal val="90"/>
                                          </p:val>
                                        </p:tav>
                                        <p:tav tm="100000">
                                          <p:val>
                                            <p:fltVal val="0"/>
                                          </p:val>
                                        </p:tav>
                                      </p:tavLst>
                                    </p:anim>
                                    <p:animEffect transition="in" filter="fade">
                                      <p:cBhvr>
                                        <p:cTn id="414" dur="1000"/>
                                        <p:tgtEl>
                                          <p:spTgt spid="85"/>
                                        </p:tgtEl>
                                      </p:cBhvr>
                                    </p:animEffect>
                                  </p:childTnLst>
                                </p:cTn>
                              </p:par>
                            </p:childTnLst>
                          </p:cTn>
                        </p:par>
                      </p:childTnLst>
                    </p:cTn>
                  </p:par>
                  <p:par>
                    <p:cTn id="415" fill="hold">
                      <p:stCondLst>
                        <p:cond delay="indefinite"/>
                      </p:stCondLst>
                      <p:childTnLst>
                        <p:par>
                          <p:cTn id="416" fill="hold">
                            <p:stCondLst>
                              <p:cond delay="0"/>
                            </p:stCondLst>
                            <p:childTnLst>
                              <p:par>
                                <p:cTn id="417" presetID="1" presetClass="exit" presetSubtype="0" fill="hold" nodeType="clickEffect">
                                  <p:stCondLst>
                                    <p:cond delay="0"/>
                                  </p:stCondLst>
                                  <p:childTnLst>
                                    <p:set>
                                      <p:cBhvr>
                                        <p:cTn id="418" dur="1" fill="hold">
                                          <p:stCondLst>
                                            <p:cond delay="0"/>
                                          </p:stCondLst>
                                        </p:cTn>
                                        <p:tgtEl>
                                          <p:spTgt spid="43"/>
                                        </p:tgtEl>
                                        <p:attrNameLst>
                                          <p:attrName>style.visibility</p:attrName>
                                        </p:attrNameLst>
                                      </p:cBhvr>
                                      <p:to>
                                        <p:strVal val="hidden"/>
                                      </p:to>
                                    </p:set>
                                  </p:childTnLst>
                                </p:cTn>
                              </p:par>
                            </p:childTnLst>
                          </p:cTn>
                        </p:par>
                        <p:par>
                          <p:cTn id="419" fill="hold">
                            <p:stCondLst>
                              <p:cond delay="0"/>
                            </p:stCondLst>
                            <p:childTnLst>
                              <p:par>
                                <p:cTn id="420" presetID="1" presetClass="entr" presetSubtype="0" fill="hold" nodeType="afterEffect">
                                  <p:stCondLst>
                                    <p:cond delay="0"/>
                                  </p:stCondLst>
                                  <p:childTnLst>
                                    <p:set>
                                      <p:cBhvr>
                                        <p:cTn id="421" dur="1" fill="hold">
                                          <p:stCondLst>
                                            <p:cond delay="0"/>
                                          </p:stCondLst>
                                        </p:cTn>
                                        <p:tgtEl>
                                          <p:spTgt spid="37"/>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31" presetClass="entr" presetSubtype="0" fill="hold" grpId="0" nodeType="clickEffect">
                                  <p:stCondLst>
                                    <p:cond delay="0"/>
                                  </p:stCondLst>
                                  <p:childTnLst>
                                    <p:set>
                                      <p:cBhvr>
                                        <p:cTn id="425" dur="1" fill="hold">
                                          <p:stCondLst>
                                            <p:cond delay="0"/>
                                          </p:stCondLst>
                                        </p:cTn>
                                        <p:tgtEl>
                                          <p:spTgt spid="84"/>
                                        </p:tgtEl>
                                        <p:attrNameLst>
                                          <p:attrName>style.visibility</p:attrName>
                                        </p:attrNameLst>
                                      </p:cBhvr>
                                      <p:to>
                                        <p:strVal val="visible"/>
                                      </p:to>
                                    </p:set>
                                    <p:anim calcmode="lin" valueType="num">
                                      <p:cBhvr>
                                        <p:cTn id="426" dur="1000" fill="hold"/>
                                        <p:tgtEl>
                                          <p:spTgt spid="84"/>
                                        </p:tgtEl>
                                        <p:attrNameLst>
                                          <p:attrName>ppt_w</p:attrName>
                                        </p:attrNameLst>
                                      </p:cBhvr>
                                      <p:tavLst>
                                        <p:tav tm="0">
                                          <p:val>
                                            <p:fltVal val="0"/>
                                          </p:val>
                                        </p:tav>
                                        <p:tav tm="100000">
                                          <p:val>
                                            <p:strVal val="#ppt_w"/>
                                          </p:val>
                                        </p:tav>
                                      </p:tavLst>
                                    </p:anim>
                                    <p:anim calcmode="lin" valueType="num">
                                      <p:cBhvr>
                                        <p:cTn id="427" dur="1000" fill="hold"/>
                                        <p:tgtEl>
                                          <p:spTgt spid="84"/>
                                        </p:tgtEl>
                                        <p:attrNameLst>
                                          <p:attrName>ppt_h</p:attrName>
                                        </p:attrNameLst>
                                      </p:cBhvr>
                                      <p:tavLst>
                                        <p:tav tm="0">
                                          <p:val>
                                            <p:fltVal val="0"/>
                                          </p:val>
                                        </p:tav>
                                        <p:tav tm="100000">
                                          <p:val>
                                            <p:strVal val="#ppt_h"/>
                                          </p:val>
                                        </p:tav>
                                      </p:tavLst>
                                    </p:anim>
                                    <p:anim calcmode="lin" valueType="num">
                                      <p:cBhvr>
                                        <p:cTn id="428" dur="1000" fill="hold"/>
                                        <p:tgtEl>
                                          <p:spTgt spid="84"/>
                                        </p:tgtEl>
                                        <p:attrNameLst>
                                          <p:attrName>style.rotation</p:attrName>
                                        </p:attrNameLst>
                                      </p:cBhvr>
                                      <p:tavLst>
                                        <p:tav tm="0">
                                          <p:val>
                                            <p:fltVal val="90"/>
                                          </p:val>
                                        </p:tav>
                                        <p:tav tm="100000">
                                          <p:val>
                                            <p:fltVal val="0"/>
                                          </p:val>
                                        </p:tav>
                                      </p:tavLst>
                                    </p:anim>
                                    <p:animEffect transition="in" filter="fade">
                                      <p:cBhvr>
                                        <p:cTn id="429" dur="1000"/>
                                        <p:tgtEl>
                                          <p:spTgt spid="84"/>
                                        </p:tgtEl>
                                      </p:cBhvr>
                                    </p:animEffect>
                                  </p:childTnLst>
                                </p:cTn>
                              </p:par>
                            </p:childTnLst>
                          </p:cTn>
                        </p:par>
                      </p:childTnLst>
                    </p:cTn>
                  </p:par>
                  <p:par>
                    <p:cTn id="430" fill="hold">
                      <p:stCondLst>
                        <p:cond delay="indefinite"/>
                      </p:stCondLst>
                      <p:childTnLst>
                        <p:par>
                          <p:cTn id="431" fill="hold">
                            <p:stCondLst>
                              <p:cond delay="0"/>
                            </p:stCondLst>
                            <p:childTnLst>
                              <p:par>
                                <p:cTn id="432" presetID="1" presetClass="exit" presetSubtype="0" fill="hold" nodeType="clickEffect">
                                  <p:stCondLst>
                                    <p:cond delay="0"/>
                                  </p:stCondLst>
                                  <p:childTnLst>
                                    <p:set>
                                      <p:cBhvr>
                                        <p:cTn id="433" dur="1" fill="hold">
                                          <p:stCondLst>
                                            <p:cond delay="0"/>
                                          </p:stCondLst>
                                        </p:cTn>
                                        <p:tgtEl>
                                          <p:spTgt spid="37"/>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25"/>
                                        </p:tgtEl>
                                        <p:attrNameLst>
                                          <p:attrName>style.visibility</p:attrName>
                                        </p:attrNameLst>
                                      </p:cBhvr>
                                      <p:to>
                                        <p:strVal val="hidden"/>
                                      </p:to>
                                    </p:set>
                                  </p:childTnLst>
                                </p:cTn>
                              </p:par>
                            </p:childTnLst>
                          </p:cTn>
                        </p:par>
                        <p:par>
                          <p:cTn id="438" fill="hold">
                            <p:stCondLst>
                              <p:cond delay="0"/>
                            </p:stCondLst>
                            <p:childTnLst>
                              <p:par>
                                <p:cTn id="439" presetID="1" presetClass="exit" presetSubtype="0" fill="hold" grpId="1" nodeType="afterEffect">
                                  <p:stCondLst>
                                    <p:cond delay="0"/>
                                  </p:stCondLst>
                                  <p:childTnLst>
                                    <p:set>
                                      <p:cBhvr>
                                        <p:cTn id="440" dur="1" fill="hold">
                                          <p:stCondLst>
                                            <p:cond delay="0"/>
                                          </p:stCondLst>
                                        </p:cTn>
                                        <p:tgtEl>
                                          <p:spTgt spid="106"/>
                                        </p:tgtEl>
                                        <p:attrNameLst>
                                          <p:attrName>style.visibility</p:attrName>
                                        </p:attrNameLst>
                                      </p:cBhvr>
                                      <p:to>
                                        <p:strVal val="hidden"/>
                                      </p:to>
                                    </p:set>
                                  </p:childTnLst>
                                </p:cTn>
                              </p:par>
                            </p:childTnLst>
                          </p:cTn>
                        </p:par>
                        <p:par>
                          <p:cTn id="441" fill="hold">
                            <p:stCondLst>
                              <p:cond delay="0"/>
                            </p:stCondLst>
                            <p:childTnLst>
                              <p:par>
                                <p:cTn id="442" presetID="1" presetClass="entr" presetSubtype="0" fill="hold" nodeType="afterEffect">
                                  <p:stCondLst>
                                    <p:cond delay="0"/>
                                  </p:stCondLst>
                                  <p:childTnLst>
                                    <p:set>
                                      <p:cBhvr>
                                        <p:cTn id="443" dur="1" fill="hold">
                                          <p:stCondLst>
                                            <p:cond delay="0"/>
                                          </p:stCondLst>
                                        </p:cTn>
                                        <p:tgtEl>
                                          <p:spTgt spid="28"/>
                                        </p:tgtEl>
                                        <p:attrNameLst>
                                          <p:attrName>style.visibility</p:attrName>
                                        </p:attrNameLst>
                                      </p:cBhvr>
                                      <p:to>
                                        <p:strVal val="visible"/>
                                      </p:to>
                                    </p:set>
                                  </p:childTnLst>
                                </p:cTn>
                              </p:par>
                            </p:childTnLst>
                          </p:cTn>
                        </p:par>
                      </p:childTnLst>
                    </p:cTn>
                  </p:par>
                  <p:par>
                    <p:cTn id="444" fill="hold">
                      <p:stCondLst>
                        <p:cond delay="indefinite"/>
                      </p:stCondLst>
                      <p:childTnLst>
                        <p:par>
                          <p:cTn id="445" fill="hold">
                            <p:stCondLst>
                              <p:cond delay="0"/>
                            </p:stCondLst>
                            <p:childTnLst>
                              <p:par>
                                <p:cTn id="446" presetID="1" presetClass="entr" presetSubtype="0" fill="hold" grpId="0" nodeType="clickEffect">
                                  <p:stCondLst>
                                    <p:cond delay="0"/>
                                  </p:stCondLst>
                                  <p:childTnLst>
                                    <p:set>
                                      <p:cBhvr>
                                        <p:cTn id="447" dur="1" fill="hold">
                                          <p:stCondLst>
                                            <p:cond delay="0"/>
                                          </p:stCondLst>
                                        </p:cTn>
                                        <p:tgtEl>
                                          <p:spTgt spid="107"/>
                                        </p:tgtEl>
                                        <p:attrNameLst>
                                          <p:attrName>style.visibility</p:attrName>
                                        </p:attrNameLst>
                                      </p:cBhvr>
                                      <p:to>
                                        <p:strVal val="visible"/>
                                      </p:to>
                                    </p:set>
                                  </p:childTnLst>
                                </p:cTn>
                              </p:par>
                            </p:childTnLst>
                          </p:cTn>
                        </p:par>
                      </p:childTnLst>
                    </p:cTn>
                  </p:par>
                  <p:par>
                    <p:cTn id="448" fill="hold">
                      <p:stCondLst>
                        <p:cond delay="indefinite"/>
                      </p:stCondLst>
                      <p:childTnLst>
                        <p:par>
                          <p:cTn id="449" fill="hold">
                            <p:stCondLst>
                              <p:cond delay="0"/>
                            </p:stCondLst>
                            <p:childTnLst>
                              <p:par>
                                <p:cTn id="450" presetID="1" presetClass="entr" presetSubtype="0" fill="hold" nodeType="clickEffect">
                                  <p:stCondLst>
                                    <p:cond delay="0"/>
                                  </p:stCondLst>
                                  <p:childTnLst>
                                    <p:set>
                                      <p:cBhvr>
                                        <p:cTn id="451" dur="1" fill="hold">
                                          <p:stCondLst>
                                            <p:cond delay="0"/>
                                          </p:stCondLst>
                                        </p:cTn>
                                        <p:tgtEl>
                                          <p:spTgt spid="55"/>
                                        </p:tgtEl>
                                        <p:attrNameLst>
                                          <p:attrName>style.visibility</p:attrName>
                                        </p:attrNameLst>
                                      </p:cBhvr>
                                      <p:to>
                                        <p:strVal val="visible"/>
                                      </p:to>
                                    </p:set>
                                  </p:childTnLst>
                                </p:cTn>
                              </p:par>
                            </p:childTnLst>
                          </p:cTn>
                        </p:par>
                      </p:childTnLst>
                    </p:cTn>
                  </p:par>
                  <p:par>
                    <p:cTn id="452" fill="hold">
                      <p:stCondLst>
                        <p:cond delay="indefinite"/>
                      </p:stCondLst>
                      <p:childTnLst>
                        <p:par>
                          <p:cTn id="453" fill="hold">
                            <p:stCondLst>
                              <p:cond delay="0"/>
                            </p:stCondLst>
                            <p:childTnLst>
                              <p:par>
                                <p:cTn id="454" presetID="1" presetClass="exit" presetSubtype="0" fill="hold" grpId="1" nodeType="clickEffect">
                                  <p:stCondLst>
                                    <p:cond delay="0"/>
                                  </p:stCondLst>
                                  <p:childTnLst>
                                    <p:set>
                                      <p:cBhvr>
                                        <p:cTn id="455" dur="1" fill="hold">
                                          <p:stCondLst>
                                            <p:cond delay="0"/>
                                          </p:stCondLst>
                                        </p:cTn>
                                        <p:tgtEl>
                                          <p:spTgt spid="88"/>
                                        </p:tgtEl>
                                        <p:attrNameLst>
                                          <p:attrName>style.visibility</p:attrName>
                                        </p:attrNameLst>
                                      </p:cBhvr>
                                      <p:to>
                                        <p:strVal val="hidden"/>
                                      </p:to>
                                    </p:set>
                                  </p:childTnLst>
                                </p:cTn>
                              </p:par>
                              <p:par>
                                <p:cTn id="456" presetID="1" presetClass="exit" presetSubtype="0" fill="hold" grpId="0" nodeType="withEffect">
                                  <p:stCondLst>
                                    <p:cond delay="0"/>
                                  </p:stCondLst>
                                  <p:childTnLst>
                                    <p:set>
                                      <p:cBhvr>
                                        <p:cTn id="457" dur="1" fill="hold">
                                          <p:stCondLst>
                                            <p:cond delay="0"/>
                                          </p:stCondLst>
                                        </p:cTn>
                                        <p:tgtEl>
                                          <p:spTgt spid="69"/>
                                        </p:tgtEl>
                                        <p:attrNameLst>
                                          <p:attrName>style.visibility</p:attrName>
                                        </p:attrNameLst>
                                      </p:cBhvr>
                                      <p:to>
                                        <p:strVal val="hidden"/>
                                      </p:to>
                                    </p:set>
                                  </p:childTnLst>
                                </p:cTn>
                              </p:par>
                            </p:childTnLst>
                          </p:cTn>
                        </p:par>
                        <p:par>
                          <p:cTn id="458" fill="hold">
                            <p:stCondLst>
                              <p:cond delay="0"/>
                            </p:stCondLst>
                            <p:childTnLst>
                              <p:par>
                                <p:cTn id="459" presetID="31" presetClass="entr" presetSubtype="0" fill="hold" grpId="0" nodeType="afterEffect">
                                  <p:stCondLst>
                                    <p:cond delay="0"/>
                                  </p:stCondLst>
                                  <p:childTnLst>
                                    <p:set>
                                      <p:cBhvr>
                                        <p:cTn id="460" dur="1" fill="hold">
                                          <p:stCondLst>
                                            <p:cond delay="0"/>
                                          </p:stCondLst>
                                        </p:cTn>
                                        <p:tgtEl>
                                          <p:spTgt spid="91"/>
                                        </p:tgtEl>
                                        <p:attrNameLst>
                                          <p:attrName>style.visibility</p:attrName>
                                        </p:attrNameLst>
                                      </p:cBhvr>
                                      <p:to>
                                        <p:strVal val="visible"/>
                                      </p:to>
                                    </p:set>
                                    <p:anim calcmode="lin" valueType="num">
                                      <p:cBhvr>
                                        <p:cTn id="461" dur="1000" fill="hold"/>
                                        <p:tgtEl>
                                          <p:spTgt spid="91"/>
                                        </p:tgtEl>
                                        <p:attrNameLst>
                                          <p:attrName>ppt_w</p:attrName>
                                        </p:attrNameLst>
                                      </p:cBhvr>
                                      <p:tavLst>
                                        <p:tav tm="0">
                                          <p:val>
                                            <p:fltVal val="0"/>
                                          </p:val>
                                        </p:tav>
                                        <p:tav tm="100000">
                                          <p:val>
                                            <p:strVal val="#ppt_w"/>
                                          </p:val>
                                        </p:tav>
                                      </p:tavLst>
                                    </p:anim>
                                    <p:anim calcmode="lin" valueType="num">
                                      <p:cBhvr>
                                        <p:cTn id="462" dur="1000" fill="hold"/>
                                        <p:tgtEl>
                                          <p:spTgt spid="91"/>
                                        </p:tgtEl>
                                        <p:attrNameLst>
                                          <p:attrName>ppt_h</p:attrName>
                                        </p:attrNameLst>
                                      </p:cBhvr>
                                      <p:tavLst>
                                        <p:tav tm="0">
                                          <p:val>
                                            <p:fltVal val="0"/>
                                          </p:val>
                                        </p:tav>
                                        <p:tav tm="100000">
                                          <p:val>
                                            <p:strVal val="#ppt_h"/>
                                          </p:val>
                                        </p:tav>
                                      </p:tavLst>
                                    </p:anim>
                                    <p:anim calcmode="lin" valueType="num">
                                      <p:cBhvr>
                                        <p:cTn id="463" dur="1000" fill="hold"/>
                                        <p:tgtEl>
                                          <p:spTgt spid="91"/>
                                        </p:tgtEl>
                                        <p:attrNameLst>
                                          <p:attrName>style.rotation</p:attrName>
                                        </p:attrNameLst>
                                      </p:cBhvr>
                                      <p:tavLst>
                                        <p:tav tm="0">
                                          <p:val>
                                            <p:fltVal val="90"/>
                                          </p:val>
                                        </p:tav>
                                        <p:tav tm="100000">
                                          <p:val>
                                            <p:fltVal val="0"/>
                                          </p:val>
                                        </p:tav>
                                      </p:tavLst>
                                    </p:anim>
                                    <p:animEffect transition="in" filter="fade">
                                      <p:cBhvr>
                                        <p:cTn id="464" dur="1000"/>
                                        <p:tgtEl>
                                          <p:spTgt spid="91"/>
                                        </p:tgtEl>
                                      </p:cBhvr>
                                    </p:animEffec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nodeType="clickEffect">
                                  <p:stCondLst>
                                    <p:cond delay="0"/>
                                  </p:stCondLst>
                                  <p:childTnLst>
                                    <p:set>
                                      <p:cBhvr>
                                        <p:cTn id="468" dur="1" fill="hold">
                                          <p:stCondLst>
                                            <p:cond delay="0"/>
                                          </p:stCondLst>
                                        </p:cTn>
                                        <p:tgtEl>
                                          <p:spTgt spid="55"/>
                                        </p:tgtEl>
                                        <p:attrNameLst>
                                          <p:attrName>style.visibility</p:attrName>
                                        </p:attrNameLst>
                                      </p:cBhvr>
                                      <p:to>
                                        <p:strVal val="hidden"/>
                                      </p:to>
                                    </p:set>
                                  </p:childTnLst>
                                </p:cTn>
                              </p:par>
                            </p:childTnLst>
                          </p:cTn>
                        </p:par>
                        <p:par>
                          <p:cTn id="469" fill="hold">
                            <p:stCondLst>
                              <p:cond delay="0"/>
                            </p:stCondLst>
                            <p:childTnLst>
                              <p:par>
                                <p:cTn id="470" presetID="1" presetClass="entr" presetSubtype="0" fill="hold" nodeType="afterEffect">
                                  <p:stCondLst>
                                    <p:cond delay="0"/>
                                  </p:stCondLst>
                                  <p:childTnLst>
                                    <p:set>
                                      <p:cBhvr>
                                        <p:cTn id="471" dur="1" fill="hold">
                                          <p:stCondLst>
                                            <p:cond delay="0"/>
                                          </p:stCondLst>
                                        </p:cTn>
                                        <p:tgtEl>
                                          <p:spTgt spid="52"/>
                                        </p:tgtEl>
                                        <p:attrNameLst>
                                          <p:attrName>style.visibility</p:attrName>
                                        </p:attrNameLst>
                                      </p:cBhvr>
                                      <p:to>
                                        <p:strVal val="visible"/>
                                      </p:to>
                                    </p:set>
                                  </p:childTnLst>
                                </p:cTn>
                              </p:par>
                            </p:childTnLst>
                          </p:cTn>
                        </p:par>
                      </p:childTnLst>
                    </p:cTn>
                  </p:par>
                  <p:par>
                    <p:cTn id="472" fill="hold">
                      <p:stCondLst>
                        <p:cond delay="indefinite"/>
                      </p:stCondLst>
                      <p:childTnLst>
                        <p:par>
                          <p:cTn id="473" fill="hold">
                            <p:stCondLst>
                              <p:cond delay="0"/>
                            </p:stCondLst>
                            <p:childTnLst>
                              <p:par>
                                <p:cTn id="474" presetID="1" presetClass="exit" presetSubtype="0" fill="hold" grpId="1" nodeType="clickEffect">
                                  <p:stCondLst>
                                    <p:cond delay="0"/>
                                  </p:stCondLst>
                                  <p:childTnLst>
                                    <p:set>
                                      <p:cBhvr>
                                        <p:cTn id="475" dur="1" fill="hold">
                                          <p:stCondLst>
                                            <p:cond delay="0"/>
                                          </p:stCondLst>
                                        </p:cTn>
                                        <p:tgtEl>
                                          <p:spTgt spid="87"/>
                                        </p:tgtEl>
                                        <p:attrNameLst>
                                          <p:attrName>style.visibility</p:attrName>
                                        </p:attrNameLst>
                                      </p:cBhvr>
                                      <p:to>
                                        <p:strVal val="hidden"/>
                                      </p:to>
                                    </p:set>
                                  </p:childTnLst>
                                </p:cTn>
                              </p:par>
                            </p:childTnLst>
                          </p:cTn>
                        </p:par>
                        <p:par>
                          <p:cTn id="476" fill="hold">
                            <p:stCondLst>
                              <p:cond delay="0"/>
                            </p:stCondLst>
                            <p:childTnLst>
                              <p:par>
                                <p:cTn id="477" presetID="31" presetClass="entr" presetSubtype="0" fill="hold" grpId="0" nodeType="afterEffect">
                                  <p:stCondLst>
                                    <p:cond delay="0"/>
                                  </p:stCondLst>
                                  <p:childTnLst>
                                    <p:set>
                                      <p:cBhvr>
                                        <p:cTn id="478" dur="1" fill="hold">
                                          <p:stCondLst>
                                            <p:cond delay="0"/>
                                          </p:stCondLst>
                                        </p:cTn>
                                        <p:tgtEl>
                                          <p:spTgt spid="90"/>
                                        </p:tgtEl>
                                        <p:attrNameLst>
                                          <p:attrName>style.visibility</p:attrName>
                                        </p:attrNameLst>
                                      </p:cBhvr>
                                      <p:to>
                                        <p:strVal val="visible"/>
                                      </p:to>
                                    </p:set>
                                    <p:anim calcmode="lin" valueType="num">
                                      <p:cBhvr>
                                        <p:cTn id="479" dur="1000" fill="hold"/>
                                        <p:tgtEl>
                                          <p:spTgt spid="90"/>
                                        </p:tgtEl>
                                        <p:attrNameLst>
                                          <p:attrName>ppt_w</p:attrName>
                                        </p:attrNameLst>
                                      </p:cBhvr>
                                      <p:tavLst>
                                        <p:tav tm="0">
                                          <p:val>
                                            <p:fltVal val="0"/>
                                          </p:val>
                                        </p:tav>
                                        <p:tav tm="100000">
                                          <p:val>
                                            <p:strVal val="#ppt_w"/>
                                          </p:val>
                                        </p:tav>
                                      </p:tavLst>
                                    </p:anim>
                                    <p:anim calcmode="lin" valueType="num">
                                      <p:cBhvr>
                                        <p:cTn id="480" dur="1000" fill="hold"/>
                                        <p:tgtEl>
                                          <p:spTgt spid="90"/>
                                        </p:tgtEl>
                                        <p:attrNameLst>
                                          <p:attrName>ppt_h</p:attrName>
                                        </p:attrNameLst>
                                      </p:cBhvr>
                                      <p:tavLst>
                                        <p:tav tm="0">
                                          <p:val>
                                            <p:fltVal val="0"/>
                                          </p:val>
                                        </p:tav>
                                        <p:tav tm="100000">
                                          <p:val>
                                            <p:strVal val="#ppt_h"/>
                                          </p:val>
                                        </p:tav>
                                      </p:tavLst>
                                    </p:anim>
                                    <p:anim calcmode="lin" valueType="num">
                                      <p:cBhvr>
                                        <p:cTn id="481" dur="1000" fill="hold"/>
                                        <p:tgtEl>
                                          <p:spTgt spid="90"/>
                                        </p:tgtEl>
                                        <p:attrNameLst>
                                          <p:attrName>style.rotation</p:attrName>
                                        </p:attrNameLst>
                                      </p:cBhvr>
                                      <p:tavLst>
                                        <p:tav tm="0">
                                          <p:val>
                                            <p:fltVal val="90"/>
                                          </p:val>
                                        </p:tav>
                                        <p:tav tm="100000">
                                          <p:val>
                                            <p:fltVal val="0"/>
                                          </p:val>
                                        </p:tav>
                                      </p:tavLst>
                                    </p:anim>
                                    <p:animEffect transition="in" filter="fade">
                                      <p:cBhvr>
                                        <p:cTn id="482" dur="1000"/>
                                        <p:tgtEl>
                                          <p:spTgt spid="90"/>
                                        </p:tgtEl>
                                      </p:cBhvr>
                                    </p:animEffec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nodeType="clickEffect">
                                  <p:stCondLst>
                                    <p:cond delay="0"/>
                                  </p:stCondLst>
                                  <p:childTnLst>
                                    <p:set>
                                      <p:cBhvr>
                                        <p:cTn id="486" dur="1" fill="hold">
                                          <p:stCondLst>
                                            <p:cond delay="0"/>
                                          </p:stCondLst>
                                        </p:cTn>
                                        <p:tgtEl>
                                          <p:spTgt spid="52"/>
                                        </p:tgtEl>
                                        <p:attrNameLst>
                                          <p:attrName>style.visibility</p:attrName>
                                        </p:attrNameLst>
                                      </p:cBhvr>
                                      <p:to>
                                        <p:strVal val="hidden"/>
                                      </p:to>
                                    </p:set>
                                  </p:childTnLst>
                                </p:cTn>
                              </p:par>
                            </p:childTnLst>
                          </p:cTn>
                        </p:par>
                        <p:par>
                          <p:cTn id="487" fill="hold">
                            <p:stCondLst>
                              <p:cond delay="0"/>
                            </p:stCondLst>
                            <p:childTnLst>
                              <p:par>
                                <p:cTn id="488" presetID="1" presetClass="entr" presetSubtype="0" fill="hold" nodeType="afterEffect">
                                  <p:stCondLst>
                                    <p:cond delay="0"/>
                                  </p:stCondLst>
                                  <p:childTnLst>
                                    <p:set>
                                      <p:cBhvr>
                                        <p:cTn id="489" dur="1" fill="hold">
                                          <p:stCondLst>
                                            <p:cond delay="0"/>
                                          </p:stCondLst>
                                        </p:cTn>
                                        <p:tgtEl>
                                          <p:spTgt spid="49"/>
                                        </p:tgtEl>
                                        <p:attrNameLst>
                                          <p:attrName>style.visibility</p:attrName>
                                        </p:attrNameLst>
                                      </p:cBhvr>
                                      <p:to>
                                        <p:strVal val="visible"/>
                                      </p:to>
                                    </p:set>
                                  </p:childTnLst>
                                </p:cTn>
                              </p:par>
                            </p:childTnLst>
                          </p:cTn>
                        </p:par>
                      </p:childTnLst>
                    </p:cTn>
                  </p:par>
                  <p:par>
                    <p:cTn id="490" fill="hold">
                      <p:stCondLst>
                        <p:cond delay="indefinite"/>
                      </p:stCondLst>
                      <p:childTnLst>
                        <p:par>
                          <p:cTn id="491" fill="hold">
                            <p:stCondLst>
                              <p:cond delay="0"/>
                            </p:stCondLst>
                            <p:childTnLst>
                              <p:par>
                                <p:cTn id="492" presetID="31" presetClass="entr" presetSubtype="0" fill="hold" grpId="0" nodeType="clickEffect">
                                  <p:stCondLst>
                                    <p:cond delay="0"/>
                                  </p:stCondLst>
                                  <p:childTnLst>
                                    <p:set>
                                      <p:cBhvr>
                                        <p:cTn id="493" dur="1" fill="hold">
                                          <p:stCondLst>
                                            <p:cond delay="0"/>
                                          </p:stCondLst>
                                        </p:cTn>
                                        <p:tgtEl>
                                          <p:spTgt spid="89"/>
                                        </p:tgtEl>
                                        <p:attrNameLst>
                                          <p:attrName>style.visibility</p:attrName>
                                        </p:attrNameLst>
                                      </p:cBhvr>
                                      <p:to>
                                        <p:strVal val="visible"/>
                                      </p:to>
                                    </p:set>
                                    <p:anim calcmode="lin" valueType="num">
                                      <p:cBhvr>
                                        <p:cTn id="494" dur="1000" fill="hold"/>
                                        <p:tgtEl>
                                          <p:spTgt spid="89"/>
                                        </p:tgtEl>
                                        <p:attrNameLst>
                                          <p:attrName>ppt_w</p:attrName>
                                        </p:attrNameLst>
                                      </p:cBhvr>
                                      <p:tavLst>
                                        <p:tav tm="0">
                                          <p:val>
                                            <p:fltVal val="0"/>
                                          </p:val>
                                        </p:tav>
                                        <p:tav tm="100000">
                                          <p:val>
                                            <p:strVal val="#ppt_w"/>
                                          </p:val>
                                        </p:tav>
                                      </p:tavLst>
                                    </p:anim>
                                    <p:anim calcmode="lin" valueType="num">
                                      <p:cBhvr>
                                        <p:cTn id="495" dur="1000" fill="hold"/>
                                        <p:tgtEl>
                                          <p:spTgt spid="89"/>
                                        </p:tgtEl>
                                        <p:attrNameLst>
                                          <p:attrName>ppt_h</p:attrName>
                                        </p:attrNameLst>
                                      </p:cBhvr>
                                      <p:tavLst>
                                        <p:tav tm="0">
                                          <p:val>
                                            <p:fltVal val="0"/>
                                          </p:val>
                                        </p:tav>
                                        <p:tav tm="100000">
                                          <p:val>
                                            <p:strVal val="#ppt_h"/>
                                          </p:val>
                                        </p:tav>
                                      </p:tavLst>
                                    </p:anim>
                                    <p:anim calcmode="lin" valueType="num">
                                      <p:cBhvr>
                                        <p:cTn id="496" dur="1000" fill="hold"/>
                                        <p:tgtEl>
                                          <p:spTgt spid="89"/>
                                        </p:tgtEl>
                                        <p:attrNameLst>
                                          <p:attrName>style.rotation</p:attrName>
                                        </p:attrNameLst>
                                      </p:cBhvr>
                                      <p:tavLst>
                                        <p:tav tm="0">
                                          <p:val>
                                            <p:fltVal val="90"/>
                                          </p:val>
                                        </p:tav>
                                        <p:tav tm="100000">
                                          <p:val>
                                            <p:fltVal val="0"/>
                                          </p:val>
                                        </p:tav>
                                      </p:tavLst>
                                    </p:anim>
                                    <p:animEffect transition="in" filter="fade">
                                      <p:cBhvr>
                                        <p:cTn id="497" dur="1000"/>
                                        <p:tgtEl>
                                          <p:spTgt spid="89"/>
                                        </p:tgtEl>
                                      </p:cBhvr>
                                    </p:animEffect>
                                  </p:childTnLst>
                                </p:cTn>
                              </p:par>
                            </p:childTnLst>
                          </p:cTn>
                        </p:par>
                      </p:childTnLst>
                    </p:cTn>
                  </p:par>
                  <p:par>
                    <p:cTn id="498" fill="hold">
                      <p:stCondLst>
                        <p:cond delay="indefinite"/>
                      </p:stCondLst>
                      <p:childTnLst>
                        <p:par>
                          <p:cTn id="499" fill="hold">
                            <p:stCondLst>
                              <p:cond delay="0"/>
                            </p:stCondLst>
                            <p:childTnLst>
                              <p:par>
                                <p:cTn id="500" presetID="1" presetClass="exit" presetSubtype="0" fill="hold" nodeType="clickEffect">
                                  <p:stCondLst>
                                    <p:cond delay="0"/>
                                  </p:stCondLst>
                                  <p:childTnLst>
                                    <p:set>
                                      <p:cBhvr>
                                        <p:cTn id="501" dur="1" fill="hold">
                                          <p:stCondLst>
                                            <p:cond delay="0"/>
                                          </p:stCondLst>
                                        </p:cTn>
                                        <p:tgtEl>
                                          <p:spTgt spid="49"/>
                                        </p:tgtEl>
                                        <p:attrNameLst>
                                          <p:attrName>style.visibility</p:attrName>
                                        </p:attrNameLst>
                                      </p:cBhvr>
                                      <p:to>
                                        <p:strVal val="hidden"/>
                                      </p:to>
                                    </p:set>
                                  </p:childTnLst>
                                </p:cTn>
                              </p:par>
                            </p:childTnLst>
                          </p:cTn>
                        </p:par>
                      </p:childTnLst>
                    </p:cTn>
                  </p:par>
                  <p:par>
                    <p:cTn id="502" fill="hold">
                      <p:stCondLst>
                        <p:cond delay="indefinite"/>
                      </p:stCondLst>
                      <p:childTnLst>
                        <p:par>
                          <p:cTn id="503" fill="hold">
                            <p:stCondLst>
                              <p:cond delay="0"/>
                            </p:stCondLst>
                            <p:childTnLst>
                              <p:par>
                                <p:cTn id="504" presetID="1" presetClass="exit" presetSubtype="0" fill="hold" nodeType="clickEffect">
                                  <p:stCondLst>
                                    <p:cond delay="0"/>
                                  </p:stCondLst>
                                  <p:childTnLst>
                                    <p:set>
                                      <p:cBhvr>
                                        <p:cTn id="505" dur="1" fill="hold">
                                          <p:stCondLst>
                                            <p:cond delay="0"/>
                                          </p:stCondLst>
                                        </p:cTn>
                                        <p:tgtEl>
                                          <p:spTgt spid="28"/>
                                        </p:tgtEl>
                                        <p:attrNameLst>
                                          <p:attrName>style.visibility</p:attrName>
                                        </p:attrNameLst>
                                      </p:cBhvr>
                                      <p:to>
                                        <p:strVal val="hidden"/>
                                      </p:to>
                                    </p:set>
                                  </p:childTnLst>
                                </p:cTn>
                              </p:par>
                            </p:childTnLst>
                          </p:cTn>
                        </p:par>
                        <p:par>
                          <p:cTn id="506" fill="hold">
                            <p:stCondLst>
                              <p:cond delay="0"/>
                            </p:stCondLst>
                            <p:childTnLst>
                              <p:par>
                                <p:cTn id="507" presetID="1" presetClass="exit" presetSubtype="0" fill="hold" grpId="1" nodeType="afterEffect">
                                  <p:stCondLst>
                                    <p:cond delay="0"/>
                                  </p:stCondLst>
                                  <p:childTnLst>
                                    <p:set>
                                      <p:cBhvr>
                                        <p:cTn id="508" dur="1" fill="hold">
                                          <p:stCondLst>
                                            <p:cond delay="0"/>
                                          </p:stCondLst>
                                        </p:cTn>
                                        <p:tgtEl>
                                          <p:spTgt spid="107"/>
                                        </p:tgtEl>
                                        <p:attrNameLst>
                                          <p:attrName>style.visibility</p:attrName>
                                        </p:attrNameLst>
                                      </p:cBhvr>
                                      <p:to>
                                        <p:strVal val="hidden"/>
                                      </p:to>
                                    </p:set>
                                  </p:childTnLst>
                                </p:cTn>
                              </p:par>
                            </p:childTnLst>
                          </p:cTn>
                        </p:par>
                        <p:par>
                          <p:cTn id="509" fill="hold">
                            <p:stCondLst>
                              <p:cond delay="0"/>
                            </p:stCondLst>
                            <p:childTnLst>
                              <p:par>
                                <p:cTn id="510" presetID="1" presetClass="entr" presetSubtype="0" fill="hold" nodeType="afterEffect">
                                  <p:stCondLst>
                                    <p:cond delay="0"/>
                                  </p:stCondLst>
                                  <p:childTnLst>
                                    <p:set>
                                      <p:cBhvr>
                                        <p:cTn id="511" dur="1" fill="hold">
                                          <p:stCondLst>
                                            <p:cond delay="0"/>
                                          </p:stCondLst>
                                        </p:cTn>
                                        <p:tgtEl>
                                          <p:spTgt spid="31"/>
                                        </p:tgtEl>
                                        <p:attrNameLst>
                                          <p:attrName>style.visibility</p:attrName>
                                        </p:attrNameLst>
                                      </p:cBhvr>
                                      <p:to>
                                        <p:strVal val="visible"/>
                                      </p:to>
                                    </p:set>
                                  </p:childTnLst>
                                </p:cTn>
                              </p:par>
                            </p:childTnLst>
                          </p:cTn>
                        </p:par>
                      </p:childTnLst>
                    </p:cTn>
                  </p:par>
                  <p:par>
                    <p:cTn id="512" fill="hold">
                      <p:stCondLst>
                        <p:cond delay="indefinite"/>
                      </p:stCondLst>
                      <p:childTnLst>
                        <p:par>
                          <p:cTn id="513" fill="hold">
                            <p:stCondLst>
                              <p:cond delay="0"/>
                            </p:stCondLst>
                            <p:childTnLst>
                              <p:par>
                                <p:cTn id="514" presetID="1" presetClass="entr" presetSubtype="0" fill="hold" grpId="0" nodeType="clickEffect">
                                  <p:stCondLst>
                                    <p:cond delay="0"/>
                                  </p:stCondLst>
                                  <p:childTnLst>
                                    <p:set>
                                      <p:cBhvr>
                                        <p:cTn id="515" dur="1" fill="hold">
                                          <p:stCondLst>
                                            <p:cond delay="0"/>
                                          </p:stCondLst>
                                        </p:cTn>
                                        <p:tgtEl>
                                          <p:spTgt spid="108"/>
                                        </p:tgtEl>
                                        <p:attrNameLst>
                                          <p:attrName>style.visibility</p:attrName>
                                        </p:attrNameLst>
                                      </p:cBhvr>
                                      <p:to>
                                        <p:strVal val="visible"/>
                                      </p:to>
                                    </p:set>
                                  </p:childTnLst>
                                </p:cTn>
                              </p:par>
                            </p:childTnLst>
                          </p:cTn>
                        </p:par>
                      </p:childTnLst>
                    </p:cTn>
                  </p:par>
                  <p:par>
                    <p:cTn id="516" fill="hold">
                      <p:stCondLst>
                        <p:cond delay="indefinite"/>
                      </p:stCondLst>
                      <p:childTnLst>
                        <p:par>
                          <p:cTn id="517" fill="hold">
                            <p:stCondLst>
                              <p:cond delay="0"/>
                            </p:stCondLst>
                            <p:childTnLst>
                              <p:par>
                                <p:cTn id="518" presetID="1" presetClass="entr" presetSubtype="0" fill="hold" nodeType="clickEffect">
                                  <p:stCondLst>
                                    <p:cond delay="0"/>
                                  </p:stCondLst>
                                  <p:childTnLst>
                                    <p:set>
                                      <p:cBhvr>
                                        <p:cTn id="519" dur="1" fill="hold">
                                          <p:stCondLst>
                                            <p:cond delay="0"/>
                                          </p:stCondLst>
                                        </p:cTn>
                                        <p:tgtEl>
                                          <p:spTgt spid="58"/>
                                        </p:tgtEl>
                                        <p:attrNameLst>
                                          <p:attrName>style.visibility</p:attrName>
                                        </p:attrNameLst>
                                      </p:cBhvr>
                                      <p:to>
                                        <p:strVal val="visible"/>
                                      </p:to>
                                    </p:set>
                                  </p:childTnLst>
                                </p:cTn>
                              </p:par>
                            </p:childTnLst>
                          </p:cTn>
                        </p:par>
                      </p:childTnLst>
                    </p:cTn>
                  </p:par>
                  <p:par>
                    <p:cTn id="520" fill="hold">
                      <p:stCondLst>
                        <p:cond delay="indefinite"/>
                      </p:stCondLst>
                      <p:childTnLst>
                        <p:par>
                          <p:cTn id="521" fill="hold">
                            <p:stCondLst>
                              <p:cond delay="0"/>
                            </p:stCondLst>
                            <p:childTnLst>
                              <p:par>
                                <p:cTn id="522" presetID="1" presetClass="exit" presetSubtype="0" fill="hold" grpId="1" nodeType="clickEffect">
                                  <p:stCondLst>
                                    <p:cond delay="0"/>
                                  </p:stCondLst>
                                  <p:childTnLst>
                                    <p:set>
                                      <p:cBhvr>
                                        <p:cTn id="523" dur="1" fill="hold">
                                          <p:stCondLst>
                                            <p:cond delay="0"/>
                                          </p:stCondLst>
                                        </p:cTn>
                                        <p:tgtEl>
                                          <p:spTgt spid="91"/>
                                        </p:tgtEl>
                                        <p:attrNameLst>
                                          <p:attrName>style.visibility</p:attrName>
                                        </p:attrNameLst>
                                      </p:cBhvr>
                                      <p:to>
                                        <p:strVal val="hidden"/>
                                      </p:to>
                                    </p:set>
                                  </p:childTnLst>
                                </p:cTn>
                              </p:par>
                              <p:par>
                                <p:cTn id="524" presetID="1" presetClass="exit" presetSubtype="0" fill="hold" grpId="0" nodeType="withEffect">
                                  <p:stCondLst>
                                    <p:cond delay="0"/>
                                  </p:stCondLst>
                                  <p:childTnLst>
                                    <p:set>
                                      <p:cBhvr>
                                        <p:cTn id="525" dur="1" fill="hold">
                                          <p:stCondLst>
                                            <p:cond delay="0"/>
                                          </p:stCondLst>
                                        </p:cTn>
                                        <p:tgtEl>
                                          <p:spTgt spid="70"/>
                                        </p:tgtEl>
                                        <p:attrNameLst>
                                          <p:attrName>style.visibility</p:attrName>
                                        </p:attrNameLst>
                                      </p:cBhvr>
                                      <p:to>
                                        <p:strVal val="hidden"/>
                                      </p:to>
                                    </p:set>
                                  </p:childTnLst>
                                </p:cTn>
                              </p:par>
                            </p:childTnLst>
                          </p:cTn>
                        </p:par>
                        <p:par>
                          <p:cTn id="526" fill="hold">
                            <p:stCondLst>
                              <p:cond delay="0"/>
                            </p:stCondLst>
                            <p:childTnLst>
                              <p:par>
                                <p:cTn id="527" presetID="31" presetClass="entr" presetSubtype="0" fill="hold" grpId="0" nodeType="afterEffect">
                                  <p:stCondLst>
                                    <p:cond delay="0"/>
                                  </p:stCondLst>
                                  <p:childTnLst>
                                    <p:set>
                                      <p:cBhvr>
                                        <p:cTn id="528" dur="1" fill="hold">
                                          <p:stCondLst>
                                            <p:cond delay="0"/>
                                          </p:stCondLst>
                                        </p:cTn>
                                        <p:tgtEl>
                                          <p:spTgt spid="98"/>
                                        </p:tgtEl>
                                        <p:attrNameLst>
                                          <p:attrName>style.visibility</p:attrName>
                                        </p:attrNameLst>
                                      </p:cBhvr>
                                      <p:to>
                                        <p:strVal val="visible"/>
                                      </p:to>
                                    </p:set>
                                    <p:anim calcmode="lin" valueType="num">
                                      <p:cBhvr>
                                        <p:cTn id="529" dur="1000" fill="hold"/>
                                        <p:tgtEl>
                                          <p:spTgt spid="98"/>
                                        </p:tgtEl>
                                        <p:attrNameLst>
                                          <p:attrName>ppt_w</p:attrName>
                                        </p:attrNameLst>
                                      </p:cBhvr>
                                      <p:tavLst>
                                        <p:tav tm="0">
                                          <p:val>
                                            <p:fltVal val="0"/>
                                          </p:val>
                                        </p:tav>
                                        <p:tav tm="100000">
                                          <p:val>
                                            <p:strVal val="#ppt_w"/>
                                          </p:val>
                                        </p:tav>
                                      </p:tavLst>
                                    </p:anim>
                                    <p:anim calcmode="lin" valueType="num">
                                      <p:cBhvr>
                                        <p:cTn id="530" dur="1000" fill="hold"/>
                                        <p:tgtEl>
                                          <p:spTgt spid="98"/>
                                        </p:tgtEl>
                                        <p:attrNameLst>
                                          <p:attrName>ppt_h</p:attrName>
                                        </p:attrNameLst>
                                      </p:cBhvr>
                                      <p:tavLst>
                                        <p:tav tm="0">
                                          <p:val>
                                            <p:fltVal val="0"/>
                                          </p:val>
                                        </p:tav>
                                        <p:tav tm="100000">
                                          <p:val>
                                            <p:strVal val="#ppt_h"/>
                                          </p:val>
                                        </p:tav>
                                      </p:tavLst>
                                    </p:anim>
                                    <p:anim calcmode="lin" valueType="num">
                                      <p:cBhvr>
                                        <p:cTn id="531" dur="1000" fill="hold"/>
                                        <p:tgtEl>
                                          <p:spTgt spid="98"/>
                                        </p:tgtEl>
                                        <p:attrNameLst>
                                          <p:attrName>style.rotation</p:attrName>
                                        </p:attrNameLst>
                                      </p:cBhvr>
                                      <p:tavLst>
                                        <p:tav tm="0">
                                          <p:val>
                                            <p:fltVal val="90"/>
                                          </p:val>
                                        </p:tav>
                                        <p:tav tm="100000">
                                          <p:val>
                                            <p:fltVal val="0"/>
                                          </p:val>
                                        </p:tav>
                                      </p:tavLst>
                                    </p:anim>
                                    <p:animEffect transition="in" filter="fade">
                                      <p:cBhvr>
                                        <p:cTn id="532" dur="1000"/>
                                        <p:tgtEl>
                                          <p:spTgt spid="98"/>
                                        </p:tgtEl>
                                      </p:cBhvr>
                                    </p:animEffec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58"/>
                                        </p:tgtEl>
                                        <p:attrNameLst>
                                          <p:attrName>style.visibility</p:attrName>
                                        </p:attrNameLst>
                                      </p:cBhvr>
                                      <p:to>
                                        <p:strVal val="hidden"/>
                                      </p:to>
                                    </p:set>
                                  </p:childTnLst>
                                </p:cTn>
                              </p:par>
                            </p:childTnLst>
                          </p:cTn>
                        </p:par>
                        <p:par>
                          <p:cTn id="537" fill="hold">
                            <p:stCondLst>
                              <p:cond delay="0"/>
                            </p:stCondLst>
                            <p:childTnLst>
                              <p:par>
                                <p:cTn id="538" presetID="1" presetClass="entr" presetSubtype="0" fill="hold" nodeType="afterEffect">
                                  <p:stCondLst>
                                    <p:cond delay="0"/>
                                  </p:stCondLst>
                                  <p:childTnLst>
                                    <p:set>
                                      <p:cBhvr>
                                        <p:cTn id="539" dur="1" fill="hold">
                                          <p:stCondLst>
                                            <p:cond delay="0"/>
                                          </p:stCondLst>
                                        </p:cTn>
                                        <p:tgtEl>
                                          <p:spTgt spid="55"/>
                                        </p:tgtEl>
                                        <p:attrNameLst>
                                          <p:attrName>style.visibility</p:attrName>
                                        </p:attrNameLst>
                                      </p:cBhvr>
                                      <p:to>
                                        <p:strVal val="visible"/>
                                      </p:to>
                                    </p:set>
                                  </p:childTnLst>
                                </p:cTn>
                              </p:par>
                            </p:childTnLst>
                          </p:cTn>
                        </p:par>
                      </p:childTnLst>
                    </p:cTn>
                  </p:par>
                  <p:par>
                    <p:cTn id="540" fill="hold">
                      <p:stCondLst>
                        <p:cond delay="indefinite"/>
                      </p:stCondLst>
                      <p:childTnLst>
                        <p:par>
                          <p:cTn id="541" fill="hold">
                            <p:stCondLst>
                              <p:cond delay="0"/>
                            </p:stCondLst>
                            <p:childTnLst>
                              <p:par>
                                <p:cTn id="542" presetID="1" presetClass="exit" presetSubtype="0" fill="hold" grpId="1" nodeType="clickEffect">
                                  <p:stCondLst>
                                    <p:cond delay="0"/>
                                  </p:stCondLst>
                                  <p:childTnLst>
                                    <p:set>
                                      <p:cBhvr>
                                        <p:cTn id="543" dur="1" fill="hold">
                                          <p:stCondLst>
                                            <p:cond delay="0"/>
                                          </p:stCondLst>
                                        </p:cTn>
                                        <p:tgtEl>
                                          <p:spTgt spid="90"/>
                                        </p:tgtEl>
                                        <p:attrNameLst>
                                          <p:attrName>style.visibility</p:attrName>
                                        </p:attrNameLst>
                                      </p:cBhvr>
                                      <p:to>
                                        <p:strVal val="hidden"/>
                                      </p:to>
                                    </p:set>
                                  </p:childTnLst>
                                </p:cTn>
                              </p:par>
                            </p:childTnLst>
                          </p:cTn>
                        </p:par>
                        <p:par>
                          <p:cTn id="544" fill="hold">
                            <p:stCondLst>
                              <p:cond delay="0"/>
                            </p:stCondLst>
                            <p:childTnLst>
                              <p:par>
                                <p:cTn id="545" presetID="31" presetClass="entr" presetSubtype="0" fill="hold" grpId="0" nodeType="afterEffect">
                                  <p:stCondLst>
                                    <p:cond delay="0"/>
                                  </p:stCondLst>
                                  <p:childTnLst>
                                    <p:set>
                                      <p:cBhvr>
                                        <p:cTn id="546" dur="1" fill="hold">
                                          <p:stCondLst>
                                            <p:cond delay="0"/>
                                          </p:stCondLst>
                                        </p:cTn>
                                        <p:tgtEl>
                                          <p:spTgt spid="97"/>
                                        </p:tgtEl>
                                        <p:attrNameLst>
                                          <p:attrName>style.visibility</p:attrName>
                                        </p:attrNameLst>
                                      </p:cBhvr>
                                      <p:to>
                                        <p:strVal val="visible"/>
                                      </p:to>
                                    </p:set>
                                    <p:anim calcmode="lin" valueType="num">
                                      <p:cBhvr>
                                        <p:cTn id="547" dur="1000" fill="hold"/>
                                        <p:tgtEl>
                                          <p:spTgt spid="97"/>
                                        </p:tgtEl>
                                        <p:attrNameLst>
                                          <p:attrName>ppt_w</p:attrName>
                                        </p:attrNameLst>
                                      </p:cBhvr>
                                      <p:tavLst>
                                        <p:tav tm="0">
                                          <p:val>
                                            <p:fltVal val="0"/>
                                          </p:val>
                                        </p:tav>
                                        <p:tav tm="100000">
                                          <p:val>
                                            <p:strVal val="#ppt_w"/>
                                          </p:val>
                                        </p:tav>
                                      </p:tavLst>
                                    </p:anim>
                                    <p:anim calcmode="lin" valueType="num">
                                      <p:cBhvr>
                                        <p:cTn id="548" dur="1000" fill="hold"/>
                                        <p:tgtEl>
                                          <p:spTgt spid="97"/>
                                        </p:tgtEl>
                                        <p:attrNameLst>
                                          <p:attrName>ppt_h</p:attrName>
                                        </p:attrNameLst>
                                      </p:cBhvr>
                                      <p:tavLst>
                                        <p:tav tm="0">
                                          <p:val>
                                            <p:fltVal val="0"/>
                                          </p:val>
                                        </p:tav>
                                        <p:tav tm="100000">
                                          <p:val>
                                            <p:strVal val="#ppt_h"/>
                                          </p:val>
                                        </p:tav>
                                      </p:tavLst>
                                    </p:anim>
                                    <p:anim calcmode="lin" valueType="num">
                                      <p:cBhvr>
                                        <p:cTn id="549" dur="1000" fill="hold"/>
                                        <p:tgtEl>
                                          <p:spTgt spid="97"/>
                                        </p:tgtEl>
                                        <p:attrNameLst>
                                          <p:attrName>style.rotation</p:attrName>
                                        </p:attrNameLst>
                                      </p:cBhvr>
                                      <p:tavLst>
                                        <p:tav tm="0">
                                          <p:val>
                                            <p:fltVal val="90"/>
                                          </p:val>
                                        </p:tav>
                                        <p:tav tm="100000">
                                          <p:val>
                                            <p:fltVal val="0"/>
                                          </p:val>
                                        </p:tav>
                                      </p:tavLst>
                                    </p:anim>
                                    <p:animEffect transition="in" filter="fade">
                                      <p:cBhvr>
                                        <p:cTn id="550" dur="1000"/>
                                        <p:tgtEl>
                                          <p:spTgt spid="97"/>
                                        </p:tgtEl>
                                      </p:cBhvr>
                                    </p:animEffect>
                                  </p:childTnLst>
                                </p:cTn>
                              </p:par>
                            </p:childTnLst>
                          </p:cTn>
                        </p:par>
                      </p:childTnLst>
                    </p:cTn>
                  </p:par>
                  <p:par>
                    <p:cTn id="551" fill="hold">
                      <p:stCondLst>
                        <p:cond delay="indefinite"/>
                      </p:stCondLst>
                      <p:childTnLst>
                        <p:par>
                          <p:cTn id="552" fill="hold">
                            <p:stCondLst>
                              <p:cond delay="0"/>
                            </p:stCondLst>
                            <p:childTnLst>
                              <p:par>
                                <p:cTn id="553" presetID="1" presetClass="exit" presetSubtype="0" fill="hold" nodeType="clickEffect">
                                  <p:stCondLst>
                                    <p:cond delay="0"/>
                                  </p:stCondLst>
                                  <p:childTnLst>
                                    <p:set>
                                      <p:cBhvr>
                                        <p:cTn id="554" dur="1" fill="hold">
                                          <p:stCondLst>
                                            <p:cond delay="0"/>
                                          </p:stCondLst>
                                        </p:cTn>
                                        <p:tgtEl>
                                          <p:spTgt spid="55"/>
                                        </p:tgtEl>
                                        <p:attrNameLst>
                                          <p:attrName>style.visibility</p:attrName>
                                        </p:attrNameLst>
                                      </p:cBhvr>
                                      <p:to>
                                        <p:strVal val="hidden"/>
                                      </p:to>
                                    </p:set>
                                  </p:childTnLst>
                                </p:cTn>
                              </p:par>
                            </p:childTnLst>
                          </p:cTn>
                        </p:par>
                        <p:par>
                          <p:cTn id="555" fill="hold">
                            <p:stCondLst>
                              <p:cond delay="0"/>
                            </p:stCondLst>
                            <p:childTnLst>
                              <p:par>
                                <p:cTn id="556" presetID="1" presetClass="entr" presetSubtype="0" fill="hold" nodeType="afterEffect">
                                  <p:stCondLst>
                                    <p:cond delay="0"/>
                                  </p:stCondLst>
                                  <p:childTnLst>
                                    <p:set>
                                      <p:cBhvr>
                                        <p:cTn id="557" dur="1" fill="hold">
                                          <p:stCondLst>
                                            <p:cond delay="0"/>
                                          </p:stCondLst>
                                        </p:cTn>
                                        <p:tgtEl>
                                          <p:spTgt spid="52"/>
                                        </p:tgtEl>
                                        <p:attrNameLst>
                                          <p:attrName>style.visibility</p:attrName>
                                        </p:attrNameLst>
                                      </p:cBhvr>
                                      <p:to>
                                        <p:strVal val="visible"/>
                                      </p:to>
                                    </p:set>
                                  </p:childTnLst>
                                </p:cTn>
                              </p:par>
                            </p:childTnLst>
                          </p:cTn>
                        </p:par>
                      </p:childTnLst>
                    </p:cTn>
                  </p:par>
                  <p:par>
                    <p:cTn id="558" fill="hold">
                      <p:stCondLst>
                        <p:cond delay="indefinite"/>
                      </p:stCondLst>
                      <p:childTnLst>
                        <p:par>
                          <p:cTn id="559" fill="hold">
                            <p:stCondLst>
                              <p:cond delay="0"/>
                            </p:stCondLst>
                            <p:childTnLst>
                              <p:par>
                                <p:cTn id="560" presetID="1" presetClass="exit" presetSubtype="0" fill="hold" grpId="1" nodeType="clickEffect">
                                  <p:stCondLst>
                                    <p:cond delay="0"/>
                                  </p:stCondLst>
                                  <p:childTnLst>
                                    <p:set>
                                      <p:cBhvr>
                                        <p:cTn id="561" dur="1" fill="hold">
                                          <p:stCondLst>
                                            <p:cond delay="0"/>
                                          </p:stCondLst>
                                        </p:cTn>
                                        <p:tgtEl>
                                          <p:spTgt spid="89"/>
                                        </p:tgtEl>
                                        <p:attrNameLst>
                                          <p:attrName>style.visibility</p:attrName>
                                        </p:attrNameLst>
                                      </p:cBhvr>
                                      <p:to>
                                        <p:strVal val="hidden"/>
                                      </p:to>
                                    </p:set>
                                  </p:childTnLst>
                                </p:cTn>
                              </p:par>
                            </p:childTnLst>
                          </p:cTn>
                        </p:par>
                        <p:par>
                          <p:cTn id="562" fill="hold">
                            <p:stCondLst>
                              <p:cond delay="0"/>
                            </p:stCondLst>
                            <p:childTnLst>
                              <p:par>
                                <p:cTn id="563" presetID="31" presetClass="entr" presetSubtype="0" fill="hold" grpId="0" nodeType="afterEffect">
                                  <p:stCondLst>
                                    <p:cond delay="0"/>
                                  </p:stCondLst>
                                  <p:childTnLst>
                                    <p:set>
                                      <p:cBhvr>
                                        <p:cTn id="564" dur="1" fill="hold">
                                          <p:stCondLst>
                                            <p:cond delay="0"/>
                                          </p:stCondLst>
                                        </p:cTn>
                                        <p:tgtEl>
                                          <p:spTgt spid="96"/>
                                        </p:tgtEl>
                                        <p:attrNameLst>
                                          <p:attrName>style.visibility</p:attrName>
                                        </p:attrNameLst>
                                      </p:cBhvr>
                                      <p:to>
                                        <p:strVal val="visible"/>
                                      </p:to>
                                    </p:set>
                                    <p:anim calcmode="lin" valueType="num">
                                      <p:cBhvr>
                                        <p:cTn id="565" dur="1000" fill="hold"/>
                                        <p:tgtEl>
                                          <p:spTgt spid="96"/>
                                        </p:tgtEl>
                                        <p:attrNameLst>
                                          <p:attrName>ppt_w</p:attrName>
                                        </p:attrNameLst>
                                      </p:cBhvr>
                                      <p:tavLst>
                                        <p:tav tm="0">
                                          <p:val>
                                            <p:fltVal val="0"/>
                                          </p:val>
                                        </p:tav>
                                        <p:tav tm="100000">
                                          <p:val>
                                            <p:strVal val="#ppt_w"/>
                                          </p:val>
                                        </p:tav>
                                      </p:tavLst>
                                    </p:anim>
                                    <p:anim calcmode="lin" valueType="num">
                                      <p:cBhvr>
                                        <p:cTn id="566" dur="1000" fill="hold"/>
                                        <p:tgtEl>
                                          <p:spTgt spid="96"/>
                                        </p:tgtEl>
                                        <p:attrNameLst>
                                          <p:attrName>ppt_h</p:attrName>
                                        </p:attrNameLst>
                                      </p:cBhvr>
                                      <p:tavLst>
                                        <p:tav tm="0">
                                          <p:val>
                                            <p:fltVal val="0"/>
                                          </p:val>
                                        </p:tav>
                                        <p:tav tm="100000">
                                          <p:val>
                                            <p:strVal val="#ppt_h"/>
                                          </p:val>
                                        </p:tav>
                                      </p:tavLst>
                                    </p:anim>
                                    <p:anim calcmode="lin" valueType="num">
                                      <p:cBhvr>
                                        <p:cTn id="567" dur="1000" fill="hold"/>
                                        <p:tgtEl>
                                          <p:spTgt spid="96"/>
                                        </p:tgtEl>
                                        <p:attrNameLst>
                                          <p:attrName>style.rotation</p:attrName>
                                        </p:attrNameLst>
                                      </p:cBhvr>
                                      <p:tavLst>
                                        <p:tav tm="0">
                                          <p:val>
                                            <p:fltVal val="90"/>
                                          </p:val>
                                        </p:tav>
                                        <p:tav tm="100000">
                                          <p:val>
                                            <p:fltVal val="0"/>
                                          </p:val>
                                        </p:tav>
                                      </p:tavLst>
                                    </p:anim>
                                    <p:animEffect transition="in" filter="fade">
                                      <p:cBhvr>
                                        <p:cTn id="568" dur="1000"/>
                                        <p:tgtEl>
                                          <p:spTgt spid="96"/>
                                        </p:tgtEl>
                                      </p:cBhvr>
                                    </p:animEffect>
                                  </p:childTnLst>
                                </p:cTn>
                              </p:par>
                            </p:childTnLst>
                          </p:cTn>
                        </p:par>
                      </p:childTnLst>
                    </p:cTn>
                  </p:par>
                  <p:par>
                    <p:cTn id="569" fill="hold">
                      <p:stCondLst>
                        <p:cond delay="indefinite"/>
                      </p:stCondLst>
                      <p:childTnLst>
                        <p:par>
                          <p:cTn id="570" fill="hold">
                            <p:stCondLst>
                              <p:cond delay="0"/>
                            </p:stCondLst>
                            <p:childTnLst>
                              <p:par>
                                <p:cTn id="571" presetID="1" presetClass="exit" presetSubtype="0" fill="hold" nodeType="clickEffect">
                                  <p:stCondLst>
                                    <p:cond delay="0"/>
                                  </p:stCondLst>
                                  <p:childTnLst>
                                    <p:set>
                                      <p:cBhvr>
                                        <p:cTn id="572" dur="1" fill="hold">
                                          <p:stCondLst>
                                            <p:cond delay="0"/>
                                          </p:stCondLst>
                                        </p:cTn>
                                        <p:tgtEl>
                                          <p:spTgt spid="52"/>
                                        </p:tgtEl>
                                        <p:attrNameLst>
                                          <p:attrName>style.visibility</p:attrName>
                                        </p:attrNameLst>
                                      </p:cBhvr>
                                      <p:to>
                                        <p:strVal val="hidden"/>
                                      </p:to>
                                    </p:set>
                                  </p:childTnLst>
                                </p:cTn>
                              </p:par>
                            </p:childTnLst>
                          </p:cTn>
                        </p:par>
                        <p:par>
                          <p:cTn id="573" fill="hold">
                            <p:stCondLst>
                              <p:cond delay="0"/>
                            </p:stCondLst>
                            <p:childTnLst>
                              <p:par>
                                <p:cTn id="574" presetID="1" presetClass="entr" presetSubtype="0" fill="hold" nodeType="afterEffect">
                                  <p:stCondLst>
                                    <p:cond delay="0"/>
                                  </p:stCondLst>
                                  <p:childTnLst>
                                    <p:set>
                                      <p:cBhvr>
                                        <p:cTn id="575" dur="1" fill="hold">
                                          <p:stCondLst>
                                            <p:cond delay="0"/>
                                          </p:stCondLst>
                                        </p:cTn>
                                        <p:tgtEl>
                                          <p:spTgt spid="49"/>
                                        </p:tgtEl>
                                        <p:attrNameLst>
                                          <p:attrName>style.visibility</p:attrName>
                                        </p:attrNameLst>
                                      </p:cBhvr>
                                      <p:to>
                                        <p:strVal val="visible"/>
                                      </p:to>
                                    </p:set>
                                  </p:childTnLst>
                                </p:cTn>
                              </p:par>
                            </p:childTnLst>
                          </p:cTn>
                        </p:par>
                      </p:childTnLst>
                    </p:cTn>
                  </p:par>
                  <p:par>
                    <p:cTn id="576" fill="hold">
                      <p:stCondLst>
                        <p:cond delay="indefinite"/>
                      </p:stCondLst>
                      <p:childTnLst>
                        <p:par>
                          <p:cTn id="577" fill="hold">
                            <p:stCondLst>
                              <p:cond delay="0"/>
                            </p:stCondLst>
                            <p:childTnLst>
                              <p:par>
                                <p:cTn id="578" presetID="1" presetClass="exit" presetSubtype="0" fill="hold" grpId="1" nodeType="clickEffect">
                                  <p:stCondLst>
                                    <p:cond delay="0"/>
                                  </p:stCondLst>
                                  <p:childTnLst>
                                    <p:set>
                                      <p:cBhvr>
                                        <p:cTn id="579" dur="1" fill="hold">
                                          <p:stCondLst>
                                            <p:cond delay="0"/>
                                          </p:stCondLst>
                                        </p:cTn>
                                        <p:tgtEl>
                                          <p:spTgt spid="86"/>
                                        </p:tgtEl>
                                        <p:attrNameLst>
                                          <p:attrName>style.visibility</p:attrName>
                                        </p:attrNameLst>
                                      </p:cBhvr>
                                      <p:to>
                                        <p:strVal val="hidden"/>
                                      </p:to>
                                    </p:set>
                                  </p:childTnLst>
                                </p:cTn>
                              </p:par>
                            </p:childTnLst>
                          </p:cTn>
                        </p:par>
                        <p:par>
                          <p:cTn id="580" fill="hold">
                            <p:stCondLst>
                              <p:cond delay="0"/>
                            </p:stCondLst>
                            <p:childTnLst>
                              <p:par>
                                <p:cTn id="581" presetID="31" presetClass="entr" presetSubtype="0" fill="hold" grpId="0" nodeType="afterEffect">
                                  <p:stCondLst>
                                    <p:cond delay="0"/>
                                  </p:stCondLst>
                                  <p:childTnLst>
                                    <p:set>
                                      <p:cBhvr>
                                        <p:cTn id="582" dur="1" fill="hold">
                                          <p:stCondLst>
                                            <p:cond delay="0"/>
                                          </p:stCondLst>
                                        </p:cTn>
                                        <p:tgtEl>
                                          <p:spTgt spid="95"/>
                                        </p:tgtEl>
                                        <p:attrNameLst>
                                          <p:attrName>style.visibility</p:attrName>
                                        </p:attrNameLst>
                                      </p:cBhvr>
                                      <p:to>
                                        <p:strVal val="visible"/>
                                      </p:to>
                                    </p:set>
                                    <p:anim calcmode="lin" valueType="num">
                                      <p:cBhvr>
                                        <p:cTn id="583" dur="1000" fill="hold"/>
                                        <p:tgtEl>
                                          <p:spTgt spid="95"/>
                                        </p:tgtEl>
                                        <p:attrNameLst>
                                          <p:attrName>ppt_w</p:attrName>
                                        </p:attrNameLst>
                                      </p:cBhvr>
                                      <p:tavLst>
                                        <p:tav tm="0">
                                          <p:val>
                                            <p:fltVal val="0"/>
                                          </p:val>
                                        </p:tav>
                                        <p:tav tm="100000">
                                          <p:val>
                                            <p:strVal val="#ppt_w"/>
                                          </p:val>
                                        </p:tav>
                                      </p:tavLst>
                                    </p:anim>
                                    <p:anim calcmode="lin" valueType="num">
                                      <p:cBhvr>
                                        <p:cTn id="584" dur="1000" fill="hold"/>
                                        <p:tgtEl>
                                          <p:spTgt spid="95"/>
                                        </p:tgtEl>
                                        <p:attrNameLst>
                                          <p:attrName>ppt_h</p:attrName>
                                        </p:attrNameLst>
                                      </p:cBhvr>
                                      <p:tavLst>
                                        <p:tav tm="0">
                                          <p:val>
                                            <p:fltVal val="0"/>
                                          </p:val>
                                        </p:tav>
                                        <p:tav tm="100000">
                                          <p:val>
                                            <p:strVal val="#ppt_h"/>
                                          </p:val>
                                        </p:tav>
                                      </p:tavLst>
                                    </p:anim>
                                    <p:anim calcmode="lin" valueType="num">
                                      <p:cBhvr>
                                        <p:cTn id="585" dur="1000" fill="hold"/>
                                        <p:tgtEl>
                                          <p:spTgt spid="95"/>
                                        </p:tgtEl>
                                        <p:attrNameLst>
                                          <p:attrName>style.rotation</p:attrName>
                                        </p:attrNameLst>
                                      </p:cBhvr>
                                      <p:tavLst>
                                        <p:tav tm="0">
                                          <p:val>
                                            <p:fltVal val="90"/>
                                          </p:val>
                                        </p:tav>
                                        <p:tav tm="100000">
                                          <p:val>
                                            <p:fltVal val="0"/>
                                          </p:val>
                                        </p:tav>
                                      </p:tavLst>
                                    </p:anim>
                                    <p:animEffect transition="in" filter="fade">
                                      <p:cBhvr>
                                        <p:cTn id="586" dur="1000"/>
                                        <p:tgtEl>
                                          <p:spTgt spid="95"/>
                                        </p:tgtEl>
                                      </p:cBhvr>
                                    </p:animEffec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49"/>
                                        </p:tgtEl>
                                        <p:attrNameLst>
                                          <p:attrName>style.visibility</p:attrName>
                                        </p:attrNameLst>
                                      </p:cBhvr>
                                      <p:to>
                                        <p:strVal val="hidden"/>
                                      </p:to>
                                    </p:set>
                                  </p:childTnLst>
                                </p:cTn>
                              </p:par>
                            </p:childTnLst>
                          </p:cTn>
                        </p:par>
                        <p:par>
                          <p:cTn id="591" fill="hold">
                            <p:stCondLst>
                              <p:cond delay="0"/>
                            </p:stCondLst>
                            <p:childTnLst>
                              <p:par>
                                <p:cTn id="592" presetID="1" presetClass="entr" presetSubtype="0" fill="hold" nodeType="afterEffect">
                                  <p:stCondLst>
                                    <p:cond delay="0"/>
                                  </p:stCondLst>
                                  <p:childTnLst>
                                    <p:set>
                                      <p:cBhvr>
                                        <p:cTn id="593" dur="1" fill="hold">
                                          <p:stCondLst>
                                            <p:cond delay="0"/>
                                          </p:stCondLst>
                                        </p:cTn>
                                        <p:tgtEl>
                                          <p:spTgt spid="46"/>
                                        </p:tgtEl>
                                        <p:attrNameLst>
                                          <p:attrName>style.visibility</p:attrName>
                                        </p:attrNameLst>
                                      </p:cBhvr>
                                      <p:to>
                                        <p:strVal val="visible"/>
                                      </p:to>
                                    </p:set>
                                  </p:childTnLst>
                                </p:cTn>
                              </p:par>
                            </p:childTnLst>
                          </p:cTn>
                        </p:par>
                      </p:childTnLst>
                    </p:cTn>
                  </p:par>
                  <p:par>
                    <p:cTn id="594" fill="hold">
                      <p:stCondLst>
                        <p:cond delay="indefinite"/>
                      </p:stCondLst>
                      <p:childTnLst>
                        <p:par>
                          <p:cTn id="595" fill="hold">
                            <p:stCondLst>
                              <p:cond delay="0"/>
                            </p:stCondLst>
                            <p:childTnLst>
                              <p:par>
                                <p:cTn id="596" presetID="1" presetClass="exit" presetSubtype="0" fill="hold" grpId="1" nodeType="clickEffect">
                                  <p:stCondLst>
                                    <p:cond delay="0"/>
                                  </p:stCondLst>
                                  <p:childTnLst>
                                    <p:set>
                                      <p:cBhvr>
                                        <p:cTn id="597" dur="1" fill="hold">
                                          <p:stCondLst>
                                            <p:cond delay="0"/>
                                          </p:stCondLst>
                                        </p:cTn>
                                        <p:tgtEl>
                                          <p:spTgt spid="85"/>
                                        </p:tgtEl>
                                        <p:attrNameLst>
                                          <p:attrName>style.visibility</p:attrName>
                                        </p:attrNameLst>
                                      </p:cBhvr>
                                      <p:to>
                                        <p:strVal val="hidden"/>
                                      </p:to>
                                    </p:set>
                                  </p:childTnLst>
                                </p:cTn>
                              </p:par>
                            </p:childTnLst>
                          </p:cTn>
                        </p:par>
                        <p:par>
                          <p:cTn id="598" fill="hold">
                            <p:stCondLst>
                              <p:cond delay="0"/>
                            </p:stCondLst>
                            <p:childTnLst>
                              <p:par>
                                <p:cTn id="599" presetID="31" presetClass="entr" presetSubtype="0" fill="hold" grpId="0" nodeType="afterEffect">
                                  <p:stCondLst>
                                    <p:cond delay="0"/>
                                  </p:stCondLst>
                                  <p:childTnLst>
                                    <p:set>
                                      <p:cBhvr>
                                        <p:cTn id="600" dur="1" fill="hold">
                                          <p:stCondLst>
                                            <p:cond delay="0"/>
                                          </p:stCondLst>
                                        </p:cTn>
                                        <p:tgtEl>
                                          <p:spTgt spid="94"/>
                                        </p:tgtEl>
                                        <p:attrNameLst>
                                          <p:attrName>style.visibility</p:attrName>
                                        </p:attrNameLst>
                                      </p:cBhvr>
                                      <p:to>
                                        <p:strVal val="visible"/>
                                      </p:to>
                                    </p:set>
                                    <p:anim calcmode="lin" valueType="num">
                                      <p:cBhvr>
                                        <p:cTn id="601" dur="1000" fill="hold"/>
                                        <p:tgtEl>
                                          <p:spTgt spid="94"/>
                                        </p:tgtEl>
                                        <p:attrNameLst>
                                          <p:attrName>ppt_w</p:attrName>
                                        </p:attrNameLst>
                                      </p:cBhvr>
                                      <p:tavLst>
                                        <p:tav tm="0">
                                          <p:val>
                                            <p:fltVal val="0"/>
                                          </p:val>
                                        </p:tav>
                                        <p:tav tm="100000">
                                          <p:val>
                                            <p:strVal val="#ppt_w"/>
                                          </p:val>
                                        </p:tav>
                                      </p:tavLst>
                                    </p:anim>
                                    <p:anim calcmode="lin" valueType="num">
                                      <p:cBhvr>
                                        <p:cTn id="602" dur="1000" fill="hold"/>
                                        <p:tgtEl>
                                          <p:spTgt spid="94"/>
                                        </p:tgtEl>
                                        <p:attrNameLst>
                                          <p:attrName>ppt_h</p:attrName>
                                        </p:attrNameLst>
                                      </p:cBhvr>
                                      <p:tavLst>
                                        <p:tav tm="0">
                                          <p:val>
                                            <p:fltVal val="0"/>
                                          </p:val>
                                        </p:tav>
                                        <p:tav tm="100000">
                                          <p:val>
                                            <p:strVal val="#ppt_h"/>
                                          </p:val>
                                        </p:tav>
                                      </p:tavLst>
                                    </p:anim>
                                    <p:anim calcmode="lin" valueType="num">
                                      <p:cBhvr>
                                        <p:cTn id="603" dur="1000" fill="hold"/>
                                        <p:tgtEl>
                                          <p:spTgt spid="94"/>
                                        </p:tgtEl>
                                        <p:attrNameLst>
                                          <p:attrName>style.rotation</p:attrName>
                                        </p:attrNameLst>
                                      </p:cBhvr>
                                      <p:tavLst>
                                        <p:tav tm="0">
                                          <p:val>
                                            <p:fltVal val="90"/>
                                          </p:val>
                                        </p:tav>
                                        <p:tav tm="100000">
                                          <p:val>
                                            <p:fltVal val="0"/>
                                          </p:val>
                                        </p:tav>
                                      </p:tavLst>
                                    </p:anim>
                                    <p:animEffect transition="in" filter="fade">
                                      <p:cBhvr>
                                        <p:cTn id="604" dur="1000"/>
                                        <p:tgtEl>
                                          <p:spTgt spid="94"/>
                                        </p:tgtEl>
                                      </p:cBhvr>
                                    </p:animEffect>
                                  </p:childTnLst>
                                </p:cTn>
                              </p:par>
                            </p:childTnLst>
                          </p:cTn>
                        </p:par>
                      </p:childTnLst>
                    </p:cTn>
                  </p:par>
                  <p:par>
                    <p:cTn id="605" fill="hold">
                      <p:stCondLst>
                        <p:cond delay="indefinite"/>
                      </p:stCondLst>
                      <p:childTnLst>
                        <p:par>
                          <p:cTn id="606" fill="hold">
                            <p:stCondLst>
                              <p:cond delay="0"/>
                            </p:stCondLst>
                            <p:childTnLst>
                              <p:par>
                                <p:cTn id="607" presetID="1" presetClass="exit" presetSubtype="0" fill="hold" nodeType="clickEffect">
                                  <p:stCondLst>
                                    <p:cond delay="0"/>
                                  </p:stCondLst>
                                  <p:childTnLst>
                                    <p:set>
                                      <p:cBhvr>
                                        <p:cTn id="608" dur="1" fill="hold">
                                          <p:stCondLst>
                                            <p:cond delay="0"/>
                                          </p:stCondLst>
                                        </p:cTn>
                                        <p:tgtEl>
                                          <p:spTgt spid="46"/>
                                        </p:tgtEl>
                                        <p:attrNameLst>
                                          <p:attrName>style.visibility</p:attrName>
                                        </p:attrNameLst>
                                      </p:cBhvr>
                                      <p:to>
                                        <p:strVal val="hidden"/>
                                      </p:to>
                                    </p:set>
                                  </p:childTnLst>
                                </p:cTn>
                              </p:par>
                            </p:childTnLst>
                          </p:cTn>
                        </p:par>
                        <p:par>
                          <p:cTn id="609" fill="hold">
                            <p:stCondLst>
                              <p:cond delay="0"/>
                            </p:stCondLst>
                            <p:childTnLst>
                              <p:par>
                                <p:cTn id="610" presetID="1" presetClass="entr" presetSubtype="0" fill="hold" nodeType="afterEffect">
                                  <p:stCondLst>
                                    <p:cond delay="0"/>
                                  </p:stCondLst>
                                  <p:childTnLst>
                                    <p:set>
                                      <p:cBhvr>
                                        <p:cTn id="611" dur="1" fill="hold">
                                          <p:stCondLst>
                                            <p:cond delay="0"/>
                                          </p:stCondLst>
                                        </p:cTn>
                                        <p:tgtEl>
                                          <p:spTgt spid="43"/>
                                        </p:tgtEl>
                                        <p:attrNameLst>
                                          <p:attrName>style.visibility</p:attrName>
                                        </p:attrNameLst>
                                      </p:cBhvr>
                                      <p:to>
                                        <p:strVal val="visible"/>
                                      </p:to>
                                    </p:set>
                                  </p:childTnLst>
                                </p:cTn>
                              </p:par>
                            </p:childTnLst>
                          </p:cTn>
                        </p:par>
                      </p:childTnLst>
                    </p:cTn>
                  </p:par>
                  <p:par>
                    <p:cTn id="612" fill="hold">
                      <p:stCondLst>
                        <p:cond delay="indefinite"/>
                      </p:stCondLst>
                      <p:childTnLst>
                        <p:par>
                          <p:cTn id="613" fill="hold">
                            <p:stCondLst>
                              <p:cond delay="0"/>
                            </p:stCondLst>
                            <p:childTnLst>
                              <p:par>
                                <p:cTn id="614" presetID="1" presetClass="exit" presetSubtype="0" fill="hold" grpId="1" nodeType="clickEffect">
                                  <p:stCondLst>
                                    <p:cond delay="0"/>
                                  </p:stCondLst>
                                  <p:childTnLst>
                                    <p:set>
                                      <p:cBhvr>
                                        <p:cTn id="615" dur="1" fill="hold">
                                          <p:stCondLst>
                                            <p:cond delay="0"/>
                                          </p:stCondLst>
                                        </p:cTn>
                                        <p:tgtEl>
                                          <p:spTgt spid="84"/>
                                        </p:tgtEl>
                                        <p:attrNameLst>
                                          <p:attrName>style.visibility</p:attrName>
                                        </p:attrNameLst>
                                      </p:cBhvr>
                                      <p:to>
                                        <p:strVal val="hidden"/>
                                      </p:to>
                                    </p:set>
                                  </p:childTnLst>
                                </p:cTn>
                              </p:par>
                            </p:childTnLst>
                          </p:cTn>
                        </p:par>
                        <p:par>
                          <p:cTn id="616" fill="hold">
                            <p:stCondLst>
                              <p:cond delay="0"/>
                            </p:stCondLst>
                            <p:childTnLst>
                              <p:par>
                                <p:cTn id="617" presetID="31" presetClass="entr" presetSubtype="0" fill="hold" grpId="0" nodeType="afterEffect">
                                  <p:stCondLst>
                                    <p:cond delay="0"/>
                                  </p:stCondLst>
                                  <p:childTnLst>
                                    <p:set>
                                      <p:cBhvr>
                                        <p:cTn id="618" dur="1" fill="hold">
                                          <p:stCondLst>
                                            <p:cond delay="0"/>
                                          </p:stCondLst>
                                        </p:cTn>
                                        <p:tgtEl>
                                          <p:spTgt spid="93"/>
                                        </p:tgtEl>
                                        <p:attrNameLst>
                                          <p:attrName>style.visibility</p:attrName>
                                        </p:attrNameLst>
                                      </p:cBhvr>
                                      <p:to>
                                        <p:strVal val="visible"/>
                                      </p:to>
                                    </p:set>
                                    <p:anim calcmode="lin" valueType="num">
                                      <p:cBhvr>
                                        <p:cTn id="619" dur="1000" fill="hold"/>
                                        <p:tgtEl>
                                          <p:spTgt spid="93"/>
                                        </p:tgtEl>
                                        <p:attrNameLst>
                                          <p:attrName>ppt_w</p:attrName>
                                        </p:attrNameLst>
                                      </p:cBhvr>
                                      <p:tavLst>
                                        <p:tav tm="0">
                                          <p:val>
                                            <p:fltVal val="0"/>
                                          </p:val>
                                        </p:tav>
                                        <p:tav tm="100000">
                                          <p:val>
                                            <p:strVal val="#ppt_w"/>
                                          </p:val>
                                        </p:tav>
                                      </p:tavLst>
                                    </p:anim>
                                    <p:anim calcmode="lin" valueType="num">
                                      <p:cBhvr>
                                        <p:cTn id="620" dur="1000" fill="hold"/>
                                        <p:tgtEl>
                                          <p:spTgt spid="93"/>
                                        </p:tgtEl>
                                        <p:attrNameLst>
                                          <p:attrName>ppt_h</p:attrName>
                                        </p:attrNameLst>
                                      </p:cBhvr>
                                      <p:tavLst>
                                        <p:tav tm="0">
                                          <p:val>
                                            <p:fltVal val="0"/>
                                          </p:val>
                                        </p:tav>
                                        <p:tav tm="100000">
                                          <p:val>
                                            <p:strVal val="#ppt_h"/>
                                          </p:val>
                                        </p:tav>
                                      </p:tavLst>
                                    </p:anim>
                                    <p:anim calcmode="lin" valueType="num">
                                      <p:cBhvr>
                                        <p:cTn id="621" dur="1000" fill="hold"/>
                                        <p:tgtEl>
                                          <p:spTgt spid="93"/>
                                        </p:tgtEl>
                                        <p:attrNameLst>
                                          <p:attrName>style.rotation</p:attrName>
                                        </p:attrNameLst>
                                      </p:cBhvr>
                                      <p:tavLst>
                                        <p:tav tm="0">
                                          <p:val>
                                            <p:fltVal val="90"/>
                                          </p:val>
                                        </p:tav>
                                        <p:tav tm="100000">
                                          <p:val>
                                            <p:fltVal val="0"/>
                                          </p:val>
                                        </p:tav>
                                      </p:tavLst>
                                    </p:anim>
                                    <p:animEffect transition="in" filter="fade">
                                      <p:cBhvr>
                                        <p:cTn id="622" dur="1000"/>
                                        <p:tgtEl>
                                          <p:spTgt spid="93"/>
                                        </p:tgtEl>
                                      </p:cBhvr>
                                    </p:animEffect>
                                  </p:childTnLst>
                                </p:cTn>
                              </p:par>
                            </p:childTnLst>
                          </p:cTn>
                        </p:par>
                      </p:childTnLst>
                    </p:cTn>
                  </p:par>
                  <p:par>
                    <p:cTn id="623" fill="hold">
                      <p:stCondLst>
                        <p:cond delay="indefinite"/>
                      </p:stCondLst>
                      <p:childTnLst>
                        <p:par>
                          <p:cTn id="624" fill="hold">
                            <p:stCondLst>
                              <p:cond delay="0"/>
                            </p:stCondLst>
                            <p:childTnLst>
                              <p:par>
                                <p:cTn id="625" presetID="1" presetClass="exit" presetSubtype="0" fill="hold" nodeType="clickEffect">
                                  <p:stCondLst>
                                    <p:cond delay="0"/>
                                  </p:stCondLst>
                                  <p:childTnLst>
                                    <p:set>
                                      <p:cBhvr>
                                        <p:cTn id="626" dur="1" fill="hold">
                                          <p:stCondLst>
                                            <p:cond delay="0"/>
                                          </p:stCondLst>
                                        </p:cTn>
                                        <p:tgtEl>
                                          <p:spTgt spid="43"/>
                                        </p:tgtEl>
                                        <p:attrNameLst>
                                          <p:attrName>style.visibility</p:attrName>
                                        </p:attrNameLst>
                                      </p:cBhvr>
                                      <p:to>
                                        <p:strVal val="hidden"/>
                                      </p:to>
                                    </p:set>
                                  </p:childTnLst>
                                </p:cTn>
                              </p:par>
                            </p:childTnLst>
                          </p:cTn>
                        </p:par>
                        <p:par>
                          <p:cTn id="627" fill="hold">
                            <p:stCondLst>
                              <p:cond delay="0"/>
                            </p:stCondLst>
                            <p:childTnLst>
                              <p:par>
                                <p:cTn id="628" presetID="1" presetClass="entr" presetSubtype="0" fill="hold" nodeType="afterEffect">
                                  <p:stCondLst>
                                    <p:cond delay="0"/>
                                  </p:stCondLst>
                                  <p:childTnLst>
                                    <p:set>
                                      <p:cBhvr>
                                        <p:cTn id="629" dur="1" fill="hold">
                                          <p:stCondLst>
                                            <p:cond delay="0"/>
                                          </p:stCondLst>
                                        </p:cTn>
                                        <p:tgtEl>
                                          <p:spTgt spid="37"/>
                                        </p:tgtEl>
                                        <p:attrNameLst>
                                          <p:attrName>style.visibility</p:attrName>
                                        </p:attrNameLst>
                                      </p:cBhvr>
                                      <p:to>
                                        <p:strVal val="visible"/>
                                      </p:to>
                                    </p:set>
                                  </p:childTnLst>
                                </p:cTn>
                              </p:par>
                            </p:childTnLst>
                          </p:cTn>
                        </p:par>
                      </p:childTnLst>
                    </p:cTn>
                  </p:par>
                  <p:par>
                    <p:cTn id="630" fill="hold">
                      <p:stCondLst>
                        <p:cond delay="indefinite"/>
                      </p:stCondLst>
                      <p:childTnLst>
                        <p:par>
                          <p:cTn id="631" fill="hold">
                            <p:stCondLst>
                              <p:cond delay="0"/>
                            </p:stCondLst>
                            <p:childTnLst>
                              <p:par>
                                <p:cTn id="632" presetID="31" presetClass="entr" presetSubtype="0" fill="hold" grpId="0" nodeType="clickEffect">
                                  <p:stCondLst>
                                    <p:cond delay="0"/>
                                  </p:stCondLst>
                                  <p:childTnLst>
                                    <p:set>
                                      <p:cBhvr>
                                        <p:cTn id="633" dur="1" fill="hold">
                                          <p:stCondLst>
                                            <p:cond delay="0"/>
                                          </p:stCondLst>
                                        </p:cTn>
                                        <p:tgtEl>
                                          <p:spTgt spid="92"/>
                                        </p:tgtEl>
                                        <p:attrNameLst>
                                          <p:attrName>style.visibility</p:attrName>
                                        </p:attrNameLst>
                                      </p:cBhvr>
                                      <p:to>
                                        <p:strVal val="visible"/>
                                      </p:to>
                                    </p:set>
                                    <p:anim calcmode="lin" valueType="num">
                                      <p:cBhvr>
                                        <p:cTn id="634" dur="1000" fill="hold"/>
                                        <p:tgtEl>
                                          <p:spTgt spid="92"/>
                                        </p:tgtEl>
                                        <p:attrNameLst>
                                          <p:attrName>ppt_w</p:attrName>
                                        </p:attrNameLst>
                                      </p:cBhvr>
                                      <p:tavLst>
                                        <p:tav tm="0">
                                          <p:val>
                                            <p:fltVal val="0"/>
                                          </p:val>
                                        </p:tav>
                                        <p:tav tm="100000">
                                          <p:val>
                                            <p:strVal val="#ppt_w"/>
                                          </p:val>
                                        </p:tav>
                                      </p:tavLst>
                                    </p:anim>
                                    <p:anim calcmode="lin" valueType="num">
                                      <p:cBhvr>
                                        <p:cTn id="635" dur="1000" fill="hold"/>
                                        <p:tgtEl>
                                          <p:spTgt spid="92"/>
                                        </p:tgtEl>
                                        <p:attrNameLst>
                                          <p:attrName>ppt_h</p:attrName>
                                        </p:attrNameLst>
                                      </p:cBhvr>
                                      <p:tavLst>
                                        <p:tav tm="0">
                                          <p:val>
                                            <p:fltVal val="0"/>
                                          </p:val>
                                        </p:tav>
                                        <p:tav tm="100000">
                                          <p:val>
                                            <p:strVal val="#ppt_h"/>
                                          </p:val>
                                        </p:tav>
                                      </p:tavLst>
                                    </p:anim>
                                    <p:anim calcmode="lin" valueType="num">
                                      <p:cBhvr>
                                        <p:cTn id="636" dur="1000" fill="hold"/>
                                        <p:tgtEl>
                                          <p:spTgt spid="92"/>
                                        </p:tgtEl>
                                        <p:attrNameLst>
                                          <p:attrName>style.rotation</p:attrName>
                                        </p:attrNameLst>
                                      </p:cBhvr>
                                      <p:tavLst>
                                        <p:tav tm="0">
                                          <p:val>
                                            <p:fltVal val="90"/>
                                          </p:val>
                                        </p:tav>
                                        <p:tav tm="100000">
                                          <p:val>
                                            <p:fltVal val="0"/>
                                          </p:val>
                                        </p:tav>
                                      </p:tavLst>
                                    </p:anim>
                                    <p:animEffect transition="in" filter="fade">
                                      <p:cBhvr>
                                        <p:cTn id="637" dur="1000"/>
                                        <p:tgtEl>
                                          <p:spTgt spid="92"/>
                                        </p:tgtEl>
                                      </p:cBhvr>
                                    </p:animEffect>
                                  </p:childTnLst>
                                </p:cTn>
                              </p:par>
                            </p:childTnLst>
                          </p:cTn>
                        </p:par>
                      </p:childTnLst>
                    </p:cTn>
                  </p:par>
                  <p:par>
                    <p:cTn id="638" fill="hold">
                      <p:stCondLst>
                        <p:cond delay="indefinite"/>
                      </p:stCondLst>
                      <p:childTnLst>
                        <p:par>
                          <p:cTn id="639" fill="hold">
                            <p:stCondLst>
                              <p:cond delay="0"/>
                            </p:stCondLst>
                            <p:childTnLst>
                              <p:par>
                                <p:cTn id="640" presetID="1" presetClass="exit" presetSubtype="0" fill="hold" nodeType="clickEffect">
                                  <p:stCondLst>
                                    <p:cond delay="0"/>
                                  </p:stCondLst>
                                  <p:childTnLst>
                                    <p:set>
                                      <p:cBhvr>
                                        <p:cTn id="641" dur="1" fill="hold">
                                          <p:stCondLst>
                                            <p:cond delay="0"/>
                                          </p:stCondLst>
                                        </p:cTn>
                                        <p:tgtEl>
                                          <p:spTgt spid="37"/>
                                        </p:tgtEl>
                                        <p:attrNameLst>
                                          <p:attrName>style.visibility</p:attrName>
                                        </p:attrNameLst>
                                      </p:cBhvr>
                                      <p:to>
                                        <p:strVal val="hidden"/>
                                      </p:to>
                                    </p:set>
                                  </p:childTnLst>
                                </p:cTn>
                              </p:par>
                            </p:childTnLst>
                          </p:cTn>
                        </p:par>
                      </p:childTnLst>
                    </p:cTn>
                  </p:par>
                  <p:par>
                    <p:cTn id="642" fill="hold">
                      <p:stCondLst>
                        <p:cond delay="indefinite"/>
                      </p:stCondLst>
                      <p:childTnLst>
                        <p:par>
                          <p:cTn id="643" fill="hold">
                            <p:stCondLst>
                              <p:cond delay="0"/>
                            </p:stCondLst>
                            <p:childTnLst>
                              <p:par>
                                <p:cTn id="644" presetID="1" presetClass="exit" presetSubtype="0" fill="hold" nodeType="clickEffect">
                                  <p:stCondLst>
                                    <p:cond delay="0"/>
                                  </p:stCondLst>
                                  <p:childTnLst>
                                    <p:set>
                                      <p:cBhvr>
                                        <p:cTn id="645" dur="1" fill="hold">
                                          <p:stCondLst>
                                            <p:cond delay="0"/>
                                          </p:stCondLst>
                                        </p:cTn>
                                        <p:tgtEl>
                                          <p:spTgt spid="31"/>
                                        </p:tgtEl>
                                        <p:attrNameLst>
                                          <p:attrName>style.visibility</p:attrName>
                                        </p:attrNameLst>
                                      </p:cBhvr>
                                      <p:to>
                                        <p:strVal val="hidden"/>
                                      </p:to>
                                    </p:set>
                                  </p:childTnLst>
                                </p:cTn>
                              </p:par>
                            </p:childTnLst>
                          </p:cTn>
                        </p:par>
                        <p:par>
                          <p:cTn id="646" fill="hold">
                            <p:stCondLst>
                              <p:cond delay="0"/>
                            </p:stCondLst>
                            <p:childTnLst>
                              <p:par>
                                <p:cTn id="647" presetID="1" presetClass="exit" presetSubtype="0" fill="hold" grpId="1" nodeType="afterEffect">
                                  <p:stCondLst>
                                    <p:cond delay="0"/>
                                  </p:stCondLst>
                                  <p:childTnLst>
                                    <p:set>
                                      <p:cBhvr>
                                        <p:cTn id="648" dur="1" fill="hold">
                                          <p:stCondLst>
                                            <p:cond delay="0"/>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7" grpId="0" animBg="1"/>
      <p:bldP spid="78" grpId="0"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3" grpId="0" animBg="1"/>
      <p:bldP spid="94" grpId="0" animBg="1"/>
      <p:bldP spid="95" grpId="0" animBg="1"/>
      <p:bldP spid="96" grpId="0" animBg="1"/>
      <p:bldP spid="97" grpId="0" animBg="1"/>
      <p:bldP spid="98" grpId="0"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Exercise</a:t>
            </a:r>
            <a:endParaRPr lang="x-none"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746453" cy="1754326"/>
          </a:xfrm>
          <a:prstGeom prst="rect">
            <a:avLst/>
          </a:prstGeom>
          <a:noFill/>
        </p:spPr>
        <p:txBody>
          <a:bodyPr wrap="square" rtlCol="0">
            <a:spAutoFit/>
          </a:bodyPr>
          <a:lstStyle/>
          <a:p>
            <a:pPr algn="just"/>
            <a:r>
              <a:rPr lang="en-US" dirty="0" smtClean="0"/>
              <a:t>Apply different sorting algorithms (Bubble, Selection and Insertion) to sort the below array. Show step by step simulation.</a:t>
            </a:r>
          </a:p>
          <a:p>
            <a:pPr algn="just"/>
            <a:endParaRPr lang="en-US" dirty="0"/>
          </a:p>
          <a:p>
            <a:pPr algn="just"/>
            <a:endParaRPr lang="en-US" dirty="0"/>
          </a:p>
          <a:p>
            <a:pPr algn="just"/>
            <a:endParaRPr lang="en-US" dirty="0" smtClean="0"/>
          </a:p>
          <a:p>
            <a:pPr algn="just"/>
            <a:r>
              <a:rPr lang="en-US" dirty="0" smtClean="0"/>
              <a:t>Also find the number of comparisons, shifting or swapping for each case.</a:t>
            </a:r>
          </a:p>
        </p:txBody>
      </p:sp>
      <p:graphicFrame>
        <p:nvGraphicFramePr>
          <p:cNvPr id="3" name="Table 2"/>
          <p:cNvGraphicFramePr>
            <a:graphicFrameLocks noGrp="1"/>
          </p:cNvGraphicFramePr>
          <p:nvPr>
            <p:extLst>
              <p:ext uri="{D42A27DB-BD31-4B8C-83A1-F6EECF244321}">
                <p14:modId xmlns:p14="http://schemas.microsoft.com/office/powerpoint/2010/main" val="2469790557"/>
              </p:ext>
            </p:extLst>
          </p:nvPr>
        </p:nvGraphicFramePr>
        <p:xfrm>
          <a:off x="906483" y="3213925"/>
          <a:ext cx="6096000" cy="37084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pPr algn="ctr"/>
                      <a:r>
                        <a:rPr lang="en-US" b="0" dirty="0" smtClean="0">
                          <a:solidFill>
                            <a:schemeClr val="tx1"/>
                          </a:solidFill>
                        </a:rPr>
                        <a:t>32</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12</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67</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33</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22</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88</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44</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25</a:t>
                      </a:r>
                      <a:endParaRPr lang="en-US" b="0" dirty="0">
                        <a:solidFill>
                          <a:schemeClr val="tx1"/>
                        </a:solidFill>
                      </a:endParaRPr>
                    </a:p>
                  </a:txBody>
                  <a:tcPr>
                    <a:solidFill>
                      <a:schemeClr val="bg1">
                        <a:lumMod val="65000"/>
                      </a:schemeClr>
                    </a:solidFill>
                  </a:tcPr>
                </a:tc>
              </a:tr>
            </a:tbl>
          </a:graphicData>
        </a:graphic>
      </p:graphicFrame>
    </p:spTree>
    <p:extLst>
      <p:ext uri="{BB962C8B-B14F-4D97-AF65-F5344CB8AC3E}">
        <p14:creationId xmlns:p14="http://schemas.microsoft.com/office/powerpoint/2010/main" val="2015084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Exercises</a:t>
            </a:r>
            <a:endParaRPr lang="x-none"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746453" cy="2862322"/>
          </a:xfrm>
          <a:prstGeom prst="rect">
            <a:avLst/>
          </a:prstGeom>
          <a:noFill/>
        </p:spPr>
        <p:txBody>
          <a:bodyPr wrap="square" rtlCol="0">
            <a:spAutoFit/>
          </a:bodyPr>
          <a:lstStyle/>
          <a:p>
            <a:pPr algn="just"/>
            <a:r>
              <a:rPr lang="en-US" b="1" dirty="0" smtClean="0"/>
              <a:t>1: </a:t>
            </a:r>
            <a:r>
              <a:rPr lang="en-US" dirty="0" smtClean="0"/>
              <a:t>What </a:t>
            </a:r>
            <a:r>
              <a:rPr lang="en-US" dirty="0" smtClean="0"/>
              <a:t>will happen if we want to apply </a:t>
            </a:r>
            <a:r>
              <a:rPr lang="en-US" i="1" dirty="0" smtClean="0"/>
              <a:t>Bubble, Selection or Insertion </a:t>
            </a:r>
            <a:r>
              <a:rPr lang="en-US" dirty="0" smtClean="0"/>
              <a:t>sorting algorithms to </a:t>
            </a:r>
            <a:r>
              <a:rPr lang="en-US" dirty="0" smtClean="0"/>
              <a:t>an array which is already sorted? </a:t>
            </a:r>
            <a:r>
              <a:rPr lang="en-US" dirty="0" smtClean="0"/>
              <a:t>Think in terms of comparisons, swapping and shifting required in each case.</a:t>
            </a:r>
          </a:p>
          <a:p>
            <a:pPr algn="just"/>
            <a:endParaRPr lang="en-US" dirty="0"/>
          </a:p>
          <a:p>
            <a:pPr algn="just"/>
            <a:r>
              <a:rPr lang="en-US" b="1" dirty="0" smtClean="0"/>
              <a:t>2:</a:t>
            </a:r>
            <a:r>
              <a:rPr lang="en-US" dirty="0" smtClean="0"/>
              <a:t> Suppose you have admission test marks of thousands of students with you. The marks are stored in an array. If you require to print the list of names of top 100 students only which sorting algorithm will you choose?</a:t>
            </a:r>
          </a:p>
          <a:p>
            <a:pPr algn="just"/>
            <a:endParaRPr lang="en-US" dirty="0"/>
          </a:p>
          <a:p>
            <a:pPr algn="just"/>
            <a:r>
              <a:rPr lang="en-US" b="1" dirty="0" smtClean="0"/>
              <a:t>3: </a:t>
            </a:r>
            <a:r>
              <a:rPr lang="en-US" dirty="0" smtClean="0"/>
              <a:t>In which of the algorithms,  a partially sorted list found in a step does not change in </a:t>
            </a:r>
            <a:r>
              <a:rPr lang="en-US" dirty="0" smtClean="0"/>
              <a:t>the next </a:t>
            </a:r>
            <a:r>
              <a:rPr lang="en-US" dirty="0" smtClean="0"/>
              <a:t>steps? </a:t>
            </a:r>
          </a:p>
        </p:txBody>
      </p:sp>
    </p:spTree>
    <p:extLst>
      <p:ext uri="{BB962C8B-B14F-4D97-AF65-F5344CB8AC3E}">
        <p14:creationId xmlns:p14="http://schemas.microsoft.com/office/powerpoint/2010/main" val="1615558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Searching</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Introduction</a:t>
            </a:r>
            <a:endParaRPr lang="x-none"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746453" cy="3139321"/>
          </a:xfrm>
          <a:prstGeom prst="rect">
            <a:avLst/>
          </a:prstGeom>
          <a:noFill/>
        </p:spPr>
        <p:txBody>
          <a:bodyPr wrap="square" rtlCol="0">
            <a:spAutoFit/>
          </a:bodyPr>
          <a:lstStyle/>
          <a:p>
            <a:pPr algn="just"/>
            <a:r>
              <a:rPr lang="en-US" b="1" dirty="0"/>
              <a:t>Search: </a:t>
            </a:r>
            <a:r>
              <a:rPr lang="en-US" dirty="0"/>
              <a:t>locate an item in a list of data/information</a:t>
            </a:r>
            <a:r>
              <a:rPr lang="en-US" dirty="0" smtClean="0"/>
              <a:t>.</a:t>
            </a:r>
          </a:p>
          <a:p>
            <a:pPr algn="just"/>
            <a:endParaRPr lang="en-US" dirty="0" smtClean="0"/>
          </a:p>
          <a:p>
            <a:pPr algn="just"/>
            <a:r>
              <a:rPr lang="en-US" dirty="0" smtClean="0"/>
              <a:t>Two </a:t>
            </a:r>
            <a:r>
              <a:rPr lang="en-US" dirty="0"/>
              <a:t>approaches will be discussed…</a:t>
            </a:r>
          </a:p>
          <a:p>
            <a:pPr marL="342900" indent="-342900" algn="just">
              <a:buFont typeface="+mj-lt"/>
              <a:buAutoNum type="arabicPeriod"/>
            </a:pPr>
            <a:r>
              <a:rPr lang="en-US" dirty="0"/>
              <a:t>Linear or Sequential Search: </a:t>
            </a:r>
          </a:p>
          <a:p>
            <a:pPr marL="800100" lvl="1" indent="-342900" algn="just">
              <a:buFont typeface="Arial" pitchFamily="34" charset="0"/>
              <a:buChar char="•"/>
            </a:pPr>
            <a:r>
              <a:rPr lang="en-US" dirty="0"/>
              <a:t>Searches sequentially for an element.</a:t>
            </a:r>
          </a:p>
          <a:p>
            <a:pPr marL="800100" lvl="1" indent="-342900" algn="just">
              <a:buFont typeface="Arial" pitchFamily="34" charset="0"/>
              <a:buChar char="•"/>
            </a:pPr>
            <a:r>
              <a:rPr lang="en-US" dirty="0"/>
              <a:t>Starts from the first element.</a:t>
            </a:r>
          </a:p>
          <a:p>
            <a:pPr marL="342900" indent="-342900" algn="just">
              <a:buFont typeface="+mj-lt"/>
              <a:buAutoNum type="arabicPeriod"/>
            </a:pPr>
            <a:r>
              <a:rPr lang="en-US" dirty="0"/>
              <a:t>Binary Search:</a:t>
            </a:r>
          </a:p>
          <a:p>
            <a:pPr marL="800100" lvl="1" indent="-342900" algn="just">
              <a:buFont typeface="Arial" pitchFamily="34" charset="0"/>
              <a:buChar char="•"/>
            </a:pPr>
            <a:r>
              <a:rPr lang="en-US" dirty="0"/>
              <a:t>Searches an element by dividing the sorted elements in a list into two sub-list</a:t>
            </a:r>
          </a:p>
          <a:p>
            <a:pPr marL="800100" lvl="1" indent="-342900" algn="just">
              <a:buFont typeface="Arial" pitchFamily="34" charset="0"/>
              <a:buChar char="•"/>
            </a:pPr>
            <a:r>
              <a:rPr lang="en-US" dirty="0"/>
              <a:t>Starts with the middle element.</a:t>
            </a:r>
          </a:p>
          <a:p>
            <a:pPr algn="just"/>
            <a:endParaRPr lang="en-US" dirty="0"/>
          </a:p>
        </p:txBody>
      </p:sp>
    </p:spTree>
    <p:extLst>
      <p:ext uri="{BB962C8B-B14F-4D97-AF65-F5344CB8AC3E}">
        <p14:creationId xmlns:p14="http://schemas.microsoft.com/office/powerpoint/2010/main" val="2514261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Linear Search</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Algorithm and Simulation</a:t>
            </a:r>
            <a:endParaRPr lang="x-none"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476205" y="2150889"/>
            <a:ext cx="7634642" cy="230832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Algorithm:</a:t>
            </a:r>
          </a:p>
          <a:p>
            <a:pPr algn="just"/>
            <a:r>
              <a:rPr lang="en-US" dirty="0">
                <a:latin typeface="Times New Roman" panose="02020603050405020304" pitchFamily="18" charset="0"/>
                <a:cs typeface="Times New Roman" panose="02020603050405020304" pitchFamily="18" charset="0"/>
              </a:rPr>
              <a:t>Input: Array, #elements, item (to search</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Start with the element at index = 0</a:t>
            </a:r>
          </a:p>
          <a:p>
            <a:pPr algn="just"/>
            <a:r>
              <a:rPr lang="en-US" b="1" dirty="0">
                <a:latin typeface="Times New Roman" panose="02020603050405020304" pitchFamily="18" charset="0"/>
                <a:cs typeface="Times New Roman" panose="02020603050405020304" pitchFamily="18" charset="0"/>
              </a:rPr>
              <a:t>Step 1: </a:t>
            </a:r>
            <a:r>
              <a:rPr lang="en-US" dirty="0">
                <a:latin typeface="Times New Roman" panose="02020603050405020304" pitchFamily="18" charset="0"/>
                <a:cs typeface="Times New Roman" panose="02020603050405020304" pitchFamily="18" charset="0"/>
              </a:rPr>
              <a:t>Compare the element at </a:t>
            </a:r>
            <a:r>
              <a:rPr lang="en-US" i="1" dirty="0">
                <a:latin typeface="Times New Roman" panose="02020603050405020304" pitchFamily="18" charset="0"/>
                <a:cs typeface="Times New Roman" panose="02020603050405020304" pitchFamily="18" charset="0"/>
              </a:rPr>
              <a:t>index </a:t>
            </a:r>
            <a:r>
              <a:rPr lang="en-US" dirty="0">
                <a:latin typeface="Times New Roman" panose="02020603050405020304" pitchFamily="18" charset="0"/>
                <a:cs typeface="Times New Roman" panose="02020603050405020304" pitchFamily="18" charset="0"/>
              </a:rPr>
              <a:t>with item. If its equal to item then return </a:t>
            </a:r>
            <a:r>
              <a:rPr lang="en-US" i="1" dirty="0">
                <a:latin typeface="Times New Roman" panose="02020603050405020304" pitchFamily="18" charset="0"/>
                <a:cs typeface="Times New Roman" panose="02020603050405020304" pitchFamily="18" charset="0"/>
              </a:rPr>
              <a:t>index</a:t>
            </a:r>
            <a:r>
              <a:rPr lang="en-US" dirty="0">
                <a:latin typeface="Times New Roman" panose="02020603050405020304" pitchFamily="18" charset="0"/>
                <a:cs typeface="Times New Roman" panose="02020603050405020304" pitchFamily="18" charset="0"/>
              </a:rPr>
              <a:t> with status “</a:t>
            </a:r>
            <a:r>
              <a:rPr lang="en-US" b="1" dirty="0">
                <a:latin typeface="Times New Roman" panose="02020603050405020304" pitchFamily="18" charset="0"/>
                <a:cs typeface="Times New Roman" panose="02020603050405020304" pitchFamily="18" charset="0"/>
              </a:rPr>
              <a:t>Found</a:t>
            </a:r>
            <a:r>
              <a:rPr lang="en-US" dirty="0">
                <a:latin typeface="Times New Roman" panose="02020603050405020304" pitchFamily="18" charset="0"/>
                <a:cs typeface="Times New Roman" panose="02020603050405020304" pitchFamily="18" charset="0"/>
              </a:rPr>
              <a:t>” otherwise go to step 2.</a:t>
            </a:r>
          </a:p>
          <a:p>
            <a:pPr algn="just"/>
            <a:r>
              <a:rPr lang="en-US" b="1" dirty="0">
                <a:latin typeface="Times New Roman" panose="02020603050405020304" pitchFamily="18" charset="0"/>
                <a:cs typeface="Times New Roman" panose="02020603050405020304" pitchFamily="18" charset="0"/>
              </a:rPr>
              <a:t>Step 2: </a:t>
            </a:r>
            <a:r>
              <a:rPr lang="en-US" dirty="0">
                <a:latin typeface="Times New Roman" panose="02020603050405020304" pitchFamily="18" charset="0"/>
                <a:cs typeface="Times New Roman" panose="02020603050405020304" pitchFamily="18" charset="0"/>
              </a:rPr>
              <a:t>Increase index by 1. If index is less than #elements go to step 1 otherwise return -1 with status “</a:t>
            </a:r>
            <a:r>
              <a:rPr lang="en-US" b="1" dirty="0">
                <a:latin typeface="Times New Roman" panose="02020603050405020304" pitchFamily="18" charset="0"/>
                <a:cs typeface="Times New Roman" panose="02020603050405020304" pitchFamily="18" charset="0"/>
              </a:rPr>
              <a:t>Not found</a:t>
            </a:r>
            <a:r>
              <a:rPr lang="en-US" dirty="0">
                <a:latin typeface="Times New Roman" panose="02020603050405020304" pitchFamily="18" charset="0"/>
                <a:cs typeface="Times New Roman" panose="02020603050405020304" pitchFamily="18" charset="0"/>
              </a:rPr>
              <a:t>”.</a:t>
            </a:r>
          </a:p>
          <a:p>
            <a:pPr algn="just"/>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89934607"/>
              </p:ext>
            </p:extLst>
          </p:nvPr>
        </p:nvGraphicFramePr>
        <p:xfrm>
          <a:off x="506021" y="5149670"/>
          <a:ext cx="5839010" cy="741680"/>
        </p:xfrm>
        <a:graphic>
          <a:graphicData uri="http://schemas.openxmlformats.org/drawingml/2006/table">
            <a:tbl>
              <a:tblPr firstRow="1" bandRow="1">
                <a:tableStyleId>{2D5ABB26-0587-4C30-8999-92F81FD0307C}</a:tableStyleId>
              </a:tblPr>
              <a:tblGrid>
                <a:gridCol w="583901"/>
                <a:gridCol w="583901"/>
                <a:gridCol w="583901"/>
                <a:gridCol w="583901"/>
                <a:gridCol w="583901"/>
                <a:gridCol w="583901"/>
                <a:gridCol w="583901"/>
                <a:gridCol w="583901"/>
                <a:gridCol w="583901"/>
                <a:gridCol w="583901"/>
              </a:tblGrid>
              <a:tr h="370840">
                <a:tc>
                  <a:txBody>
                    <a:bodyPr/>
                    <a:lstStyle/>
                    <a:p>
                      <a:pPr algn="ctr"/>
                      <a:r>
                        <a:rPr lang="en-US" dirty="0" smtClean="0"/>
                        <a:t>0</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33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66</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111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99</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88</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Group 7"/>
          <p:cNvGrpSpPr/>
          <p:nvPr/>
        </p:nvGrpSpPr>
        <p:grpSpPr>
          <a:xfrm>
            <a:off x="329411" y="4316373"/>
            <a:ext cx="932779" cy="914401"/>
            <a:chOff x="5943600" y="4240306"/>
            <a:chExt cx="914400" cy="914401"/>
          </a:xfrm>
        </p:grpSpPr>
        <p:sp>
          <p:nvSpPr>
            <p:cNvPr id="9" name="Down Arrow 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index</a:t>
              </a:r>
              <a:endParaRPr lang="en-US" i="1" dirty="0">
                <a:latin typeface="Courier New" panose="02070309020205020404" pitchFamily="49" charset="0"/>
                <a:cs typeface="Courier New" panose="02070309020205020404" pitchFamily="49" charset="0"/>
              </a:endParaRPr>
            </a:p>
          </p:txBody>
        </p:sp>
      </p:grpSp>
      <p:grpSp>
        <p:nvGrpSpPr>
          <p:cNvPr id="11" name="Group 10"/>
          <p:cNvGrpSpPr/>
          <p:nvPr/>
        </p:nvGrpSpPr>
        <p:grpSpPr>
          <a:xfrm>
            <a:off x="920262" y="4316372"/>
            <a:ext cx="914400" cy="914401"/>
            <a:chOff x="5943600" y="4240306"/>
            <a:chExt cx="914400" cy="914401"/>
          </a:xfrm>
        </p:grpSpPr>
        <p:sp>
          <p:nvSpPr>
            <p:cNvPr id="12" name="Down Arrow 1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index</a:t>
              </a:r>
              <a:endParaRPr lang="en-US" i="1" dirty="0">
                <a:latin typeface="Courier New" panose="02070309020205020404" pitchFamily="49" charset="0"/>
                <a:cs typeface="Courier New" panose="02070309020205020404" pitchFamily="49" charset="0"/>
              </a:endParaRPr>
            </a:p>
          </p:txBody>
        </p:sp>
      </p:grpSp>
      <p:grpSp>
        <p:nvGrpSpPr>
          <p:cNvPr id="14" name="Group 13"/>
          <p:cNvGrpSpPr/>
          <p:nvPr/>
        </p:nvGrpSpPr>
        <p:grpSpPr>
          <a:xfrm>
            <a:off x="1491085" y="4316372"/>
            <a:ext cx="914400" cy="942700"/>
            <a:chOff x="5943600" y="4133431"/>
            <a:chExt cx="914400" cy="942700"/>
          </a:xfrm>
        </p:grpSpPr>
        <p:sp>
          <p:nvSpPr>
            <p:cNvPr id="15" name="Down Arrow 14"/>
            <p:cNvSpPr/>
            <p:nvPr/>
          </p:nvSpPr>
          <p:spPr>
            <a:xfrm>
              <a:off x="6287177" y="4556178"/>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5943600" y="4133431"/>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index</a:t>
              </a:r>
              <a:endParaRPr lang="en-US" i="1" dirty="0">
                <a:latin typeface="Courier New" panose="02070309020205020404" pitchFamily="49" charset="0"/>
                <a:cs typeface="Courier New" panose="02070309020205020404" pitchFamily="49" charset="0"/>
              </a:endParaRPr>
            </a:p>
          </p:txBody>
        </p:sp>
      </p:grpSp>
      <p:grpSp>
        <p:nvGrpSpPr>
          <p:cNvPr id="17" name="Group 16"/>
          <p:cNvGrpSpPr/>
          <p:nvPr/>
        </p:nvGrpSpPr>
        <p:grpSpPr>
          <a:xfrm>
            <a:off x="2097533" y="4316372"/>
            <a:ext cx="914400" cy="914401"/>
            <a:chOff x="5943600" y="4240306"/>
            <a:chExt cx="914400" cy="914401"/>
          </a:xfrm>
        </p:grpSpPr>
        <p:sp>
          <p:nvSpPr>
            <p:cNvPr id="18" name="Down Arrow 1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index</a:t>
              </a:r>
              <a:endParaRPr lang="en-US" i="1" dirty="0">
                <a:latin typeface="Courier New" panose="02070309020205020404" pitchFamily="49" charset="0"/>
                <a:cs typeface="Courier New" panose="02070309020205020404" pitchFamily="49" charset="0"/>
              </a:endParaRPr>
            </a:p>
          </p:txBody>
        </p:sp>
      </p:grpSp>
      <p:grpSp>
        <p:nvGrpSpPr>
          <p:cNvPr id="20" name="Group 19"/>
          <p:cNvGrpSpPr/>
          <p:nvPr/>
        </p:nvGrpSpPr>
        <p:grpSpPr>
          <a:xfrm>
            <a:off x="3248427" y="4316372"/>
            <a:ext cx="914400" cy="914401"/>
            <a:chOff x="5943600" y="4240306"/>
            <a:chExt cx="914400" cy="914401"/>
          </a:xfrm>
        </p:grpSpPr>
        <p:sp>
          <p:nvSpPr>
            <p:cNvPr id="21" name="Down Arrow 2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index</a:t>
              </a:r>
              <a:endParaRPr lang="en-US" i="1" dirty="0">
                <a:latin typeface="Courier New" panose="02070309020205020404" pitchFamily="49" charset="0"/>
                <a:cs typeface="Courier New" panose="02070309020205020404" pitchFamily="49" charset="0"/>
              </a:endParaRPr>
            </a:p>
          </p:txBody>
        </p:sp>
      </p:grpSp>
      <p:grpSp>
        <p:nvGrpSpPr>
          <p:cNvPr id="23" name="Group 22"/>
          <p:cNvGrpSpPr/>
          <p:nvPr/>
        </p:nvGrpSpPr>
        <p:grpSpPr>
          <a:xfrm>
            <a:off x="2656759" y="4316372"/>
            <a:ext cx="914400" cy="914401"/>
            <a:chOff x="5943600" y="4240306"/>
            <a:chExt cx="914400" cy="914401"/>
          </a:xfrm>
        </p:grpSpPr>
        <p:sp>
          <p:nvSpPr>
            <p:cNvPr id="24" name="Down Arrow 2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index</a:t>
              </a:r>
              <a:endParaRPr lang="en-US" i="1" dirty="0">
                <a:latin typeface="Courier New" panose="02070309020205020404" pitchFamily="49" charset="0"/>
                <a:cs typeface="Courier New" panose="02070309020205020404" pitchFamily="49" charset="0"/>
              </a:endParaRPr>
            </a:p>
          </p:txBody>
        </p:sp>
      </p:grpSp>
      <p:sp>
        <p:nvSpPr>
          <p:cNvPr id="26" name="Rectangle 25"/>
          <p:cNvSpPr/>
          <p:nvPr/>
        </p:nvSpPr>
        <p:spPr>
          <a:xfrm>
            <a:off x="6525813" y="4399401"/>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value</a:t>
            </a:r>
            <a:endParaRPr lang="en-US" i="1" dirty="0">
              <a:latin typeface="Courier New" panose="02070309020205020404" pitchFamily="49" charset="0"/>
              <a:cs typeface="Courier New" panose="02070309020205020404" pitchFamily="49" charset="0"/>
            </a:endParaRPr>
          </a:p>
        </p:txBody>
      </p:sp>
      <p:sp>
        <p:nvSpPr>
          <p:cNvPr id="27" name="Rectangle 26"/>
          <p:cNvSpPr/>
          <p:nvPr/>
        </p:nvSpPr>
        <p:spPr>
          <a:xfrm>
            <a:off x="6525813" y="5539819"/>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position</a:t>
            </a:r>
            <a:endParaRPr lang="en-US" i="1" dirty="0">
              <a:latin typeface="Courier New" panose="02070309020205020404" pitchFamily="49" charset="0"/>
              <a:cs typeface="Courier New" panose="02070309020205020404" pitchFamily="49" charset="0"/>
            </a:endParaRPr>
          </a:p>
        </p:txBody>
      </p:sp>
      <p:sp>
        <p:nvSpPr>
          <p:cNvPr id="28" name="Rectangle 27"/>
          <p:cNvSpPr/>
          <p:nvPr/>
        </p:nvSpPr>
        <p:spPr>
          <a:xfrm>
            <a:off x="6525813" y="4964746"/>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found</a:t>
            </a:r>
            <a:endParaRPr lang="en-US" i="1" dirty="0">
              <a:latin typeface="Courier New" panose="02070309020205020404" pitchFamily="49" charset="0"/>
              <a:cs typeface="Courier New" panose="02070309020205020404" pitchFamily="49" charset="0"/>
            </a:endParaRPr>
          </a:p>
        </p:txBody>
      </p:sp>
      <p:sp>
        <p:nvSpPr>
          <p:cNvPr id="29" name="Rectangle 28"/>
          <p:cNvSpPr/>
          <p:nvPr/>
        </p:nvSpPr>
        <p:spPr>
          <a:xfrm>
            <a:off x="7839141" y="4399400"/>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30" name="Rectangle 29"/>
          <p:cNvSpPr/>
          <p:nvPr/>
        </p:nvSpPr>
        <p:spPr>
          <a:xfrm>
            <a:off x="7844382" y="4964744"/>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false</a:t>
            </a:r>
            <a:endParaRPr lang="en-US" b="1" dirty="0">
              <a:latin typeface="Courier New" panose="02070309020205020404" pitchFamily="49" charset="0"/>
              <a:cs typeface="Courier New" panose="02070309020205020404" pitchFamily="49" charset="0"/>
            </a:endParaRPr>
          </a:p>
        </p:txBody>
      </p:sp>
      <p:sp>
        <p:nvSpPr>
          <p:cNvPr id="31" name="Rectangle 30"/>
          <p:cNvSpPr/>
          <p:nvPr/>
        </p:nvSpPr>
        <p:spPr>
          <a:xfrm>
            <a:off x="7844382" y="5539819"/>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32" name="Rectangle 31"/>
          <p:cNvSpPr/>
          <p:nvPr/>
        </p:nvSpPr>
        <p:spPr>
          <a:xfrm>
            <a:off x="7844382" y="4964745"/>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FF0000"/>
                </a:solidFill>
                <a:latin typeface="Courier New" panose="02070309020205020404" pitchFamily="49" charset="0"/>
                <a:cs typeface="Courier New" panose="02070309020205020404" pitchFamily="49" charset="0"/>
              </a:rPr>
              <a:t>true</a:t>
            </a:r>
            <a:endParaRPr lang="en-US" b="1" dirty="0">
              <a:solidFill>
                <a:srgbClr val="FF0000"/>
              </a:solidFill>
              <a:latin typeface="Courier New" panose="02070309020205020404" pitchFamily="49" charset="0"/>
              <a:cs typeface="Courier New" panose="02070309020205020404" pitchFamily="49" charset="0"/>
            </a:endParaRPr>
          </a:p>
        </p:txBody>
      </p:sp>
      <p:sp>
        <p:nvSpPr>
          <p:cNvPr id="33" name="Rectangle 32"/>
          <p:cNvSpPr/>
          <p:nvPr/>
        </p:nvSpPr>
        <p:spPr>
          <a:xfrm>
            <a:off x="7844382" y="5539817"/>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FF0000"/>
                </a:solidFill>
                <a:latin typeface="Courier New" panose="02070309020205020404" pitchFamily="49" charset="0"/>
                <a:cs typeface="Courier New" panose="02070309020205020404" pitchFamily="49" charset="0"/>
              </a:rPr>
              <a:t>5</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778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4"/>
                                        </p:tgtEl>
                                        <p:attrNameLst>
                                          <p:attrName>style.visibility</p:attrName>
                                        </p:attrNameLst>
                                      </p:cBhvr>
                                      <p:to>
                                        <p:strVal val="hidden"/>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7"/>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23"/>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par>
                          <p:cTn id="75" fill="hold">
                            <p:stCondLst>
                              <p:cond delay="0"/>
                            </p:stCondLst>
                            <p:childTnLst>
                              <p:par>
                                <p:cTn id="76" presetID="1" presetClass="exit" presetSubtype="0" fill="hold" nodeType="afterEffect">
                                  <p:stCondLst>
                                    <p:cond delay="0"/>
                                  </p:stCondLst>
                                  <p:childTnLst>
                                    <p:set>
                                      <p:cBhvr>
                                        <p:cTn id="77"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Binary Search</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Algorithm</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7C26D19-85DA-834B-9600-C9820C508897}"/>
                  </a:ext>
                </a:extLst>
              </p:cNvPr>
              <p:cNvSpPr txBox="1"/>
              <p:nvPr/>
            </p:nvSpPr>
            <p:spPr>
              <a:xfrm>
                <a:off x="476205" y="2150889"/>
                <a:ext cx="7634642" cy="3970318"/>
              </a:xfrm>
              <a:prstGeom prst="rect">
                <a:avLst/>
              </a:prstGeom>
              <a:noFill/>
            </p:spPr>
            <p:txBody>
              <a:bodyPr wrap="square" rtlCol="0">
                <a:spAutoFit/>
              </a:bodyPr>
              <a:lstStyle/>
              <a:p>
                <a:pPr algn="just"/>
                <a:r>
                  <a:rPr lang="en-US" b="1" dirty="0" smtClean="0">
                    <a:latin typeface="Times New Roman" panose="02020603050405020304" pitchFamily="18" charset="0"/>
                    <a:cs typeface="Times New Roman" panose="02020603050405020304" pitchFamily="18" charset="0"/>
                  </a:rPr>
                  <a:t>Algorithm:</a:t>
                </a:r>
              </a:p>
              <a:p>
                <a:pPr algn="just"/>
                <a:r>
                  <a:rPr lang="en-US" dirty="0">
                    <a:latin typeface="Times New Roman" panose="02020603050405020304" pitchFamily="18" charset="0"/>
                    <a:cs typeface="Times New Roman" panose="02020603050405020304" pitchFamily="18" charset="0"/>
                  </a:rPr>
                  <a:t>Input: Array, #</a:t>
                </a:r>
                <a:r>
                  <a:rPr lang="en-US" dirty="0" smtClean="0">
                    <a:latin typeface="Times New Roman" panose="02020603050405020304" pitchFamily="18" charset="0"/>
                    <a:cs typeface="Times New Roman" panose="02020603050405020304" pitchFamily="18" charset="0"/>
                  </a:rPr>
                  <a:t>elements (N), value(to </a:t>
                </a:r>
                <a:r>
                  <a:rPr lang="en-US" dirty="0">
                    <a:latin typeface="Times New Roman" panose="02020603050405020304" pitchFamily="18" charset="0"/>
                    <a:cs typeface="Times New Roman" panose="02020603050405020304" pitchFamily="18" charset="0"/>
                  </a:rPr>
                  <a:t>search</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first= 0 and last= N-1</a:t>
                </a:r>
                <a:endParaRPr lang="en-US"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Step 0:</a:t>
                </a:r>
                <a:r>
                  <a:rPr lang="en-US" dirty="0" smtClean="0">
                    <a:latin typeface="Times New Roman" panose="02020603050405020304" pitchFamily="18" charset="0"/>
                    <a:cs typeface="Times New Roman" panose="02020603050405020304" pitchFamily="18" charset="0"/>
                  </a:rPr>
                  <a:t> </a:t>
                </a:r>
                <a:endParaRPr lang="en-US" b="0" i="0" dirty="0" smtClean="0">
                  <a:latin typeface="Cambria Math"/>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m:rPr>
                          <m:sty m:val="p"/>
                        </m:rPr>
                        <a:rPr lang="en-US" b="0" i="0" dirty="0" smtClean="0">
                          <a:latin typeface="Cambria Math"/>
                          <a:cs typeface="Times New Roman" panose="02020603050405020304" pitchFamily="18" charset="0"/>
                        </a:rPr>
                        <m:t>middle</m:t>
                      </m:r>
                      <m:r>
                        <a:rPr lang="en-US" i="1" dirty="0" smtClean="0">
                          <a:latin typeface="Cambria Math"/>
                          <a:cs typeface="Times New Roman" panose="02020603050405020304" pitchFamily="18" charset="0"/>
                        </a:rPr>
                        <m:t>=  </m:t>
                      </m:r>
                      <m:d>
                        <m:dPr>
                          <m:begChr m:val="⌊"/>
                          <m:endChr m:val="⌋"/>
                          <m:ctrlPr>
                            <a:rPr lang="en-US" i="1" dirty="0" smtClean="0">
                              <a:latin typeface="Cambria Math"/>
                              <a:cs typeface="Times New Roman" panose="02020603050405020304" pitchFamily="18" charset="0"/>
                            </a:rPr>
                          </m:ctrlPr>
                        </m:dPr>
                        <m:e>
                          <m:r>
                            <a:rPr lang="en-US" i="1" dirty="0">
                              <a:latin typeface="Cambria Math"/>
                              <a:cs typeface="Times New Roman" panose="02020603050405020304" pitchFamily="18" charset="0"/>
                            </a:rPr>
                            <m:t>(</m:t>
                          </m:r>
                          <m:r>
                            <a:rPr lang="en-US" b="0" i="1" dirty="0" smtClean="0">
                              <a:latin typeface="Cambria Math"/>
                              <a:cs typeface="Times New Roman" panose="02020603050405020304" pitchFamily="18" charset="0"/>
                            </a:rPr>
                            <m:t>𝑓𝑖𝑟𝑠𝑡</m:t>
                          </m:r>
                          <m:r>
                            <a:rPr lang="en-US" i="1" dirty="0">
                              <a:latin typeface="Cambria Math"/>
                              <a:cs typeface="Times New Roman" panose="02020603050405020304" pitchFamily="18" charset="0"/>
                            </a:rPr>
                            <m:t>+</m:t>
                          </m:r>
                          <m:r>
                            <a:rPr lang="en-US" b="0" i="1" dirty="0" smtClean="0">
                              <a:latin typeface="Cambria Math"/>
                              <a:cs typeface="Times New Roman" panose="02020603050405020304" pitchFamily="18" charset="0"/>
                            </a:rPr>
                            <m:t>𝑙𝑎𝑠𝑡</m:t>
                          </m:r>
                          <m:r>
                            <a:rPr lang="en-US" i="1" dirty="0">
                              <a:latin typeface="Cambria Math"/>
                              <a:cs typeface="Times New Roman" panose="02020603050405020304" pitchFamily="18" charset="0"/>
                            </a:rPr>
                            <m:t>)/2</m:t>
                          </m:r>
                        </m:e>
                      </m:d>
                    </m:oMath>
                  </m:oMathPara>
                </a14:m>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Step 1: </a:t>
                </a:r>
                <a:endParaRPr lang="en-US" b="1"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If low&gt;high exit with status </a:t>
                </a:r>
                <a:r>
                  <a:rPr lang="en-US" b="1" dirty="0" smtClean="0">
                    <a:latin typeface="Times New Roman" panose="02020603050405020304" pitchFamily="18" charset="0"/>
                    <a:cs typeface="Times New Roman" panose="02020603050405020304" pitchFamily="18" charset="0"/>
                  </a:rPr>
                  <a:t>Not Found. </a:t>
                </a:r>
              </a:p>
              <a:p>
                <a:pPr algn="just"/>
                <a:r>
                  <a:rPr lang="en-US" dirty="0" smtClean="0">
                    <a:latin typeface="Times New Roman" panose="02020603050405020304" pitchFamily="18" charset="0"/>
                    <a:cs typeface="Times New Roman" panose="02020603050405020304" pitchFamily="18" charset="0"/>
                  </a:rPr>
                  <a:t>If </a:t>
                </a:r>
                <a14:m>
                  <m:oMath xmlns:m="http://schemas.openxmlformats.org/officeDocument/2006/math">
                    <m:r>
                      <a:rPr lang="en-US" i="1" dirty="0" smtClean="0">
                        <a:latin typeface="Cambria Math"/>
                        <a:cs typeface="Times New Roman" panose="02020603050405020304" pitchFamily="18" charset="0"/>
                      </a:rPr>
                      <m:t>𝐴𝑟𝑟𝑎𝑦</m:t>
                    </m:r>
                    <m:r>
                      <a:rPr lang="en-US" i="1" dirty="0" smtClean="0">
                        <a:latin typeface="Cambria Math"/>
                        <a:cs typeface="Times New Roman" panose="02020603050405020304" pitchFamily="18" charset="0"/>
                      </a:rPr>
                      <m:t>[</m:t>
                    </m:r>
                    <m:r>
                      <a:rPr lang="en-US" i="1" dirty="0" smtClean="0">
                        <a:latin typeface="Cambria Math"/>
                        <a:cs typeface="Times New Roman" panose="02020603050405020304" pitchFamily="18" charset="0"/>
                      </a:rPr>
                      <m:t>𝑚𝑖𝑑𝑑𝑙𝑒</m:t>
                    </m:r>
                    <m:r>
                      <a:rPr lang="en-US" i="1" dirty="0" smtClean="0">
                        <a:latin typeface="Cambria Math"/>
                        <a:cs typeface="Times New Roman" panose="02020603050405020304" pitchFamily="18" charset="0"/>
                      </a:rPr>
                      <m:t>]=</m:t>
                    </m:r>
                    <m:r>
                      <a:rPr lang="en-US" i="1" dirty="0" smtClean="0">
                        <a:latin typeface="Cambria Math"/>
                        <a:cs typeface="Times New Roman" panose="02020603050405020304" pitchFamily="18" charset="0"/>
                      </a:rPr>
                      <m:t>𝑣𝑎𝑙𝑢𝑒</m:t>
                    </m:r>
                  </m:oMath>
                </a14:m>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then return </a:t>
                </a:r>
                <a:r>
                  <a:rPr lang="en-US" i="1" dirty="0" smtClean="0">
                    <a:latin typeface="Times New Roman" panose="02020603050405020304" pitchFamily="18" charset="0"/>
                    <a:cs typeface="Times New Roman" panose="02020603050405020304" pitchFamily="18" charset="0"/>
                  </a:rPr>
                  <a:t>middle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with status “</a:t>
                </a:r>
                <a:r>
                  <a:rPr lang="en-US" b="1" dirty="0">
                    <a:latin typeface="Times New Roman" panose="02020603050405020304" pitchFamily="18" charset="0"/>
                    <a:cs typeface="Times New Roman" panose="02020603050405020304" pitchFamily="18" charset="0"/>
                  </a:rPr>
                  <a:t>Found</a:t>
                </a:r>
                <a:r>
                  <a:rPr lang="en-US" dirty="0" smtClean="0">
                    <a:latin typeface="Times New Roman" panose="02020603050405020304" pitchFamily="18" charset="0"/>
                    <a:cs typeface="Times New Roman" panose="02020603050405020304" pitchFamily="18" charset="0"/>
                  </a:rPr>
                  <a:t>” </a:t>
                </a:r>
              </a:p>
              <a:p>
                <a:pPr algn="just"/>
                <a:r>
                  <a:rPr lang="en-US" dirty="0" smtClean="0">
                    <a:latin typeface="Times New Roman" panose="02020603050405020304" pitchFamily="18" charset="0"/>
                    <a:cs typeface="Times New Roman" panose="02020603050405020304" pitchFamily="18" charset="0"/>
                  </a:rPr>
                  <a:t>If </a:t>
                </a:r>
                <a14:m>
                  <m:oMath xmlns:m="http://schemas.openxmlformats.org/officeDocument/2006/math">
                    <m:r>
                      <a:rPr lang="en-US" i="1" dirty="0">
                        <a:latin typeface="Cambria Math"/>
                        <a:cs typeface="Times New Roman" panose="02020603050405020304" pitchFamily="18" charset="0"/>
                      </a:rPr>
                      <m:t>𝐴𝑟𝑟𝑎𝑦</m:t>
                    </m:r>
                    <m:d>
                      <m:dPr>
                        <m:begChr m:val="["/>
                        <m:endChr m:val="]"/>
                        <m:ctrlPr>
                          <a:rPr lang="en-US" i="1" dirty="0">
                            <a:latin typeface="Cambria Math"/>
                            <a:cs typeface="Times New Roman" panose="02020603050405020304" pitchFamily="18" charset="0"/>
                          </a:rPr>
                        </m:ctrlPr>
                      </m:dPr>
                      <m:e>
                        <m:r>
                          <a:rPr lang="en-US" i="1" dirty="0">
                            <a:latin typeface="Cambria Math"/>
                            <a:cs typeface="Times New Roman" panose="02020603050405020304" pitchFamily="18" charset="0"/>
                          </a:rPr>
                          <m:t>𝑚𝑖𝑑𝑑𝑙𝑒</m:t>
                        </m:r>
                      </m:e>
                    </m:d>
                    <m:r>
                      <a:rPr lang="en-US" b="0" i="1" dirty="0" smtClean="0">
                        <a:latin typeface="Cambria Math"/>
                        <a:cs typeface="Times New Roman" panose="02020603050405020304" pitchFamily="18" charset="0"/>
                      </a:rPr>
                      <m:t>&lt;</m:t>
                    </m:r>
                    <m:r>
                      <a:rPr lang="en-US" i="1" dirty="0">
                        <a:latin typeface="Cambria Math"/>
                        <a:cs typeface="Times New Roman" panose="02020603050405020304" pitchFamily="18" charset="0"/>
                      </a:rPr>
                      <m:t>𝑣𝑎𝑙𝑢𝑒</m:t>
                    </m:r>
                  </m:oMath>
                </a14:m>
                <a:r>
                  <a:rPr lang="en-US" dirty="0" smtClean="0">
                    <a:latin typeface="Times New Roman" panose="02020603050405020304" pitchFamily="18" charset="0"/>
                    <a:cs typeface="Times New Roman" panose="02020603050405020304" pitchFamily="18" charset="0"/>
                  </a:rPr>
                  <a:t> then update </a:t>
                </a:r>
                <a14:m>
                  <m:oMath xmlns:m="http://schemas.openxmlformats.org/officeDocument/2006/math">
                    <m:r>
                      <a:rPr lang="en-US" b="0" i="1" dirty="0" smtClean="0">
                        <a:latin typeface="Cambria Math"/>
                        <a:cs typeface="Times New Roman" panose="02020603050405020304" pitchFamily="18" charset="0"/>
                      </a:rPr>
                      <m:t>𝑓𝑖𝑟𝑠𝑡</m:t>
                    </m:r>
                    <m:r>
                      <a:rPr lang="en-US" b="0" i="1" dirty="0" smtClean="0">
                        <a:latin typeface="Cambria Math"/>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by middle</a:t>
                </a:r>
                <a14:m>
                  <m:oMath xmlns:m="http://schemas.openxmlformats.org/officeDocument/2006/math">
                    <m:r>
                      <a:rPr lang="en-US" i="1" dirty="0" smtClean="0">
                        <a:latin typeface="Cambria Math"/>
                        <a:cs typeface="Times New Roman" panose="02020603050405020304" pitchFamily="18" charset="0"/>
                      </a:rPr>
                      <m:t>+1</m:t>
                    </m:r>
                  </m:oMath>
                </a14:m>
                <a:r>
                  <a:rPr lang="en-US" dirty="0" smtClean="0">
                    <a:latin typeface="Times New Roman" panose="02020603050405020304" pitchFamily="18" charset="0"/>
                    <a:cs typeface="Times New Roman" panose="02020603050405020304" pitchFamily="18" charset="0"/>
                  </a:rPr>
                  <a:t> and repeat step 0.</a:t>
                </a:r>
              </a:p>
              <a:p>
                <a:pPr algn="just"/>
                <a:r>
                  <a:rPr lang="en-US" dirty="0">
                    <a:latin typeface="Times New Roman" panose="02020603050405020304" pitchFamily="18" charset="0"/>
                    <a:cs typeface="Times New Roman" panose="02020603050405020304" pitchFamily="18" charset="0"/>
                  </a:rPr>
                  <a:t>If </a:t>
                </a:r>
                <a14:m>
                  <m:oMath xmlns:m="http://schemas.openxmlformats.org/officeDocument/2006/math">
                    <m:r>
                      <a:rPr lang="en-US" i="1" dirty="0">
                        <a:latin typeface="Cambria Math"/>
                        <a:cs typeface="Times New Roman" panose="02020603050405020304" pitchFamily="18" charset="0"/>
                      </a:rPr>
                      <m:t>𝐴𝑟𝑟𝑎𝑦</m:t>
                    </m:r>
                    <m:d>
                      <m:dPr>
                        <m:begChr m:val="["/>
                        <m:endChr m:val="]"/>
                        <m:ctrlPr>
                          <a:rPr lang="en-US" i="1" dirty="0">
                            <a:latin typeface="Cambria Math"/>
                            <a:cs typeface="Times New Roman" panose="02020603050405020304" pitchFamily="18" charset="0"/>
                          </a:rPr>
                        </m:ctrlPr>
                      </m:dPr>
                      <m:e>
                        <m:r>
                          <a:rPr lang="en-US" i="1" dirty="0">
                            <a:latin typeface="Cambria Math"/>
                            <a:cs typeface="Times New Roman" panose="02020603050405020304" pitchFamily="18" charset="0"/>
                          </a:rPr>
                          <m:t>𝑚𝑖𝑑𝑑𝑙𝑒</m:t>
                        </m:r>
                      </m:e>
                    </m:d>
                    <m:r>
                      <a:rPr lang="en-US" b="0" i="1" dirty="0" smtClean="0">
                        <a:latin typeface="Cambria Math"/>
                        <a:cs typeface="Times New Roman" panose="02020603050405020304" pitchFamily="18" charset="0"/>
                      </a:rPr>
                      <m:t>&gt;</m:t>
                    </m:r>
                    <m:r>
                      <a:rPr lang="en-US" i="1" dirty="0">
                        <a:latin typeface="Cambria Math"/>
                        <a:cs typeface="Times New Roman" panose="02020603050405020304" pitchFamily="18" charset="0"/>
                      </a:rPr>
                      <m:t>𝑣𝑎𝑙𝑢𝑒</m:t>
                    </m:r>
                  </m:oMath>
                </a14:m>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then update </a:t>
                </a:r>
                <a14:m>
                  <m:oMath xmlns:m="http://schemas.openxmlformats.org/officeDocument/2006/math">
                    <m:r>
                      <m:rPr>
                        <m:sty m:val="p"/>
                      </m:rPr>
                      <a:rPr lang="en-US" b="0" i="0" dirty="0" smtClean="0">
                        <a:latin typeface="Cambria Math"/>
                        <a:cs typeface="Times New Roman" panose="02020603050405020304" pitchFamily="18" charset="0"/>
                      </a:rPr>
                      <m:t>last</m:t>
                    </m:r>
                    <m:r>
                      <a:rPr lang="en-US" i="1" dirty="0" smtClean="0">
                        <a:latin typeface="Cambria Math"/>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by </a:t>
                </a:r>
                <a14:m>
                  <m:oMath xmlns:m="http://schemas.openxmlformats.org/officeDocument/2006/math">
                    <m:r>
                      <a:rPr lang="en-US" i="1" dirty="0" smtClean="0">
                        <a:latin typeface="Cambria Math"/>
                        <a:cs typeface="Times New Roman" panose="02020603050405020304" pitchFamily="18" charset="0"/>
                      </a:rPr>
                      <m:t>𝑚𝑖𝑑𝑑𝑙𝑒</m:t>
                    </m:r>
                    <m:r>
                      <a:rPr lang="en-US" i="1" dirty="0" smtClean="0">
                        <a:latin typeface="Cambria Math"/>
                        <a:cs typeface="Times New Roman" panose="02020603050405020304" pitchFamily="18" charset="0"/>
                      </a:rPr>
                      <m:t>−1</m:t>
                    </m:r>
                  </m:oMath>
                </a14:m>
                <a:r>
                  <a:rPr lang="en-US" dirty="0" smtClean="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rPr>
                  <a:t>repeat step </a:t>
                </a: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476205" y="2150889"/>
                <a:ext cx="7634642" cy="3970318"/>
              </a:xfrm>
              <a:prstGeom prst="rect">
                <a:avLst/>
              </a:prstGeom>
              <a:blipFill rotWithShape="1">
                <a:blip r:embed="rId2"/>
                <a:stretch>
                  <a:fillRect l="-638" t="-768" b="-1536"/>
                </a:stretch>
              </a:blipFill>
            </p:spPr>
            <p:txBody>
              <a:bodyPr/>
              <a:lstStyle/>
              <a:p>
                <a:r>
                  <a:rPr lang="en-US">
                    <a:noFill/>
                  </a:rPr>
                  <a:t> </a:t>
                </a:r>
              </a:p>
            </p:txBody>
          </p:sp>
        </mc:Fallback>
      </mc:AlternateContent>
    </p:spTree>
    <p:extLst>
      <p:ext uri="{BB962C8B-B14F-4D97-AF65-F5344CB8AC3E}">
        <p14:creationId xmlns:p14="http://schemas.microsoft.com/office/powerpoint/2010/main" val="3665434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C64CA3FC4E4942ABAD596595C10E21" ma:contentTypeVersion="0" ma:contentTypeDescription="Create a new document." ma:contentTypeScope="" ma:versionID="cfc5c01b05d670fad0c29aad3b7299bb">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B1D9D0-8135-402F-B296-0A53DBDEEEB7}"/>
</file>

<file path=customXml/itemProps2.xml><?xml version="1.0" encoding="utf-8"?>
<ds:datastoreItem xmlns:ds="http://schemas.openxmlformats.org/officeDocument/2006/customXml" ds:itemID="{376D405A-BA5B-412C-911E-35292B9717F8}"/>
</file>

<file path=customXml/itemProps3.xml><?xml version="1.0" encoding="utf-8"?>
<ds:datastoreItem xmlns:ds="http://schemas.openxmlformats.org/officeDocument/2006/customXml" ds:itemID="{4B2149B7-7BAC-433C-B31E-07184918746B}"/>
</file>

<file path=docProps/app.xml><?xml version="1.0" encoding="utf-8"?>
<Properties xmlns="http://schemas.openxmlformats.org/officeDocument/2006/extended-properties" xmlns:vt="http://schemas.openxmlformats.org/officeDocument/2006/docPropsVTypes">
  <Template>Spectrum.thmx</Template>
  <TotalTime>516</TotalTime>
  <Words>921</Words>
  <Application>Microsoft Office PowerPoint</Application>
  <PresentationFormat>On-screen Show (4:3)</PresentationFormat>
  <Paragraphs>275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Spectrum</vt:lpstr>
      <vt:lpstr>Insertion sort and Searching</vt:lpstr>
      <vt:lpstr>Lecture Outline</vt:lpstr>
      <vt:lpstr>Sorting</vt:lpstr>
      <vt:lpstr>Insertion Sort</vt:lpstr>
      <vt:lpstr>Sorting</vt:lpstr>
      <vt:lpstr>Sorting</vt:lpstr>
      <vt:lpstr>Searching</vt:lpstr>
      <vt:lpstr>Linear Search</vt:lpstr>
      <vt:lpstr>Binary Search</vt:lpstr>
      <vt:lpstr>Binary Search</vt:lpstr>
      <vt:lpstr>Search</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Windows User</cp:lastModifiedBy>
  <cp:revision>58</cp:revision>
  <dcterms:created xsi:type="dcterms:W3CDTF">2018-12-10T17:20:29Z</dcterms:created>
  <dcterms:modified xsi:type="dcterms:W3CDTF">2020-04-29T05:34:13Z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0x01010078C64CA3FC4E4942ABAD596595C10E21</vt:lpwstr>
  </property>
</Properties>
</file>