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309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77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Head (the address of first node)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 Head</a:t>
            </a:r>
          </a:p>
          <a:p>
            <a:r>
              <a:rPr lang="en-US" dirty="0" smtClean="0"/>
              <a:t>Step 1: if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== NULL exit otherwise access current node (with address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 2: move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to next node and 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</a:t>
            </a:r>
            <a:r>
              <a:rPr lang="en-US" altLang="ja-JP" dirty="0" smtClean="0"/>
              <a:t>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</a:t>
            </a:r>
            <a:r>
              <a:rPr lang="en-US" dirty="0" smtClean="0"/>
              <a:t>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 smtClean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377937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linked list is </a:t>
            </a:r>
            <a:r>
              <a:rPr lang="en-US" dirty="0" smtClean="0"/>
              <a:t>a </a:t>
            </a:r>
            <a:r>
              <a:rPr lang="en-US" dirty="0"/>
              <a:t>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/>
                <a:gridCol w="208280"/>
                <a:gridCol w="106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endParaRPr lang="en-US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FF00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FF02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17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15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/>
                <a:gridCol w="208280"/>
                <a:gridCol w="884250"/>
                <a:gridCol w="665018"/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stacks and 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graphs : Adjacency list representation of graphs is most popular which is uses 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</a:t>
            </a:r>
            <a:r>
              <a:rPr lang="en-US" altLang="ja-JP" dirty="0" smtClean="0"/>
              <a:t>matrices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Image viewer 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Previous and next page in web browser 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Music Player 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/>
                <a:gridCol w="208280"/>
                <a:gridCol w="884250"/>
                <a:gridCol w="665018"/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C36929-4723-47BE-909F-D2FAD5BDC901}"/>
</file>

<file path=customXml/itemProps2.xml><?xml version="1.0" encoding="utf-8"?>
<ds:datastoreItem xmlns:ds="http://schemas.openxmlformats.org/officeDocument/2006/customXml" ds:itemID="{F1E99270-328C-40FA-8988-0FDBCBFA406C}"/>
</file>

<file path=customXml/itemProps3.xml><?xml version="1.0" encoding="utf-8"?>
<ds:datastoreItem xmlns:ds="http://schemas.openxmlformats.org/officeDocument/2006/customXml" ds:itemID="{311A87CF-B42B-4084-B70E-56B11345B73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702</TotalTime>
  <Words>645</Words>
  <Application>Microsoft Office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65</cp:revision>
  <dcterms:created xsi:type="dcterms:W3CDTF">2018-12-10T17:20:29Z</dcterms:created>
  <dcterms:modified xsi:type="dcterms:W3CDTF">2020-04-28T15:47:12Z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