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 Manipulation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Replace(‘toy’,’y’,’let’)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5913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Character Manipulation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Number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TRUNC: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Returns remainder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/>
              <a:t>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ROUND Function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TRUNC Function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MOD Function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Working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274838"/>
            <a:ext cx="7754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/>
              <a:t>Oracle stores dates in an internal numeric format: century, year, month, day, hours, minutes, seconds.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default date format is DD-MON-YY.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SYSDATE is a function returning date and time.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DUAL is a dummy table used to view SYSDATE.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Arithmetic with Dates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/>
              <a:t>Add or subtract a number to or from a date for a resultant </a:t>
            </a:r>
            <a:r>
              <a:rPr lang="en-US" i="1" dirty="0"/>
              <a:t>date</a:t>
            </a:r>
            <a:r>
              <a:rPr lang="en-US" dirty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Subtract two dates to find the </a:t>
            </a:r>
            <a:r>
              <a:rPr lang="en-US" i="1" dirty="0"/>
              <a:t>number </a:t>
            </a:r>
            <a:r>
              <a:rPr lang="en-US" dirty="0"/>
              <a:t>of days between those dates.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Add </a:t>
            </a:r>
            <a:r>
              <a:rPr lang="en-US" i="1" dirty="0"/>
              <a:t>hours</a:t>
            </a:r>
            <a:r>
              <a:rPr lang="en-US" dirty="0"/>
              <a:t> to a date by dividing the number of hours by 24.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Arithmetic Operators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1005" y="30480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14405" y="3810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609805" y="4572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TO_CHAR Function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Date Format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854280" y="2017059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205" y="429988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6205" y="50523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3192" y="2194859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3192" y="292352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3192" y="363313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3192" y="4869796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43192" y="576197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3192" y="429988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5" y="2753659"/>
            <a:ext cx="7278687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Date Format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suffixes spell out numbers.</a:t>
            </a:r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854729" y="4911213"/>
            <a:ext cx="6864350" cy="522288"/>
            <a:chOff x="797" y="3198"/>
            <a:chExt cx="4324" cy="329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TO_CHAR Function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	TO_CHAR(hiredate, 'fmDD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TO_CHAR Function with 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TO_CHAR Function with 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TO_NUMBER and TO_DATE Functions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NVL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NVL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NVL2(expr1,expr2,expr3)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344994"/>
            <a:ext cx="7385050" cy="3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exp1 is null it returns exp3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nvl2(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NULLIF(expr1,expr2)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315497"/>
            <a:ext cx="73850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returns null if they are equal or 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ename,length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(ename),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job,length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(job),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NULLIF(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ename,job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DECODE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DECODE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58334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97741" y="2391709"/>
            <a:ext cx="4638675" cy="3365500"/>
            <a:chOff x="1643" y="1330"/>
            <a:chExt cx="2922" cy="212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job, sal,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FROM   emp;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8" y="4341159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Nesting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SQL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Nesting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Single-Row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Single-Row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Case 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empno, ename, deptno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ename = 'blake';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441</TotalTime>
  <Words>2012</Words>
  <Application>Microsoft Office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Corbel</vt:lpstr>
      <vt:lpstr>Courier New</vt:lpstr>
      <vt:lpstr>Helvetica</vt:lpstr>
      <vt:lpstr>Wingdings</vt:lpstr>
      <vt:lpstr>Wingdings 2</vt:lpstr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31</cp:revision>
  <dcterms:created xsi:type="dcterms:W3CDTF">2018-12-10T17:20:29Z</dcterms:created>
  <dcterms:modified xsi:type="dcterms:W3CDTF">2020-10-25T04:51:07Z</dcterms:modified>
</cp:coreProperties>
</file>