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Subquery: Part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Group Function in a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746842" y="2197100"/>
            <a:ext cx="7470775" cy="1590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475755" y="2403475"/>
            <a:ext cx="4508500" cy="1339850"/>
            <a:chOff x="2317" y="1376"/>
            <a:chExt cx="2840" cy="844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317" y="1812"/>
              <a:ext cx="2840" cy="40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ltGray">
            <a:xfrm>
              <a:off x="3457" y="1824"/>
              <a:ext cx="792" cy="192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"/>
            <p:cNvSpPr>
              <a:spLocks/>
            </p:cNvSpPr>
            <p:nvPr/>
          </p:nvSpPr>
          <p:spPr bwMode="auto">
            <a:xfrm rot="10380000">
              <a:off x="2534" y="1578"/>
              <a:ext cx="1969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3 w 27023"/>
                <a:gd name="T1" fmla="*/ 20908 h 21600"/>
                <a:gd name="T2" fmla="*/ 0 w 27023"/>
                <a:gd name="T3" fmla="*/ 0 h 21600"/>
                <a:gd name="T4" fmla="*/ 21600 w 2702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3" h="21600" fill="none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3" h="21600" stroke="0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629" y="1376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734142" y="2184400"/>
            <a:ext cx="7308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	FROM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734142" y="4234375"/>
            <a:ext cx="74803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800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Having Clause with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2" name="Rectangle 11"/>
          <p:cNvSpPr/>
          <p:nvPr/>
        </p:nvSpPr>
        <p:spPr>
          <a:xfrm>
            <a:off x="168999" y="2228671"/>
            <a:ext cx="8651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 smtClean="0"/>
              <a:t>The Oracle Server executes </a:t>
            </a:r>
            <a:r>
              <a:rPr lang="en-US" sz="2000" dirty="0" err="1" smtClean="0"/>
              <a:t>subqueries</a:t>
            </a:r>
            <a:r>
              <a:rPr lang="en-US" sz="2000" dirty="0" smtClean="0"/>
              <a:t> first.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 smtClean="0"/>
              <a:t>The Oracle Server returns results into the HAVING clause of the main query.</a:t>
            </a:r>
            <a:endParaRPr lang="en-US" sz="20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750017" y="3290887"/>
            <a:ext cx="7480300" cy="2130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483442" y="4041775"/>
            <a:ext cx="6356350" cy="1354137"/>
            <a:chOff x="1054" y="2723"/>
            <a:chExt cx="4004" cy="853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1054" y="2841"/>
              <a:ext cx="1872" cy="207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926" y="3020"/>
              <a:ext cx="2132" cy="556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"/>
            <p:cNvSpPr>
              <a:spLocks/>
            </p:cNvSpPr>
            <p:nvPr/>
          </p:nvSpPr>
          <p:spPr bwMode="auto">
            <a:xfrm rot="10860000">
              <a:off x="3263" y="2912"/>
              <a:ext cx="1788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7 w 27027"/>
                <a:gd name="T1" fmla="*/ 20907 h 21600"/>
                <a:gd name="T2" fmla="*/ 0 w 27027"/>
                <a:gd name="T3" fmla="*/ 0 h 21600"/>
                <a:gd name="T4" fmla="*/ 21600 w 2702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7" h="21600" fill="none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7" h="21600" stroke="0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904" y="2723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8442" y="3316287"/>
            <a:ext cx="71691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HAVING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		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20);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What is wrong with this statement?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831850" y="2323306"/>
            <a:ext cx="7486650" cy="175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3003550" y="2885281"/>
            <a:ext cx="5041900" cy="1174750"/>
            <a:chOff x="1956" y="1496"/>
            <a:chExt cx="3176" cy="74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532" y="1668"/>
              <a:ext cx="2600" cy="56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7"/>
            <p:cNvGrpSpPr>
              <a:grpSpLocks/>
            </p:cNvGrpSpPr>
            <p:nvPr/>
          </p:nvGrpSpPr>
          <p:grpSpPr bwMode="auto">
            <a:xfrm>
              <a:off x="1956" y="1496"/>
              <a:ext cx="2228" cy="740"/>
              <a:chOff x="1956" y="1496"/>
              <a:chExt cx="2228" cy="740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ltGray">
              <a:xfrm>
                <a:off x="2568" y="2016"/>
                <a:ext cx="1616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ltGray">
              <a:xfrm>
                <a:off x="1956" y="1496"/>
                <a:ext cx="288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831850" y="2310606"/>
            <a:ext cx="73152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empno, 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FROM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GROUP BY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1850" y="4368788"/>
            <a:ext cx="74739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ERROR: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ORA-01427: single-row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subquery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returns more than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one row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0640000">
            <a:off x="460262" y="3957624"/>
            <a:ext cx="384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Single-row operator with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multiple-row 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</a:t>
            </a:r>
            <a:endParaRPr 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Will this statement work?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654050" y="2534968"/>
            <a:ext cx="7493000" cy="179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3233738" y="3369993"/>
            <a:ext cx="4640262" cy="935038"/>
            <a:chOff x="2209" y="1764"/>
            <a:chExt cx="2923" cy="589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ltGray">
            <a:xfrm>
              <a:off x="2209" y="1764"/>
              <a:ext cx="2923" cy="589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ltGray">
            <a:xfrm>
              <a:off x="2220" y="2124"/>
              <a:ext cx="2040" cy="216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7"/>
          <p:cNvSpPr>
            <a:spLocks noChangeArrowheads="1"/>
          </p:cNvSpPr>
          <p:nvPr/>
        </p:nvSpPr>
        <p:spPr bwMode="blackWhite">
          <a:xfrm>
            <a:off x="654050" y="4741593"/>
            <a:ext cx="7493000" cy="406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 rot="20340000">
            <a:off x="2730500" y="4741593"/>
            <a:ext cx="421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 returns no values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blackWhite">
          <a:xfrm>
            <a:off x="641350" y="2522268"/>
            <a:ext cx="7315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(SELECT	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WHERE	ename='SMYTHE');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Guidelines for using Subquery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Types of </a:t>
            </a: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Single-row Subquery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a Subquery to Solve a Problem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400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/>
              <a:t>“Who has a salary greater than Jones’?”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021891" y="4395388"/>
            <a:ext cx="847725" cy="736600"/>
            <a:chOff x="805" y="2627"/>
            <a:chExt cx="534" cy="464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blackWhite">
          <a:xfrm>
            <a:off x="693278" y="2620563"/>
            <a:ext cx="7315200" cy="3479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041" y="3300013"/>
            <a:ext cx="5881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“Which employees have a salary greater than Jones’ salary?”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69478" y="3179363"/>
            <a:ext cx="1117600" cy="1079500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0603" y="274915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Main Query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90166" y="3274613"/>
            <a:ext cx="242887" cy="760412"/>
          </a:xfrm>
          <a:custGeom>
            <a:avLst/>
            <a:gdLst>
              <a:gd name="T0" fmla="*/ 123 w 153"/>
              <a:gd name="T1" fmla="*/ 269 h 479"/>
              <a:gd name="T2" fmla="*/ 138 w 153"/>
              <a:gd name="T3" fmla="*/ 198 h 479"/>
              <a:gd name="T4" fmla="*/ 151 w 153"/>
              <a:gd name="T5" fmla="*/ 162 h 479"/>
              <a:gd name="T6" fmla="*/ 147 w 153"/>
              <a:gd name="T7" fmla="*/ 148 h 479"/>
              <a:gd name="T8" fmla="*/ 141 w 153"/>
              <a:gd name="T9" fmla="*/ 128 h 479"/>
              <a:gd name="T10" fmla="*/ 135 w 153"/>
              <a:gd name="T11" fmla="*/ 108 h 479"/>
              <a:gd name="T12" fmla="*/ 125 w 153"/>
              <a:gd name="T13" fmla="*/ 96 h 479"/>
              <a:gd name="T14" fmla="*/ 111 w 153"/>
              <a:gd name="T15" fmla="*/ 85 h 479"/>
              <a:gd name="T16" fmla="*/ 97 w 153"/>
              <a:gd name="T17" fmla="*/ 76 h 479"/>
              <a:gd name="T18" fmla="*/ 87 w 153"/>
              <a:gd name="T19" fmla="*/ 70 h 479"/>
              <a:gd name="T20" fmla="*/ 91 w 153"/>
              <a:gd name="T21" fmla="*/ 64 h 479"/>
              <a:gd name="T22" fmla="*/ 92 w 153"/>
              <a:gd name="T23" fmla="*/ 45 h 479"/>
              <a:gd name="T24" fmla="*/ 94 w 153"/>
              <a:gd name="T25" fmla="*/ 38 h 479"/>
              <a:gd name="T26" fmla="*/ 95 w 153"/>
              <a:gd name="T27" fmla="*/ 29 h 479"/>
              <a:gd name="T28" fmla="*/ 94 w 153"/>
              <a:gd name="T29" fmla="*/ 19 h 479"/>
              <a:gd name="T30" fmla="*/ 89 w 153"/>
              <a:gd name="T31" fmla="*/ 12 h 479"/>
              <a:gd name="T32" fmla="*/ 87 w 153"/>
              <a:gd name="T33" fmla="*/ 8 h 479"/>
              <a:gd name="T34" fmla="*/ 86 w 153"/>
              <a:gd name="T35" fmla="*/ 7 h 479"/>
              <a:gd name="T36" fmla="*/ 82 w 153"/>
              <a:gd name="T37" fmla="*/ 4 h 479"/>
              <a:gd name="T38" fmla="*/ 70 w 153"/>
              <a:gd name="T39" fmla="*/ 0 h 479"/>
              <a:gd name="T40" fmla="*/ 59 w 153"/>
              <a:gd name="T41" fmla="*/ 0 h 479"/>
              <a:gd name="T42" fmla="*/ 53 w 153"/>
              <a:gd name="T43" fmla="*/ 2 h 479"/>
              <a:gd name="T44" fmla="*/ 47 w 153"/>
              <a:gd name="T45" fmla="*/ 8 h 479"/>
              <a:gd name="T46" fmla="*/ 40 w 153"/>
              <a:gd name="T47" fmla="*/ 15 h 479"/>
              <a:gd name="T48" fmla="*/ 39 w 153"/>
              <a:gd name="T49" fmla="*/ 27 h 479"/>
              <a:gd name="T50" fmla="*/ 40 w 153"/>
              <a:gd name="T51" fmla="*/ 42 h 479"/>
              <a:gd name="T52" fmla="*/ 42 w 153"/>
              <a:gd name="T53" fmla="*/ 52 h 479"/>
              <a:gd name="T54" fmla="*/ 51 w 153"/>
              <a:gd name="T55" fmla="*/ 61 h 479"/>
              <a:gd name="T56" fmla="*/ 51 w 153"/>
              <a:gd name="T57" fmla="*/ 70 h 479"/>
              <a:gd name="T58" fmla="*/ 39 w 153"/>
              <a:gd name="T59" fmla="*/ 76 h 479"/>
              <a:gd name="T60" fmla="*/ 24 w 153"/>
              <a:gd name="T61" fmla="*/ 87 h 479"/>
              <a:gd name="T62" fmla="*/ 13 w 153"/>
              <a:gd name="T63" fmla="*/ 95 h 479"/>
              <a:gd name="T64" fmla="*/ 10 w 153"/>
              <a:gd name="T65" fmla="*/ 103 h 479"/>
              <a:gd name="T66" fmla="*/ 8 w 153"/>
              <a:gd name="T67" fmla="*/ 124 h 479"/>
              <a:gd name="T68" fmla="*/ 5 w 153"/>
              <a:gd name="T69" fmla="*/ 153 h 479"/>
              <a:gd name="T70" fmla="*/ 2 w 153"/>
              <a:gd name="T71" fmla="*/ 176 h 479"/>
              <a:gd name="T72" fmla="*/ 1 w 153"/>
              <a:gd name="T73" fmla="*/ 187 h 479"/>
              <a:gd name="T74" fmla="*/ 0 w 153"/>
              <a:gd name="T75" fmla="*/ 207 h 479"/>
              <a:gd name="T76" fmla="*/ 0 w 153"/>
              <a:gd name="T77" fmla="*/ 232 h 479"/>
              <a:gd name="T78" fmla="*/ 0 w 153"/>
              <a:gd name="T79" fmla="*/ 256 h 479"/>
              <a:gd name="T80" fmla="*/ 4 w 153"/>
              <a:gd name="T81" fmla="*/ 266 h 479"/>
              <a:gd name="T82" fmla="*/ 9 w 153"/>
              <a:gd name="T83" fmla="*/ 269 h 479"/>
              <a:gd name="T84" fmla="*/ 14 w 153"/>
              <a:gd name="T85" fmla="*/ 270 h 479"/>
              <a:gd name="T86" fmla="*/ 17 w 153"/>
              <a:gd name="T87" fmla="*/ 270 h 479"/>
              <a:gd name="T88" fmla="*/ 16 w 153"/>
              <a:gd name="T89" fmla="*/ 263 h 479"/>
              <a:gd name="T90" fmla="*/ 23 w 153"/>
              <a:gd name="T91" fmla="*/ 264 h 479"/>
              <a:gd name="T92" fmla="*/ 21 w 153"/>
              <a:gd name="T93" fmla="*/ 349 h 479"/>
              <a:gd name="T94" fmla="*/ 18 w 153"/>
              <a:gd name="T95" fmla="*/ 440 h 479"/>
              <a:gd name="T96" fmla="*/ 39 w 153"/>
              <a:gd name="T97" fmla="*/ 452 h 479"/>
              <a:gd name="T98" fmla="*/ 70 w 153"/>
              <a:gd name="T99" fmla="*/ 453 h 479"/>
              <a:gd name="T100" fmla="*/ 74 w 153"/>
              <a:gd name="T101" fmla="*/ 460 h 479"/>
              <a:gd name="T102" fmla="*/ 81 w 153"/>
              <a:gd name="T103" fmla="*/ 468 h 479"/>
              <a:gd name="T104" fmla="*/ 87 w 153"/>
              <a:gd name="T105" fmla="*/ 475 h 479"/>
              <a:gd name="T106" fmla="*/ 93 w 153"/>
              <a:gd name="T107" fmla="*/ 478 h 479"/>
              <a:gd name="T108" fmla="*/ 100 w 153"/>
              <a:gd name="T109" fmla="*/ 477 h 479"/>
              <a:gd name="T110" fmla="*/ 106 w 153"/>
              <a:gd name="T111" fmla="*/ 475 h 479"/>
              <a:gd name="T112" fmla="*/ 109 w 153"/>
              <a:gd name="T113" fmla="*/ 474 h 479"/>
              <a:gd name="T114" fmla="*/ 104 w 153"/>
              <a:gd name="T115" fmla="*/ 457 h 479"/>
              <a:gd name="T116" fmla="*/ 114 w 153"/>
              <a:gd name="T117" fmla="*/ 354 h 479"/>
              <a:gd name="T118" fmla="*/ 12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121" y="247"/>
                </a:moveTo>
                <a:lnTo>
                  <a:pt x="123" y="269"/>
                </a:lnTo>
                <a:lnTo>
                  <a:pt x="143" y="243"/>
                </a:lnTo>
                <a:lnTo>
                  <a:pt x="138" y="198"/>
                </a:lnTo>
                <a:lnTo>
                  <a:pt x="152" y="164"/>
                </a:lnTo>
                <a:lnTo>
                  <a:pt x="151" y="162"/>
                </a:lnTo>
                <a:lnTo>
                  <a:pt x="150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5" y="108"/>
                </a:lnTo>
                <a:lnTo>
                  <a:pt x="130" y="102"/>
                </a:lnTo>
                <a:lnTo>
                  <a:pt x="125" y="96"/>
                </a:lnTo>
                <a:lnTo>
                  <a:pt x="119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2"/>
                </a:lnTo>
                <a:lnTo>
                  <a:pt x="87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5"/>
                </a:lnTo>
                <a:lnTo>
                  <a:pt x="93" y="42"/>
                </a:lnTo>
                <a:lnTo>
                  <a:pt x="94" y="38"/>
                </a:lnTo>
                <a:lnTo>
                  <a:pt x="95" y="34"/>
                </a:lnTo>
                <a:lnTo>
                  <a:pt x="95" y="29"/>
                </a:lnTo>
                <a:lnTo>
                  <a:pt x="95" y="24"/>
                </a:lnTo>
                <a:lnTo>
                  <a:pt x="94" y="19"/>
                </a:lnTo>
                <a:lnTo>
                  <a:pt x="92" y="15"/>
                </a:lnTo>
                <a:lnTo>
                  <a:pt x="89" y="12"/>
                </a:lnTo>
                <a:lnTo>
                  <a:pt x="87" y="10"/>
                </a:lnTo>
                <a:lnTo>
                  <a:pt x="87" y="8"/>
                </a:lnTo>
                <a:lnTo>
                  <a:pt x="87" y="8"/>
                </a:lnTo>
                <a:lnTo>
                  <a:pt x="86" y="7"/>
                </a:lnTo>
                <a:lnTo>
                  <a:pt x="85" y="6"/>
                </a:lnTo>
                <a:lnTo>
                  <a:pt x="82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2"/>
                </a:lnTo>
                <a:lnTo>
                  <a:pt x="50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9" y="21"/>
                </a:lnTo>
                <a:lnTo>
                  <a:pt x="39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3" y="54"/>
                </a:lnTo>
                <a:lnTo>
                  <a:pt x="51" y="61"/>
                </a:lnTo>
                <a:lnTo>
                  <a:pt x="53" y="69"/>
                </a:lnTo>
                <a:lnTo>
                  <a:pt x="51" y="70"/>
                </a:lnTo>
                <a:lnTo>
                  <a:pt x="46" y="73"/>
                </a:lnTo>
                <a:lnTo>
                  <a:pt x="39" y="76"/>
                </a:lnTo>
                <a:lnTo>
                  <a:pt x="32" y="81"/>
                </a:lnTo>
                <a:lnTo>
                  <a:pt x="24" y="87"/>
                </a:lnTo>
                <a:lnTo>
                  <a:pt x="18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2"/>
                </a:lnTo>
                <a:lnTo>
                  <a:pt x="8" y="124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2" y="183"/>
                </a:lnTo>
                <a:lnTo>
                  <a:pt x="1" y="187"/>
                </a:lnTo>
                <a:lnTo>
                  <a:pt x="1" y="196"/>
                </a:lnTo>
                <a:lnTo>
                  <a:pt x="0" y="207"/>
                </a:lnTo>
                <a:lnTo>
                  <a:pt x="0" y="219"/>
                </a:lnTo>
                <a:lnTo>
                  <a:pt x="0" y="232"/>
                </a:lnTo>
                <a:lnTo>
                  <a:pt x="0" y="244"/>
                </a:lnTo>
                <a:lnTo>
                  <a:pt x="0" y="256"/>
                </a:lnTo>
                <a:lnTo>
                  <a:pt x="2" y="264"/>
                </a:lnTo>
                <a:lnTo>
                  <a:pt x="4" y="266"/>
                </a:lnTo>
                <a:lnTo>
                  <a:pt x="6" y="268"/>
                </a:lnTo>
                <a:lnTo>
                  <a:pt x="9" y="269"/>
                </a:lnTo>
                <a:lnTo>
                  <a:pt x="11" y="270"/>
                </a:lnTo>
                <a:lnTo>
                  <a:pt x="14" y="270"/>
                </a:lnTo>
                <a:lnTo>
                  <a:pt x="16" y="270"/>
                </a:lnTo>
                <a:lnTo>
                  <a:pt x="17" y="270"/>
                </a:lnTo>
                <a:lnTo>
                  <a:pt x="18" y="270"/>
                </a:lnTo>
                <a:lnTo>
                  <a:pt x="16" y="263"/>
                </a:lnTo>
                <a:lnTo>
                  <a:pt x="10" y="258"/>
                </a:lnTo>
                <a:lnTo>
                  <a:pt x="23" y="264"/>
                </a:lnTo>
                <a:lnTo>
                  <a:pt x="19" y="328"/>
                </a:lnTo>
                <a:lnTo>
                  <a:pt x="21" y="349"/>
                </a:lnTo>
                <a:lnTo>
                  <a:pt x="40" y="422"/>
                </a:lnTo>
                <a:lnTo>
                  <a:pt x="18" y="440"/>
                </a:lnTo>
                <a:lnTo>
                  <a:pt x="15" y="452"/>
                </a:lnTo>
                <a:lnTo>
                  <a:pt x="39" y="452"/>
                </a:lnTo>
                <a:lnTo>
                  <a:pt x="69" y="452"/>
                </a:lnTo>
                <a:lnTo>
                  <a:pt x="70" y="453"/>
                </a:lnTo>
                <a:lnTo>
                  <a:pt x="71" y="456"/>
                </a:lnTo>
                <a:lnTo>
                  <a:pt x="74" y="460"/>
                </a:lnTo>
                <a:lnTo>
                  <a:pt x="77" y="464"/>
                </a:lnTo>
                <a:lnTo>
                  <a:pt x="81" y="468"/>
                </a:lnTo>
                <a:lnTo>
                  <a:pt x="84" y="472"/>
                </a:lnTo>
                <a:lnTo>
                  <a:pt x="87" y="475"/>
                </a:lnTo>
                <a:lnTo>
                  <a:pt x="91" y="477"/>
                </a:lnTo>
                <a:lnTo>
                  <a:pt x="93" y="478"/>
                </a:lnTo>
                <a:lnTo>
                  <a:pt x="97" y="478"/>
                </a:lnTo>
                <a:lnTo>
                  <a:pt x="100" y="477"/>
                </a:lnTo>
                <a:lnTo>
                  <a:pt x="103" y="476"/>
                </a:lnTo>
                <a:lnTo>
                  <a:pt x="106" y="475"/>
                </a:lnTo>
                <a:lnTo>
                  <a:pt x="108" y="475"/>
                </a:lnTo>
                <a:lnTo>
                  <a:pt x="109" y="474"/>
                </a:lnTo>
                <a:lnTo>
                  <a:pt x="110" y="474"/>
                </a:lnTo>
                <a:lnTo>
                  <a:pt x="104" y="457"/>
                </a:lnTo>
                <a:lnTo>
                  <a:pt x="97" y="438"/>
                </a:lnTo>
                <a:lnTo>
                  <a:pt x="114" y="354"/>
                </a:lnTo>
                <a:lnTo>
                  <a:pt x="118" y="276"/>
                </a:lnTo>
                <a:lnTo>
                  <a:pt x="121" y="2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004428" y="3284138"/>
            <a:ext cx="233363" cy="714375"/>
          </a:xfrm>
          <a:custGeom>
            <a:avLst/>
            <a:gdLst>
              <a:gd name="T0" fmla="*/ 70 w 147"/>
              <a:gd name="T1" fmla="*/ 212 h 450"/>
              <a:gd name="T2" fmla="*/ 70 w 147"/>
              <a:gd name="T3" fmla="*/ 212 h 450"/>
              <a:gd name="T4" fmla="*/ 72 w 147"/>
              <a:gd name="T5" fmla="*/ 211 h 450"/>
              <a:gd name="T6" fmla="*/ 72 w 147"/>
              <a:gd name="T7" fmla="*/ 211 h 450"/>
              <a:gd name="T8" fmla="*/ 134 w 147"/>
              <a:gd name="T9" fmla="*/ 423 h 450"/>
              <a:gd name="T10" fmla="*/ 111 w 147"/>
              <a:gd name="T11" fmla="*/ 395 h 450"/>
              <a:gd name="T12" fmla="*/ 116 w 147"/>
              <a:gd name="T13" fmla="*/ 332 h 450"/>
              <a:gd name="T14" fmla="*/ 119 w 147"/>
              <a:gd name="T15" fmla="*/ 310 h 450"/>
              <a:gd name="T16" fmla="*/ 126 w 147"/>
              <a:gd name="T17" fmla="*/ 295 h 450"/>
              <a:gd name="T18" fmla="*/ 118 w 147"/>
              <a:gd name="T19" fmla="*/ 203 h 450"/>
              <a:gd name="T20" fmla="*/ 126 w 147"/>
              <a:gd name="T21" fmla="*/ 216 h 450"/>
              <a:gd name="T22" fmla="*/ 132 w 147"/>
              <a:gd name="T23" fmla="*/ 204 h 450"/>
              <a:gd name="T24" fmla="*/ 124 w 147"/>
              <a:gd name="T25" fmla="*/ 178 h 450"/>
              <a:gd name="T26" fmla="*/ 128 w 147"/>
              <a:gd name="T27" fmla="*/ 133 h 450"/>
              <a:gd name="T28" fmla="*/ 108 w 147"/>
              <a:gd name="T29" fmla="*/ 76 h 450"/>
              <a:gd name="T30" fmla="*/ 94 w 147"/>
              <a:gd name="T31" fmla="*/ 66 h 450"/>
              <a:gd name="T32" fmla="*/ 100 w 147"/>
              <a:gd name="T33" fmla="*/ 64 h 450"/>
              <a:gd name="T34" fmla="*/ 103 w 147"/>
              <a:gd name="T35" fmla="*/ 53 h 450"/>
              <a:gd name="T36" fmla="*/ 97 w 147"/>
              <a:gd name="T37" fmla="*/ 46 h 450"/>
              <a:gd name="T38" fmla="*/ 94 w 147"/>
              <a:gd name="T39" fmla="*/ 27 h 450"/>
              <a:gd name="T40" fmla="*/ 97 w 147"/>
              <a:gd name="T41" fmla="*/ 17 h 450"/>
              <a:gd name="T42" fmla="*/ 89 w 147"/>
              <a:gd name="T43" fmla="*/ 6 h 450"/>
              <a:gd name="T44" fmla="*/ 80 w 147"/>
              <a:gd name="T45" fmla="*/ 0 h 450"/>
              <a:gd name="T46" fmla="*/ 55 w 147"/>
              <a:gd name="T47" fmla="*/ 3 h 450"/>
              <a:gd name="T48" fmla="*/ 42 w 147"/>
              <a:gd name="T49" fmla="*/ 22 h 450"/>
              <a:gd name="T50" fmla="*/ 32 w 147"/>
              <a:gd name="T51" fmla="*/ 47 h 450"/>
              <a:gd name="T52" fmla="*/ 23 w 147"/>
              <a:gd name="T53" fmla="*/ 59 h 450"/>
              <a:gd name="T54" fmla="*/ 31 w 147"/>
              <a:gd name="T55" fmla="*/ 66 h 450"/>
              <a:gd name="T56" fmla="*/ 28 w 147"/>
              <a:gd name="T57" fmla="*/ 76 h 450"/>
              <a:gd name="T58" fmla="*/ 5 w 147"/>
              <a:gd name="T59" fmla="*/ 121 h 450"/>
              <a:gd name="T60" fmla="*/ 0 w 147"/>
              <a:gd name="T61" fmla="*/ 152 h 450"/>
              <a:gd name="T62" fmla="*/ 14 w 147"/>
              <a:gd name="T63" fmla="*/ 191 h 450"/>
              <a:gd name="T64" fmla="*/ 14 w 147"/>
              <a:gd name="T65" fmla="*/ 256 h 450"/>
              <a:gd name="T66" fmla="*/ 13 w 147"/>
              <a:gd name="T67" fmla="*/ 304 h 450"/>
              <a:gd name="T68" fmla="*/ 29 w 147"/>
              <a:gd name="T69" fmla="*/ 313 h 450"/>
              <a:gd name="T70" fmla="*/ 34 w 147"/>
              <a:gd name="T71" fmla="*/ 320 h 450"/>
              <a:gd name="T72" fmla="*/ 41 w 147"/>
              <a:gd name="T73" fmla="*/ 338 h 450"/>
              <a:gd name="T74" fmla="*/ 38 w 147"/>
              <a:gd name="T75" fmla="*/ 345 h 450"/>
              <a:gd name="T76" fmla="*/ 37 w 147"/>
              <a:gd name="T77" fmla="*/ 368 h 450"/>
              <a:gd name="T78" fmla="*/ 46 w 147"/>
              <a:gd name="T79" fmla="*/ 401 h 450"/>
              <a:gd name="T80" fmla="*/ 43 w 147"/>
              <a:gd name="T81" fmla="*/ 443 h 450"/>
              <a:gd name="T82" fmla="*/ 55 w 147"/>
              <a:gd name="T83" fmla="*/ 449 h 450"/>
              <a:gd name="T84" fmla="*/ 64 w 147"/>
              <a:gd name="T85" fmla="*/ 437 h 450"/>
              <a:gd name="T86" fmla="*/ 59 w 147"/>
              <a:gd name="T87" fmla="*/ 399 h 450"/>
              <a:gd name="T88" fmla="*/ 84 w 147"/>
              <a:gd name="T89" fmla="*/ 328 h 450"/>
              <a:gd name="T90" fmla="*/ 86 w 147"/>
              <a:gd name="T91" fmla="*/ 350 h 450"/>
              <a:gd name="T92" fmla="*/ 92 w 147"/>
              <a:gd name="T93" fmla="*/ 385 h 450"/>
              <a:gd name="T94" fmla="*/ 94 w 147"/>
              <a:gd name="T95" fmla="*/ 428 h 450"/>
              <a:gd name="T96" fmla="*/ 107 w 147"/>
              <a:gd name="T97" fmla="*/ 429 h 450"/>
              <a:gd name="T98" fmla="*/ 124 w 147"/>
              <a:gd name="T99" fmla="*/ 438 h 450"/>
              <a:gd name="T100" fmla="*/ 141 w 147"/>
              <a:gd name="T101" fmla="*/ 440 h 450"/>
              <a:gd name="T102" fmla="*/ 70 w 147"/>
              <a:gd name="T103" fmla="*/ 21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50">
                <a:moveTo>
                  <a:pt x="70" y="212"/>
                </a:move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2" y="211"/>
                </a:lnTo>
                <a:lnTo>
                  <a:pt x="73" y="211"/>
                </a:lnTo>
                <a:lnTo>
                  <a:pt x="73" y="211"/>
                </a:lnTo>
                <a:lnTo>
                  <a:pt x="73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0" y="212"/>
                </a:lnTo>
                <a:lnTo>
                  <a:pt x="145" y="430"/>
                </a:lnTo>
                <a:lnTo>
                  <a:pt x="143" y="429"/>
                </a:lnTo>
                <a:lnTo>
                  <a:pt x="140" y="427"/>
                </a:lnTo>
                <a:lnTo>
                  <a:pt x="134" y="423"/>
                </a:lnTo>
                <a:lnTo>
                  <a:pt x="128" y="418"/>
                </a:lnTo>
                <a:lnTo>
                  <a:pt x="122" y="414"/>
                </a:lnTo>
                <a:lnTo>
                  <a:pt x="116" y="408"/>
                </a:lnTo>
                <a:lnTo>
                  <a:pt x="113" y="401"/>
                </a:lnTo>
                <a:lnTo>
                  <a:pt x="111" y="395"/>
                </a:lnTo>
                <a:lnTo>
                  <a:pt x="112" y="387"/>
                </a:lnTo>
                <a:lnTo>
                  <a:pt x="113" y="375"/>
                </a:lnTo>
                <a:lnTo>
                  <a:pt x="113" y="361"/>
                </a:lnTo>
                <a:lnTo>
                  <a:pt x="115" y="346"/>
                </a:lnTo>
                <a:lnTo>
                  <a:pt x="116" y="332"/>
                </a:lnTo>
                <a:lnTo>
                  <a:pt x="118" y="321"/>
                </a:lnTo>
                <a:lnTo>
                  <a:pt x="118" y="314"/>
                </a:lnTo>
                <a:lnTo>
                  <a:pt x="118" y="310"/>
                </a:lnTo>
                <a:lnTo>
                  <a:pt x="118" y="310"/>
                </a:lnTo>
                <a:lnTo>
                  <a:pt x="119" y="310"/>
                </a:lnTo>
                <a:lnTo>
                  <a:pt x="121" y="309"/>
                </a:lnTo>
                <a:lnTo>
                  <a:pt x="123" y="307"/>
                </a:lnTo>
                <a:lnTo>
                  <a:pt x="124" y="304"/>
                </a:lnTo>
                <a:lnTo>
                  <a:pt x="125" y="301"/>
                </a:lnTo>
                <a:lnTo>
                  <a:pt x="126" y="295"/>
                </a:lnTo>
                <a:lnTo>
                  <a:pt x="127" y="288"/>
                </a:lnTo>
                <a:lnTo>
                  <a:pt x="118" y="201"/>
                </a:lnTo>
                <a:lnTo>
                  <a:pt x="118" y="200"/>
                </a:lnTo>
                <a:lnTo>
                  <a:pt x="118" y="201"/>
                </a:lnTo>
                <a:lnTo>
                  <a:pt x="118" y="203"/>
                </a:lnTo>
                <a:lnTo>
                  <a:pt x="119" y="207"/>
                </a:lnTo>
                <a:lnTo>
                  <a:pt x="121" y="210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7" y="215"/>
                </a:lnTo>
                <a:lnTo>
                  <a:pt x="129" y="213"/>
                </a:lnTo>
                <a:lnTo>
                  <a:pt x="130" y="210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1" y="196"/>
                </a:lnTo>
                <a:lnTo>
                  <a:pt x="129" y="192"/>
                </a:lnTo>
                <a:lnTo>
                  <a:pt x="127" y="186"/>
                </a:lnTo>
                <a:lnTo>
                  <a:pt x="124" y="178"/>
                </a:lnTo>
                <a:lnTo>
                  <a:pt x="123" y="172"/>
                </a:lnTo>
                <a:lnTo>
                  <a:pt x="124" y="165"/>
                </a:lnTo>
                <a:lnTo>
                  <a:pt x="126" y="158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8" y="87"/>
                </a:lnTo>
                <a:lnTo>
                  <a:pt x="115" y="83"/>
                </a:lnTo>
                <a:lnTo>
                  <a:pt x="112" y="79"/>
                </a:lnTo>
                <a:lnTo>
                  <a:pt x="108" y="76"/>
                </a:lnTo>
                <a:lnTo>
                  <a:pt x="104" y="73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5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0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1"/>
                </a:lnTo>
                <a:lnTo>
                  <a:pt x="102" y="51"/>
                </a:lnTo>
                <a:lnTo>
                  <a:pt x="100" y="49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4" y="40"/>
                </a:lnTo>
                <a:lnTo>
                  <a:pt x="93" y="36"/>
                </a:lnTo>
                <a:lnTo>
                  <a:pt x="93" y="31"/>
                </a:lnTo>
                <a:lnTo>
                  <a:pt x="94" y="27"/>
                </a:lnTo>
                <a:lnTo>
                  <a:pt x="96" y="23"/>
                </a:lnTo>
                <a:lnTo>
                  <a:pt x="97" y="20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3"/>
                </a:lnTo>
                <a:lnTo>
                  <a:pt x="92" y="11"/>
                </a:lnTo>
                <a:lnTo>
                  <a:pt x="91" y="8"/>
                </a:lnTo>
                <a:lnTo>
                  <a:pt x="89" y="6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4" y="0"/>
                </a:lnTo>
                <a:lnTo>
                  <a:pt x="80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3"/>
                </a:lnTo>
                <a:lnTo>
                  <a:pt x="53" y="4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4"/>
                </a:lnTo>
                <a:lnTo>
                  <a:pt x="36" y="38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5" y="58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30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2" y="71"/>
                </a:lnTo>
                <a:lnTo>
                  <a:pt x="32" y="73"/>
                </a:lnTo>
                <a:lnTo>
                  <a:pt x="28" y="76"/>
                </a:lnTo>
                <a:lnTo>
                  <a:pt x="24" y="80"/>
                </a:lnTo>
                <a:lnTo>
                  <a:pt x="19" y="88"/>
                </a:lnTo>
                <a:lnTo>
                  <a:pt x="14" y="99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4" y="191"/>
                </a:lnTo>
                <a:lnTo>
                  <a:pt x="18" y="194"/>
                </a:lnTo>
                <a:lnTo>
                  <a:pt x="17" y="204"/>
                </a:lnTo>
                <a:lnTo>
                  <a:pt x="16" y="220"/>
                </a:lnTo>
                <a:lnTo>
                  <a:pt x="15" y="237"/>
                </a:lnTo>
                <a:lnTo>
                  <a:pt x="14" y="256"/>
                </a:lnTo>
                <a:lnTo>
                  <a:pt x="13" y="274"/>
                </a:lnTo>
                <a:lnTo>
                  <a:pt x="12" y="289"/>
                </a:lnTo>
                <a:lnTo>
                  <a:pt x="12" y="299"/>
                </a:lnTo>
                <a:lnTo>
                  <a:pt x="12" y="303"/>
                </a:lnTo>
                <a:lnTo>
                  <a:pt x="13" y="304"/>
                </a:lnTo>
                <a:lnTo>
                  <a:pt x="15" y="306"/>
                </a:lnTo>
                <a:lnTo>
                  <a:pt x="18" y="307"/>
                </a:lnTo>
                <a:lnTo>
                  <a:pt x="21" y="310"/>
                </a:lnTo>
                <a:lnTo>
                  <a:pt x="26" y="311"/>
                </a:lnTo>
                <a:lnTo>
                  <a:pt x="29" y="313"/>
                </a:lnTo>
                <a:lnTo>
                  <a:pt x="31" y="312"/>
                </a:lnTo>
                <a:lnTo>
                  <a:pt x="32" y="310"/>
                </a:lnTo>
                <a:lnTo>
                  <a:pt x="32" y="312"/>
                </a:lnTo>
                <a:lnTo>
                  <a:pt x="33" y="315"/>
                </a:lnTo>
                <a:lnTo>
                  <a:pt x="34" y="320"/>
                </a:lnTo>
                <a:lnTo>
                  <a:pt x="36" y="325"/>
                </a:lnTo>
                <a:lnTo>
                  <a:pt x="37" y="330"/>
                </a:lnTo>
                <a:lnTo>
                  <a:pt x="39" y="334"/>
                </a:lnTo>
                <a:lnTo>
                  <a:pt x="40" y="336"/>
                </a:lnTo>
                <a:lnTo>
                  <a:pt x="41" y="338"/>
                </a:lnTo>
                <a:lnTo>
                  <a:pt x="40" y="338"/>
                </a:lnTo>
                <a:lnTo>
                  <a:pt x="40" y="339"/>
                </a:lnTo>
                <a:lnTo>
                  <a:pt x="39" y="341"/>
                </a:lnTo>
                <a:lnTo>
                  <a:pt x="39" y="342"/>
                </a:lnTo>
                <a:lnTo>
                  <a:pt x="38" y="345"/>
                </a:lnTo>
                <a:lnTo>
                  <a:pt x="37" y="348"/>
                </a:lnTo>
                <a:lnTo>
                  <a:pt x="37" y="352"/>
                </a:lnTo>
                <a:lnTo>
                  <a:pt x="37" y="356"/>
                </a:lnTo>
                <a:lnTo>
                  <a:pt x="37" y="361"/>
                </a:lnTo>
                <a:lnTo>
                  <a:pt x="37" y="368"/>
                </a:lnTo>
                <a:lnTo>
                  <a:pt x="39" y="375"/>
                </a:lnTo>
                <a:lnTo>
                  <a:pt x="41" y="384"/>
                </a:lnTo>
                <a:lnTo>
                  <a:pt x="43" y="391"/>
                </a:lnTo>
                <a:lnTo>
                  <a:pt x="45" y="397"/>
                </a:lnTo>
                <a:lnTo>
                  <a:pt x="46" y="401"/>
                </a:lnTo>
                <a:lnTo>
                  <a:pt x="47" y="402"/>
                </a:lnTo>
                <a:lnTo>
                  <a:pt x="39" y="418"/>
                </a:lnTo>
                <a:lnTo>
                  <a:pt x="42" y="441"/>
                </a:lnTo>
                <a:lnTo>
                  <a:pt x="43" y="442"/>
                </a:lnTo>
                <a:lnTo>
                  <a:pt x="43" y="443"/>
                </a:lnTo>
                <a:lnTo>
                  <a:pt x="45" y="444"/>
                </a:lnTo>
                <a:lnTo>
                  <a:pt x="48" y="446"/>
                </a:lnTo>
                <a:lnTo>
                  <a:pt x="50" y="448"/>
                </a:lnTo>
                <a:lnTo>
                  <a:pt x="53" y="449"/>
                </a:lnTo>
                <a:lnTo>
                  <a:pt x="55" y="449"/>
                </a:lnTo>
                <a:lnTo>
                  <a:pt x="58" y="448"/>
                </a:lnTo>
                <a:lnTo>
                  <a:pt x="60" y="445"/>
                </a:lnTo>
                <a:lnTo>
                  <a:pt x="62" y="443"/>
                </a:lnTo>
                <a:lnTo>
                  <a:pt x="63" y="440"/>
                </a:lnTo>
                <a:lnTo>
                  <a:pt x="64" y="437"/>
                </a:lnTo>
                <a:lnTo>
                  <a:pt x="64" y="434"/>
                </a:lnTo>
                <a:lnTo>
                  <a:pt x="64" y="431"/>
                </a:lnTo>
                <a:lnTo>
                  <a:pt x="65" y="430"/>
                </a:lnTo>
                <a:lnTo>
                  <a:pt x="65" y="430"/>
                </a:lnTo>
                <a:lnTo>
                  <a:pt x="59" y="399"/>
                </a:lnTo>
                <a:lnTo>
                  <a:pt x="70" y="336"/>
                </a:lnTo>
                <a:lnTo>
                  <a:pt x="71" y="325"/>
                </a:lnTo>
                <a:lnTo>
                  <a:pt x="84" y="325"/>
                </a:lnTo>
                <a:lnTo>
                  <a:pt x="84" y="325"/>
                </a:lnTo>
                <a:lnTo>
                  <a:pt x="84" y="328"/>
                </a:lnTo>
                <a:lnTo>
                  <a:pt x="84" y="331"/>
                </a:lnTo>
                <a:lnTo>
                  <a:pt x="84" y="334"/>
                </a:lnTo>
                <a:lnTo>
                  <a:pt x="85" y="339"/>
                </a:lnTo>
                <a:lnTo>
                  <a:pt x="85" y="345"/>
                </a:lnTo>
                <a:lnTo>
                  <a:pt x="86" y="350"/>
                </a:lnTo>
                <a:lnTo>
                  <a:pt x="86" y="356"/>
                </a:lnTo>
                <a:lnTo>
                  <a:pt x="87" y="363"/>
                </a:lnTo>
                <a:lnTo>
                  <a:pt x="89" y="371"/>
                </a:lnTo>
                <a:lnTo>
                  <a:pt x="91" y="378"/>
                </a:lnTo>
                <a:lnTo>
                  <a:pt x="92" y="385"/>
                </a:lnTo>
                <a:lnTo>
                  <a:pt x="94" y="392"/>
                </a:lnTo>
                <a:lnTo>
                  <a:pt x="95" y="397"/>
                </a:lnTo>
                <a:lnTo>
                  <a:pt x="96" y="400"/>
                </a:lnTo>
                <a:lnTo>
                  <a:pt x="97" y="401"/>
                </a:lnTo>
                <a:lnTo>
                  <a:pt x="94" y="428"/>
                </a:lnTo>
                <a:lnTo>
                  <a:pt x="102" y="431"/>
                </a:lnTo>
                <a:lnTo>
                  <a:pt x="102" y="427"/>
                </a:lnTo>
                <a:lnTo>
                  <a:pt x="102" y="427"/>
                </a:lnTo>
                <a:lnTo>
                  <a:pt x="104" y="428"/>
                </a:lnTo>
                <a:lnTo>
                  <a:pt x="107" y="429"/>
                </a:lnTo>
                <a:lnTo>
                  <a:pt x="109" y="431"/>
                </a:lnTo>
                <a:lnTo>
                  <a:pt x="113" y="432"/>
                </a:lnTo>
                <a:lnTo>
                  <a:pt x="116" y="435"/>
                </a:lnTo>
                <a:lnTo>
                  <a:pt x="119" y="436"/>
                </a:lnTo>
                <a:lnTo>
                  <a:pt x="124" y="438"/>
                </a:lnTo>
                <a:lnTo>
                  <a:pt x="127" y="440"/>
                </a:lnTo>
                <a:lnTo>
                  <a:pt x="131" y="440"/>
                </a:lnTo>
                <a:lnTo>
                  <a:pt x="135" y="440"/>
                </a:lnTo>
                <a:lnTo>
                  <a:pt x="139" y="440"/>
                </a:lnTo>
                <a:lnTo>
                  <a:pt x="141" y="440"/>
                </a:lnTo>
                <a:lnTo>
                  <a:pt x="144" y="439"/>
                </a:lnTo>
                <a:lnTo>
                  <a:pt x="146" y="438"/>
                </a:lnTo>
                <a:lnTo>
                  <a:pt x="146" y="438"/>
                </a:lnTo>
                <a:lnTo>
                  <a:pt x="145" y="430"/>
                </a:lnTo>
                <a:lnTo>
                  <a:pt x="70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399716" y="3244450"/>
            <a:ext cx="236537" cy="744538"/>
          </a:xfrm>
          <a:custGeom>
            <a:avLst/>
            <a:gdLst>
              <a:gd name="T0" fmla="*/ 148 w 149"/>
              <a:gd name="T1" fmla="*/ 393 h 469"/>
              <a:gd name="T2" fmla="*/ 137 w 149"/>
              <a:gd name="T3" fmla="*/ 271 h 469"/>
              <a:gd name="T4" fmla="*/ 141 w 149"/>
              <a:gd name="T5" fmla="*/ 267 h 469"/>
              <a:gd name="T6" fmla="*/ 143 w 149"/>
              <a:gd name="T7" fmla="*/ 262 h 469"/>
              <a:gd name="T8" fmla="*/ 141 w 149"/>
              <a:gd name="T9" fmla="*/ 248 h 469"/>
              <a:gd name="T10" fmla="*/ 142 w 149"/>
              <a:gd name="T11" fmla="*/ 193 h 469"/>
              <a:gd name="T12" fmla="*/ 140 w 149"/>
              <a:gd name="T13" fmla="*/ 154 h 469"/>
              <a:gd name="T14" fmla="*/ 132 w 149"/>
              <a:gd name="T15" fmla="*/ 108 h 469"/>
              <a:gd name="T16" fmla="*/ 117 w 149"/>
              <a:gd name="T17" fmla="*/ 90 h 469"/>
              <a:gd name="T18" fmla="*/ 96 w 149"/>
              <a:gd name="T19" fmla="*/ 74 h 469"/>
              <a:gd name="T20" fmla="*/ 84 w 149"/>
              <a:gd name="T21" fmla="*/ 68 h 469"/>
              <a:gd name="T22" fmla="*/ 94 w 149"/>
              <a:gd name="T23" fmla="*/ 42 h 469"/>
              <a:gd name="T24" fmla="*/ 95 w 149"/>
              <a:gd name="T25" fmla="*/ 32 h 469"/>
              <a:gd name="T26" fmla="*/ 93 w 149"/>
              <a:gd name="T27" fmla="*/ 18 h 469"/>
              <a:gd name="T28" fmla="*/ 86 w 149"/>
              <a:gd name="T29" fmla="*/ 8 h 469"/>
              <a:gd name="T30" fmla="*/ 82 w 149"/>
              <a:gd name="T31" fmla="*/ 1 h 469"/>
              <a:gd name="T32" fmla="*/ 67 w 149"/>
              <a:gd name="T33" fmla="*/ 0 h 469"/>
              <a:gd name="T34" fmla="*/ 52 w 149"/>
              <a:gd name="T35" fmla="*/ 0 h 469"/>
              <a:gd name="T36" fmla="*/ 47 w 149"/>
              <a:gd name="T37" fmla="*/ 4 h 469"/>
              <a:gd name="T38" fmla="*/ 40 w 149"/>
              <a:gd name="T39" fmla="*/ 13 h 469"/>
              <a:gd name="T40" fmla="*/ 38 w 149"/>
              <a:gd name="T41" fmla="*/ 27 h 469"/>
              <a:gd name="T42" fmla="*/ 41 w 149"/>
              <a:gd name="T43" fmla="*/ 38 h 469"/>
              <a:gd name="T44" fmla="*/ 52 w 149"/>
              <a:gd name="T45" fmla="*/ 68 h 469"/>
              <a:gd name="T46" fmla="*/ 39 w 149"/>
              <a:gd name="T47" fmla="*/ 76 h 469"/>
              <a:gd name="T48" fmla="*/ 17 w 149"/>
              <a:gd name="T49" fmla="*/ 90 h 469"/>
              <a:gd name="T50" fmla="*/ 10 w 149"/>
              <a:gd name="T51" fmla="*/ 102 h 469"/>
              <a:gd name="T52" fmla="*/ 6 w 149"/>
              <a:gd name="T53" fmla="*/ 137 h 469"/>
              <a:gd name="T54" fmla="*/ 1 w 149"/>
              <a:gd name="T55" fmla="*/ 176 h 469"/>
              <a:gd name="T56" fmla="*/ 0 w 149"/>
              <a:gd name="T57" fmla="*/ 195 h 469"/>
              <a:gd name="T58" fmla="*/ 0 w 149"/>
              <a:gd name="T59" fmla="*/ 231 h 469"/>
              <a:gd name="T60" fmla="*/ 2 w 149"/>
              <a:gd name="T61" fmla="*/ 262 h 469"/>
              <a:gd name="T62" fmla="*/ 8 w 149"/>
              <a:gd name="T63" fmla="*/ 269 h 469"/>
              <a:gd name="T64" fmla="*/ 15 w 149"/>
              <a:gd name="T65" fmla="*/ 270 h 469"/>
              <a:gd name="T66" fmla="*/ 10 w 149"/>
              <a:gd name="T67" fmla="*/ 257 h 469"/>
              <a:gd name="T68" fmla="*/ 42 w 149"/>
              <a:gd name="T69" fmla="*/ 436 h 469"/>
              <a:gd name="T70" fmla="*/ 47 w 149"/>
              <a:gd name="T71" fmla="*/ 466 h 469"/>
              <a:gd name="T72" fmla="*/ 72 w 149"/>
              <a:gd name="T73" fmla="*/ 454 h 469"/>
              <a:gd name="T74" fmla="*/ 87 w 149"/>
              <a:gd name="T75" fmla="*/ 462 h 469"/>
              <a:gd name="T76" fmla="*/ 100 w 149"/>
              <a:gd name="T77" fmla="*/ 468 h 469"/>
              <a:gd name="T78" fmla="*/ 109 w 149"/>
              <a:gd name="T79" fmla="*/ 468 h 469"/>
              <a:gd name="T80" fmla="*/ 117 w 149"/>
              <a:gd name="T81" fmla="*/ 465 h 469"/>
              <a:gd name="T82" fmla="*/ 114 w 149"/>
              <a:gd name="T83" fmla="*/ 447 h 469"/>
              <a:gd name="T84" fmla="*/ 120 w 149"/>
              <a:gd name="T85" fmla="*/ 256 h 469"/>
              <a:gd name="T86" fmla="*/ 125 w 149"/>
              <a:gd name="T87" fmla="*/ 266 h 469"/>
              <a:gd name="T88" fmla="*/ 125 w 149"/>
              <a:gd name="T89" fmla="*/ 267 h 469"/>
              <a:gd name="T90" fmla="*/ 127 w 149"/>
              <a:gd name="T91" fmla="*/ 269 h 469"/>
              <a:gd name="T92" fmla="*/ 129 w 149"/>
              <a:gd name="T93" fmla="*/ 28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9" h="469">
                <a:moveTo>
                  <a:pt x="118" y="280"/>
                </a:moveTo>
                <a:lnTo>
                  <a:pt x="118" y="393"/>
                </a:lnTo>
                <a:lnTo>
                  <a:pt x="148" y="393"/>
                </a:lnTo>
                <a:lnTo>
                  <a:pt x="148" y="280"/>
                </a:lnTo>
                <a:lnTo>
                  <a:pt x="137" y="280"/>
                </a:lnTo>
                <a:lnTo>
                  <a:pt x="137" y="271"/>
                </a:lnTo>
                <a:lnTo>
                  <a:pt x="138" y="270"/>
                </a:lnTo>
                <a:lnTo>
                  <a:pt x="139" y="269"/>
                </a:lnTo>
                <a:lnTo>
                  <a:pt x="141" y="267"/>
                </a:lnTo>
                <a:lnTo>
                  <a:pt x="142" y="265"/>
                </a:lnTo>
                <a:lnTo>
                  <a:pt x="142" y="264"/>
                </a:lnTo>
                <a:lnTo>
                  <a:pt x="143" y="262"/>
                </a:lnTo>
                <a:lnTo>
                  <a:pt x="143" y="261"/>
                </a:lnTo>
                <a:lnTo>
                  <a:pt x="143" y="261"/>
                </a:lnTo>
                <a:lnTo>
                  <a:pt x="141" y="248"/>
                </a:lnTo>
                <a:lnTo>
                  <a:pt x="141" y="248"/>
                </a:lnTo>
                <a:lnTo>
                  <a:pt x="142" y="197"/>
                </a:lnTo>
                <a:lnTo>
                  <a:pt x="142" y="193"/>
                </a:lnTo>
                <a:lnTo>
                  <a:pt x="142" y="184"/>
                </a:lnTo>
                <a:lnTo>
                  <a:pt x="141" y="170"/>
                </a:lnTo>
                <a:lnTo>
                  <a:pt x="140" y="154"/>
                </a:lnTo>
                <a:lnTo>
                  <a:pt x="138" y="137"/>
                </a:lnTo>
                <a:lnTo>
                  <a:pt x="136" y="121"/>
                </a:lnTo>
                <a:lnTo>
                  <a:pt x="132" y="108"/>
                </a:lnTo>
                <a:lnTo>
                  <a:pt x="129" y="100"/>
                </a:lnTo>
                <a:lnTo>
                  <a:pt x="124" y="95"/>
                </a:lnTo>
                <a:lnTo>
                  <a:pt x="117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4"/>
                </a:lnTo>
                <a:lnTo>
                  <a:pt x="90" y="71"/>
                </a:lnTo>
                <a:lnTo>
                  <a:pt x="86" y="68"/>
                </a:lnTo>
                <a:lnTo>
                  <a:pt x="84" y="68"/>
                </a:lnTo>
                <a:lnTo>
                  <a:pt x="86" y="56"/>
                </a:lnTo>
                <a:lnTo>
                  <a:pt x="93" y="42"/>
                </a:lnTo>
                <a:lnTo>
                  <a:pt x="94" y="42"/>
                </a:lnTo>
                <a:lnTo>
                  <a:pt x="94" y="39"/>
                </a:lnTo>
                <a:lnTo>
                  <a:pt x="95" y="36"/>
                </a:lnTo>
                <a:lnTo>
                  <a:pt x="95" y="32"/>
                </a:lnTo>
                <a:lnTo>
                  <a:pt x="95" y="27"/>
                </a:lnTo>
                <a:lnTo>
                  <a:pt x="95" y="22"/>
                </a:lnTo>
                <a:lnTo>
                  <a:pt x="93" y="18"/>
                </a:lnTo>
                <a:lnTo>
                  <a:pt x="90" y="14"/>
                </a:lnTo>
                <a:lnTo>
                  <a:pt x="88" y="10"/>
                </a:lnTo>
                <a:lnTo>
                  <a:pt x="86" y="8"/>
                </a:lnTo>
                <a:lnTo>
                  <a:pt x="84" y="5"/>
                </a:lnTo>
                <a:lnTo>
                  <a:pt x="84" y="3"/>
                </a:lnTo>
                <a:lnTo>
                  <a:pt x="82" y="1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4" y="0"/>
                </a:lnTo>
                <a:lnTo>
                  <a:pt x="52" y="0"/>
                </a:lnTo>
                <a:lnTo>
                  <a:pt x="50" y="2"/>
                </a:lnTo>
                <a:lnTo>
                  <a:pt x="49" y="3"/>
                </a:lnTo>
                <a:lnTo>
                  <a:pt x="47" y="4"/>
                </a:lnTo>
                <a:lnTo>
                  <a:pt x="46" y="7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1"/>
                </a:lnTo>
                <a:lnTo>
                  <a:pt x="40" y="35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2"/>
                </a:lnTo>
                <a:lnTo>
                  <a:pt x="39" y="76"/>
                </a:lnTo>
                <a:lnTo>
                  <a:pt x="31" y="81"/>
                </a:lnTo>
                <a:lnTo>
                  <a:pt x="24" y="85"/>
                </a:lnTo>
                <a:lnTo>
                  <a:pt x="17" y="90"/>
                </a:lnTo>
                <a:lnTo>
                  <a:pt x="12" y="94"/>
                </a:lnTo>
                <a:lnTo>
                  <a:pt x="10" y="97"/>
                </a:lnTo>
                <a:lnTo>
                  <a:pt x="10" y="102"/>
                </a:lnTo>
                <a:lnTo>
                  <a:pt x="9" y="111"/>
                </a:lnTo>
                <a:lnTo>
                  <a:pt x="8" y="124"/>
                </a:lnTo>
                <a:lnTo>
                  <a:pt x="6" y="137"/>
                </a:lnTo>
                <a:lnTo>
                  <a:pt x="4" y="152"/>
                </a:lnTo>
                <a:lnTo>
                  <a:pt x="3" y="165"/>
                </a:lnTo>
                <a:lnTo>
                  <a:pt x="1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8"/>
                </a:lnTo>
                <a:lnTo>
                  <a:pt x="0" y="231"/>
                </a:lnTo>
                <a:lnTo>
                  <a:pt x="0" y="244"/>
                </a:lnTo>
                <a:lnTo>
                  <a:pt x="0" y="254"/>
                </a:lnTo>
                <a:lnTo>
                  <a:pt x="2" y="262"/>
                </a:lnTo>
                <a:lnTo>
                  <a:pt x="3" y="266"/>
                </a:lnTo>
                <a:lnTo>
                  <a:pt x="5" y="267"/>
                </a:lnTo>
                <a:lnTo>
                  <a:pt x="8" y="269"/>
                </a:lnTo>
                <a:lnTo>
                  <a:pt x="10" y="270"/>
                </a:lnTo>
                <a:lnTo>
                  <a:pt x="13" y="270"/>
                </a:lnTo>
                <a:lnTo>
                  <a:pt x="15" y="270"/>
                </a:lnTo>
                <a:lnTo>
                  <a:pt x="17" y="269"/>
                </a:lnTo>
                <a:lnTo>
                  <a:pt x="17" y="269"/>
                </a:lnTo>
                <a:lnTo>
                  <a:pt x="10" y="257"/>
                </a:lnTo>
                <a:lnTo>
                  <a:pt x="23" y="171"/>
                </a:lnTo>
                <a:lnTo>
                  <a:pt x="22" y="263"/>
                </a:lnTo>
                <a:lnTo>
                  <a:pt x="42" y="436"/>
                </a:lnTo>
                <a:lnTo>
                  <a:pt x="26" y="455"/>
                </a:lnTo>
                <a:lnTo>
                  <a:pt x="23" y="468"/>
                </a:lnTo>
                <a:lnTo>
                  <a:pt x="47" y="466"/>
                </a:lnTo>
                <a:lnTo>
                  <a:pt x="68" y="451"/>
                </a:lnTo>
                <a:lnTo>
                  <a:pt x="69" y="452"/>
                </a:lnTo>
                <a:lnTo>
                  <a:pt x="72" y="454"/>
                </a:lnTo>
                <a:lnTo>
                  <a:pt x="76" y="456"/>
                </a:lnTo>
                <a:lnTo>
                  <a:pt x="81" y="459"/>
                </a:lnTo>
                <a:lnTo>
                  <a:pt x="87" y="462"/>
                </a:lnTo>
                <a:lnTo>
                  <a:pt x="92" y="464"/>
                </a:lnTo>
                <a:lnTo>
                  <a:pt x="96" y="466"/>
                </a:lnTo>
                <a:lnTo>
                  <a:pt x="100" y="468"/>
                </a:lnTo>
                <a:lnTo>
                  <a:pt x="103" y="468"/>
                </a:lnTo>
                <a:lnTo>
                  <a:pt x="105" y="468"/>
                </a:lnTo>
                <a:lnTo>
                  <a:pt x="109" y="468"/>
                </a:lnTo>
                <a:lnTo>
                  <a:pt x="112" y="467"/>
                </a:lnTo>
                <a:lnTo>
                  <a:pt x="115" y="466"/>
                </a:lnTo>
                <a:lnTo>
                  <a:pt x="117" y="465"/>
                </a:lnTo>
                <a:lnTo>
                  <a:pt x="118" y="465"/>
                </a:lnTo>
                <a:lnTo>
                  <a:pt x="119" y="464"/>
                </a:lnTo>
                <a:lnTo>
                  <a:pt x="114" y="447"/>
                </a:lnTo>
                <a:lnTo>
                  <a:pt x="95" y="437"/>
                </a:lnTo>
                <a:lnTo>
                  <a:pt x="112" y="274"/>
                </a:lnTo>
                <a:lnTo>
                  <a:pt x="120" y="256"/>
                </a:lnTo>
                <a:lnTo>
                  <a:pt x="111" y="163"/>
                </a:lnTo>
                <a:lnTo>
                  <a:pt x="130" y="258"/>
                </a:lnTo>
                <a:lnTo>
                  <a:pt x="125" y="266"/>
                </a:lnTo>
                <a:lnTo>
                  <a:pt x="125" y="266"/>
                </a:lnTo>
                <a:lnTo>
                  <a:pt x="125" y="266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9" y="270"/>
                </a:lnTo>
                <a:lnTo>
                  <a:pt x="129" y="280"/>
                </a:lnTo>
                <a:lnTo>
                  <a:pt x="118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006016" y="3293663"/>
            <a:ext cx="234950" cy="712787"/>
          </a:xfrm>
          <a:custGeom>
            <a:avLst/>
            <a:gdLst>
              <a:gd name="T0" fmla="*/ 80 w 148"/>
              <a:gd name="T1" fmla="*/ 211 h 449"/>
              <a:gd name="T2" fmla="*/ 79 w 148"/>
              <a:gd name="T3" fmla="*/ 212 h 449"/>
              <a:gd name="T4" fmla="*/ 82 w 148"/>
              <a:gd name="T5" fmla="*/ 210 h 449"/>
              <a:gd name="T6" fmla="*/ 82 w 148"/>
              <a:gd name="T7" fmla="*/ 210 h 449"/>
              <a:gd name="T8" fmla="*/ 135 w 148"/>
              <a:gd name="T9" fmla="*/ 422 h 449"/>
              <a:gd name="T10" fmla="*/ 112 w 148"/>
              <a:gd name="T11" fmla="*/ 394 h 449"/>
              <a:gd name="T12" fmla="*/ 117 w 148"/>
              <a:gd name="T13" fmla="*/ 332 h 449"/>
              <a:gd name="T14" fmla="*/ 120 w 148"/>
              <a:gd name="T15" fmla="*/ 309 h 449"/>
              <a:gd name="T16" fmla="*/ 127 w 148"/>
              <a:gd name="T17" fmla="*/ 294 h 449"/>
              <a:gd name="T18" fmla="*/ 118 w 148"/>
              <a:gd name="T19" fmla="*/ 202 h 449"/>
              <a:gd name="T20" fmla="*/ 126 w 148"/>
              <a:gd name="T21" fmla="*/ 216 h 449"/>
              <a:gd name="T22" fmla="*/ 132 w 148"/>
              <a:gd name="T23" fmla="*/ 204 h 449"/>
              <a:gd name="T24" fmla="*/ 124 w 148"/>
              <a:gd name="T25" fmla="*/ 178 h 449"/>
              <a:gd name="T26" fmla="*/ 128 w 148"/>
              <a:gd name="T27" fmla="*/ 132 h 449"/>
              <a:gd name="T28" fmla="*/ 108 w 148"/>
              <a:gd name="T29" fmla="*/ 76 h 449"/>
              <a:gd name="T30" fmla="*/ 94 w 148"/>
              <a:gd name="T31" fmla="*/ 66 h 449"/>
              <a:gd name="T32" fmla="*/ 101 w 148"/>
              <a:gd name="T33" fmla="*/ 64 h 449"/>
              <a:gd name="T34" fmla="*/ 104 w 148"/>
              <a:gd name="T35" fmla="*/ 53 h 449"/>
              <a:gd name="T36" fmla="*/ 97 w 148"/>
              <a:gd name="T37" fmla="*/ 46 h 449"/>
              <a:gd name="T38" fmla="*/ 95 w 148"/>
              <a:gd name="T39" fmla="*/ 27 h 449"/>
              <a:gd name="T40" fmla="*/ 97 w 148"/>
              <a:gd name="T41" fmla="*/ 17 h 449"/>
              <a:gd name="T42" fmla="*/ 90 w 148"/>
              <a:gd name="T43" fmla="*/ 6 h 449"/>
              <a:gd name="T44" fmla="*/ 79 w 148"/>
              <a:gd name="T45" fmla="*/ 0 h 449"/>
              <a:gd name="T46" fmla="*/ 56 w 148"/>
              <a:gd name="T47" fmla="*/ 3 h 449"/>
              <a:gd name="T48" fmla="*/ 41 w 148"/>
              <a:gd name="T49" fmla="*/ 22 h 449"/>
              <a:gd name="T50" fmla="*/ 32 w 148"/>
              <a:gd name="T51" fmla="*/ 47 h 449"/>
              <a:gd name="T52" fmla="*/ 23 w 148"/>
              <a:gd name="T53" fmla="*/ 59 h 449"/>
              <a:gd name="T54" fmla="*/ 31 w 148"/>
              <a:gd name="T55" fmla="*/ 66 h 449"/>
              <a:gd name="T56" fmla="*/ 28 w 148"/>
              <a:gd name="T57" fmla="*/ 76 h 449"/>
              <a:gd name="T58" fmla="*/ 5 w 148"/>
              <a:gd name="T59" fmla="*/ 121 h 449"/>
              <a:gd name="T60" fmla="*/ 0 w 148"/>
              <a:gd name="T61" fmla="*/ 152 h 449"/>
              <a:gd name="T62" fmla="*/ 13 w 148"/>
              <a:gd name="T63" fmla="*/ 191 h 449"/>
              <a:gd name="T64" fmla="*/ 14 w 148"/>
              <a:gd name="T65" fmla="*/ 256 h 449"/>
              <a:gd name="T66" fmla="*/ 12 w 148"/>
              <a:gd name="T67" fmla="*/ 303 h 449"/>
              <a:gd name="T68" fmla="*/ 28 w 148"/>
              <a:gd name="T69" fmla="*/ 311 h 449"/>
              <a:gd name="T70" fmla="*/ 34 w 148"/>
              <a:gd name="T71" fmla="*/ 320 h 449"/>
              <a:gd name="T72" fmla="*/ 40 w 148"/>
              <a:gd name="T73" fmla="*/ 337 h 449"/>
              <a:gd name="T74" fmla="*/ 39 w 148"/>
              <a:gd name="T75" fmla="*/ 344 h 449"/>
              <a:gd name="T76" fmla="*/ 38 w 148"/>
              <a:gd name="T77" fmla="*/ 367 h 449"/>
              <a:gd name="T78" fmla="*/ 46 w 148"/>
              <a:gd name="T79" fmla="*/ 400 h 449"/>
              <a:gd name="T80" fmla="*/ 43 w 148"/>
              <a:gd name="T81" fmla="*/ 442 h 449"/>
              <a:gd name="T82" fmla="*/ 56 w 148"/>
              <a:gd name="T83" fmla="*/ 448 h 449"/>
              <a:gd name="T84" fmla="*/ 64 w 148"/>
              <a:gd name="T85" fmla="*/ 435 h 449"/>
              <a:gd name="T86" fmla="*/ 59 w 148"/>
              <a:gd name="T87" fmla="*/ 398 h 449"/>
              <a:gd name="T88" fmla="*/ 84 w 148"/>
              <a:gd name="T89" fmla="*/ 327 h 449"/>
              <a:gd name="T90" fmla="*/ 85 w 148"/>
              <a:gd name="T91" fmla="*/ 349 h 449"/>
              <a:gd name="T92" fmla="*/ 93 w 148"/>
              <a:gd name="T93" fmla="*/ 384 h 449"/>
              <a:gd name="T94" fmla="*/ 94 w 148"/>
              <a:gd name="T95" fmla="*/ 427 h 449"/>
              <a:gd name="T96" fmla="*/ 107 w 148"/>
              <a:gd name="T97" fmla="*/ 428 h 449"/>
              <a:gd name="T98" fmla="*/ 124 w 148"/>
              <a:gd name="T99" fmla="*/ 437 h 449"/>
              <a:gd name="T100" fmla="*/ 142 w 148"/>
              <a:gd name="T101" fmla="*/ 438 h 449"/>
              <a:gd name="T102" fmla="*/ 79 w 148"/>
              <a:gd name="T103" fmla="*/ 21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449">
                <a:moveTo>
                  <a:pt x="79" y="212"/>
                </a:move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2"/>
                </a:lnTo>
                <a:lnTo>
                  <a:pt x="79" y="212"/>
                </a:lnTo>
                <a:lnTo>
                  <a:pt x="82" y="210"/>
                </a:lnTo>
                <a:lnTo>
                  <a:pt x="83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79" y="212"/>
                </a:lnTo>
                <a:lnTo>
                  <a:pt x="145" y="429"/>
                </a:lnTo>
                <a:lnTo>
                  <a:pt x="144" y="428"/>
                </a:lnTo>
                <a:lnTo>
                  <a:pt x="140" y="426"/>
                </a:lnTo>
                <a:lnTo>
                  <a:pt x="135" y="422"/>
                </a:lnTo>
                <a:lnTo>
                  <a:pt x="129" y="418"/>
                </a:lnTo>
                <a:lnTo>
                  <a:pt x="122" y="413"/>
                </a:lnTo>
                <a:lnTo>
                  <a:pt x="117" y="406"/>
                </a:lnTo>
                <a:lnTo>
                  <a:pt x="113" y="401"/>
                </a:lnTo>
                <a:lnTo>
                  <a:pt x="112" y="394"/>
                </a:lnTo>
                <a:lnTo>
                  <a:pt x="112" y="386"/>
                </a:lnTo>
                <a:lnTo>
                  <a:pt x="113" y="374"/>
                </a:lnTo>
                <a:lnTo>
                  <a:pt x="114" y="360"/>
                </a:lnTo>
                <a:lnTo>
                  <a:pt x="115" y="345"/>
                </a:lnTo>
                <a:lnTo>
                  <a:pt x="117" y="332"/>
                </a:lnTo>
                <a:lnTo>
                  <a:pt x="118" y="320"/>
                </a:lnTo>
                <a:lnTo>
                  <a:pt x="118" y="312"/>
                </a:lnTo>
                <a:lnTo>
                  <a:pt x="119" y="310"/>
                </a:lnTo>
                <a:lnTo>
                  <a:pt x="119" y="310"/>
                </a:lnTo>
                <a:lnTo>
                  <a:pt x="120" y="309"/>
                </a:lnTo>
                <a:lnTo>
                  <a:pt x="121" y="308"/>
                </a:lnTo>
                <a:lnTo>
                  <a:pt x="123" y="307"/>
                </a:lnTo>
                <a:lnTo>
                  <a:pt x="124" y="303"/>
                </a:lnTo>
                <a:lnTo>
                  <a:pt x="126" y="299"/>
                </a:lnTo>
                <a:lnTo>
                  <a:pt x="127" y="294"/>
                </a:lnTo>
                <a:lnTo>
                  <a:pt x="128" y="287"/>
                </a:lnTo>
                <a:lnTo>
                  <a:pt x="118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20" y="205"/>
                </a:lnTo>
                <a:lnTo>
                  <a:pt x="121" y="209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8" y="214"/>
                </a:lnTo>
                <a:lnTo>
                  <a:pt x="129" y="212"/>
                </a:lnTo>
                <a:lnTo>
                  <a:pt x="130" y="209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2" y="196"/>
                </a:lnTo>
                <a:lnTo>
                  <a:pt x="130" y="191"/>
                </a:lnTo>
                <a:lnTo>
                  <a:pt x="128" y="186"/>
                </a:lnTo>
                <a:lnTo>
                  <a:pt x="124" y="178"/>
                </a:lnTo>
                <a:lnTo>
                  <a:pt x="124" y="171"/>
                </a:lnTo>
                <a:lnTo>
                  <a:pt x="125" y="165"/>
                </a:lnTo>
                <a:lnTo>
                  <a:pt x="127" y="157"/>
                </a:lnTo>
                <a:lnTo>
                  <a:pt x="129" y="147"/>
                </a:lnTo>
                <a:lnTo>
                  <a:pt x="128" y="132"/>
                </a:lnTo>
                <a:lnTo>
                  <a:pt x="125" y="114"/>
                </a:lnTo>
                <a:lnTo>
                  <a:pt x="118" y="87"/>
                </a:lnTo>
                <a:lnTo>
                  <a:pt x="116" y="83"/>
                </a:lnTo>
                <a:lnTo>
                  <a:pt x="113" y="79"/>
                </a:lnTo>
                <a:lnTo>
                  <a:pt x="108" y="76"/>
                </a:lnTo>
                <a:lnTo>
                  <a:pt x="104" y="72"/>
                </a:lnTo>
                <a:lnTo>
                  <a:pt x="101" y="69"/>
                </a:lnTo>
                <a:lnTo>
                  <a:pt x="97" y="68"/>
                </a:lnTo>
                <a:lnTo>
                  <a:pt x="95" y="66"/>
                </a:lnTo>
                <a:lnTo>
                  <a:pt x="94" y="66"/>
                </a:lnTo>
                <a:lnTo>
                  <a:pt x="95" y="66"/>
                </a:lnTo>
                <a:lnTo>
                  <a:pt x="96" y="66"/>
                </a:lnTo>
                <a:lnTo>
                  <a:pt x="97" y="65"/>
                </a:lnTo>
                <a:lnTo>
                  <a:pt x="99" y="65"/>
                </a:lnTo>
                <a:lnTo>
                  <a:pt x="101" y="64"/>
                </a:lnTo>
                <a:lnTo>
                  <a:pt x="101" y="63"/>
                </a:lnTo>
                <a:lnTo>
                  <a:pt x="103" y="60"/>
                </a:lnTo>
                <a:lnTo>
                  <a:pt x="104" y="58"/>
                </a:lnTo>
                <a:lnTo>
                  <a:pt x="104" y="55"/>
                </a:lnTo>
                <a:lnTo>
                  <a:pt x="104" y="53"/>
                </a:lnTo>
                <a:lnTo>
                  <a:pt x="103" y="51"/>
                </a:lnTo>
                <a:lnTo>
                  <a:pt x="102" y="51"/>
                </a:lnTo>
                <a:lnTo>
                  <a:pt x="101" y="49"/>
                </a:lnTo>
                <a:lnTo>
                  <a:pt x="99" y="48"/>
                </a:lnTo>
                <a:lnTo>
                  <a:pt x="97" y="46"/>
                </a:lnTo>
                <a:lnTo>
                  <a:pt x="96" y="43"/>
                </a:lnTo>
                <a:lnTo>
                  <a:pt x="94" y="40"/>
                </a:lnTo>
                <a:lnTo>
                  <a:pt x="94" y="36"/>
                </a:lnTo>
                <a:lnTo>
                  <a:pt x="94" y="31"/>
                </a:lnTo>
                <a:lnTo>
                  <a:pt x="95" y="27"/>
                </a:lnTo>
                <a:lnTo>
                  <a:pt x="96" y="23"/>
                </a:lnTo>
                <a:lnTo>
                  <a:pt x="96" y="20"/>
                </a:lnTo>
                <a:lnTo>
                  <a:pt x="97" y="18"/>
                </a:lnTo>
                <a:lnTo>
                  <a:pt x="98" y="17"/>
                </a:lnTo>
                <a:lnTo>
                  <a:pt x="97" y="17"/>
                </a:lnTo>
                <a:lnTo>
                  <a:pt x="96" y="15"/>
                </a:lnTo>
                <a:lnTo>
                  <a:pt x="95" y="13"/>
                </a:lnTo>
                <a:lnTo>
                  <a:pt x="93" y="11"/>
                </a:lnTo>
                <a:lnTo>
                  <a:pt x="91" y="8"/>
                </a:lnTo>
                <a:lnTo>
                  <a:pt x="90" y="6"/>
                </a:lnTo>
                <a:lnTo>
                  <a:pt x="88" y="4"/>
                </a:lnTo>
                <a:lnTo>
                  <a:pt x="88" y="2"/>
                </a:lnTo>
                <a:lnTo>
                  <a:pt x="87" y="0"/>
                </a:lnTo>
                <a:lnTo>
                  <a:pt x="84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3" y="1"/>
                </a:lnTo>
                <a:lnTo>
                  <a:pt x="59" y="2"/>
                </a:lnTo>
                <a:lnTo>
                  <a:pt x="56" y="3"/>
                </a:lnTo>
                <a:lnTo>
                  <a:pt x="52" y="4"/>
                </a:lnTo>
                <a:lnTo>
                  <a:pt x="50" y="8"/>
                </a:lnTo>
                <a:lnTo>
                  <a:pt x="46" y="12"/>
                </a:lnTo>
                <a:lnTo>
                  <a:pt x="44" y="17"/>
                </a:lnTo>
                <a:lnTo>
                  <a:pt x="41" y="22"/>
                </a:lnTo>
                <a:lnTo>
                  <a:pt x="39" y="28"/>
                </a:lnTo>
                <a:lnTo>
                  <a:pt x="37" y="34"/>
                </a:lnTo>
                <a:lnTo>
                  <a:pt x="35" y="38"/>
                </a:lnTo>
                <a:lnTo>
                  <a:pt x="33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5"/>
                </a:lnTo>
                <a:lnTo>
                  <a:pt x="24" y="57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29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3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1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6" y="204"/>
                </a:lnTo>
                <a:lnTo>
                  <a:pt x="16" y="219"/>
                </a:lnTo>
                <a:lnTo>
                  <a:pt x="15" y="237"/>
                </a:lnTo>
                <a:lnTo>
                  <a:pt x="14" y="256"/>
                </a:lnTo>
                <a:lnTo>
                  <a:pt x="13" y="273"/>
                </a:lnTo>
                <a:lnTo>
                  <a:pt x="12" y="288"/>
                </a:lnTo>
                <a:lnTo>
                  <a:pt x="11" y="298"/>
                </a:lnTo>
                <a:lnTo>
                  <a:pt x="11" y="302"/>
                </a:lnTo>
                <a:lnTo>
                  <a:pt x="12" y="303"/>
                </a:lnTo>
                <a:lnTo>
                  <a:pt x="15" y="305"/>
                </a:lnTo>
                <a:lnTo>
                  <a:pt x="18" y="307"/>
                </a:lnTo>
                <a:lnTo>
                  <a:pt x="22" y="309"/>
                </a:lnTo>
                <a:lnTo>
                  <a:pt x="25" y="311"/>
                </a:lnTo>
                <a:lnTo>
                  <a:pt x="28" y="311"/>
                </a:lnTo>
                <a:lnTo>
                  <a:pt x="31" y="311"/>
                </a:lnTo>
                <a:lnTo>
                  <a:pt x="32" y="310"/>
                </a:lnTo>
                <a:lnTo>
                  <a:pt x="32" y="311"/>
                </a:lnTo>
                <a:lnTo>
                  <a:pt x="33" y="315"/>
                </a:lnTo>
                <a:lnTo>
                  <a:pt x="34" y="320"/>
                </a:lnTo>
                <a:lnTo>
                  <a:pt x="36" y="324"/>
                </a:lnTo>
                <a:lnTo>
                  <a:pt x="38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40"/>
                </a:lnTo>
                <a:lnTo>
                  <a:pt x="39" y="341"/>
                </a:lnTo>
                <a:lnTo>
                  <a:pt x="39" y="344"/>
                </a:lnTo>
                <a:lnTo>
                  <a:pt x="38" y="347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8" y="367"/>
                </a:lnTo>
                <a:lnTo>
                  <a:pt x="39" y="375"/>
                </a:lnTo>
                <a:lnTo>
                  <a:pt x="41" y="383"/>
                </a:lnTo>
                <a:lnTo>
                  <a:pt x="43" y="390"/>
                </a:lnTo>
                <a:lnTo>
                  <a:pt x="45" y="396"/>
                </a:lnTo>
                <a:lnTo>
                  <a:pt x="46" y="400"/>
                </a:lnTo>
                <a:lnTo>
                  <a:pt x="46" y="401"/>
                </a:lnTo>
                <a:lnTo>
                  <a:pt x="39" y="417"/>
                </a:lnTo>
                <a:lnTo>
                  <a:pt x="42" y="440"/>
                </a:lnTo>
                <a:lnTo>
                  <a:pt x="42" y="441"/>
                </a:lnTo>
                <a:lnTo>
                  <a:pt x="43" y="442"/>
                </a:lnTo>
                <a:lnTo>
                  <a:pt x="45" y="443"/>
                </a:lnTo>
                <a:lnTo>
                  <a:pt x="47" y="445"/>
                </a:lnTo>
                <a:lnTo>
                  <a:pt x="50" y="447"/>
                </a:lnTo>
                <a:lnTo>
                  <a:pt x="52" y="448"/>
                </a:lnTo>
                <a:lnTo>
                  <a:pt x="56" y="448"/>
                </a:lnTo>
                <a:lnTo>
                  <a:pt x="58" y="447"/>
                </a:lnTo>
                <a:lnTo>
                  <a:pt x="60" y="444"/>
                </a:lnTo>
                <a:lnTo>
                  <a:pt x="62" y="442"/>
                </a:lnTo>
                <a:lnTo>
                  <a:pt x="63" y="439"/>
                </a:lnTo>
                <a:lnTo>
                  <a:pt x="64" y="435"/>
                </a:lnTo>
                <a:lnTo>
                  <a:pt x="65" y="433"/>
                </a:lnTo>
                <a:lnTo>
                  <a:pt x="65" y="430"/>
                </a:lnTo>
                <a:lnTo>
                  <a:pt x="65" y="429"/>
                </a:lnTo>
                <a:lnTo>
                  <a:pt x="65" y="429"/>
                </a:lnTo>
                <a:lnTo>
                  <a:pt x="59" y="398"/>
                </a:lnTo>
                <a:lnTo>
                  <a:pt x="69" y="336"/>
                </a:lnTo>
                <a:lnTo>
                  <a:pt x="72" y="324"/>
                </a:lnTo>
                <a:lnTo>
                  <a:pt x="84" y="324"/>
                </a:lnTo>
                <a:lnTo>
                  <a:pt x="84" y="324"/>
                </a:lnTo>
                <a:lnTo>
                  <a:pt x="84" y="327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4"/>
                </a:lnTo>
                <a:lnTo>
                  <a:pt x="85" y="349"/>
                </a:lnTo>
                <a:lnTo>
                  <a:pt x="86" y="355"/>
                </a:lnTo>
                <a:lnTo>
                  <a:pt x="88" y="362"/>
                </a:lnTo>
                <a:lnTo>
                  <a:pt x="90" y="370"/>
                </a:lnTo>
                <a:lnTo>
                  <a:pt x="91" y="377"/>
                </a:lnTo>
                <a:lnTo>
                  <a:pt x="93" y="384"/>
                </a:lnTo>
                <a:lnTo>
                  <a:pt x="94" y="391"/>
                </a:lnTo>
                <a:lnTo>
                  <a:pt x="96" y="396"/>
                </a:lnTo>
                <a:lnTo>
                  <a:pt x="96" y="399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3" y="426"/>
                </a:lnTo>
                <a:lnTo>
                  <a:pt x="105" y="427"/>
                </a:lnTo>
                <a:lnTo>
                  <a:pt x="107" y="428"/>
                </a:lnTo>
                <a:lnTo>
                  <a:pt x="110" y="430"/>
                </a:lnTo>
                <a:lnTo>
                  <a:pt x="113" y="431"/>
                </a:lnTo>
                <a:lnTo>
                  <a:pt x="117" y="433"/>
                </a:lnTo>
                <a:lnTo>
                  <a:pt x="120" y="435"/>
                </a:lnTo>
                <a:lnTo>
                  <a:pt x="124" y="437"/>
                </a:lnTo>
                <a:lnTo>
                  <a:pt x="128" y="439"/>
                </a:lnTo>
                <a:lnTo>
                  <a:pt x="132" y="439"/>
                </a:lnTo>
                <a:lnTo>
                  <a:pt x="135" y="439"/>
                </a:lnTo>
                <a:lnTo>
                  <a:pt x="139" y="439"/>
                </a:lnTo>
                <a:lnTo>
                  <a:pt x="142" y="438"/>
                </a:lnTo>
                <a:lnTo>
                  <a:pt x="144" y="438"/>
                </a:lnTo>
                <a:lnTo>
                  <a:pt x="146" y="437"/>
                </a:lnTo>
                <a:lnTo>
                  <a:pt x="147" y="437"/>
                </a:lnTo>
                <a:lnTo>
                  <a:pt x="145" y="429"/>
                </a:lnTo>
                <a:lnTo>
                  <a:pt x="79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202866" y="3279375"/>
            <a:ext cx="242887" cy="762000"/>
          </a:xfrm>
          <a:custGeom>
            <a:avLst/>
            <a:gdLst>
              <a:gd name="T0" fmla="*/ 123 w 153"/>
              <a:gd name="T1" fmla="*/ 270 h 480"/>
              <a:gd name="T2" fmla="*/ 137 w 153"/>
              <a:gd name="T3" fmla="*/ 198 h 480"/>
              <a:gd name="T4" fmla="*/ 151 w 153"/>
              <a:gd name="T5" fmla="*/ 163 h 480"/>
              <a:gd name="T6" fmla="*/ 147 w 153"/>
              <a:gd name="T7" fmla="*/ 148 h 480"/>
              <a:gd name="T8" fmla="*/ 141 w 153"/>
              <a:gd name="T9" fmla="*/ 128 h 480"/>
              <a:gd name="T10" fmla="*/ 134 w 153"/>
              <a:gd name="T11" fmla="*/ 108 h 480"/>
              <a:gd name="T12" fmla="*/ 124 w 153"/>
              <a:gd name="T13" fmla="*/ 96 h 480"/>
              <a:gd name="T14" fmla="*/ 111 w 153"/>
              <a:gd name="T15" fmla="*/ 85 h 480"/>
              <a:gd name="T16" fmla="*/ 97 w 153"/>
              <a:gd name="T17" fmla="*/ 76 h 480"/>
              <a:gd name="T18" fmla="*/ 86 w 153"/>
              <a:gd name="T19" fmla="*/ 70 h 480"/>
              <a:gd name="T20" fmla="*/ 91 w 153"/>
              <a:gd name="T21" fmla="*/ 64 h 480"/>
              <a:gd name="T22" fmla="*/ 92 w 153"/>
              <a:gd name="T23" fmla="*/ 44 h 480"/>
              <a:gd name="T24" fmla="*/ 93 w 153"/>
              <a:gd name="T25" fmla="*/ 38 h 480"/>
              <a:gd name="T26" fmla="*/ 95 w 153"/>
              <a:gd name="T27" fmla="*/ 29 h 480"/>
              <a:gd name="T28" fmla="*/ 93 w 153"/>
              <a:gd name="T29" fmla="*/ 19 h 480"/>
              <a:gd name="T30" fmla="*/ 88 w 153"/>
              <a:gd name="T31" fmla="*/ 12 h 480"/>
              <a:gd name="T32" fmla="*/ 86 w 153"/>
              <a:gd name="T33" fmla="*/ 8 h 480"/>
              <a:gd name="T34" fmla="*/ 86 w 153"/>
              <a:gd name="T35" fmla="*/ 7 h 480"/>
              <a:gd name="T36" fmla="*/ 81 w 153"/>
              <a:gd name="T37" fmla="*/ 4 h 480"/>
              <a:gd name="T38" fmla="*/ 70 w 153"/>
              <a:gd name="T39" fmla="*/ 0 h 480"/>
              <a:gd name="T40" fmla="*/ 59 w 153"/>
              <a:gd name="T41" fmla="*/ 0 h 480"/>
              <a:gd name="T42" fmla="*/ 53 w 153"/>
              <a:gd name="T43" fmla="*/ 3 h 480"/>
              <a:gd name="T44" fmla="*/ 47 w 153"/>
              <a:gd name="T45" fmla="*/ 8 h 480"/>
              <a:gd name="T46" fmla="*/ 40 w 153"/>
              <a:gd name="T47" fmla="*/ 15 h 480"/>
              <a:gd name="T48" fmla="*/ 38 w 153"/>
              <a:gd name="T49" fmla="*/ 27 h 480"/>
              <a:gd name="T50" fmla="*/ 40 w 153"/>
              <a:gd name="T51" fmla="*/ 42 h 480"/>
              <a:gd name="T52" fmla="*/ 42 w 153"/>
              <a:gd name="T53" fmla="*/ 52 h 480"/>
              <a:gd name="T54" fmla="*/ 51 w 153"/>
              <a:gd name="T55" fmla="*/ 61 h 480"/>
              <a:gd name="T56" fmla="*/ 50 w 153"/>
              <a:gd name="T57" fmla="*/ 70 h 480"/>
              <a:gd name="T58" fmla="*/ 39 w 153"/>
              <a:gd name="T59" fmla="*/ 77 h 480"/>
              <a:gd name="T60" fmla="*/ 24 w 153"/>
              <a:gd name="T61" fmla="*/ 87 h 480"/>
              <a:gd name="T62" fmla="*/ 13 w 153"/>
              <a:gd name="T63" fmla="*/ 95 h 480"/>
              <a:gd name="T64" fmla="*/ 10 w 153"/>
              <a:gd name="T65" fmla="*/ 103 h 480"/>
              <a:gd name="T66" fmla="*/ 8 w 153"/>
              <a:gd name="T67" fmla="*/ 125 h 480"/>
              <a:gd name="T68" fmla="*/ 5 w 153"/>
              <a:gd name="T69" fmla="*/ 153 h 480"/>
              <a:gd name="T70" fmla="*/ 2 w 153"/>
              <a:gd name="T71" fmla="*/ 176 h 480"/>
              <a:gd name="T72" fmla="*/ 1 w 153"/>
              <a:gd name="T73" fmla="*/ 188 h 480"/>
              <a:gd name="T74" fmla="*/ 0 w 153"/>
              <a:gd name="T75" fmla="*/ 207 h 480"/>
              <a:gd name="T76" fmla="*/ 0 w 153"/>
              <a:gd name="T77" fmla="*/ 233 h 480"/>
              <a:gd name="T78" fmla="*/ 0 w 153"/>
              <a:gd name="T79" fmla="*/ 256 h 480"/>
              <a:gd name="T80" fmla="*/ 4 w 153"/>
              <a:gd name="T81" fmla="*/ 267 h 480"/>
              <a:gd name="T82" fmla="*/ 8 w 153"/>
              <a:gd name="T83" fmla="*/ 270 h 480"/>
              <a:gd name="T84" fmla="*/ 14 w 153"/>
              <a:gd name="T85" fmla="*/ 271 h 480"/>
              <a:gd name="T86" fmla="*/ 17 w 153"/>
              <a:gd name="T87" fmla="*/ 271 h 480"/>
              <a:gd name="T88" fmla="*/ 16 w 153"/>
              <a:gd name="T89" fmla="*/ 263 h 480"/>
              <a:gd name="T90" fmla="*/ 22 w 153"/>
              <a:gd name="T91" fmla="*/ 265 h 480"/>
              <a:gd name="T92" fmla="*/ 21 w 153"/>
              <a:gd name="T93" fmla="*/ 349 h 480"/>
              <a:gd name="T94" fmla="*/ 17 w 153"/>
              <a:gd name="T95" fmla="*/ 441 h 480"/>
              <a:gd name="T96" fmla="*/ 39 w 153"/>
              <a:gd name="T97" fmla="*/ 453 h 480"/>
              <a:gd name="T98" fmla="*/ 70 w 153"/>
              <a:gd name="T99" fmla="*/ 454 h 480"/>
              <a:gd name="T100" fmla="*/ 74 w 153"/>
              <a:gd name="T101" fmla="*/ 461 h 480"/>
              <a:gd name="T102" fmla="*/ 81 w 153"/>
              <a:gd name="T103" fmla="*/ 469 h 480"/>
              <a:gd name="T104" fmla="*/ 87 w 153"/>
              <a:gd name="T105" fmla="*/ 476 h 480"/>
              <a:gd name="T106" fmla="*/ 93 w 153"/>
              <a:gd name="T107" fmla="*/ 479 h 480"/>
              <a:gd name="T108" fmla="*/ 100 w 153"/>
              <a:gd name="T109" fmla="*/ 478 h 480"/>
              <a:gd name="T110" fmla="*/ 105 w 153"/>
              <a:gd name="T111" fmla="*/ 476 h 480"/>
              <a:gd name="T112" fmla="*/ 109 w 153"/>
              <a:gd name="T113" fmla="*/ 475 h 480"/>
              <a:gd name="T114" fmla="*/ 104 w 153"/>
              <a:gd name="T115" fmla="*/ 458 h 480"/>
              <a:gd name="T116" fmla="*/ 114 w 153"/>
              <a:gd name="T117" fmla="*/ 355 h 480"/>
              <a:gd name="T118" fmla="*/ 120 w 153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80">
                <a:moveTo>
                  <a:pt x="120" y="248"/>
                </a:moveTo>
                <a:lnTo>
                  <a:pt x="123" y="270"/>
                </a:lnTo>
                <a:lnTo>
                  <a:pt x="142" y="243"/>
                </a:lnTo>
                <a:lnTo>
                  <a:pt x="137" y="198"/>
                </a:lnTo>
                <a:lnTo>
                  <a:pt x="152" y="164"/>
                </a:lnTo>
                <a:lnTo>
                  <a:pt x="151" y="163"/>
                </a:lnTo>
                <a:lnTo>
                  <a:pt x="149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4" y="108"/>
                </a:lnTo>
                <a:lnTo>
                  <a:pt x="130" y="102"/>
                </a:lnTo>
                <a:lnTo>
                  <a:pt x="124" y="96"/>
                </a:lnTo>
                <a:lnTo>
                  <a:pt x="118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3"/>
                </a:lnTo>
                <a:lnTo>
                  <a:pt x="86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4"/>
                </a:lnTo>
                <a:lnTo>
                  <a:pt x="92" y="42"/>
                </a:lnTo>
                <a:lnTo>
                  <a:pt x="93" y="38"/>
                </a:lnTo>
                <a:lnTo>
                  <a:pt x="94" y="34"/>
                </a:lnTo>
                <a:lnTo>
                  <a:pt x="95" y="29"/>
                </a:lnTo>
                <a:lnTo>
                  <a:pt x="94" y="24"/>
                </a:lnTo>
                <a:lnTo>
                  <a:pt x="93" y="19"/>
                </a:lnTo>
                <a:lnTo>
                  <a:pt x="91" y="15"/>
                </a:lnTo>
                <a:lnTo>
                  <a:pt x="88" y="12"/>
                </a:lnTo>
                <a:lnTo>
                  <a:pt x="87" y="9"/>
                </a:lnTo>
                <a:lnTo>
                  <a:pt x="86" y="8"/>
                </a:lnTo>
                <a:lnTo>
                  <a:pt x="86" y="8"/>
                </a:lnTo>
                <a:lnTo>
                  <a:pt x="86" y="7"/>
                </a:lnTo>
                <a:lnTo>
                  <a:pt x="85" y="6"/>
                </a:lnTo>
                <a:lnTo>
                  <a:pt x="81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5" y="0"/>
                </a:lnTo>
                <a:lnTo>
                  <a:pt x="53" y="3"/>
                </a:lnTo>
                <a:lnTo>
                  <a:pt x="49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8" y="21"/>
                </a:lnTo>
                <a:lnTo>
                  <a:pt x="38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2" y="54"/>
                </a:lnTo>
                <a:lnTo>
                  <a:pt x="51" y="61"/>
                </a:lnTo>
                <a:lnTo>
                  <a:pt x="52" y="69"/>
                </a:lnTo>
                <a:lnTo>
                  <a:pt x="50" y="70"/>
                </a:lnTo>
                <a:lnTo>
                  <a:pt x="46" y="73"/>
                </a:lnTo>
                <a:lnTo>
                  <a:pt x="39" y="77"/>
                </a:lnTo>
                <a:lnTo>
                  <a:pt x="32" y="81"/>
                </a:lnTo>
                <a:lnTo>
                  <a:pt x="24" y="87"/>
                </a:lnTo>
                <a:lnTo>
                  <a:pt x="17" y="91"/>
                </a:lnTo>
                <a:lnTo>
                  <a:pt x="13" y="95"/>
                </a:lnTo>
                <a:lnTo>
                  <a:pt x="11" y="99"/>
                </a:lnTo>
                <a:lnTo>
                  <a:pt x="10" y="103"/>
                </a:lnTo>
                <a:lnTo>
                  <a:pt x="10" y="112"/>
                </a:lnTo>
                <a:lnTo>
                  <a:pt x="8" y="125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1" y="183"/>
                </a:lnTo>
                <a:lnTo>
                  <a:pt x="1" y="188"/>
                </a:lnTo>
                <a:lnTo>
                  <a:pt x="0" y="196"/>
                </a:lnTo>
                <a:lnTo>
                  <a:pt x="0" y="207"/>
                </a:lnTo>
                <a:lnTo>
                  <a:pt x="0" y="220"/>
                </a:lnTo>
                <a:lnTo>
                  <a:pt x="0" y="233"/>
                </a:lnTo>
                <a:lnTo>
                  <a:pt x="0" y="245"/>
                </a:lnTo>
                <a:lnTo>
                  <a:pt x="0" y="256"/>
                </a:lnTo>
                <a:lnTo>
                  <a:pt x="2" y="264"/>
                </a:lnTo>
                <a:lnTo>
                  <a:pt x="4" y="267"/>
                </a:lnTo>
                <a:lnTo>
                  <a:pt x="5" y="269"/>
                </a:lnTo>
                <a:lnTo>
                  <a:pt x="8" y="270"/>
                </a:lnTo>
                <a:lnTo>
                  <a:pt x="10" y="271"/>
                </a:lnTo>
                <a:lnTo>
                  <a:pt x="14" y="271"/>
                </a:lnTo>
                <a:lnTo>
                  <a:pt x="16" y="271"/>
                </a:lnTo>
                <a:lnTo>
                  <a:pt x="17" y="271"/>
                </a:lnTo>
                <a:lnTo>
                  <a:pt x="18" y="271"/>
                </a:lnTo>
                <a:lnTo>
                  <a:pt x="16" y="263"/>
                </a:lnTo>
                <a:lnTo>
                  <a:pt x="10" y="258"/>
                </a:lnTo>
                <a:lnTo>
                  <a:pt x="22" y="265"/>
                </a:lnTo>
                <a:lnTo>
                  <a:pt x="19" y="329"/>
                </a:lnTo>
                <a:lnTo>
                  <a:pt x="21" y="349"/>
                </a:lnTo>
                <a:lnTo>
                  <a:pt x="39" y="423"/>
                </a:lnTo>
                <a:lnTo>
                  <a:pt x="17" y="441"/>
                </a:lnTo>
                <a:lnTo>
                  <a:pt x="14" y="453"/>
                </a:lnTo>
                <a:lnTo>
                  <a:pt x="39" y="453"/>
                </a:lnTo>
                <a:lnTo>
                  <a:pt x="69" y="453"/>
                </a:lnTo>
                <a:lnTo>
                  <a:pt x="70" y="454"/>
                </a:lnTo>
                <a:lnTo>
                  <a:pt x="71" y="457"/>
                </a:lnTo>
                <a:lnTo>
                  <a:pt x="74" y="461"/>
                </a:lnTo>
                <a:lnTo>
                  <a:pt x="76" y="465"/>
                </a:lnTo>
                <a:lnTo>
                  <a:pt x="81" y="469"/>
                </a:lnTo>
                <a:lnTo>
                  <a:pt x="84" y="473"/>
                </a:lnTo>
                <a:lnTo>
                  <a:pt x="87" y="476"/>
                </a:lnTo>
                <a:lnTo>
                  <a:pt x="90" y="478"/>
                </a:lnTo>
                <a:lnTo>
                  <a:pt x="93" y="479"/>
                </a:lnTo>
                <a:lnTo>
                  <a:pt x="97" y="478"/>
                </a:lnTo>
                <a:lnTo>
                  <a:pt x="100" y="478"/>
                </a:lnTo>
                <a:lnTo>
                  <a:pt x="103" y="477"/>
                </a:lnTo>
                <a:lnTo>
                  <a:pt x="105" y="476"/>
                </a:lnTo>
                <a:lnTo>
                  <a:pt x="108" y="476"/>
                </a:lnTo>
                <a:lnTo>
                  <a:pt x="109" y="475"/>
                </a:lnTo>
                <a:lnTo>
                  <a:pt x="109" y="475"/>
                </a:lnTo>
                <a:lnTo>
                  <a:pt x="104" y="458"/>
                </a:lnTo>
                <a:lnTo>
                  <a:pt x="97" y="439"/>
                </a:lnTo>
                <a:lnTo>
                  <a:pt x="114" y="355"/>
                </a:lnTo>
                <a:lnTo>
                  <a:pt x="118" y="276"/>
                </a:lnTo>
                <a:lnTo>
                  <a:pt x="120" y="248"/>
                </a:lnTo>
              </a:path>
            </a:pathLst>
          </a:cu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409241" y="3241275"/>
            <a:ext cx="238125" cy="746125"/>
          </a:xfrm>
          <a:custGeom>
            <a:avLst/>
            <a:gdLst>
              <a:gd name="T0" fmla="*/ 149 w 150"/>
              <a:gd name="T1" fmla="*/ 393 h 470"/>
              <a:gd name="T2" fmla="*/ 138 w 150"/>
              <a:gd name="T3" fmla="*/ 272 h 470"/>
              <a:gd name="T4" fmla="*/ 141 w 150"/>
              <a:gd name="T5" fmla="*/ 267 h 470"/>
              <a:gd name="T6" fmla="*/ 143 w 150"/>
              <a:gd name="T7" fmla="*/ 263 h 470"/>
              <a:gd name="T8" fmla="*/ 141 w 150"/>
              <a:gd name="T9" fmla="*/ 249 h 470"/>
              <a:gd name="T10" fmla="*/ 142 w 150"/>
              <a:gd name="T11" fmla="*/ 194 h 470"/>
              <a:gd name="T12" fmla="*/ 140 w 150"/>
              <a:gd name="T13" fmla="*/ 154 h 470"/>
              <a:gd name="T14" fmla="*/ 133 w 150"/>
              <a:gd name="T15" fmla="*/ 109 h 470"/>
              <a:gd name="T16" fmla="*/ 118 w 150"/>
              <a:gd name="T17" fmla="*/ 90 h 470"/>
              <a:gd name="T18" fmla="*/ 96 w 150"/>
              <a:gd name="T19" fmla="*/ 75 h 470"/>
              <a:gd name="T20" fmla="*/ 85 w 150"/>
              <a:gd name="T21" fmla="*/ 68 h 470"/>
              <a:gd name="T22" fmla="*/ 94 w 150"/>
              <a:gd name="T23" fmla="*/ 42 h 470"/>
              <a:gd name="T24" fmla="*/ 95 w 150"/>
              <a:gd name="T25" fmla="*/ 32 h 470"/>
              <a:gd name="T26" fmla="*/ 93 w 150"/>
              <a:gd name="T27" fmla="*/ 18 h 470"/>
              <a:gd name="T28" fmla="*/ 86 w 150"/>
              <a:gd name="T29" fmla="*/ 8 h 470"/>
              <a:gd name="T30" fmla="*/ 82 w 150"/>
              <a:gd name="T31" fmla="*/ 2 h 470"/>
              <a:gd name="T32" fmla="*/ 67 w 150"/>
              <a:gd name="T33" fmla="*/ 0 h 470"/>
              <a:gd name="T34" fmla="*/ 52 w 150"/>
              <a:gd name="T35" fmla="*/ 1 h 470"/>
              <a:gd name="T36" fmla="*/ 48 w 150"/>
              <a:gd name="T37" fmla="*/ 5 h 470"/>
              <a:gd name="T38" fmla="*/ 40 w 150"/>
              <a:gd name="T39" fmla="*/ 13 h 470"/>
              <a:gd name="T40" fmla="*/ 38 w 150"/>
              <a:gd name="T41" fmla="*/ 27 h 470"/>
              <a:gd name="T42" fmla="*/ 41 w 150"/>
              <a:gd name="T43" fmla="*/ 38 h 470"/>
              <a:gd name="T44" fmla="*/ 52 w 150"/>
              <a:gd name="T45" fmla="*/ 68 h 470"/>
              <a:gd name="T46" fmla="*/ 39 w 150"/>
              <a:gd name="T47" fmla="*/ 77 h 470"/>
              <a:gd name="T48" fmla="*/ 17 w 150"/>
              <a:gd name="T49" fmla="*/ 91 h 470"/>
              <a:gd name="T50" fmla="*/ 10 w 150"/>
              <a:gd name="T51" fmla="*/ 103 h 470"/>
              <a:gd name="T52" fmla="*/ 6 w 150"/>
              <a:gd name="T53" fmla="*/ 138 h 470"/>
              <a:gd name="T54" fmla="*/ 2 w 150"/>
              <a:gd name="T55" fmla="*/ 176 h 470"/>
              <a:gd name="T56" fmla="*/ 0 w 150"/>
              <a:gd name="T57" fmla="*/ 195 h 470"/>
              <a:gd name="T58" fmla="*/ 0 w 150"/>
              <a:gd name="T59" fmla="*/ 232 h 470"/>
              <a:gd name="T60" fmla="*/ 2 w 150"/>
              <a:gd name="T61" fmla="*/ 263 h 470"/>
              <a:gd name="T62" fmla="*/ 8 w 150"/>
              <a:gd name="T63" fmla="*/ 269 h 470"/>
              <a:gd name="T64" fmla="*/ 15 w 150"/>
              <a:gd name="T65" fmla="*/ 270 h 470"/>
              <a:gd name="T66" fmla="*/ 10 w 150"/>
              <a:gd name="T67" fmla="*/ 258 h 470"/>
              <a:gd name="T68" fmla="*/ 42 w 150"/>
              <a:gd name="T69" fmla="*/ 436 h 470"/>
              <a:gd name="T70" fmla="*/ 48 w 150"/>
              <a:gd name="T71" fmla="*/ 467 h 470"/>
              <a:gd name="T72" fmla="*/ 73 w 150"/>
              <a:gd name="T73" fmla="*/ 454 h 470"/>
              <a:gd name="T74" fmla="*/ 87 w 150"/>
              <a:gd name="T75" fmla="*/ 462 h 470"/>
              <a:gd name="T76" fmla="*/ 101 w 150"/>
              <a:gd name="T77" fmla="*/ 468 h 470"/>
              <a:gd name="T78" fmla="*/ 110 w 150"/>
              <a:gd name="T79" fmla="*/ 468 h 470"/>
              <a:gd name="T80" fmla="*/ 117 w 150"/>
              <a:gd name="T81" fmla="*/ 466 h 470"/>
              <a:gd name="T82" fmla="*/ 114 w 150"/>
              <a:gd name="T83" fmla="*/ 448 h 470"/>
              <a:gd name="T84" fmla="*/ 120 w 150"/>
              <a:gd name="T85" fmla="*/ 257 h 470"/>
              <a:gd name="T86" fmla="*/ 125 w 150"/>
              <a:gd name="T87" fmla="*/ 267 h 470"/>
              <a:gd name="T88" fmla="*/ 126 w 150"/>
              <a:gd name="T89" fmla="*/ 268 h 470"/>
              <a:gd name="T90" fmla="*/ 127 w 150"/>
              <a:gd name="T91" fmla="*/ 270 h 470"/>
              <a:gd name="T92" fmla="*/ 129 w 150"/>
              <a:gd name="T93" fmla="*/ 281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" h="470">
                <a:moveTo>
                  <a:pt x="119" y="281"/>
                </a:moveTo>
                <a:lnTo>
                  <a:pt x="119" y="393"/>
                </a:lnTo>
                <a:lnTo>
                  <a:pt x="149" y="393"/>
                </a:lnTo>
                <a:lnTo>
                  <a:pt x="149" y="281"/>
                </a:lnTo>
                <a:lnTo>
                  <a:pt x="138" y="281"/>
                </a:lnTo>
                <a:lnTo>
                  <a:pt x="138" y="272"/>
                </a:lnTo>
                <a:lnTo>
                  <a:pt x="138" y="271"/>
                </a:lnTo>
                <a:lnTo>
                  <a:pt x="140" y="269"/>
                </a:lnTo>
                <a:lnTo>
                  <a:pt x="141" y="267"/>
                </a:lnTo>
                <a:lnTo>
                  <a:pt x="142" y="266"/>
                </a:lnTo>
                <a:lnTo>
                  <a:pt x="143" y="264"/>
                </a:lnTo>
                <a:lnTo>
                  <a:pt x="143" y="263"/>
                </a:lnTo>
                <a:lnTo>
                  <a:pt x="144" y="262"/>
                </a:lnTo>
                <a:lnTo>
                  <a:pt x="144" y="262"/>
                </a:lnTo>
                <a:lnTo>
                  <a:pt x="141" y="249"/>
                </a:lnTo>
                <a:lnTo>
                  <a:pt x="141" y="249"/>
                </a:lnTo>
                <a:lnTo>
                  <a:pt x="143" y="197"/>
                </a:lnTo>
                <a:lnTo>
                  <a:pt x="142" y="194"/>
                </a:lnTo>
                <a:lnTo>
                  <a:pt x="142" y="185"/>
                </a:lnTo>
                <a:lnTo>
                  <a:pt x="141" y="171"/>
                </a:lnTo>
                <a:lnTo>
                  <a:pt x="140" y="154"/>
                </a:lnTo>
                <a:lnTo>
                  <a:pt x="138" y="137"/>
                </a:lnTo>
                <a:lnTo>
                  <a:pt x="136" y="122"/>
                </a:lnTo>
                <a:lnTo>
                  <a:pt x="133" y="109"/>
                </a:lnTo>
                <a:lnTo>
                  <a:pt x="129" y="101"/>
                </a:lnTo>
                <a:lnTo>
                  <a:pt x="124" y="95"/>
                </a:lnTo>
                <a:lnTo>
                  <a:pt x="118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5"/>
                </a:lnTo>
                <a:lnTo>
                  <a:pt x="90" y="72"/>
                </a:lnTo>
                <a:lnTo>
                  <a:pt x="86" y="69"/>
                </a:lnTo>
                <a:lnTo>
                  <a:pt x="85" y="68"/>
                </a:lnTo>
                <a:lnTo>
                  <a:pt x="86" y="56"/>
                </a:lnTo>
                <a:lnTo>
                  <a:pt x="94" y="43"/>
                </a:lnTo>
                <a:lnTo>
                  <a:pt x="94" y="42"/>
                </a:lnTo>
                <a:lnTo>
                  <a:pt x="95" y="39"/>
                </a:lnTo>
                <a:lnTo>
                  <a:pt x="95" y="36"/>
                </a:lnTo>
                <a:lnTo>
                  <a:pt x="95" y="32"/>
                </a:lnTo>
                <a:lnTo>
                  <a:pt x="95" y="28"/>
                </a:lnTo>
                <a:lnTo>
                  <a:pt x="95" y="23"/>
                </a:lnTo>
                <a:lnTo>
                  <a:pt x="93" y="18"/>
                </a:lnTo>
                <a:lnTo>
                  <a:pt x="90" y="14"/>
                </a:lnTo>
                <a:lnTo>
                  <a:pt x="88" y="11"/>
                </a:lnTo>
                <a:lnTo>
                  <a:pt x="86" y="8"/>
                </a:lnTo>
                <a:lnTo>
                  <a:pt x="85" y="5"/>
                </a:lnTo>
                <a:lnTo>
                  <a:pt x="84" y="4"/>
                </a:lnTo>
                <a:lnTo>
                  <a:pt x="82" y="2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5" y="0"/>
                </a:lnTo>
                <a:lnTo>
                  <a:pt x="52" y="1"/>
                </a:lnTo>
                <a:lnTo>
                  <a:pt x="50" y="2"/>
                </a:lnTo>
                <a:lnTo>
                  <a:pt x="49" y="4"/>
                </a:lnTo>
                <a:lnTo>
                  <a:pt x="48" y="5"/>
                </a:lnTo>
                <a:lnTo>
                  <a:pt x="46" y="8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2"/>
                </a:lnTo>
                <a:lnTo>
                  <a:pt x="40" y="36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3"/>
                </a:lnTo>
                <a:lnTo>
                  <a:pt x="39" y="77"/>
                </a:lnTo>
                <a:lnTo>
                  <a:pt x="31" y="81"/>
                </a:lnTo>
                <a:lnTo>
                  <a:pt x="24" y="86"/>
                </a:lnTo>
                <a:lnTo>
                  <a:pt x="17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1"/>
                </a:lnTo>
                <a:lnTo>
                  <a:pt x="8" y="124"/>
                </a:lnTo>
                <a:lnTo>
                  <a:pt x="6" y="138"/>
                </a:lnTo>
                <a:lnTo>
                  <a:pt x="5" y="152"/>
                </a:lnTo>
                <a:lnTo>
                  <a:pt x="3" y="165"/>
                </a:lnTo>
                <a:lnTo>
                  <a:pt x="2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9"/>
                </a:lnTo>
                <a:lnTo>
                  <a:pt x="0" y="232"/>
                </a:lnTo>
                <a:lnTo>
                  <a:pt x="0" y="245"/>
                </a:lnTo>
                <a:lnTo>
                  <a:pt x="0" y="255"/>
                </a:lnTo>
                <a:lnTo>
                  <a:pt x="2" y="263"/>
                </a:lnTo>
                <a:lnTo>
                  <a:pt x="4" y="266"/>
                </a:lnTo>
                <a:lnTo>
                  <a:pt x="5" y="268"/>
                </a:lnTo>
                <a:lnTo>
                  <a:pt x="8" y="269"/>
                </a:lnTo>
                <a:lnTo>
                  <a:pt x="11" y="270"/>
                </a:lnTo>
                <a:lnTo>
                  <a:pt x="14" y="270"/>
                </a:lnTo>
                <a:lnTo>
                  <a:pt x="15" y="270"/>
                </a:lnTo>
                <a:lnTo>
                  <a:pt x="17" y="270"/>
                </a:lnTo>
                <a:lnTo>
                  <a:pt x="18" y="270"/>
                </a:lnTo>
                <a:lnTo>
                  <a:pt x="10" y="258"/>
                </a:lnTo>
                <a:lnTo>
                  <a:pt x="23" y="172"/>
                </a:lnTo>
                <a:lnTo>
                  <a:pt x="23" y="264"/>
                </a:lnTo>
                <a:lnTo>
                  <a:pt x="42" y="436"/>
                </a:lnTo>
                <a:lnTo>
                  <a:pt x="26" y="456"/>
                </a:lnTo>
                <a:lnTo>
                  <a:pt x="23" y="468"/>
                </a:lnTo>
                <a:lnTo>
                  <a:pt x="48" y="467"/>
                </a:lnTo>
                <a:lnTo>
                  <a:pt x="69" y="452"/>
                </a:lnTo>
                <a:lnTo>
                  <a:pt x="69" y="452"/>
                </a:lnTo>
                <a:lnTo>
                  <a:pt x="73" y="454"/>
                </a:lnTo>
                <a:lnTo>
                  <a:pt x="77" y="456"/>
                </a:lnTo>
                <a:lnTo>
                  <a:pt x="82" y="460"/>
                </a:lnTo>
                <a:lnTo>
                  <a:pt x="87" y="462"/>
                </a:lnTo>
                <a:lnTo>
                  <a:pt x="92" y="464"/>
                </a:lnTo>
                <a:lnTo>
                  <a:pt x="97" y="467"/>
                </a:lnTo>
                <a:lnTo>
                  <a:pt x="101" y="468"/>
                </a:lnTo>
                <a:lnTo>
                  <a:pt x="103" y="469"/>
                </a:lnTo>
                <a:lnTo>
                  <a:pt x="106" y="469"/>
                </a:lnTo>
                <a:lnTo>
                  <a:pt x="110" y="468"/>
                </a:lnTo>
                <a:lnTo>
                  <a:pt x="112" y="467"/>
                </a:lnTo>
                <a:lnTo>
                  <a:pt x="115" y="467"/>
                </a:lnTo>
                <a:lnTo>
                  <a:pt x="117" y="466"/>
                </a:lnTo>
                <a:lnTo>
                  <a:pt x="119" y="465"/>
                </a:lnTo>
                <a:lnTo>
                  <a:pt x="119" y="465"/>
                </a:lnTo>
                <a:lnTo>
                  <a:pt x="114" y="448"/>
                </a:lnTo>
                <a:lnTo>
                  <a:pt x="96" y="438"/>
                </a:lnTo>
                <a:lnTo>
                  <a:pt x="113" y="275"/>
                </a:lnTo>
                <a:lnTo>
                  <a:pt x="120" y="257"/>
                </a:lnTo>
                <a:lnTo>
                  <a:pt x="111" y="163"/>
                </a:lnTo>
                <a:lnTo>
                  <a:pt x="130" y="259"/>
                </a:lnTo>
                <a:lnTo>
                  <a:pt x="125" y="267"/>
                </a:lnTo>
                <a:lnTo>
                  <a:pt x="125" y="267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8" y="271"/>
                </a:lnTo>
                <a:lnTo>
                  <a:pt x="129" y="271"/>
                </a:lnTo>
                <a:lnTo>
                  <a:pt x="129" y="281"/>
                </a:lnTo>
                <a:lnTo>
                  <a:pt x="119" y="281"/>
                </a:lnTo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5541" y="3292075"/>
            <a:ext cx="233362" cy="712788"/>
          </a:xfrm>
          <a:custGeom>
            <a:avLst/>
            <a:gdLst>
              <a:gd name="T0" fmla="*/ 80 w 147"/>
              <a:gd name="T1" fmla="*/ 211 h 449"/>
              <a:gd name="T2" fmla="*/ 80 w 147"/>
              <a:gd name="T3" fmla="*/ 211 h 449"/>
              <a:gd name="T4" fmla="*/ 82 w 147"/>
              <a:gd name="T5" fmla="*/ 210 h 449"/>
              <a:gd name="T6" fmla="*/ 81 w 147"/>
              <a:gd name="T7" fmla="*/ 211 h 449"/>
              <a:gd name="T8" fmla="*/ 134 w 147"/>
              <a:gd name="T9" fmla="*/ 422 h 449"/>
              <a:gd name="T10" fmla="*/ 111 w 147"/>
              <a:gd name="T11" fmla="*/ 394 h 449"/>
              <a:gd name="T12" fmla="*/ 116 w 147"/>
              <a:gd name="T13" fmla="*/ 332 h 449"/>
              <a:gd name="T14" fmla="*/ 119 w 147"/>
              <a:gd name="T15" fmla="*/ 309 h 449"/>
              <a:gd name="T16" fmla="*/ 126 w 147"/>
              <a:gd name="T17" fmla="*/ 294 h 449"/>
              <a:gd name="T18" fmla="*/ 118 w 147"/>
              <a:gd name="T19" fmla="*/ 202 h 449"/>
              <a:gd name="T20" fmla="*/ 125 w 147"/>
              <a:gd name="T21" fmla="*/ 215 h 449"/>
              <a:gd name="T22" fmla="*/ 132 w 147"/>
              <a:gd name="T23" fmla="*/ 203 h 449"/>
              <a:gd name="T24" fmla="*/ 124 w 147"/>
              <a:gd name="T25" fmla="*/ 178 h 449"/>
              <a:gd name="T26" fmla="*/ 128 w 147"/>
              <a:gd name="T27" fmla="*/ 133 h 449"/>
              <a:gd name="T28" fmla="*/ 108 w 147"/>
              <a:gd name="T29" fmla="*/ 76 h 449"/>
              <a:gd name="T30" fmla="*/ 94 w 147"/>
              <a:gd name="T31" fmla="*/ 66 h 449"/>
              <a:gd name="T32" fmla="*/ 100 w 147"/>
              <a:gd name="T33" fmla="*/ 64 h 449"/>
              <a:gd name="T34" fmla="*/ 103 w 147"/>
              <a:gd name="T35" fmla="*/ 53 h 449"/>
              <a:gd name="T36" fmla="*/ 97 w 147"/>
              <a:gd name="T37" fmla="*/ 46 h 449"/>
              <a:gd name="T38" fmla="*/ 94 w 147"/>
              <a:gd name="T39" fmla="*/ 27 h 449"/>
              <a:gd name="T40" fmla="*/ 97 w 147"/>
              <a:gd name="T41" fmla="*/ 17 h 449"/>
              <a:gd name="T42" fmla="*/ 89 w 147"/>
              <a:gd name="T43" fmla="*/ 7 h 449"/>
              <a:gd name="T44" fmla="*/ 79 w 147"/>
              <a:gd name="T45" fmla="*/ 0 h 449"/>
              <a:gd name="T46" fmla="*/ 55 w 147"/>
              <a:gd name="T47" fmla="*/ 4 h 449"/>
              <a:gd name="T48" fmla="*/ 42 w 147"/>
              <a:gd name="T49" fmla="*/ 22 h 449"/>
              <a:gd name="T50" fmla="*/ 32 w 147"/>
              <a:gd name="T51" fmla="*/ 47 h 449"/>
              <a:gd name="T52" fmla="*/ 23 w 147"/>
              <a:gd name="T53" fmla="*/ 59 h 449"/>
              <a:gd name="T54" fmla="*/ 31 w 147"/>
              <a:gd name="T55" fmla="*/ 66 h 449"/>
              <a:gd name="T56" fmla="*/ 28 w 147"/>
              <a:gd name="T57" fmla="*/ 76 h 449"/>
              <a:gd name="T58" fmla="*/ 5 w 147"/>
              <a:gd name="T59" fmla="*/ 122 h 449"/>
              <a:gd name="T60" fmla="*/ 0 w 147"/>
              <a:gd name="T61" fmla="*/ 152 h 449"/>
              <a:gd name="T62" fmla="*/ 13 w 147"/>
              <a:gd name="T63" fmla="*/ 191 h 449"/>
              <a:gd name="T64" fmla="*/ 14 w 147"/>
              <a:gd name="T65" fmla="*/ 256 h 449"/>
              <a:gd name="T66" fmla="*/ 13 w 147"/>
              <a:gd name="T67" fmla="*/ 303 h 449"/>
              <a:gd name="T68" fmla="*/ 28 w 147"/>
              <a:gd name="T69" fmla="*/ 312 h 449"/>
              <a:gd name="T70" fmla="*/ 34 w 147"/>
              <a:gd name="T71" fmla="*/ 319 h 449"/>
              <a:gd name="T72" fmla="*/ 40 w 147"/>
              <a:gd name="T73" fmla="*/ 337 h 449"/>
              <a:gd name="T74" fmla="*/ 38 w 147"/>
              <a:gd name="T75" fmla="*/ 344 h 449"/>
              <a:gd name="T76" fmla="*/ 37 w 147"/>
              <a:gd name="T77" fmla="*/ 367 h 449"/>
              <a:gd name="T78" fmla="*/ 46 w 147"/>
              <a:gd name="T79" fmla="*/ 400 h 449"/>
              <a:gd name="T80" fmla="*/ 43 w 147"/>
              <a:gd name="T81" fmla="*/ 442 h 449"/>
              <a:gd name="T82" fmla="*/ 55 w 147"/>
              <a:gd name="T83" fmla="*/ 448 h 449"/>
              <a:gd name="T84" fmla="*/ 64 w 147"/>
              <a:gd name="T85" fmla="*/ 435 h 449"/>
              <a:gd name="T86" fmla="*/ 59 w 147"/>
              <a:gd name="T87" fmla="*/ 397 h 449"/>
              <a:gd name="T88" fmla="*/ 84 w 147"/>
              <a:gd name="T89" fmla="*/ 326 h 449"/>
              <a:gd name="T90" fmla="*/ 86 w 147"/>
              <a:gd name="T91" fmla="*/ 349 h 449"/>
              <a:gd name="T92" fmla="*/ 92 w 147"/>
              <a:gd name="T93" fmla="*/ 384 h 449"/>
              <a:gd name="T94" fmla="*/ 94 w 147"/>
              <a:gd name="T95" fmla="*/ 427 h 449"/>
              <a:gd name="T96" fmla="*/ 107 w 147"/>
              <a:gd name="T97" fmla="*/ 428 h 449"/>
              <a:gd name="T98" fmla="*/ 124 w 147"/>
              <a:gd name="T99" fmla="*/ 436 h 449"/>
              <a:gd name="T100" fmla="*/ 141 w 147"/>
              <a:gd name="T101" fmla="*/ 438 h 449"/>
              <a:gd name="T102" fmla="*/ 80 w 147"/>
              <a:gd name="T103" fmla="*/ 21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49">
                <a:moveTo>
                  <a:pt x="80" y="211"/>
                </a:move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1" y="211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145" y="428"/>
                </a:lnTo>
                <a:lnTo>
                  <a:pt x="143" y="427"/>
                </a:lnTo>
                <a:lnTo>
                  <a:pt x="140" y="425"/>
                </a:lnTo>
                <a:lnTo>
                  <a:pt x="134" y="422"/>
                </a:lnTo>
                <a:lnTo>
                  <a:pt x="128" y="418"/>
                </a:lnTo>
                <a:lnTo>
                  <a:pt x="122" y="412"/>
                </a:lnTo>
                <a:lnTo>
                  <a:pt x="116" y="406"/>
                </a:lnTo>
                <a:lnTo>
                  <a:pt x="113" y="400"/>
                </a:lnTo>
                <a:lnTo>
                  <a:pt x="111" y="394"/>
                </a:lnTo>
                <a:lnTo>
                  <a:pt x="111" y="385"/>
                </a:lnTo>
                <a:lnTo>
                  <a:pt x="113" y="374"/>
                </a:lnTo>
                <a:lnTo>
                  <a:pt x="113" y="360"/>
                </a:lnTo>
                <a:lnTo>
                  <a:pt x="115" y="346"/>
                </a:lnTo>
                <a:lnTo>
                  <a:pt x="116" y="332"/>
                </a:lnTo>
                <a:lnTo>
                  <a:pt x="117" y="321"/>
                </a:lnTo>
                <a:lnTo>
                  <a:pt x="118" y="312"/>
                </a:lnTo>
                <a:lnTo>
                  <a:pt x="118" y="309"/>
                </a:lnTo>
                <a:lnTo>
                  <a:pt x="118" y="309"/>
                </a:lnTo>
                <a:lnTo>
                  <a:pt x="119" y="309"/>
                </a:lnTo>
                <a:lnTo>
                  <a:pt x="121" y="308"/>
                </a:lnTo>
                <a:lnTo>
                  <a:pt x="122" y="306"/>
                </a:lnTo>
                <a:lnTo>
                  <a:pt x="124" y="304"/>
                </a:lnTo>
                <a:lnTo>
                  <a:pt x="125" y="300"/>
                </a:lnTo>
                <a:lnTo>
                  <a:pt x="126" y="294"/>
                </a:lnTo>
                <a:lnTo>
                  <a:pt x="127" y="287"/>
                </a:lnTo>
                <a:lnTo>
                  <a:pt x="117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19" y="206"/>
                </a:lnTo>
                <a:lnTo>
                  <a:pt x="121" y="209"/>
                </a:lnTo>
                <a:lnTo>
                  <a:pt x="123" y="212"/>
                </a:lnTo>
                <a:lnTo>
                  <a:pt x="124" y="215"/>
                </a:lnTo>
                <a:lnTo>
                  <a:pt x="125" y="215"/>
                </a:lnTo>
                <a:lnTo>
                  <a:pt x="127" y="215"/>
                </a:lnTo>
                <a:lnTo>
                  <a:pt x="129" y="212"/>
                </a:lnTo>
                <a:lnTo>
                  <a:pt x="129" y="210"/>
                </a:lnTo>
                <a:lnTo>
                  <a:pt x="131" y="207"/>
                </a:lnTo>
                <a:lnTo>
                  <a:pt x="132" y="203"/>
                </a:lnTo>
                <a:lnTo>
                  <a:pt x="132" y="200"/>
                </a:lnTo>
                <a:lnTo>
                  <a:pt x="131" y="196"/>
                </a:lnTo>
                <a:lnTo>
                  <a:pt x="129" y="191"/>
                </a:lnTo>
                <a:lnTo>
                  <a:pt x="127" y="186"/>
                </a:lnTo>
                <a:lnTo>
                  <a:pt x="124" y="178"/>
                </a:lnTo>
                <a:lnTo>
                  <a:pt x="123" y="171"/>
                </a:lnTo>
                <a:lnTo>
                  <a:pt x="124" y="165"/>
                </a:lnTo>
                <a:lnTo>
                  <a:pt x="126" y="157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7" y="88"/>
                </a:lnTo>
                <a:lnTo>
                  <a:pt x="115" y="84"/>
                </a:lnTo>
                <a:lnTo>
                  <a:pt x="112" y="80"/>
                </a:lnTo>
                <a:lnTo>
                  <a:pt x="108" y="76"/>
                </a:lnTo>
                <a:lnTo>
                  <a:pt x="104" y="72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6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1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2"/>
                </a:lnTo>
                <a:lnTo>
                  <a:pt x="102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3" y="40"/>
                </a:lnTo>
                <a:lnTo>
                  <a:pt x="93" y="36"/>
                </a:lnTo>
                <a:lnTo>
                  <a:pt x="93" y="32"/>
                </a:lnTo>
                <a:lnTo>
                  <a:pt x="94" y="27"/>
                </a:lnTo>
                <a:lnTo>
                  <a:pt x="95" y="24"/>
                </a:lnTo>
                <a:lnTo>
                  <a:pt x="97" y="21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4"/>
                </a:lnTo>
                <a:lnTo>
                  <a:pt x="92" y="12"/>
                </a:lnTo>
                <a:lnTo>
                  <a:pt x="91" y="9"/>
                </a:lnTo>
                <a:lnTo>
                  <a:pt x="89" y="7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3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4"/>
                </a:lnTo>
                <a:lnTo>
                  <a:pt x="53" y="5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3"/>
                </a:lnTo>
                <a:lnTo>
                  <a:pt x="36" y="39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4" y="58"/>
                </a:lnTo>
                <a:lnTo>
                  <a:pt x="23" y="59"/>
                </a:lnTo>
                <a:lnTo>
                  <a:pt x="23" y="59"/>
                </a:lnTo>
                <a:lnTo>
                  <a:pt x="28" y="63"/>
                </a:lnTo>
                <a:lnTo>
                  <a:pt x="28" y="64"/>
                </a:lnTo>
                <a:lnTo>
                  <a:pt x="30" y="65"/>
                </a:lnTo>
                <a:lnTo>
                  <a:pt x="31" y="66"/>
                </a:lnTo>
                <a:lnTo>
                  <a:pt x="32" y="67"/>
                </a:lnTo>
                <a:lnTo>
                  <a:pt x="33" y="69"/>
                </a:lnTo>
                <a:lnTo>
                  <a:pt x="32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2"/>
                </a:lnTo>
                <a:lnTo>
                  <a:pt x="2" y="131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7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7" y="204"/>
                </a:lnTo>
                <a:lnTo>
                  <a:pt x="16" y="219"/>
                </a:lnTo>
                <a:lnTo>
                  <a:pt x="15" y="236"/>
                </a:lnTo>
                <a:lnTo>
                  <a:pt x="14" y="256"/>
                </a:lnTo>
                <a:lnTo>
                  <a:pt x="13" y="274"/>
                </a:lnTo>
                <a:lnTo>
                  <a:pt x="12" y="288"/>
                </a:lnTo>
                <a:lnTo>
                  <a:pt x="12" y="299"/>
                </a:lnTo>
                <a:lnTo>
                  <a:pt x="12" y="302"/>
                </a:lnTo>
                <a:lnTo>
                  <a:pt x="13" y="303"/>
                </a:lnTo>
                <a:lnTo>
                  <a:pt x="15" y="304"/>
                </a:lnTo>
                <a:lnTo>
                  <a:pt x="18" y="307"/>
                </a:lnTo>
                <a:lnTo>
                  <a:pt x="21" y="308"/>
                </a:lnTo>
                <a:lnTo>
                  <a:pt x="26" y="311"/>
                </a:lnTo>
                <a:lnTo>
                  <a:pt x="28" y="312"/>
                </a:lnTo>
                <a:lnTo>
                  <a:pt x="31" y="312"/>
                </a:lnTo>
                <a:lnTo>
                  <a:pt x="32" y="309"/>
                </a:lnTo>
                <a:lnTo>
                  <a:pt x="32" y="312"/>
                </a:lnTo>
                <a:lnTo>
                  <a:pt x="33" y="315"/>
                </a:lnTo>
                <a:lnTo>
                  <a:pt x="34" y="319"/>
                </a:lnTo>
                <a:lnTo>
                  <a:pt x="36" y="324"/>
                </a:lnTo>
                <a:lnTo>
                  <a:pt x="37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39"/>
                </a:lnTo>
                <a:lnTo>
                  <a:pt x="39" y="342"/>
                </a:lnTo>
                <a:lnTo>
                  <a:pt x="38" y="344"/>
                </a:lnTo>
                <a:lnTo>
                  <a:pt x="37" y="346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7" y="367"/>
                </a:lnTo>
                <a:lnTo>
                  <a:pt x="39" y="375"/>
                </a:lnTo>
                <a:lnTo>
                  <a:pt x="41" y="382"/>
                </a:lnTo>
                <a:lnTo>
                  <a:pt x="43" y="389"/>
                </a:lnTo>
                <a:lnTo>
                  <a:pt x="45" y="396"/>
                </a:lnTo>
                <a:lnTo>
                  <a:pt x="46" y="400"/>
                </a:lnTo>
                <a:lnTo>
                  <a:pt x="47" y="401"/>
                </a:lnTo>
                <a:lnTo>
                  <a:pt x="39" y="416"/>
                </a:lnTo>
                <a:lnTo>
                  <a:pt x="42" y="440"/>
                </a:lnTo>
                <a:lnTo>
                  <a:pt x="42" y="440"/>
                </a:lnTo>
                <a:lnTo>
                  <a:pt x="43" y="442"/>
                </a:lnTo>
                <a:lnTo>
                  <a:pt x="45" y="443"/>
                </a:lnTo>
                <a:lnTo>
                  <a:pt x="48" y="445"/>
                </a:lnTo>
                <a:lnTo>
                  <a:pt x="50" y="446"/>
                </a:lnTo>
                <a:lnTo>
                  <a:pt x="53" y="448"/>
                </a:lnTo>
                <a:lnTo>
                  <a:pt x="55" y="448"/>
                </a:lnTo>
                <a:lnTo>
                  <a:pt x="58" y="446"/>
                </a:lnTo>
                <a:lnTo>
                  <a:pt x="59" y="444"/>
                </a:lnTo>
                <a:lnTo>
                  <a:pt x="61" y="441"/>
                </a:lnTo>
                <a:lnTo>
                  <a:pt x="63" y="439"/>
                </a:lnTo>
                <a:lnTo>
                  <a:pt x="64" y="435"/>
                </a:lnTo>
                <a:lnTo>
                  <a:pt x="64" y="433"/>
                </a:lnTo>
                <a:lnTo>
                  <a:pt x="64" y="431"/>
                </a:lnTo>
                <a:lnTo>
                  <a:pt x="65" y="429"/>
                </a:lnTo>
                <a:lnTo>
                  <a:pt x="65" y="428"/>
                </a:lnTo>
                <a:lnTo>
                  <a:pt x="59" y="397"/>
                </a:lnTo>
                <a:lnTo>
                  <a:pt x="69" y="336"/>
                </a:lnTo>
                <a:lnTo>
                  <a:pt x="71" y="324"/>
                </a:lnTo>
                <a:lnTo>
                  <a:pt x="84" y="324"/>
                </a:lnTo>
                <a:lnTo>
                  <a:pt x="84" y="325"/>
                </a:lnTo>
                <a:lnTo>
                  <a:pt x="84" y="326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3"/>
                </a:lnTo>
                <a:lnTo>
                  <a:pt x="86" y="349"/>
                </a:lnTo>
                <a:lnTo>
                  <a:pt x="86" y="355"/>
                </a:lnTo>
                <a:lnTo>
                  <a:pt x="87" y="362"/>
                </a:lnTo>
                <a:lnTo>
                  <a:pt x="89" y="369"/>
                </a:lnTo>
                <a:lnTo>
                  <a:pt x="91" y="377"/>
                </a:lnTo>
                <a:lnTo>
                  <a:pt x="92" y="384"/>
                </a:lnTo>
                <a:lnTo>
                  <a:pt x="94" y="390"/>
                </a:lnTo>
                <a:lnTo>
                  <a:pt x="95" y="395"/>
                </a:lnTo>
                <a:lnTo>
                  <a:pt x="96" y="398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2" y="426"/>
                </a:lnTo>
                <a:lnTo>
                  <a:pt x="104" y="426"/>
                </a:lnTo>
                <a:lnTo>
                  <a:pt x="107" y="428"/>
                </a:lnTo>
                <a:lnTo>
                  <a:pt x="109" y="430"/>
                </a:lnTo>
                <a:lnTo>
                  <a:pt x="113" y="431"/>
                </a:lnTo>
                <a:lnTo>
                  <a:pt x="116" y="433"/>
                </a:lnTo>
                <a:lnTo>
                  <a:pt x="119" y="435"/>
                </a:lnTo>
                <a:lnTo>
                  <a:pt x="124" y="436"/>
                </a:lnTo>
                <a:lnTo>
                  <a:pt x="127" y="438"/>
                </a:lnTo>
                <a:lnTo>
                  <a:pt x="131" y="439"/>
                </a:lnTo>
                <a:lnTo>
                  <a:pt x="135" y="439"/>
                </a:lnTo>
                <a:lnTo>
                  <a:pt x="138" y="439"/>
                </a:lnTo>
                <a:lnTo>
                  <a:pt x="141" y="438"/>
                </a:lnTo>
                <a:lnTo>
                  <a:pt x="144" y="437"/>
                </a:lnTo>
                <a:lnTo>
                  <a:pt x="146" y="437"/>
                </a:lnTo>
                <a:lnTo>
                  <a:pt x="146" y="436"/>
                </a:lnTo>
                <a:lnTo>
                  <a:pt x="145" y="428"/>
                </a:lnTo>
                <a:lnTo>
                  <a:pt x="80" y="211"/>
                </a:lnTo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085391" y="3352400"/>
            <a:ext cx="242887" cy="760413"/>
          </a:xfrm>
          <a:custGeom>
            <a:avLst/>
            <a:gdLst>
              <a:gd name="T0" fmla="*/ 28 w 153"/>
              <a:gd name="T1" fmla="*/ 269 h 479"/>
              <a:gd name="T2" fmla="*/ 13 w 153"/>
              <a:gd name="T3" fmla="*/ 197 h 479"/>
              <a:gd name="T4" fmla="*/ 0 w 153"/>
              <a:gd name="T5" fmla="*/ 161 h 479"/>
              <a:gd name="T6" fmla="*/ 4 w 153"/>
              <a:gd name="T7" fmla="*/ 147 h 479"/>
              <a:gd name="T8" fmla="*/ 10 w 153"/>
              <a:gd name="T9" fmla="*/ 126 h 479"/>
              <a:gd name="T10" fmla="*/ 17 w 153"/>
              <a:gd name="T11" fmla="*/ 107 h 479"/>
              <a:gd name="T12" fmla="*/ 27 w 153"/>
              <a:gd name="T13" fmla="*/ 95 h 479"/>
              <a:gd name="T14" fmla="*/ 40 w 153"/>
              <a:gd name="T15" fmla="*/ 84 h 479"/>
              <a:gd name="T16" fmla="*/ 54 w 153"/>
              <a:gd name="T17" fmla="*/ 74 h 479"/>
              <a:gd name="T18" fmla="*/ 65 w 153"/>
              <a:gd name="T19" fmla="*/ 69 h 479"/>
              <a:gd name="T20" fmla="*/ 65 w 153"/>
              <a:gd name="T21" fmla="*/ 56 h 479"/>
              <a:gd name="T22" fmla="*/ 57 w 153"/>
              <a:gd name="T23" fmla="*/ 42 h 479"/>
              <a:gd name="T24" fmla="*/ 56 w 153"/>
              <a:gd name="T25" fmla="*/ 36 h 479"/>
              <a:gd name="T26" fmla="*/ 55 w 153"/>
              <a:gd name="T27" fmla="*/ 27 h 479"/>
              <a:gd name="T28" fmla="*/ 58 w 153"/>
              <a:gd name="T29" fmla="*/ 18 h 479"/>
              <a:gd name="T30" fmla="*/ 63 w 153"/>
              <a:gd name="T31" fmla="*/ 10 h 479"/>
              <a:gd name="T32" fmla="*/ 65 w 153"/>
              <a:gd name="T33" fmla="*/ 4 h 479"/>
              <a:gd name="T34" fmla="*/ 69 w 153"/>
              <a:gd name="T35" fmla="*/ 1 h 479"/>
              <a:gd name="T36" fmla="*/ 76 w 153"/>
              <a:gd name="T37" fmla="*/ 0 h 479"/>
              <a:gd name="T38" fmla="*/ 92 w 153"/>
              <a:gd name="T39" fmla="*/ 0 h 479"/>
              <a:gd name="T40" fmla="*/ 99 w 153"/>
              <a:gd name="T41" fmla="*/ 0 h 479"/>
              <a:gd name="T42" fmla="*/ 102 w 153"/>
              <a:gd name="T43" fmla="*/ 3 h 479"/>
              <a:gd name="T44" fmla="*/ 105 w 153"/>
              <a:gd name="T45" fmla="*/ 7 h 479"/>
              <a:gd name="T46" fmla="*/ 111 w 153"/>
              <a:gd name="T47" fmla="*/ 13 h 479"/>
              <a:gd name="T48" fmla="*/ 113 w 153"/>
              <a:gd name="T49" fmla="*/ 22 h 479"/>
              <a:gd name="T50" fmla="*/ 112 w 153"/>
              <a:gd name="T51" fmla="*/ 31 h 479"/>
              <a:gd name="T52" fmla="*/ 110 w 153"/>
              <a:gd name="T53" fmla="*/ 38 h 479"/>
              <a:gd name="T54" fmla="*/ 100 w 153"/>
              <a:gd name="T55" fmla="*/ 60 h 479"/>
              <a:gd name="T56" fmla="*/ 101 w 153"/>
              <a:gd name="T57" fmla="*/ 69 h 479"/>
              <a:gd name="T58" fmla="*/ 112 w 153"/>
              <a:gd name="T59" fmla="*/ 76 h 479"/>
              <a:gd name="T60" fmla="*/ 127 w 153"/>
              <a:gd name="T61" fmla="*/ 86 h 479"/>
              <a:gd name="T62" fmla="*/ 138 w 153"/>
              <a:gd name="T63" fmla="*/ 95 h 479"/>
              <a:gd name="T64" fmla="*/ 141 w 153"/>
              <a:gd name="T65" fmla="*/ 102 h 479"/>
              <a:gd name="T66" fmla="*/ 143 w 153"/>
              <a:gd name="T67" fmla="*/ 124 h 479"/>
              <a:gd name="T68" fmla="*/ 146 w 153"/>
              <a:gd name="T69" fmla="*/ 152 h 479"/>
              <a:gd name="T70" fmla="*/ 149 w 153"/>
              <a:gd name="T71" fmla="*/ 176 h 479"/>
              <a:gd name="T72" fmla="*/ 150 w 153"/>
              <a:gd name="T73" fmla="*/ 186 h 479"/>
              <a:gd name="T74" fmla="*/ 151 w 153"/>
              <a:gd name="T75" fmla="*/ 206 h 479"/>
              <a:gd name="T76" fmla="*/ 152 w 153"/>
              <a:gd name="T77" fmla="*/ 232 h 479"/>
              <a:gd name="T78" fmla="*/ 151 w 153"/>
              <a:gd name="T79" fmla="*/ 255 h 479"/>
              <a:gd name="T80" fmla="*/ 147 w 153"/>
              <a:gd name="T81" fmla="*/ 266 h 479"/>
              <a:gd name="T82" fmla="*/ 143 w 153"/>
              <a:gd name="T83" fmla="*/ 269 h 479"/>
              <a:gd name="T84" fmla="*/ 137 w 153"/>
              <a:gd name="T85" fmla="*/ 270 h 479"/>
              <a:gd name="T86" fmla="*/ 134 w 153"/>
              <a:gd name="T87" fmla="*/ 269 h 479"/>
              <a:gd name="T88" fmla="*/ 135 w 153"/>
              <a:gd name="T89" fmla="*/ 263 h 479"/>
              <a:gd name="T90" fmla="*/ 129 w 153"/>
              <a:gd name="T91" fmla="*/ 264 h 479"/>
              <a:gd name="T92" fmla="*/ 130 w 153"/>
              <a:gd name="T93" fmla="*/ 348 h 479"/>
              <a:gd name="T94" fmla="*/ 134 w 153"/>
              <a:gd name="T95" fmla="*/ 441 h 479"/>
              <a:gd name="T96" fmla="*/ 112 w 153"/>
              <a:gd name="T97" fmla="*/ 451 h 479"/>
              <a:gd name="T98" fmla="*/ 81 w 153"/>
              <a:gd name="T99" fmla="*/ 453 h 479"/>
              <a:gd name="T100" fmla="*/ 77 w 153"/>
              <a:gd name="T101" fmla="*/ 460 h 479"/>
              <a:gd name="T102" fmla="*/ 70 w 153"/>
              <a:gd name="T103" fmla="*/ 469 h 479"/>
              <a:gd name="T104" fmla="*/ 64 w 153"/>
              <a:gd name="T105" fmla="*/ 476 h 479"/>
              <a:gd name="T106" fmla="*/ 58 w 153"/>
              <a:gd name="T107" fmla="*/ 478 h 479"/>
              <a:gd name="T108" fmla="*/ 51 w 153"/>
              <a:gd name="T109" fmla="*/ 477 h 479"/>
              <a:gd name="T110" fmla="*/ 46 w 153"/>
              <a:gd name="T111" fmla="*/ 476 h 479"/>
              <a:gd name="T112" fmla="*/ 42 w 153"/>
              <a:gd name="T113" fmla="*/ 475 h 479"/>
              <a:gd name="T114" fmla="*/ 47 w 153"/>
              <a:gd name="T115" fmla="*/ 457 h 479"/>
              <a:gd name="T116" fmla="*/ 37 w 153"/>
              <a:gd name="T117" fmla="*/ 355 h 479"/>
              <a:gd name="T118" fmla="*/ 3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31" y="247"/>
                </a:moveTo>
                <a:lnTo>
                  <a:pt x="28" y="269"/>
                </a:lnTo>
                <a:lnTo>
                  <a:pt x="9" y="243"/>
                </a:lnTo>
                <a:lnTo>
                  <a:pt x="13" y="197"/>
                </a:lnTo>
                <a:lnTo>
                  <a:pt x="0" y="164"/>
                </a:lnTo>
                <a:lnTo>
                  <a:pt x="0" y="161"/>
                </a:lnTo>
                <a:lnTo>
                  <a:pt x="1" y="156"/>
                </a:lnTo>
                <a:lnTo>
                  <a:pt x="4" y="147"/>
                </a:lnTo>
                <a:lnTo>
                  <a:pt x="6" y="138"/>
                </a:lnTo>
                <a:lnTo>
                  <a:pt x="10" y="126"/>
                </a:lnTo>
                <a:lnTo>
                  <a:pt x="13" y="117"/>
                </a:lnTo>
                <a:lnTo>
                  <a:pt x="17" y="107"/>
                </a:lnTo>
                <a:lnTo>
                  <a:pt x="21" y="100"/>
                </a:lnTo>
                <a:lnTo>
                  <a:pt x="27" y="95"/>
                </a:lnTo>
                <a:lnTo>
                  <a:pt x="32" y="90"/>
                </a:lnTo>
                <a:lnTo>
                  <a:pt x="40" y="84"/>
                </a:lnTo>
                <a:lnTo>
                  <a:pt x="48" y="79"/>
                </a:lnTo>
                <a:lnTo>
                  <a:pt x="54" y="74"/>
                </a:lnTo>
                <a:lnTo>
                  <a:pt x="60" y="71"/>
                </a:lnTo>
                <a:lnTo>
                  <a:pt x="65" y="69"/>
                </a:lnTo>
                <a:lnTo>
                  <a:pt x="65" y="68"/>
                </a:lnTo>
                <a:lnTo>
                  <a:pt x="65" y="56"/>
                </a:lnTo>
                <a:lnTo>
                  <a:pt x="57" y="42"/>
                </a:lnTo>
                <a:lnTo>
                  <a:pt x="57" y="42"/>
                </a:lnTo>
                <a:lnTo>
                  <a:pt x="56" y="39"/>
                </a:lnTo>
                <a:lnTo>
                  <a:pt x="56" y="36"/>
                </a:lnTo>
                <a:lnTo>
                  <a:pt x="55" y="32"/>
                </a:lnTo>
                <a:lnTo>
                  <a:pt x="55" y="27"/>
                </a:lnTo>
                <a:lnTo>
                  <a:pt x="56" y="22"/>
                </a:lnTo>
                <a:lnTo>
                  <a:pt x="58" y="18"/>
                </a:lnTo>
                <a:lnTo>
                  <a:pt x="60" y="13"/>
                </a:lnTo>
                <a:lnTo>
                  <a:pt x="63" y="10"/>
                </a:lnTo>
                <a:lnTo>
                  <a:pt x="65" y="8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2" y="0"/>
                </a:lnTo>
                <a:lnTo>
                  <a:pt x="76" y="0"/>
                </a:lnTo>
                <a:lnTo>
                  <a:pt x="84" y="0"/>
                </a:lnTo>
                <a:lnTo>
                  <a:pt x="92" y="0"/>
                </a:lnTo>
                <a:lnTo>
                  <a:pt x="96" y="0"/>
                </a:lnTo>
                <a:lnTo>
                  <a:pt x="99" y="0"/>
                </a:lnTo>
                <a:lnTo>
                  <a:pt x="101" y="1"/>
                </a:lnTo>
                <a:lnTo>
                  <a:pt x="102" y="3"/>
                </a:lnTo>
                <a:lnTo>
                  <a:pt x="103" y="4"/>
                </a:lnTo>
                <a:lnTo>
                  <a:pt x="105" y="7"/>
                </a:lnTo>
                <a:lnTo>
                  <a:pt x="108" y="10"/>
                </a:lnTo>
                <a:lnTo>
                  <a:pt x="111" y="13"/>
                </a:lnTo>
                <a:lnTo>
                  <a:pt x="113" y="17"/>
                </a:lnTo>
                <a:lnTo>
                  <a:pt x="113" y="22"/>
                </a:lnTo>
                <a:lnTo>
                  <a:pt x="113" y="27"/>
                </a:lnTo>
                <a:lnTo>
                  <a:pt x="112" y="31"/>
                </a:lnTo>
                <a:lnTo>
                  <a:pt x="111" y="35"/>
                </a:lnTo>
                <a:lnTo>
                  <a:pt x="110" y="38"/>
                </a:lnTo>
                <a:lnTo>
                  <a:pt x="110" y="39"/>
                </a:lnTo>
                <a:lnTo>
                  <a:pt x="100" y="60"/>
                </a:lnTo>
                <a:lnTo>
                  <a:pt x="99" y="68"/>
                </a:lnTo>
                <a:lnTo>
                  <a:pt x="101" y="69"/>
                </a:lnTo>
                <a:lnTo>
                  <a:pt x="105" y="72"/>
                </a:lnTo>
                <a:lnTo>
                  <a:pt x="112" y="76"/>
                </a:lnTo>
                <a:lnTo>
                  <a:pt x="119" y="81"/>
                </a:lnTo>
                <a:lnTo>
                  <a:pt x="127" y="86"/>
                </a:lnTo>
                <a:lnTo>
                  <a:pt x="134" y="91"/>
                </a:lnTo>
                <a:lnTo>
                  <a:pt x="138" y="95"/>
                </a:lnTo>
                <a:lnTo>
                  <a:pt x="140" y="97"/>
                </a:lnTo>
                <a:lnTo>
                  <a:pt x="141" y="102"/>
                </a:lnTo>
                <a:lnTo>
                  <a:pt x="141" y="111"/>
                </a:lnTo>
                <a:lnTo>
                  <a:pt x="143" y="124"/>
                </a:lnTo>
                <a:lnTo>
                  <a:pt x="145" y="138"/>
                </a:lnTo>
                <a:lnTo>
                  <a:pt x="146" y="152"/>
                </a:lnTo>
                <a:lnTo>
                  <a:pt x="148" y="165"/>
                </a:lnTo>
                <a:lnTo>
                  <a:pt x="149" y="176"/>
                </a:lnTo>
                <a:lnTo>
                  <a:pt x="150" y="182"/>
                </a:lnTo>
                <a:lnTo>
                  <a:pt x="150" y="186"/>
                </a:lnTo>
                <a:lnTo>
                  <a:pt x="151" y="195"/>
                </a:lnTo>
                <a:lnTo>
                  <a:pt x="151" y="206"/>
                </a:lnTo>
                <a:lnTo>
                  <a:pt x="152" y="219"/>
                </a:lnTo>
                <a:lnTo>
                  <a:pt x="152" y="232"/>
                </a:lnTo>
                <a:lnTo>
                  <a:pt x="152" y="244"/>
                </a:lnTo>
                <a:lnTo>
                  <a:pt x="151" y="255"/>
                </a:lnTo>
                <a:lnTo>
                  <a:pt x="149" y="263"/>
                </a:lnTo>
                <a:lnTo>
                  <a:pt x="147" y="266"/>
                </a:lnTo>
                <a:lnTo>
                  <a:pt x="146" y="268"/>
                </a:lnTo>
                <a:lnTo>
                  <a:pt x="143" y="269"/>
                </a:lnTo>
                <a:lnTo>
                  <a:pt x="140" y="269"/>
                </a:lnTo>
                <a:lnTo>
                  <a:pt x="137" y="270"/>
                </a:lnTo>
                <a:lnTo>
                  <a:pt x="135" y="269"/>
                </a:lnTo>
                <a:lnTo>
                  <a:pt x="134" y="269"/>
                </a:lnTo>
                <a:lnTo>
                  <a:pt x="133" y="269"/>
                </a:lnTo>
                <a:lnTo>
                  <a:pt x="135" y="263"/>
                </a:lnTo>
                <a:lnTo>
                  <a:pt x="141" y="257"/>
                </a:lnTo>
                <a:lnTo>
                  <a:pt x="129" y="264"/>
                </a:lnTo>
                <a:lnTo>
                  <a:pt x="132" y="328"/>
                </a:lnTo>
                <a:lnTo>
                  <a:pt x="130" y="348"/>
                </a:lnTo>
                <a:lnTo>
                  <a:pt x="112" y="422"/>
                </a:lnTo>
                <a:lnTo>
                  <a:pt x="134" y="441"/>
                </a:lnTo>
                <a:lnTo>
                  <a:pt x="137" y="453"/>
                </a:lnTo>
                <a:lnTo>
                  <a:pt x="112" y="451"/>
                </a:lnTo>
                <a:lnTo>
                  <a:pt x="82" y="452"/>
                </a:lnTo>
                <a:lnTo>
                  <a:pt x="81" y="453"/>
                </a:lnTo>
                <a:lnTo>
                  <a:pt x="80" y="456"/>
                </a:lnTo>
                <a:lnTo>
                  <a:pt x="77" y="460"/>
                </a:lnTo>
                <a:lnTo>
                  <a:pt x="74" y="464"/>
                </a:lnTo>
                <a:lnTo>
                  <a:pt x="70" y="469"/>
                </a:lnTo>
                <a:lnTo>
                  <a:pt x="67" y="473"/>
                </a:lnTo>
                <a:lnTo>
                  <a:pt x="64" y="476"/>
                </a:lnTo>
                <a:lnTo>
                  <a:pt x="60" y="478"/>
                </a:lnTo>
                <a:lnTo>
                  <a:pt x="58" y="478"/>
                </a:lnTo>
                <a:lnTo>
                  <a:pt x="54" y="478"/>
                </a:lnTo>
                <a:lnTo>
                  <a:pt x="51" y="477"/>
                </a:lnTo>
                <a:lnTo>
                  <a:pt x="48" y="477"/>
                </a:lnTo>
                <a:lnTo>
                  <a:pt x="46" y="476"/>
                </a:lnTo>
                <a:lnTo>
                  <a:pt x="43" y="475"/>
                </a:lnTo>
                <a:lnTo>
                  <a:pt x="42" y="475"/>
                </a:lnTo>
                <a:lnTo>
                  <a:pt x="42" y="474"/>
                </a:lnTo>
                <a:lnTo>
                  <a:pt x="47" y="457"/>
                </a:lnTo>
                <a:lnTo>
                  <a:pt x="54" y="438"/>
                </a:lnTo>
                <a:lnTo>
                  <a:pt x="37" y="355"/>
                </a:lnTo>
                <a:lnTo>
                  <a:pt x="33" y="276"/>
                </a:lnTo>
                <a:lnTo>
                  <a:pt x="31" y="247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79041" y="3353988"/>
            <a:ext cx="241300" cy="762000"/>
          </a:xfrm>
          <a:custGeom>
            <a:avLst/>
            <a:gdLst>
              <a:gd name="T0" fmla="*/ 27 w 152"/>
              <a:gd name="T1" fmla="*/ 269 h 480"/>
              <a:gd name="T2" fmla="*/ 13 w 152"/>
              <a:gd name="T3" fmla="*/ 198 h 480"/>
              <a:gd name="T4" fmla="*/ 0 w 152"/>
              <a:gd name="T5" fmla="*/ 162 h 480"/>
              <a:gd name="T6" fmla="*/ 3 w 152"/>
              <a:gd name="T7" fmla="*/ 148 h 480"/>
              <a:gd name="T8" fmla="*/ 9 w 152"/>
              <a:gd name="T9" fmla="*/ 127 h 480"/>
              <a:gd name="T10" fmla="*/ 16 w 152"/>
              <a:gd name="T11" fmla="*/ 108 h 480"/>
              <a:gd name="T12" fmla="*/ 26 w 152"/>
              <a:gd name="T13" fmla="*/ 95 h 480"/>
              <a:gd name="T14" fmla="*/ 39 w 152"/>
              <a:gd name="T15" fmla="*/ 85 h 480"/>
              <a:gd name="T16" fmla="*/ 53 w 152"/>
              <a:gd name="T17" fmla="*/ 75 h 480"/>
              <a:gd name="T18" fmla="*/ 64 w 152"/>
              <a:gd name="T19" fmla="*/ 69 h 480"/>
              <a:gd name="T20" fmla="*/ 64 w 152"/>
              <a:gd name="T21" fmla="*/ 56 h 480"/>
              <a:gd name="T22" fmla="*/ 56 w 152"/>
              <a:gd name="T23" fmla="*/ 42 h 480"/>
              <a:gd name="T24" fmla="*/ 55 w 152"/>
              <a:gd name="T25" fmla="*/ 36 h 480"/>
              <a:gd name="T26" fmla="*/ 55 w 152"/>
              <a:gd name="T27" fmla="*/ 28 h 480"/>
              <a:gd name="T28" fmla="*/ 57 w 152"/>
              <a:gd name="T29" fmla="*/ 18 h 480"/>
              <a:gd name="T30" fmla="*/ 62 w 152"/>
              <a:gd name="T31" fmla="*/ 11 h 480"/>
              <a:gd name="T32" fmla="*/ 64 w 152"/>
              <a:gd name="T33" fmla="*/ 5 h 480"/>
              <a:gd name="T34" fmla="*/ 68 w 152"/>
              <a:gd name="T35" fmla="*/ 2 h 480"/>
              <a:gd name="T36" fmla="*/ 76 w 152"/>
              <a:gd name="T37" fmla="*/ 0 h 480"/>
              <a:gd name="T38" fmla="*/ 91 w 152"/>
              <a:gd name="T39" fmla="*/ 0 h 480"/>
              <a:gd name="T40" fmla="*/ 98 w 152"/>
              <a:gd name="T41" fmla="*/ 1 h 480"/>
              <a:gd name="T42" fmla="*/ 101 w 152"/>
              <a:gd name="T43" fmla="*/ 4 h 480"/>
              <a:gd name="T44" fmla="*/ 104 w 152"/>
              <a:gd name="T45" fmla="*/ 8 h 480"/>
              <a:gd name="T46" fmla="*/ 110 w 152"/>
              <a:gd name="T47" fmla="*/ 13 h 480"/>
              <a:gd name="T48" fmla="*/ 112 w 152"/>
              <a:gd name="T49" fmla="*/ 22 h 480"/>
              <a:gd name="T50" fmla="*/ 111 w 152"/>
              <a:gd name="T51" fmla="*/ 32 h 480"/>
              <a:gd name="T52" fmla="*/ 109 w 152"/>
              <a:gd name="T53" fmla="*/ 39 h 480"/>
              <a:gd name="T54" fmla="*/ 99 w 152"/>
              <a:gd name="T55" fmla="*/ 60 h 480"/>
              <a:gd name="T56" fmla="*/ 100 w 152"/>
              <a:gd name="T57" fmla="*/ 69 h 480"/>
              <a:gd name="T58" fmla="*/ 111 w 152"/>
              <a:gd name="T59" fmla="*/ 77 h 480"/>
              <a:gd name="T60" fmla="*/ 126 w 152"/>
              <a:gd name="T61" fmla="*/ 87 h 480"/>
              <a:gd name="T62" fmla="*/ 138 w 152"/>
              <a:gd name="T63" fmla="*/ 95 h 480"/>
              <a:gd name="T64" fmla="*/ 140 w 152"/>
              <a:gd name="T65" fmla="*/ 103 h 480"/>
              <a:gd name="T66" fmla="*/ 142 w 152"/>
              <a:gd name="T67" fmla="*/ 124 h 480"/>
              <a:gd name="T68" fmla="*/ 145 w 152"/>
              <a:gd name="T69" fmla="*/ 152 h 480"/>
              <a:gd name="T70" fmla="*/ 149 w 152"/>
              <a:gd name="T71" fmla="*/ 176 h 480"/>
              <a:gd name="T72" fmla="*/ 149 w 152"/>
              <a:gd name="T73" fmla="*/ 187 h 480"/>
              <a:gd name="T74" fmla="*/ 150 w 152"/>
              <a:gd name="T75" fmla="*/ 207 h 480"/>
              <a:gd name="T76" fmla="*/ 151 w 152"/>
              <a:gd name="T77" fmla="*/ 232 h 480"/>
              <a:gd name="T78" fmla="*/ 150 w 152"/>
              <a:gd name="T79" fmla="*/ 256 h 480"/>
              <a:gd name="T80" fmla="*/ 147 w 152"/>
              <a:gd name="T81" fmla="*/ 267 h 480"/>
              <a:gd name="T82" fmla="*/ 142 w 152"/>
              <a:gd name="T83" fmla="*/ 269 h 480"/>
              <a:gd name="T84" fmla="*/ 137 w 152"/>
              <a:gd name="T85" fmla="*/ 270 h 480"/>
              <a:gd name="T86" fmla="*/ 133 w 152"/>
              <a:gd name="T87" fmla="*/ 270 h 480"/>
              <a:gd name="T88" fmla="*/ 134 w 152"/>
              <a:gd name="T89" fmla="*/ 263 h 480"/>
              <a:gd name="T90" fmla="*/ 128 w 152"/>
              <a:gd name="T91" fmla="*/ 265 h 480"/>
              <a:gd name="T92" fmla="*/ 129 w 152"/>
              <a:gd name="T93" fmla="*/ 349 h 480"/>
              <a:gd name="T94" fmla="*/ 133 w 152"/>
              <a:gd name="T95" fmla="*/ 441 h 480"/>
              <a:gd name="T96" fmla="*/ 112 w 152"/>
              <a:gd name="T97" fmla="*/ 452 h 480"/>
              <a:gd name="T98" fmla="*/ 80 w 152"/>
              <a:gd name="T99" fmla="*/ 454 h 480"/>
              <a:gd name="T100" fmla="*/ 76 w 152"/>
              <a:gd name="T101" fmla="*/ 461 h 480"/>
              <a:gd name="T102" fmla="*/ 70 w 152"/>
              <a:gd name="T103" fmla="*/ 470 h 480"/>
              <a:gd name="T104" fmla="*/ 63 w 152"/>
              <a:gd name="T105" fmla="*/ 476 h 480"/>
              <a:gd name="T106" fmla="*/ 57 w 152"/>
              <a:gd name="T107" fmla="*/ 479 h 480"/>
              <a:gd name="T108" fmla="*/ 51 w 152"/>
              <a:gd name="T109" fmla="*/ 478 h 480"/>
              <a:gd name="T110" fmla="*/ 45 w 152"/>
              <a:gd name="T111" fmla="*/ 477 h 480"/>
              <a:gd name="T112" fmla="*/ 41 w 152"/>
              <a:gd name="T113" fmla="*/ 475 h 480"/>
              <a:gd name="T114" fmla="*/ 46 w 152"/>
              <a:gd name="T115" fmla="*/ 458 h 480"/>
              <a:gd name="T116" fmla="*/ 37 w 152"/>
              <a:gd name="T117" fmla="*/ 356 h 480"/>
              <a:gd name="T118" fmla="*/ 30 w 152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2" h="480">
                <a:moveTo>
                  <a:pt x="30" y="248"/>
                </a:moveTo>
                <a:lnTo>
                  <a:pt x="27" y="269"/>
                </a:lnTo>
                <a:lnTo>
                  <a:pt x="8" y="243"/>
                </a:lnTo>
                <a:lnTo>
                  <a:pt x="13" y="198"/>
                </a:lnTo>
                <a:lnTo>
                  <a:pt x="0" y="165"/>
                </a:lnTo>
                <a:lnTo>
                  <a:pt x="0" y="162"/>
                </a:lnTo>
                <a:lnTo>
                  <a:pt x="1" y="156"/>
                </a:lnTo>
                <a:lnTo>
                  <a:pt x="3" y="148"/>
                </a:lnTo>
                <a:lnTo>
                  <a:pt x="5" y="138"/>
                </a:lnTo>
                <a:lnTo>
                  <a:pt x="9" y="127"/>
                </a:lnTo>
                <a:lnTo>
                  <a:pt x="12" y="117"/>
                </a:lnTo>
                <a:lnTo>
                  <a:pt x="16" y="108"/>
                </a:lnTo>
                <a:lnTo>
                  <a:pt x="21" y="101"/>
                </a:lnTo>
                <a:lnTo>
                  <a:pt x="26" y="95"/>
                </a:lnTo>
                <a:lnTo>
                  <a:pt x="32" y="90"/>
                </a:lnTo>
                <a:lnTo>
                  <a:pt x="39" y="85"/>
                </a:lnTo>
                <a:lnTo>
                  <a:pt x="47" y="79"/>
                </a:lnTo>
                <a:lnTo>
                  <a:pt x="53" y="75"/>
                </a:lnTo>
                <a:lnTo>
                  <a:pt x="59" y="72"/>
                </a:lnTo>
                <a:lnTo>
                  <a:pt x="64" y="69"/>
                </a:lnTo>
                <a:lnTo>
                  <a:pt x="65" y="69"/>
                </a:lnTo>
                <a:lnTo>
                  <a:pt x="64" y="56"/>
                </a:lnTo>
                <a:lnTo>
                  <a:pt x="57" y="43"/>
                </a:lnTo>
                <a:lnTo>
                  <a:pt x="56" y="42"/>
                </a:lnTo>
                <a:lnTo>
                  <a:pt x="56" y="39"/>
                </a:lnTo>
                <a:lnTo>
                  <a:pt x="55" y="36"/>
                </a:lnTo>
                <a:lnTo>
                  <a:pt x="55" y="32"/>
                </a:lnTo>
                <a:lnTo>
                  <a:pt x="55" y="28"/>
                </a:lnTo>
                <a:lnTo>
                  <a:pt x="55" y="23"/>
                </a:lnTo>
                <a:lnTo>
                  <a:pt x="57" y="18"/>
                </a:lnTo>
                <a:lnTo>
                  <a:pt x="59" y="14"/>
                </a:lnTo>
                <a:lnTo>
                  <a:pt x="62" y="11"/>
                </a:lnTo>
                <a:lnTo>
                  <a:pt x="64" y="8"/>
                </a:lnTo>
                <a:lnTo>
                  <a:pt x="64" y="5"/>
                </a:lnTo>
                <a:lnTo>
                  <a:pt x="66" y="4"/>
                </a:lnTo>
                <a:lnTo>
                  <a:pt x="68" y="2"/>
                </a:lnTo>
                <a:lnTo>
                  <a:pt x="71" y="0"/>
                </a:lnTo>
                <a:lnTo>
                  <a:pt x="76" y="0"/>
                </a:lnTo>
                <a:lnTo>
                  <a:pt x="83" y="0"/>
                </a:lnTo>
                <a:lnTo>
                  <a:pt x="91" y="0"/>
                </a:lnTo>
                <a:lnTo>
                  <a:pt x="96" y="0"/>
                </a:lnTo>
                <a:lnTo>
                  <a:pt x="98" y="1"/>
                </a:lnTo>
                <a:lnTo>
                  <a:pt x="100" y="2"/>
                </a:lnTo>
                <a:lnTo>
                  <a:pt x="101" y="4"/>
                </a:lnTo>
                <a:lnTo>
                  <a:pt x="102" y="5"/>
                </a:lnTo>
                <a:lnTo>
                  <a:pt x="104" y="8"/>
                </a:lnTo>
                <a:lnTo>
                  <a:pt x="107" y="10"/>
                </a:lnTo>
                <a:lnTo>
                  <a:pt x="110" y="13"/>
                </a:lnTo>
                <a:lnTo>
                  <a:pt x="112" y="17"/>
                </a:lnTo>
                <a:lnTo>
                  <a:pt x="112" y="22"/>
                </a:lnTo>
                <a:lnTo>
                  <a:pt x="112" y="27"/>
                </a:lnTo>
                <a:lnTo>
                  <a:pt x="111" y="32"/>
                </a:lnTo>
                <a:lnTo>
                  <a:pt x="110" y="36"/>
                </a:lnTo>
                <a:lnTo>
                  <a:pt x="109" y="39"/>
                </a:lnTo>
                <a:lnTo>
                  <a:pt x="109" y="39"/>
                </a:lnTo>
                <a:lnTo>
                  <a:pt x="99" y="60"/>
                </a:lnTo>
                <a:lnTo>
                  <a:pt x="98" y="69"/>
                </a:lnTo>
                <a:lnTo>
                  <a:pt x="100" y="69"/>
                </a:lnTo>
                <a:lnTo>
                  <a:pt x="104" y="73"/>
                </a:lnTo>
                <a:lnTo>
                  <a:pt x="111" y="77"/>
                </a:lnTo>
                <a:lnTo>
                  <a:pt x="118" y="82"/>
                </a:lnTo>
                <a:lnTo>
                  <a:pt x="126" y="87"/>
                </a:lnTo>
                <a:lnTo>
                  <a:pt x="133" y="91"/>
                </a:lnTo>
                <a:lnTo>
                  <a:pt x="138" y="95"/>
                </a:lnTo>
                <a:lnTo>
                  <a:pt x="140" y="98"/>
                </a:lnTo>
                <a:lnTo>
                  <a:pt x="140" y="103"/>
                </a:lnTo>
                <a:lnTo>
                  <a:pt x="140" y="112"/>
                </a:lnTo>
                <a:lnTo>
                  <a:pt x="142" y="124"/>
                </a:lnTo>
                <a:lnTo>
                  <a:pt x="144" y="139"/>
                </a:lnTo>
                <a:lnTo>
                  <a:pt x="145" y="152"/>
                </a:lnTo>
                <a:lnTo>
                  <a:pt x="147" y="165"/>
                </a:lnTo>
                <a:lnTo>
                  <a:pt x="149" y="176"/>
                </a:lnTo>
                <a:lnTo>
                  <a:pt x="149" y="182"/>
                </a:lnTo>
                <a:lnTo>
                  <a:pt x="149" y="187"/>
                </a:lnTo>
                <a:lnTo>
                  <a:pt x="150" y="195"/>
                </a:lnTo>
                <a:lnTo>
                  <a:pt x="150" y="207"/>
                </a:lnTo>
                <a:lnTo>
                  <a:pt x="151" y="219"/>
                </a:lnTo>
                <a:lnTo>
                  <a:pt x="151" y="232"/>
                </a:lnTo>
                <a:lnTo>
                  <a:pt x="151" y="245"/>
                </a:lnTo>
                <a:lnTo>
                  <a:pt x="150" y="256"/>
                </a:lnTo>
                <a:lnTo>
                  <a:pt x="148" y="264"/>
                </a:lnTo>
                <a:lnTo>
                  <a:pt x="147" y="267"/>
                </a:lnTo>
                <a:lnTo>
                  <a:pt x="145" y="269"/>
                </a:lnTo>
                <a:lnTo>
                  <a:pt x="142" y="269"/>
                </a:lnTo>
                <a:lnTo>
                  <a:pt x="140" y="270"/>
                </a:lnTo>
                <a:lnTo>
                  <a:pt x="137" y="270"/>
                </a:lnTo>
                <a:lnTo>
                  <a:pt x="134" y="270"/>
                </a:lnTo>
                <a:lnTo>
                  <a:pt x="133" y="270"/>
                </a:lnTo>
                <a:lnTo>
                  <a:pt x="133" y="270"/>
                </a:lnTo>
                <a:lnTo>
                  <a:pt x="134" y="263"/>
                </a:lnTo>
                <a:lnTo>
                  <a:pt x="140" y="258"/>
                </a:lnTo>
                <a:lnTo>
                  <a:pt x="128" y="265"/>
                </a:lnTo>
                <a:lnTo>
                  <a:pt x="131" y="329"/>
                </a:lnTo>
                <a:lnTo>
                  <a:pt x="129" y="349"/>
                </a:lnTo>
                <a:lnTo>
                  <a:pt x="111" y="423"/>
                </a:lnTo>
                <a:lnTo>
                  <a:pt x="133" y="441"/>
                </a:lnTo>
                <a:lnTo>
                  <a:pt x="136" y="453"/>
                </a:lnTo>
                <a:lnTo>
                  <a:pt x="112" y="452"/>
                </a:lnTo>
                <a:lnTo>
                  <a:pt x="81" y="453"/>
                </a:lnTo>
                <a:lnTo>
                  <a:pt x="80" y="454"/>
                </a:lnTo>
                <a:lnTo>
                  <a:pt x="79" y="457"/>
                </a:lnTo>
                <a:lnTo>
                  <a:pt x="76" y="461"/>
                </a:lnTo>
                <a:lnTo>
                  <a:pt x="74" y="465"/>
                </a:lnTo>
                <a:lnTo>
                  <a:pt x="70" y="470"/>
                </a:lnTo>
                <a:lnTo>
                  <a:pt x="66" y="474"/>
                </a:lnTo>
                <a:lnTo>
                  <a:pt x="63" y="476"/>
                </a:lnTo>
                <a:lnTo>
                  <a:pt x="60" y="478"/>
                </a:lnTo>
                <a:lnTo>
                  <a:pt x="57" y="479"/>
                </a:lnTo>
                <a:lnTo>
                  <a:pt x="53" y="479"/>
                </a:lnTo>
                <a:lnTo>
                  <a:pt x="51" y="478"/>
                </a:lnTo>
                <a:lnTo>
                  <a:pt x="48" y="477"/>
                </a:lnTo>
                <a:lnTo>
                  <a:pt x="45" y="477"/>
                </a:lnTo>
                <a:lnTo>
                  <a:pt x="43" y="476"/>
                </a:lnTo>
                <a:lnTo>
                  <a:pt x="41" y="475"/>
                </a:lnTo>
                <a:lnTo>
                  <a:pt x="41" y="475"/>
                </a:lnTo>
                <a:lnTo>
                  <a:pt x="46" y="458"/>
                </a:lnTo>
                <a:lnTo>
                  <a:pt x="54" y="439"/>
                </a:lnTo>
                <a:lnTo>
                  <a:pt x="37" y="356"/>
                </a:lnTo>
                <a:lnTo>
                  <a:pt x="32" y="277"/>
                </a:lnTo>
                <a:lnTo>
                  <a:pt x="30" y="248"/>
                </a:lnTo>
              </a:path>
            </a:pathLst>
          </a:cu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223503" y="3457175"/>
            <a:ext cx="252413" cy="714375"/>
          </a:xfrm>
          <a:custGeom>
            <a:avLst/>
            <a:gdLst>
              <a:gd name="T0" fmla="*/ 146 w 159"/>
              <a:gd name="T1" fmla="*/ 423 h 450"/>
              <a:gd name="T2" fmla="*/ 125 w 159"/>
              <a:gd name="T3" fmla="*/ 401 h 450"/>
              <a:gd name="T4" fmla="*/ 125 w 159"/>
              <a:gd name="T5" fmla="*/ 361 h 450"/>
              <a:gd name="T6" fmla="*/ 130 w 159"/>
              <a:gd name="T7" fmla="*/ 313 h 450"/>
              <a:gd name="T8" fmla="*/ 133 w 159"/>
              <a:gd name="T9" fmla="*/ 309 h 450"/>
              <a:gd name="T10" fmla="*/ 138 w 159"/>
              <a:gd name="T11" fmla="*/ 295 h 450"/>
              <a:gd name="T12" fmla="*/ 130 w 159"/>
              <a:gd name="T13" fmla="*/ 200 h 450"/>
              <a:gd name="T14" fmla="*/ 135 w 159"/>
              <a:gd name="T15" fmla="*/ 213 h 450"/>
              <a:gd name="T16" fmla="*/ 141 w 159"/>
              <a:gd name="T17" fmla="*/ 213 h 450"/>
              <a:gd name="T18" fmla="*/ 144 w 159"/>
              <a:gd name="T19" fmla="*/ 200 h 450"/>
              <a:gd name="T20" fmla="*/ 136 w 159"/>
              <a:gd name="T21" fmla="*/ 179 h 450"/>
              <a:gd name="T22" fmla="*/ 140 w 159"/>
              <a:gd name="T23" fmla="*/ 148 h 450"/>
              <a:gd name="T24" fmla="*/ 127 w 159"/>
              <a:gd name="T25" fmla="*/ 84 h 450"/>
              <a:gd name="T26" fmla="*/ 112 w 159"/>
              <a:gd name="T27" fmla="*/ 70 h 450"/>
              <a:gd name="T28" fmla="*/ 106 w 159"/>
              <a:gd name="T29" fmla="*/ 67 h 450"/>
              <a:gd name="T30" fmla="*/ 112 w 159"/>
              <a:gd name="T31" fmla="*/ 64 h 450"/>
              <a:gd name="T32" fmla="*/ 116 w 159"/>
              <a:gd name="T33" fmla="*/ 55 h 450"/>
              <a:gd name="T34" fmla="*/ 112 w 159"/>
              <a:gd name="T35" fmla="*/ 44 h 450"/>
              <a:gd name="T36" fmla="*/ 105 w 159"/>
              <a:gd name="T37" fmla="*/ 32 h 450"/>
              <a:gd name="T38" fmla="*/ 103 w 159"/>
              <a:gd name="T39" fmla="*/ 21 h 450"/>
              <a:gd name="T40" fmla="*/ 102 w 159"/>
              <a:gd name="T41" fmla="*/ 16 h 450"/>
              <a:gd name="T42" fmla="*/ 100 w 159"/>
              <a:gd name="T43" fmla="*/ 8 h 450"/>
              <a:gd name="T44" fmla="*/ 98 w 159"/>
              <a:gd name="T45" fmla="*/ 1 h 450"/>
              <a:gd name="T46" fmla="*/ 81 w 159"/>
              <a:gd name="T47" fmla="*/ 0 h 450"/>
              <a:gd name="T48" fmla="*/ 65 w 159"/>
              <a:gd name="T49" fmla="*/ 5 h 450"/>
              <a:gd name="T50" fmla="*/ 54 w 159"/>
              <a:gd name="T51" fmla="*/ 23 h 450"/>
              <a:gd name="T52" fmla="*/ 46 w 159"/>
              <a:gd name="T53" fmla="*/ 44 h 450"/>
              <a:gd name="T54" fmla="*/ 38 w 159"/>
              <a:gd name="T55" fmla="*/ 56 h 450"/>
              <a:gd name="T56" fmla="*/ 40 w 159"/>
              <a:gd name="T57" fmla="*/ 64 h 450"/>
              <a:gd name="T58" fmla="*/ 44 w 159"/>
              <a:gd name="T59" fmla="*/ 68 h 450"/>
              <a:gd name="T60" fmla="*/ 40 w 159"/>
              <a:gd name="T61" fmla="*/ 76 h 450"/>
              <a:gd name="T62" fmla="*/ 20 w 159"/>
              <a:gd name="T63" fmla="*/ 117 h 450"/>
              <a:gd name="T64" fmla="*/ 8 w 159"/>
              <a:gd name="T65" fmla="*/ 157 h 450"/>
              <a:gd name="T66" fmla="*/ 10 w 159"/>
              <a:gd name="T67" fmla="*/ 163 h 450"/>
              <a:gd name="T68" fmla="*/ 16 w 159"/>
              <a:gd name="T69" fmla="*/ 173 h 450"/>
              <a:gd name="T70" fmla="*/ 3 w 159"/>
              <a:gd name="T71" fmla="*/ 217 h 450"/>
              <a:gd name="T72" fmla="*/ 0 w 159"/>
              <a:gd name="T73" fmla="*/ 256 h 450"/>
              <a:gd name="T74" fmla="*/ 8 w 159"/>
              <a:gd name="T75" fmla="*/ 261 h 450"/>
              <a:gd name="T76" fmla="*/ 24 w 159"/>
              <a:gd name="T77" fmla="*/ 265 h 450"/>
              <a:gd name="T78" fmla="*/ 26 w 159"/>
              <a:gd name="T79" fmla="*/ 286 h 450"/>
              <a:gd name="T80" fmla="*/ 24 w 159"/>
              <a:gd name="T81" fmla="*/ 303 h 450"/>
              <a:gd name="T82" fmla="*/ 30 w 159"/>
              <a:gd name="T83" fmla="*/ 307 h 450"/>
              <a:gd name="T84" fmla="*/ 43 w 159"/>
              <a:gd name="T85" fmla="*/ 312 h 450"/>
              <a:gd name="T86" fmla="*/ 47 w 159"/>
              <a:gd name="T87" fmla="*/ 320 h 450"/>
              <a:gd name="T88" fmla="*/ 52 w 159"/>
              <a:gd name="T89" fmla="*/ 337 h 450"/>
              <a:gd name="T90" fmla="*/ 52 w 159"/>
              <a:gd name="T91" fmla="*/ 340 h 450"/>
              <a:gd name="T92" fmla="*/ 49 w 159"/>
              <a:gd name="T93" fmla="*/ 351 h 450"/>
              <a:gd name="T94" fmla="*/ 51 w 159"/>
              <a:gd name="T95" fmla="*/ 376 h 450"/>
              <a:gd name="T96" fmla="*/ 58 w 159"/>
              <a:gd name="T97" fmla="*/ 401 h 450"/>
              <a:gd name="T98" fmla="*/ 54 w 159"/>
              <a:gd name="T99" fmla="*/ 442 h 450"/>
              <a:gd name="T100" fmla="*/ 62 w 159"/>
              <a:gd name="T101" fmla="*/ 448 h 450"/>
              <a:gd name="T102" fmla="*/ 72 w 159"/>
              <a:gd name="T103" fmla="*/ 445 h 450"/>
              <a:gd name="T104" fmla="*/ 76 w 159"/>
              <a:gd name="T105" fmla="*/ 434 h 450"/>
              <a:gd name="T106" fmla="*/ 71 w 159"/>
              <a:gd name="T107" fmla="*/ 398 h 450"/>
              <a:gd name="T108" fmla="*/ 96 w 159"/>
              <a:gd name="T109" fmla="*/ 325 h 450"/>
              <a:gd name="T110" fmla="*/ 97 w 159"/>
              <a:gd name="T111" fmla="*/ 339 h 450"/>
              <a:gd name="T112" fmla="*/ 99 w 159"/>
              <a:gd name="T113" fmla="*/ 363 h 450"/>
              <a:gd name="T114" fmla="*/ 106 w 159"/>
              <a:gd name="T115" fmla="*/ 391 h 450"/>
              <a:gd name="T116" fmla="*/ 106 w 159"/>
              <a:gd name="T117" fmla="*/ 428 h 450"/>
              <a:gd name="T118" fmla="*/ 116 w 159"/>
              <a:gd name="T119" fmla="*/ 428 h 450"/>
              <a:gd name="T120" fmla="*/ 128 w 159"/>
              <a:gd name="T121" fmla="*/ 434 h 450"/>
              <a:gd name="T122" fmla="*/ 143 w 159"/>
              <a:gd name="T123" fmla="*/ 440 h 450"/>
              <a:gd name="T124" fmla="*/ 156 w 159"/>
              <a:gd name="T125" fmla="*/ 438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" h="450">
                <a:moveTo>
                  <a:pt x="157" y="429"/>
                </a:moveTo>
                <a:lnTo>
                  <a:pt x="155" y="428"/>
                </a:lnTo>
                <a:lnTo>
                  <a:pt x="152" y="427"/>
                </a:lnTo>
                <a:lnTo>
                  <a:pt x="146" y="423"/>
                </a:lnTo>
                <a:lnTo>
                  <a:pt x="140" y="419"/>
                </a:lnTo>
                <a:lnTo>
                  <a:pt x="134" y="413"/>
                </a:lnTo>
                <a:lnTo>
                  <a:pt x="128" y="407"/>
                </a:lnTo>
                <a:lnTo>
                  <a:pt x="125" y="401"/>
                </a:lnTo>
                <a:lnTo>
                  <a:pt x="123" y="395"/>
                </a:lnTo>
                <a:lnTo>
                  <a:pt x="124" y="386"/>
                </a:lnTo>
                <a:lnTo>
                  <a:pt x="125" y="375"/>
                </a:lnTo>
                <a:lnTo>
                  <a:pt x="125" y="361"/>
                </a:lnTo>
                <a:lnTo>
                  <a:pt x="127" y="346"/>
                </a:lnTo>
                <a:lnTo>
                  <a:pt x="128" y="333"/>
                </a:lnTo>
                <a:lnTo>
                  <a:pt x="130" y="321"/>
                </a:lnTo>
                <a:lnTo>
                  <a:pt x="130" y="313"/>
                </a:lnTo>
                <a:lnTo>
                  <a:pt x="130" y="311"/>
                </a:lnTo>
                <a:lnTo>
                  <a:pt x="130" y="310"/>
                </a:lnTo>
                <a:lnTo>
                  <a:pt x="131" y="310"/>
                </a:lnTo>
                <a:lnTo>
                  <a:pt x="133" y="309"/>
                </a:lnTo>
                <a:lnTo>
                  <a:pt x="135" y="307"/>
                </a:lnTo>
                <a:lnTo>
                  <a:pt x="136" y="304"/>
                </a:lnTo>
                <a:lnTo>
                  <a:pt x="137" y="300"/>
                </a:lnTo>
                <a:lnTo>
                  <a:pt x="138" y="295"/>
                </a:lnTo>
                <a:lnTo>
                  <a:pt x="139" y="288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0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6" y="215"/>
                </a:lnTo>
                <a:lnTo>
                  <a:pt x="137" y="216"/>
                </a:lnTo>
                <a:lnTo>
                  <a:pt x="139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1" y="192"/>
                </a:lnTo>
                <a:lnTo>
                  <a:pt x="139" y="187"/>
                </a:lnTo>
                <a:lnTo>
                  <a:pt x="136" y="179"/>
                </a:lnTo>
                <a:lnTo>
                  <a:pt x="135" y="172"/>
                </a:lnTo>
                <a:lnTo>
                  <a:pt x="136" y="166"/>
                </a:lnTo>
                <a:lnTo>
                  <a:pt x="138" y="158"/>
                </a:lnTo>
                <a:lnTo>
                  <a:pt x="140" y="148"/>
                </a:lnTo>
                <a:lnTo>
                  <a:pt x="140" y="133"/>
                </a:lnTo>
                <a:lnTo>
                  <a:pt x="136" y="114"/>
                </a:lnTo>
                <a:lnTo>
                  <a:pt x="130" y="88"/>
                </a:lnTo>
                <a:lnTo>
                  <a:pt x="127" y="84"/>
                </a:lnTo>
                <a:lnTo>
                  <a:pt x="124" y="80"/>
                </a:lnTo>
                <a:lnTo>
                  <a:pt x="120" y="76"/>
                </a:lnTo>
                <a:lnTo>
                  <a:pt x="116" y="72"/>
                </a:lnTo>
                <a:lnTo>
                  <a:pt x="112" y="70"/>
                </a:lnTo>
                <a:lnTo>
                  <a:pt x="108" y="68"/>
                </a:lnTo>
                <a:lnTo>
                  <a:pt x="107" y="67"/>
                </a:lnTo>
                <a:lnTo>
                  <a:pt x="106" y="67"/>
                </a:lnTo>
                <a:lnTo>
                  <a:pt x="106" y="67"/>
                </a:lnTo>
                <a:lnTo>
                  <a:pt x="107" y="66"/>
                </a:lnTo>
                <a:lnTo>
                  <a:pt x="108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4" y="61"/>
                </a:lnTo>
                <a:lnTo>
                  <a:pt x="115" y="58"/>
                </a:lnTo>
                <a:lnTo>
                  <a:pt x="116" y="55"/>
                </a:lnTo>
                <a:lnTo>
                  <a:pt x="115" y="52"/>
                </a:lnTo>
                <a:lnTo>
                  <a:pt x="114" y="50"/>
                </a:lnTo>
                <a:lnTo>
                  <a:pt x="114" y="47"/>
                </a:lnTo>
                <a:lnTo>
                  <a:pt x="112" y="44"/>
                </a:lnTo>
                <a:lnTo>
                  <a:pt x="110" y="42"/>
                </a:lnTo>
                <a:lnTo>
                  <a:pt x="108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3" y="25"/>
                </a:lnTo>
                <a:lnTo>
                  <a:pt x="103" y="23"/>
                </a:lnTo>
                <a:lnTo>
                  <a:pt x="103" y="21"/>
                </a:lnTo>
                <a:lnTo>
                  <a:pt x="102" y="18"/>
                </a:lnTo>
                <a:lnTo>
                  <a:pt x="102" y="17"/>
                </a:lnTo>
                <a:lnTo>
                  <a:pt x="102" y="17"/>
                </a:lnTo>
                <a:lnTo>
                  <a:pt x="102" y="16"/>
                </a:lnTo>
                <a:lnTo>
                  <a:pt x="102" y="15"/>
                </a:lnTo>
                <a:lnTo>
                  <a:pt x="101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99" y="4"/>
                </a:lnTo>
                <a:lnTo>
                  <a:pt x="99" y="2"/>
                </a:lnTo>
                <a:lnTo>
                  <a:pt x="98" y="1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0" y="3"/>
                </a:lnTo>
                <a:lnTo>
                  <a:pt x="67" y="4"/>
                </a:lnTo>
                <a:lnTo>
                  <a:pt x="65" y="5"/>
                </a:lnTo>
                <a:lnTo>
                  <a:pt x="61" y="8"/>
                </a:lnTo>
                <a:lnTo>
                  <a:pt x="59" y="12"/>
                </a:lnTo>
                <a:lnTo>
                  <a:pt x="56" y="17"/>
                </a:lnTo>
                <a:lnTo>
                  <a:pt x="54" y="23"/>
                </a:lnTo>
                <a:lnTo>
                  <a:pt x="51" y="29"/>
                </a:lnTo>
                <a:lnTo>
                  <a:pt x="49" y="34"/>
                </a:lnTo>
                <a:lnTo>
                  <a:pt x="48" y="39"/>
                </a:lnTo>
                <a:lnTo>
                  <a:pt x="46" y="44"/>
                </a:lnTo>
                <a:lnTo>
                  <a:pt x="43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5" y="59"/>
                </a:lnTo>
                <a:lnTo>
                  <a:pt x="35" y="59"/>
                </a:lnTo>
                <a:lnTo>
                  <a:pt x="40" y="64"/>
                </a:lnTo>
                <a:lnTo>
                  <a:pt x="40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4" y="72"/>
                </a:lnTo>
                <a:lnTo>
                  <a:pt x="43" y="74"/>
                </a:lnTo>
                <a:lnTo>
                  <a:pt x="40" y="76"/>
                </a:lnTo>
                <a:lnTo>
                  <a:pt x="35" y="81"/>
                </a:lnTo>
                <a:lnTo>
                  <a:pt x="30" y="90"/>
                </a:lnTo>
                <a:lnTo>
                  <a:pt x="25" y="103"/>
                </a:lnTo>
                <a:lnTo>
                  <a:pt x="20" y="117"/>
                </a:lnTo>
                <a:lnTo>
                  <a:pt x="15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8"/>
                </a:lnTo>
                <a:lnTo>
                  <a:pt x="8" y="160"/>
                </a:lnTo>
                <a:lnTo>
                  <a:pt x="9" y="162"/>
                </a:lnTo>
                <a:lnTo>
                  <a:pt x="10" y="163"/>
                </a:lnTo>
                <a:lnTo>
                  <a:pt x="11" y="166"/>
                </a:lnTo>
                <a:lnTo>
                  <a:pt x="12" y="168"/>
                </a:lnTo>
                <a:lnTo>
                  <a:pt x="14" y="171"/>
                </a:lnTo>
                <a:lnTo>
                  <a:pt x="16" y="173"/>
                </a:lnTo>
                <a:lnTo>
                  <a:pt x="9" y="196"/>
                </a:lnTo>
                <a:lnTo>
                  <a:pt x="6" y="200"/>
                </a:lnTo>
                <a:lnTo>
                  <a:pt x="5" y="207"/>
                </a:lnTo>
                <a:lnTo>
                  <a:pt x="3" y="217"/>
                </a:lnTo>
                <a:lnTo>
                  <a:pt x="1" y="227"/>
                </a:lnTo>
                <a:lnTo>
                  <a:pt x="0" y="238"/>
                </a:lnTo>
                <a:lnTo>
                  <a:pt x="0" y="248"/>
                </a:lnTo>
                <a:lnTo>
                  <a:pt x="0" y="256"/>
                </a:lnTo>
                <a:lnTo>
                  <a:pt x="1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5" y="263"/>
                </a:lnTo>
                <a:lnTo>
                  <a:pt x="20" y="264"/>
                </a:lnTo>
                <a:lnTo>
                  <a:pt x="24" y="265"/>
                </a:lnTo>
                <a:lnTo>
                  <a:pt x="29" y="265"/>
                </a:lnTo>
                <a:lnTo>
                  <a:pt x="28" y="273"/>
                </a:lnTo>
                <a:lnTo>
                  <a:pt x="27" y="280"/>
                </a:lnTo>
                <a:lnTo>
                  <a:pt x="26" y="286"/>
                </a:lnTo>
                <a:lnTo>
                  <a:pt x="26" y="292"/>
                </a:lnTo>
                <a:lnTo>
                  <a:pt x="25" y="296"/>
                </a:lnTo>
                <a:lnTo>
                  <a:pt x="24" y="300"/>
                </a:lnTo>
                <a:lnTo>
                  <a:pt x="24" y="303"/>
                </a:lnTo>
                <a:lnTo>
                  <a:pt x="24" y="303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10"/>
                </a:lnTo>
                <a:lnTo>
                  <a:pt x="38" y="312"/>
                </a:lnTo>
                <a:lnTo>
                  <a:pt x="41" y="312"/>
                </a:lnTo>
                <a:lnTo>
                  <a:pt x="43" y="312"/>
                </a:lnTo>
                <a:lnTo>
                  <a:pt x="43" y="311"/>
                </a:lnTo>
                <a:lnTo>
                  <a:pt x="44" y="312"/>
                </a:lnTo>
                <a:lnTo>
                  <a:pt x="45" y="316"/>
                </a:lnTo>
                <a:lnTo>
                  <a:pt x="47" y="320"/>
                </a:lnTo>
                <a:lnTo>
                  <a:pt x="48" y="325"/>
                </a:lnTo>
                <a:lnTo>
                  <a:pt x="49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39"/>
                </a:lnTo>
                <a:lnTo>
                  <a:pt x="52" y="340"/>
                </a:lnTo>
                <a:lnTo>
                  <a:pt x="51" y="342"/>
                </a:lnTo>
                <a:lnTo>
                  <a:pt x="50" y="345"/>
                </a:lnTo>
                <a:lnTo>
                  <a:pt x="49" y="348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49" y="367"/>
                </a:lnTo>
                <a:lnTo>
                  <a:pt x="51" y="376"/>
                </a:lnTo>
                <a:lnTo>
                  <a:pt x="53" y="383"/>
                </a:lnTo>
                <a:lnTo>
                  <a:pt x="55" y="390"/>
                </a:lnTo>
                <a:lnTo>
                  <a:pt x="57" y="397"/>
                </a:lnTo>
                <a:lnTo>
                  <a:pt x="58" y="401"/>
                </a:lnTo>
                <a:lnTo>
                  <a:pt x="59" y="402"/>
                </a:lnTo>
                <a:lnTo>
                  <a:pt x="51" y="418"/>
                </a:lnTo>
                <a:lnTo>
                  <a:pt x="54" y="441"/>
                </a:lnTo>
                <a:lnTo>
                  <a:pt x="54" y="442"/>
                </a:lnTo>
                <a:lnTo>
                  <a:pt x="55" y="443"/>
                </a:lnTo>
                <a:lnTo>
                  <a:pt x="57" y="444"/>
                </a:lnTo>
                <a:lnTo>
                  <a:pt x="59" y="446"/>
                </a:lnTo>
                <a:lnTo>
                  <a:pt x="62" y="448"/>
                </a:lnTo>
                <a:lnTo>
                  <a:pt x="65" y="449"/>
                </a:lnTo>
                <a:lnTo>
                  <a:pt x="67" y="449"/>
                </a:lnTo>
                <a:lnTo>
                  <a:pt x="70" y="447"/>
                </a:lnTo>
                <a:lnTo>
                  <a:pt x="72" y="445"/>
                </a:lnTo>
                <a:lnTo>
                  <a:pt x="74" y="443"/>
                </a:lnTo>
                <a:lnTo>
                  <a:pt x="75" y="440"/>
                </a:lnTo>
                <a:lnTo>
                  <a:pt x="76" y="436"/>
                </a:lnTo>
                <a:lnTo>
                  <a:pt x="76" y="434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1" y="337"/>
                </a:lnTo>
                <a:lnTo>
                  <a:pt x="83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6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50"/>
                </a:lnTo>
                <a:lnTo>
                  <a:pt x="98" y="355"/>
                </a:lnTo>
                <a:lnTo>
                  <a:pt x="99" y="363"/>
                </a:lnTo>
                <a:lnTo>
                  <a:pt x="101" y="371"/>
                </a:lnTo>
                <a:lnTo>
                  <a:pt x="103" y="378"/>
                </a:lnTo>
                <a:lnTo>
                  <a:pt x="104" y="385"/>
                </a:lnTo>
                <a:lnTo>
                  <a:pt x="106" y="391"/>
                </a:lnTo>
                <a:lnTo>
                  <a:pt x="107" y="397"/>
                </a:lnTo>
                <a:lnTo>
                  <a:pt x="108" y="400"/>
                </a:lnTo>
                <a:lnTo>
                  <a:pt x="108" y="401"/>
                </a:lnTo>
                <a:lnTo>
                  <a:pt x="106" y="428"/>
                </a:lnTo>
                <a:lnTo>
                  <a:pt x="114" y="431"/>
                </a:lnTo>
                <a:lnTo>
                  <a:pt x="114" y="427"/>
                </a:lnTo>
                <a:lnTo>
                  <a:pt x="114" y="427"/>
                </a:lnTo>
                <a:lnTo>
                  <a:pt x="116" y="428"/>
                </a:lnTo>
                <a:lnTo>
                  <a:pt x="119" y="429"/>
                </a:lnTo>
                <a:lnTo>
                  <a:pt x="121" y="431"/>
                </a:lnTo>
                <a:lnTo>
                  <a:pt x="125" y="432"/>
                </a:lnTo>
                <a:lnTo>
                  <a:pt x="128" y="434"/>
                </a:lnTo>
                <a:lnTo>
                  <a:pt x="131" y="436"/>
                </a:lnTo>
                <a:lnTo>
                  <a:pt x="136" y="438"/>
                </a:lnTo>
                <a:lnTo>
                  <a:pt x="139" y="439"/>
                </a:lnTo>
                <a:lnTo>
                  <a:pt x="143" y="440"/>
                </a:lnTo>
                <a:lnTo>
                  <a:pt x="147" y="440"/>
                </a:lnTo>
                <a:lnTo>
                  <a:pt x="150" y="440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8" y="438"/>
                </a:lnTo>
                <a:lnTo>
                  <a:pt x="157" y="429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236203" y="3447650"/>
            <a:ext cx="254000" cy="712788"/>
          </a:xfrm>
          <a:custGeom>
            <a:avLst/>
            <a:gdLst>
              <a:gd name="T0" fmla="*/ 147 w 160"/>
              <a:gd name="T1" fmla="*/ 422 h 449"/>
              <a:gd name="T2" fmla="*/ 125 w 160"/>
              <a:gd name="T3" fmla="*/ 401 h 449"/>
              <a:gd name="T4" fmla="*/ 126 w 160"/>
              <a:gd name="T5" fmla="*/ 360 h 449"/>
              <a:gd name="T6" fmla="*/ 131 w 160"/>
              <a:gd name="T7" fmla="*/ 313 h 449"/>
              <a:gd name="T8" fmla="*/ 133 w 160"/>
              <a:gd name="T9" fmla="*/ 308 h 449"/>
              <a:gd name="T10" fmla="*/ 139 w 160"/>
              <a:gd name="T11" fmla="*/ 294 h 449"/>
              <a:gd name="T12" fmla="*/ 130 w 160"/>
              <a:gd name="T13" fmla="*/ 200 h 449"/>
              <a:gd name="T14" fmla="*/ 135 w 160"/>
              <a:gd name="T15" fmla="*/ 213 h 449"/>
              <a:gd name="T16" fmla="*/ 141 w 160"/>
              <a:gd name="T17" fmla="*/ 213 h 449"/>
              <a:gd name="T18" fmla="*/ 144 w 160"/>
              <a:gd name="T19" fmla="*/ 200 h 449"/>
              <a:gd name="T20" fmla="*/ 136 w 160"/>
              <a:gd name="T21" fmla="*/ 178 h 449"/>
              <a:gd name="T22" fmla="*/ 140 w 160"/>
              <a:gd name="T23" fmla="*/ 147 h 449"/>
              <a:gd name="T24" fmla="*/ 127 w 160"/>
              <a:gd name="T25" fmla="*/ 83 h 449"/>
              <a:gd name="T26" fmla="*/ 113 w 160"/>
              <a:gd name="T27" fmla="*/ 70 h 449"/>
              <a:gd name="T28" fmla="*/ 106 w 160"/>
              <a:gd name="T29" fmla="*/ 66 h 449"/>
              <a:gd name="T30" fmla="*/ 112 w 160"/>
              <a:gd name="T31" fmla="*/ 64 h 449"/>
              <a:gd name="T32" fmla="*/ 116 w 160"/>
              <a:gd name="T33" fmla="*/ 55 h 449"/>
              <a:gd name="T34" fmla="*/ 113 w 160"/>
              <a:gd name="T35" fmla="*/ 44 h 449"/>
              <a:gd name="T36" fmla="*/ 105 w 160"/>
              <a:gd name="T37" fmla="*/ 32 h 449"/>
              <a:gd name="T38" fmla="*/ 103 w 160"/>
              <a:gd name="T39" fmla="*/ 20 h 449"/>
              <a:gd name="T40" fmla="*/ 102 w 160"/>
              <a:gd name="T41" fmla="*/ 16 h 449"/>
              <a:gd name="T42" fmla="*/ 100 w 160"/>
              <a:gd name="T43" fmla="*/ 8 h 449"/>
              <a:gd name="T44" fmla="*/ 98 w 160"/>
              <a:gd name="T45" fmla="*/ 0 h 449"/>
              <a:gd name="T46" fmla="*/ 81 w 160"/>
              <a:gd name="T47" fmla="*/ 0 h 449"/>
              <a:gd name="T48" fmla="*/ 65 w 160"/>
              <a:gd name="T49" fmla="*/ 5 h 449"/>
              <a:gd name="T50" fmla="*/ 54 w 160"/>
              <a:gd name="T51" fmla="*/ 22 h 449"/>
              <a:gd name="T52" fmla="*/ 46 w 160"/>
              <a:gd name="T53" fmla="*/ 43 h 449"/>
              <a:gd name="T54" fmla="*/ 38 w 160"/>
              <a:gd name="T55" fmla="*/ 56 h 449"/>
              <a:gd name="T56" fmla="*/ 40 w 160"/>
              <a:gd name="T57" fmla="*/ 64 h 449"/>
              <a:gd name="T58" fmla="*/ 44 w 160"/>
              <a:gd name="T59" fmla="*/ 68 h 449"/>
              <a:gd name="T60" fmla="*/ 40 w 160"/>
              <a:gd name="T61" fmla="*/ 76 h 449"/>
              <a:gd name="T62" fmla="*/ 20 w 160"/>
              <a:gd name="T63" fmla="*/ 116 h 449"/>
              <a:gd name="T64" fmla="*/ 8 w 160"/>
              <a:gd name="T65" fmla="*/ 157 h 449"/>
              <a:gd name="T66" fmla="*/ 10 w 160"/>
              <a:gd name="T67" fmla="*/ 163 h 449"/>
              <a:gd name="T68" fmla="*/ 16 w 160"/>
              <a:gd name="T69" fmla="*/ 173 h 449"/>
              <a:gd name="T70" fmla="*/ 3 w 160"/>
              <a:gd name="T71" fmla="*/ 216 h 449"/>
              <a:gd name="T72" fmla="*/ 0 w 160"/>
              <a:gd name="T73" fmla="*/ 255 h 449"/>
              <a:gd name="T74" fmla="*/ 8 w 160"/>
              <a:gd name="T75" fmla="*/ 261 h 449"/>
              <a:gd name="T76" fmla="*/ 24 w 160"/>
              <a:gd name="T77" fmla="*/ 264 h 449"/>
              <a:gd name="T78" fmla="*/ 27 w 160"/>
              <a:gd name="T79" fmla="*/ 285 h 449"/>
              <a:gd name="T80" fmla="*/ 24 w 160"/>
              <a:gd name="T81" fmla="*/ 302 h 449"/>
              <a:gd name="T82" fmla="*/ 30 w 160"/>
              <a:gd name="T83" fmla="*/ 307 h 449"/>
              <a:gd name="T84" fmla="*/ 43 w 160"/>
              <a:gd name="T85" fmla="*/ 312 h 449"/>
              <a:gd name="T86" fmla="*/ 47 w 160"/>
              <a:gd name="T87" fmla="*/ 320 h 449"/>
              <a:gd name="T88" fmla="*/ 52 w 160"/>
              <a:gd name="T89" fmla="*/ 337 h 449"/>
              <a:gd name="T90" fmla="*/ 52 w 160"/>
              <a:gd name="T91" fmla="*/ 340 h 449"/>
              <a:gd name="T92" fmla="*/ 49 w 160"/>
              <a:gd name="T93" fmla="*/ 351 h 449"/>
              <a:gd name="T94" fmla="*/ 51 w 160"/>
              <a:gd name="T95" fmla="*/ 375 h 449"/>
              <a:gd name="T96" fmla="*/ 59 w 160"/>
              <a:gd name="T97" fmla="*/ 400 h 449"/>
              <a:gd name="T98" fmla="*/ 54 w 160"/>
              <a:gd name="T99" fmla="*/ 441 h 449"/>
              <a:gd name="T100" fmla="*/ 62 w 160"/>
              <a:gd name="T101" fmla="*/ 447 h 449"/>
              <a:gd name="T102" fmla="*/ 72 w 160"/>
              <a:gd name="T103" fmla="*/ 444 h 449"/>
              <a:gd name="T104" fmla="*/ 76 w 160"/>
              <a:gd name="T105" fmla="*/ 433 h 449"/>
              <a:gd name="T106" fmla="*/ 71 w 160"/>
              <a:gd name="T107" fmla="*/ 398 h 449"/>
              <a:gd name="T108" fmla="*/ 96 w 160"/>
              <a:gd name="T109" fmla="*/ 325 h 449"/>
              <a:gd name="T110" fmla="*/ 97 w 160"/>
              <a:gd name="T111" fmla="*/ 339 h 449"/>
              <a:gd name="T112" fmla="*/ 100 w 160"/>
              <a:gd name="T113" fmla="*/ 362 h 449"/>
              <a:gd name="T114" fmla="*/ 106 w 160"/>
              <a:gd name="T115" fmla="*/ 391 h 449"/>
              <a:gd name="T116" fmla="*/ 106 w 160"/>
              <a:gd name="T117" fmla="*/ 428 h 449"/>
              <a:gd name="T118" fmla="*/ 116 w 160"/>
              <a:gd name="T119" fmla="*/ 427 h 449"/>
              <a:gd name="T120" fmla="*/ 128 w 160"/>
              <a:gd name="T121" fmla="*/ 434 h 449"/>
              <a:gd name="T122" fmla="*/ 143 w 160"/>
              <a:gd name="T123" fmla="*/ 439 h 449"/>
              <a:gd name="T124" fmla="*/ 156 w 160"/>
              <a:gd name="T125" fmla="*/ 43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" h="449">
                <a:moveTo>
                  <a:pt x="157" y="429"/>
                </a:moveTo>
                <a:lnTo>
                  <a:pt x="155" y="428"/>
                </a:lnTo>
                <a:lnTo>
                  <a:pt x="152" y="426"/>
                </a:lnTo>
                <a:lnTo>
                  <a:pt x="147" y="422"/>
                </a:lnTo>
                <a:lnTo>
                  <a:pt x="140" y="418"/>
                </a:lnTo>
                <a:lnTo>
                  <a:pt x="134" y="413"/>
                </a:lnTo>
                <a:lnTo>
                  <a:pt x="129" y="407"/>
                </a:lnTo>
                <a:lnTo>
                  <a:pt x="125" y="401"/>
                </a:lnTo>
                <a:lnTo>
                  <a:pt x="124" y="394"/>
                </a:lnTo>
                <a:lnTo>
                  <a:pt x="124" y="386"/>
                </a:lnTo>
                <a:lnTo>
                  <a:pt x="125" y="374"/>
                </a:lnTo>
                <a:lnTo>
                  <a:pt x="126" y="360"/>
                </a:lnTo>
                <a:lnTo>
                  <a:pt x="127" y="346"/>
                </a:lnTo>
                <a:lnTo>
                  <a:pt x="128" y="332"/>
                </a:lnTo>
                <a:lnTo>
                  <a:pt x="130" y="321"/>
                </a:lnTo>
                <a:lnTo>
                  <a:pt x="131" y="313"/>
                </a:lnTo>
                <a:lnTo>
                  <a:pt x="131" y="310"/>
                </a:lnTo>
                <a:lnTo>
                  <a:pt x="131" y="310"/>
                </a:lnTo>
                <a:lnTo>
                  <a:pt x="132" y="310"/>
                </a:lnTo>
                <a:lnTo>
                  <a:pt x="133" y="308"/>
                </a:lnTo>
                <a:lnTo>
                  <a:pt x="135" y="307"/>
                </a:lnTo>
                <a:lnTo>
                  <a:pt x="137" y="304"/>
                </a:lnTo>
                <a:lnTo>
                  <a:pt x="137" y="300"/>
                </a:lnTo>
                <a:lnTo>
                  <a:pt x="139" y="294"/>
                </a:lnTo>
                <a:lnTo>
                  <a:pt x="140" y="287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1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7" y="215"/>
                </a:lnTo>
                <a:lnTo>
                  <a:pt x="138" y="216"/>
                </a:lnTo>
                <a:lnTo>
                  <a:pt x="140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2" y="192"/>
                </a:lnTo>
                <a:lnTo>
                  <a:pt x="140" y="186"/>
                </a:lnTo>
                <a:lnTo>
                  <a:pt x="136" y="178"/>
                </a:lnTo>
                <a:lnTo>
                  <a:pt x="136" y="171"/>
                </a:lnTo>
                <a:lnTo>
                  <a:pt x="137" y="165"/>
                </a:lnTo>
                <a:lnTo>
                  <a:pt x="139" y="157"/>
                </a:lnTo>
                <a:lnTo>
                  <a:pt x="140" y="147"/>
                </a:lnTo>
                <a:lnTo>
                  <a:pt x="140" y="133"/>
                </a:lnTo>
                <a:lnTo>
                  <a:pt x="137" y="114"/>
                </a:lnTo>
                <a:lnTo>
                  <a:pt x="130" y="88"/>
                </a:lnTo>
                <a:lnTo>
                  <a:pt x="127" y="83"/>
                </a:lnTo>
                <a:lnTo>
                  <a:pt x="125" y="80"/>
                </a:lnTo>
                <a:lnTo>
                  <a:pt x="120" y="76"/>
                </a:lnTo>
                <a:lnTo>
                  <a:pt x="116" y="72"/>
                </a:lnTo>
                <a:lnTo>
                  <a:pt x="113" y="70"/>
                </a:lnTo>
                <a:lnTo>
                  <a:pt x="109" y="68"/>
                </a:lnTo>
                <a:lnTo>
                  <a:pt x="107" y="67"/>
                </a:lnTo>
                <a:lnTo>
                  <a:pt x="106" y="66"/>
                </a:lnTo>
                <a:lnTo>
                  <a:pt x="106" y="66"/>
                </a:lnTo>
                <a:lnTo>
                  <a:pt x="108" y="66"/>
                </a:lnTo>
                <a:lnTo>
                  <a:pt x="109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5" y="60"/>
                </a:lnTo>
                <a:lnTo>
                  <a:pt x="116" y="58"/>
                </a:lnTo>
                <a:lnTo>
                  <a:pt x="116" y="55"/>
                </a:lnTo>
                <a:lnTo>
                  <a:pt x="116" y="52"/>
                </a:lnTo>
                <a:lnTo>
                  <a:pt x="115" y="49"/>
                </a:lnTo>
                <a:lnTo>
                  <a:pt x="114" y="46"/>
                </a:lnTo>
                <a:lnTo>
                  <a:pt x="113" y="44"/>
                </a:lnTo>
                <a:lnTo>
                  <a:pt x="111" y="41"/>
                </a:lnTo>
                <a:lnTo>
                  <a:pt x="109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4" y="25"/>
                </a:lnTo>
                <a:lnTo>
                  <a:pt x="103" y="22"/>
                </a:lnTo>
                <a:lnTo>
                  <a:pt x="103" y="20"/>
                </a:lnTo>
                <a:lnTo>
                  <a:pt x="103" y="18"/>
                </a:lnTo>
                <a:lnTo>
                  <a:pt x="103" y="17"/>
                </a:lnTo>
                <a:lnTo>
                  <a:pt x="103" y="17"/>
                </a:lnTo>
                <a:lnTo>
                  <a:pt x="102" y="16"/>
                </a:lnTo>
                <a:lnTo>
                  <a:pt x="102" y="15"/>
                </a:lnTo>
                <a:lnTo>
                  <a:pt x="102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100" y="4"/>
                </a:lnTo>
                <a:lnTo>
                  <a:pt x="100" y="2"/>
                </a:lnTo>
                <a:lnTo>
                  <a:pt x="98" y="0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1" y="2"/>
                </a:lnTo>
                <a:lnTo>
                  <a:pt x="67" y="3"/>
                </a:lnTo>
                <a:lnTo>
                  <a:pt x="65" y="5"/>
                </a:lnTo>
                <a:lnTo>
                  <a:pt x="62" y="8"/>
                </a:lnTo>
                <a:lnTo>
                  <a:pt x="59" y="12"/>
                </a:lnTo>
                <a:lnTo>
                  <a:pt x="56" y="17"/>
                </a:lnTo>
                <a:lnTo>
                  <a:pt x="54" y="22"/>
                </a:lnTo>
                <a:lnTo>
                  <a:pt x="51" y="28"/>
                </a:lnTo>
                <a:lnTo>
                  <a:pt x="49" y="34"/>
                </a:lnTo>
                <a:lnTo>
                  <a:pt x="48" y="38"/>
                </a:lnTo>
                <a:lnTo>
                  <a:pt x="46" y="43"/>
                </a:lnTo>
                <a:lnTo>
                  <a:pt x="44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40" y="64"/>
                </a:lnTo>
                <a:lnTo>
                  <a:pt x="41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5" y="72"/>
                </a:lnTo>
                <a:lnTo>
                  <a:pt x="43" y="73"/>
                </a:lnTo>
                <a:lnTo>
                  <a:pt x="40" y="76"/>
                </a:lnTo>
                <a:lnTo>
                  <a:pt x="36" y="81"/>
                </a:lnTo>
                <a:lnTo>
                  <a:pt x="31" y="90"/>
                </a:lnTo>
                <a:lnTo>
                  <a:pt x="25" y="102"/>
                </a:lnTo>
                <a:lnTo>
                  <a:pt x="20" y="116"/>
                </a:lnTo>
                <a:lnTo>
                  <a:pt x="16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7"/>
                </a:lnTo>
                <a:lnTo>
                  <a:pt x="9" y="159"/>
                </a:lnTo>
                <a:lnTo>
                  <a:pt x="10" y="162"/>
                </a:lnTo>
                <a:lnTo>
                  <a:pt x="10" y="163"/>
                </a:lnTo>
                <a:lnTo>
                  <a:pt x="11" y="166"/>
                </a:lnTo>
                <a:lnTo>
                  <a:pt x="13" y="168"/>
                </a:lnTo>
                <a:lnTo>
                  <a:pt x="14" y="170"/>
                </a:lnTo>
                <a:lnTo>
                  <a:pt x="16" y="173"/>
                </a:lnTo>
                <a:lnTo>
                  <a:pt x="9" y="196"/>
                </a:lnTo>
                <a:lnTo>
                  <a:pt x="7" y="200"/>
                </a:lnTo>
                <a:lnTo>
                  <a:pt x="5" y="206"/>
                </a:lnTo>
                <a:lnTo>
                  <a:pt x="3" y="216"/>
                </a:lnTo>
                <a:lnTo>
                  <a:pt x="1" y="227"/>
                </a:lnTo>
                <a:lnTo>
                  <a:pt x="0" y="238"/>
                </a:lnTo>
                <a:lnTo>
                  <a:pt x="0" y="247"/>
                </a:lnTo>
                <a:lnTo>
                  <a:pt x="0" y="255"/>
                </a:lnTo>
                <a:lnTo>
                  <a:pt x="2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6" y="263"/>
                </a:lnTo>
                <a:lnTo>
                  <a:pt x="20" y="264"/>
                </a:lnTo>
                <a:lnTo>
                  <a:pt x="24" y="264"/>
                </a:lnTo>
                <a:lnTo>
                  <a:pt x="29" y="264"/>
                </a:lnTo>
                <a:lnTo>
                  <a:pt x="28" y="272"/>
                </a:lnTo>
                <a:lnTo>
                  <a:pt x="27" y="279"/>
                </a:lnTo>
                <a:lnTo>
                  <a:pt x="27" y="285"/>
                </a:lnTo>
                <a:lnTo>
                  <a:pt x="26" y="291"/>
                </a:lnTo>
                <a:lnTo>
                  <a:pt x="25" y="296"/>
                </a:lnTo>
                <a:lnTo>
                  <a:pt x="24" y="300"/>
                </a:lnTo>
                <a:lnTo>
                  <a:pt x="24" y="302"/>
                </a:lnTo>
                <a:lnTo>
                  <a:pt x="24" y="302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09"/>
                </a:lnTo>
                <a:lnTo>
                  <a:pt x="38" y="311"/>
                </a:lnTo>
                <a:lnTo>
                  <a:pt x="41" y="312"/>
                </a:lnTo>
                <a:lnTo>
                  <a:pt x="43" y="312"/>
                </a:lnTo>
                <a:lnTo>
                  <a:pt x="44" y="310"/>
                </a:lnTo>
                <a:lnTo>
                  <a:pt x="44" y="312"/>
                </a:lnTo>
                <a:lnTo>
                  <a:pt x="45" y="315"/>
                </a:lnTo>
                <a:lnTo>
                  <a:pt x="47" y="320"/>
                </a:lnTo>
                <a:lnTo>
                  <a:pt x="49" y="324"/>
                </a:lnTo>
                <a:lnTo>
                  <a:pt x="50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40"/>
                </a:lnTo>
                <a:lnTo>
                  <a:pt x="51" y="341"/>
                </a:lnTo>
                <a:lnTo>
                  <a:pt x="50" y="345"/>
                </a:lnTo>
                <a:lnTo>
                  <a:pt x="50" y="347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50" y="367"/>
                </a:lnTo>
                <a:lnTo>
                  <a:pt x="51" y="375"/>
                </a:lnTo>
                <a:lnTo>
                  <a:pt x="54" y="383"/>
                </a:lnTo>
                <a:lnTo>
                  <a:pt x="55" y="390"/>
                </a:lnTo>
                <a:lnTo>
                  <a:pt x="57" y="396"/>
                </a:lnTo>
                <a:lnTo>
                  <a:pt x="59" y="400"/>
                </a:lnTo>
                <a:lnTo>
                  <a:pt x="59" y="401"/>
                </a:lnTo>
                <a:lnTo>
                  <a:pt x="51" y="417"/>
                </a:lnTo>
                <a:lnTo>
                  <a:pt x="54" y="441"/>
                </a:lnTo>
                <a:lnTo>
                  <a:pt x="54" y="441"/>
                </a:lnTo>
                <a:lnTo>
                  <a:pt x="55" y="443"/>
                </a:lnTo>
                <a:lnTo>
                  <a:pt x="57" y="444"/>
                </a:lnTo>
                <a:lnTo>
                  <a:pt x="60" y="446"/>
                </a:lnTo>
                <a:lnTo>
                  <a:pt x="62" y="447"/>
                </a:lnTo>
                <a:lnTo>
                  <a:pt x="65" y="448"/>
                </a:lnTo>
                <a:lnTo>
                  <a:pt x="67" y="448"/>
                </a:lnTo>
                <a:lnTo>
                  <a:pt x="70" y="447"/>
                </a:lnTo>
                <a:lnTo>
                  <a:pt x="72" y="444"/>
                </a:lnTo>
                <a:lnTo>
                  <a:pt x="74" y="442"/>
                </a:lnTo>
                <a:lnTo>
                  <a:pt x="75" y="439"/>
                </a:lnTo>
                <a:lnTo>
                  <a:pt x="76" y="436"/>
                </a:lnTo>
                <a:lnTo>
                  <a:pt x="76" y="433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2" y="337"/>
                </a:lnTo>
                <a:lnTo>
                  <a:pt x="84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7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49"/>
                </a:lnTo>
                <a:lnTo>
                  <a:pt x="98" y="355"/>
                </a:lnTo>
                <a:lnTo>
                  <a:pt x="100" y="362"/>
                </a:lnTo>
                <a:lnTo>
                  <a:pt x="101" y="370"/>
                </a:lnTo>
                <a:lnTo>
                  <a:pt x="103" y="378"/>
                </a:lnTo>
                <a:lnTo>
                  <a:pt x="104" y="384"/>
                </a:lnTo>
                <a:lnTo>
                  <a:pt x="106" y="391"/>
                </a:lnTo>
                <a:lnTo>
                  <a:pt x="108" y="396"/>
                </a:lnTo>
                <a:lnTo>
                  <a:pt x="108" y="399"/>
                </a:lnTo>
                <a:lnTo>
                  <a:pt x="109" y="401"/>
                </a:lnTo>
                <a:lnTo>
                  <a:pt x="106" y="428"/>
                </a:lnTo>
                <a:lnTo>
                  <a:pt x="115" y="430"/>
                </a:lnTo>
                <a:lnTo>
                  <a:pt x="115" y="426"/>
                </a:lnTo>
                <a:lnTo>
                  <a:pt x="115" y="426"/>
                </a:lnTo>
                <a:lnTo>
                  <a:pt x="116" y="427"/>
                </a:lnTo>
                <a:lnTo>
                  <a:pt x="119" y="429"/>
                </a:lnTo>
                <a:lnTo>
                  <a:pt x="121" y="430"/>
                </a:lnTo>
                <a:lnTo>
                  <a:pt x="125" y="432"/>
                </a:lnTo>
                <a:lnTo>
                  <a:pt x="128" y="434"/>
                </a:lnTo>
                <a:lnTo>
                  <a:pt x="132" y="435"/>
                </a:lnTo>
                <a:lnTo>
                  <a:pt x="136" y="437"/>
                </a:lnTo>
                <a:lnTo>
                  <a:pt x="140" y="439"/>
                </a:lnTo>
                <a:lnTo>
                  <a:pt x="143" y="439"/>
                </a:lnTo>
                <a:lnTo>
                  <a:pt x="148" y="439"/>
                </a:lnTo>
                <a:lnTo>
                  <a:pt x="151" y="439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9" y="437"/>
                </a:lnTo>
                <a:lnTo>
                  <a:pt x="157" y="4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72703" y="349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988678" y="4284263"/>
            <a:ext cx="5965825" cy="1770062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396791" y="5009750"/>
            <a:ext cx="4002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“What is Jones’ salary?”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2166478" y="4709713"/>
            <a:ext cx="1117600" cy="1106487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56"/>
          <p:cNvGrpSpPr>
            <a:grpSpLocks/>
          </p:cNvGrpSpPr>
          <p:nvPr/>
        </p:nvGrpSpPr>
        <p:grpSpPr bwMode="auto">
          <a:xfrm>
            <a:off x="2439528" y="4873225"/>
            <a:ext cx="612775" cy="776288"/>
            <a:chOff x="1698" y="2928"/>
            <a:chExt cx="386" cy="489"/>
          </a:xfrm>
        </p:grpSpPr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1781" y="3018"/>
              <a:ext cx="303" cy="399"/>
              <a:chOff x="1781" y="3018"/>
              <a:chExt cx="303" cy="399"/>
            </a:xfrm>
          </p:grpSpPr>
          <p:sp>
            <p:nvSpPr>
              <p:cNvPr id="50" name="Freeform 26"/>
              <p:cNvSpPr>
                <a:spLocks/>
              </p:cNvSpPr>
              <p:nvPr/>
            </p:nvSpPr>
            <p:spPr bwMode="auto">
              <a:xfrm>
                <a:off x="1788" y="304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7"/>
              <p:cNvSpPr>
                <a:spLocks/>
              </p:cNvSpPr>
              <p:nvPr/>
            </p:nvSpPr>
            <p:spPr bwMode="auto">
              <a:xfrm>
                <a:off x="1781" y="3018"/>
                <a:ext cx="298" cy="374"/>
              </a:xfrm>
              <a:custGeom>
                <a:avLst/>
                <a:gdLst>
                  <a:gd name="T0" fmla="*/ 2 w 298"/>
                  <a:gd name="T1" fmla="*/ 354 h 374"/>
                  <a:gd name="T2" fmla="*/ 1 w 298"/>
                  <a:gd name="T3" fmla="*/ 350 h 374"/>
                  <a:gd name="T4" fmla="*/ 0 w 298"/>
                  <a:gd name="T5" fmla="*/ 336 h 374"/>
                  <a:gd name="T6" fmla="*/ 0 w 298"/>
                  <a:gd name="T7" fmla="*/ 315 h 374"/>
                  <a:gd name="T8" fmla="*/ 0 w 298"/>
                  <a:gd name="T9" fmla="*/ 290 h 374"/>
                  <a:gd name="T10" fmla="*/ 2 w 298"/>
                  <a:gd name="T11" fmla="*/ 263 h 374"/>
                  <a:gd name="T12" fmla="*/ 7 w 298"/>
                  <a:gd name="T13" fmla="*/ 236 h 374"/>
                  <a:gd name="T14" fmla="*/ 15 w 298"/>
                  <a:gd name="T15" fmla="*/ 209 h 374"/>
                  <a:gd name="T16" fmla="*/ 27 w 298"/>
                  <a:gd name="T17" fmla="*/ 187 h 374"/>
                  <a:gd name="T18" fmla="*/ 41 w 298"/>
                  <a:gd name="T19" fmla="*/ 172 h 374"/>
                  <a:gd name="T20" fmla="*/ 54 w 298"/>
                  <a:gd name="T21" fmla="*/ 161 h 374"/>
                  <a:gd name="T22" fmla="*/ 68 w 298"/>
                  <a:gd name="T23" fmla="*/ 156 h 374"/>
                  <a:gd name="T24" fmla="*/ 81 w 298"/>
                  <a:gd name="T25" fmla="*/ 152 h 374"/>
                  <a:gd name="T26" fmla="*/ 94 w 298"/>
                  <a:gd name="T27" fmla="*/ 148 h 374"/>
                  <a:gd name="T28" fmla="*/ 108 w 298"/>
                  <a:gd name="T29" fmla="*/ 141 h 374"/>
                  <a:gd name="T30" fmla="*/ 121 w 298"/>
                  <a:gd name="T31" fmla="*/ 128 h 374"/>
                  <a:gd name="T32" fmla="*/ 135 w 298"/>
                  <a:gd name="T33" fmla="*/ 109 h 374"/>
                  <a:gd name="T34" fmla="*/ 146 w 298"/>
                  <a:gd name="T35" fmla="*/ 85 h 374"/>
                  <a:gd name="T36" fmla="*/ 155 w 298"/>
                  <a:gd name="T37" fmla="*/ 65 h 374"/>
                  <a:gd name="T38" fmla="*/ 162 w 298"/>
                  <a:gd name="T39" fmla="*/ 46 h 374"/>
                  <a:gd name="T40" fmla="*/ 165 w 298"/>
                  <a:gd name="T41" fmla="*/ 30 h 374"/>
                  <a:gd name="T42" fmla="*/ 167 w 298"/>
                  <a:gd name="T43" fmla="*/ 18 h 374"/>
                  <a:gd name="T44" fmla="*/ 168 w 298"/>
                  <a:gd name="T45" fmla="*/ 7 h 374"/>
                  <a:gd name="T46" fmla="*/ 168 w 298"/>
                  <a:gd name="T47" fmla="*/ 2 h 374"/>
                  <a:gd name="T48" fmla="*/ 168 w 298"/>
                  <a:gd name="T49" fmla="*/ 0 h 374"/>
                  <a:gd name="T50" fmla="*/ 297 w 298"/>
                  <a:gd name="T51" fmla="*/ 20 h 374"/>
                  <a:gd name="T52" fmla="*/ 296 w 298"/>
                  <a:gd name="T53" fmla="*/ 25 h 374"/>
                  <a:gd name="T54" fmla="*/ 293 w 298"/>
                  <a:gd name="T55" fmla="*/ 39 h 374"/>
                  <a:gd name="T56" fmla="*/ 288 w 298"/>
                  <a:gd name="T57" fmla="*/ 61 h 374"/>
                  <a:gd name="T58" fmla="*/ 282 w 298"/>
                  <a:gd name="T59" fmla="*/ 86 h 374"/>
                  <a:gd name="T60" fmla="*/ 274 w 298"/>
                  <a:gd name="T61" fmla="*/ 112 h 374"/>
                  <a:gd name="T62" fmla="*/ 265 w 298"/>
                  <a:gd name="T63" fmla="*/ 138 h 374"/>
                  <a:gd name="T64" fmla="*/ 254 w 298"/>
                  <a:gd name="T65" fmla="*/ 158 h 374"/>
                  <a:gd name="T66" fmla="*/ 243 w 298"/>
                  <a:gd name="T67" fmla="*/ 173 h 374"/>
                  <a:gd name="T68" fmla="*/ 229 w 298"/>
                  <a:gd name="T69" fmla="*/ 181 h 374"/>
                  <a:gd name="T70" fmla="*/ 213 w 298"/>
                  <a:gd name="T71" fmla="*/ 187 h 374"/>
                  <a:gd name="T72" fmla="*/ 194 w 298"/>
                  <a:gd name="T73" fmla="*/ 191 h 374"/>
                  <a:gd name="T74" fmla="*/ 177 w 298"/>
                  <a:gd name="T75" fmla="*/ 197 h 374"/>
                  <a:gd name="T76" fmla="*/ 160 w 298"/>
                  <a:gd name="T77" fmla="*/ 203 h 374"/>
                  <a:gd name="T78" fmla="*/ 145 w 298"/>
                  <a:gd name="T79" fmla="*/ 212 h 374"/>
                  <a:gd name="T80" fmla="*/ 133 w 298"/>
                  <a:gd name="T81" fmla="*/ 224 h 374"/>
                  <a:gd name="T82" fmla="*/ 125 w 298"/>
                  <a:gd name="T83" fmla="*/ 242 h 374"/>
                  <a:gd name="T84" fmla="*/ 121 w 298"/>
                  <a:gd name="T85" fmla="*/ 265 h 374"/>
                  <a:gd name="T86" fmla="*/ 118 w 298"/>
                  <a:gd name="T87" fmla="*/ 287 h 374"/>
                  <a:gd name="T88" fmla="*/ 117 w 298"/>
                  <a:gd name="T89" fmla="*/ 309 h 374"/>
                  <a:gd name="T90" fmla="*/ 117 w 298"/>
                  <a:gd name="T91" fmla="*/ 329 h 374"/>
                  <a:gd name="T92" fmla="*/ 118 w 298"/>
                  <a:gd name="T93" fmla="*/ 346 h 374"/>
                  <a:gd name="T94" fmla="*/ 119 w 298"/>
                  <a:gd name="T95" fmla="*/ 360 h 374"/>
                  <a:gd name="T96" fmla="*/ 120 w 298"/>
                  <a:gd name="T97" fmla="*/ 369 h 374"/>
                  <a:gd name="T98" fmla="*/ 121 w 298"/>
                  <a:gd name="T99" fmla="*/ 373 h 374"/>
                  <a:gd name="T100" fmla="*/ 2 w 298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7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5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8"/>
                    </a:lnTo>
                    <a:lnTo>
                      <a:pt x="254" y="158"/>
                    </a:lnTo>
                    <a:lnTo>
                      <a:pt x="243" y="173"/>
                    </a:lnTo>
                    <a:lnTo>
                      <a:pt x="229" y="181"/>
                    </a:lnTo>
                    <a:lnTo>
                      <a:pt x="213" y="187"/>
                    </a:lnTo>
                    <a:lnTo>
                      <a:pt x="194" y="191"/>
                    </a:lnTo>
                    <a:lnTo>
                      <a:pt x="177" y="197"/>
                    </a:lnTo>
                    <a:lnTo>
                      <a:pt x="160" y="203"/>
                    </a:lnTo>
                    <a:lnTo>
                      <a:pt x="145" y="212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8"/>
              <p:cNvSpPr>
                <a:spLocks/>
              </p:cNvSpPr>
              <p:nvPr/>
            </p:nvSpPr>
            <p:spPr bwMode="auto">
              <a:xfrm>
                <a:off x="1798" y="3048"/>
                <a:ext cx="259" cy="319"/>
              </a:xfrm>
              <a:custGeom>
                <a:avLst/>
                <a:gdLst>
                  <a:gd name="T0" fmla="*/ 1 w 259"/>
                  <a:gd name="T1" fmla="*/ 303 h 319"/>
                  <a:gd name="T2" fmla="*/ 1 w 259"/>
                  <a:gd name="T3" fmla="*/ 299 h 319"/>
                  <a:gd name="T4" fmla="*/ 0 w 259"/>
                  <a:gd name="T5" fmla="*/ 287 h 319"/>
                  <a:gd name="T6" fmla="*/ 0 w 259"/>
                  <a:gd name="T7" fmla="*/ 270 h 319"/>
                  <a:gd name="T8" fmla="*/ 0 w 259"/>
                  <a:gd name="T9" fmla="*/ 248 h 319"/>
                  <a:gd name="T10" fmla="*/ 0 w 259"/>
                  <a:gd name="T11" fmla="*/ 226 h 319"/>
                  <a:gd name="T12" fmla="*/ 4 w 259"/>
                  <a:gd name="T13" fmla="*/ 203 h 319"/>
                  <a:gd name="T14" fmla="*/ 11 w 259"/>
                  <a:gd name="T15" fmla="*/ 181 h 319"/>
                  <a:gd name="T16" fmla="*/ 22 w 259"/>
                  <a:gd name="T17" fmla="*/ 164 h 319"/>
                  <a:gd name="T18" fmla="*/ 35 w 259"/>
                  <a:gd name="T19" fmla="*/ 152 h 319"/>
                  <a:gd name="T20" fmla="*/ 50 w 259"/>
                  <a:gd name="T21" fmla="*/ 143 h 319"/>
                  <a:gd name="T22" fmla="*/ 66 w 259"/>
                  <a:gd name="T23" fmla="*/ 135 h 319"/>
                  <a:gd name="T24" fmla="*/ 83 w 259"/>
                  <a:gd name="T25" fmla="*/ 128 h 319"/>
                  <a:gd name="T26" fmla="*/ 99 w 259"/>
                  <a:gd name="T27" fmla="*/ 120 h 319"/>
                  <a:gd name="T28" fmla="*/ 114 w 259"/>
                  <a:gd name="T29" fmla="*/ 107 h 319"/>
                  <a:gd name="T30" fmla="*/ 127 w 259"/>
                  <a:gd name="T31" fmla="*/ 91 h 319"/>
                  <a:gd name="T32" fmla="*/ 139 w 259"/>
                  <a:gd name="T33" fmla="*/ 68 h 319"/>
                  <a:gd name="T34" fmla="*/ 145 w 259"/>
                  <a:gd name="T35" fmla="*/ 48 h 319"/>
                  <a:gd name="T36" fmla="*/ 151 w 259"/>
                  <a:gd name="T37" fmla="*/ 34 h 319"/>
                  <a:gd name="T38" fmla="*/ 155 w 259"/>
                  <a:gd name="T39" fmla="*/ 21 h 319"/>
                  <a:gd name="T40" fmla="*/ 159 w 259"/>
                  <a:gd name="T41" fmla="*/ 12 h 319"/>
                  <a:gd name="T42" fmla="*/ 161 w 259"/>
                  <a:gd name="T43" fmla="*/ 6 h 319"/>
                  <a:gd name="T44" fmla="*/ 162 w 259"/>
                  <a:gd name="T45" fmla="*/ 2 h 319"/>
                  <a:gd name="T46" fmla="*/ 163 w 259"/>
                  <a:gd name="T47" fmla="*/ 0 h 319"/>
                  <a:gd name="T48" fmla="*/ 163 w 259"/>
                  <a:gd name="T49" fmla="*/ 0 h 319"/>
                  <a:gd name="T50" fmla="*/ 258 w 259"/>
                  <a:gd name="T51" fmla="*/ 17 h 319"/>
                  <a:gd name="T52" fmla="*/ 257 w 259"/>
                  <a:gd name="T53" fmla="*/ 21 h 319"/>
                  <a:gd name="T54" fmla="*/ 254 w 259"/>
                  <a:gd name="T55" fmla="*/ 32 h 319"/>
                  <a:gd name="T56" fmla="*/ 250 w 259"/>
                  <a:gd name="T57" fmla="*/ 48 h 319"/>
                  <a:gd name="T58" fmla="*/ 245 w 259"/>
                  <a:gd name="T59" fmla="*/ 68 h 319"/>
                  <a:gd name="T60" fmla="*/ 238 w 259"/>
                  <a:gd name="T61" fmla="*/ 88 h 319"/>
                  <a:gd name="T62" fmla="*/ 230 w 259"/>
                  <a:gd name="T63" fmla="*/ 107 h 319"/>
                  <a:gd name="T64" fmla="*/ 222 w 259"/>
                  <a:gd name="T65" fmla="*/ 123 h 319"/>
                  <a:gd name="T66" fmla="*/ 212 w 259"/>
                  <a:gd name="T67" fmla="*/ 134 h 319"/>
                  <a:gd name="T68" fmla="*/ 200 w 259"/>
                  <a:gd name="T69" fmla="*/ 140 h 319"/>
                  <a:gd name="T70" fmla="*/ 184 w 259"/>
                  <a:gd name="T71" fmla="*/ 146 h 319"/>
                  <a:gd name="T72" fmla="*/ 167 w 259"/>
                  <a:gd name="T73" fmla="*/ 152 h 319"/>
                  <a:gd name="T74" fmla="*/ 148 w 259"/>
                  <a:gd name="T75" fmla="*/ 157 h 319"/>
                  <a:gd name="T76" fmla="*/ 130 w 259"/>
                  <a:gd name="T77" fmla="*/ 165 h 319"/>
                  <a:gd name="T78" fmla="*/ 114 w 259"/>
                  <a:gd name="T79" fmla="*/ 176 h 319"/>
                  <a:gd name="T80" fmla="*/ 100 w 259"/>
                  <a:gd name="T81" fmla="*/ 189 h 319"/>
                  <a:gd name="T82" fmla="*/ 90 w 259"/>
                  <a:gd name="T83" fmla="*/ 206 h 319"/>
                  <a:gd name="T84" fmla="*/ 86 w 259"/>
                  <a:gd name="T85" fmla="*/ 223 h 319"/>
                  <a:gd name="T86" fmla="*/ 83 w 259"/>
                  <a:gd name="T87" fmla="*/ 241 h 319"/>
                  <a:gd name="T88" fmla="*/ 83 w 259"/>
                  <a:gd name="T89" fmla="*/ 260 h 319"/>
                  <a:gd name="T90" fmla="*/ 83 w 259"/>
                  <a:gd name="T91" fmla="*/ 278 h 319"/>
                  <a:gd name="T92" fmla="*/ 85 w 259"/>
                  <a:gd name="T93" fmla="*/ 293 h 319"/>
                  <a:gd name="T94" fmla="*/ 86 w 259"/>
                  <a:gd name="T95" fmla="*/ 305 h 319"/>
                  <a:gd name="T96" fmla="*/ 88 w 259"/>
                  <a:gd name="T97" fmla="*/ 314 h 319"/>
                  <a:gd name="T98" fmla="*/ 88 w 259"/>
                  <a:gd name="T99" fmla="*/ 318 h 319"/>
                  <a:gd name="T100" fmla="*/ 1 w 259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9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3" y="128"/>
                    </a:lnTo>
                    <a:lnTo>
                      <a:pt x="99" y="120"/>
                    </a:lnTo>
                    <a:lnTo>
                      <a:pt x="114" y="107"/>
                    </a:lnTo>
                    <a:lnTo>
                      <a:pt x="127" y="91"/>
                    </a:lnTo>
                    <a:lnTo>
                      <a:pt x="139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5" y="21"/>
                    </a:lnTo>
                    <a:lnTo>
                      <a:pt x="159" y="12"/>
                    </a:lnTo>
                    <a:lnTo>
                      <a:pt x="161" y="6"/>
                    </a:lnTo>
                    <a:lnTo>
                      <a:pt x="162" y="2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258" y="17"/>
                    </a:lnTo>
                    <a:lnTo>
                      <a:pt x="257" y="21"/>
                    </a:lnTo>
                    <a:lnTo>
                      <a:pt x="254" y="32"/>
                    </a:lnTo>
                    <a:lnTo>
                      <a:pt x="250" y="48"/>
                    </a:lnTo>
                    <a:lnTo>
                      <a:pt x="245" y="68"/>
                    </a:lnTo>
                    <a:lnTo>
                      <a:pt x="238" y="88"/>
                    </a:lnTo>
                    <a:lnTo>
                      <a:pt x="230" y="107"/>
                    </a:lnTo>
                    <a:lnTo>
                      <a:pt x="222" y="123"/>
                    </a:lnTo>
                    <a:lnTo>
                      <a:pt x="212" y="134"/>
                    </a:lnTo>
                    <a:lnTo>
                      <a:pt x="200" y="140"/>
                    </a:lnTo>
                    <a:lnTo>
                      <a:pt x="184" y="146"/>
                    </a:lnTo>
                    <a:lnTo>
                      <a:pt x="167" y="152"/>
                    </a:lnTo>
                    <a:lnTo>
                      <a:pt x="148" y="157"/>
                    </a:lnTo>
                    <a:lnTo>
                      <a:pt x="130" y="165"/>
                    </a:lnTo>
                    <a:lnTo>
                      <a:pt x="114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6" y="223"/>
                    </a:lnTo>
                    <a:lnTo>
                      <a:pt x="83" y="241"/>
                    </a:lnTo>
                    <a:lnTo>
                      <a:pt x="83" y="260"/>
                    </a:lnTo>
                    <a:lnTo>
                      <a:pt x="83" y="278"/>
                    </a:lnTo>
                    <a:lnTo>
                      <a:pt x="85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1850" y="3166"/>
                <a:ext cx="123" cy="56"/>
              </a:xfrm>
              <a:custGeom>
                <a:avLst/>
                <a:gdLst>
                  <a:gd name="T0" fmla="*/ 64 w 123"/>
                  <a:gd name="T1" fmla="*/ 52 h 56"/>
                  <a:gd name="T2" fmla="*/ 76 w 123"/>
                  <a:gd name="T3" fmla="*/ 49 h 56"/>
                  <a:gd name="T4" fmla="*/ 88 w 123"/>
                  <a:gd name="T5" fmla="*/ 45 h 56"/>
                  <a:gd name="T6" fmla="*/ 97 w 123"/>
                  <a:gd name="T7" fmla="*/ 41 h 56"/>
                  <a:gd name="T8" fmla="*/ 106 w 123"/>
                  <a:gd name="T9" fmla="*/ 36 h 56"/>
                  <a:gd name="T10" fmla="*/ 113 w 123"/>
                  <a:gd name="T11" fmla="*/ 30 h 56"/>
                  <a:gd name="T12" fmla="*/ 118 w 123"/>
                  <a:gd name="T13" fmla="*/ 26 h 56"/>
                  <a:gd name="T14" fmla="*/ 121 w 123"/>
                  <a:gd name="T15" fmla="*/ 20 h 56"/>
                  <a:gd name="T16" fmla="*/ 122 w 123"/>
                  <a:gd name="T17" fmla="*/ 14 h 56"/>
                  <a:gd name="T18" fmla="*/ 120 w 123"/>
                  <a:gd name="T19" fmla="*/ 10 h 56"/>
                  <a:gd name="T20" fmla="*/ 116 w 123"/>
                  <a:gd name="T21" fmla="*/ 6 h 56"/>
                  <a:gd name="T22" fmla="*/ 109 w 123"/>
                  <a:gd name="T23" fmla="*/ 3 h 56"/>
                  <a:gd name="T24" fmla="*/ 101 w 123"/>
                  <a:gd name="T25" fmla="*/ 1 h 56"/>
                  <a:gd name="T26" fmla="*/ 91 w 123"/>
                  <a:gd name="T27" fmla="*/ 0 h 56"/>
                  <a:gd name="T28" fmla="*/ 81 w 123"/>
                  <a:gd name="T29" fmla="*/ 0 h 56"/>
                  <a:gd name="T30" fmla="*/ 69 w 123"/>
                  <a:gd name="T31" fmla="*/ 0 h 56"/>
                  <a:gd name="T32" fmla="*/ 57 w 123"/>
                  <a:gd name="T33" fmla="*/ 2 h 56"/>
                  <a:gd name="T34" fmla="*/ 45 w 123"/>
                  <a:gd name="T35" fmla="*/ 5 h 56"/>
                  <a:gd name="T36" fmla="*/ 33 w 123"/>
                  <a:gd name="T37" fmla="*/ 9 h 56"/>
                  <a:gd name="T38" fmla="*/ 24 w 123"/>
                  <a:gd name="T39" fmla="*/ 13 h 56"/>
                  <a:gd name="T40" fmla="*/ 15 w 123"/>
                  <a:gd name="T41" fmla="*/ 18 h 56"/>
                  <a:gd name="T42" fmla="*/ 8 w 123"/>
                  <a:gd name="T43" fmla="*/ 22 h 56"/>
                  <a:gd name="T44" fmla="*/ 3 w 123"/>
                  <a:gd name="T45" fmla="*/ 28 h 56"/>
                  <a:gd name="T46" fmla="*/ 0 w 123"/>
                  <a:gd name="T47" fmla="*/ 34 h 56"/>
                  <a:gd name="T48" fmla="*/ 0 w 123"/>
                  <a:gd name="T49" fmla="*/ 38 h 56"/>
                  <a:gd name="T50" fmla="*/ 1 w 123"/>
                  <a:gd name="T51" fmla="*/ 44 h 56"/>
                  <a:gd name="T52" fmla="*/ 5 w 123"/>
                  <a:gd name="T53" fmla="*/ 48 h 56"/>
                  <a:gd name="T54" fmla="*/ 12 w 123"/>
                  <a:gd name="T55" fmla="*/ 51 h 56"/>
                  <a:gd name="T56" fmla="*/ 20 w 123"/>
                  <a:gd name="T57" fmla="*/ 53 h 56"/>
                  <a:gd name="T58" fmla="*/ 30 w 123"/>
                  <a:gd name="T59" fmla="*/ 55 h 56"/>
                  <a:gd name="T60" fmla="*/ 40 w 123"/>
                  <a:gd name="T61" fmla="*/ 55 h 56"/>
                  <a:gd name="T62" fmla="*/ 52 w 123"/>
                  <a:gd name="T63" fmla="*/ 53 h 56"/>
                  <a:gd name="T64" fmla="*/ 64 w 123"/>
                  <a:gd name="T6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56">
                    <a:moveTo>
                      <a:pt x="64" y="52"/>
                    </a:moveTo>
                    <a:lnTo>
                      <a:pt x="76" y="49"/>
                    </a:lnTo>
                    <a:lnTo>
                      <a:pt x="88" y="45"/>
                    </a:lnTo>
                    <a:lnTo>
                      <a:pt x="97" y="41"/>
                    </a:lnTo>
                    <a:lnTo>
                      <a:pt x="106" y="36"/>
                    </a:lnTo>
                    <a:lnTo>
                      <a:pt x="113" y="30"/>
                    </a:lnTo>
                    <a:lnTo>
                      <a:pt x="118" y="26"/>
                    </a:lnTo>
                    <a:lnTo>
                      <a:pt x="121" y="20"/>
                    </a:lnTo>
                    <a:lnTo>
                      <a:pt x="122" y="14"/>
                    </a:lnTo>
                    <a:lnTo>
                      <a:pt x="120" y="10"/>
                    </a:lnTo>
                    <a:lnTo>
                      <a:pt x="116" y="6"/>
                    </a:lnTo>
                    <a:lnTo>
                      <a:pt x="109" y="3"/>
                    </a:lnTo>
                    <a:lnTo>
                      <a:pt x="101" y="1"/>
                    </a:lnTo>
                    <a:lnTo>
                      <a:pt x="91" y="0"/>
                    </a:lnTo>
                    <a:lnTo>
                      <a:pt x="81" y="0"/>
                    </a:lnTo>
                    <a:lnTo>
                      <a:pt x="69" y="0"/>
                    </a:lnTo>
                    <a:lnTo>
                      <a:pt x="57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8"/>
                    </a:lnTo>
                    <a:lnTo>
                      <a:pt x="12" y="51"/>
                    </a:lnTo>
                    <a:lnTo>
                      <a:pt x="20" y="53"/>
                    </a:lnTo>
                    <a:lnTo>
                      <a:pt x="30" y="55"/>
                    </a:lnTo>
                    <a:lnTo>
                      <a:pt x="40" y="55"/>
                    </a:lnTo>
                    <a:lnTo>
                      <a:pt x="52" y="53"/>
                    </a:lnTo>
                    <a:lnTo>
                      <a:pt x="64" y="52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1860" y="317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1"/>
              <p:cNvSpPr>
                <a:spLocks/>
              </p:cNvSpPr>
              <p:nvPr/>
            </p:nvSpPr>
            <p:spPr bwMode="auto">
              <a:xfrm>
                <a:off x="1953" y="3034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2"/>
              <p:cNvSpPr>
                <a:spLocks/>
              </p:cNvSpPr>
              <p:nvPr/>
            </p:nvSpPr>
            <p:spPr bwMode="auto">
              <a:xfrm>
                <a:off x="2033" y="304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3"/>
              <p:cNvSpPr>
                <a:spLocks/>
              </p:cNvSpPr>
              <p:nvPr/>
            </p:nvSpPr>
            <p:spPr bwMode="auto">
              <a:xfrm>
                <a:off x="1871" y="333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1791" y="332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45"/>
            <p:cNvGrpSpPr>
              <a:grpSpLocks/>
            </p:cNvGrpSpPr>
            <p:nvPr/>
          </p:nvGrpSpPr>
          <p:grpSpPr bwMode="auto">
            <a:xfrm>
              <a:off x="1740" y="2985"/>
              <a:ext cx="303" cy="399"/>
              <a:chOff x="1740" y="2985"/>
              <a:chExt cx="303" cy="399"/>
            </a:xfrm>
          </p:grpSpPr>
          <p:sp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1746" y="3012"/>
                <a:ext cx="297" cy="372"/>
              </a:xfrm>
              <a:custGeom>
                <a:avLst/>
                <a:gdLst>
                  <a:gd name="T0" fmla="*/ 2 w 297"/>
                  <a:gd name="T1" fmla="*/ 352 h 372"/>
                  <a:gd name="T2" fmla="*/ 1 w 297"/>
                  <a:gd name="T3" fmla="*/ 347 h 372"/>
                  <a:gd name="T4" fmla="*/ 0 w 297"/>
                  <a:gd name="T5" fmla="*/ 333 h 372"/>
                  <a:gd name="T6" fmla="*/ 0 w 297"/>
                  <a:gd name="T7" fmla="*/ 314 h 372"/>
                  <a:gd name="T8" fmla="*/ 0 w 297"/>
                  <a:gd name="T9" fmla="*/ 289 h 372"/>
                  <a:gd name="T10" fmla="*/ 2 w 297"/>
                  <a:gd name="T11" fmla="*/ 262 h 372"/>
                  <a:gd name="T12" fmla="*/ 6 w 297"/>
                  <a:gd name="T13" fmla="*/ 233 h 372"/>
                  <a:gd name="T14" fmla="*/ 15 w 297"/>
                  <a:gd name="T15" fmla="*/ 208 h 372"/>
                  <a:gd name="T16" fmla="*/ 26 w 297"/>
                  <a:gd name="T17" fmla="*/ 186 h 372"/>
                  <a:gd name="T18" fmla="*/ 40 w 297"/>
                  <a:gd name="T19" fmla="*/ 170 h 372"/>
                  <a:gd name="T20" fmla="*/ 54 w 297"/>
                  <a:gd name="T21" fmla="*/ 161 h 372"/>
                  <a:gd name="T22" fmla="*/ 68 w 297"/>
                  <a:gd name="T23" fmla="*/ 155 h 372"/>
                  <a:gd name="T24" fmla="*/ 80 w 297"/>
                  <a:gd name="T25" fmla="*/ 150 h 372"/>
                  <a:gd name="T26" fmla="*/ 94 w 297"/>
                  <a:gd name="T27" fmla="*/ 146 h 372"/>
                  <a:gd name="T28" fmla="*/ 107 w 297"/>
                  <a:gd name="T29" fmla="*/ 139 h 372"/>
                  <a:gd name="T30" fmla="*/ 121 w 297"/>
                  <a:gd name="T31" fmla="*/ 127 h 372"/>
                  <a:gd name="T32" fmla="*/ 134 w 297"/>
                  <a:gd name="T33" fmla="*/ 107 h 372"/>
                  <a:gd name="T34" fmla="*/ 146 w 297"/>
                  <a:gd name="T35" fmla="*/ 85 h 372"/>
                  <a:gd name="T36" fmla="*/ 155 w 297"/>
                  <a:gd name="T37" fmla="*/ 63 h 372"/>
                  <a:gd name="T38" fmla="*/ 161 w 297"/>
                  <a:gd name="T39" fmla="*/ 45 h 372"/>
                  <a:gd name="T40" fmla="*/ 164 w 297"/>
                  <a:gd name="T41" fmla="*/ 29 h 372"/>
                  <a:gd name="T42" fmla="*/ 167 w 297"/>
                  <a:gd name="T43" fmla="*/ 17 h 372"/>
                  <a:gd name="T44" fmla="*/ 168 w 297"/>
                  <a:gd name="T45" fmla="*/ 7 h 372"/>
                  <a:gd name="T46" fmla="*/ 168 w 297"/>
                  <a:gd name="T47" fmla="*/ 1 h 372"/>
                  <a:gd name="T48" fmla="*/ 168 w 297"/>
                  <a:gd name="T49" fmla="*/ 0 h 372"/>
                  <a:gd name="T50" fmla="*/ 296 w 297"/>
                  <a:gd name="T51" fmla="*/ 19 h 372"/>
                  <a:gd name="T52" fmla="*/ 295 w 297"/>
                  <a:gd name="T53" fmla="*/ 24 h 372"/>
                  <a:gd name="T54" fmla="*/ 293 w 297"/>
                  <a:gd name="T55" fmla="*/ 39 h 372"/>
                  <a:gd name="T56" fmla="*/ 288 w 297"/>
                  <a:gd name="T57" fmla="*/ 60 h 372"/>
                  <a:gd name="T58" fmla="*/ 282 w 297"/>
                  <a:gd name="T59" fmla="*/ 85 h 372"/>
                  <a:gd name="T60" fmla="*/ 274 w 297"/>
                  <a:gd name="T61" fmla="*/ 112 h 372"/>
                  <a:gd name="T62" fmla="*/ 265 w 297"/>
                  <a:gd name="T63" fmla="*/ 136 h 372"/>
                  <a:gd name="T64" fmla="*/ 254 w 297"/>
                  <a:gd name="T65" fmla="*/ 157 h 372"/>
                  <a:gd name="T66" fmla="*/ 242 w 297"/>
                  <a:gd name="T67" fmla="*/ 171 h 372"/>
                  <a:gd name="T68" fmla="*/ 229 w 297"/>
                  <a:gd name="T69" fmla="*/ 180 h 372"/>
                  <a:gd name="T70" fmla="*/ 213 w 297"/>
                  <a:gd name="T71" fmla="*/ 186 h 372"/>
                  <a:gd name="T72" fmla="*/ 194 w 297"/>
                  <a:gd name="T73" fmla="*/ 190 h 372"/>
                  <a:gd name="T74" fmla="*/ 177 w 297"/>
                  <a:gd name="T75" fmla="*/ 195 h 372"/>
                  <a:gd name="T76" fmla="*/ 160 w 297"/>
                  <a:gd name="T77" fmla="*/ 201 h 372"/>
                  <a:gd name="T78" fmla="*/ 145 w 297"/>
                  <a:gd name="T79" fmla="*/ 211 h 372"/>
                  <a:gd name="T80" fmla="*/ 133 w 297"/>
                  <a:gd name="T81" fmla="*/ 223 h 372"/>
                  <a:gd name="T82" fmla="*/ 125 w 297"/>
                  <a:gd name="T83" fmla="*/ 241 h 372"/>
                  <a:gd name="T84" fmla="*/ 121 w 297"/>
                  <a:gd name="T85" fmla="*/ 263 h 372"/>
                  <a:gd name="T86" fmla="*/ 118 w 297"/>
                  <a:gd name="T87" fmla="*/ 285 h 372"/>
                  <a:gd name="T88" fmla="*/ 117 w 297"/>
                  <a:gd name="T89" fmla="*/ 307 h 372"/>
                  <a:gd name="T90" fmla="*/ 117 w 297"/>
                  <a:gd name="T91" fmla="*/ 326 h 372"/>
                  <a:gd name="T92" fmla="*/ 118 w 297"/>
                  <a:gd name="T93" fmla="*/ 344 h 372"/>
                  <a:gd name="T94" fmla="*/ 119 w 297"/>
                  <a:gd name="T95" fmla="*/ 358 h 372"/>
                  <a:gd name="T96" fmla="*/ 120 w 297"/>
                  <a:gd name="T97" fmla="*/ 367 h 372"/>
                  <a:gd name="T98" fmla="*/ 121 w 297"/>
                  <a:gd name="T99" fmla="*/ 371 h 372"/>
                  <a:gd name="T100" fmla="*/ 2 w 297"/>
                  <a:gd name="T101" fmla="*/ 35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2">
                    <a:moveTo>
                      <a:pt x="2" y="352"/>
                    </a:moveTo>
                    <a:lnTo>
                      <a:pt x="1" y="347"/>
                    </a:lnTo>
                    <a:lnTo>
                      <a:pt x="0" y="333"/>
                    </a:lnTo>
                    <a:lnTo>
                      <a:pt x="0" y="314"/>
                    </a:lnTo>
                    <a:lnTo>
                      <a:pt x="0" y="289"/>
                    </a:lnTo>
                    <a:lnTo>
                      <a:pt x="2" y="262"/>
                    </a:lnTo>
                    <a:lnTo>
                      <a:pt x="6" y="233"/>
                    </a:lnTo>
                    <a:lnTo>
                      <a:pt x="15" y="208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0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7"/>
                    </a:lnTo>
                    <a:lnTo>
                      <a:pt x="146" y="85"/>
                    </a:lnTo>
                    <a:lnTo>
                      <a:pt x="155" y="63"/>
                    </a:lnTo>
                    <a:lnTo>
                      <a:pt x="161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6" y="19"/>
                    </a:lnTo>
                    <a:lnTo>
                      <a:pt x="295" y="24"/>
                    </a:lnTo>
                    <a:lnTo>
                      <a:pt x="293" y="39"/>
                    </a:lnTo>
                    <a:lnTo>
                      <a:pt x="288" y="60"/>
                    </a:lnTo>
                    <a:lnTo>
                      <a:pt x="282" y="85"/>
                    </a:lnTo>
                    <a:lnTo>
                      <a:pt x="274" y="112"/>
                    </a:lnTo>
                    <a:lnTo>
                      <a:pt x="265" y="136"/>
                    </a:lnTo>
                    <a:lnTo>
                      <a:pt x="254" y="157"/>
                    </a:lnTo>
                    <a:lnTo>
                      <a:pt x="242" y="171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0"/>
                    </a:lnTo>
                    <a:lnTo>
                      <a:pt x="177" y="195"/>
                    </a:lnTo>
                    <a:lnTo>
                      <a:pt x="160" y="201"/>
                    </a:lnTo>
                    <a:lnTo>
                      <a:pt x="145" y="211"/>
                    </a:lnTo>
                    <a:lnTo>
                      <a:pt x="133" y="223"/>
                    </a:lnTo>
                    <a:lnTo>
                      <a:pt x="125" y="241"/>
                    </a:lnTo>
                    <a:lnTo>
                      <a:pt x="121" y="263"/>
                    </a:lnTo>
                    <a:lnTo>
                      <a:pt x="118" y="285"/>
                    </a:lnTo>
                    <a:lnTo>
                      <a:pt x="117" y="307"/>
                    </a:lnTo>
                    <a:lnTo>
                      <a:pt x="117" y="326"/>
                    </a:lnTo>
                    <a:lnTo>
                      <a:pt x="118" y="344"/>
                    </a:lnTo>
                    <a:lnTo>
                      <a:pt x="119" y="358"/>
                    </a:lnTo>
                    <a:lnTo>
                      <a:pt x="120" y="367"/>
                    </a:lnTo>
                    <a:lnTo>
                      <a:pt x="121" y="371"/>
                    </a:lnTo>
                    <a:lnTo>
                      <a:pt x="2" y="3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1740" y="2985"/>
                <a:ext cx="297" cy="374"/>
              </a:xfrm>
              <a:custGeom>
                <a:avLst/>
                <a:gdLst>
                  <a:gd name="T0" fmla="*/ 2 w 297"/>
                  <a:gd name="T1" fmla="*/ 354 h 374"/>
                  <a:gd name="T2" fmla="*/ 1 w 297"/>
                  <a:gd name="T3" fmla="*/ 350 h 374"/>
                  <a:gd name="T4" fmla="*/ 0 w 297"/>
                  <a:gd name="T5" fmla="*/ 336 h 374"/>
                  <a:gd name="T6" fmla="*/ 0 w 297"/>
                  <a:gd name="T7" fmla="*/ 315 h 374"/>
                  <a:gd name="T8" fmla="*/ 0 w 297"/>
                  <a:gd name="T9" fmla="*/ 290 h 374"/>
                  <a:gd name="T10" fmla="*/ 2 w 297"/>
                  <a:gd name="T11" fmla="*/ 263 h 374"/>
                  <a:gd name="T12" fmla="*/ 7 w 297"/>
                  <a:gd name="T13" fmla="*/ 236 h 374"/>
                  <a:gd name="T14" fmla="*/ 15 w 297"/>
                  <a:gd name="T15" fmla="*/ 209 h 374"/>
                  <a:gd name="T16" fmla="*/ 26 w 297"/>
                  <a:gd name="T17" fmla="*/ 187 h 374"/>
                  <a:gd name="T18" fmla="*/ 41 w 297"/>
                  <a:gd name="T19" fmla="*/ 172 h 374"/>
                  <a:gd name="T20" fmla="*/ 54 w 297"/>
                  <a:gd name="T21" fmla="*/ 161 h 374"/>
                  <a:gd name="T22" fmla="*/ 68 w 297"/>
                  <a:gd name="T23" fmla="*/ 156 h 374"/>
                  <a:gd name="T24" fmla="*/ 81 w 297"/>
                  <a:gd name="T25" fmla="*/ 152 h 374"/>
                  <a:gd name="T26" fmla="*/ 94 w 297"/>
                  <a:gd name="T27" fmla="*/ 148 h 374"/>
                  <a:gd name="T28" fmla="*/ 107 w 297"/>
                  <a:gd name="T29" fmla="*/ 141 h 374"/>
                  <a:gd name="T30" fmla="*/ 121 w 297"/>
                  <a:gd name="T31" fmla="*/ 128 h 374"/>
                  <a:gd name="T32" fmla="*/ 134 w 297"/>
                  <a:gd name="T33" fmla="*/ 109 h 374"/>
                  <a:gd name="T34" fmla="*/ 146 w 297"/>
                  <a:gd name="T35" fmla="*/ 85 h 374"/>
                  <a:gd name="T36" fmla="*/ 154 w 297"/>
                  <a:gd name="T37" fmla="*/ 65 h 374"/>
                  <a:gd name="T38" fmla="*/ 161 w 297"/>
                  <a:gd name="T39" fmla="*/ 46 h 374"/>
                  <a:gd name="T40" fmla="*/ 165 w 297"/>
                  <a:gd name="T41" fmla="*/ 30 h 374"/>
                  <a:gd name="T42" fmla="*/ 167 w 297"/>
                  <a:gd name="T43" fmla="*/ 18 h 374"/>
                  <a:gd name="T44" fmla="*/ 168 w 297"/>
                  <a:gd name="T45" fmla="*/ 7 h 374"/>
                  <a:gd name="T46" fmla="*/ 168 w 297"/>
                  <a:gd name="T47" fmla="*/ 2 h 374"/>
                  <a:gd name="T48" fmla="*/ 168 w 297"/>
                  <a:gd name="T49" fmla="*/ 0 h 374"/>
                  <a:gd name="T50" fmla="*/ 296 w 297"/>
                  <a:gd name="T51" fmla="*/ 20 h 374"/>
                  <a:gd name="T52" fmla="*/ 295 w 297"/>
                  <a:gd name="T53" fmla="*/ 25 h 374"/>
                  <a:gd name="T54" fmla="*/ 292 w 297"/>
                  <a:gd name="T55" fmla="*/ 39 h 374"/>
                  <a:gd name="T56" fmla="*/ 287 w 297"/>
                  <a:gd name="T57" fmla="*/ 61 h 374"/>
                  <a:gd name="T58" fmla="*/ 281 w 297"/>
                  <a:gd name="T59" fmla="*/ 86 h 374"/>
                  <a:gd name="T60" fmla="*/ 273 w 297"/>
                  <a:gd name="T61" fmla="*/ 112 h 374"/>
                  <a:gd name="T62" fmla="*/ 264 w 297"/>
                  <a:gd name="T63" fmla="*/ 138 h 374"/>
                  <a:gd name="T64" fmla="*/ 253 w 297"/>
                  <a:gd name="T65" fmla="*/ 158 h 374"/>
                  <a:gd name="T66" fmla="*/ 242 w 297"/>
                  <a:gd name="T67" fmla="*/ 173 h 374"/>
                  <a:gd name="T68" fmla="*/ 228 w 297"/>
                  <a:gd name="T69" fmla="*/ 181 h 374"/>
                  <a:gd name="T70" fmla="*/ 212 w 297"/>
                  <a:gd name="T71" fmla="*/ 187 h 374"/>
                  <a:gd name="T72" fmla="*/ 194 w 297"/>
                  <a:gd name="T73" fmla="*/ 191 h 374"/>
                  <a:gd name="T74" fmla="*/ 176 w 297"/>
                  <a:gd name="T75" fmla="*/ 197 h 374"/>
                  <a:gd name="T76" fmla="*/ 159 w 297"/>
                  <a:gd name="T77" fmla="*/ 203 h 374"/>
                  <a:gd name="T78" fmla="*/ 145 w 297"/>
                  <a:gd name="T79" fmla="*/ 212 h 374"/>
                  <a:gd name="T80" fmla="*/ 132 w 297"/>
                  <a:gd name="T81" fmla="*/ 224 h 374"/>
                  <a:gd name="T82" fmla="*/ 124 w 297"/>
                  <a:gd name="T83" fmla="*/ 242 h 374"/>
                  <a:gd name="T84" fmla="*/ 121 w 297"/>
                  <a:gd name="T85" fmla="*/ 265 h 374"/>
                  <a:gd name="T86" fmla="*/ 118 w 297"/>
                  <a:gd name="T87" fmla="*/ 287 h 374"/>
                  <a:gd name="T88" fmla="*/ 117 w 297"/>
                  <a:gd name="T89" fmla="*/ 309 h 374"/>
                  <a:gd name="T90" fmla="*/ 117 w 297"/>
                  <a:gd name="T91" fmla="*/ 329 h 374"/>
                  <a:gd name="T92" fmla="*/ 118 w 297"/>
                  <a:gd name="T93" fmla="*/ 346 h 374"/>
                  <a:gd name="T94" fmla="*/ 119 w 297"/>
                  <a:gd name="T95" fmla="*/ 360 h 374"/>
                  <a:gd name="T96" fmla="*/ 120 w 297"/>
                  <a:gd name="T97" fmla="*/ 369 h 374"/>
                  <a:gd name="T98" fmla="*/ 121 w 297"/>
                  <a:gd name="T99" fmla="*/ 373 h 374"/>
                  <a:gd name="T100" fmla="*/ 2 w 297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6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7" y="141"/>
                    </a:lnTo>
                    <a:lnTo>
                      <a:pt x="121" y="128"/>
                    </a:lnTo>
                    <a:lnTo>
                      <a:pt x="134" y="109"/>
                    </a:lnTo>
                    <a:lnTo>
                      <a:pt x="146" y="85"/>
                    </a:lnTo>
                    <a:lnTo>
                      <a:pt x="154" y="65"/>
                    </a:lnTo>
                    <a:lnTo>
                      <a:pt x="161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6" y="20"/>
                    </a:lnTo>
                    <a:lnTo>
                      <a:pt x="295" y="25"/>
                    </a:lnTo>
                    <a:lnTo>
                      <a:pt x="292" y="39"/>
                    </a:lnTo>
                    <a:lnTo>
                      <a:pt x="287" y="61"/>
                    </a:lnTo>
                    <a:lnTo>
                      <a:pt x="281" y="86"/>
                    </a:lnTo>
                    <a:lnTo>
                      <a:pt x="273" y="112"/>
                    </a:lnTo>
                    <a:lnTo>
                      <a:pt x="264" y="138"/>
                    </a:lnTo>
                    <a:lnTo>
                      <a:pt x="253" y="158"/>
                    </a:lnTo>
                    <a:lnTo>
                      <a:pt x="242" y="173"/>
                    </a:lnTo>
                    <a:lnTo>
                      <a:pt x="228" y="181"/>
                    </a:lnTo>
                    <a:lnTo>
                      <a:pt x="212" y="187"/>
                    </a:lnTo>
                    <a:lnTo>
                      <a:pt x="194" y="191"/>
                    </a:lnTo>
                    <a:lnTo>
                      <a:pt x="176" y="197"/>
                    </a:lnTo>
                    <a:lnTo>
                      <a:pt x="159" y="203"/>
                    </a:lnTo>
                    <a:lnTo>
                      <a:pt x="145" y="212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/>
              </p:cNvSpPr>
              <p:nvPr/>
            </p:nvSpPr>
            <p:spPr bwMode="auto">
              <a:xfrm>
                <a:off x="1757" y="3015"/>
                <a:ext cx="258" cy="319"/>
              </a:xfrm>
              <a:custGeom>
                <a:avLst/>
                <a:gdLst>
                  <a:gd name="T0" fmla="*/ 1 w 258"/>
                  <a:gd name="T1" fmla="*/ 303 h 319"/>
                  <a:gd name="T2" fmla="*/ 1 w 258"/>
                  <a:gd name="T3" fmla="*/ 299 h 319"/>
                  <a:gd name="T4" fmla="*/ 0 w 258"/>
                  <a:gd name="T5" fmla="*/ 287 h 319"/>
                  <a:gd name="T6" fmla="*/ 0 w 258"/>
                  <a:gd name="T7" fmla="*/ 270 h 319"/>
                  <a:gd name="T8" fmla="*/ 0 w 258"/>
                  <a:gd name="T9" fmla="*/ 248 h 319"/>
                  <a:gd name="T10" fmla="*/ 0 w 258"/>
                  <a:gd name="T11" fmla="*/ 226 h 319"/>
                  <a:gd name="T12" fmla="*/ 4 w 258"/>
                  <a:gd name="T13" fmla="*/ 203 h 319"/>
                  <a:gd name="T14" fmla="*/ 11 w 258"/>
                  <a:gd name="T15" fmla="*/ 181 h 319"/>
                  <a:gd name="T16" fmla="*/ 22 w 258"/>
                  <a:gd name="T17" fmla="*/ 164 h 319"/>
                  <a:gd name="T18" fmla="*/ 35 w 258"/>
                  <a:gd name="T19" fmla="*/ 152 h 319"/>
                  <a:gd name="T20" fmla="*/ 50 w 258"/>
                  <a:gd name="T21" fmla="*/ 143 h 319"/>
                  <a:gd name="T22" fmla="*/ 66 w 258"/>
                  <a:gd name="T23" fmla="*/ 135 h 319"/>
                  <a:gd name="T24" fmla="*/ 82 w 258"/>
                  <a:gd name="T25" fmla="*/ 128 h 319"/>
                  <a:gd name="T26" fmla="*/ 99 w 258"/>
                  <a:gd name="T27" fmla="*/ 120 h 319"/>
                  <a:gd name="T28" fmla="*/ 113 w 258"/>
                  <a:gd name="T29" fmla="*/ 107 h 319"/>
                  <a:gd name="T30" fmla="*/ 127 w 258"/>
                  <a:gd name="T31" fmla="*/ 91 h 319"/>
                  <a:gd name="T32" fmla="*/ 138 w 258"/>
                  <a:gd name="T33" fmla="*/ 68 h 319"/>
                  <a:gd name="T34" fmla="*/ 145 w 258"/>
                  <a:gd name="T35" fmla="*/ 48 h 319"/>
                  <a:gd name="T36" fmla="*/ 151 w 258"/>
                  <a:gd name="T37" fmla="*/ 34 h 319"/>
                  <a:gd name="T38" fmla="*/ 154 w 258"/>
                  <a:gd name="T39" fmla="*/ 21 h 319"/>
                  <a:gd name="T40" fmla="*/ 158 w 258"/>
                  <a:gd name="T41" fmla="*/ 12 h 319"/>
                  <a:gd name="T42" fmla="*/ 160 w 258"/>
                  <a:gd name="T43" fmla="*/ 6 h 319"/>
                  <a:gd name="T44" fmla="*/ 161 w 258"/>
                  <a:gd name="T45" fmla="*/ 2 h 319"/>
                  <a:gd name="T46" fmla="*/ 162 w 258"/>
                  <a:gd name="T47" fmla="*/ 0 h 319"/>
                  <a:gd name="T48" fmla="*/ 162 w 258"/>
                  <a:gd name="T49" fmla="*/ 0 h 319"/>
                  <a:gd name="T50" fmla="*/ 257 w 258"/>
                  <a:gd name="T51" fmla="*/ 17 h 319"/>
                  <a:gd name="T52" fmla="*/ 256 w 258"/>
                  <a:gd name="T53" fmla="*/ 21 h 319"/>
                  <a:gd name="T54" fmla="*/ 253 w 258"/>
                  <a:gd name="T55" fmla="*/ 32 h 319"/>
                  <a:gd name="T56" fmla="*/ 249 w 258"/>
                  <a:gd name="T57" fmla="*/ 48 h 319"/>
                  <a:gd name="T58" fmla="*/ 244 w 258"/>
                  <a:gd name="T59" fmla="*/ 68 h 319"/>
                  <a:gd name="T60" fmla="*/ 237 w 258"/>
                  <a:gd name="T61" fmla="*/ 88 h 319"/>
                  <a:gd name="T62" fmla="*/ 230 w 258"/>
                  <a:gd name="T63" fmla="*/ 107 h 319"/>
                  <a:gd name="T64" fmla="*/ 221 w 258"/>
                  <a:gd name="T65" fmla="*/ 123 h 319"/>
                  <a:gd name="T66" fmla="*/ 211 w 258"/>
                  <a:gd name="T67" fmla="*/ 134 h 319"/>
                  <a:gd name="T68" fmla="*/ 199 w 258"/>
                  <a:gd name="T69" fmla="*/ 140 h 319"/>
                  <a:gd name="T70" fmla="*/ 183 w 258"/>
                  <a:gd name="T71" fmla="*/ 146 h 319"/>
                  <a:gd name="T72" fmla="*/ 166 w 258"/>
                  <a:gd name="T73" fmla="*/ 152 h 319"/>
                  <a:gd name="T74" fmla="*/ 148 w 258"/>
                  <a:gd name="T75" fmla="*/ 157 h 319"/>
                  <a:gd name="T76" fmla="*/ 129 w 258"/>
                  <a:gd name="T77" fmla="*/ 165 h 319"/>
                  <a:gd name="T78" fmla="*/ 113 w 258"/>
                  <a:gd name="T79" fmla="*/ 176 h 319"/>
                  <a:gd name="T80" fmla="*/ 100 w 258"/>
                  <a:gd name="T81" fmla="*/ 189 h 319"/>
                  <a:gd name="T82" fmla="*/ 90 w 258"/>
                  <a:gd name="T83" fmla="*/ 206 h 319"/>
                  <a:gd name="T84" fmla="*/ 85 w 258"/>
                  <a:gd name="T85" fmla="*/ 223 h 319"/>
                  <a:gd name="T86" fmla="*/ 82 w 258"/>
                  <a:gd name="T87" fmla="*/ 241 h 319"/>
                  <a:gd name="T88" fmla="*/ 82 w 258"/>
                  <a:gd name="T89" fmla="*/ 260 h 319"/>
                  <a:gd name="T90" fmla="*/ 82 w 258"/>
                  <a:gd name="T91" fmla="*/ 278 h 319"/>
                  <a:gd name="T92" fmla="*/ 84 w 258"/>
                  <a:gd name="T93" fmla="*/ 293 h 319"/>
                  <a:gd name="T94" fmla="*/ 86 w 258"/>
                  <a:gd name="T95" fmla="*/ 305 h 319"/>
                  <a:gd name="T96" fmla="*/ 88 w 258"/>
                  <a:gd name="T97" fmla="*/ 314 h 319"/>
                  <a:gd name="T98" fmla="*/ 88 w 258"/>
                  <a:gd name="T99" fmla="*/ 318 h 319"/>
                  <a:gd name="T100" fmla="*/ 1 w 258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7"/>
                    </a:lnTo>
                    <a:lnTo>
                      <a:pt x="127" y="91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2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7"/>
                    </a:lnTo>
                    <a:lnTo>
                      <a:pt x="221" y="123"/>
                    </a:lnTo>
                    <a:lnTo>
                      <a:pt x="211" y="134"/>
                    </a:lnTo>
                    <a:lnTo>
                      <a:pt x="199" y="140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7"/>
                    </a:lnTo>
                    <a:lnTo>
                      <a:pt x="129" y="165"/>
                    </a:lnTo>
                    <a:lnTo>
                      <a:pt x="113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5" y="223"/>
                    </a:lnTo>
                    <a:lnTo>
                      <a:pt x="82" y="241"/>
                    </a:lnTo>
                    <a:lnTo>
                      <a:pt x="82" y="260"/>
                    </a:lnTo>
                    <a:lnTo>
                      <a:pt x="82" y="278"/>
                    </a:lnTo>
                    <a:lnTo>
                      <a:pt x="84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1809" y="3134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1818" y="3138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1911" y="3001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1991" y="3014"/>
                <a:ext cx="27" cy="40"/>
              </a:xfrm>
              <a:custGeom>
                <a:avLst/>
                <a:gdLst>
                  <a:gd name="T0" fmla="*/ 3 w 27"/>
                  <a:gd name="T1" fmla="*/ 13 h 40"/>
                  <a:gd name="T2" fmla="*/ 2 w 27"/>
                  <a:gd name="T3" fmla="*/ 18 h 40"/>
                  <a:gd name="T4" fmla="*/ 1 w 27"/>
                  <a:gd name="T5" fmla="*/ 21 h 40"/>
                  <a:gd name="T6" fmla="*/ 0 w 27"/>
                  <a:gd name="T7" fmla="*/ 26 h 40"/>
                  <a:gd name="T8" fmla="*/ 0 w 27"/>
                  <a:gd name="T9" fmla="*/ 29 h 40"/>
                  <a:gd name="T10" fmla="*/ 1 w 27"/>
                  <a:gd name="T11" fmla="*/ 32 h 40"/>
                  <a:gd name="T12" fmla="*/ 2 w 27"/>
                  <a:gd name="T13" fmla="*/ 35 h 40"/>
                  <a:gd name="T14" fmla="*/ 3 w 27"/>
                  <a:gd name="T15" fmla="*/ 36 h 40"/>
                  <a:gd name="T16" fmla="*/ 5 w 27"/>
                  <a:gd name="T17" fmla="*/ 39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9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2 h 40"/>
                  <a:gd name="T30" fmla="*/ 21 w 27"/>
                  <a:gd name="T31" fmla="*/ 28 h 40"/>
                  <a:gd name="T32" fmla="*/ 23 w 27"/>
                  <a:gd name="T33" fmla="*/ 25 h 40"/>
                  <a:gd name="T34" fmla="*/ 24 w 27"/>
                  <a:gd name="T35" fmla="*/ 21 h 40"/>
                  <a:gd name="T36" fmla="*/ 25 w 27"/>
                  <a:gd name="T37" fmla="*/ 17 h 40"/>
                  <a:gd name="T38" fmla="*/ 26 w 27"/>
                  <a:gd name="T39" fmla="*/ 13 h 40"/>
                  <a:gd name="T40" fmla="*/ 26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2 w 27"/>
                  <a:gd name="T57" fmla="*/ 2 h 40"/>
                  <a:gd name="T58" fmla="*/ 9 w 27"/>
                  <a:gd name="T59" fmla="*/ 4 h 40"/>
                  <a:gd name="T60" fmla="*/ 7 w 27"/>
                  <a:gd name="T61" fmla="*/ 6 h 40"/>
                  <a:gd name="T62" fmla="*/ 5 w 27"/>
                  <a:gd name="T63" fmla="*/ 10 h 40"/>
                  <a:gd name="T64" fmla="*/ 3 w 27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3"/>
                    </a:moveTo>
                    <a:lnTo>
                      <a:pt x="2" y="18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9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9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2"/>
                    </a:lnTo>
                    <a:lnTo>
                      <a:pt x="21" y="28"/>
                    </a:lnTo>
                    <a:lnTo>
                      <a:pt x="23" y="25"/>
                    </a:lnTo>
                    <a:lnTo>
                      <a:pt x="24" y="21"/>
                    </a:lnTo>
                    <a:lnTo>
                      <a:pt x="25" y="17"/>
                    </a:lnTo>
                    <a:lnTo>
                      <a:pt x="26" y="13"/>
                    </a:lnTo>
                    <a:lnTo>
                      <a:pt x="26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1830" y="3306"/>
                <a:ext cx="22" cy="43"/>
              </a:xfrm>
              <a:custGeom>
                <a:avLst/>
                <a:gdLst>
                  <a:gd name="T0" fmla="*/ 0 w 22"/>
                  <a:gd name="T1" fmla="*/ 20 h 43"/>
                  <a:gd name="T2" fmla="*/ 0 w 22"/>
                  <a:gd name="T3" fmla="*/ 23 h 43"/>
                  <a:gd name="T4" fmla="*/ 0 w 22"/>
                  <a:gd name="T5" fmla="*/ 28 h 43"/>
                  <a:gd name="T6" fmla="*/ 0 w 22"/>
                  <a:gd name="T7" fmla="*/ 31 h 43"/>
                  <a:gd name="T8" fmla="*/ 1 w 22"/>
                  <a:gd name="T9" fmla="*/ 35 h 43"/>
                  <a:gd name="T10" fmla="*/ 2 w 22"/>
                  <a:gd name="T11" fmla="*/ 37 h 43"/>
                  <a:gd name="T12" fmla="*/ 4 w 22"/>
                  <a:gd name="T13" fmla="*/ 39 h 43"/>
                  <a:gd name="T14" fmla="*/ 6 w 22"/>
                  <a:gd name="T15" fmla="*/ 40 h 43"/>
                  <a:gd name="T16" fmla="*/ 8 w 22"/>
                  <a:gd name="T17" fmla="*/ 42 h 43"/>
                  <a:gd name="T18" fmla="*/ 11 w 22"/>
                  <a:gd name="T19" fmla="*/ 42 h 43"/>
                  <a:gd name="T20" fmla="*/ 13 w 22"/>
                  <a:gd name="T21" fmla="*/ 40 h 43"/>
                  <a:gd name="T22" fmla="*/ 15 w 22"/>
                  <a:gd name="T23" fmla="*/ 38 h 43"/>
                  <a:gd name="T24" fmla="*/ 17 w 22"/>
                  <a:gd name="T25" fmla="*/ 36 h 43"/>
                  <a:gd name="T26" fmla="*/ 18 w 22"/>
                  <a:gd name="T27" fmla="*/ 32 h 43"/>
                  <a:gd name="T28" fmla="*/ 19 w 22"/>
                  <a:gd name="T29" fmla="*/ 29 h 43"/>
                  <a:gd name="T30" fmla="*/ 20 w 22"/>
                  <a:gd name="T31" fmla="*/ 26 h 43"/>
                  <a:gd name="T32" fmla="*/ 21 w 22"/>
                  <a:gd name="T33" fmla="*/ 21 h 43"/>
                  <a:gd name="T34" fmla="*/ 20 w 22"/>
                  <a:gd name="T35" fmla="*/ 17 h 43"/>
                  <a:gd name="T36" fmla="*/ 20 w 22"/>
                  <a:gd name="T37" fmla="*/ 13 h 43"/>
                  <a:gd name="T38" fmla="*/ 19 w 22"/>
                  <a:gd name="T39" fmla="*/ 10 h 43"/>
                  <a:gd name="T40" fmla="*/ 18 w 22"/>
                  <a:gd name="T41" fmla="*/ 6 h 43"/>
                  <a:gd name="T42" fmla="*/ 17 w 22"/>
                  <a:gd name="T43" fmla="*/ 4 h 43"/>
                  <a:gd name="T44" fmla="*/ 15 w 22"/>
                  <a:gd name="T45" fmla="*/ 2 h 43"/>
                  <a:gd name="T46" fmla="*/ 13 w 22"/>
                  <a:gd name="T47" fmla="*/ 1 h 43"/>
                  <a:gd name="T48" fmla="*/ 11 w 22"/>
                  <a:gd name="T49" fmla="*/ 0 h 43"/>
                  <a:gd name="T50" fmla="*/ 8 w 22"/>
                  <a:gd name="T51" fmla="*/ 0 h 43"/>
                  <a:gd name="T52" fmla="*/ 6 w 22"/>
                  <a:gd name="T53" fmla="*/ 1 h 43"/>
                  <a:gd name="T54" fmla="*/ 4 w 22"/>
                  <a:gd name="T55" fmla="*/ 3 h 43"/>
                  <a:gd name="T56" fmla="*/ 2 w 22"/>
                  <a:gd name="T57" fmla="*/ 5 h 43"/>
                  <a:gd name="T58" fmla="*/ 1 w 22"/>
                  <a:gd name="T59" fmla="*/ 9 h 43"/>
                  <a:gd name="T60" fmla="*/ 0 w 22"/>
                  <a:gd name="T61" fmla="*/ 12 h 43"/>
                  <a:gd name="T62" fmla="*/ 0 w 22"/>
                  <a:gd name="T63" fmla="*/ 15 h 43"/>
                  <a:gd name="T64" fmla="*/ 0 w 22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4" y="39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11" y="42"/>
                    </a:lnTo>
                    <a:lnTo>
                      <a:pt x="13" y="40"/>
                    </a:lnTo>
                    <a:lnTo>
                      <a:pt x="15" y="38"/>
                    </a:lnTo>
                    <a:lnTo>
                      <a:pt x="17" y="36"/>
                    </a:lnTo>
                    <a:lnTo>
                      <a:pt x="18" y="32"/>
                    </a:lnTo>
                    <a:lnTo>
                      <a:pt x="19" y="29"/>
                    </a:lnTo>
                    <a:lnTo>
                      <a:pt x="20" y="26"/>
                    </a:lnTo>
                    <a:lnTo>
                      <a:pt x="21" y="21"/>
                    </a:lnTo>
                    <a:lnTo>
                      <a:pt x="20" y="17"/>
                    </a:lnTo>
                    <a:lnTo>
                      <a:pt x="20" y="13"/>
                    </a:lnTo>
                    <a:lnTo>
                      <a:pt x="19" y="10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1750" y="3291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1698" y="2928"/>
              <a:ext cx="303" cy="399"/>
              <a:chOff x="1698" y="2928"/>
              <a:chExt cx="303" cy="399"/>
            </a:xfrm>
          </p:grpSpPr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1705" y="295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7"/>
              <p:cNvSpPr>
                <a:spLocks/>
              </p:cNvSpPr>
              <p:nvPr/>
            </p:nvSpPr>
            <p:spPr bwMode="auto">
              <a:xfrm>
                <a:off x="1698" y="2928"/>
                <a:ext cx="298" cy="373"/>
              </a:xfrm>
              <a:custGeom>
                <a:avLst/>
                <a:gdLst>
                  <a:gd name="T0" fmla="*/ 2 w 298"/>
                  <a:gd name="T1" fmla="*/ 353 h 373"/>
                  <a:gd name="T2" fmla="*/ 1 w 298"/>
                  <a:gd name="T3" fmla="*/ 349 h 373"/>
                  <a:gd name="T4" fmla="*/ 0 w 298"/>
                  <a:gd name="T5" fmla="*/ 335 h 373"/>
                  <a:gd name="T6" fmla="*/ 0 w 298"/>
                  <a:gd name="T7" fmla="*/ 315 h 373"/>
                  <a:gd name="T8" fmla="*/ 0 w 298"/>
                  <a:gd name="T9" fmla="*/ 290 h 373"/>
                  <a:gd name="T10" fmla="*/ 2 w 298"/>
                  <a:gd name="T11" fmla="*/ 262 h 373"/>
                  <a:gd name="T12" fmla="*/ 7 w 298"/>
                  <a:gd name="T13" fmla="*/ 235 h 373"/>
                  <a:gd name="T14" fmla="*/ 15 w 298"/>
                  <a:gd name="T15" fmla="*/ 209 h 373"/>
                  <a:gd name="T16" fmla="*/ 27 w 298"/>
                  <a:gd name="T17" fmla="*/ 186 h 373"/>
                  <a:gd name="T18" fmla="*/ 41 w 298"/>
                  <a:gd name="T19" fmla="*/ 171 h 373"/>
                  <a:gd name="T20" fmla="*/ 54 w 298"/>
                  <a:gd name="T21" fmla="*/ 161 h 373"/>
                  <a:gd name="T22" fmla="*/ 68 w 298"/>
                  <a:gd name="T23" fmla="*/ 155 h 373"/>
                  <a:gd name="T24" fmla="*/ 81 w 298"/>
                  <a:gd name="T25" fmla="*/ 152 h 373"/>
                  <a:gd name="T26" fmla="*/ 94 w 298"/>
                  <a:gd name="T27" fmla="*/ 147 h 373"/>
                  <a:gd name="T28" fmla="*/ 108 w 298"/>
                  <a:gd name="T29" fmla="*/ 141 h 373"/>
                  <a:gd name="T30" fmla="*/ 121 w 298"/>
                  <a:gd name="T31" fmla="*/ 128 h 373"/>
                  <a:gd name="T32" fmla="*/ 135 w 298"/>
                  <a:gd name="T33" fmla="*/ 109 h 373"/>
                  <a:gd name="T34" fmla="*/ 146 w 298"/>
                  <a:gd name="T35" fmla="*/ 85 h 373"/>
                  <a:gd name="T36" fmla="*/ 155 w 298"/>
                  <a:gd name="T37" fmla="*/ 64 h 373"/>
                  <a:gd name="T38" fmla="*/ 162 w 298"/>
                  <a:gd name="T39" fmla="*/ 46 h 373"/>
                  <a:gd name="T40" fmla="*/ 165 w 298"/>
                  <a:gd name="T41" fmla="*/ 30 h 373"/>
                  <a:gd name="T42" fmla="*/ 167 w 298"/>
                  <a:gd name="T43" fmla="*/ 18 h 373"/>
                  <a:gd name="T44" fmla="*/ 168 w 298"/>
                  <a:gd name="T45" fmla="*/ 7 h 373"/>
                  <a:gd name="T46" fmla="*/ 168 w 298"/>
                  <a:gd name="T47" fmla="*/ 2 h 373"/>
                  <a:gd name="T48" fmla="*/ 168 w 298"/>
                  <a:gd name="T49" fmla="*/ 0 h 373"/>
                  <a:gd name="T50" fmla="*/ 297 w 298"/>
                  <a:gd name="T51" fmla="*/ 20 h 373"/>
                  <a:gd name="T52" fmla="*/ 296 w 298"/>
                  <a:gd name="T53" fmla="*/ 25 h 373"/>
                  <a:gd name="T54" fmla="*/ 293 w 298"/>
                  <a:gd name="T55" fmla="*/ 39 h 373"/>
                  <a:gd name="T56" fmla="*/ 288 w 298"/>
                  <a:gd name="T57" fmla="*/ 61 h 373"/>
                  <a:gd name="T58" fmla="*/ 282 w 298"/>
                  <a:gd name="T59" fmla="*/ 86 h 373"/>
                  <a:gd name="T60" fmla="*/ 274 w 298"/>
                  <a:gd name="T61" fmla="*/ 112 h 373"/>
                  <a:gd name="T62" fmla="*/ 265 w 298"/>
                  <a:gd name="T63" fmla="*/ 137 h 373"/>
                  <a:gd name="T64" fmla="*/ 254 w 298"/>
                  <a:gd name="T65" fmla="*/ 158 h 373"/>
                  <a:gd name="T66" fmla="*/ 243 w 298"/>
                  <a:gd name="T67" fmla="*/ 172 h 373"/>
                  <a:gd name="T68" fmla="*/ 229 w 298"/>
                  <a:gd name="T69" fmla="*/ 180 h 373"/>
                  <a:gd name="T70" fmla="*/ 213 w 298"/>
                  <a:gd name="T71" fmla="*/ 186 h 373"/>
                  <a:gd name="T72" fmla="*/ 194 w 298"/>
                  <a:gd name="T73" fmla="*/ 191 h 373"/>
                  <a:gd name="T74" fmla="*/ 177 w 298"/>
                  <a:gd name="T75" fmla="*/ 196 h 373"/>
                  <a:gd name="T76" fmla="*/ 160 w 298"/>
                  <a:gd name="T77" fmla="*/ 202 h 373"/>
                  <a:gd name="T78" fmla="*/ 145 w 298"/>
                  <a:gd name="T79" fmla="*/ 211 h 373"/>
                  <a:gd name="T80" fmla="*/ 133 w 298"/>
                  <a:gd name="T81" fmla="*/ 224 h 373"/>
                  <a:gd name="T82" fmla="*/ 125 w 298"/>
                  <a:gd name="T83" fmla="*/ 242 h 373"/>
                  <a:gd name="T84" fmla="*/ 121 w 298"/>
                  <a:gd name="T85" fmla="*/ 265 h 373"/>
                  <a:gd name="T86" fmla="*/ 118 w 298"/>
                  <a:gd name="T87" fmla="*/ 286 h 373"/>
                  <a:gd name="T88" fmla="*/ 117 w 298"/>
                  <a:gd name="T89" fmla="*/ 308 h 373"/>
                  <a:gd name="T90" fmla="*/ 117 w 298"/>
                  <a:gd name="T91" fmla="*/ 328 h 373"/>
                  <a:gd name="T92" fmla="*/ 118 w 298"/>
                  <a:gd name="T93" fmla="*/ 345 h 373"/>
                  <a:gd name="T94" fmla="*/ 119 w 298"/>
                  <a:gd name="T95" fmla="*/ 359 h 373"/>
                  <a:gd name="T96" fmla="*/ 120 w 298"/>
                  <a:gd name="T97" fmla="*/ 368 h 373"/>
                  <a:gd name="T98" fmla="*/ 121 w 298"/>
                  <a:gd name="T99" fmla="*/ 372 h 373"/>
                  <a:gd name="T100" fmla="*/ 2 w 298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3">
                    <a:moveTo>
                      <a:pt x="2" y="353"/>
                    </a:moveTo>
                    <a:lnTo>
                      <a:pt x="1" y="349"/>
                    </a:lnTo>
                    <a:lnTo>
                      <a:pt x="0" y="335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7" y="235"/>
                    </a:lnTo>
                    <a:lnTo>
                      <a:pt x="15" y="209"/>
                    </a:lnTo>
                    <a:lnTo>
                      <a:pt x="27" y="186"/>
                    </a:lnTo>
                    <a:lnTo>
                      <a:pt x="41" y="171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1" y="152"/>
                    </a:lnTo>
                    <a:lnTo>
                      <a:pt x="94" y="147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4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7"/>
                    </a:lnTo>
                    <a:lnTo>
                      <a:pt x="254" y="158"/>
                    </a:lnTo>
                    <a:lnTo>
                      <a:pt x="243" y="172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1"/>
                    </a:lnTo>
                    <a:lnTo>
                      <a:pt x="177" y="196"/>
                    </a:lnTo>
                    <a:lnTo>
                      <a:pt x="160" y="202"/>
                    </a:lnTo>
                    <a:lnTo>
                      <a:pt x="145" y="211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8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8"/>
              <p:cNvSpPr>
                <a:spLocks/>
              </p:cNvSpPr>
              <p:nvPr/>
            </p:nvSpPr>
            <p:spPr bwMode="auto">
              <a:xfrm>
                <a:off x="1715" y="2957"/>
                <a:ext cx="258" cy="320"/>
              </a:xfrm>
              <a:custGeom>
                <a:avLst/>
                <a:gdLst>
                  <a:gd name="T0" fmla="*/ 1 w 258"/>
                  <a:gd name="T1" fmla="*/ 304 h 320"/>
                  <a:gd name="T2" fmla="*/ 1 w 258"/>
                  <a:gd name="T3" fmla="*/ 300 h 320"/>
                  <a:gd name="T4" fmla="*/ 0 w 258"/>
                  <a:gd name="T5" fmla="*/ 288 h 320"/>
                  <a:gd name="T6" fmla="*/ 0 w 258"/>
                  <a:gd name="T7" fmla="*/ 271 h 320"/>
                  <a:gd name="T8" fmla="*/ 0 w 258"/>
                  <a:gd name="T9" fmla="*/ 249 h 320"/>
                  <a:gd name="T10" fmla="*/ 0 w 258"/>
                  <a:gd name="T11" fmla="*/ 226 h 320"/>
                  <a:gd name="T12" fmla="*/ 4 w 258"/>
                  <a:gd name="T13" fmla="*/ 203 h 320"/>
                  <a:gd name="T14" fmla="*/ 11 w 258"/>
                  <a:gd name="T15" fmla="*/ 182 h 320"/>
                  <a:gd name="T16" fmla="*/ 22 w 258"/>
                  <a:gd name="T17" fmla="*/ 165 h 320"/>
                  <a:gd name="T18" fmla="*/ 35 w 258"/>
                  <a:gd name="T19" fmla="*/ 152 h 320"/>
                  <a:gd name="T20" fmla="*/ 50 w 258"/>
                  <a:gd name="T21" fmla="*/ 143 h 320"/>
                  <a:gd name="T22" fmla="*/ 66 w 258"/>
                  <a:gd name="T23" fmla="*/ 135 h 320"/>
                  <a:gd name="T24" fmla="*/ 82 w 258"/>
                  <a:gd name="T25" fmla="*/ 128 h 320"/>
                  <a:gd name="T26" fmla="*/ 99 w 258"/>
                  <a:gd name="T27" fmla="*/ 120 h 320"/>
                  <a:gd name="T28" fmla="*/ 113 w 258"/>
                  <a:gd name="T29" fmla="*/ 108 h 320"/>
                  <a:gd name="T30" fmla="*/ 127 w 258"/>
                  <a:gd name="T31" fmla="*/ 92 h 320"/>
                  <a:gd name="T32" fmla="*/ 138 w 258"/>
                  <a:gd name="T33" fmla="*/ 68 h 320"/>
                  <a:gd name="T34" fmla="*/ 145 w 258"/>
                  <a:gd name="T35" fmla="*/ 48 h 320"/>
                  <a:gd name="T36" fmla="*/ 151 w 258"/>
                  <a:gd name="T37" fmla="*/ 34 h 320"/>
                  <a:gd name="T38" fmla="*/ 154 w 258"/>
                  <a:gd name="T39" fmla="*/ 21 h 320"/>
                  <a:gd name="T40" fmla="*/ 158 w 258"/>
                  <a:gd name="T41" fmla="*/ 12 h 320"/>
                  <a:gd name="T42" fmla="*/ 160 w 258"/>
                  <a:gd name="T43" fmla="*/ 6 h 320"/>
                  <a:gd name="T44" fmla="*/ 161 w 258"/>
                  <a:gd name="T45" fmla="*/ 2 h 320"/>
                  <a:gd name="T46" fmla="*/ 162 w 258"/>
                  <a:gd name="T47" fmla="*/ 0 h 320"/>
                  <a:gd name="T48" fmla="*/ 162 w 258"/>
                  <a:gd name="T49" fmla="*/ 0 h 320"/>
                  <a:gd name="T50" fmla="*/ 257 w 258"/>
                  <a:gd name="T51" fmla="*/ 17 h 320"/>
                  <a:gd name="T52" fmla="*/ 256 w 258"/>
                  <a:gd name="T53" fmla="*/ 21 h 320"/>
                  <a:gd name="T54" fmla="*/ 253 w 258"/>
                  <a:gd name="T55" fmla="*/ 33 h 320"/>
                  <a:gd name="T56" fmla="*/ 249 w 258"/>
                  <a:gd name="T57" fmla="*/ 48 h 320"/>
                  <a:gd name="T58" fmla="*/ 244 w 258"/>
                  <a:gd name="T59" fmla="*/ 68 h 320"/>
                  <a:gd name="T60" fmla="*/ 237 w 258"/>
                  <a:gd name="T61" fmla="*/ 88 h 320"/>
                  <a:gd name="T62" fmla="*/ 230 w 258"/>
                  <a:gd name="T63" fmla="*/ 108 h 320"/>
                  <a:gd name="T64" fmla="*/ 221 w 258"/>
                  <a:gd name="T65" fmla="*/ 124 h 320"/>
                  <a:gd name="T66" fmla="*/ 211 w 258"/>
                  <a:gd name="T67" fmla="*/ 134 h 320"/>
                  <a:gd name="T68" fmla="*/ 199 w 258"/>
                  <a:gd name="T69" fmla="*/ 141 h 320"/>
                  <a:gd name="T70" fmla="*/ 183 w 258"/>
                  <a:gd name="T71" fmla="*/ 146 h 320"/>
                  <a:gd name="T72" fmla="*/ 166 w 258"/>
                  <a:gd name="T73" fmla="*/ 152 h 320"/>
                  <a:gd name="T74" fmla="*/ 148 w 258"/>
                  <a:gd name="T75" fmla="*/ 158 h 320"/>
                  <a:gd name="T76" fmla="*/ 129 w 258"/>
                  <a:gd name="T77" fmla="*/ 166 h 320"/>
                  <a:gd name="T78" fmla="*/ 113 w 258"/>
                  <a:gd name="T79" fmla="*/ 176 h 320"/>
                  <a:gd name="T80" fmla="*/ 100 w 258"/>
                  <a:gd name="T81" fmla="*/ 190 h 320"/>
                  <a:gd name="T82" fmla="*/ 90 w 258"/>
                  <a:gd name="T83" fmla="*/ 207 h 320"/>
                  <a:gd name="T84" fmla="*/ 85 w 258"/>
                  <a:gd name="T85" fmla="*/ 224 h 320"/>
                  <a:gd name="T86" fmla="*/ 82 w 258"/>
                  <a:gd name="T87" fmla="*/ 242 h 320"/>
                  <a:gd name="T88" fmla="*/ 82 w 258"/>
                  <a:gd name="T89" fmla="*/ 260 h 320"/>
                  <a:gd name="T90" fmla="*/ 82 w 258"/>
                  <a:gd name="T91" fmla="*/ 279 h 320"/>
                  <a:gd name="T92" fmla="*/ 84 w 258"/>
                  <a:gd name="T93" fmla="*/ 293 h 320"/>
                  <a:gd name="T94" fmla="*/ 86 w 258"/>
                  <a:gd name="T95" fmla="*/ 306 h 320"/>
                  <a:gd name="T96" fmla="*/ 88 w 258"/>
                  <a:gd name="T97" fmla="*/ 315 h 320"/>
                  <a:gd name="T98" fmla="*/ 88 w 258"/>
                  <a:gd name="T99" fmla="*/ 319 h 320"/>
                  <a:gd name="T100" fmla="*/ 1 w 258"/>
                  <a:gd name="T101" fmla="*/ 30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20">
                    <a:moveTo>
                      <a:pt x="1" y="304"/>
                    </a:moveTo>
                    <a:lnTo>
                      <a:pt x="1" y="300"/>
                    </a:lnTo>
                    <a:lnTo>
                      <a:pt x="0" y="288"/>
                    </a:lnTo>
                    <a:lnTo>
                      <a:pt x="0" y="271"/>
                    </a:lnTo>
                    <a:lnTo>
                      <a:pt x="0" y="249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2"/>
                    </a:lnTo>
                    <a:lnTo>
                      <a:pt x="22" y="165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8"/>
                    </a:lnTo>
                    <a:lnTo>
                      <a:pt x="127" y="92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3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8"/>
                    </a:lnTo>
                    <a:lnTo>
                      <a:pt x="221" y="124"/>
                    </a:lnTo>
                    <a:lnTo>
                      <a:pt x="211" y="134"/>
                    </a:lnTo>
                    <a:lnTo>
                      <a:pt x="199" y="141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8"/>
                    </a:lnTo>
                    <a:lnTo>
                      <a:pt x="129" y="166"/>
                    </a:lnTo>
                    <a:lnTo>
                      <a:pt x="113" y="176"/>
                    </a:lnTo>
                    <a:lnTo>
                      <a:pt x="100" y="190"/>
                    </a:lnTo>
                    <a:lnTo>
                      <a:pt x="90" y="207"/>
                    </a:lnTo>
                    <a:lnTo>
                      <a:pt x="85" y="224"/>
                    </a:lnTo>
                    <a:lnTo>
                      <a:pt x="82" y="242"/>
                    </a:lnTo>
                    <a:lnTo>
                      <a:pt x="82" y="260"/>
                    </a:lnTo>
                    <a:lnTo>
                      <a:pt x="82" y="279"/>
                    </a:lnTo>
                    <a:lnTo>
                      <a:pt x="84" y="293"/>
                    </a:lnTo>
                    <a:lnTo>
                      <a:pt x="86" y="306"/>
                    </a:lnTo>
                    <a:lnTo>
                      <a:pt x="88" y="315"/>
                    </a:lnTo>
                    <a:lnTo>
                      <a:pt x="88" y="319"/>
                    </a:lnTo>
                    <a:lnTo>
                      <a:pt x="1" y="304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1767" y="3076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0"/>
              <p:cNvSpPr>
                <a:spLocks/>
              </p:cNvSpPr>
              <p:nvPr/>
            </p:nvSpPr>
            <p:spPr bwMode="auto">
              <a:xfrm>
                <a:off x="1777" y="308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869" y="2944"/>
                <a:ext cx="27" cy="40"/>
              </a:xfrm>
              <a:custGeom>
                <a:avLst/>
                <a:gdLst>
                  <a:gd name="T0" fmla="*/ 3 w 27"/>
                  <a:gd name="T1" fmla="*/ 14 h 40"/>
                  <a:gd name="T2" fmla="*/ 1 w 27"/>
                  <a:gd name="T3" fmla="*/ 17 h 40"/>
                  <a:gd name="T4" fmla="*/ 1 w 27"/>
                  <a:gd name="T5" fmla="*/ 21 h 40"/>
                  <a:gd name="T6" fmla="*/ 0 w 27"/>
                  <a:gd name="T7" fmla="*/ 25 h 40"/>
                  <a:gd name="T8" fmla="*/ 0 w 27"/>
                  <a:gd name="T9" fmla="*/ 28 h 40"/>
                  <a:gd name="T10" fmla="*/ 1 w 27"/>
                  <a:gd name="T11" fmla="*/ 31 h 40"/>
                  <a:gd name="T12" fmla="*/ 2 w 27"/>
                  <a:gd name="T13" fmla="*/ 34 h 40"/>
                  <a:gd name="T14" fmla="*/ 3 w 27"/>
                  <a:gd name="T15" fmla="*/ 36 h 40"/>
                  <a:gd name="T16" fmla="*/ 5 w 27"/>
                  <a:gd name="T17" fmla="*/ 37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7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1 h 40"/>
                  <a:gd name="T30" fmla="*/ 21 w 27"/>
                  <a:gd name="T31" fmla="*/ 27 h 40"/>
                  <a:gd name="T32" fmla="*/ 23 w 27"/>
                  <a:gd name="T33" fmla="*/ 24 h 40"/>
                  <a:gd name="T34" fmla="*/ 24 w 27"/>
                  <a:gd name="T35" fmla="*/ 21 h 40"/>
                  <a:gd name="T36" fmla="*/ 25 w 27"/>
                  <a:gd name="T37" fmla="*/ 16 h 40"/>
                  <a:gd name="T38" fmla="*/ 26 w 27"/>
                  <a:gd name="T39" fmla="*/ 13 h 40"/>
                  <a:gd name="T40" fmla="*/ 25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1 w 27"/>
                  <a:gd name="T57" fmla="*/ 2 h 40"/>
                  <a:gd name="T58" fmla="*/ 9 w 27"/>
                  <a:gd name="T59" fmla="*/ 4 h 40"/>
                  <a:gd name="T60" fmla="*/ 7 w 27"/>
                  <a:gd name="T61" fmla="*/ 7 h 40"/>
                  <a:gd name="T62" fmla="*/ 5 w 27"/>
                  <a:gd name="T63" fmla="*/ 10 h 40"/>
                  <a:gd name="T64" fmla="*/ 3 w 27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4"/>
                    </a:moveTo>
                    <a:lnTo>
                      <a:pt x="1" y="17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4"/>
                    </a:lnTo>
                    <a:lnTo>
                      <a:pt x="3" y="36"/>
                    </a:lnTo>
                    <a:lnTo>
                      <a:pt x="5" y="37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7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1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5" y="16"/>
                    </a:lnTo>
                    <a:lnTo>
                      <a:pt x="26" y="13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5" y="10"/>
                    </a:lnTo>
                    <a:lnTo>
                      <a:pt x="3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1950" y="295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1788" y="324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54"/>
              <p:cNvSpPr>
                <a:spLocks/>
              </p:cNvSpPr>
              <p:nvPr/>
            </p:nvSpPr>
            <p:spPr bwMode="auto">
              <a:xfrm>
                <a:off x="1708" y="323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2290303" y="476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2087103" y="432395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Subquery</a:t>
            </a:r>
          </a:p>
        </p:txBody>
      </p:sp>
      <p:sp>
        <p:nvSpPr>
          <p:cNvPr id="61" name="Arc 59"/>
          <p:cNvSpPr>
            <a:spLocks/>
          </p:cNvSpPr>
          <p:nvPr/>
        </p:nvSpPr>
        <p:spPr bwMode="auto">
          <a:xfrm rot="19620000">
            <a:off x="5763753" y="3863575"/>
            <a:ext cx="381000" cy="800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505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72998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(inner query) executes once before the main query.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smtClean="0"/>
              <a:t>The result of the </a:t>
            </a:r>
            <a:r>
              <a:rPr lang="en-US" dirty="0" err="1" smtClean="0"/>
              <a:t>subquery</a:t>
            </a:r>
            <a:r>
              <a:rPr lang="en-US" dirty="0" smtClean="0"/>
              <a:t> is used by the main query (outer query).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err="1" smtClean="0"/>
              <a:t>Subqueries</a:t>
            </a:r>
            <a:r>
              <a:rPr lang="en-US" dirty="0" smtClean="0"/>
              <a:t> are useful when a query is based on unknown values.</a:t>
            </a:r>
          </a:p>
          <a:p>
            <a:pPr lvl="1">
              <a:buClr>
                <a:srgbClr val="FF3300"/>
              </a:buClr>
              <a:buSzPct val="105000"/>
              <a:buNone/>
            </a:pPr>
            <a:endParaRPr lang="en-US" dirty="0" smtClean="0"/>
          </a:p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blackWhite">
          <a:xfrm>
            <a:off x="939800" y="3418449"/>
            <a:ext cx="74803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ltGray">
          <a:xfrm>
            <a:off x="3678238" y="4331261"/>
            <a:ext cx="4189412" cy="5524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blackWhite">
          <a:xfrm>
            <a:off x="939800" y="3418449"/>
            <a:ext cx="7694612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WHERE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operator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	(SELECT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      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a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76275" y="2287587"/>
            <a:ext cx="7470775" cy="1762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62288" y="2611437"/>
            <a:ext cx="4811712" cy="1379538"/>
            <a:chOff x="2101" y="1076"/>
            <a:chExt cx="3031" cy="86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ltGray">
            <a:xfrm>
              <a:off x="2101" y="1413"/>
              <a:ext cx="30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4"/>
            <p:cNvSpPr>
              <a:spLocks/>
            </p:cNvSpPr>
            <p:nvPr/>
          </p:nvSpPr>
          <p:spPr bwMode="auto">
            <a:xfrm rot="10800000">
              <a:off x="2317" y="1290"/>
              <a:ext cx="1084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08 w 27008"/>
                <a:gd name="T1" fmla="*/ 20912 h 21600"/>
                <a:gd name="T2" fmla="*/ 0 w 27008"/>
                <a:gd name="T3" fmla="*/ 0 h 21600"/>
                <a:gd name="T4" fmla="*/ 21600 w 270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8" h="21600" fill="none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08" h="21600" stroke="0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379" y="1076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2975</a:t>
              </a: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06450" y="2282825"/>
            <a:ext cx="56721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    (SELECT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           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           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=7566);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7863" y="2335212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blackWhite">
          <a:xfrm>
            <a:off x="676275" y="4275931"/>
            <a:ext cx="74993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Guidelines for using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33845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Enclose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parentheses. 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right side of the comparison operator.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single-row operators with single-row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multiple-row operators with multiple-row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Types of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-378362" y="2047877"/>
            <a:ext cx="3634326" cy="4397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 Single-row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subquery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1119983" y="2486026"/>
            <a:ext cx="3967162" cy="1038225"/>
            <a:chOff x="1185" y="938"/>
            <a:chExt cx="2499" cy="654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blackWhite">
            <a:xfrm>
              <a:off x="1200" y="939"/>
              <a:ext cx="1231" cy="6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185" y="938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Arial" pitchFamily="34" charset="0"/>
                </a:rPr>
                <a:t>Main query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ltGray">
            <a:xfrm>
              <a:off x="1458" y="1236"/>
              <a:ext cx="967" cy="34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1551" y="1305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Subquery</a:t>
              </a: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3388" y="125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D3EA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336" y="1415"/>
              <a:ext cx="1348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664" y="1169"/>
              <a:ext cx="5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dirty="0">
                  <a:latin typeface="Arial" pitchFamily="34" charset="0"/>
                </a:rPr>
                <a:t>returns</a:t>
              </a:r>
            </a:p>
          </p:txBody>
        </p:sp>
      </p:grp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324475" y="2978152"/>
            <a:ext cx="12134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CLERK</a:t>
            </a:r>
          </a:p>
        </p:txBody>
      </p:sp>
      <p:grpSp>
        <p:nvGrpSpPr>
          <p:cNvPr id="50" name="Group 23"/>
          <p:cNvGrpSpPr>
            <a:grpSpLocks/>
          </p:cNvGrpSpPr>
          <p:nvPr/>
        </p:nvGrpSpPr>
        <p:grpSpPr bwMode="auto">
          <a:xfrm>
            <a:off x="114300" y="3567113"/>
            <a:ext cx="7324725" cy="1685925"/>
            <a:chOff x="542" y="1730"/>
            <a:chExt cx="4614" cy="1062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542" y="1730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sx="1000" sy="1000" algn="ctr" rotWithShape="0">
                <a:srgbClr val="000000"/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 smtClean="0"/>
                <a:t>Multiple-row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762" y="2268"/>
              <a:ext cx="1120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CLERK</a:t>
              </a:r>
            </a:p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MANAGER</a:t>
              </a: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185" y="2042"/>
              <a:ext cx="2499" cy="654"/>
              <a:chOff x="1185" y="2042"/>
              <a:chExt cx="2499" cy="65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blackWhite">
              <a:xfrm>
                <a:off x="1200" y="2043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1185" y="2042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ltGray">
              <a:xfrm>
                <a:off x="1458" y="2340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1551" y="2409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3388" y="2358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2336" y="2519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2664" y="2273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  <p:grpSp>
        <p:nvGrpSpPr>
          <p:cNvPr id="61" name="Group 35"/>
          <p:cNvGrpSpPr>
            <a:grpSpLocks/>
          </p:cNvGrpSpPr>
          <p:nvPr/>
        </p:nvGrpSpPr>
        <p:grpSpPr bwMode="auto">
          <a:xfrm>
            <a:off x="114300" y="5040314"/>
            <a:ext cx="7710488" cy="1898650"/>
            <a:chOff x="530" y="2808"/>
            <a:chExt cx="4857" cy="1196"/>
          </a:xfrm>
        </p:grpSpPr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2267" y="2808"/>
              <a:ext cx="252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530" y="2844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sx="1000" sy="1000" algn="ctr" rotWithShape="0">
                <a:srgbClr val="000000"/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/>
                <a:t>Multiple-column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750" y="3480"/>
              <a:ext cx="1637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</a:rPr>
                <a:t>CLERK        7900</a:t>
              </a:r>
              <a:br>
                <a:rPr lang="en-US" sz="2400" dirty="0">
                  <a:latin typeface="Arial" pitchFamily="34" charset="0"/>
                </a:rPr>
              </a:br>
              <a:r>
                <a:rPr lang="en-US" sz="2400" dirty="0">
                  <a:latin typeface="Arial" pitchFamily="34" charset="0"/>
                </a:rPr>
                <a:t>MANAGER  7698</a:t>
              </a:r>
            </a:p>
          </p:txBody>
        </p:sp>
        <p:grpSp>
          <p:nvGrpSpPr>
            <p:cNvPr id="65" name="Group 34"/>
            <p:cNvGrpSpPr>
              <a:grpSpLocks/>
            </p:cNvGrpSpPr>
            <p:nvPr/>
          </p:nvGrpSpPr>
          <p:grpSpPr bwMode="auto">
            <a:xfrm>
              <a:off x="1173" y="3146"/>
              <a:ext cx="2499" cy="654"/>
              <a:chOff x="1173" y="3146"/>
              <a:chExt cx="2499" cy="654"/>
            </a:xfrm>
          </p:grpSpPr>
          <p:sp>
            <p:nvSpPr>
              <p:cNvPr id="66" name="Rectangle 27"/>
              <p:cNvSpPr>
                <a:spLocks noChangeArrowheads="1"/>
              </p:cNvSpPr>
              <p:nvPr/>
            </p:nvSpPr>
            <p:spPr bwMode="blackWhite">
              <a:xfrm>
                <a:off x="1188" y="3147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1173" y="3146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ltGray">
              <a:xfrm>
                <a:off x="1446" y="3444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1539" y="3513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3376" y="346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71" name="Line 32"/>
              <p:cNvSpPr>
                <a:spLocks noChangeShapeType="1"/>
              </p:cNvSpPr>
              <p:nvPr/>
            </p:nvSpPr>
            <p:spPr bwMode="auto">
              <a:xfrm>
                <a:off x="2324" y="3623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2652" y="3377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Single-Row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177034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 smtClean="0"/>
              <a:t>Return only one row</a:t>
            </a:r>
          </a:p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 smtClean="0"/>
              <a:t>Use single-row comparison operators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256714" y="336217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or equal to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Not equal to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Executing Single-Row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50017" y="2136775"/>
            <a:ext cx="7480300" cy="2838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64655" y="2657475"/>
            <a:ext cx="4335462" cy="1189038"/>
            <a:chOff x="2365" y="1256"/>
            <a:chExt cx="2731" cy="74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ltGray">
            <a:xfrm>
              <a:off x="2365" y="1473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rot="10800000">
              <a:off x="2629" y="1338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98" y="1256"/>
              <a:ext cx="55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CLERK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64655" y="3762375"/>
            <a:ext cx="4335462" cy="1150938"/>
            <a:chOff x="2365" y="1952"/>
            <a:chExt cx="2731" cy="725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ltGray">
            <a:xfrm>
              <a:off x="2365" y="2145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9"/>
            <p:cNvSpPr>
              <a:spLocks/>
            </p:cNvSpPr>
            <p:nvPr/>
          </p:nvSpPr>
          <p:spPr bwMode="auto">
            <a:xfrm rot="10800000">
              <a:off x="2629" y="2046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20" y="1952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1100</a:t>
              </a: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blackWhite">
          <a:xfrm>
            <a:off x="738905" y="2124075"/>
            <a:ext cx="7229475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ename, 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	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     	FROM   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    	WHERE    	empno = 7369)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  AND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8		(SELECT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9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10		WHERE	empno = 7876); 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blackWhite">
          <a:xfrm>
            <a:off x="738905" y="5191919"/>
            <a:ext cx="7478712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CLERK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</TotalTime>
  <Words>538</Words>
  <Application>Microsoft Macintosh PowerPoint</Application>
  <PresentationFormat>On-screen Show (4:3)</PresentationFormat>
  <Paragraphs>186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Subquery: Part 01</vt:lpstr>
      <vt:lpstr>Lecture Outline</vt:lpstr>
      <vt:lpstr>Using a Subquery to Solve a Problem</vt:lpstr>
      <vt:lpstr>Subquery</vt:lpstr>
      <vt:lpstr>Using a Subquery</vt:lpstr>
      <vt:lpstr>Guidelines for using Subquery</vt:lpstr>
      <vt:lpstr>Types of Subquery</vt:lpstr>
      <vt:lpstr>Single-Row Subquery</vt:lpstr>
      <vt:lpstr>Executing Single-Row Subquery</vt:lpstr>
      <vt:lpstr>Using Group Function in a Subquery</vt:lpstr>
      <vt:lpstr>Having Clause with Subquery</vt:lpstr>
      <vt:lpstr>What is wrong with this statement?</vt:lpstr>
      <vt:lpstr>Will this statement work?</vt:lpstr>
      <vt:lpstr>Slide 14</vt:lpstr>
      <vt:lpstr>Slide 15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26</cp:revision>
  <dcterms:created xsi:type="dcterms:W3CDTF">2018-12-10T17:20:29Z</dcterms:created>
  <dcterms:modified xsi:type="dcterms:W3CDTF">2020-05-09T17:35:46Z</dcterms:modified>
</cp:coreProperties>
</file>