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55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11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62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76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9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62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59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51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66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7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4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6584" y="1448971"/>
            <a:ext cx="6344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Variable, Laplace &amp; Z- transformation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1320" y="3685735"/>
            <a:ext cx="243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05</a:t>
            </a:r>
          </a:p>
        </p:txBody>
      </p:sp>
    </p:spTree>
    <p:extLst>
      <p:ext uri="{BB962C8B-B14F-4D97-AF65-F5344CB8AC3E}">
        <p14:creationId xmlns:p14="http://schemas.microsoft.com/office/powerpoint/2010/main" val="2578612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45833E-6 1.11111E-6 L 1.45833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7.40741E-7 L 0 -0.07222 " pathEditMode="relative" rAng="0" ptsTypes="AA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11" y="2323329"/>
            <a:ext cx="1067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311" y="2824392"/>
            <a:ext cx="10567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this lecture you will know how to evaluate inverse Laplace transformation using partial fraction and also inverse Laplace transformation associated with unit step function. </a:t>
            </a:r>
          </a:p>
        </p:txBody>
      </p:sp>
    </p:spTree>
    <p:extLst>
      <p:ext uri="{BB962C8B-B14F-4D97-AF65-F5344CB8AC3E}">
        <p14:creationId xmlns:p14="http://schemas.microsoft.com/office/powerpoint/2010/main" val="3883772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211" y="458670"/>
            <a:ext cx="1067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2211" y="720280"/>
                <a:ext cx="10567181" cy="883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−4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11" y="720280"/>
                <a:ext cx="10567181" cy="883383"/>
              </a:xfrm>
              <a:prstGeom prst="rect">
                <a:avLst/>
              </a:prstGeom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4447" y="1603663"/>
                <a:ext cx="2725271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7" y="1603663"/>
                <a:ext cx="2725271" cy="375552"/>
              </a:xfrm>
              <a:prstGeom prst="rect">
                <a:avLst/>
              </a:prstGeom>
              <a:blipFill>
                <a:blip r:embed="rId3"/>
                <a:stretch>
                  <a:fillRect l="-2013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88017" y="1612628"/>
                <a:ext cx="2725271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017" y="1612628"/>
                <a:ext cx="2725271" cy="375552"/>
              </a:xfrm>
              <a:prstGeom prst="rect">
                <a:avLst/>
              </a:prstGeom>
              <a:blipFill>
                <a:blip r:embed="rId4"/>
                <a:stretch>
                  <a:fillRect l="-1790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4629" y="1621593"/>
                <a:ext cx="2725271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629" y="1621593"/>
                <a:ext cx="2725271" cy="375552"/>
              </a:xfrm>
              <a:prstGeom prst="rect">
                <a:avLst/>
              </a:prstGeom>
              <a:blipFill>
                <a:blip r:embed="rId5"/>
                <a:stretch>
                  <a:fillRect l="-2013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045373" y="1594700"/>
                <a:ext cx="2725271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373" y="1594700"/>
                <a:ext cx="2725271" cy="375552"/>
              </a:xfrm>
              <a:prstGeom prst="rect">
                <a:avLst/>
              </a:prstGeom>
              <a:blipFill>
                <a:blip r:embed="rId6"/>
                <a:stretch>
                  <a:fillRect l="-2013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9953" y="2348753"/>
                <a:ext cx="5520947" cy="527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3" y="2348753"/>
                <a:ext cx="5520947" cy="527324"/>
              </a:xfrm>
              <a:prstGeom prst="rect">
                <a:avLst/>
              </a:prstGeom>
              <a:blipFill>
                <a:blip r:embed="rId7"/>
                <a:stretch>
                  <a:fillRect l="-883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1344" y="3154555"/>
                <a:ext cx="1748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4" y="3154555"/>
                <a:ext cx="1748115" cy="369332"/>
              </a:xfrm>
              <a:prstGeom prst="rect">
                <a:avLst/>
              </a:prstGeom>
              <a:blipFill>
                <a:blip r:embed="rId8"/>
                <a:stretch>
                  <a:fillRect l="-27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28047" y="3127660"/>
                <a:ext cx="1748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047" y="3127660"/>
                <a:ext cx="1748115" cy="369332"/>
              </a:xfrm>
              <a:prstGeom prst="rect">
                <a:avLst/>
              </a:prstGeom>
              <a:blipFill>
                <a:blip r:embed="rId9"/>
                <a:stretch>
                  <a:fillRect l="-31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34750" y="3100765"/>
                <a:ext cx="1748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750" y="3100765"/>
                <a:ext cx="1748115" cy="369332"/>
              </a:xfrm>
              <a:prstGeom prst="rect">
                <a:avLst/>
              </a:prstGeom>
              <a:blipFill>
                <a:blip r:embed="rId10"/>
                <a:stretch>
                  <a:fillRect l="-278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41453" y="3073870"/>
                <a:ext cx="1748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453" y="3073870"/>
                <a:ext cx="1748115" cy="369332"/>
              </a:xfrm>
              <a:prstGeom prst="rect">
                <a:avLst/>
              </a:prstGeom>
              <a:blipFill>
                <a:blip r:embed="rId11"/>
                <a:stretch>
                  <a:fillRect l="-31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9953" y="3836894"/>
                <a:ext cx="6526306" cy="592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3" y="3836894"/>
                <a:ext cx="6526306" cy="592022"/>
              </a:xfrm>
              <a:prstGeom prst="rect">
                <a:avLst/>
              </a:prstGeom>
              <a:blipFill>
                <a:blip r:embed="rId12"/>
                <a:stretch>
                  <a:fillRect l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2211" y="4607859"/>
                <a:ext cx="33856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11" y="4607859"/>
                <a:ext cx="3385695" cy="492443"/>
              </a:xfrm>
              <a:prstGeom prst="rect">
                <a:avLst/>
              </a:prstGeom>
              <a:blipFill>
                <a:blip r:embed="rId13"/>
                <a:stretch>
                  <a:fillRect l="-14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85949" y="4598896"/>
                <a:ext cx="33856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949" y="4598896"/>
                <a:ext cx="3385695" cy="492443"/>
              </a:xfrm>
              <a:prstGeom prst="rect">
                <a:avLst/>
              </a:prstGeom>
              <a:blipFill>
                <a:blip r:embed="rId14"/>
                <a:stretch>
                  <a:fillRect l="-14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84281" y="5181603"/>
                <a:ext cx="33856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1" y="5181603"/>
                <a:ext cx="3385695" cy="492443"/>
              </a:xfrm>
              <a:prstGeom prst="rect">
                <a:avLst/>
              </a:prstGeom>
              <a:blipFill>
                <a:blip r:embed="rId15"/>
                <a:stretch>
                  <a:fillRect l="-14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21808" y="5172643"/>
                <a:ext cx="33856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08" y="5172643"/>
                <a:ext cx="3385695" cy="492443"/>
              </a:xfrm>
              <a:prstGeom prst="rect">
                <a:avLst/>
              </a:prstGeom>
              <a:blipFill>
                <a:blip r:embed="rId16"/>
                <a:stretch>
                  <a:fillRect l="-1439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745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9771" y="2282843"/>
            <a:ext cx="7297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0391" y="3111443"/>
            <a:ext cx="94308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Inverse Laplace transformation using partial fraction with type unrepeated, repeated and complex or irrational factors.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Inverse Laplace transformation associated with unit step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07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3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966" y="627529"/>
            <a:ext cx="11044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 Using Partial Fraction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0966" y="1470212"/>
            <a:ext cx="943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on type Unrepeated Factors (Linear Factors)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0966" y="2363372"/>
                <a:ext cx="4012050" cy="3613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01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⇒1=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=−1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6" y="2363372"/>
                <a:ext cx="4012050" cy="3613490"/>
              </a:xfrm>
              <a:prstGeom prst="rect">
                <a:avLst/>
              </a:prstGeom>
              <a:blipFill>
                <a:blip r:embed="rId2"/>
                <a:stretch>
                  <a:fillRect l="-1517" t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6029" y="2363372"/>
                <a:ext cx="2996418" cy="2165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9" y="2363372"/>
                <a:ext cx="2996418" cy="2165273"/>
              </a:xfrm>
              <a:prstGeom prst="rect">
                <a:avLst/>
              </a:prstGeom>
              <a:blipFill>
                <a:blip r:embed="rId3"/>
                <a:stretch>
                  <a:fillRect l="-1626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95617" y="2391508"/>
                <a:ext cx="3021242" cy="3370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Practice-</a:t>
                </a:r>
              </a:p>
              <a:p>
                <a:pPr marL="514350" indent="-514350">
                  <a:buAutoNum type="arabicPeriod"/>
                </a:pPr>
                <a:endParaRPr lang="en-US" sz="2000" i="1" dirty="0"/>
              </a:p>
              <a:p>
                <a:pPr marL="514350" indent="-514350">
                  <a:buAutoNum type="arabicPeriod"/>
                </a:pPr>
                <a:endParaRPr lang="en-US" sz="2000" i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+ 1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− 2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2.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3..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−17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− 5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+6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617" y="2391508"/>
                <a:ext cx="3021242" cy="3370923"/>
              </a:xfrm>
              <a:prstGeom prst="rect">
                <a:avLst/>
              </a:prstGeom>
              <a:blipFill>
                <a:blip r:embed="rId4"/>
                <a:stretch>
                  <a:fillRect l="-3232"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31DDA6C-CF05-4191-AA54-6F5BC56BB590}"/>
                  </a:ext>
                </a:extLst>
              </p:cNvPr>
              <p:cNvSpPr/>
              <p:nvPr/>
            </p:nvSpPr>
            <p:spPr>
              <a:xfrm>
                <a:off x="5026029" y="4389120"/>
                <a:ext cx="3470857" cy="21652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u="sng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Short Technique for Linear factors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=3;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=2;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31DDA6C-CF05-4191-AA54-6F5BC56BB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9" y="4389120"/>
                <a:ext cx="3470857" cy="2165273"/>
              </a:xfrm>
              <a:prstGeom prst="rect">
                <a:avLst/>
              </a:prstGeom>
              <a:blipFill>
                <a:blip r:embed="rId5"/>
                <a:stretch>
                  <a:fillRect l="-1224" r="-1049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430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01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2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03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03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754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54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966" y="627529"/>
            <a:ext cx="11044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 Using Partial Fraction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0966" y="1470212"/>
            <a:ext cx="943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on type Repeated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2994" y="1944218"/>
                <a:ext cx="5137472" cy="5190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01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𝑖𝑚𝑝𝑙𝑖𝑒𝑠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4+5=0+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.3+0⟹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=−2,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𝑖𝑚𝑝𝑙𝑖𝑒𝑠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−8+5=0+0+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𝑜𝑡h𝑒𝑟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⟹5=−2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94" y="1944218"/>
                <a:ext cx="5137472" cy="5190845"/>
              </a:xfrm>
              <a:prstGeom prst="rect">
                <a:avLst/>
              </a:prstGeom>
              <a:blipFill>
                <a:blip r:embed="rId2"/>
                <a:stretch>
                  <a:fillRect l="-949" t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13009" y="2309767"/>
                <a:ext cx="3587261" cy="212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09" y="2309767"/>
                <a:ext cx="3587261" cy="2125454"/>
              </a:xfrm>
              <a:prstGeom prst="rect">
                <a:avLst/>
              </a:prstGeom>
              <a:blipFill>
                <a:blip r:embed="rId3"/>
                <a:stretch>
                  <a:fillRect l="-1531" t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98488" y="2363372"/>
                <a:ext cx="3093512" cy="170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Practice-</a:t>
                </a:r>
              </a:p>
              <a:p>
                <a:endParaRPr lang="en-US" dirty="0"/>
              </a:p>
              <a:p>
                <a:r>
                  <a:rPr lang="en-US" sz="2000" dirty="0"/>
                  <a:t>1.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r>
                  <a:rPr lang="en-US" sz="2000" dirty="0"/>
                  <a:t>2.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+14 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488" y="2363372"/>
                <a:ext cx="3093512" cy="1700145"/>
              </a:xfrm>
              <a:prstGeom prst="rect">
                <a:avLst/>
              </a:prstGeom>
              <a:blipFill>
                <a:blip r:embed="rId4"/>
                <a:stretch>
                  <a:fillRect l="-3156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FD4912-0FA6-43DA-A18F-A60EA4C856B2}"/>
                  </a:ext>
                </a:extLst>
              </p:cNvPr>
              <p:cNvSpPr/>
              <p:nvPr/>
            </p:nvSpPr>
            <p:spPr>
              <a:xfrm>
                <a:off x="6529752" y="4435221"/>
                <a:ext cx="5137472" cy="22593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Comparing both sides,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solving,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FD4912-0FA6-43DA-A18F-A60EA4C85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752" y="4435221"/>
                <a:ext cx="5137472" cy="2259333"/>
              </a:xfrm>
              <a:prstGeom prst="rect">
                <a:avLst/>
              </a:prstGeom>
              <a:blipFill>
                <a:blip r:embed="rId5"/>
                <a:stretch>
                  <a:fillRect l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953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1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2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966" y="627529"/>
            <a:ext cx="11044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 Using Partial Fraction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0966" y="1470212"/>
            <a:ext cx="943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on type  Factors with Complex or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Irrational Roots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5538" y="2363372"/>
                <a:ext cx="4546628" cy="4508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Example: 01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+13)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+26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+13)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+13</m:t>
                        </m:r>
                      </m:den>
                    </m:f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+26=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 ⟹26=13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Comparing both sides,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=3, 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=13⟹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So we get,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=5 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38" y="2363372"/>
                <a:ext cx="4546628" cy="4508798"/>
              </a:xfrm>
              <a:prstGeom prst="rect">
                <a:avLst/>
              </a:prstGeom>
              <a:blipFill>
                <a:blip r:embed="rId2"/>
                <a:stretch>
                  <a:fillRect l="-1072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26746" y="2363372"/>
                <a:ext cx="4079633" cy="380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+13)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.2+4)+9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+2)+3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=2+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r>
                  <a:rPr lang="en-US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=2+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46" y="2363372"/>
                <a:ext cx="4079633" cy="3803670"/>
              </a:xfrm>
              <a:prstGeom prst="rect">
                <a:avLst/>
              </a:prstGeom>
              <a:blipFill>
                <a:blip r:embed="rId3"/>
                <a:stretch>
                  <a:fillRect l="-1194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78243" y="2363372"/>
                <a:ext cx="3093512" cy="201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Practice-</a:t>
                </a:r>
              </a:p>
              <a:p>
                <a:endParaRPr lang="en-US" dirty="0"/>
              </a:p>
              <a:p>
                <a:r>
                  <a:rPr lang="en-US" sz="2000" dirty="0"/>
                  <a:t>1.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2.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3" y="2363372"/>
                <a:ext cx="3093512" cy="2014590"/>
              </a:xfrm>
              <a:prstGeom prst="rect">
                <a:avLst/>
              </a:prstGeom>
              <a:blipFill>
                <a:blip r:embed="rId4"/>
                <a:stretch>
                  <a:fillRect l="-2959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673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1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952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11" y="627529"/>
            <a:ext cx="1067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 Associated with Unit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9148" y="2096083"/>
                <a:ext cx="4065563" cy="1896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</a:t>
                </a:r>
              </a:p>
              <a:p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𝑎𝑠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,</a:t>
                </a:r>
              </a:p>
              <a:p>
                <a:endParaRPr lang="en-US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48" y="2096083"/>
                <a:ext cx="4065563" cy="1896866"/>
              </a:xfrm>
              <a:prstGeom prst="rect">
                <a:avLst/>
              </a:prstGeom>
              <a:blipFill>
                <a:blip r:embed="rId2"/>
                <a:stretch>
                  <a:fillRect l="-2249" t="-2572" b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90648" y="2141448"/>
                <a:ext cx="4023358" cy="3551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1: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and sketch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Here,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648" y="2141448"/>
                <a:ext cx="4023358" cy="3551037"/>
              </a:xfrm>
              <a:prstGeom prst="rect">
                <a:avLst/>
              </a:prstGeom>
              <a:blipFill>
                <a:blip r:embed="rId3"/>
                <a:stretch>
                  <a:fillRect l="-1364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2271" y="2310979"/>
            <a:ext cx="3549777" cy="232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2861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85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15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45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11" y="627529"/>
            <a:ext cx="1067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 Associated with Unit Step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52739" y="1944501"/>
                <a:ext cx="5078436" cy="335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2: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and sketch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that,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39" y="1944501"/>
                <a:ext cx="5078436" cy="3352393"/>
              </a:xfrm>
              <a:prstGeom prst="rect">
                <a:avLst/>
              </a:prstGeom>
              <a:blipFill>
                <a:blip r:embed="rId2"/>
                <a:stretch>
                  <a:fillRect l="-1080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:\Users\aiub\Downloads\2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3506" y="1944501"/>
            <a:ext cx="4051495" cy="335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5542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11" y="627529"/>
            <a:ext cx="1067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 Associated with Unit Step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52739" y="1663147"/>
                <a:ext cx="5657550" cy="4188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3: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and sketch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that,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:r>
                  <a:rPr lang="en-US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39" y="1663147"/>
                <a:ext cx="5657550" cy="4188070"/>
              </a:xfrm>
              <a:prstGeom prst="rect">
                <a:avLst/>
              </a:prstGeom>
              <a:blipFill>
                <a:blip r:embed="rId2"/>
                <a:stretch>
                  <a:fillRect l="-970" t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0289" y="1941342"/>
            <a:ext cx="4234376" cy="337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6221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51"/>
                            </p:stCondLst>
                            <p:childTnLst>
                              <p:par>
                                <p:cTn id="5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11" y="627529"/>
            <a:ext cx="1067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 Associated with Unit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45392" y="1663147"/>
                <a:ext cx="3587260" cy="4502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Practice</a:t>
                </a:r>
              </a:p>
              <a:p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+25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+25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392" y="1663147"/>
                <a:ext cx="3587260" cy="4502323"/>
              </a:xfrm>
              <a:prstGeom prst="rect">
                <a:avLst/>
              </a:prstGeom>
              <a:blipFill>
                <a:blip r:embed="rId2"/>
                <a:stretch>
                  <a:fillRect l="-1698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775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5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52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53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804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255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302B2355AD34692F6903402BDC7D5" ma:contentTypeVersion="4" ma:contentTypeDescription="Create a new document." ma:contentTypeScope="" ma:versionID="494e440c11db2bc723f4e4103d706435">
  <xsd:schema xmlns:xsd="http://www.w3.org/2001/XMLSchema" xmlns:xs="http://www.w3.org/2001/XMLSchema" xmlns:p="http://schemas.microsoft.com/office/2006/metadata/properties" xmlns:ns2="f400e76e-fd7e-4a74-b08e-c4b26fc28aff" targetNamespace="http://schemas.microsoft.com/office/2006/metadata/properties" ma:root="true" ma:fieldsID="ee33dece418ebc195c5095dca9856839" ns2:_="">
    <xsd:import namespace="f400e76e-fd7e-4a74-b08e-c4b26fc2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e76e-fd7e-4a74-b08e-c4b26fc28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67CA4A-6485-423E-AB97-A4CF7516B7F5}"/>
</file>

<file path=customXml/itemProps2.xml><?xml version="1.0" encoding="utf-8"?>
<ds:datastoreItem xmlns:ds="http://schemas.openxmlformats.org/officeDocument/2006/customXml" ds:itemID="{691A254F-582B-4474-99DC-5E0C0AD67F5A}"/>
</file>

<file path=customXml/itemProps3.xml><?xml version="1.0" encoding="utf-8"?>
<ds:datastoreItem xmlns:ds="http://schemas.openxmlformats.org/officeDocument/2006/customXml" ds:itemID="{1BCA2F9D-387F-4312-AF07-B510830FF6D1}"/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793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Sajjadul Bari</dc:creator>
  <cp:lastModifiedBy>Roushanara Begum</cp:lastModifiedBy>
  <cp:revision>28</cp:revision>
  <dcterms:created xsi:type="dcterms:W3CDTF">2020-05-08T22:29:50Z</dcterms:created>
  <dcterms:modified xsi:type="dcterms:W3CDTF">2020-07-19T06:50:50Z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0x0101007C0302B2355AD34692F6903402BDC7D5</vt:lpwstr>
  </property>
</Properties>
</file>