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jadul Bari" initials="SB" lastIdx="1" clrIdx="0">
    <p:extLst>
      <p:ext uri="{19B8F6BF-5375-455C-9EA6-DF929625EA0E}">
        <p15:presenceInfo xmlns:p15="http://schemas.microsoft.com/office/powerpoint/2012/main" userId="184a2bd77de7f5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379F-FEA4-4A36-8B85-3B50858AE38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F517-F9B0-4D5E-A4FD-5E52ED1C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271" y="1264024"/>
            <a:ext cx="853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789" y="3550024"/>
            <a:ext cx="31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08</a:t>
            </a:r>
          </a:p>
        </p:txBody>
      </p:sp>
    </p:spTree>
    <p:extLst>
      <p:ext uri="{BB962C8B-B14F-4D97-AF65-F5344CB8AC3E}">
        <p14:creationId xmlns:p14="http://schemas.microsoft.com/office/powerpoint/2010/main" val="5265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5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271" y="1264024"/>
            <a:ext cx="8538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355" y="2361063"/>
            <a:ext cx="10112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focuses on some application problem where actually Laplace transformation have an important course of action.</a:t>
            </a:r>
          </a:p>
        </p:txBody>
      </p:sp>
    </p:spTree>
    <p:extLst>
      <p:ext uri="{BB962C8B-B14F-4D97-AF65-F5344CB8AC3E}">
        <p14:creationId xmlns:p14="http://schemas.microsoft.com/office/powerpoint/2010/main" val="30070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4F2E59-5048-4D1A-BBFD-78771CE26DA8}"/>
              </a:ext>
            </a:extLst>
          </p:cNvPr>
          <p:cNvSpPr txBox="1"/>
          <p:nvPr/>
        </p:nvSpPr>
        <p:spPr>
          <a:xfrm>
            <a:off x="1011382" y="235527"/>
            <a:ext cx="982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some Application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6353E2-552C-4C3C-98D5-C9BF23E4D71D}"/>
                  </a:ext>
                </a:extLst>
              </p:cNvPr>
              <p:cNvSpPr txBox="1"/>
              <p:nvPr/>
            </p:nvSpPr>
            <p:spPr>
              <a:xfrm>
                <a:off x="609601" y="1246909"/>
                <a:ext cx="5292436" cy="528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output voltage response in the following figure, if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𝛀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is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unit impulse at time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current and charge are zero at time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understand what is going on, note that the network is an LC- circuit to which two wires at A and B for recording the voltage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capacitor. The current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charge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related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obtain the model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m:rPr>
                          <m:aln/>
                        </m:rP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m:rPr>
                          <m:aln/>
                        </m:rP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+20 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+10,000 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m:rPr>
                          <m:aln/>
                        </m:rP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applying Laplace transformation in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get,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+10,000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b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+9900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…………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inverse Laplace transformation on both sides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99.5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99.5 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=100.5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99.5 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6353E2-552C-4C3C-98D5-C9BF23E4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246909"/>
                <a:ext cx="5292436" cy="5289397"/>
              </a:xfrm>
              <a:prstGeom prst="rect">
                <a:avLst/>
              </a:prstGeom>
              <a:blipFill>
                <a:blip r:embed="rId2"/>
                <a:stretch>
                  <a:fillRect l="-346" t="-231" r="-346" b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41755A-3390-4C4C-84A8-A1E2EF33A044}"/>
              </a:ext>
            </a:extLst>
          </p:cNvPr>
          <p:cNvSpPr txBox="1"/>
          <p:nvPr/>
        </p:nvSpPr>
        <p:spPr>
          <a:xfrm>
            <a:off x="6470073" y="1246909"/>
            <a:ext cx="5112326" cy="500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D93D465-154A-4A6F-9383-7F8B1454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34" y="1246908"/>
            <a:ext cx="2742002" cy="290945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C33DCA4-F41A-4ABF-9121-71D011CA1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33" y="4120638"/>
            <a:ext cx="3711821" cy="2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4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6663" y="586854"/>
            <a:ext cx="8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6663" y="1473958"/>
            <a:ext cx="9239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finishing this lecture students can easily understand the influence of Laplace transformation on some application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21874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D11571-AEEF-45B6-A61B-ABC57C5A44F7}"/>
</file>

<file path=customXml/itemProps2.xml><?xml version="1.0" encoding="utf-8"?>
<ds:datastoreItem xmlns:ds="http://schemas.openxmlformats.org/officeDocument/2006/customXml" ds:itemID="{AB1DAFAA-F2F3-4F34-AC02-4C7DE3054F2F}"/>
</file>

<file path=customXml/itemProps3.xml><?xml version="1.0" encoding="utf-8"?>
<ds:datastoreItem xmlns:ds="http://schemas.openxmlformats.org/officeDocument/2006/customXml" ds:itemID="{B12264E6-2D84-4CE0-86DA-1EA6A517FE01}"/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Sajjadul Bari</cp:lastModifiedBy>
  <cp:revision>16</cp:revision>
  <dcterms:created xsi:type="dcterms:W3CDTF">2020-05-09T16:37:51Z</dcterms:created>
  <dcterms:modified xsi:type="dcterms:W3CDTF">2020-06-21T13:51:19Z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