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LOOP_(programming_language)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rogramiz.com/cpp-programming/fun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866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Basic Programming on</a:t>
            </a:r>
            <a:br>
              <a:rPr lang="en-US" sz="3600" dirty="0"/>
            </a:br>
            <a:r>
              <a:rPr lang="en-US" sz="3600" dirty="0"/>
              <a:t>Loops, Arrays,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629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Write a program to perform matrix addition between 3 matrices.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12 13 14     1 2 3     101 104 107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15 16 17     4 5 6     102 105 108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18 19 20     7 8 9     103 106 109</a:t>
            </a:r>
          </a:p>
          <a:p>
            <a:pPr algn="just"/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114 119 124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121 126 131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128 133 138</a:t>
            </a: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Write a function to calculate factorial of a given integer number if that number is a prime number. If it is not, it will give an error.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u="sng" dirty="0"/>
              <a:t>Scenario 1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dirty="0"/>
          </a:p>
          <a:p>
            <a:pPr algn="just"/>
            <a:r>
              <a:rPr lang="en-US" u="sng" dirty="0"/>
              <a:t>Scenario 2</a:t>
            </a:r>
            <a:endParaRPr lang="en-US" dirty="0"/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636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https://en.wikipedia.org/wiki/LOOP_(programming_language)</a:t>
            </a:r>
            <a:endParaRPr lang="en-US" dirty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https://en.wikipedia.org/wiki/Array_data_structure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https://www.programiz.com/cpp-programming/function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</p:txBody>
      </p:sp>
    </p:spTree>
    <p:extLst>
      <p:ext uri="{BB962C8B-B14F-4D97-AF65-F5344CB8AC3E}">
        <p14:creationId xmlns:p14="http://schemas.microsoft.com/office/powerpoint/2010/main" val="94709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8953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0902" y="2435897"/>
            <a:ext cx="618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basic understanding of Loops, Arrays, and Functions.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 programming problems with Loops, Arrays, and Functions.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basic relationship between the usage of Loops and Arrays.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basic structure of a function and its usage.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an array of 10 elements and print the array elements both in normal and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13 3 64 15 53 54 1 43 32 12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an integer array of 10 elements and print how many numbers are odd and how many numbers are even.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 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odd numbers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even numbers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Write a function that takes TWO parameters to print all the odd numbers between a given range. Input the starting value of the range and ending value of the range. Then, send them as the parameters to your function.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value: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Ending value: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13 15 17 19 21 23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85F4CE864BD418790C48C96ABE6B3" ma:contentTypeVersion="2" ma:contentTypeDescription="Create a new document." ma:contentTypeScope="" ma:versionID="abd72888a40d168588267ba27804fcee">
  <xsd:schema xmlns:xsd="http://www.w3.org/2001/XMLSchema" xmlns:xs="http://www.w3.org/2001/XMLSchema" xmlns:p="http://schemas.microsoft.com/office/2006/metadata/properties" xmlns:ns2="bcb182b8-1fb0-4703-987b-022fcce876b7" targetNamespace="http://schemas.microsoft.com/office/2006/metadata/properties" ma:root="true" ma:fieldsID="d084047a7e67d538485c2e274a432f9b" ns2:_="">
    <xsd:import namespace="bcb182b8-1fb0-4703-987b-022fcce87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182b8-1fb0-4703-987b-022fcce87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4704CC-1A89-40CD-BF69-28CCDB91A18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223</TotalTime>
  <Words>603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Basic Programming on Loops, Arrays, and Functions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88</cp:revision>
  <dcterms:created xsi:type="dcterms:W3CDTF">2018-12-10T17:20:29Z</dcterms:created>
  <dcterms:modified xsi:type="dcterms:W3CDTF">2020-10-13T07:19:55Z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0x01010081D85F4CE864BD418790C48C96ABE6B3</vt:lpwstr>
  </property>
</Properties>
</file>