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861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7B40-308C-4F13-A696-791B5ECFD43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249</TotalTime>
  <Words>657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114</cp:revision>
  <dcterms:created xsi:type="dcterms:W3CDTF">2018-12-10T17:20:29Z</dcterms:created>
  <dcterms:modified xsi:type="dcterms:W3CDTF">2020-10-20T07:58:21Z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