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648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 with the child with the highest value from left sub-tree or with the lowest value from right subtree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</a:t>
            </a:r>
            <a:r>
              <a:rPr lang="en-US" dirty="0" smtClean="0"/>
              <a:t>the highest </a:t>
            </a:r>
            <a:r>
              <a:rPr lang="en-US" dirty="0"/>
              <a:t>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Delete 47 (leaf node) – </a:t>
            </a:r>
            <a:r>
              <a:rPr lang="en-US" b="1" dirty="0" smtClean="0">
                <a:solidFill>
                  <a:srgbClr val="FF0000"/>
                </a:solidFill>
              </a:rPr>
              <a:t>Case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 smtClean="0">
                <a:solidFill>
                  <a:srgbClr val="FF0000"/>
                </a:solidFill>
              </a:rPr>
              <a:t>Case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 smtClean="0">
                <a:solidFill>
                  <a:srgbClr val="FF0000"/>
                </a:solidFill>
              </a:rPr>
              <a:t>Case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 smtClean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Now delete 34, 40 and 45 from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496F9-30DD-48A6-A15C-C9FE5EB2D5F5}"/>
</file>

<file path=customXml/itemProps2.xml><?xml version="1.0" encoding="utf-8"?>
<ds:datastoreItem xmlns:ds="http://schemas.openxmlformats.org/officeDocument/2006/customXml" ds:itemID="{13AA4D3A-E433-421C-B839-14664BF3763E}"/>
</file>

<file path=customXml/itemProps3.xml><?xml version="1.0" encoding="utf-8"?>
<ds:datastoreItem xmlns:ds="http://schemas.openxmlformats.org/officeDocument/2006/customXml" ds:itemID="{A40F4DC7-21B6-4E5C-9C1A-302B27793C5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1232</TotalTime>
  <Words>354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116</cp:revision>
  <dcterms:created xsi:type="dcterms:W3CDTF">2018-12-10T17:20:29Z</dcterms:created>
  <dcterms:modified xsi:type="dcterms:W3CDTF">2020-04-28T15:49:59Z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