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</a:t>
            </a:r>
            <a:r>
              <a:rPr lang="en-US" sz="4000" dirty="0" smtClean="0"/>
              <a:t>Traversing and Searching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118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BFS Example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Queue</a:t>
            </a:r>
            <a:r>
              <a:rPr lang="en-US" altLang="ja-JP" dirty="0" smtClean="0"/>
              <a:t> is empty. Search terminates.</a:t>
            </a:r>
            <a:endParaRPr lang="en-US" altLang="ja-JP" dirty="0"/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</a:t>
            </a:r>
            <a:r>
              <a:rPr lang="en-US" sz="3600" dirty="0" smtClean="0"/>
              <a:t>Search</a:t>
            </a: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find Shortest </a:t>
            </a:r>
            <a:r>
              <a:rPr lang="en-US" sz="2000" dirty="0">
                <a:solidFill>
                  <a:schemeClr val="tx1"/>
                </a:solidFill>
              </a:rPr>
              <a:t>Path and Minimum Spanning Tree for unweighted </a:t>
            </a:r>
            <a:r>
              <a:rPr lang="en-US" sz="2000" dirty="0" smtClean="0">
                <a:solidFill>
                  <a:schemeClr val="tx1"/>
                </a:solidFill>
              </a:rPr>
              <a:t>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find all neighbor </a:t>
            </a:r>
            <a:r>
              <a:rPr lang="en-US" sz="2000" dirty="0" smtClean="0">
                <a:solidFill>
                  <a:schemeClr val="tx1"/>
                </a:solidFill>
              </a:rPr>
              <a:t>nodes in Peer </a:t>
            </a:r>
            <a:r>
              <a:rPr lang="en-US" sz="2000" dirty="0">
                <a:solidFill>
                  <a:schemeClr val="tx1"/>
                </a:solidFill>
              </a:rPr>
              <a:t>to Peer Networks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</a:t>
            </a:r>
            <a:r>
              <a:rPr lang="en-US" sz="2000" dirty="0" smtClean="0">
                <a:solidFill>
                  <a:schemeClr val="tx1"/>
                </a:solidFill>
              </a:rPr>
              <a:t>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Social </a:t>
            </a:r>
            <a:r>
              <a:rPr lang="en-US" sz="2000" dirty="0">
                <a:solidFill>
                  <a:schemeClr val="tx1"/>
                </a:solidFill>
              </a:rPr>
              <a:t>Networking </a:t>
            </a:r>
            <a:r>
              <a:rPr lang="en-US" sz="2000" dirty="0" smtClean="0">
                <a:solidFill>
                  <a:schemeClr val="tx1"/>
                </a:solidFill>
              </a:rPr>
              <a:t>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GPS </a:t>
            </a:r>
            <a:r>
              <a:rPr lang="en-US" sz="2000" dirty="0">
                <a:solidFill>
                  <a:schemeClr val="tx1"/>
                </a:solidFill>
              </a:rPr>
              <a:t>Navigation </a:t>
            </a:r>
            <a:r>
              <a:rPr lang="en-US" sz="2000" dirty="0" smtClean="0">
                <a:solidFill>
                  <a:schemeClr val="tx1"/>
                </a:solidFill>
              </a:rPr>
              <a:t>systems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Broadcasting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Garbage </a:t>
            </a:r>
            <a:r>
              <a:rPr lang="en-US" sz="2000" dirty="0" smtClean="0">
                <a:solidFill>
                  <a:schemeClr val="tx1"/>
                </a:solidFill>
              </a:rPr>
              <a:t>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Cycle </a:t>
            </a:r>
            <a:r>
              <a:rPr lang="en-US" sz="2000" dirty="0">
                <a:solidFill>
                  <a:schemeClr val="tx1"/>
                </a:solidFill>
              </a:rPr>
              <a:t>detection in undirected graph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Finding </a:t>
            </a:r>
            <a:r>
              <a:rPr lang="en-US" sz="2000" dirty="0">
                <a:solidFill>
                  <a:schemeClr val="tx1"/>
                </a:solidFill>
              </a:rPr>
              <a:t>all nodes within one connected component: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Ford–Fulkerson </a:t>
            </a:r>
            <a:r>
              <a:rPr lang="en-US" sz="2000" dirty="0">
                <a:solidFill>
                  <a:schemeClr val="tx1"/>
                </a:solidFill>
              </a:rPr>
              <a:t>algorithm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test if a graph is </a:t>
            </a:r>
            <a:r>
              <a:rPr lang="en-US" sz="2000" dirty="0" smtClean="0">
                <a:solidFill>
                  <a:schemeClr val="tx1"/>
                </a:solidFill>
              </a:rPr>
              <a:t>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 smtClean="0">
                <a:solidFill>
                  <a:srgbClr val="FF0000"/>
                </a:solidFill>
              </a:rPr>
              <a:t>FIFO queue</a:t>
            </a:r>
            <a:r>
              <a:rPr lang="en-US" altLang="ja-JP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remove</a:t>
            </a:r>
            <a:r>
              <a:rPr lang="en-US" altLang="ja-JP" sz="2400" dirty="0" smtClean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visit</a:t>
            </a:r>
            <a:r>
              <a:rPr lang="en-US" altLang="ja-JP" sz="2400" dirty="0" smtClean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put </a:t>
            </a:r>
            <a:r>
              <a:rPr lang="en-US" altLang="ja-JP" sz="2400" dirty="0" smtClean="0">
                <a:solidFill>
                  <a:schemeClr val="tx1"/>
                </a:solidFill>
              </a:rPr>
              <a:t>newly visited vertices into the queue.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Start search at vertex </a:t>
            </a:r>
            <a:r>
              <a:rPr lang="en-US" altLang="ja-JP" smtClean="0">
                <a:solidFill>
                  <a:schemeClr val="hlink"/>
                </a:solidFill>
              </a:rPr>
              <a:t>1</a:t>
            </a:r>
            <a:r>
              <a:rPr lang="en-US" altLang="ja-JP" smtClean="0">
                <a:solidFill>
                  <a:schemeClr val="bg2"/>
                </a:solidFill>
              </a:rPr>
              <a:t>.</a:t>
            </a:r>
            <a:endParaRPr lang="en-US" altLang="ja-JP">
              <a:solidFill>
                <a:schemeClr val="bg2"/>
              </a:solidFill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Visit/mark/label start vertex and put in a FIFO queue.</a:t>
            </a:r>
            <a:endParaRPr lang="en-US" altLang="ja-JP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 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274E4-5734-4E50-884D-6392CC281767}"/>
</file>

<file path=customXml/itemProps2.xml><?xml version="1.0" encoding="utf-8"?>
<ds:datastoreItem xmlns:ds="http://schemas.openxmlformats.org/officeDocument/2006/customXml" ds:itemID="{5B009158-A0A2-494E-87E9-5913651A1921}"/>
</file>

<file path=customXml/itemProps3.xml><?xml version="1.0" encoding="utf-8"?>
<ds:datastoreItem xmlns:ds="http://schemas.openxmlformats.org/officeDocument/2006/customXml" ds:itemID="{1153BFA0-B314-4C93-912D-C19CC7AABF4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129</TotalTime>
  <Words>981</Words>
  <Application>Microsoft Office PowerPoint</Application>
  <PresentationFormat>On-screen Show (4:3)</PresentationFormat>
  <Paragraphs>465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43</cp:revision>
  <dcterms:created xsi:type="dcterms:W3CDTF">2018-12-10T17:20:29Z</dcterms:created>
  <dcterms:modified xsi:type="dcterms:W3CDTF">2020-04-29T08:48:56Z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