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6/16/2020</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6/16/2020</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Multiple-Row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1602064496"/>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12</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08</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multiple-row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err="1" smtClean="0"/>
              <a:t>Subquery</a:t>
            </a:r>
            <a:r>
              <a:rPr lang="en-US" sz="1800" dirty="0" smtClean="0"/>
              <a:t> that returns multiple rows is  called Multiple Row </a:t>
            </a:r>
            <a:r>
              <a:rPr lang="en-US" sz="1800" dirty="0" err="1" smtClean="0"/>
              <a:t>Subquery</a:t>
            </a:r>
            <a:endParaRPr lang="en-US" sz="1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a:t>Select ename from emp</a:t>
            </a:r>
          </a:p>
          <a:p>
            <a:r>
              <a:rPr lang="en-US"/>
              <a:t>Where sal in (Select min(sal) from emp</a:t>
            </a:r>
          </a:p>
          <a:p>
            <a:r>
              <a:rPr lang="en-US"/>
              <a:t>Group by deptno);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2090</TotalTime>
  <Words>1385</Words>
  <Application>Microsoft Office PowerPoint</Application>
  <PresentationFormat>On-screen Show (4:3)</PresentationFormat>
  <Paragraphs>187</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Spectrum</vt:lpstr>
      <vt:lpstr>1_Spectrum</vt:lpstr>
      <vt:lpstr>Multiple-Row Subquery</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195</cp:revision>
  <cp:lastPrinted>1998-06-30T21:15:58Z</cp:lastPrinted>
  <dcterms:created xsi:type="dcterms:W3CDTF">1995-06-17T23:31:02Z</dcterms:created>
  <dcterms:modified xsi:type="dcterms:W3CDTF">2020-06-15T22:09:33Z</dcterms:modified>
</cp:coreProperties>
</file>