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27T04:29:54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11382 1660 42 0,'0'-16'16'0,"0"4"-6"16,0 3-4-16,0 2-3 16,0 7-4-1,8 11-17 1</inkml:trace>
  <inkml:trace contextRef="#ctx0" brushRef="#br0" timeOffset="383.06">10627 2734 24 0,'0'-3'26'0,"0"-2"-12"16,0 0-8-16,0 3-2 15,0-2-4-15,0-1-4 16,0 1-10-16</inkml:trace>
  <inkml:trace contextRef="#ctx0" brushRef="#br0" timeOffset="666.5">11143 2482 26 0,'-9'-4'25'15,"9"4"-12"-15,-8 0-7 16,8 0-3 0,0 0-6-1,0 0-9-15,0 0-10 16</inkml:trace>
  <inkml:trace contextRef="#ctx0" brushRef="#br0" timeOffset="8272.86">11204 2421 5 0,'0'0'3'16,"0"0"-1"0,0 0-1-16,0 0 0 15,0 0 0 1,0 0 0-1,0 0 1 1,0 0 2-16,0 0 1 16,0 0 2-16,0 0-1 15,0 0 0 1,0 0 3-16,0 0-3 16,0 0-3-16,0 0-2 15,0 0 0-15,0 0 0 16,0 0 1 15,0 0-1-31,0 0 1 0,0 0-1 31,0 0 0-15</inkml:trace>
  <inkml:trace contextRef="#ctx0" brushRef="#br0" timeOffset="8322.51">11204 2421 73 0</inkml:trace>
  <inkml:trace contextRef="#ctx0" brushRef="#br0" timeOffset="8664.18">11204 2421 72 0,'0'0'1'0,"0"0"-2"47,0 0 2-31,0 0-2-1,0 0 2 1,0 0-2 0,0 0 2-1,0 0 0 16,0 0-2-15,0 0 0-16,0 0 2 16,0 0 0 31</inkml:trace>
  <inkml:trace contextRef="#ctx0" brushRef="#br0" timeOffset="8775.86">11204 2421 73 0,'0'0'-2'0,"0"0"-4"16,0 0-7-1,0 0-6-15</inkml:trace>
  <inkml:trace contextRef="#ctx0" brushRef="#br0" timeOffset="9345.54">10187 3247 22 0,'0'0'30'16,"-8"0"-9"-16,8 0-8 16,0 0-3-1,0 0-5-15,0 0-3 0,0 0-4 16,0 0 1-1,0 0-2 1,0 0 0-16,0 0-5 16,0-12-19-16</inkml:trace>
  <inkml:trace contextRef="#ctx0" brushRef="#br0" timeOffset="9712.66">10557 2837 20 0,'0'-4'26'15,"0"-1"-10"-15,0 5-8 16,0 0-5-16,0 0 0 15,0 0-1-15,0 0-1 16,0 0 0 15,0 0 0-15,0 0 0 0,0 0 0-1,0 0-2 16</inkml:trace>
  <inkml:trace contextRef="#ctx0" brushRef="#br0" timeOffset="9812">10557 2828 80 0,'0'0'1'16,"0"0"0"-1</inkml:trace>
  <inkml:trace contextRef="#ctx0" brushRef="#br0" timeOffset="10292.17">10557 2828 81 0,'0'0'1'15,"0"0"0"1,0 0 1 0,0 0 1-1,0 0-2-15,0 0 1 16,0 0 0-1,0 0 0-15,0 0 0 16,0 0 2-16,0 0-1 16,0 0-1-1,0 0 4 1,0-3-5-16,0-2 0 16,0 5 1-16,0-4 0 15,0 4 0-15,0 0 1 16,0 0-1-1,0 0-1 1,0 0-2 15,0 0 0-15,0 0 2-16,0 0-2 47,0 0 3-32,0 0-3-15,0 0 2 16,0 0-2 0,0 0-1-1,0 0 1 1,0 0-1-16,0 0-4 16,0 0-4-1,0 0 0-15,0 0 2 16,0 9-31-16</inkml:trace>
  <inkml:trace contextRef="#ctx0" brushRef="#br0" timeOffset="10572.03">10708 3783 3 0,'0'-6'1'15,"0"1"-2"-15,0 2-1 16</inkml:trace>
  <inkml:trace contextRef="#ctx0" brushRef="#br0" timeOffset="11202.33">11716 3456 15 0,'0'-5'25'16,"-9"1"-8"-16,9 4-7 16,0-2-5-16,0-3-1 15,0 5-2-15,0 0 0 16,0 0 0-16,0 0 0 31,0 0 0-15,0 0 0-16,0 0 0 0,0 0-1 15,0 0 1-15,0 0-1 16,0 0 1-16,0 0-1 31,0 0 0-31,0 0 0 32,0-5 0-17,0 5-2 1,0 0 0 15,0 0 2-15,0 0 0-1,0 0-3-15,0 0 3 16,0 0 0 15,0 0 0-15,0 0 0-16</inkml:trace>
  <inkml:trace contextRef="#ctx0" brushRef="#br0" timeOffset="11288.32">11707 3435 103 0,'0'0'-1'31,"0"0"-1"-31</inkml:trace>
  <inkml:trace contextRef="#ctx0" brushRef="#br0" timeOffset="11546.93">11707 3435 99 0,'0'0'-1'16,"0"0"0"-1,0 0 0 1,0 0 2 15,0 0-2 0,0 0 2-15,0 0-2 0,0 0 2-1,0 0 0-15,0 0-2 16,0 0 2 0,0 0-2-16</inkml:trace>
  <inkml:trace contextRef="#ctx0" brushRef="#br0" timeOffset="12043.06">11707 3435 98 0,'-9'0'0'31,"9"0"-2"-15,-8 0 2-1,8 0-2 1,0 0 3 15,0 0-3-15,0 10 2-1,0-10-1 1,0 6 1 15,-9-6 0-15,9 0 1-1,0 0 0-15,0 0-2 16,0 0 2 0,0 0-2-1,0 0 3 1,0 0-1 0,0 0-2-1,0 0 2 16,0 0 0 1,0 0 0-17,0 0-3 1,0 0 0 0,0 0-3-16,0 0 0 15,6 0-3-15,-3 0-8 16,-3 0-6-16</inkml:trace>
  <inkml:trace contextRef="#ctx0" brushRef="#br0" timeOffset="12559.44">9735 3699 32 0,'-11'0'26'0,"11"0"-9"16,-6 0-7-16,6 0-2 15,0-3-1-15,0-2-3 16,0 1-2-16,0 0 0 16,0 4 0 15,0-4-1-31,0-5-1 16,0 2 0-16,0 0-3 15,0-3-2-15,0 2 0 16,0-3-2-16,3-3-3 15,5-4-28-15</inkml:trace>
  <inkml:trace contextRef="#ctx0" brushRef="#br0" timeOffset="12903.01">10287 2983 35 0,'0'-5'23'16,"0"2"-10"-16,0-1-7 15,0-1-1-15,0 5-2 16,0 0-1-16,0 0-1 16,0 0 0-1,0 0 0 1</inkml:trace>
  <inkml:trace contextRef="#ctx0" brushRef="#br0" timeOffset="12958.42">10287 2966 91 0</inkml:trace>
  <inkml:trace contextRef="#ctx0" brushRef="#br0" timeOffset="13078.21">10287 2966 89 0,'0'0'-4'31,"0"0"1"-31,0 0-12 16,0 9-15-16</inkml:trace>
  <inkml:trace contextRef="#ctx0" brushRef="#br0" timeOffset="13392.54">10103 3292 44 0,'-17'0'19'15,"0"0"-8"-15,11 0-5 16,6 0-2-16,0 0-1 16,0 0-2-16,0 0-3 15,0 0 0-15,0 0-5 16,0 0-4-16,0 0-6 16,6 0-5-16</inkml:trace>
  <inkml:trace contextRef="#ctx0" brushRef="#br0" timeOffset="14124.83">11534 3769 63 0,'0'0'9'0,"0"0"-7"15,0 0 0-15,0-4-1 16,0 4 2-16,0 0-2 16,0 0 1-16,0 0 0 15,0 0-1-15,-9 0 2 16,9 0 0-1,-8 0-2-15,8 0 0 16,0 0-3-16,0 0 3 16,0 0 0-1,0 0 1 1,0 0 0-16,0 0 0 16,0 0 0-16,0 0-1 15,0 0 1-15,0 0-1 47,0 0-2-16,0 0-4-31,0 0-5 16,0-5-12-16</inkml:trace>
  <inkml:trace contextRef="#ctx0" brushRef="#br0" timeOffset="16238.12">9116 4986 32 0,'0'0'24'16,"-8"0"-7"-1,8 0-7-15,0 0-4 0,0 0-5 16,0 0 0-1,0 0-3 1,0 0-1-16,0 0-1 16,0 0 0-16,0 0-3 15,3 0-14-15</inkml:trace>
  <inkml:trace contextRef="#ctx0" brushRef="#br0" timeOffset="16931.91">10627 4778 46 0,'-13'0'13'0,"13"0"-12"16,-8 0-6-16,8 0 1 16,0 0 2-16,0 0 3 15,0 0 0-15,0 0-3 16,0 8-11-16,0-8-21 15</inkml:trace>
  <inkml:trace contextRef="#ctx0" brushRef="#br0" timeOffset="17238.56">10907 4778 43 0,'-9'0'16'16,"9"0"-8"-16,-9 0-4 15,9 0-3-15,0 0-2 32,0 0-2-32,0 0-6 15,0 0-6-15,0 0-2 16</inkml:trace>
  <inkml:trace contextRef="#ctx0" brushRef="#br0" timeOffset="18143.06">11569 4611 49 0,'0'0'23'16,"0"0"-11"-16,0 0-4 15,0 0 2-15,0 0-1 16,0 0 0-16,0 0-1 15,0 0-1-15,0 0-4 16,0 0 0-16,0 0-1 16,0 0 0-1,0 0-3-15,0 0 2 32,0 0-2-17,0 0 0 1,0 0-2-1,0 0 2 1,-9 0-3-16,9 0 0 16,0 0-1-16,0 0-2 15,0 0-3-15,0 0-3 16,0 0 2 0,0 0-14-16,0 0-2 15</inkml:trace>
  <inkml:trace contextRef="#ctx0" brushRef="#br0" timeOffset="18663.99">10688 5323 28 0,'-12'0'25'0,"12"0"-9"16,-8 0-6-16,8 0 1 0,-8 0 1 16,8-3-2-16,0-2-6 15,0 1-2 1,0 4-1-16</inkml:trace>
  <inkml:trace contextRef="#ctx0" brushRef="#br0" timeOffset="18723.25">10660 5311 117 0,'0'0'-1'15,"0"0"-4"-15,0 0-2 16,0 0-4-16,0 0-1 16,0 0-6-16,0 0-5 15</inkml:trace>
  <inkml:trace contextRef="#ctx0" brushRef="#br0" timeOffset="19635.38">11435 5535 21 0,'0'0'15'15,"0"0"-12"-15,0 0-5 16,0 0 9 0,0 0 5-16,0 0-3 15,0 0-5-15,0 0-3 16,0 0 1-16,0-4-2 16,3-1 3-16,3 2-3 15,-3-5 0-15,2 4 0 16,-2-1 0-1,2-2 0-15,-2 2 0 0,-3 2 1 16,5 3-2 0,-1 0 2-1,-4-4-1-15,0-1 2 16,0 1 0-16,0 1-2 16,3 3 1 15,-3 0 0-31,0 0 2 15,0 0-1-15,0-4-1 32,0-4 0-32,5 3-1 15,-2 0 0-15,2-2 0 16,-1 3 0 0,-1-1 0-16,3 2 0 15,-3-1 0-15,-3 4-2 16,0-5 3-16,0 5-2 15,0 0 2-15,0 0-2 16,5 0 1-16,-2 0-2 16,-3 0 0-16,5 0-1 15,-2 0 0-15,2 9-3 16,-2-1-11-16,-3-1-6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69E4-2395-46F9-A1B2-CD1878E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F172-F852-49B8-B72D-9AD8ECDEA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6F65-2C16-48D8-9247-42C27FFC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C055-18B4-47B2-BC1A-5F72151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4AAC-68FC-4415-B396-20DA2CC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24D-80CD-4A23-AE1C-A8D00716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8B19D-C182-47AB-8680-1E3EECF09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FA44-FD97-4777-A88C-A2868AD0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C9D6-A74A-49B7-A260-B75AD705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DB612-47EC-4F0F-82DA-5D04737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E6BB0-AC4C-402C-997C-CFEF58785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4CE0F-E16B-4017-B4DB-2A740B6A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D0D2-0DCC-4511-94DD-C2BBA586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FE74-D265-4A39-8A32-15A4F458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E4ED-187C-41B7-9363-4DB8B8F1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233D-BE46-44DA-909F-E1C7388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6AA7-2F42-426B-9F30-055C9564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3743-6CE7-4A0D-907E-D28B34E3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18F1-3923-4DB1-9FA8-E46ABA4C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E6D8-5B59-427B-BE4E-616A5955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29FD-63CB-4A50-AC66-86A97517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16E2-6BCE-4797-9EE3-06C5647A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EED4-C0C3-4F5A-AC68-2FBEFD54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926C-D75A-4CE1-9DF1-37B68DD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1467-1CE6-4115-A228-AD9C56E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D50-90E8-4B04-86A8-9209C2FF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F4DF-10FA-41FE-A25A-DA9201EA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CE34-D7CD-490E-8A6C-950B1B6C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CA2F-C5A9-4E87-ACBE-0051804F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0EF3-EA59-4690-ABB7-A4DB6872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4211-3149-415B-9FFC-4DFBA06A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6961-0F97-4309-BAF7-2768802C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DEE4-825A-4931-B9D6-70906B35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9B506-12B5-4BC9-94B4-69D77EB9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97713-76EF-4D3D-9797-891F59F4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1DCCF-D9ED-4228-A58E-F56C10A29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36E8E-1A36-43C6-AC96-17B7E0F0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8D48-A27C-4589-ABDC-F34E6E17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49024-7F3D-4E21-9837-DBD32F4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EBC9-6B90-4A63-9FBE-BA28120A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B6171-197F-4614-A51D-782C401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12F14-CCBF-4D44-BD8A-135821A0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FCAC4-2071-4BBF-BAE2-72F9A28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F94D1-25B9-4F78-8EE6-6C0AD36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C6042-7AB3-4C70-A56C-A9AD140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34E6-A445-44A9-862E-2AE161D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280-88E9-4EC2-BF3A-CAF7623A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74C4-5B49-475A-924C-6D248C3E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4982-D9D7-46AE-A00E-C3A2102D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8CF6-4C38-46BB-983A-8C024150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DDDEF-C752-45E2-A2BD-0891B70D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DCE0-8687-4BB8-A534-4B08A81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8DE9-622E-4A42-8754-C95E1BFE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782A-243A-40A7-ABF8-75630F5DE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C08D5-24B5-4922-A1F5-748CF8B0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C38E8-0BC9-4EE4-88BA-F7243A6D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B209-831A-41A3-B8A9-9FB8262E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BFE3-DC88-4269-AB0F-F5B9BD63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55712-EC1F-41B2-9CB2-880F1CE3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A899-981E-4178-94ED-AF945F7F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F1A0-D4CD-4BB5-9226-7684955A8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D61B-E0B3-4D45-8085-3EA3841C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406D-E239-4A06-A8AC-B464FBC5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E1E3B2-3194-4246-A46D-77DCF02B3521}"/>
              </a:ext>
            </a:extLst>
          </p:cNvPr>
          <p:cNvSpPr/>
          <p:nvPr/>
        </p:nvSpPr>
        <p:spPr>
          <a:xfrm>
            <a:off x="2146851" y="1779104"/>
            <a:ext cx="7606748" cy="3299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Z-Transformation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Exercise-8.1</a:t>
            </a:r>
          </a:p>
          <a:p>
            <a:pPr algn="ctr"/>
            <a:r>
              <a:rPr lang="en-US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(Part-1)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485193-3F8F-4ED8-A74B-10B0277D0D03}"/>
              </a:ext>
            </a:extLst>
          </p:cNvPr>
          <p:cNvSpPr/>
          <p:nvPr/>
        </p:nvSpPr>
        <p:spPr>
          <a:xfrm>
            <a:off x="662609" y="424070"/>
            <a:ext cx="4055165" cy="768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0EE166-D8CB-45B6-9775-F21D64860B21}"/>
              </a:ext>
            </a:extLst>
          </p:cNvPr>
          <p:cNvSpPr/>
          <p:nvPr/>
        </p:nvSpPr>
        <p:spPr>
          <a:xfrm>
            <a:off x="530088" y="1444489"/>
            <a:ext cx="8547652" cy="1325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959F7-35EB-44AD-B502-D06ACAF39F9D}"/>
              </a:ext>
            </a:extLst>
          </p:cNvPr>
          <p:cNvSpPr/>
          <p:nvPr/>
        </p:nvSpPr>
        <p:spPr>
          <a:xfrm>
            <a:off x="775252" y="1745470"/>
            <a:ext cx="9806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some problems on Z-transformation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A2ED0-3DCF-4EF1-BA60-2C8E11581FB9}"/>
              </a:ext>
            </a:extLst>
          </p:cNvPr>
          <p:cNvSpPr/>
          <p:nvPr/>
        </p:nvSpPr>
        <p:spPr>
          <a:xfrm>
            <a:off x="775252" y="3412436"/>
            <a:ext cx="4081668" cy="8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72E8B-0087-45F9-A980-EE2F394AFDC8}"/>
              </a:ext>
            </a:extLst>
          </p:cNvPr>
          <p:cNvSpPr/>
          <p:nvPr/>
        </p:nvSpPr>
        <p:spPr>
          <a:xfrm>
            <a:off x="530087" y="4459357"/>
            <a:ext cx="10051773" cy="2140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formulae of Z-transformation will be used </a:t>
            </a:r>
          </a:p>
        </p:txBody>
      </p:sp>
    </p:spTree>
    <p:extLst>
      <p:ext uri="{BB962C8B-B14F-4D97-AF65-F5344CB8AC3E}">
        <p14:creationId xmlns:p14="http://schemas.microsoft.com/office/powerpoint/2010/main" val="2986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1A6DCC-75F6-4D15-984F-A3414CEE76EB}"/>
              </a:ext>
            </a:extLst>
          </p:cNvPr>
          <p:cNvSpPr/>
          <p:nvPr/>
        </p:nvSpPr>
        <p:spPr>
          <a:xfrm>
            <a:off x="768626" y="477078"/>
            <a:ext cx="11078817" cy="604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99BD3-C132-40FC-A6A6-833EE6A2D85E}"/>
                  </a:ext>
                </a:extLst>
              </p:cNvPr>
              <p:cNvSpPr txBox="1"/>
              <p:nvPr/>
            </p:nvSpPr>
            <p:spPr>
              <a:xfrm>
                <a:off x="954155" y="728870"/>
                <a:ext cx="10707757" cy="5693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</a:t>
                </a:r>
                <a:r>
                  <a:rPr lang="en-US" sz="20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Evaluate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dirty="0"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Problem(ii):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Evaluate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u="sng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 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Problem(iii):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Evaluate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u="sng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 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99BD3-C132-40FC-A6A6-833EE6A2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5" y="728870"/>
                <a:ext cx="10707757" cy="5693675"/>
              </a:xfrm>
              <a:prstGeom prst="rect">
                <a:avLst/>
              </a:prstGeom>
              <a:blipFill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5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E5C38B-BE4D-4406-B45C-7E0024A240CA}"/>
              </a:ext>
            </a:extLst>
          </p:cNvPr>
          <p:cNvSpPr/>
          <p:nvPr/>
        </p:nvSpPr>
        <p:spPr>
          <a:xfrm>
            <a:off x="516835" y="291548"/>
            <a:ext cx="11357113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89467C-EB3F-4BE8-B78B-FBEC126049A0}"/>
                  </a:ext>
                </a:extLst>
              </p:cNvPr>
              <p:cNvSpPr txBox="1"/>
              <p:nvPr/>
            </p:nvSpPr>
            <p:spPr>
              <a:xfrm>
                <a:off x="516835" y="422503"/>
                <a:ext cx="10827026" cy="573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Problem(iv):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Problem(vii):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Problem(viii):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89467C-EB3F-4BE8-B78B-FBEC1260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422503"/>
                <a:ext cx="10827026" cy="5735288"/>
              </a:xfrm>
              <a:prstGeom prst="rect">
                <a:avLst/>
              </a:prstGeom>
              <a:blipFill>
                <a:blip r:embed="rId2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E4766-F1C1-475E-A0F5-2038F3D1B847}"/>
              </a:ext>
            </a:extLst>
          </p:cNvPr>
          <p:cNvSpPr/>
          <p:nvPr/>
        </p:nvSpPr>
        <p:spPr>
          <a:xfrm>
            <a:off x="543339" y="238539"/>
            <a:ext cx="11343861" cy="6387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FCE2A0-F858-4A28-B223-B1CA5897A427}"/>
                  </a:ext>
                </a:extLst>
              </p:cNvPr>
              <p:cNvSpPr txBox="1"/>
              <p:nvPr/>
            </p:nvSpPr>
            <p:spPr>
              <a:xfrm>
                <a:off x="768626" y="238539"/>
                <a:ext cx="10880035" cy="599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Problem(ix):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Problem(xi):</a:t>
                </a:r>
                <a:r>
                  <a:rPr lang="en-US" sz="20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)+3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Problem(xii):</a:t>
                </a:r>
                <a:r>
                  <a:rPr lang="en-US" sz="20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FCE2A0-F858-4A28-B223-B1CA5897A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238539"/>
                <a:ext cx="10880035" cy="5999848"/>
              </a:xfrm>
              <a:prstGeom prst="rect">
                <a:avLst/>
              </a:prstGeom>
              <a:blipFill>
                <a:blip r:embed="rId2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ABF993-35F8-433B-BAB1-8C942722F791}"/>
                  </a:ext>
                </a:extLst>
              </p14:cNvPr>
              <p14:cNvContentPartPr/>
              <p14:nvPr/>
            </p14:nvContentPartPr>
            <p14:xfrm>
              <a:off x="3278880" y="581760"/>
              <a:ext cx="939240" cy="141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ABF993-35F8-433B-BAB1-8C942722F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520" y="572400"/>
                <a:ext cx="95796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70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113F-A399-46A9-B05E-445834D386C9}"/>
              </a:ext>
            </a:extLst>
          </p:cNvPr>
          <p:cNvSpPr/>
          <p:nvPr/>
        </p:nvSpPr>
        <p:spPr>
          <a:xfrm>
            <a:off x="304800" y="278296"/>
            <a:ext cx="11436626" cy="638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A04D59-D93B-4E75-B599-0DF5E2ADA2E0}"/>
                  </a:ext>
                </a:extLst>
              </p:cNvPr>
              <p:cNvSpPr txBox="1"/>
              <p:nvPr/>
            </p:nvSpPr>
            <p:spPr>
              <a:xfrm>
                <a:off x="569843" y="556591"/>
                <a:ext cx="10959548" cy="554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Problem(xiii):</a:t>
                </a:r>
                <a:r>
                  <a:rPr lang="en-US" u="sng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z-transform and hence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A04D59-D93B-4E75-B599-0DF5E2AD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3" y="556591"/>
                <a:ext cx="10959548" cy="5545942"/>
              </a:xfrm>
              <a:prstGeom prst="rect">
                <a:avLst/>
              </a:prstGeom>
              <a:blipFill>
                <a:blip r:embed="rId2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A90699-A2D9-4CCC-8B61-18CD5723525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791" y="2703444"/>
            <a:ext cx="3458817" cy="25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0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DD936E-24C0-4839-8325-30C7829A98E0}"/>
              </a:ext>
            </a:extLst>
          </p:cNvPr>
          <p:cNvSpPr/>
          <p:nvPr/>
        </p:nvSpPr>
        <p:spPr>
          <a:xfrm>
            <a:off x="1099930" y="781878"/>
            <a:ext cx="9475304" cy="5950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B5C8FE-C60E-480A-9653-973BA30F32B1}"/>
                  </a:ext>
                </a:extLst>
              </p:cNvPr>
              <p:cNvSpPr txBox="1"/>
              <p:nvPr/>
            </p:nvSpPr>
            <p:spPr>
              <a:xfrm>
                <a:off x="1616767" y="781878"/>
                <a:ext cx="8693424" cy="597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followings:</a:t>
                </a: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z-transform and hence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B5C8FE-C60E-480A-9653-973BA30F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7" y="781878"/>
                <a:ext cx="8693424" cy="5978047"/>
              </a:xfrm>
              <a:prstGeom prst="rect">
                <a:avLst/>
              </a:prstGeom>
              <a:blipFill>
                <a:blip r:embed="rId2"/>
                <a:stretch>
                  <a:fillRect l="-561" t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325D2A4-9F6B-4E91-9E82-E28D62B3DEC2}"/>
              </a:ext>
            </a:extLst>
          </p:cNvPr>
          <p:cNvSpPr/>
          <p:nvPr/>
        </p:nvSpPr>
        <p:spPr>
          <a:xfrm>
            <a:off x="3087757" y="125895"/>
            <a:ext cx="5128591" cy="496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1617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B275-5166-4596-9B86-3C504547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9012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1FB87-96E4-4FB0-9BB6-2EDE79391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130" y="831713"/>
                <a:ext cx="11592339" cy="542331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3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Z-transformation of the discrete valued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pPr marL="0" indent="0" algn="just">
                  <a:lnSpc>
                    <a:spcPct val="13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one(s) is the Z-transformation of the discrete valued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3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3+2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inverse Z-transform of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           </a:t>
                </a:r>
              </a:p>
              <a:p>
                <a:pPr marL="0" indent="0" algn="just">
                  <a:lnSpc>
                    <a:spcPct val="13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inverse Z-transform of the function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inverse Z-transform of the function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1FB87-96E4-4FB0-9BB6-2EDE79391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130" y="831713"/>
                <a:ext cx="11592339" cy="5423313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1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9D95B0-D1A4-492A-AFA6-CC4CFD8847C2}"/>
</file>

<file path=customXml/itemProps2.xml><?xml version="1.0" encoding="utf-8"?>
<ds:datastoreItem xmlns:ds="http://schemas.openxmlformats.org/officeDocument/2006/customXml" ds:itemID="{C3A9E3C3-5C8E-4A55-A6C5-8B940F14086B}"/>
</file>

<file path=customXml/itemProps3.xml><?xml version="1.0" encoding="utf-8"?>
<ds:datastoreItem xmlns:ds="http://schemas.openxmlformats.org/officeDocument/2006/customXml" ds:itemID="{C56AA7BA-8012-40D4-B824-C720CB240483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726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42</cp:revision>
  <dcterms:created xsi:type="dcterms:W3CDTF">2020-04-28T06:10:19Z</dcterms:created>
  <dcterms:modified xsi:type="dcterms:W3CDTF">2020-08-29T05:52:28Z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