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3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6A2C-590F-4436-82CE-0CDD40A48DF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9302-0993-4C9F-A888-9E5DA2E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566" y="2715064"/>
            <a:ext cx="939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 Z- transformation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1834" y="4206240"/>
            <a:ext cx="385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07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5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482" y="376518"/>
            <a:ext cx="955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Covers-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482" y="1936376"/>
            <a:ext cx="9735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Solving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Ordinary Differential Equations by Laplace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Some examples &amp; exercises on solving simultaneous ODE.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35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482" y="376518"/>
            <a:ext cx="955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6517" y="899738"/>
                <a:ext cx="6239435" cy="5400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 &amp;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=8,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r>
                  <a:rPr lang="en-US" dirty="0"/>
                  <a:t>Taking the Laplace transforms of both equations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(0)=2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[</a:t>
                </a:r>
                <a:r>
                  <a:rPr lang="en-US" dirty="0"/>
                  <a:t>using initial condition and rearranging]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7" y="899738"/>
                <a:ext cx="6239435" cy="5400709"/>
              </a:xfrm>
              <a:prstGeom prst="rect">
                <a:avLst/>
              </a:prstGeom>
              <a:blipFill>
                <a:blip r:embed="rId2"/>
                <a:stretch>
                  <a:fillRect l="-880" b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7318" y="899738"/>
                <a:ext cx="5145741" cy="5801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solving this two equations simultaneously using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Cramer’s rule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partial fraction we get,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−17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−17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−22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taking inverse Laplace transform we get,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18" y="899738"/>
                <a:ext cx="5145741" cy="5801909"/>
              </a:xfrm>
              <a:prstGeom prst="rect">
                <a:avLst/>
              </a:prstGeom>
              <a:blipFill>
                <a:blip r:embed="rId3"/>
                <a:stretch>
                  <a:fillRect l="-1066" t="-631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7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5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482" y="376518"/>
            <a:ext cx="955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8894" y="1183341"/>
                <a:ext cx="10811435" cy="850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following system of differential equations where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using Laplace transformation. Also justify your answers.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4" y="1183341"/>
                <a:ext cx="10811435" cy="850554"/>
              </a:xfrm>
              <a:prstGeom prst="rect">
                <a:avLst/>
              </a:prstGeom>
              <a:blipFill>
                <a:blip r:embed="rId2"/>
                <a:stretch>
                  <a:fillRect l="-564" r="-564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6353" y="2599765"/>
                <a:ext cx="7799294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=4.</m:t>
                      </m:r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599765"/>
                <a:ext cx="7799294" cy="3754874"/>
              </a:xfrm>
              <a:prstGeom prst="rect">
                <a:avLst/>
              </a:prstGeom>
              <a:blipFill>
                <a:blip r:embed="rId3"/>
                <a:stretch>
                  <a:fillRect l="-78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8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482" y="376518"/>
            <a:ext cx="955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8494" y="2151529"/>
            <a:ext cx="944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lecture one can easily solve differential equation and also system of differential equation using Laplace transformation.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482" y="376518"/>
            <a:ext cx="955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03385" y="1083212"/>
                <a:ext cx="9608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; answer the following questions: (1-3)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5" y="1083212"/>
                <a:ext cx="9608233" cy="923330"/>
              </a:xfrm>
              <a:prstGeom prst="rect">
                <a:avLst/>
              </a:prstGeom>
              <a:blipFill>
                <a:blip r:embed="rId2"/>
                <a:stretch>
                  <a:fillRect l="-50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6265" y="2110152"/>
                <a:ext cx="955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Which one is the corresponding system of equations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5" y="2110152"/>
                <a:ext cx="9551963" cy="369332"/>
              </a:xfrm>
              <a:prstGeom prst="rect">
                <a:avLst/>
              </a:prstGeom>
              <a:blipFill>
                <a:blip r:embed="rId3"/>
                <a:stretch>
                  <a:fillRect l="-5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3385" y="2588455"/>
                <a:ext cx="31230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16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5" y="2588455"/>
                <a:ext cx="3123027" cy="646331"/>
              </a:xfrm>
              <a:prstGeom prst="rect">
                <a:avLst/>
              </a:prstGeom>
              <a:blipFill>
                <a:blip r:embed="rId4"/>
                <a:stretch>
                  <a:fillRect l="-1559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6784" y="2614243"/>
                <a:ext cx="2689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−16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84" y="2614243"/>
                <a:ext cx="2689272" cy="646331"/>
              </a:xfrm>
              <a:prstGeom prst="rect">
                <a:avLst/>
              </a:prstGeom>
              <a:blipFill>
                <a:blip r:embed="rId5"/>
                <a:stretch>
                  <a:fillRect l="-181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10183" y="2640031"/>
                <a:ext cx="2689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−16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83" y="2640031"/>
                <a:ext cx="2689272" cy="646331"/>
              </a:xfrm>
              <a:prstGeom prst="rect">
                <a:avLst/>
              </a:prstGeom>
              <a:blipFill>
                <a:blip r:embed="rId6"/>
                <a:stretch>
                  <a:fillRect l="-2041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263582" y="2665819"/>
                <a:ext cx="2689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−16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582" y="2665819"/>
                <a:ext cx="2689272" cy="646331"/>
              </a:xfrm>
              <a:prstGeom prst="rect">
                <a:avLst/>
              </a:prstGeom>
              <a:blipFill>
                <a:blip r:embed="rId7"/>
                <a:stretch>
                  <a:fillRect l="-2041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86265" y="3312150"/>
                <a:ext cx="9678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If we solve the system of equations obtained in 1, then which one is correct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5" y="3312150"/>
                <a:ext cx="9678572" cy="369332"/>
              </a:xfrm>
              <a:prstGeom prst="rect">
                <a:avLst/>
              </a:prstGeom>
              <a:blipFill>
                <a:blip r:embed="rId8"/>
                <a:stretch>
                  <a:fillRect l="-5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86266" y="3681482"/>
                <a:ext cx="182880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6" y="3681482"/>
                <a:ext cx="1828800" cy="485774"/>
              </a:xfrm>
              <a:prstGeom prst="rect">
                <a:avLst/>
              </a:prstGeom>
              <a:blipFill>
                <a:blip r:embed="rId9"/>
                <a:stretch>
                  <a:fillRect l="-266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839331" y="3679135"/>
                <a:ext cx="182880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31" y="3679135"/>
                <a:ext cx="1828800" cy="485774"/>
              </a:xfrm>
              <a:prstGeom prst="rect">
                <a:avLst/>
              </a:prstGeom>
              <a:blipFill>
                <a:blip r:embed="rId10"/>
                <a:stretch>
                  <a:fillRect l="-300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806464" y="3634584"/>
                <a:ext cx="182880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/>
                  <a:t>c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4" y="3634584"/>
                <a:ext cx="1828800" cy="485774"/>
              </a:xfrm>
              <a:prstGeom prst="rect">
                <a:avLst/>
              </a:prstGeom>
              <a:blipFill>
                <a:blip r:embed="rId11"/>
                <a:stretch>
                  <a:fillRect l="-266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773597" y="3590033"/>
                <a:ext cx="182880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/>
                  <a:t>d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597" y="3590033"/>
                <a:ext cx="1828800" cy="485774"/>
              </a:xfrm>
              <a:prstGeom prst="rect">
                <a:avLst/>
              </a:prstGeom>
              <a:blipFill>
                <a:blip r:embed="rId12"/>
                <a:stretch>
                  <a:fillRect l="-266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86264" y="4487594"/>
                <a:ext cx="10100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for the given system of differential equations: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4" y="4487594"/>
                <a:ext cx="10100603" cy="369332"/>
              </a:xfrm>
              <a:prstGeom prst="rect">
                <a:avLst/>
              </a:prstGeom>
              <a:blipFill>
                <a:blip r:embed="rId13"/>
                <a:stretch>
                  <a:fillRect l="-4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98807" y="5078437"/>
                <a:ext cx="255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7" y="5078437"/>
                <a:ext cx="2557978" cy="369332"/>
              </a:xfrm>
              <a:prstGeom prst="rect">
                <a:avLst/>
              </a:prstGeom>
              <a:blipFill>
                <a:blip r:embed="rId14"/>
                <a:stretch>
                  <a:fillRect l="-21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627121" y="5076089"/>
                <a:ext cx="255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1" y="5076089"/>
                <a:ext cx="2557978" cy="369332"/>
              </a:xfrm>
              <a:prstGeom prst="rect">
                <a:avLst/>
              </a:prstGeom>
              <a:blipFill>
                <a:blip r:embed="rId15"/>
                <a:stretch>
                  <a:fillRect l="-19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255435" y="5073741"/>
                <a:ext cx="255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35" y="5073741"/>
                <a:ext cx="2557978" cy="369332"/>
              </a:xfrm>
              <a:prstGeom prst="rect">
                <a:avLst/>
              </a:prstGeom>
              <a:blipFill>
                <a:blip r:embed="rId16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883749" y="5071393"/>
                <a:ext cx="255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749" y="5071393"/>
                <a:ext cx="2557978" cy="369332"/>
              </a:xfrm>
              <a:prstGeom prst="rect">
                <a:avLst/>
              </a:prstGeom>
              <a:blipFill>
                <a:blip r:embed="rId17"/>
                <a:stretch>
                  <a:fillRect l="-190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9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86944A-965C-4571-9031-1D08C591443A}"/>
</file>

<file path=customXml/itemProps2.xml><?xml version="1.0" encoding="utf-8"?>
<ds:datastoreItem xmlns:ds="http://schemas.openxmlformats.org/officeDocument/2006/customXml" ds:itemID="{53F6D770-5CD6-42F1-B633-F02EDF82EEC5}"/>
</file>

<file path=customXml/itemProps3.xml><?xml version="1.0" encoding="utf-8"?>
<ds:datastoreItem xmlns:ds="http://schemas.openxmlformats.org/officeDocument/2006/customXml" ds:itemID="{6F5584B1-6B89-40DF-840F-B0818F2079CB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171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Sajjadul Bari</cp:lastModifiedBy>
  <cp:revision>8</cp:revision>
  <dcterms:created xsi:type="dcterms:W3CDTF">2020-05-09T14:22:29Z</dcterms:created>
  <dcterms:modified xsi:type="dcterms:W3CDTF">2020-05-10T07:53:02Z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