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68" r:id="rId4"/>
    <p:sldId id="369" r:id="rId5"/>
    <p:sldId id="363" r:id="rId6"/>
    <p:sldId id="364" r:id="rId7"/>
    <p:sldId id="365" r:id="rId8"/>
    <p:sldId id="366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ISMAIL HOSSEN" userId="a4e88416-0835-49b4-bf11-1bffe063ddad" providerId="ADAL" clId="{CFD16D49-A914-4886-B914-EAABD30C6CCE}"/>
    <pc:docChg chg="addSld modSld sldOrd">
      <pc:chgData name="MD. ISMAIL HOSSEN" userId="a4e88416-0835-49b4-bf11-1bffe063ddad" providerId="ADAL" clId="{CFD16D49-A914-4886-B914-EAABD30C6CCE}" dt="2020-04-29T10:05:01.310" v="26"/>
      <pc:docMkLst>
        <pc:docMk/>
      </pc:docMkLst>
      <pc:sldChg chg="addSp modSp">
        <pc:chgData name="MD. ISMAIL HOSSEN" userId="a4e88416-0835-49b4-bf11-1bffe063ddad" providerId="ADAL" clId="{CFD16D49-A914-4886-B914-EAABD30C6CCE}" dt="2020-04-29T08:25:33.125" v="13"/>
        <pc:sldMkLst>
          <pc:docMk/>
          <pc:sldMk cId="4156752703" sldId="363"/>
        </pc:sldMkLst>
      </pc:sldChg>
      <pc:sldChg chg="addSp modSp">
        <pc:chgData name="MD. ISMAIL HOSSEN" userId="a4e88416-0835-49b4-bf11-1bffe063ddad" providerId="ADAL" clId="{CFD16D49-A914-4886-B914-EAABD30C6CCE}" dt="2020-04-29T09:24:46.174" v="24"/>
        <pc:sldMkLst>
          <pc:docMk/>
          <pc:sldMk cId="3296173298" sldId="366"/>
        </pc:sldMkLst>
      </pc:sldChg>
      <pc:sldChg chg="addSp modSp add">
        <pc:chgData name="MD. ISMAIL HOSSEN" userId="a4e88416-0835-49b4-bf11-1bffe063ddad" providerId="ADAL" clId="{CFD16D49-A914-4886-B914-EAABD30C6CCE}" dt="2020-04-29T09:20:40.260" v="20"/>
        <pc:sldMkLst>
          <pc:docMk/>
          <pc:sldMk cId="3125374861" sldId="367"/>
        </pc:sldMkLst>
      </pc:sldChg>
      <pc:sldChg chg="add ord">
        <pc:chgData name="MD. ISMAIL HOSSEN" userId="a4e88416-0835-49b4-bf11-1bffe063ddad" providerId="ADAL" clId="{CFD16D49-A914-4886-B914-EAABD30C6CCE}" dt="2020-04-29T10:05:01.310" v="26"/>
        <pc:sldMkLst>
          <pc:docMk/>
          <pc:sldMk cId="2373714670" sldId="368"/>
        </pc:sldMkLst>
      </pc:sldChg>
    </pc:docChg>
  </pc:docChgLst>
  <pc:docChgLst>
    <pc:chgData name="MD. ISMAIL HOSSEN" userId="a4e88416-0835-49b4-bf11-1bffe063ddad" providerId="ADAL" clId="{A0FBCE1D-33DF-4BA6-901F-82A1E3C2F1B6}"/>
    <pc:docChg chg="undo custSel addSld delSld modSld sldOrd">
      <pc:chgData name="MD. ISMAIL HOSSEN" userId="a4e88416-0835-49b4-bf11-1bffe063ddad" providerId="ADAL" clId="{A0FBCE1D-33DF-4BA6-901F-82A1E3C2F1B6}" dt="2020-04-27T11:17:59.019" v="2052"/>
      <pc:docMkLst>
        <pc:docMk/>
      </pc:docMkLst>
      <pc:sldChg chg="modSp">
        <pc:chgData name="MD. ISMAIL HOSSEN" userId="a4e88416-0835-49b4-bf11-1bffe063ddad" providerId="ADAL" clId="{A0FBCE1D-33DF-4BA6-901F-82A1E3C2F1B6}" dt="2020-04-26T08:30:59.680" v="8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A0FBCE1D-33DF-4BA6-901F-82A1E3C2F1B6}" dt="2020-04-26T10:00:21.817" v="150" actId="5793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A0FBCE1D-33DF-4BA6-901F-82A1E3C2F1B6}" dt="2020-04-27T11:00:35.635" v="1879" actId="20577"/>
        <pc:sldMkLst>
          <pc:docMk/>
          <pc:sldMk cId="3224969828" sldId="265"/>
        </pc:sldMkLst>
      </pc:sldChg>
    </pc:docChg>
  </pc:docChgLst>
  <pc:docChgLst>
    <pc:chgData name="MD. ISMAIL HOSSEN" userId="a4e88416-0835-49b4-bf11-1bffe063ddad" providerId="ADAL" clId="{02B3667F-AD14-4762-869F-43B06E818C31}"/>
    <pc:docChg chg="undo custSel addSld delSld modSld">
      <pc:chgData name="MD. ISMAIL HOSSEN" userId="a4e88416-0835-49b4-bf11-1bffe063ddad" providerId="ADAL" clId="{02B3667F-AD14-4762-869F-43B06E818C31}" dt="2020-04-30T12:20:46.434" v="711" actId="20577"/>
      <pc:docMkLst>
        <pc:docMk/>
      </pc:docMkLst>
      <pc:sldChg chg="modSp">
        <pc:chgData name="MD. ISMAIL HOSSEN" userId="a4e88416-0835-49b4-bf11-1bffe063ddad" providerId="ADAL" clId="{02B3667F-AD14-4762-869F-43B06E818C31}" dt="2020-04-30T12:20:46.434" v="711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02B3667F-AD14-4762-869F-43B06E818C31}" dt="2020-04-30T12:16:07.122" v="709" actId="113"/>
        <pc:sldMkLst>
          <pc:docMk/>
          <pc:sldMk cId="424874041" sldId="257"/>
        </pc:sldMkLst>
      </pc:sldChg>
      <pc:sldChg chg="delSp modSp">
        <pc:chgData name="MD. ISMAIL HOSSEN" userId="a4e88416-0835-49b4-bf11-1bffe063ddad" providerId="ADAL" clId="{02B3667F-AD14-4762-869F-43B06E818C31}" dt="2020-04-29T15:52:31.478" v="559"/>
        <pc:sldMkLst>
          <pc:docMk/>
          <pc:sldMk cId="3224969828" sldId="265"/>
        </pc:sldMkLst>
      </pc:sldChg>
      <pc:sldChg chg="addSp delSp modSp">
        <pc:chgData name="MD. ISMAIL HOSSEN" userId="a4e88416-0835-49b4-bf11-1bffe063ddad" providerId="ADAL" clId="{02B3667F-AD14-4762-869F-43B06E818C31}" dt="2020-04-29T15:51:40.653" v="548" actId="20577"/>
        <pc:sldMkLst>
          <pc:docMk/>
          <pc:sldMk cId="4156752703" sldId="363"/>
        </pc:sldMkLst>
      </pc:sldChg>
      <pc:sldChg chg="delSp modSp add">
        <pc:chgData name="MD. ISMAIL HOSSEN" userId="a4e88416-0835-49b4-bf11-1bffe063ddad" providerId="ADAL" clId="{02B3667F-AD14-4762-869F-43B06E818C31}" dt="2020-04-29T15:51:45.816" v="550" actId="20577"/>
        <pc:sldMkLst>
          <pc:docMk/>
          <pc:sldMk cId="3045987890" sldId="364"/>
        </pc:sldMkLst>
      </pc:sldChg>
      <pc:sldChg chg="modSp add">
        <pc:chgData name="MD. ISMAIL HOSSEN" userId="a4e88416-0835-49b4-bf11-1bffe063ddad" providerId="ADAL" clId="{02B3667F-AD14-4762-869F-43B06E818C31}" dt="2020-04-30T12:02:33.410" v="562" actId="20577"/>
        <pc:sldMkLst>
          <pc:docMk/>
          <pc:sldMk cId="144158854" sldId="365"/>
        </pc:sldMkLst>
      </pc:sldChg>
      <pc:sldChg chg="modSp add">
        <pc:chgData name="MD. ISMAIL HOSSEN" userId="a4e88416-0835-49b4-bf11-1bffe063ddad" providerId="ADAL" clId="{02B3667F-AD14-4762-869F-43B06E818C31}" dt="2020-04-29T15:51:58.372" v="554" actId="20577"/>
        <pc:sldMkLst>
          <pc:docMk/>
          <pc:sldMk cId="704107457" sldId="366"/>
        </pc:sldMkLst>
      </pc:sldChg>
      <pc:sldChg chg="del">
        <pc:chgData name="MD. ISMAIL HOSSEN" userId="a4e88416-0835-49b4-bf11-1bffe063ddad" providerId="ADAL" clId="{02B3667F-AD14-4762-869F-43B06E818C31}" dt="2020-04-29T10:48:20.849" v="156" actId="2696"/>
        <pc:sldMkLst>
          <pc:docMk/>
          <pc:sldMk cId="3296173298" sldId="366"/>
        </pc:sldMkLst>
      </pc:sldChg>
      <pc:sldChg chg="modSp add">
        <pc:chgData name="MD. ISMAIL HOSSEN" userId="a4e88416-0835-49b4-bf11-1bffe063ddad" providerId="ADAL" clId="{02B3667F-AD14-4762-869F-43B06E818C31}" dt="2020-04-29T15:52:04.320" v="556" actId="20577"/>
        <pc:sldMkLst>
          <pc:docMk/>
          <pc:sldMk cId="3055287796" sldId="367"/>
        </pc:sldMkLst>
      </pc:sldChg>
      <pc:sldChg chg="del">
        <pc:chgData name="MD. ISMAIL HOSSEN" userId="a4e88416-0835-49b4-bf11-1bffe063ddad" providerId="ADAL" clId="{02B3667F-AD14-4762-869F-43B06E818C31}" dt="2020-04-29T10:48:16.915" v="154" actId="2696"/>
        <pc:sldMkLst>
          <pc:docMk/>
          <pc:sldMk cId="3125374861" sldId="367"/>
        </pc:sldMkLst>
      </pc:sldChg>
      <pc:sldChg chg="del">
        <pc:chgData name="MD. ISMAIL HOSSEN" userId="a4e88416-0835-49b4-bf11-1bffe063ddad" providerId="ADAL" clId="{02B3667F-AD14-4762-869F-43B06E818C31}" dt="2020-04-29T10:48:19.591" v="155" actId="2696"/>
        <pc:sldMkLst>
          <pc:docMk/>
          <pc:sldMk cId="2373714670" sldId="368"/>
        </pc:sldMkLst>
      </pc:sldChg>
      <pc:sldChg chg="addSp modSp add">
        <pc:chgData name="MD. ISMAIL HOSSEN" userId="a4e88416-0835-49b4-bf11-1bffe063ddad" providerId="ADAL" clId="{02B3667F-AD14-4762-869F-43B06E818C31}" dt="2020-04-30T12:09:26.816" v="604" actId="14100"/>
        <pc:sldMkLst>
          <pc:docMk/>
          <pc:sldMk cId="4080664521" sldId="368"/>
        </pc:sldMkLst>
      </pc:sldChg>
      <pc:sldChg chg="addSp delSp modSp add">
        <pc:chgData name="MD. ISMAIL HOSSEN" userId="a4e88416-0835-49b4-bf11-1bffe063ddad" providerId="ADAL" clId="{02B3667F-AD14-4762-869F-43B06E818C31}" dt="2020-04-30T12:11:57.525" v="707" actId="20577"/>
        <pc:sldMkLst>
          <pc:docMk/>
          <pc:sldMk cId="579100561" sldId="369"/>
        </pc:sldMkLst>
      </pc:sldChg>
    </pc:docChg>
  </pc:docChgLst>
  <pc:docChgLst>
    <pc:chgData name="MD. ISMAIL HOSSEN" userId="a4e88416-0835-49b4-bf11-1bffe063ddad" providerId="ADAL" clId="{8066A1B7-F7E4-441A-95F4-2D7C5F5723BD}"/>
    <pc:docChg chg="undo redo custSel addSld delSld modSld">
      <pc:chgData name="MD. ISMAIL HOSSEN" userId="a4e88416-0835-49b4-bf11-1bffe063ddad" providerId="ADAL" clId="{8066A1B7-F7E4-441A-95F4-2D7C5F5723BD}" dt="2020-04-22T11:59:21.728" v="1015" actId="20577"/>
      <pc:docMkLst>
        <pc:docMk/>
      </pc:docMkLst>
      <pc:sldChg chg="addSp delSp modSp">
        <pc:chgData name="MD. ISMAIL HOSSEN" userId="a4e88416-0835-49b4-bf11-1bffe063ddad" providerId="ADAL" clId="{8066A1B7-F7E4-441A-95F4-2D7C5F5723BD}" dt="2020-04-22T05:18:07.871" v="15" actId="20577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8066A1B7-F7E4-441A-95F4-2D7C5F5723BD}" dt="2020-04-22T11:08:56.883" v="823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8066A1B7-F7E4-441A-95F4-2D7C5F5723BD}" dt="2020-04-22T11:17:01.552" v="858" actId="20577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8066A1B7-F7E4-441A-95F4-2D7C5F5723BD}" dt="2020-04-22T11:59:21.728" v="1015" actId="20577"/>
        <pc:sldMkLst>
          <pc:docMk/>
          <pc:sldMk cId="3224969828" sldId="265"/>
        </pc:sldMkLst>
      </pc:sldChg>
    </pc:docChg>
  </pc:docChgLst>
  <pc:docChgLst>
    <pc:chgData name="Noboranjan Dey" userId="1ac59fc9-aae8-46a4-899e-44860e6a6e60" providerId="ADAL" clId="{3D61B41A-5CD8-4F27-B3E2-2E87DCFE1066}"/>
    <pc:docChg chg="delSld">
      <pc:chgData name="Noboranjan Dey" userId="1ac59fc9-aae8-46a4-899e-44860e6a6e60" providerId="ADAL" clId="{3D61B41A-5CD8-4F27-B3E2-2E87DCFE1066}" dt="2024-12-23T04:30:42.482" v="0" actId="2696"/>
      <pc:docMkLst>
        <pc:docMk/>
      </pc:docMkLst>
      <pc:sldChg chg="del">
        <pc:chgData name="Noboranjan Dey" userId="1ac59fc9-aae8-46a4-899e-44860e6a6e60" providerId="ADAL" clId="{3D61B41A-5CD8-4F27-B3E2-2E87DCFE1066}" dt="2024-12-23T04:30:42.482" v="0" actId="2696"/>
        <pc:sldMkLst>
          <pc:docMk/>
          <pc:sldMk cId="3055287796" sldId="367"/>
        </pc:sldMkLst>
      </pc:sldChg>
    </pc:docChg>
  </pc:docChgLst>
  <pc:docChgLst>
    <pc:chgData name="Dr. Md Mehedi Hasan" userId="5eb39d97-deb0-466a-af4c-298e34812974" providerId="ADAL" clId="{18E74AD0-3EAD-4CBA-A5F3-49B25EC6DC75}"/>
    <pc:docChg chg="custSel modSld">
      <pc:chgData name="Dr. Md Mehedi Hasan" userId="5eb39d97-deb0-466a-af4c-298e34812974" providerId="ADAL" clId="{18E74AD0-3EAD-4CBA-A5F3-49B25EC6DC75}" dt="2022-03-27T07:34:57.794" v="62" actId="20577"/>
      <pc:docMkLst>
        <pc:docMk/>
      </pc:docMkLst>
      <pc:sldChg chg="modSp mod">
        <pc:chgData name="Dr. Md Mehedi Hasan" userId="5eb39d97-deb0-466a-af4c-298e34812974" providerId="ADAL" clId="{18E74AD0-3EAD-4CBA-A5F3-49B25EC6DC75}" dt="2022-03-27T07:34:57.794" v="62" actId="20577"/>
        <pc:sldMkLst>
          <pc:docMk/>
          <pc:sldMk cId="700707328" sldId="256"/>
        </pc:sldMkLst>
      </pc:sldChg>
    </pc:docChg>
  </pc:docChgLst>
  <pc:docChgLst>
    <pc:chgData name="MD. ISMAIL HOSSEN" userId="a4e88416-0835-49b4-bf11-1bffe063ddad" providerId="ADAL" clId="{438F1AE2-1717-4167-A40E-551D8B80B1C4}"/>
    <pc:docChg chg="undo custSel addSld delSld modSld">
      <pc:chgData name="MD. ISMAIL HOSSEN" userId="a4e88416-0835-49b4-bf11-1bffe063ddad" providerId="ADAL" clId="{438F1AE2-1717-4167-A40E-551D8B80B1C4}" dt="2020-04-28T18:15:20.051" v="1302" actId="5793"/>
      <pc:docMkLst>
        <pc:docMk/>
      </pc:docMkLst>
      <pc:sldChg chg="modSp">
        <pc:chgData name="MD. ISMAIL HOSSEN" userId="a4e88416-0835-49b4-bf11-1bffe063ddad" providerId="ADAL" clId="{438F1AE2-1717-4167-A40E-551D8B80B1C4}" dt="2020-04-28T09:02:38.498" v="0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438F1AE2-1717-4167-A40E-551D8B80B1C4}" dt="2020-04-28T18:15:20.051" v="1302" actId="5793"/>
        <pc:sldMkLst>
          <pc:docMk/>
          <pc:sldMk cId="424874041" sldId="257"/>
        </pc:sldMkLst>
      </pc:sldChg>
      <pc:sldChg chg="add del">
        <pc:chgData name="MD. ISMAIL HOSSEN" userId="a4e88416-0835-49b4-bf11-1bffe063ddad" providerId="ADAL" clId="{438F1AE2-1717-4167-A40E-551D8B80B1C4}" dt="2020-04-28T13:25:42.690" v="371" actId="2696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438F1AE2-1717-4167-A40E-551D8B80B1C4}" dt="2020-04-28T15:26:22.015" v="1300" actId="20577"/>
        <pc:sldMkLst>
          <pc:docMk/>
          <pc:sldMk cId="3224969828" sldId="265"/>
        </pc:sldMkLst>
      </pc:sldChg>
      <pc:sldChg chg="addSp delSp modSp add">
        <pc:chgData name="MD. ISMAIL HOSSEN" userId="a4e88416-0835-49b4-bf11-1bffe063ddad" providerId="ADAL" clId="{438F1AE2-1717-4167-A40E-551D8B80B1C4}" dt="2020-04-28T14:29:35.019" v="1170" actId="1076"/>
        <pc:sldMkLst>
          <pc:docMk/>
          <pc:sldMk cId="4156752703" sldId="363"/>
        </pc:sldMkLst>
      </pc:sldChg>
    </pc:docChg>
  </pc:docChgLst>
  <pc:docChgLst>
    <pc:chgData name="MD. ISMAIL HOSSEN" userId="a4e88416-0835-49b4-bf11-1bffe063ddad" providerId="ADAL" clId="{27B146D4-2E3D-4627-A7A2-6B6DA1B809FA}"/>
    <pc:docChg chg="undo custSel addSld delSld modSld">
      <pc:chgData name="MD. ISMAIL HOSSEN" userId="a4e88416-0835-49b4-bf11-1bffe063ddad" providerId="ADAL" clId="{27B146D4-2E3D-4627-A7A2-6B6DA1B809FA}" dt="2020-04-23T13:05:04.023" v="693" actId="14100"/>
      <pc:docMkLst>
        <pc:docMk/>
      </pc:docMkLst>
      <pc:sldChg chg="modSp">
        <pc:chgData name="MD. ISMAIL HOSSEN" userId="a4e88416-0835-49b4-bf11-1bffe063ddad" providerId="ADAL" clId="{27B146D4-2E3D-4627-A7A2-6B6DA1B809FA}" dt="2020-04-23T07:35:54.793" v="4"/>
        <pc:sldMkLst>
          <pc:docMk/>
          <pc:sldMk cId="700707328" sldId="256"/>
        </pc:sldMkLst>
      </pc:sldChg>
      <pc:sldChg chg="modSp">
        <pc:chgData name="MD. ISMAIL HOSSEN" userId="a4e88416-0835-49b4-bf11-1bffe063ddad" providerId="ADAL" clId="{27B146D4-2E3D-4627-A7A2-6B6DA1B809FA}" dt="2020-04-23T07:43:40.829" v="45" actId="27636"/>
        <pc:sldMkLst>
          <pc:docMk/>
          <pc:sldMk cId="424874041" sldId="257"/>
        </pc:sldMkLst>
      </pc:sldChg>
      <pc:sldChg chg="modSp">
        <pc:chgData name="MD. ISMAIL HOSSEN" userId="a4e88416-0835-49b4-bf11-1bffe063ddad" providerId="ADAL" clId="{27B146D4-2E3D-4627-A7A2-6B6DA1B809FA}" dt="2020-04-23T09:34:50.582" v="526" actId="255"/>
        <pc:sldMkLst>
          <pc:docMk/>
          <pc:sldMk cId="1923382373" sldId="264"/>
        </pc:sldMkLst>
      </pc:sldChg>
      <pc:sldChg chg="modSp">
        <pc:chgData name="MD. ISMAIL HOSSEN" userId="a4e88416-0835-49b4-bf11-1bffe063ddad" providerId="ADAL" clId="{27B146D4-2E3D-4627-A7A2-6B6DA1B809FA}" dt="2020-04-23T13:05:04.023" v="693" actId="14100"/>
        <pc:sldMkLst>
          <pc:docMk/>
          <pc:sldMk cId="3224969828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Looping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3205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543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Spring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Noboranjan</a:t>
                      </a:r>
                      <a:r>
                        <a:rPr lang="en-US" i="1" baseline="0" dirty="0"/>
                        <a:t> </a:t>
                      </a:r>
                      <a:r>
                        <a:rPr lang="en-US" i="1" baseline="0" dirty="0" err="1"/>
                        <a:t>Dey</a:t>
                      </a:r>
                      <a:r>
                        <a:rPr lang="en-US" i="1" dirty="0"/>
                        <a:t>;</a:t>
                      </a:r>
                      <a:r>
                        <a:rPr lang="en-US" i="1" baseline="0" dirty="0"/>
                        <a:t>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290044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&amp; Architecture 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896195"/>
          </a:xfrm>
        </p:spPr>
        <p:txBody>
          <a:bodyPr>
            <a:normAutofit fontScale="77500" lnSpcReduction="20000"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A loop Is a sequence of instructions that is repeated.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The number of times to repeat may be known in advance, or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It may depend on conditions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b="1" dirty="0">
                <a:solidFill>
                  <a:schemeClr val="tx1"/>
                </a:solidFill>
              </a:rPr>
              <a:t>       FOR LOOP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 WHILE LOOP </a:t>
            </a:r>
          </a:p>
          <a:p>
            <a:pPr marL="914400" lvl="1" algn="just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      REPEAT LOOP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5419581" cy="3896195"/>
          </a:xfrm>
        </p:spPr>
        <p:txBody>
          <a:bodyPr>
            <a:normAutofit/>
          </a:bodyPr>
          <a:lstStyle/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The control is transferred to </a:t>
            </a:r>
            <a:r>
              <a:rPr lang="en-US" sz="2200" b="1" dirty="0" err="1">
                <a:solidFill>
                  <a:schemeClr val="tx1"/>
                </a:solidFill>
              </a:rPr>
              <a:t>destination_label</a:t>
            </a:r>
            <a:r>
              <a:rPr lang="en-US" sz="2200" b="1" dirty="0">
                <a:solidFill>
                  <a:schemeClr val="tx1"/>
                </a:solidFill>
              </a:rPr>
              <a:t> until CX becomes 0.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A FOR LOOP can be implemented using the LOOP instruction: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TOP: 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;initialize CX to </a:t>
            </a:r>
            <a:r>
              <a:rPr lang="en-US" sz="2200" b="1" dirty="0" err="1">
                <a:solidFill>
                  <a:schemeClr val="tx1"/>
                </a:solidFill>
              </a:rPr>
              <a:t>loop_count</a:t>
            </a:r>
            <a:endParaRPr lang="en-US" sz="2200" b="1" dirty="0">
              <a:solidFill>
                <a:schemeClr val="tx1"/>
              </a:solidFill>
            </a:endParaRP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		;body of the loop</a:t>
            </a:r>
          </a:p>
          <a:p>
            <a:pPr marL="971550" lvl="0" indent="-514350" defTabSz="461518">
              <a:spcBef>
                <a:spcPts val="80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00" b="1" dirty="0">
                <a:solidFill>
                  <a:schemeClr val="tx1"/>
                </a:solidFill>
              </a:rPr>
              <a:t>LOOP TOP </a:t>
            </a:r>
          </a:p>
          <a:p>
            <a:pPr marL="457200" lvl="0" defTabSz="461518">
              <a:spcBef>
                <a:spcPts val="800"/>
              </a:spcBef>
              <a:defRPr sz="1800">
                <a:solidFill>
                  <a:srgbClr val="000000"/>
                </a:solidFill>
              </a:defRPr>
            </a:pP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4" name="Shape 248">
            <a:extLst>
              <a:ext uri="{FF2B5EF4-FFF2-40B4-BE49-F238E27FC236}">
                <a16:creationId xmlns:a16="http://schemas.microsoft.com/office/drawing/2014/main" id="{C80ECAEE-BB41-4835-AE82-4E98EDB1DE5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1138" y="2363927"/>
            <a:ext cx="2276165" cy="3775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0664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 LOOP-Example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E8062B7-756D-4AC1-8A0D-BBA43B10C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7" name="Shape 254">
            <a:extLst>
              <a:ext uri="{FF2B5EF4-FFF2-40B4-BE49-F238E27FC236}">
                <a16:creationId xmlns:a16="http://schemas.microsoft.com/office/drawing/2014/main" id="{387511FF-E3D3-444A-945F-F5CE94822090}"/>
              </a:ext>
            </a:extLst>
          </p:cNvPr>
          <p:cNvSpPr txBox="1">
            <a:spLocks/>
          </p:cNvSpPr>
          <p:nvPr/>
        </p:nvSpPr>
        <p:spPr>
          <a:xfrm>
            <a:off x="569167" y="2406988"/>
            <a:ext cx="4432041" cy="336866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Write a count-controlled loop to display a row of 80 stars: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FOR 80 times DO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		display ‘*’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200" b="1" dirty="0">
                <a:solidFill>
                  <a:schemeClr val="tx1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END_FOR</a:t>
            </a:r>
          </a:p>
        </p:txBody>
      </p:sp>
      <p:sp>
        <p:nvSpPr>
          <p:cNvPr id="8" name="Shape 255">
            <a:extLst>
              <a:ext uri="{FF2B5EF4-FFF2-40B4-BE49-F238E27FC236}">
                <a16:creationId xmlns:a16="http://schemas.microsoft.com/office/drawing/2014/main" id="{B1FC64B8-E8C4-417E-8573-C6BFB707B049}"/>
              </a:ext>
            </a:extLst>
          </p:cNvPr>
          <p:cNvSpPr/>
          <p:nvPr/>
        </p:nvSpPr>
        <p:spPr>
          <a:xfrm>
            <a:off x="6108881" y="2500294"/>
            <a:ext cx="2410315" cy="40964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4" indent="914400" algn="l" rtl="0">
              <a:spcBef>
                <a:spcPts val="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CX,0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AH,2</a:t>
            </a:r>
          </a:p>
          <a:p>
            <a:pPr marL="0" marR="0" lvl="4" indent="9144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MOV DL, '*'</a:t>
            </a:r>
          </a:p>
          <a:p>
            <a:pPr marL="0" marR="0" lvl="0" indent="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TOP: 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INT 21H</a:t>
            </a:r>
          </a:p>
          <a:p>
            <a:pPr marL="0" marR="0" lvl="5" indent="1143000" algn="l" rtl="0">
              <a:spcBef>
                <a:spcPts val="4200"/>
              </a:spcBef>
              <a:buSzPct val="25000"/>
              <a:buNone/>
            </a:pPr>
            <a:r>
              <a:rPr lang="en-US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LOOP TOP</a:t>
            </a:r>
          </a:p>
        </p:txBody>
      </p:sp>
      <p:cxnSp>
        <p:nvCxnSpPr>
          <p:cNvPr id="9" name="Shape 256">
            <a:extLst>
              <a:ext uri="{FF2B5EF4-FFF2-40B4-BE49-F238E27FC236}">
                <a16:creationId xmlns:a16="http://schemas.microsoft.com/office/drawing/2014/main" id="{AC3A790C-2CA6-4DC6-84B0-039FA6AD7F0F}"/>
              </a:ext>
            </a:extLst>
          </p:cNvPr>
          <p:cNvCxnSpPr>
            <a:cxnSpLocks/>
          </p:cNvCxnSpPr>
          <p:nvPr/>
        </p:nvCxnSpPr>
        <p:spPr>
          <a:xfrm flipH="1" flipV="1">
            <a:off x="5149324" y="2957804"/>
            <a:ext cx="1" cy="3034912"/>
          </a:xfrm>
          <a:prstGeom prst="straightConnector1">
            <a:avLst/>
          </a:prstGeom>
          <a:noFill/>
          <a:ln w="114300" cap="flat">
            <a:solidFill>
              <a:srgbClr val="BC802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7910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Write an assembly </a:t>
            </a:r>
            <a:r>
              <a:rPr lang="en-US" sz="2200" dirty="0" err="1"/>
              <a:t>probram</a:t>
            </a:r>
            <a:r>
              <a:rPr lang="en-US" sz="2200" dirty="0"/>
              <a:t> to print all the ASCII code from 0 to 255.  Hints: use </a:t>
            </a:r>
            <a:r>
              <a:rPr lang="en-US" sz="2200" b="1" dirty="0" err="1"/>
              <a:t>jnz</a:t>
            </a:r>
            <a:r>
              <a:rPr lang="en-US" sz="2200" dirty="0"/>
              <a:t> and </a:t>
            </a:r>
            <a:r>
              <a:rPr lang="en-US" sz="2200" b="1" dirty="0" err="1"/>
              <a:t>dec</a:t>
            </a:r>
            <a:r>
              <a:rPr lang="en-US" sz="2200" dirty="0"/>
              <a:t> instructions</a:t>
            </a:r>
          </a:p>
          <a:p>
            <a:pPr lvl="2"/>
            <a:r>
              <a:rPr lang="en-US" sz="2200" b="1" dirty="0"/>
              <a:t>Sample Output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08BCC-76C6-453D-B069-AB967AC7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564" y="4128900"/>
            <a:ext cx="7724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75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of the first 50 terms of the arithmetic sequence</a:t>
            </a:r>
          </a:p>
          <a:p>
            <a:r>
              <a:rPr lang="en-US" sz="2200" dirty="0"/>
              <a:t>I, 5, 9, 13, ... in DX.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r>
              <a:rPr lang="en-US" sz="2200" dirty="0"/>
              <a:t> </a:t>
            </a:r>
          </a:p>
          <a:p>
            <a:pPr lvl="2"/>
            <a:r>
              <a:rPr lang="en-US" sz="2200" dirty="0"/>
              <a:t>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sz="2200" dirty="0"/>
              <a:t>(148 – 1)/3 = 49 loops</a:t>
            </a:r>
          </a:p>
          <a:p>
            <a:pPr lvl="2"/>
            <a:r>
              <a:rPr lang="en-US" sz="2200" dirty="0"/>
              <a:t>So put cx = 49</a:t>
            </a:r>
          </a:p>
        </p:txBody>
      </p:sp>
    </p:spTree>
    <p:extLst>
      <p:ext uri="{BB962C8B-B14F-4D97-AF65-F5344CB8AC3E}">
        <p14:creationId xmlns:p14="http://schemas.microsoft.com/office/powerpoint/2010/main" val="304598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Put the sum 100 + 95 + 90 + ... + 5 in AX</a:t>
            </a:r>
            <a:r>
              <a:rPr lang="en-US" dirty="0"/>
              <a:t>. </a:t>
            </a:r>
            <a:r>
              <a:rPr lang="en-US" sz="2200" dirty="0"/>
              <a:t> </a:t>
            </a:r>
            <a:r>
              <a:rPr lang="en-US" sz="2200" b="1" dirty="0"/>
              <a:t>Hints</a:t>
            </a:r>
            <a:r>
              <a:rPr lang="en-US" sz="2200" dirty="0"/>
              <a:t>: </a:t>
            </a:r>
            <a:r>
              <a:rPr lang="en-US" dirty="0"/>
              <a:t>Employ LOOP instructions to do the following. </a:t>
            </a:r>
          </a:p>
          <a:p>
            <a:pPr lvl="2"/>
            <a:endParaRPr lang="en-US" sz="2200" dirty="0"/>
          </a:p>
          <a:p>
            <a:pPr lvl="2"/>
            <a:r>
              <a:rPr lang="en-US" sz="2200" dirty="0"/>
              <a:t> first we find how many loops needed:</a:t>
            </a:r>
          </a:p>
          <a:p>
            <a:pPr lvl="2"/>
            <a:r>
              <a:rPr lang="en-US" sz="2200" b="1" dirty="0"/>
              <a:t>(last term – first term )/ difference</a:t>
            </a:r>
          </a:p>
          <a:p>
            <a:pPr lvl="2"/>
            <a:r>
              <a:rPr lang="en-US" dirty="0"/>
              <a:t>(100 – 5)/5 = 19 loops</a:t>
            </a:r>
          </a:p>
          <a:p>
            <a:pPr lvl="2"/>
            <a:r>
              <a:rPr lang="en-US" sz="2200" dirty="0"/>
              <a:t>So put cx = 19</a:t>
            </a:r>
          </a:p>
        </p:txBody>
      </p:sp>
    </p:spTree>
    <p:extLst>
      <p:ext uri="{BB962C8B-B14F-4D97-AF65-F5344CB8AC3E}">
        <p14:creationId xmlns:p14="http://schemas.microsoft.com/office/powerpoint/2010/main" val="144158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Lab Tasks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4C160C-F333-46D6-985E-F7B2083582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Task: 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A58B4A-2FCF-47F8-A2F6-D980B08EB9FC}"/>
              </a:ext>
            </a:extLst>
          </p:cNvPr>
          <p:cNvSpPr/>
          <p:nvPr/>
        </p:nvSpPr>
        <p:spPr>
          <a:xfrm>
            <a:off x="694944" y="2115737"/>
            <a:ext cx="775411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Read a character and display it </a:t>
            </a:r>
            <a:r>
              <a:rPr lang="en-US" sz="2200" b="1" dirty="0"/>
              <a:t>50</a:t>
            </a:r>
            <a:r>
              <a:rPr lang="en-US" sz="2200" dirty="0"/>
              <a:t> times on the next line. </a:t>
            </a:r>
            <a:r>
              <a:rPr lang="en-US" sz="2200" b="1" dirty="0"/>
              <a:t>Hints</a:t>
            </a:r>
            <a:r>
              <a:rPr lang="en-US" sz="2200" dirty="0"/>
              <a:t>: use </a:t>
            </a:r>
            <a:r>
              <a:rPr lang="en-US" sz="2200" b="1" dirty="0"/>
              <a:t>LOOP</a:t>
            </a:r>
            <a:r>
              <a:rPr lang="en-US" sz="2200" dirty="0"/>
              <a:t> instructions and put </a:t>
            </a:r>
            <a:r>
              <a:rPr lang="en-US" sz="2200" b="1" dirty="0"/>
              <a:t>cx = 50</a:t>
            </a:r>
          </a:p>
          <a:p>
            <a:endParaRPr lang="en-US" sz="2200" dirty="0"/>
          </a:p>
          <a:p>
            <a:pPr lvl="2"/>
            <a:endParaRPr lang="en-US" sz="2200" dirty="0"/>
          </a:p>
          <a:p>
            <a:pPr lvl="2"/>
            <a:r>
              <a:rPr lang="en-US" sz="2200" b="1" dirty="0"/>
              <a:t>Sample Output</a:t>
            </a:r>
          </a:p>
          <a:p>
            <a:pPr lvl="2"/>
            <a:r>
              <a:rPr lang="en-US" sz="2200" dirty="0"/>
              <a:t>Enter a character: </a:t>
            </a:r>
            <a:r>
              <a:rPr lang="en-US" sz="2200" dirty="0">
                <a:solidFill>
                  <a:srgbClr val="FF0000"/>
                </a:solidFill>
              </a:rPr>
              <a:t>d</a:t>
            </a:r>
          </a:p>
          <a:p>
            <a:pPr lvl="2"/>
            <a:r>
              <a:rPr lang="en-US" sz="2200" dirty="0" err="1">
                <a:solidFill>
                  <a:srgbClr val="FF0000"/>
                </a:solidFill>
              </a:rPr>
              <a:t>Dddddddddddddddddddddddddddddddddddddddddddddddddd</a:t>
            </a:r>
            <a:endParaRPr lang="en-US" sz="2200" dirty="0">
              <a:solidFill>
                <a:srgbClr val="FF0000"/>
              </a:solidFill>
            </a:endParaRPr>
          </a:p>
          <a:p>
            <a:pPr lvl="2"/>
            <a:endParaRPr lang="en-US" sz="2200" dirty="0">
              <a:solidFill>
                <a:srgbClr val="FF0000"/>
              </a:solidFill>
            </a:endParaRP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704107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525529" y="2435897"/>
            <a:ext cx="809294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/>
              <a:t>Assembly Language  Programing and Organization of the IBM PC</a:t>
            </a:r>
          </a:p>
          <a:p>
            <a:endParaRPr lang="en-US" sz="4000" dirty="0"/>
          </a:p>
          <a:p>
            <a:pPr algn="ctr"/>
            <a:r>
              <a:rPr lang="en-US" sz="2400" dirty="0"/>
              <a:t> </a:t>
            </a:r>
            <a:r>
              <a:rPr lang="en-US" sz="2400" dirty="0" err="1"/>
              <a:t>Ytha</a:t>
            </a:r>
            <a:r>
              <a:rPr lang="en-US" sz="2400" dirty="0"/>
              <a:t> Yu</a:t>
            </a:r>
          </a:p>
          <a:p>
            <a:pPr algn="ctr"/>
            <a:r>
              <a:rPr lang="en-US" sz="2400" dirty="0"/>
              <a:t>Charles </a:t>
            </a:r>
            <a:r>
              <a:rPr lang="en-US" sz="2400" dirty="0" err="1"/>
              <a:t>Marut</a:t>
            </a:r>
            <a:r>
              <a:rPr lang="en-US" sz="2400" dirty="0"/>
              <a:t> </a:t>
            </a:r>
            <a:endParaRPr lang="en-FI" sz="24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3613</TotalTime>
  <Words>390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Century Gothic</vt:lpstr>
      <vt:lpstr>Corbel</vt:lpstr>
      <vt:lpstr>Helvetica Neue</vt:lpstr>
      <vt:lpstr>Wingdings</vt:lpstr>
      <vt:lpstr>Spectrum</vt:lpstr>
      <vt:lpstr>Looping Structure</vt:lpstr>
      <vt:lpstr>Lab Outline</vt:lpstr>
      <vt:lpstr>FOR LOOP</vt:lpstr>
      <vt:lpstr>FOR LOOP-Example</vt:lpstr>
      <vt:lpstr>Lab Tasks</vt:lpstr>
      <vt:lpstr>Lab Tasks</vt:lpstr>
      <vt:lpstr>Lab Tasks</vt:lpstr>
      <vt:lpstr>Lab Tasks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15</cp:revision>
  <dcterms:created xsi:type="dcterms:W3CDTF">2018-12-10T17:20:29Z</dcterms:created>
  <dcterms:modified xsi:type="dcterms:W3CDTF">2024-12-23T04:30:51Z</dcterms:modified>
</cp:coreProperties>
</file>