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7150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/>
                        <a:t>;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153</TotalTime>
  <Words>2096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 Logic Instructions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ABU TOWSIF</cp:lastModifiedBy>
  <cp:revision>19</cp:revision>
  <dcterms:created xsi:type="dcterms:W3CDTF">2018-12-10T17:20:29Z</dcterms:created>
  <dcterms:modified xsi:type="dcterms:W3CDTF">2025-01-26T12:32:15Z</dcterms:modified>
</cp:coreProperties>
</file>