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1056</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211</cp:revision>
  <dcterms:created xsi:type="dcterms:W3CDTF">2020-07-03T15:11:23Z</dcterms:created>
  <dcterms:modified xsi:type="dcterms:W3CDTF">2023-06-08T09:14:38Z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