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36" r:id="rId4"/>
  </p:sldMasterIdLst>
  <p:notesMasterIdLst>
    <p:notesMasterId r:id="rId20"/>
  </p:notesMasterIdLst>
  <p:sldIdLst>
    <p:sldId id="256" r:id="rId5"/>
    <p:sldId id="257" r:id="rId6"/>
    <p:sldId id="258" r:id="rId7"/>
    <p:sldId id="259" r:id="rId8"/>
    <p:sldId id="286" r:id="rId9"/>
    <p:sldId id="287" r:id="rId10"/>
    <p:sldId id="288" r:id="rId11"/>
    <p:sldId id="289" r:id="rId12"/>
    <p:sldId id="290" r:id="rId13"/>
    <p:sldId id="292" r:id="rId14"/>
    <p:sldId id="297" r:id="rId15"/>
    <p:sldId id="298" r:id="rId16"/>
    <p:sldId id="299" r:id="rId17"/>
    <p:sldId id="300" r:id="rId18"/>
    <p:sldId id="277"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68900"/>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884" autoAdjust="0"/>
    <p:restoredTop sz="92393" autoAdjust="0"/>
  </p:normalViewPr>
  <p:slideViewPr>
    <p:cSldViewPr snapToGrid="0">
      <p:cViewPr varScale="1">
        <p:scale>
          <a:sx n="58" d="100"/>
          <a:sy n="58" d="100"/>
        </p:scale>
        <p:origin x="124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9A39D8-0474-40FB-AC79-249CE7F1A8F9}" type="datetimeFigureOut">
              <a:rPr lang="en-US" smtClean="0"/>
              <a:t>7/16/2023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E4C86B-1BB3-4916-A0FA-B8BD37E7C293}" type="slidenum">
              <a:rPr lang="en-US" smtClean="0"/>
              <a:t>‹#›</a:t>
            </a:fld>
            <a:endParaRPr lang="en-US"/>
          </a:p>
        </p:txBody>
      </p:sp>
    </p:spTree>
    <p:extLst>
      <p:ext uri="{BB962C8B-B14F-4D97-AF65-F5344CB8AC3E}">
        <p14:creationId xmlns:p14="http://schemas.microsoft.com/office/powerpoint/2010/main" val="17502844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graphicFrame>
        <p:nvGraphicFramePr>
          <p:cNvPr id="28" name="Table 27">
            <a:extLst>
              <a:ext uri="{FF2B5EF4-FFF2-40B4-BE49-F238E27FC236}">
                <a16:creationId xmlns:a16="http://schemas.microsoft.com/office/drawing/2014/main" id="{B7713156-D27E-4AF4-94F2-64DA84439B87}"/>
              </a:ext>
            </a:extLst>
          </p:cNvPr>
          <p:cNvGraphicFramePr>
            <a:graphicFrameLocks noGrp="1"/>
          </p:cNvGraphicFramePr>
          <p:nvPr>
            <p:extLst>
              <p:ext uri="{D42A27DB-BD31-4B8C-83A1-F6EECF244321}">
                <p14:modId xmlns:p14="http://schemas.microsoft.com/office/powerpoint/2010/main" val="3688421639"/>
              </p:ext>
            </p:extLst>
          </p:nvPr>
        </p:nvGraphicFramePr>
        <p:xfrm>
          <a:off x="404103" y="5723590"/>
          <a:ext cx="8335798" cy="1026114"/>
        </p:xfrm>
        <a:graphic>
          <a:graphicData uri="http://schemas.openxmlformats.org/drawingml/2006/table">
            <a:tbl>
              <a:tblPr firstRow="1" bandRow="1">
                <a:tableStyleId>{D7AC3CCA-C797-4891-BE02-D94E43425B78}</a:tableStyleId>
              </a:tblPr>
              <a:tblGrid>
                <a:gridCol w="1349748">
                  <a:extLst>
                    <a:ext uri="{9D8B030D-6E8A-4147-A177-3AD203B41FA5}">
                      <a16:colId xmlns:a16="http://schemas.microsoft.com/office/drawing/2014/main" val="704821588"/>
                    </a:ext>
                  </a:extLst>
                </a:gridCol>
                <a:gridCol w="6986050">
                  <a:extLst>
                    <a:ext uri="{9D8B030D-6E8A-4147-A177-3AD203B41FA5}">
                      <a16:colId xmlns:a16="http://schemas.microsoft.com/office/drawing/2014/main" val="2999519864"/>
                    </a:ext>
                  </a:extLst>
                </a:gridCol>
              </a:tblGrid>
              <a:tr h="1026114">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chemeClr val="bg2">
                              <a:lumMod val="50000"/>
                            </a:schemeClr>
                          </a:solidFill>
                          <a:effectLst/>
                          <a:uLnTx/>
                          <a:uFillTx/>
                          <a:latin typeface="+mn-lt"/>
                          <a:ea typeface="+mn-ea"/>
                          <a:cs typeface="+mn-cs"/>
                        </a:rPr>
                        <a:t>Instructor:</a:t>
                      </a: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tc>
                  <a:txBody>
                    <a:bodyPr/>
                    <a:lstStyle/>
                    <a:p>
                      <a:endParaRPr lang="en-US" i="1" dirty="0">
                        <a:solidFill>
                          <a:schemeClr val="bg2">
                            <a:lumMod val="50000"/>
                          </a:schemeClr>
                        </a:solidFill>
                      </a:endParaRP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extLst>
                  <a:ext uri="{0D108BD9-81ED-4DB2-BD59-A6C34878D82A}">
                    <a16:rowId xmlns:a16="http://schemas.microsoft.com/office/drawing/2014/main" val="2259501735"/>
                  </a:ext>
                </a:extLst>
              </a:tr>
            </a:tbl>
          </a:graphicData>
        </a:graphic>
      </p:graphicFrame>
      <p:grpSp>
        <p:nvGrpSpPr>
          <p:cNvPr id="8" name="Group 16"/>
          <p:cNvGrpSpPr/>
          <p:nvPr/>
        </p:nvGrpSpPr>
        <p:grpSpPr>
          <a:xfrm>
            <a:off x="132160" y="1891732"/>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2" name="Title 1"/>
          <p:cNvSpPr>
            <a:spLocks noGrp="1"/>
          </p:cNvSpPr>
          <p:nvPr>
            <p:ph type="ctrTitle"/>
          </p:nvPr>
        </p:nvSpPr>
        <p:spPr>
          <a:xfrm>
            <a:off x="754241" y="3323341"/>
            <a:ext cx="7635519" cy="2126836"/>
          </a:xfrm>
          <a:prstGeom prst="rect">
            <a:avLst/>
          </a:prstGeom>
          <a:noFill/>
        </p:spPr>
        <p:txBody>
          <a:bodyPr vert="horz" lIns="91440" tIns="45720" rIns="91440" bIns="45720" rtlCol="0" anchor="ctr" anchorCtr="0">
            <a:normAutofit/>
          </a:bodyPr>
          <a:lstStyle>
            <a:lvl1pPr>
              <a:defRPr sz="3600">
                <a:solidFill>
                  <a:schemeClr val="bg2">
                    <a:lumMod val="50000"/>
                  </a:schemeClr>
                </a:solidFill>
              </a:defRPr>
            </a:lvl1pPr>
          </a:lstStyle>
          <a:p>
            <a:pPr lvl="0">
              <a:lnSpc>
                <a:spcPts val="2588"/>
              </a:lnSpc>
            </a:pPr>
            <a:r>
              <a:rPr lang="en-US"/>
              <a:t>Click to edit Master title style</a:t>
            </a:r>
            <a:endParaRPr dirty="0"/>
          </a:p>
        </p:txBody>
      </p:sp>
      <p:sp>
        <p:nvSpPr>
          <p:cNvPr id="13" name="Rectangle 12"/>
          <p:cNvSpPr/>
          <p:nvPr/>
        </p:nvSpPr>
        <p:spPr>
          <a:xfrm>
            <a:off x="320957" y="5549853"/>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6445010" y="427012"/>
            <a:ext cx="1419654" cy="148492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4" name="Table 13">
            <a:extLst>
              <a:ext uri="{FF2B5EF4-FFF2-40B4-BE49-F238E27FC236}">
                <a16:creationId xmlns:a16="http://schemas.microsoft.com/office/drawing/2014/main" id="{3A100AAA-E928-457A-89C7-E75CA43EBB30}"/>
              </a:ext>
            </a:extLst>
          </p:cNvPr>
          <p:cNvGraphicFramePr>
            <a:graphicFrameLocks noGrp="1"/>
          </p:cNvGraphicFramePr>
          <p:nvPr>
            <p:extLst>
              <p:ext uri="{D42A27DB-BD31-4B8C-83A1-F6EECF244321}">
                <p14:modId xmlns:p14="http://schemas.microsoft.com/office/powerpoint/2010/main" val="2748417783"/>
              </p:ext>
            </p:extLst>
          </p:nvPr>
        </p:nvGraphicFramePr>
        <p:xfrm>
          <a:off x="404102" y="2717512"/>
          <a:ext cx="8335798" cy="444862"/>
        </p:xfrm>
        <a:graphic>
          <a:graphicData uri="http://schemas.openxmlformats.org/drawingml/2006/table">
            <a:tbl>
              <a:tblPr firstRow="1" bandRow="1">
                <a:tableStyleId>{D7AC3CCA-C797-4891-BE02-D94E43425B78}</a:tableStyleId>
              </a:tblPr>
              <a:tblGrid>
                <a:gridCol w="1258444">
                  <a:extLst>
                    <a:ext uri="{9D8B030D-6E8A-4147-A177-3AD203B41FA5}">
                      <a16:colId xmlns:a16="http://schemas.microsoft.com/office/drawing/2014/main" val="3905988420"/>
                    </a:ext>
                  </a:extLst>
                </a:gridCol>
                <a:gridCol w="990714">
                  <a:extLst>
                    <a:ext uri="{9D8B030D-6E8A-4147-A177-3AD203B41FA5}">
                      <a16:colId xmlns:a16="http://schemas.microsoft.com/office/drawing/2014/main" val="2889894460"/>
                    </a:ext>
                  </a:extLst>
                </a:gridCol>
                <a:gridCol w="1514007">
                  <a:extLst>
                    <a:ext uri="{9D8B030D-6E8A-4147-A177-3AD203B41FA5}">
                      <a16:colId xmlns:a16="http://schemas.microsoft.com/office/drawing/2014/main" val="3023211198"/>
                    </a:ext>
                  </a:extLst>
                </a:gridCol>
                <a:gridCol w="944380">
                  <a:extLst>
                    <a:ext uri="{9D8B030D-6E8A-4147-A177-3AD203B41FA5}">
                      <a16:colId xmlns:a16="http://schemas.microsoft.com/office/drawing/2014/main" val="1762131981"/>
                    </a:ext>
                  </a:extLst>
                </a:gridCol>
                <a:gridCol w="1424065">
                  <a:extLst>
                    <a:ext uri="{9D8B030D-6E8A-4147-A177-3AD203B41FA5}">
                      <a16:colId xmlns:a16="http://schemas.microsoft.com/office/drawing/2014/main" val="445458238"/>
                    </a:ext>
                  </a:extLst>
                </a:gridCol>
                <a:gridCol w="2204188">
                  <a:extLst>
                    <a:ext uri="{9D8B030D-6E8A-4147-A177-3AD203B41FA5}">
                      <a16:colId xmlns:a16="http://schemas.microsoft.com/office/drawing/2014/main" val="1508364941"/>
                    </a:ext>
                  </a:extLst>
                </a:gridCol>
              </a:tblGrid>
              <a:tr h="444862">
                <a:tc>
                  <a:txBody>
                    <a:bodyPr/>
                    <a:lstStyle/>
                    <a:p>
                      <a:pPr algn="r"/>
                      <a:r>
                        <a:rPr lang="en-US" sz="1600" dirty="0">
                          <a:solidFill>
                            <a:schemeClr val="bg2">
                              <a:lumMod val="50000"/>
                            </a:schemeClr>
                          </a:solidFill>
                        </a:rPr>
                        <a:t>Lecture: #</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bg2">
                              <a:lumMod val="50000"/>
                            </a:schemeClr>
                          </a:solidFill>
                        </a:rPr>
                        <a:t>Week: #</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bg2">
                              <a:lumMod val="50000"/>
                            </a:schemeClr>
                          </a:solidFill>
                        </a:rPr>
                        <a:t>Semester:</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97040212"/>
                  </a:ext>
                </a:extLst>
              </a:tr>
            </a:tbl>
          </a:graphicData>
        </a:graphic>
      </p:graphicFrame>
      <p:sp>
        <p:nvSpPr>
          <p:cNvPr id="31" name="Content Placeholder 30">
            <a:extLst>
              <a:ext uri="{FF2B5EF4-FFF2-40B4-BE49-F238E27FC236}">
                <a16:creationId xmlns:a16="http://schemas.microsoft.com/office/drawing/2014/main" id="{1AE39945-A5C9-4738-8042-EE14774BD725}"/>
              </a:ext>
            </a:extLst>
          </p:cNvPr>
          <p:cNvSpPr>
            <a:spLocks noGrp="1"/>
          </p:cNvSpPr>
          <p:nvPr>
            <p:ph sz="quarter" idx="10" hasCustomPrompt="1"/>
          </p:nvPr>
        </p:nvSpPr>
        <p:spPr>
          <a:xfrm>
            <a:off x="132160" y="2050473"/>
            <a:ext cx="8951676" cy="585800"/>
          </a:xfrm>
          <a:solidFill>
            <a:schemeClr val="bg2">
              <a:lumMod val="75000"/>
            </a:schemeClr>
          </a:solidFill>
        </p:spPr>
        <p:txBody>
          <a:bodyPr anchor="ctr">
            <a:noAutofit/>
          </a:bodyPr>
          <a:lstStyle>
            <a:lvl1pPr marL="0" indent="0">
              <a:buNone/>
              <a:defRPr sz="2400" b="1" cap="small" baseline="0">
                <a:solidFill>
                  <a:schemeClr val="bg1"/>
                </a:solidFill>
              </a:defRPr>
            </a:lvl1pPr>
          </a:lstStyle>
          <a:p>
            <a:pPr lvl="0"/>
            <a:r>
              <a:rPr lang="en-US" dirty="0"/>
              <a:t>Add Course Code: Course Name</a:t>
            </a:r>
          </a:p>
        </p:txBody>
      </p:sp>
      <p:sp>
        <p:nvSpPr>
          <p:cNvPr id="1025" name="Text Placeholder 1024">
            <a:extLst>
              <a:ext uri="{FF2B5EF4-FFF2-40B4-BE49-F238E27FC236}">
                <a16:creationId xmlns:a16="http://schemas.microsoft.com/office/drawing/2014/main" id="{1D66F559-4E11-46F3-907B-39773623988D}"/>
              </a:ext>
            </a:extLst>
          </p:cNvPr>
          <p:cNvSpPr>
            <a:spLocks noGrp="1"/>
          </p:cNvSpPr>
          <p:nvPr>
            <p:ph type="body" sz="quarter" idx="11" hasCustomPrompt="1"/>
          </p:nvPr>
        </p:nvSpPr>
        <p:spPr>
          <a:xfrm>
            <a:off x="1591400" y="2717513"/>
            <a:ext cx="514493" cy="407988"/>
          </a:xfrm>
          <a:solidFill>
            <a:schemeClr val="bg2">
              <a:lumMod val="50000"/>
            </a:schemeClr>
          </a:solidFill>
        </p:spPr>
        <p:txBody>
          <a:bodyPr anchor="t">
            <a:normAutofit/>
          </a:bodyPr>
          <a:lstStyle>
            <a:lvl1pPr marL="0" indent="0" algn="l">
              <a:buNone/>
              <a:defRPr sz="1800" b="1">
                <a:solidFill>
                  <a:schemeClr val="bg1"/>
                </a:solidFill>
              </a:defRPr>
            </a:lvl1pPr>
          </a:lstStyle>
          <a:p>
            <a:pPr lvl="0"/>
            <a:r>
              <a:rPr lang="en-US" dirty="0"/>
              <a:t>NO.</a:t>
            </a:r>
          </a:p>
        </p:txBody>
      </p:sp>
      <p:sp>
        <p:nvSpPr>
          <p:cNvPr id="35" name="Text Placeholder 1024">
            <a:extLst>
              <a:ext uri="{FF2B5EF4-FFF2-40B4-BE49-F238E27FC236}">
                <a16:creationId xmlns:a16="http://schemas.microsoft.com/office/drawing/2014/main" id="{5FE0D7C2-73EA-4871-ACB3-22D6161B5379}"/>
              </a:ext>
            </a:extLst>
          </p:cNvPr>
          <p:cNvSpPr>
            <a:spLocks noGrp="1"/>
          </p:cNvSpPr>
          <p:nvPr>
            <p:ph type="body" sz="quarter" idx="12" hasCustomPrompt="1"/>
          </p:nvPr>
        </p:nvSpPr>
        <p:spPr>
          <a:xfrm>
            <a:off x="4122414" y="2717513"/>
            <a:ext cx="514493" cy="407988"/>
          </a:xfrm>
          <a:solidFill>
            <a:schemeClr val="bg2">
              <a:lumMod val="50000"/>
            </a:schemeClr>
          </a:solidFill>
        </p:spPr>
        <p:txBody>
          <a:bodyPr anchor="t">
            <a:normAutofit/>
          </a:bodyPr>
          <a:lstStyle>
            <a:lvl1pPr marL="0" indent="0" algn="l">
              <a:buNone/>
              <a:defRPr sz="1800" b="1">
                <a:solidFill>
                  <a:schemeClr val="bg1"/>
                </a:solidFill>
              </a:defRPr>
            </a:lvl1pPr>
          </a:lstStyle>
          <a:p>
            <a:pPr lvl="0"/>
            <a:r>
              <a:rPr lang="en-US" dirty="0"/>
              <a:t>NO.</a:t>
            </a:r>
          </a:p>
        </p:txBody>
      </p:sp>
      <p:sp>
        <p:nvSpPr>
          <p:cNvPr id="36" name="Text Placeholder 1024">
            <a:extLst>
              <a:ext uri="{FF2B5EF4-FFF2-40B4-BE49-F238E27FC236}">
                <a16:creationId xmlns:a16="http://schemas.microsoft.com/office/drawing/2014/main" id="{686BCCD1-33DA-4ED5-A212-D0854B67FD05}"/>
              </a:ext>
            </a:extLst>
          </p:cNvPr>
          <p:cNvSpPr>
            <a:spLocks noGrp="1"/>
          </p:cNvSpPr>
          <p:nvPr>
            <p:ph type="body" sz="quarter" idx="13" hasCustomPrompt="1"/>
          </p:nvPr>
        </p:nvSpPr>
        <p:spPr>
          <a:xfrm>
            <a:off x="6445010" y="2735949"/>
            <a:ext cx="2294889" cy="407988"/>
          </a:xfrm>
          <a:solidFill>
            <a:schemeClr val="bg2">
              <a:lumMod val="50000"/>
            </a:schemeClr>
          </a:solidFill>
        </p:spPr>
        <p:txBody>
          <a:bodyPr anchor="t">
            <a:normAutofit/>
          </a:bodyPr>
          <a:lstStyle>
            <a:lvl1pPr marL="0" indent="0" algn="l">
              <a:buNone/>
              <a:defRPr sz="1800" b="1">
                <a:solidFill>
                  <a:schemeClr val="bg1"/>
                </a:solidFill>
              </a:defRPr>
            </a:lvl1pPr>
          </a:lstStyle>
          <a:p>
            <a:pPr lvl="0"/>
            <a:r>
              <a:rPr lang="en-US" dirty="0"/>
              <a:t>Semester Year</a:t>
            </a:r>
          </a:p>
        </p:txBody>
      </p:sp>
      <p:sp>
        <p:nvSpPr>
          <p:cNvPr id="37" name="Text Placeholder 1024">
            <a:extLst>
              <a:ext uri="{FF2B5EF4-FFF2-40B4-BE49-F238E27FC236}">
                <a16:creationId xmlns:a16="http://schemas.microsoft.com/office/drawing/2014/main" id="{8D52C2CD-9D3F-4285-BE56-11CB615F5B57}"/>
              </a:ext>
            </a:extLst>
          </p:cNvPr>
          <p:cNvSpPr>
            <a:spLocks noGrp="1"/>
          </p:cNvSpPr>
          <p:nvPr>
            <p:ph type="body" sz="quarter" idx="14" hasCustomPrompt="1"/>
          </p:nvPr>
        </p:nvSpPr>
        <p:spPr>
          <a:xfrm>
            <a:off x="1713833" y="5723594"/>
            <a:ext cx="7026066" cy="1012257"/>
          </a:xfrm>
          <a:noFill/>
        </p:spPr>
        <p:txBody>
          <a:bodyPr anchor="t">
            <a:normAutofit/>
          </a:bodyPr>
          <a:lstStyle>
            <a:lvl1pPr marL="0" indent="0" algn="l">
              <a:buNone/>
              <a:defRPr sz="1600" b="1">
                <a:solidFill>
                  <a:schemeClr val="bg2">
                    <a:lumMod val="50000"/>
                  </a:schemeClr>
                </a:solidFill>
              </a:defRPr>
            </a:lvl1pPr>
          </a:lstStyle>
          <a:p>
            <a:pPr lvl="0"/>
            <a:r>
              <a:rPr lang="en-US" dirty="0"/>
              <a:t>Instructor Name, Designation &amp; Contact</a:t>
            </a:r>
          </a:p>
        </p:txBody>
      </p:sp>
      <p:pic>
        <p:nvPicPr>
          <p:cNvPr id="1028" name="Picture 1027" descr="A close up of a sign&#10;&#10;Description automatically generated">
            <a:extLst>
              <a:ext uri="{FF2B5EF4-FFF2-40B4-BE49-F238E27FC236}">
                <a16:creationId xmlns:a16="http://schemas.microsoft.com/office/drawing/2014/main" id="{E4EBCEBE-46C0-4E9A-81AE-CFC8FE0F1E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4301" y="436096"/>
            <a:ext cx="5091004" cy="1456019"/>
          </a:xfrm>
          <a:prstGeom prst="rect">
            <a:avLst/>
          </a:prstGeom>
        </p:spPr>
      </p:pic>
      <p:sp>
        <p:nvSpPr>
          <p:cNvPr id="26" name="TextBox 25">
            <a:extLst>
              <a:ext uri="{FF2B5EF4-FFF2-40B4-BE49-F238E27FC236}">
                <a16:creationId xmlns:a16="http://schemas.microsoft.com/office/drawing/2014/main" id="{90BFBF0B-56F3-4D8D-AAF0-AA58ACAFC1A1}"/>
              </a:ext>
            </a:extLst>
          </p:cNvPr>
          <p:cNvSpPr txBox="1"/>
          <p:nvPr/>
        </p:nvSpPr>
        <p:spPr>
          <a:xfrm>
            <a:off x="33408" y="105918"/>
            <a:ext cx="9110592" cy="403957"/>
          </a:xfrm>
          <a:prstGeom prst="rect">
            <a:avLst/>
          </a:prstGeom>
          <a:noFill/>
        </p:spPr>
        <p:txBody>
          <a:bodyPr wrap="square" rtlCol="0" anchor="ctr">
            <a:spAutoFit/>
          </a:bodyPr>
          <a:lstStyle/>
          <a:p>
            <a:pPr algn="ctr"/>
            <a:r>
              <a:rPr lang="en-US" sz="2025" b="1" cap="small" baseline="0" dirty="0">
                <a:solidFill>
                  <a:schemeClr val="bg2">
                    <a:lumMod val="50000"/>
                  </a:schemeClr>
                </a:solidFill>
              </a:rPr>
              <a:t>American International University-Bangladesh</a:t>
            </a:r>
          </a:p>
        </p:txBody>
      </p:sp>
    </p:spTree>
    <p:extLst>
      <p:ext uri="{BB962C8B-B14F-4D97-AF65-F5344CB8AC3E}">
        <p14:creationId xmlns:p14="http://schemas.microsoft.com/office/powerpoint/2010/main" val="42204840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9" name="Group 8">
            <a:extLst>
              <a:ext uri="{FF2B5EF4-FFF2-40B4-BE49-F238E27FC236}">
                <a16:creationId xmlns:a16="http://schemas.microsoft.com/office/drawing/2014/main" id="{86F911FE-CC5C-406D-9309-87CC0B57531D}"/>
              </a:ext>
            </a:extLst>
          </p:cNvPr>
          <p:cNvGrpSpPr/>
          <p:nvPr/>
        </p:nvGrpSpPr>
        <p:grpSpPr>
          <a:xfrm>
            <a:off x="5733" y="693860"/>
            <a:ext cx="8319118" cy="151690"/>
            <a:chOff x="284163" y="1577847"/>
            <a:chExt cx="8576373" cy="137411"/>
          </a:xfrm>
        </p:grpSpPr>
        <p:sp>
          <p:nvSpPr>
            <p:cNvPr id="10" name="Rectangle 9">
              <a:extLst>
                <a:ext uri="{FF2B5EF4-FFF2-40B4-BE49-F238E27FC236}">
                  <a16:creationId xmlns:a16="http://schemas.microsoft.com/office/drawing/2014/main" id="{0355DC73-1A4B-4E56-B2C6-F44ECE6E588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a:extLst>
                <a:ext uri="{FF2B5EF4-FFF2-40B4-BE49-F238E27FC236}">
                  <a16:creationId xmlns:a16="http://schemas.microsoft.com/office/drawing/2014/main" id="{7A4771C1-DFA3-4A64-8E62-EF8E5823332F}"/>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a:extLst>
                <a:ext uri="{FF2B5EF4-FFF2-40B4-BE49-F238E27FC236}">
                  <a16:creationId xmlns:a16="http://schemas.microsoft.com/office/drawing/2014/main" id="{5DBDD837-83B3-452C-981D-91CAB7E2574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5653220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mplete Blank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1"/>
            <a:ext cx="8324850" cy="1094509"/>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2463023519"/>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nk Slide with Subtitl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9" name="Group 8">
            <a:extLst>
              <a:ext uri="{FF2B5EF4-FFF2-40B4-BE49-F238E27FC236}">
                <a16:creationId xmlns:a16="http://schemas.microsoft.com/office/drawing/2014/main" id="{86F911FE-CC5C-406D-9309-87CC0B57531D}"/>
              </a:ext>
            </a:extLst>
          </p:cNvPr>
          <p:cNvGrpSpPr/>
          <p:nvPr/>
        </p:nvGrpSpPr>
        <p:grpSpPr>
          <a:xfrm>
            <a:off x="5733" y="693860"/>
            <a:ext cx="8319118" cy="151690"/>
            <a:chOff x="284163" y="1577847"/>
            <a:chExt cx="8576373" cy="137411"/>
          </a:xfrm>
        </p:grpSpPr>
        <p:sp>
          <p:nvSpPr>
            <p:cNvPr id="10" name="Rectangle 9">
              <a:extLst>
                <a:ext uri="{FF2B5EF4-FFF2-40B4-BE49-F238E27FC236}">
                  <a16:creationId xmlns:a16="http://schemas.microsoft.com/office/drawing/2014/main" id="{0355DC73-1A4B-4E56-B2C6-F44ECE6E588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a:extLst>
                <a:ext uri="{FF2B5EF4-FFF2-40B4-BE49-F238E27FC236}">
                  <a16:creationId xmlns:a16="http://schemas.microsoft.com/office/drawing/2014/main" id="{7A4771C1-DFA3-4A64-8E62-EF8E5823332F}"/>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a:extLst>
                <a:ext uri="{FF2B5EF4-FFF2-40B4-BE49-F238E27FC236}">
                  <a16:creationId xmlns:a16="http://schemas.microsoft.com/office/drawing/2014/main" id="{5DBDD837-83B3-452C-981D-91CAB7E2574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15" name="Text Placeholder 9">
            <a:extLst>
              <a:ext uri="{FF2B5EF4-FFF2-40B4-BE49-F238E27FC236}">
                <a16:creationId xmlns:a16="http://schemas.microsoft.com/office/drawing/2014/main" id="{BF7DB251-A264-46E3-B7B2-E1200825F03F}"/>
              </a:ext>
            </a:extLst>
          </p:cNvPr>
          <p:cNvSpPr>
            <a:spLocks noGrp="1"/>
          </p:cNvSpPr>
          <p:nvPr>
            <p:ph type="body" sz="quarter" idx="14" hasCustomPrompt="1"/>
          </p:nvPr>
        </p:nvSpPr>
        <p:spPr>
          <a:xfrm>
            <a:off x="1552577" y="846138"/>
            <a:ext cx="7591425" cy="442912"/>
          </a:xfrm>
        </p:spPr>
        <p:txBody>
          <a:bodyPr anchor="ctr">
            <a:noAutofit/>
          </a:bodyPr>
          <a:lstStyle>
            <a:lvl1pPr marL="0" indent="0" algn="r">
              <a:buNone/>
              <a:defRPr sz="2400" b="1" i="0" cap="small" baseline="0">
                <a:latin typeface="Arial Black" panose="020B0A04020102020204" pitchFamily="34" charset="0"/>
              </a:defRPr>
            </a:lvl1pPr>
          </a:lstStyle>
          <a:p>
            <a:pPr marL="0" marR="0" lvl="0" indent="0" algn="r"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SUBTITLE</a:t>
            </a:r>
          </a:p>
        </p:txBody>
      </p:sp>
    </p:spTree>
    <p:extLst>
      <p:ext uri="{BB962C8B-B14F-4D97-AF65-F5344CB8AC3E}">
        <p14:creationId xmlns:p14="http://schemas.microsoft.com/office/powerpoint/2010/main" val="1552452448"/>
      </p:ext>
    </p:extLst>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wo Contents">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0" y="845554"/>
            <a:ext cx="4486216" cy="5577627"/>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Content Placeholder 3"/>
          <p:cNvSpPr>
            <a:spLocks noGrp="1"/>
          </p:cNvSpPr>
          <p:nvPr>
            <p:ph sz="half" idx="2" hasCustomPrompt="1"/>
          </p:nvPr>
        </p:nvSpPr>
        <p:spPr>
          <a:xfrm>
            <a:off x="4600095" y="845554"/>
            <a:ext cx="4543907" cy="5577627"/>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6" name="Footer Placeholder 5"/>
          <p:cNvSpPr>
            <a:spLocks noGrp="1"/>
          </p:cNvSpPr>
          <p:nvPr>
            <p:ph type="ftr" sz="quarter" idx="11"/>
          </p:nvPr>
        </p:nvSpPr>
        <p:spPr>
          <a:xfrm>
            <a:off x="5728" y="6450891"/>
            <a:ext cx="6124902" cy="365125"/>
          </a:xfrm>
          <a:prstGeom prst="rect">
            <a:avLst/>
          </a:prstGeom>
        </p:spPr>
        <p:txBody>
          <a:bodyPr/>
          <a:lstStyle/>
          <a:p>
            <a:r>
              <a:rPr lang="en-US"/>
              <a:t>CSC3113: Theory of Computation</a:t>
            </a:r>
          </a:p>
        </p:txBody>
      </p:sp>
      <p:grpSp>
        <p:nvGrpSpPr>
          <p:cNvPr id="13" name="Group 12">
            <a:extLst>
              <a:ext uri="{FF2B5EF4-FFF2-40B4-BE49-F238E27FC236}">
                <a16:creationId xmlns:a16="http://schemas.microsoft.com/office/drawing/2014/main" id="{5359A54D-F4EB-4D3A-ADCC-70BE6BCFD28F}"/>
              </a:ext>
            </a:extLst>
          </p:cNvPr>
          <p:cNvGrpSpPr/>
          <p:nvPr/>
        </p:nvGrpSpPr>
        <p:grpSpPr>
          <a:xfrm>
            <a:off x="5733" y="693860"/>
            <a:ext cx="8319118" cy="151690"/>
            <a:chOff x="284163" y="1577847"/>
            <a:chExt cx="8576373" cy="137411"/>
          </a:xfrm>
        </p:grpSpPr>
        <p:sp>
          <p:nvSpPr>
            <p:cNvPr id="14" name="Rectangle 13">
              <a:extLst>
                <a:ext uri="{FF2B5EF4-FFF2-40B4-BE49-F238E27FC236}">
                  <a16:creationId xmlns:a16="http://schemas.microsoft.com/office/drawing/2014/main" id="{BB71FE46-35EE-4525-A735-EC3CDF6904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2763FE95-3F5B-4E61-8591-3A427CB3CA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6" name="Rectangle 15">
              <a:extLst>
                <a:ext uri="{FF2B5EF4-FFF2-40B4-BE49-F238E27FC236}">
                  <a16:creationId xmlns:a16="http://schemas.microsoft.com/office/drawing/2014/main" id="{0408824F-5137-4F32-8805-7F484861BAE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7" name="Picture 2" descr="Image result for AIUB logo">
            <a:extLst>
              <a:ext uri="{FF2B5EF4-FFF2-40B4-BE49-F238E27FC236}">
                <a16:creationId xmlns:a16="http://schemas.microsoft.com/office/drawing/2014/main" id="{C28BA035-C25B-49DA-BF31-F2CBF34929A2}"/>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8">
            <a:extLst>
              <a:ext uri="{FF2B5EF4-FFF2-40B4-BE49-F238E27FC236}">
                <a16:creationId xmlns:a16="http://schemas.microsoft.com/office/drawing/2014/main" id="{952F0B7E-5DB3-422F-9E9E-BF1000E21F0C}"/>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40280285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wo Contents with Subtitle">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0" y="862291"/>
            <a:ext cx="4476198" cy="833250"/>
          </a:xfrm>
          <a:prstGeom prst="rect">
            <a:avLst/>
          </a:prstGeom>
        </p:spPr>
        <p:txBody>
          <a:bodyPr anchor="ctr">
            <a:noAutofit/>
          </a:bodyPr>
          <a:lstStyle>
            <a:lvl1pPr marL="0" indent="0" algn="ctr">
              <a:lnSpc>
                <a:spcPct val="100000"/>
              </a:lnSpc>
              <a:spcBef>
                <a:spcPts val="338"/>
              </a:spcBef>
              <a:buNone/>
              <a:defRPr sz="2400" b="0">
                <a:solidFill>
                  <a:schemeClr val="accent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Subtitle 1</a:t>
            </a:r>
          </a:p>
        </p:txBody>
      </p:sp>
      <p:sp>
        <p:nvSpPr>
          <p:cNvPr id="4" name="Content Placeholder 3"/>
          <p:cNvSpPr>
            <a:spLocks noGrp="1"/>
          </p:cNvSpPr>
          <p:nvPr>
            <p:ph sz="half" idx="2" hasCustomPrompt="1"/>
          </p:nvPr>
        </p:nvSpPr>
        <p:spPr>
          <a:xfrm>
            <a:off x="0" y="1726562"/>
            <a:ext cx="4476198" cy="4703124"/>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5" name="Text Placeholder 4"/>
          <p:cNvSpPr>
            <a:spLocks noGrp="1"/>
          </p:cNvSpPr>
          <p:nvPr>
            <p:ph type="body" sz="quarter" idx="3" hasCustomPrompt="1"/>
          </p:nvPr>
        </p:nvSpPr>
        <p:spPr>
          <a:xfrm>
            <a:off x="4638628" y="862291"/>
            <a:ext cx="4476199" cy="833250"/>
          </a:xfrm>
          <a:prstGeom prst="rect">
            <a:avLst/>
          </a:prstGeom>
        </p:spPr>
        <p:txBody>
          <a:bodyPr anchor="ctr">
            <a:noAutofit/>
          </a:bodyPr>
          <a:lstStyle>
            <a:lvl1pPr marL="0" indent="0" algn="ctr">
              <a:lnSpc>
                <a:spcPct val="100000"/>
              </a:lnSpc>
              <a:spcBef>
                <a:spcPts val="338"/>
              </a:spcBef>
              <a:buNone/>
              <a:defRPr lang="fi-FI" sz="2400" b="0" kern="1200" dirty="0">
                <a:solidFill>
                  <a:schemeClr val="accent1"/>
                </a:solidFill>
                <a:latin typeface="+mn-lt"/>
                <a:ea typeface="+mn-ea"/>
                <a:cs typeface="+mn-cs"/>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Subtitle 2</a:t>
            </a:r>
          </a:p>
        </p:txBody>
      </p:sp>
      <p:sp>
        <p:nvSpPr>
          <p:cNvPr id="6" name="Content Placeholder 5"/>
          <p:cNvSpPr>
            <a:spLocks noGrp="1"/>
          </p:cNvSpPr>
          <p:nvPr>
            <p:ph sz="quarter" idx="4" hasCustomPrompt="1"/>
          </p:nvPr>
        </p:nvSpPr>
        <p:spPr>
          <a:xfrm>
            <a:off x="4640094" y="1726561"/>
            <a:ext cx="4476196" cy="4703124"/>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8" name="Footer Placeholder 7"/>
          <p:cNvSpPr>
            <a:spLocks noGrp="1"/>
          </p:cNvSpPr>
          <p:nvPr>
            <p:ph type="ftr" sz="quarter" idx="11"/>
          </p:nvPr>
        </p:nvSpPr>
        <p:spPr>
          <a:xfrm>
            <a:off x="19583" y="6464746"/>
            <a:ext cx="6124902" cy="365125"/>
          </a:xfrm>
          <a:prstGeom prst="rect">
            <a:avLst/>
          </a:prstGeom>
        </p:spPr>
        <p:txBody>
          <a:bodyPr/>
          <a:lstStyle/>
          <a:p>
            <a:r>
              <a:rPr lang="en-US"/>
              <a:t>CSC3113: Theory of Computation</a:t>
            </a:r>
          </a:p>
        </p:txBody>
      </p:sp>
      <p:grpSp>
        <p:nvGrpSpPr>
          <p:cNvPr id="15" name="Group 14">
            <a:extLst>
              <a:ext uri="{FF2B5EF4-FFF2-40B4-BE49-F238E27FC236}">
                <a16:creationId xmlns:a16="http://schemas.microsoft.com/office/drawing/2014/main" id="{0E24A26A-48C7-48C3-A79C-351ABE2ADD3F}"/>
              </a:ext>
            </a:extLst>
          </p:cNvPr>
          <p:cNvGrpSpPr/>
          <p:nvPr/>
        </p:nvGrpSpPr>
        <p:grpSpPr>
          <a:xfrm>
            <a:off x="5733" y="693860"/>
            <a:ext cx="8319118" cy="151690"/>
            <a:chOff x="284163" y="1577847"/>
            <a:chExt cx="8576373" cy="137411"/>
          </a:xfrm>
        </p:grpSpPr>
        <p:sp>
          <p:nvSpPr>
            <p:cNvPr id="16" name="Rectangle 15">
              <a:extLst>
                <a:ext uri="{FF2B5EF4-FFF2-40B4-BE49-F238E27FC236}">
                  <a16:creationId xmlns:a16="http://schemas.microsoft.com/office/drawing/2014/main" id="{3F56B814-B539-41F1-A738-F61039A623A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7D3600D2-D436-40F4-8926-0D5600A1AC9D}"/>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B9DA912-4B64-4758-BE48-65A67F158C2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0B270661-1070-47DF-98AC-28C37194309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20" name="Text Placeholder 8">
            <a:extLst>
              <a:ext uri="{FF2B5EF4-FFF2-40B4-BE49-F238E27FC236}">
                <a16:creationId xmlns:a16="http://schemas.microsoft.com/office/drawing/2014/main" id="{F5CF1E09-2079-4323-8C3B-EE1BCFCFB41A}"/>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1820996101"/>
      </p:ext>
    </p:extLst>
  </p:cSld>
  <p:clrMapOvr>
    <a:masterClrMapping/>
  </p:clrMapOvr>
  <p:hf hd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4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3532518"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4441114" y="65642"/>
            <a:ext cx="4695247" cy="6307452"/>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4316726"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180033" y="3157926"/>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32991" y="1389672"/>
            <a:ext cx="4331191" cy="3884092"/>
          </a:xfrm>
        </p:spPr>
        <p:txBody>
          <a:bodyPr/>
          <a:lstStyle/>
          <a:p>
            <a:r>
              <a:rPr lang="en-US"/>
              <a:t>Click icon to add picture</a:t>
            </a:r>
          </a:p>
        </p:txBody>
      </p:sp>
    </p:spTree>
    <p:extLst>
      <p:ext uri="{BB962C8B-B14F-4D97-AF65-F5344CB8AC3E}">
        <p14:creationId xmlns:p14="http://schemas.microsoft.com/office/powerpoint/2010/main" val="2376906421"/>
      </p:ext>
    </p:extLst>
  </p:cSld>
  <p:clrMapOvr>
    <a:masterClrMapping/>
  </p:clrMapOvr>
  <p:hf hdr="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1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2491745"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3424474" y="65642"/>
            <a:ext cx="5711888" cy="6307452"/>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3275953"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27643" y="3198004"/>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32992" y="1389672"/>
            <a:ext cx="3229110" cy="3884092"/>
          </a:xfrm>
        </p:spPr>
        <p:txBody>
          <a:bodyPr/>
          <a:lstStyle/>
          <a:p>
            <a:r>
              <a:rPr lang="en-US"/>
              <a:t>Click icon to add picture</a:t>
            </a:r>
          </a:p>
        </p:txBody>
      </p:sp>
    </p:spTree>
    <p:extLst>
      <p:ext uri="{BB962C8B-B14F-4D97-AF65-F5344CB8AC3E}">
        <p14:creationId xmlns:p14="http://schemas.microsoft.com/office/powerpoint/2010/main" val="710443445"/>
      </p:ext>
    </p:extLst>
  </p:cSld>
  <p:clrMapOvr>
    <a:masterClrMapping/>
  </p:clrMapOvr>
  <p:hf hdr="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2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3532518"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27710" y="1403570"/>
            <a:ext cx="4316725" cy="3902716"/>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4316726"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180033" y="3157926"/>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4446919" y="0"/>
            <a:ext cx="4601102" cy="6405066"/>
          </a:xfrm>
        </p:spPr>
        <p:txBody>
          <a:bodyPr/>
          <a:lstStyle/>
          <a:p>
            <a:r>
              <a:rPr lang="en-US"/>
              <a:t>Click icon to add picture</a:t>
            </a:r>
          </a:p>
        </p:txBody>
      </p:sp>
    </p:spTree>
    <p:extLst>
      <p:ext uri="{BB962C8B-B14F-4D97-AF65-F5344CB8AC3E}">
        <p14:creationId xmlns:p14="http://schemas.microsoft.com/office/powerpoint/2010/main" val="813889972"/>
      </p:ext>
    </p:extLst>
  </p:cSld>
  <p:clrMapOvr>
    <a:masterClrMapping/>
  </p:clrMapOvr>
  <p:hf hdr="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2491745"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33438" y="1389673"/>
            <a:ext cx="3242518" cy="3916614"/>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3275953"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27643" y="3198004"/>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3410618" y="31669"/>
            <a:ext cx="5699943" cy="6405362"/>
          </a:xfrm>
        </p:spPr>
        <p:txBody>
          <a:bodyPr/>
          <a:lstStyle/>
          <a:p>
            <a:r>
              <a:rPr lang="en-US"/>
              <a:t>Click icon to add picture</a:t>
            </a:r>
          </a:p>
        </p:txBody>
      </p:sp>
    </p:spTree>
    <p:extLst>
      <p:ext uri="{BB962C8B-B14F-4D97-AF65-F5344CB8AC3E}">
        <p14:creationId xmlns:p14="http://schemas.microsoft.com/office/powerpoint/2010/main" val="4090556750"/>
      </p:ext>
    </p:extLst>
  </p:cSld>
  <p:clrMapOvr>
    <a:masterClrMapping/>
  </p:clrMapOvr>
  <p:hf hdr="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5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29744" y="11545"/>
            <a:ext cx="8269938" cy="865337"/>
          </a:xfrm>
          <a:prstGeom prst="rect">
            <a:avLst/>
          </a:prstGeom>
          <a:solidFill>
            <a:schemeClr val="bg2">
              <a:lumMod val="50000"/>
            </a:schemeClr>
          </a:solidFill>
        </p:spPr>
        <p:txBody>
          <a:bodyPr vert="horz" lIns="91440" tIns="45720" rIns="91440" bIns="45720" rtlCol="0" anchor="ctr" anchorCtr="0">
            <a:noAutofit/>
          </a:bodyPr>
          <a:lstStyle>
            <a:lvl1pPr algn="l" defTabSz="289322" rtl="0" eaLnBrk="1" latinLnBrk="0" hangingPunct="1">
              <a:spcBef>
                <a:spcPct val="0"/>
              </a:spcBef>
              <a:buNone/>
              <a:defRPr sz="2400" b="1"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461165" y="5830031"/>
            <a:ext cx="4638517" cy="566738"/>
          </a:xfrm>
          <a:prstGeom prst="rect">
            <a:avLst/>
          </a:prstGeom>
          <a:solidFill>
            <a:schemeClr val="bg2">
              <a:lumMod val="75000"/>
            </a:schemeClr>
          </a:solidFill>
        </p:spPr>
        <p:txBody>
          <a:bodyPr anchor="ctr">
            <a:normAutofit/>
          </a:bodyPr>
          <a:lstStyle>
            <a:lvl1pPr marL="0" indent="0">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en-US" dirty="0"/>
              <a:t>Click to edit sub-title</a:t>
            </a:r>
          </a:p>
        </p:txBody>
      </p:sp>
      <p:sp>
        <p:nvSpPr>
          <p:cNvPr id="6" name="Footer Placeholder 5"/>
          <p:cNvSpPr>
            <a:spLocks noGrp="1"/>
          </p:cNvSpPr>
          <p:nvPr>
            <p:ph type="ftr" sz="quarter" idx="11"/>
          </p:nvPr>
        </p:nvSpPr>
        <p:spPr>
          <a:xfrm>
            <a:off x="61148" y="6437040"/>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905148"/>
            <a:ext cx="4304781" cy="5503628"/>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642103" y="3603573"/>
            <a:ext cx="5517486" cy="120636"/>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0" y="801269"/>
            <a:ext cx="829744" cy="103879"/>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5" name="Content Placeholder 4">
            <a:extLst>
              <a:ext uri="{FF2B5EF4-FFF2-40B4-BE49-F238E27FC236}">
                <a16:creationId xmlns:a16="http://schemas.microsoft.com/office/drawing/2014/main" id="{E4EBD9B3-5B6B-46F4-8C50-4874619C4AA7}"/>
              </a:ext>
            </a:extLst>
          </p:cNvPr>
          <p:cNvSpPr>
            <a:spLocks noGrp="1"/>
          </p:cNvSpPr>
          <p:nvPr>
            <p:ph sz="quarter" idx="15"/>
          </p:nvPr>
        </p:nvSpPr>
        <p:spPr>
          <a:xfrm>
            <a:off x="4461165" y="905147"/>
            <a:ext cx="4649500" cy="48971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82545142"/>
      </p:ext>
    </p:extLst>
  </p:cSld>
  <p:clrMapOvr>
    <a:masterClrMapping/>
  </p:clrMapOvr>
  <p:hf hdr="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Additional Title Slid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a:t>Click to edit Master subtitle style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a:extLst>
              <a:ext uri="{FF2B5EF4-FFF2-40B4-BE49-F238E27FC236}">
                <a16:creationId xmlns:a16="http://schemas.microsoft.com/office/drawing/2014/main" id="{DAC86D67-CC72-46EB-BBC7-7910A58504B1}"/>
              </a:ext>
            </a:extLst>
          </p:cNvPr>
          <p:cNvSpPr>
            <a:spLocks noGrp="1"/>
          </p:cNvSpPr>
          <p:nvPr>
            <p:ph type="body" sz="quarter" idx="13"/>
          </p:nvPr>
        </p:nvSpPr>
        <p:spPr>
          <a:xfrm>
            <a:off x="104048" y="124690"/>
            <a:ext cx="7585075" cy="1214438"/>
          </a:xfrm>
          <a:solidFill>
            <a:schemeClr val="bg2">
              <a:lumMod val="50000"/>
            </a:schemeClr>
          </a:solidFill>
        </p:spPr>
        <p:txBody>
          <a:bodyPr anchor="ctr">
            <a:normAutofit/>
          </a:bodyPr>
          <a:lstStyle>
            <a:lvl1pPr marL="0" indent="0">
              <a:buNone/>
              <a:defRPr sz="4000" b="1" i="0" cap="small" baseline="0">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3616958956"/>
      </p:ext>
    </p:extLst>
  </p:cSld>
  <p:clrMapOvr>
    <a:masterClrMapping/>
  </p:clrMapOvr>
  <p:hf hdr="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6_Picture, Content with Caption">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a:xfrm>
            <a:off x="19586" y="6437040"/>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0012" y="1978018"/>
            <a:ext cx="3027361" cy="892547"/>
          </a:xfrm>
          <a:prstGeom prst="rect">
            <a:avLst/>
          </a:prstGeom>
          <a:solidFill>
            <a:schemeClr val="bg2">
              <a:lumMod val="75000"/>
            </a:schemeClr>
          </a:solidFill>
        </p:spPr>
        <p:txBody>
          <a:bodyPr anchor="ctr">
            <a:normAutofit/>
          </a:bodyPr>
          <a:lstStyle>
            <a:lvl1pPr marL="0" indent="0" algn="l">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fi-FI" dirty="0"/>
              <a:t>Click to edit Sub-Title</a:t>
            </a:r>
          </a:p>
        </p:txBody>
      </p:sp>
      <p:sp>
        <p:nvSpPr>
          <p:cNvPr id="2" name="Title 1"/>
          <p:cNvSpPr>
            <a:spLocks noGrp="1"/>
          </p:cNvSpPr>
          <p:nvPr>
            <p:ph type="title" hasCustomPrompt="1"/>
          </p:nvPr>
        </p:nvSpPr>
        <p:spPr>
          <a:xfrm>
            <a:off x="10012" y="825142"/>
            <a:ext cx="3027361" cy="1108604"/>
          </a:xfrm>
          <a:prstGeom prst="rect">
            <a:avLst/>
          </a:prstGeom>
          <a:solidFill>
            <a:schemeClr val="bg2">
              <a:lumMod val="50000"/>
            </a:schemeClr>
          </a:solidFill>
        </p:spPr>
        <p:txBody>
          <a:bodyPr anchor="ctr">
            <a:noAutofit/>
          </a:bodyPr>
          <a:lstStyle>
            <a:lvl1pPr algn="l">
              <a:defRPr sz="24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3198808" y="-5742"/>
            <a:ext cx="5945190" cy="2859778"/>
          </a:xfrm>
          <a:prstGeom prst="rect">
            <a:avLst/>
          </a:prstGeom>
        </p:spPr>
        <p:txBody>
          <a:bodyPr/>
          <a:lstStyle>
            <a:lvl1pPr>
              <a:buNone/>
              <a:defRPr/>
            </a:lvl1pPr>
          </a:lstStyle>
          <a:p>
            <a:r>
              <a:rPr lang="en-US"/>
              <a:t>Click icon to add picture</a:t>
            </a:r>
            <a:endParaRPr/>
          </a:p>
        </p:txBody>
      </p:sp>
      <p:grpSp>
        <p:nvGrpSpPr>
          <p:cNvPr id="15" name="Group 14">
            <a:extLst>
              <a:ext uri="{FF2B5EF4-FFF2-40B4-BE49-F238E27FC236}">
                <a16:creationId xmlns:a16="http://schemas.microsoft.com/office/drawing/2014/main" id="{1BF4F5F9-AAC5-4D3D-A476-22D1497864B4}"/>
              </a:ext>
            </a:extLst>
          </p:cNvPr>
          <p:cNvGrpSpPr/>
          <p:nvPr/>
        </p:nvGrpSpPr>
        <p:grpSpPr>
          <a:xfrm rot="5400000">
            <a:off x="1691243" y="1363000"/>
            <a:ext cx="2870563" cy="144570"/>
            <a:chOff x="284163" y="1577847"/>
            <a:chExt cx="8576373" cy="137411"/>
          </a:xfrm>
        </p:grpSpPr>
        <p:sp>
          <p:nvSpPr>
            <p:cNvPr id="19" name="Rectangle 18">
              <a:extLst>
                <a:ext uri="{FF2B5EF4-FFF2-40B4-BE49-F238E27FC236}">
                  <a16:creationId xmlns:a16="http://schemas.microsoft.com/office/drawing/2014/main" id="{34054437-0C2B-4EA4-BCD0-EB20300C9A6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0" name="Rectangle 19">
              <a:extLst>
                <a:ext uri="{FF2B5EF4-FFF2-40B4-BE49-F238E27FC236}">
                  <a16:creationId xmlns:a16="http://schemas.microsoft.com/office/drawing/2014/main" id="{94113A79-A021-44EB-9A8B-853ED87E4EA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1" name="Rectangle 20">
              <a:extLst>
                <a:ext uri="{FF2B5EF4-FFF2-40B4-BE49-F238E27FC236}">
                  <a16:creationId xmlns:a16="http://schemas.microsoft.com/office/drawing/2014/main" id="{58217D9D-EADB-4D28-8D57-D74A61A49A5B}"/>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22" name="Picture 2" descr="Image result for AIUB logo">
            <a:extLst>
              <a:ext uri="{FF2B5EF4-FFF2-40B4-BE49-F238E27FC236}">
                <a16:creationId xmlns:a16="http://schemas.microsoft.com/office/drawing/2014/main" id="{9709F7AD-D698-4E85-B073-C5FD347519BD}"/>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3" name="Group 22">
            <a:extLst>
              <a:ext uri="{FF2B5EF4-FFF2-40B4-BE49-F238E27FC236}">
                <a16:creationId xmlns:a16="http://schemas.microsoft.com/office/drawing/2014/main" id="{A9A5C3CD-D4A0-456C-9C67-9496728594E4}"/>
              </a:ext>
            </a:extLst>
          </p:cNvPr>
          <p:cNvGrpSpPr/>
          <p:nvPr/>
        </p:nvGrpSpPr>
        <p:grpSpPr>
          <a:xfrm>
            <a:off x="845127" y="376524"/>
            <a:ext cx="2045992" cy="94131"/>
            <a:chOff x="284163" y="1577847"/>
            <a:chExt cx="8576373" cy="137411"/>
          </a:xfrm>
        </p:grpSpPr>
        <p:sp>
          <p:nvSpPr>
            <p:cNvPr id="24" name="Rectangle 23">
              <a:extLst>
                <a:ext uri="{FF2B5EF4-FFF2-40B4-BE49-F238E27FC236}">
                  <a16:creationId xmlns:a16="http://schemas.microsoft.com/office/drawing/2014/main" id="{A3AFA87D-9E43-4362-8A06-069DFD68EB1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5" name="Rectangle 24">
              <a:extLst>
                <a:ext uri="{FF2B5EF4-FFF2-40B4-BE49-F238E27FC236}">
                  <a16:creationId xmlns:a16="http://schemas.microsoft.com/office/drawing/2014/main" id="{7C0A408D-ECDD-4C8B-83F0-FF46792274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6" name="Rectangle 25">
              <a:extLst>
                <a:ext uri="{FF2B5EF4-FFF2-40B4-BE49-F238E27FC236}">
                  <a16:creationId xmlns:a16="http://schemas.microsoft.com/office/drawing/2014/main" id="{3701F926-1A44-44DB-8AC7-ECE892570695}"/>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17" name="Group 16">
            <a:extLst>
              <a:ext uri="{FF2B5EF4-FFF2-40B4-BE49-F238E27FC236}">
                <a16:creationId xmlns:a16="http://schemas.microsoft.com/office/drawing/2014/main" id="{84679EC3-941B-4F91-BFC7-252046D6479D}"/>
              </a:ext>
            </a:extLst>
          </p:cNvPr>
          <p:cNvGrpSpPr/>
          <p:nvPr/>
        </p:nvGrpSpPr>
        <p:grpSpPr>
          <a:xfrm>
            <a:off x="19586" y="2961403"/>
            <a:ext cx="9124412" cy="56355"/>
            <a:chOff x="284163" y="1577847"/>
            <a:chExt cx="8576373" cy="137411"/>
          </a:xfrm>
        </p:grpSpPr>
        <p:sp>
          <p:nvSpPr>
            <p:cNvPr id="18" name="Rectangle 17">
              <a:extLst>
                <a:ext uri="{FF2B5EF4-FFF2-40B4-BE49-F238E27FC236}">
                  <a16:creationId xmlns:a16="http://schemas.microsoft.com/office/drawing/2014/main" id="{1AFAD572-4C30-469E-AA8F-715E1635B67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7" name="Rectangle 26">
              <a:extLst>
                <a:ext uri="{FF2B5EF4-FFF2-40B4-BE49-F238E27FC236}">
                  <a16:creationId xmlns:a16="http://schemas.microsoft.com/office/drawing/2014/main" id="{894BDEAE-83C6-4745-84C9-88EA58E2141E}"/>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8" name="Rectangle 27">
              <a:extLst>
                <a:ext uri="{FF2B5EF4-FFF2-40B4-BE49-F238E27FC236}">
                  <a16:creationId xmlns:a16="http://schemas.microsoft.com/office/drawing/2014/main" id="{1835369D-0B05-4577-9604-26C23F944728}"/>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29" name="Group 28">
            <a:extLst>
              <a:ext uri="{FF2B5EF4-FFF2-40B4-BE49-F238E27FC236}">
                <a16:creationId xmlns:a16="http://schemas.microsoft.com/office/drawing/2014/main" id="{A2F1777A-2E32-409A-A1FC-A790B44E0323}"/>
              </a:ext>
            </a:extLst>
          </p:cNvPr>
          <p:cNvGrpSpPr/>
          <p:nvPr/>
        </p:nvGrpSpPr>
        <p:grpSpPr>
          <a:xfrm>
            <a:off x="19586" y="2961403"/>
            <a:ext cx="9124412" cy="56355"/>
            <a:chOff x="284163" y="1577847"/>
            <a:chExt cx="8576373" cy="137411"/>
          </a:xfrm>
        </p:grpSpPr>
        <p:sp>
          <p:nvSpPr>
            <p:cNvPr id="30" name="Rectangle 29">
              <a:extLst>
                <a:ext uri="{FF2B5EF4-FFF2-40B4-BE49-F238E27FC236}">
                  <a16:creationId xmlns:a16="http://schemas.microsoft.com/office/drawing/2014/main" id="{68EAED6F-A157-4ACB-8E60-EDC2A8788B8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1" name="Rectangle 30">
              <a:extLst>
                <a:ext uri="{FF2B5EF4-FFF2-40B4-BE49-F238E27FC236}">
                  <a16:creationId xmlns:a16="http://schemas.microsoft.com/office/drawing/2014/main" id="{2C06A898-136A-48F4-88ED-A7B7380BFC72}"/>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2" name="Rectangle 31">
              <a:extLst>
                <a:ext uri="{FF2B5EF4-FFF2-40B4-BE49-F238E27FC236}">
                  <a16:creationId xmlns:a16="http://schemas.microsoft.com/office/drawing/2014/main" id="{A491EEDB-CB52-45C5-A4C7-E1A74AD976B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7" name="Content Placeholder 6">
            <a:extLst>
              <a:ext uri="{FF2B5EF4-FFF2-40B4-BE49-F238E27FC236}">
                <a16:creationId xmlns:a16="http://schemas.microsoft.com/office/drawing/2014/main" id="{9E87080B-4E75-48FF-AAB2-3E4F281E155E}"/>
              </a:ext>
            </a:extLst>
          </p:cNvPr>
          <p:cNvSpPr>
            <a:spLocks noGrp="1"/>
          </p:cNvSpPr>
          <p:nvPr>
            <p:ph sz="quarter" idx="14"/>
          </p:nvPr>
        </p:nvSpPr>
        <p:spPr>
          <a:xfrm>
            <a:off x="0" y="3017838"/>
            <a:ext cx="9124950" cy="33464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78794763"/>
      </p:ext>
    </p:extLst>
  </p:cSld>
  <p:clrMapOvr>
    <a:masterClrMapping/>
  </p:clrMapOvr>
  <p:hf hdr="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8_Picture, Content with Caption">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9E87080B-4E75-48FF-AAB2-3E4F281E155E}"/>
              </a:ext>
            </a:extLst>
          </p:cNvPr>
          <p:cNvSpPr>
            <a:spLocks noGrp="1"/>
          </p:cNvSpPr>
          <p:nvPr>
            <p:ph sz="quarter" idx="14"/>
          </p:nvPr>
        </p:nvSpPr>
        <p:spPr>
          <a:xfrm>
            <a:off x="0" y="3100968"/>
            <a:ext cx="9124950" cy="33464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a:xfrm>
            <a:off x="19586" y="6437040"/>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9048" y="2723902"/>
            <a:ext cx="9105902" cy="344865"/>
          </a:xfrm>
          <a:prstGeom prst="rect">
            <a:avLst/>
          </a:prstGeom>
          <a:solidFill>
            <a:schemeClr val="bg2">
              <a:lumMod val="75000"/>
            </a:schemeClr>
          </a:solidFill>
        </p:spPr>
        <p:txBody>
          <a:bodyPr anchor="ctr">
            <a:normAutofit/>
          </a:bodyPr>
          <a:lstStyle>
            <a:lvl1pPr marL="0" indent="0" algn="l">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fi-FI" dirty="0"/>
              <a:t>Click to edit Sub-Title</a:t>
            </a:r>
          </a:p>
        </p:txBody>
      </p:sp>
      <p:sp>
        <p:nvSpPr>
          <p:cNvPr id="2" name="Title 1"/>
          <p:cNvSpPr>
            <a:spLocks noGrp="1"/>
          </p:cNvSpPr>
          <p:nvPr>
            <p:ph type="title" hasCustomPrompt="1"/>
          </p:nvPr>
        </p:nvSpPr>
        <p:spPr>
          <a:xfrm>
            <a:off x="19048" y="-1"/>
            <a:ext cx="8427736" cy="678873"/>
          </a:xfrm>
          <a:prstGeom prst="rect">
            <a:avLst/>
          </a:prstGeom>
          <a:solidFill>
            <a:schemeClr val="bg2">
              <a:lumMod val="50000"/>
            </a:schemeClr>
          </a:solidFill>
        </p:spPr>
        <p:txBody>
          <a:bodyPr anchor="ctr">
            <a:noAutofit/>
          </a:bodyPr>
          <a:lstStyle>
            <a:lvl1pPr algn="l">
              <a:defRPr sz="24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19048" y="692729"/>
            <a:ext cx="9124950" cy="2017317"/>
          </a:xfrm>
          <a:prstGeom prst="rect">
            <a:avLst/>
          </a:prstGeom>
        </p:spPr>
        <p:txBody>
          <a:bodyPr/>
          <a:lstStyle>
            <a:lvl1pPr>
              <a:buNone/>
              <a:defRPr/>
            </a:lvl1pPr>
          </a:lstStyle>
          <a:p>
            <a:r>
              <a:rPr lang="en-US"/>
              <a:t>Click icon to add picture</a:t>
            </a:r>
            <a:endParaRPr/>
          </a:p>
        </p:txBody>
      </p:sp>
      <p:pic>
        <p:nvPicPr>
          <p:cNvPr id="22" name="Picture 2" descr="Image result for AIUB logo">
            <a:extLst>
              <a:ext uri="{FF2B5EF4-FFF2-40B4-BE49-F238E27FC236}">
                <a16:creationId xmlns:a16="http://schemas.microsoft.com/office/drawing/2014/main" id="{9709F7AD-D698-4E85-B073-C5FD347519BD}"/>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446784" y="10325"/>
            <a:ext cx="678165" cy="6824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71064"/>
      </p:ext>
    </p:extLst>
  </p:cSld>
  <p:clrMapOvr>
    <a:masterClrMapping/>
  </p:clrMapOvr>
  <p:hf hdr="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7_Picture, Content with Caption">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a:xfrm>
            <a:off x="19586" y="6437040"/>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0012" y="2120908"/>
            <a:ext cx="3027361" cy="749656"/>
          </a:xfrm>
          <a:prstGeom prst="rect">
            <a:avLst/>
          </a:prstGeom>
          <a:solidFill>
            <a:schemeClr val="bg2">
              <a:lumMod val="75000"/>
            </a:schemeClr>
          </a:solidFill>
        </p:spPr>
        <p:txBody>
          <a:bodyPr anchor="ctr">
            <a:normAutofit/>
          </a:bodyPr>
          <a:lstStyle>
            <a:lvl1pPr marL="0" indent="0" algn="l">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fi-FI" dirty="0"/>
              <a:t>Click to edit Sub-Title</a:t>
            </a:r>
          </a:p>
        </p:txBody>
      </p:sp>
      <p:sp>
        <p:nvSpPr>
          <p:cNvPr id="2" name="Title 1"/>
          <p:cNvSpPr>
            <a:spLocks noGrp="1"/>
          </p:cNvSpPr>
          <p:nvPr>
            <p:ph type="title" hasCustomPrompt="1"/>
          </p:nvPr>
        </p:nvSpPr>
        <p:spPr>
          <a:xfrm>
            <a:off x="10012" y="825142"/>
            <a:ext cx="3027361" cy="1295402"/>
          </a:xfrm>
          <a:prstGeom prst="rect">
            <a:avLst/>
          </a:prstGeom>
          <a:solidFill>
            <a:schemeClr val="bg2">
              <a:lumMod val="50000"/>
            </a:schemeClr>
          </a:solidFill>
        </p:spPr>
        <p:txBody>
          <a:bodyPr anchor="ctr">
            <a:noAutofit/>
          </a:bodyPr>
          <a:lstStyle>
            <a:lvl1pPr algn="l">
              <a:defRPr sz="24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13032" y="3018120"/>
            <a:ext cx="9111382" cy="3418918"/>
          </a:xfrm>
          <a:prstGeom prst="rect">
            <a:avLst/>
          </a:prstGeom>
        </p:spPr>
        <p:txBody>
          <a:bodyPr/>
          <a:lstStyle>
            <a:lvl1pPr>
              <a:buNone/>
              <a:defRPr/>
            </a:lvl1pPr>
          </a:lstStyle>
          <a:p>
            <a:r>
              <a:rPr lang="en-US"/>
              <a:t>Click icon to add picture</a:t>
            </a:r>
            <a:endParaRPr/>
          </a:p>
        </p:txBody>
      </p:sp>
      <p:grpSp>
        <p:nvGrpSpPr>
          <p:cNvPr id="15" name="Group 14">
            <a:extLst>
              <a:ext uri="{FF2B5EF4-FFF2-40B4-BE49-F238E27FC236}">
                <a16:creationId xmlns:a16="http://schemas.microsoft.com/office/drawing/2014/main" id="{1BF4F5F9-AAC5-4D3D-A476-22D1497864B4}"/>
              </a:ext>
            </a:extLst>
          </p:cNvPr>
          <p:cNvGrpSpPr/>
          <p:nvPr/>
        </p:nvGrpSpPr>
        <p:grpSpPr>
          <a:xfrm rot="5400000">
            <a:off x="1691243" y="1363000"/>
            <a:ext cx="2870563" cy="144570"/>
            <a:chOff x="284163" y="1577847"/>
            <a:chExt cx="8576373" cy="137411"/>
          </a:xfrm>
        </p:grpSpPr>
        <p:sp>
          <p:nvSpPr>
            <p:cNvPr id="19" name="Rectangle 18">
              <a:extLst>
                <a:ext uri="{FF2B5EF4-FFF2-40B4-BE49-F238E27FC236}">
                  <a16:creationId xmlns:a16="http://schemas.microsoft.com/office/drawing/2014/main" id="{34054437-0C2B-4EA4-BCD0-EB20300C9A6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0" name="Rectangle 19">
              <a:extLst>
                <a:ext uri="{FF2B5EF4-FFF2-40B4-BE49-F238E27FC236}">
                  <a16:creationId xmlns:a16="http://schemas.microsoft.com/office/drawing/2014/main" id="{94113A79-A021-44EB-9A8B-853ED87E4EA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1" name="Rectangle 20">
              <a:extLst>
                <a:ext uri="{FF2B5EF4-FFF2-40B4-BE49-F238E27FC236}">
                  <a16:creationId xmlns:a16="http://schemas.microsoft.com/office/drawing/2014/main" id="{58217D9D-EADB-4D28-8D57-D74A61A49A5B}"/>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22" name="Picture 2" descr="Image result for AIUB logo">
            <a:extLst>
              <a:ext uri="{FF2B5EF4-FFF2-40B4-BE49-F238E27FC236}">
                <a16:creationId xmlns:a16="http://schemas.microsoft.com/office/drawing/2014/main" id="{9709F7AD-D698-4E85-B073-C5FD347519BD}"/>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3" name="Group 22">
            <a:extLst>
              <a:ext uri="{FF2B5EF4-FFF2-40B4-BE49-F238E27FC236}">
                <a16:creationId xmlns:a16="http://schemas.microsoft.com/office/drawing/2014/main" id="{A9A5C3CD-D4A0-456C-9C67-9496728594E4}"/>
              </a:ext>
            </a:extLst>
          </p:cNvPr>
          <p:cNvGrpSpPr/>
          <p:nvPr/>
        </p:nvGrpSpPr>
        <p:grpSpPr>
          <a:xfrm>
            <a:off x="845127" y="376524"/>
            <a:ext cx="2045992" cy="94131"/>
            <a:chOff x="284163" y="1577847"/>
            <a:chExt cx="8576373" cy="137411"/>
          </a:xfrm>
        </p:grpSpPr>
        <p:sp>
          <p:nvSpPr>
            <p:cNvPr id="24" name="Rectangle 23">
              <a:extLst>
                <a:ext uri="{FF2B5EF4-FFF2-40B4-BE49-F238E27FC236}">
                  <a16:creationId xmlns:a16="http://schemas.microsoft.com/office/drawing/2014/main" id="{A3AFA87D-9E43-4362-8A06-069DFD68EB1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5" name="Rectangle 24">
              <a:extLst>
                <a:ext uri="{FF2B5EF4-FFF2-40B4-BE49-F238E27FC236}">
                  <a16:creationId xmlns:a16="http://schemas.microsoft.com/office/drawing/2014/main" id="{7C0A408D-ECDD-4C8B-83F0-FF46792274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6" name="Rectangle 25">
              <a:extLst>
                <a:ext uri="{FF2B5EF4-FFF2-40B4-BE49-F238E27FC236}">
                  <a16:creationId xmlns:a16="http://schemas.microsoft.com/office/drawing/2014/main" id="{3701F926-1A44-44DB-8AC7-ECE892570695}"/>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17" name="Group 16">
            <a:extLst>
              <a:ext uri="{FF2B5EF4-FFF2-40B4-BE49-F238E27FC236}">
                <a16:creationId xmlns:a16="http://schemas.microsoft.com/office/drawing/2014/main" id="{84679EC3-941B-4F91-BFC7-252046D6479D}"/>
              </a:ext>
            </a:extLst>
          </p:cNvPr>
          <p:cNvGrpSpPr/>
          <p:nvPr/>
        </p:nvGrpSpPr>
        <p:grpSpPr>
          <a:xfrm>
            <a:off x="19586" y="2961403"/>
            <a:ext cx="9124412" cy="56355"/>
            <a:chOff x="284163" y="1577847"/>
            <a:chExt cx="8576373" cy="137411"/>
          </a:xfrm>
        </p:grpSpPr>
        <p:sp>
          <p:nvSpPr>
            <p:cNvPr id="18" name="Rectangle 17">
              <a:extLst>
                <a:ext uri="{FF2B5EF4-FFF2-40B4-BE49-F238E27FC236}">
                  <a16:creationId xmlns:a16="http://schemas.microsoft.com/office/drawing/2014/main" id="{1AFAD572-4C30-469E-AA8F-715E1635B67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7" name="Rectangle 26">
              <a:extLst>
                <a:ext uri="{FF2B5EF4-FFF2-40B4-BE49-F238E27FC236}">
                  <a16:creationId xmlns:a16="http://schemas.microsoft.com/office/drawing/2014/main" id="{894BDEAE-83C6-4745-84C9-88EA58E2141E}"/>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8" name="Rectangle 27">
              <a:extLst>
                <a:ext uri="{FF2B5EF4-FFF2-40B4-BE49-F238E27FC236}">
                  <a16:creationId xmlns:a16="http://schemas.microsoft.com/office/drawing/2014/main" id="{1835369D-0B05-4577-9604-26C23F944728}"/>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29" name="Group 28">
            <a:extLst>
              <a:ext uri="{FF2B5EF4-FFF2-40B4-BE49-F238E27FC236}">
                <a16:creationId xmlns:a16="http://schemas.microsoft.com/office/drawing/2014/main" id="{A2F1777A-2E32-409A-A1FC-A790B44E0323}"/>
              </a:ext>
            </a:extLst>
          </p:cNvPr>
          <p:cNvGrpSpPr/>
          <p:nvPr/>
        </p:nvGrpSpPr>
        <p:grpSpPr>
          <a:xfrm>
            <a:off x="19586" y="2961403"/>
            <a:ext cx="9124412" cy="56355"/>
            <a:chOff x="284163" y="1577847"/>
            <a:chExt cx="8576373" cy="137411"/>
          </a:xfrm>
        </p:grpSpPr>
        <p:sp>
          <p:nvSpPr>
            <p:cNvPr id="30" name="Rectangle 29">
              <a:extLst>
                <a:ext uri="{FF2B5EF4-FFF2-40B4-BE49-F238E27FC236}">
                  <a16:creationId xmlns:a16="http://schemas.microsoft.com/office/drawing/2014/main" id="{68EAED6F-A157-4ACB-8E60-EDC2A8788B8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1" name="Rectangle 30">
              <a:extLst>
                <a:ext uri="{FF2B5EF4-FFF2-40B4-BE49-F238E27FC236}">
                  <a16:creationId xmlns:a16="http://schemas.microsoft.com/office/drawing/2014/main" id="{2C06A898-136A-48F4-88ED-A7B7380BFC72}"/>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2" name="Rectangle 31">
              <a:extLst>
                <a:ext uri="{FF2B5EF4-FFF2-40B4-BE49-F238E27FC236}">
                  <a16:creationId xmlns:a16="http://schemas.microsoft.com/office/drawing/2014/main" id="{A491EEDB-CB52-45C5-A4C7-E1A74AD976B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7" name="Content Placeholder 6">
            <a:extLst>
              <a:ext uri="{FF2B5EF4-FFF2-40B4-BE49-F238E27FC236}">
                <a16:creationId xmlns:a16="http://schemas.microsoft.com/office/drawing/2014/main" id="{EF04E520-C1FA-43ED-B1FB-7EEC95054D0D}"/>
              </a:ext>
            </a:extLst>
          </p:cNvPr>
          <p:cNvSpPr>
            <a:spLocks noGrp="1"/>
          </p:cNvSpPr>
          <p:nvPr>
            <p:ph sz="quarter" idx="14"/>
          </p:nvPr>
        </p:nvSpPr>
        <p:spPr>
          <a:xfrm>
            <a:off x="3198814" y="-3175"/>
            <a:ext cx="5926137" cy="29638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76260093"/>
      </p:ext>
    </p:extLst>
  </p:cSld>
  <p:clrMapOvr>
    <a:masterClrMapping/>
  </p:clrMapOvr>
  <p:hf hdr="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11732" y="4955894"/>
            <a:ext cx="4487951" cy="804862"/>
          </a:xfrm>
          <a:prstGeom prst="rect">
            <a:avLst/>
          </a:prstGeom>
          <a:solidFill>
            <a:schemeClr val="bg2">
              <a:lumMod val="50000"/>
            </a:schemeClr>
          </a:solidFill>
        </p:spPr>
        <p:txBody>
          <a:bodyPr vert="horz" lIns="91440" tIns="45720" rIns="91440" bIns="45720" rtlCol="0" anchor="ctr" anchorCtr="0">
            <a:noAutofit/>
          </a:bodyPr>
          <a:lstStyle>
            <a:lvl1pPr algn="l" defTabSz="289322" rtl="0" eaLnBrk="1" latinLnBrk="0" hangingPunct="1">
              <a:spcBef>
                <a:spcPct val="0"/>
              </a:spcBef>
              <a:buNone/>
              <a:defRPr sz="2400" b="1"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611732" y="5760756"/>
            <a:ext cx="4487951" cy="566738"/>
          </a:xfrm>
          <a:prstGeom prst="rect">
            <a:avLst/>
          </a:prstGeom>
          <a:solidFill>
            <a:schemeClr val="bg2">
              <a:lumMod val="75000"/>
            </a:schemeClr>
          </a:solidFill>
        </p:spPr>
        <p:txBody>
          <a:bodyPr anchor="ctr">
            <a:normAutofit/>
          </a:bodyPr>
          <a:lstStyle>
            <a:lvl1pPr marL="0" indent="0">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en-US" dirty="0"/>
              <a:t>Click to edit sub-title</a:t>
            </a:r>
          </a:p>
        </p:txBody>
      </p:sp>
      <p:sp>
        <p:nvSpPr>
          <p:cNvPr id="6" name="Footer Placeholder 5"/>
          <p:cNvSpPr>
            <a:spLocks noGrp="1"/>
          </p:cNvSpPr>
          <p:nvPr>
            <p:ph type="ftr" sz="quarter" idx="11"/>
          </p:nvPr>
        </p:nvSpPr>
        <p:spPr>
          <a:xfrm>
            <a:off x="61148" y="6437040"/>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2" y="813356"/>
            <a:ext cx="4283267" cy="2780144"/>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sp>
        <p:nvSpPr>
          <p:cNvPr id="14" name="Picture Placeholder 2"/>
          <p:cNvSpPr>
            <a:spLocks noGrp="1"/>
          </p:cNvSpPr>
          <p:nvPr>
            <p:ph type="pic" idx="14"/>
          </p:nvPr>
        </p:nvSpPr>
        <p:spPr>
          <a:xfrm>
            <a:off x="33224" y="3650022"/>
            <a:ext cx="4281053" cy="2730488"/>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247281" y="3117286"/>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99455" y="357962"/>
            <a:ext cx="3295091" cy="103544"/>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5" name="Content Placeholder 4">
            <a:extLst>
              <a:ext uri="{FF2B5EF4-FFF2-40B4-BE49-F238E27FC236}">
                <a16:creationId xmlns:a16="http://schemas.microsoft.com/office/drawing/2014/main" id="{C4F520B4-FEA5-40A6-A63E-7A2FBCA9F0CD}"/>
              </a:ext>
            </a:extLst>
          </p:cNvPr>
          <p:cNvSpPr>
            <a:spLocks noGrp="1"/>
          </p:cNvSpPr>
          <p:nvPr>
            <p:ph sz="quarter" idx="15"/>
          </p:nvPr>
        </p:nvSpPr>
        <p:spPr>
          <a:xfrm>
            <a:off x="4616451" y="-22225"/>
            <a:ext cx="4483100" cy="4977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041669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3 Pictures with Caption">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36395" y="4955894"/>
            <a:ext cx="5904853" cy="804862"/>
          </a:xfrm>
          <a:prstGeom prst="rect">
            <a:avLst/>
          </a:prstGeom>
          <a:solidFill>
            <a:schemeClr val="bg2">
              <a:lumMod val="50000"/>
            </a:schemeClr>
          </a:solidFill>
        </p:spPr>
        <p:txBody>
          <a:bodyPr vert="horz" lIns="91440" tIns="45720" rIns="91440" bIns="45720" rtlCol="0" anchor="ctr" anchorCtr="0">
            <a:noAutofit/>
          </a:bodyPr>
          <a:lstStyle>
            <a:lvl1pPr algn="l" defTabSz="289322" rtl="0" eaLnBrk="1" latinLnBrk="0" hangingPunct="1">
              <a:spcBef>
                <a:spcPct val="0"/>
              </a:spcBef>
              <a:buNone/>
              <a:defRPr sz="2400" b="1" i="0" kern="1200" cap="small" baseline="0">
                <a:solidFill>
                  <a:schemeClr val="bg1"/>
                </a:solidFill>
                <a:latin typeface="+mj-lt"/>
                <a:ea typeface="+mj-ea"/>
                <a:cs typeface="+mj-cs"/>
              </a:defRPr>
            </a:lvl1pPr>
          </a:lstStyle>
          <a:p>
            <a:r>
              <a:rPr lang="en-US" dirty="0"/>
              <a:t>Click to edit title</a:t>
            </a:r>
            <a:endParaRPr dirty="0"/>
          </a:p>
        </p:txBody>
      </p:sp>
      <p:sp>
        <p:nvSpPr>
          <p:cNvPr id="3" name="Picture Placeholder 2"/>
          <p:cNvSpPr>
            <a:spLocks noGrp="1"/>
          </p:cNvSpPr>
          <p:nvPr>
            <p:ph type="pic" idx="1"/>
          </p:nvPr>
        </p:nvSpPr>
        <p:spPr>
          <a:xfrm>
            <a:off x="3220183" y="14286"/>
            <a:ext cx="5904853" cy="4932247"/>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sp>
        <p:nvSpPr>
          <p:cNvPr id="4" name="Text Placeholder 3"/>
          <p:cNvSpPr>
            <a:spLocks noGrp="1"/>
          </p:cNvSpPr>
          <p:nvPr>
            <p:ph type="body" sz="half" idx="2" hasCustomPrompt="1"/>
          </p:nvPr>
        </p:nvSpPr>
        <p:spPr>
          <a:xfrm>
            <a:off x="3236395" y="5760756"/>
            <a:ext cx="5904853" cy="566738"/>
          </a:xfrm>
          <a:prstGeom prst="rect">
            <a:avLst/>
          </a:prstGeom>
          <a:solidFill>
            <a:schemeClr val="bg2">
              <a:lumMod val="75000"/>
            </a:schemeClr>
          </a:solidFill>
        </p:spPr>
        <p:txBody>
          <a:bodyPr anchor="ctr">
            <a:noAutofit/>
          </a:bodyPr>
          <a:lstStyle>
            <a:lvl1pPr marL="0" indent="0">
              <a:spcBef>
                <a:spcPts val="0"/>
              </a:spcBef>
              <a:buNone/>
              <a:defRPr sz="18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en-US" dirty="0"/>
              <a:t>Click to edit sub-title</a:t>
            </a:r>
          </a:p>
        </p:txBody>
      </p:sp>
      <p:sp>
        <p:nvSpPr>
          <p:cNvPr id="6" name="Footer Placeholder 5"/>
          <p:cNvSpPr>
            <a:spLocks noGrp="1"/>
          </p:cNvSpPr>
          <p:nvPr>
            <p:ph type="ftr" sz="quarter" idx="11"/>
          </p:nvPr>
        </p:nvSpPr>
        <p:spPr>
          <a:xfrm>
            <a:off x="61148" y="6437040"/>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2990163" cy="2780144"/>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sp>
        <p:nvSpPr>
          <p:cNvPr id="14" name="Picture Placeholder 2"/>
          <p:cNvSpPr>
            <a:spLocks noGrp="1"/>
          </p:cNvSpPr>
          <p:nvPr>
            <p:ph type="pic" idx="14"/>
          </p:nvPr>
        </p:nvSpPr>
        <p:spPr>
          <a:xfrm>
            <a:off x="33222" y="3650022"/>
            <a:ext cx="2987790" cy="2730488"/>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85560" y="313980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4"/>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Tree>
    <p:extLst>
      <p:ext uri="{BB962C8B-B14F-4D97-AF65-F5344CB8AC3E}">
        <p14:creationId xmlns:p14="http://schemas.microsoft.com/office/powerpoint/2010/main" val="1189592865"/>
      </p:ext>
    </p:extLst>
  </p:cSld>
  <p:clrMapOvr>
    <a:overrideClrMapping bg1="lt1" tx1="dk1" bg2="lt2" tx2="dk2" accent1="accent1" accent2="accent2" accent3="accent3" accent4="accent4" accent5="accent5" accent6="accent6" hlink="hlink" folHlink="folHlink"/>
  </p:clrMapOvr>
  <p:hf hdr="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Mission &amp; Vision">
    <p:spTree>
      <p:nvGrpSpPr>
        <p:cNvPr id="1" name=""/>
        <p:cNvGrpSpPr/>
        <p:nvPr/>
      </p:nvGrpSpPr>
      <p:grpSpPr>
        <a:xfrm>
          <a:off x="0" y="0"/>
          <a:ext cx="0" cy="0"/>
          <a:chOff x="0" y="0"/>
          <a:chExt cx="0" cy="0"/>
        </a:xfrm>
      </p:grpSpPr>
      <p:grpSp>
        <p:nvGrpSpPr>
          <p:cNvPr id="11" name="Group 10"/>
          <p:cNvGrpSpPr/>
          <p:nvPr/>
        </p:nvGrpSpPr>
        <p:grpSpPr>
          <a:xfrm rot="5400000">
            <a:off x="2738521" y="2916283"/>
            <a:ext cx="3892454" cy="130602"/>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15" name="Rectangle 14">
            <a:extLst>
              <a:ext uri="{FF2B5EF4-FFF2-40B4-BE49-F238E27FC236}">
                <a16:creationId xmlns:a16="http://schemas.microsoft.com/office/drawing/2014/main" id="{5B263954-7581-47FF-92A3-479156E58877}"/>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7" name="Picture 2" descr="Image result for AIUB logo">
            <a:extLst>
              <a:ext uri="{FF2B5EF4-FFF2-40B4-BE49-F238E27FC236}">
                <a16:creationId xmlns:a16="http://schemas.microsoft.com/office/drawing/2014/main" id="{585DC8C7-36F8-4BBC-83D4-45ABD100076E}"/>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5CEDEE83-FAFE-4DBD-8381-923287B5D359}"/>
              </a:ext>
            </a:extLst>
          </p:cNvPr>
          <p:cNvSpPr txBox="1"/>
          <p:nvPr/>
        </p:nvSpPr>
        <p:spPr>
          <a:xfrm>
            <a:off x="117486" y="101119"/>
            <a:ext cx="7621950" cy="892552"/>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spcBef>
                <a:spcPts val="0"/>
              </a:spcBef>
              <a:spcAft>
                <a:spcPts val="0"/>
              </a:spcAft>
            </a:pPr>
            <a:r>
              <a:rPr lang="en-US" sz="4000" b="1" i="0" cap="small" baseline="0" dirty="0">
                <a:solidFill>
                  <a:schemeClr val="bg1"/>
                </a:solidFill>
              </a:rPr>
              <a:t>Mission &amp; Vision</a:t>
            </a:r>
          </a:p>
          <a:p>
            <a:pPr algn="ctr"/>
            <a:endParaRPr lang="en-US" sz="600" b="1" i="0" cap="small" baseline="0" dirty="0">
              <a:solidFill>
                <a:schemeClr val="bg1"/>
              </a:solidFill>
            </a:endParaRPr>
          </a:p>
        </p:txBody>
      </p:sp>
      <p:sp>
        <p:nvSpPr>
          <p:cNvPr id="20" name="TextBox 19">
            <a:extLst>
              <a:ext uri="{FF2B5EF4-FFF2-40B4-BE49-F238E27FC236}">
                <a16:creationId xmlns:a16="http://schemas.microsoft.com/office/drawing/2014/main" id="{43E2F543-4B76-4677-882A-2A87F5D0F0BA}"/>
              </a:ext>
            </a:extLst>
          </p:cNvPr>
          <p:cNvSpPr txBox="1"/>
          <p:nvPr/>
        </p:nvSpPr>
        <p:spPr>
          <a:xfrm>
            <a:off x="0" y="1201317"/>
            <a:ext cx="4572000" cy="369332"/>
          </a:xfrm>
          <a:prstGeom prst="rect">
            <a:avLst/>
          </a:prstGeom>
          <a:noFill/>
        </p:spPr>
        <p:txBody>
          <a:bodyPr wrap="square" rtlCol="0">
            <a:spAutoFit/>
          </a:bodyPr>
          <a:lstStyle/>
          <a:p>
            <a:pPr algn="ctr"/>
            <a:r>
              <a:rPr lang="en-US" b="1" dirty="0">
                <a:solidFill>
                  <a:schemeClr val="tx1"/>
                </a:solidFill>
              </a:rPr>
              <a:t>American International University-Bangladesh</a:t>
            </a:r>
          </a:p>
        </p:txBody>
      </p:sp>
      <p:sp>
        <p:nvSpPr>
          <p:cNvPr id="21" name="TextBox 20">
            <a:extLst>
              <a:ext uri="{FF2B5EF4-FFF2-40B4-BE49-F238E27FC236}">
                <a16:creationId xmlns:a16="http://schemas.microsoft.com/office/drawing/2014/main" id="{411B5F34-93B2-4082-86C1-5DED06698B8C}"/>
              </a:ext>
            </a:extLst>
          </p:cNvPr>
          <p:cNvSpPr txBox="1"/>
          <p:nvPr/>
        </p:nvSpPr>
        <p:spPr>
          <a:xfrm>
            <a:off x="114490" y="5281054"/>
            <a:ext cx="4564358" cy="1107996"/>
          </a:xfrm>
          <a:prstGeom prst="rect">
            <a:avLst/>
          </a:prstGeom>
          <a:noFill/>
        </p:spPr>
        <p:txBody>
          <a:bodyPr wrap="square" rtlCol="0">
            <a:spAutoFit/>
          </a:bodyPr>
          <a:lstStyle/>
          <a:p>
            <a:pPr algn="just"/>
            <a:r>
              <a:rPr lang="en-US" sz="1800" b="1" i="0" kern="1200" dirty="0">
                <a:solidFill>
                  <a:srgbClr val="004EA8"/>
                </a:solidFill>
                <a:effectLst/>
                <a:latin typeface="+mn-lt"/>
                <a:ea typeface="+mn-ea"/>
                <a:cs typeface="+mn-cs"/>
              </a:rPr>
              <a:t>Vision: </a:t>
            </a:r>
            <a:r>
              <a:rPr lang="en-US" sz="1600" kern="1200" dirty="0">
                <a:solidFill>
                  <a:srgbClr val="004EA8"/>
                </a:solidFill>
                <a:latin typeface="+mn-lt"/>
                <a:ea typeface="+mn-ea"/>
                <a:cs typeface="+mn-cs"/>
              </a:rPr>
              <a:t>The Faculty of Science and Technology is committed to equip students with world class scientific research and industry-oriented knowledge and skills.</a:t>
            </a:r>
          </a:p>
        </p:txBody>
      </p:sp>
      <p:sp>
        <p:nvSpPr>
          <p:cNvPr id="7" name="TextBox 6">
            <a:extLst>
              <a:ext uri="{FF2B5EF4-FFF2-40B4-BE49-F238E27FC236}">
                <a16:creationId xmlns:a16="http://schemas.microsoft.com/office/drawing/2014/main" id="{305A9FB5-E3AF-434A-9216-D167818705BD}"/>
              </a:ext>
            </a:extLst>
          </p:cNvPr>
          <p:cNvSpPr txBox="1"/>
          <p:nvPr/>
        </p:nvSpPr>
        <p:spPr>
          <a:xfrm>
            <a:off x="0" y="1651077"/>
            <a:ext cx="4637117" cy="3031599"/>
          </a:xfrm>
          <a:prstGeom prst="rect">
            <a:avLst/>
          </a:prstGeom>
          <a:noFill/>
        </p:spPr>
        <p:txBody>
          <a:bodyPr wrap="square" rtlCol="0">
            <a:spAutoFit/>
          </a:bodyPr>
          <a:lstStyle/>
          <a:p>
            <a:pPr algn="just">
              <a:spcBef>
                <a:spcPts val="0"/>
              </a:spcBef>
            </a:pPr>
            <a:r>
              <a:rPr lang="en-US" sz="1550" b="1" i="0" kern="1200" dirty="0">
                <a:solidFill>
                  <a:schemeClr val="tx1"/>
                </a:solidFill>
                <a:effectLst/>
                <a:latin typeface="+mn-lt"/>
                <a:ea typeface="+mn-ea"/>
                <a:cs typeface="+mn-cs"/>
              </a:rPr>
              <a:t>Vision: </a:t>
            </a:r>
            <a:r>
              <a:rPr lang="en-US" sz="1550" b="0" i="0" dirty="0">
                <a:solidFill>
                  <a:schemeClr val="tx1"/>
                </a:solidFill>
                <a:effectLst/>
                <a:latin typeface="+mn-lt"/>
              </a:rPr>
              <a:t>AMERICAN INTERNATIONAL UNIVERSITY-BANGLADESH (AIUB) envisions promoting professionals and excellent leadership catering to the technological progress and development needs of the country.</a:t>
            </a:r>
          </a:p>
          <a:p>
            <a:pPr algn="just">
              <a:spcBef>
                <a:spcPts val="600"/>
              </a:spcBef>
            </a:pPr>
            <a:r>
              <a:rPr lang="en-US" sz="1550" b="1" i="0" dirty="0">
                <a:solidFill>
                  <a:schemeClr val="tx1"/>
                </a:solidFill>
                <a:effectLst/>
                <a:latin typeface="+mn-lt"/>
              </a:rPr>
              <a:t>Mission: </a:t>
            </a:r>
            <a:r>
              <a:rPr lang="en-US" sz="1550" b="0" i="0" dirty="0">
                <a:solidFill>
                  <a:schemeClr val="tx1"/>
                </a:solidFill>
                <a:effectLst/>
                <a:latin typeface="+mn-lt"/>
              </a:rPr>
              <a:t>AMERICAN INTERNATIONAL UNIVERSITY-BANGLADESH (AIUB) is committed to provide quality and excellent computer-based academic programs responsive to the emerging challenges of the time. It is dedicated to nurture and produce competent world class professional imbued with strong sense of ethical values ready to face the competitive world of arts, business, science, social science and technology.</a:t>
            </a:r>
            <a:endParaRPr lang="en-US" sz="1550" b="0" dirty="0">
              <a:solidFill>
                <a:schemeClr val="tx1"/>
              </a:solidFill>
              <a:latin typeface="+mn-lt"/>
            </a:endParaRPr>
          </a:p>
        </p:txBody>
      </p:sp>
      <p:sp>
        <p:nvSpPr>
          <p:cNvPr id="22" name="TextBox 21">
            <a:extLst>
              <a:ext uri="{FF2B5EF4-FFF2-40B4-BE49-F238E27FC236}">
                <a16:creationId xmlns:a16="http://schemas.microsoft.com/office/drawing/2014/main" id="{36E669BC-32E3-47A9-82A8-9D07E3B007A0}"/>
              </a:ext>
            </a:extLst>
          </p:cNvPr>
          <p:cNvSpPr txBox="1"/>
          <p:nvPr/>
        </p:nvSpPr>
        <p:spPr>
          <a:xfrm>
            <a:off x="4747890" y="5244420"/>
            <a:ext cx="4415444" cy="1323439"/>
          </a:xfrm>
          <a:prstGeom prst="rect">
            <a:avLst/>
          </a:prstGeom>
          <a:noFill/>
        </p:spPr>
        <p:txBody>
          <a:bodyPr wrap="square" rtlCol="0">
            <a:spAutoFit/>
          </a:bodyPr>
          <a:lstStyle/>
          <a:p>
            <a:pPr algn="just"/>
            <a:r>
              <a:rPr lang="en-US" sz="1600" b="1" i="0" dirty="0">
                <a:solidFill>
                  <a:srgbClr val="004EA8"/>
                </a:solidFill>
                <a:effectLst/>
                <a:latin typeface="+mn-lt"/>
              </a:rPr>
              <a:t>Mission: </a:t>
            </a:r>
            <a:r>
              <a:rPr lang="en-US" sz="1600" kern="1200" dirty="0">
                <a:solidFill>
                  <a:srgbClr val="004EA8"/>
                </a:solidFill>
                <a:latin typeface="+mn-lt"/>
                <a:ea typeface="+mn-ea"/>
                <a:cs typeface="+mn-cs"/>
              </a:rPr>
              <a:t>To create highly skilled and globally competitive professionals with advanced theoretical and applied knowledge responsive to the needs of the society in the discipline of science and technology.</a:t>
            </a:r>
          </a:p>
        </p:txBody>
      </p:sp>
      <p:sp>
        <p:nvSpPr>
          <p:cNvPr id="16" name="TextBox 15">
            <a:extLst>
              <a:ext uri="{FF2B5EF4-FFF2-40B4-BE49-F238E27FC236}">
                <a16:creationId xmlns:a16="http://schemas.microsoft.com/office/drawing/2014/main" id="{8074BD07-0EFB-4C90-9394-3C92D2488C0C}"/>
              </a:ext>
            </a:extLst>
          </p:cNvPr>
          <p:cNvSpPr txBox="1"/>
          <p:nvPr/>
        </p:nvSpPr>
        <p:spPr>
          <a:xfrm>
            <a:off x="117486" y="101119"/>
            <a:ext cx="7621950" cy="892552"/>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spcBef>
                <a:spcPts val="0"/>
              </a:spcBef>
              <a:spcAft>
                <a:spcPts val="0"/>
              </a:spcAft>
            </a:pPr>
            <a:r>
              <a:rPr lang="en-US" sz="4000" b="1" i="0" cap="small" baseline="0" dirty="0">
                <a:solidFill>
                  <a:schemeClr val="bg1"/>
                </a:solidFill>
              </a:rPr>
              <a:t>Mission &amp; Vision</a:t>
            </a:r>
          </a:p>
          <a:p>
            <a:pPr algn="ctr"/>
            <a:endParaRPr lang="en-US" sz="600" b="1" i="0" cap="small" baseline="0" dirty="0">
              <a:solidFill>
                <a:schemeClr val="bg1"/>
              </a:solidFill>
            </a:endParaRPr>
          </a:p>
        </p:txBody>
      </p:sp>
      <p:sp>
        <p:nvSpPr>
          <p:cNvPr id="23" name="TextBox 22">
            <a:extLst>
              <a:ext uri="{FF2B5EF4-FFF2-40B4-BE49-F238E27FC236}">
                <a16:creationId xmlns:a16="http://schemas.microsoft.com/office/drawing/2014/main" id="{27271016-6EAB-4AD8-A786-64E4AAD6CCD3}"/>
              </a:ext>
            </a:extLst>
          </p:cNvPr>
          <p:cNvSpPr txBox="1"/>
          <p:nvPr/>
        </p:nvSpPr>
        <p:spPr>
          <a:xfrm>
            <a:off x="2189595" y="4888350"/>
            <a:ext cx="4564358" cy="369332"/>
          </a:xfrm>
          <a:prstGeom prst="rect">
            <a:avLst/>
          </a:prstGeom>
          <a:noFill/>
        </p:spPr>
        <p:txBody>
          <a:bodyPr wrap="square" rtlCol="0">
            <a:spAutoFit/>
          </a:bodyPr>
          <a:lstStyle/>
          <a:p>
            <a:pPr algn="ctr"/>
            <a:r>
              <a:rPr lang="en-US" b="1" dirty="0">
                <a:solidFill>
                  <a:srgbClr val="004EA8"/>
                </a:solidFill>
              </a:rPr>
              <a:t>Faculty of Science &amp; Technology</a:t>
            </a:r>
          </a:p>
        </p:txBody>
      </p:sp>
      <p:sp>
        <p:nvSpPr>
          <p:cNvPr id="26" name="TextBox 25">
            <a:extLst>
              <a:ext uri="{FF2B5EF4-FFF2-40B4-BE49-F238E27FC236}">
                <a16:creationId xmlns:a16="http://schemas.microsoft.com/office/drawing/2014/main" id="{B313C981-553F-4AEF-8558-BB2F43844A97}"/>
              </a:ext>
            </a:extLst>
          </p:cNvPr>
          <p:cNvSpPr txBox="1"/>
          <p:nvPr/>
        </p:nvSpPr>
        <p:spPr>
          <a:xfrm>
            <a:off x="4747890" y="1506507"/>
            <a:ext cx="4415444" cy="3270126"/>
          </a:xfrm>
          <a:prstGeom prst="rect">
            <a:avLst/>
          </a:prstGeom>
          <a:noFill/>
        </p:spPr>
        <p:txBody>
          <a:bodyPr wrap="square" rtlCol="0">
            <a:spAutoFit/>
          </a:bodyPr>
          <a:lstStyle/>
          <a:p>
            <a:pPr algn="just"/>
            <a:r>
              <a:rPr lang="en-US" sz="1550" b="1" i="0" kern="1200" dirty="0">
                <a:solidFill>
                  <a:srgbClr val="7030A0"/>
                </a:solidFill>
                <a:effectLst/>
                <a:latin typeface="+mn-lt"/>
                <a:ea typeface="+mn-ea"/>
                <a:cs typeface="+mn-cs"/>
              </a:rPr>
              <a:t>Vision: </a:t>
            </a:r>
            <a:r>
              <a:rPr lang="en-US" sz="1550" kern="1200" dirty="0">
                <a:solidFill>
                  <a:srgbClr val="7030A0"/>
                </a:solidFill>
                <a:latin typeface="+mn-lt"/>
                <a:ea typeface="+mn-ea"/>
                <a:cs typeface="+mn-cs"/>
              </a:rPr>
              <a:t>Our vision is to be the preeminent Department of Computer Science through creating recognized professionals who will provide innovative solutions by leveraging contemporary research methods and development techniques of computing that is in line with the national and global context.</a:t>
            </a:r>
          </a:p>
          <a:p>
            <a:pPr algn="just">
              <a:spcBef>
                <a:spcPts val="600"/>
              </a:spcBef>
            </a:pPr>
            <a:r>
              <a:rPr lang="en-US" sz="1550" b="1" i="0" dirty="0">
                <a:solidFill>
                  <a:srgbClr val="7030A0"/>
                </a:solidFill>
                <a:effectLst/>
                <a:latin typeface="+mn-lt"/>
              </a:rPr>
              <a:t>Mission: </a:t>
            </a:r>
            <a:r>
              <a:rPr lang="en-US" sz="1550" kern="1200" dirty="0">
                <a:solidFill>
                  <a:srgbClr val="7030A0"/>
                </a:solidFill>
                <a:latin typeface="+mn-lt"/>
                <a:ea typeface="+mn-ea"/>
                <a:cs typeface="+mn-cs"/>
              </a:rPr>
              <a:t>The mission of the Department of Computer Science of AIUB is to educate students in a student-centric dynamic learning environment; to provide advanced facilities for conducting innovative research and development to meet the challenges of the modern era of computing, and to motivate them towards a life-long learning process.</a:t>
            </a:r>
          </a:p>
        </p:txBody>
      </p:sp>
      <p:sp>
        <p:nvSpPr>
          <p:cNvPr id="27" name="TextBox 26">
            <a:extLst>
              <a:ext uri="{FF2B5EF4-FFF2-40B4-BE49-F238E27FC236}">
                <a16:creationId xmlns:a16="http://schemas.microsoft.com/office/drawing/2014/main" id="{CECE72D9-A752-42CB-8761-B8D151CDE5EC}"/>
              </a:ext>
            </a:extLst>
          </p:cNvPr>
          <p:cNvSpPr txBox="1"/>
          <p:nvPr/>
        </p:nvSpPr>
        <p:spPr>
          <a:xfrm>
            <a:off x="4567782" y="1178740"/>
            <a:ext cx="4564358" cy="369332"/>
          </a:xfrm>
          <a:prstGeom prst="rect">
            <a:avLst/>
          </a:prstGeom>
          <a:noFill/>
        </p:spPr>
        <p:txBody>
          <a:bodyPr wrap="square" rtlCol="0">
            <a:spAutoFit/>
          </a:bodyPr>
          <a:lstStyle/>
          <a:p>
            <a:pPr algn="ctr"/>
            <a:r>
              <a:rPr lang="en-US" b="1" dirty="0">
                <a:solidFill>
                  <a:srgbClr val="7030A0"/>
                </a:solidFill>
              </a:rPr>
              <a:t>Department of Computer Science</a:t>
            </a:r>
          </a:p>
        </p:txBody>
      </p:sp>
      <p:grpSp>
        <p:nvGrpSpPr>
          <p:cNvPr id="28" name="Group 27">
            <a:extLst>
              <a:ext uri="{FF2B5EF4-FFF2-40B4-BE49-F238E27FC236}">
                <a16:creationId xmlns:a16="http://schemas.microsoft.com/office/drawing/2014/main" id="{5FF880C0-C2D1-4E4C-9789-CA877BB8B536}"/>
              </a:ext>
            </a:extLst>
          </p:cNvPr>
          <p:cNvGrpSpPr/>
          <p:nvPr/>
        </p:nvGrpSpPr>
        <p:grpSpPr>
          <a:xfrm>
            <a:off x="152400" y="4817017"/>
            <a:ext cx="9005455" cy="121616"/>
            <a:chOff x="284163" y="1577847"/>
            <a:chExt cx="8576373" cy="137411"/>
          </a:xfrm>
        </p:grpSpPr>
        <p:sp>
          <p:nvSpPr>
            <p:cNvPr id="29" name="Rectangle 28">
              <a:extLst>
                <a:ext uri="{FF2B5EF4-FFF2-40B4-BE49-F238E27FC236}">
                  <a16:creationId xmlns:a16="http://schemas.microsoft.com/office/drawing/2014/main" id="{839641B2-8010-449D-94C5-AC23C56EF0C4}"/>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0" name="Rectangle 29">
              <a:extLst>
                <a:ext uri="{FF2B5EF4-FFF2-40B4-BE49-F238E27FC236}">
                  <a16:creationId xmlns:a16="http://schemas.microsoft.com/office/drawing/2014/main" id="{871E5DAE-6AA4-49D6-A0E3-4A4752AB47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1" name="Rectangle 30">
              <a:extLst>
                <a:ext uri="{FF2B5EF4-FFF2-40B4-BE49-F238E27FC236}">
                  <a16:creationId xmlns:a16="http://schemas.microsoft.com/office/drawing/2014/main" id="{E48749CA-D36E-499C-B6E3-FECC525A0191}"/>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Tree>
    <p:extLst>
      <p:ext uri="{BB962C8B-B14F-4D97-AF65-F5344CB8AC3E}">
        <p14:creationId xmlns:p14="http://schemas.microsoft.com/office/powerpoint/2010/main" val="212832898"/>
      </p:ext>
    </p:extLst>
  </p:cSld>
  <p:clrMapOvr>
    <a:masterClrMapping/>
  </p:clrMapOvr>
  <p:hf hdr="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Policies">
    <p:spTree>
      <p:nvGrpSpPr>
        <p:cNvPr id="1" name=""/>
        <p:cNvGrpSpPr/>
        <p:nvPr/>
      </p:nvGrpSpPr>
      <p:grpSpPr>
        <a:xfrm>
          <a:off x="0" y="0"/>
          <a:ext cx="0" cy="0"/>
          <a:chOff x="0" y="0"/>
          <a:chExt cx="0" cy="0"/>
        </a:xfrm>
      </p:grpSpPr>
      <p:grpSp>
        <p:nvGrpSpPr>
          <p:cNvPr id="9" name="Group 8"/>
          <p:cNvGrpSpPr/>
          <p:nvPr/>
        </p:nvGrpSpPr>
        <p:grpSpPr>
          <a:xfrm>
            <a:off x="199700" y="1117965"/>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Content Placeholder 2"/>
          <p:cNvSpPr>
            <a:spLocks noGrp="1"/>
          </p:cNvSpPr>
          <p:nvPr>
            <p:ph sz="half" idx="1" hasCustomPrompt="1"/>
          </p:nvPr>
        </p:nvSpPr>
        <p:spPr>
          <a:xfrm>
            <a:off x="0" y="1241517"/>
            <a:ext cx="4486216" cy="5181660"/>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fi-FI" dirty="0"/>
              <a:t>Click to edit Class Policies</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Content Placeholder 3"/>
          <p:cNvSpPr>
            <a:spLocks noGrp="1"/>
          </p:cNvSpPr>
          <p:nvPr>
            <p:ph sz="half" idx="2" hasCustomPrompt="1"/>
          </p:nvPr>
        </p:nvSpPr>
        <p:spPr>
          <a:xfrm>
            <a:off x="4600095" y="1241517"/>
            <a:ext cx="4543907" cy="5181660"/>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fi-FI" dirty="0"/>
              <a:t>Click to edit Course Policies</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6" name="Footer Placeholder 5"/>
          <p:cNvSpPr>
            <a:spLocks noGrp="1"/>
          </p:cNvSpPr>
          <p:nvPr>
            <p:ph type="ftr" sz="quarter" idx="11"/>
          </p:nvPr>
        </p:nvSpPr>
        <p:spPr>
          <a:xfrm>
            <a:off x="5728" y="6450891"/>
            <a:ext cx="6124902" cy="365125"/>
          </a:xfrm>
          <a:prstGeom prst="rect">
            <a:avLst/>
          </a:prstGeom>
        </p:spPr>
        <p:txBody>
          <a:bodyPr/>
          <a:lstStyle>
            <a:lvl1pPr>
              <a:defRPr sz="1200"/>
            </a:lvl1pPr>
          </a:lstStyle>
          <a:p>
            <a:r>
              <a:rPr lang="en-US"/>
              <a:t>CSC3113: Theory of Computation</a:t>
            </a:r>
          </a:p>
        </p:txBody>
      </p:sp>
      <p:sp>
        <p:nvSpPr>
          <p:cNvPr id="13" name="Rectangle 12">
            <a:extLst>
              <a:ext uri="{FF2B5EF4-FFF2-40B4-BE49-F238E27FC236}">
                <a16:creationId xmlns:a16="http://schemas.microsoft.com/office/drawing/2014/main" id="{4EA8B8D1-F9C5-452D-ADEC-F8665E1C2ED4}"/>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6" name="Picture 2" descr="Image result for AIUB logo">
            <a:extLst>
              <a:ext uri="{FF2B5EF4-FFF2-40B4-BE49-F238E27FC236}">
                <a16:creationId xmlns:a16="http://schemas.microsoft.com/office/drawing/2014/main" id="{003CA08F-CB81-462F-838C-6E7B88B87AE4}"/>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D7A32B08-ADDB-46D8-A9C9-DAAE2926D273}"/>
              </a:ext>
            </a:extLst>
          </p:cNvPr>
          <p:cNvSpPr txBox="1"/>
          <p:nvPr/>
        </p:nvSpPr>
        <p:spPr>
          <a:xfrm>
            <a:off x="117486" y="85732"/>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Class &amp; Course Policies</a:t>
            </a:r>
          </a:p>
          <a:p>
            <a:pPr algn="ctr"/>
            <a:endParaRPr lang="en-US" sz="600" b="1" i="0" cap="small" baseline="0" dirty="0">
              <a:solidFill>
                <a:schemeClr val="bg1"/>
              </a:solidFill>
            </a:endParaRPr>
          </a:p>
        </p:txBody>
      </p:sp>
      <p:sp>
        <p:nvSpPr>
          <p:cNvPr id="14" name="TextBox 13">
            <a:extLst>
              <a:ext uri="{FF2B5EF4-FFF2-40B4-BE49-F238E27FC236}">
                <a16:creationId xmlns:a16="http://schemas.microsoft.com/office/drawing/2014/main" id="{6656A384-BF04-4F7C-AE8F-220230A3DB7C}"/>
              </a:ext>
            </a:extLst>
          </p:cNvPr>
          <p:cNvSpPr txBox="1"/>
          <p:nvPr/>
        </p:nvSpPr>
        <p:spPr>
          <a:xfrm>
            <a:off x="117486" y="85732"/>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Class &amp; Course Policies</a:t>
            </a:r>
          </a:p>
          <a:p>
            <a:pPr algn="ctr"/>
            <a:endParaRPr lang="en-US" sz="600" b="1" i="0" cap="small" baseline="0" dirty="0">
              <a:solidFill>
                <a:schemeClr val="bg1"/>
              </a:solidFill>
            </a:endParaRPr>
          </a:p>
        </p:txBody>
      </p:sp>
    </p:spTree>
    <p:extLst>
      <p:ext uri="{BB962C8B-B14F-4D97-AF65-F5344CB8AC3E}">
        <p14:creationId xmlns:p14="http://schemas.microsoft.com/office/powerpoint/2010/main" val="251853549"/>
      </p:ext>
    </p:extLst>
  </p:cSld>
  <p:clrMapOvr>
    <a:masterClrMapping/>
  </p:clrMapOvr>
  <p:hf hdr="0"/>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Evaluation">
    <p:spTree>
      <p:nvGrpSpPr>
        <p:cNvPr id="1" name=""/>
        <p:cNvGrpSpPr/>
        <p:nvPr/>
      </p:nvGrpSpPr>
      <p:grpSpPr>
        <a:xfrm>
          <a:off x="0" y="0"/>
          <a:ext cx="0" cy="0"/>
          <a:chOff x="0" y="0"/>
          <a:chExt cx="0" cy="0"/>
        </a:xfrm>
      </p:grpSpPr>
      <p:grpSp>
        <p:nvGrpSpPr>
          <p:cNvPr id="11" name="Group 10"/>
          <p:cNvGrpSpPr/>
          <p:nvPr/>
        </p:nvGrpSpPr>
        <p:grpSpPr>
          <a:xfrm>
            <a:off x="294416" y="1147036"/>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Text Placeholder 2"/>
          <p:cNvSpPr>
            <a:spLocks noGrp="1"/>
          </p:cNvSpPr>
          <p:nvPr>
            <p:ph type="body" idx="1" hasCustomPrompt="1"/>
          </p:nvPr>
        </p:nvSpPr>
        <p:spPr>
          <a:xfrm>
            <a:off x="0" y="1291790"/>
            <a:ext cx="4476198" cy="833250"/>
          </a:xfrm>
          <a:prstGeom prst="rect">
            <a:avLst/>
          </a:prstGeom>
        </p:spPr>
        <p:txBody>
          <a:bodyPr anchor="ctr">
            <a:noAutofit/>
          </a:bodyPr>
          <a:lstStyle>
            <a:lvl1pPr marL="0" indent="0" algn="ctr">
              <a:lnSpc>
                <a:spcPct val="100000"/>
              </a:lnSpc>
              <a:spcBef>
                <a:spcPts val="338"/>
              </a:spcBef>
              <a:buNone/>
              <a:defRPr sz="2800" b="1">
                <a:solidFill>
                  <a:schemeClr val="accent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Exam Policies</a:t>
            </a:r>
          </a:p>
        </p:txBody>
      </p:sp>
      <p:sp>
        <p:nvSpPr>
          <p:cNvPr id="4" name="Content Placeholder 3"/>
          <p:cNvSpPr>
            <a:spLocks noGrp="1"/>
          </p:cNvSpPr>
          <p:nvPr>
            <p:ph sz="half" idx="2"/>
          </p:nvPr>
        </p:nvSpPr>
        <p:spPr>
          <a:xfrm>
            <a:off x="0" y="2132388"/>
            <a:ext cx="4476198" cy="429729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endParaRPr>
          </a:p>
        </p:txBody>
      </p:sp>
      <p:sp>
        <p:nvSpPr>
          <p:cNvPr id="5" name="Text Placeholder 4"/>
          <p:cNvSpPr>
            <a:spLocks noGrp="1"/>
          </p:cNvSpPr>
          <p:nvPr>
            <p:ph type="body" sz="quarter" idx="3" hasCustomPrompt="1"/>
          </p:nvPr>
        </p:nvSpPr>
        <p:spPr>
          <a:xfrm>
            <a:off x="4638628" y="1291790"/>
            <a:ext cx="4476199" cy="833250"/>
          </a:xfrm>
          <a:prstGeom prst="rect">
            <a:avLst/>
          </a:prstGeom>
        </p:spPr>
        <p:txBody>
          <a:bodyPr anchor="ctr">
            <a:noAutofit/>
          </a:bodyPr>
          <a:lstStyle>
            <a:lvl1pPr marL="0" indent="0" algn="ctr">
              <a:lnSpc>
                <a:spcPct val="100000"/>
              </a:lnSpc>
              <a:spcBef>
                <a:spcPts val="338"/>
              </a:spcBef>
              <a:buNone/>
              <a:defRPr lang="fi-FI" sz="2800" b="1" kern="1200" dirty="0">
                <a:solidFill>
                  <a:schemeClr val="accent1"/>
                </a:solidFill>
                <a:latin typeface="+mn-lt"/>
                <a:ea typeface="+mn-ea"/>
                <a:cs typeface="+mn-cs"/>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Evaluation</a:t>
            </a:r>
          </a:p>
        </p:txBody>
      </p:sp>
      <p:sp>
        <p:nvSpPr>
          <p:cNvPr id="6" name="Content Placeholder 5"/>
          <p:cNvSpPr>
            <a:spLocks noGrp="1"/>
          </p:cNvSpPr>
          <p:nvPr>
            <p:ph sz="quarter" idx="4"/>
          </p:nvPr>
        </p:nvSpPr>
        <p:spPr>
          <a:xfrm>
            <a:off x="4640094" y="2132387"/>
            <a:ext cx="4476196" cy="429729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endParaRPr>
          </a:p>
        </p:txBody>
      </p:sp>
      <p:sp>
        <p:nvSpPr>
          <p:cNvPr id="8" name="Footer Placeholder 7"/>
          <p:cNvSpPr>
            <a:spLocks noGrp="1"/>
          </p:cNvSpPr>
          <p:nvPr>
            <p:ph type="ftr" sz="quarter" idx="11"/>
          </p:nvPr>
        </p:nvSpPr>
        <p:spPr>
          <a:xfrm>
            <a:off x="19583" y="6464746"/>
            <a:ext cx="6124902" cy="365125"/>
          </a:xfrm>
          <a:prstGeom prst="rect">
            <a:avLst/>
          </a:prstGeom>
        </p:spPr>
        <p:txBody>
          <a:bodyPr/>
          <a:lstStyle/>
          <a:p>
            <a:r>
              <a:rPr lang="en-US"/>
              <a:t>CSC3113: Theory of Computation</a:t>
            </a:r>
          </a:p>
        </p:txBody>
      </p:sp>
      <p:sp>
        <p:nvSpPr>
          <p:cNvPr id="15" name="Rectangle 14">
            <a:extLst>
              <a:ext uri="{FF2B5EF4-FFF2-40B4-BE49-F238E27FC236}">
                <a16:creationId xmlns:a16="http://schemas.microsoft.com/office/drawing/2014/main" id="{5B263954-7581-47FF-92A3-479156E58877}"/>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7" name="Picture 2" descr="Image result for AIUB logo">
            <a:extLst>
              <a:ext uri="{FF2B5EF4-FFF2-40B4-BE49-F238E27FC236}">
                <a16:creationId xmlns:a16="http://schemas.microsoft.com/office/drawing/2014/main" id="{585DC8C7-36F8-4BBC-83D4-45ABD100076E}"/>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51D86C17-0C2E-4A9E-8501-70C782C29781}"/>
              </a:ext>
            </a:extLst>
          </p:cNvPr>
          <p:cNvSpPr txBox="1"/>
          <p:nvPr/>
        </p:nvSpPr>
        <p:spPr>
          <a:xfrm>
            <a:off x="117486" y="85731"/>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Exam &amp; Evaluation Policies</a:t>
            </a:r>
          </a:p>
          <a:p>
            <a:pPr algn="ctr"/>
            <a:endParaRPr lang="en-US" sz="600" b="1" i="0" cap="small" baseline="0" dirty="0">
              <a:solidFill>
                <a:schemeClr val="bg1"/>
              </a:solidFill>
            </a:endParaRPr>
          </a:p>
        </p:txBody>
      </p:sp>
      <p:sp>
        <p:nvSpPr>
          <p:cNvPr id="16" name="TextBox 15">
            <a:extLst>
              <a:ext uri="{FF2B5EF4-FFF2-40B4-BE49-F238E27FC236}">
                <a16:creationId xmlns:a16="http://schemas.microsoft.com/office/drawing/2014/main" id="{6FDC5B31-A712-4DEA-87EF-92D23E31834E}"/>
              </a:ext>
            </a:extLst>
          </p:cNvPr>
          <p:cNvSpPr txBox="1"/>
          <p:nvPr/>
        </p:nvSpPr>
        <p:spPr>
          <a:xfrm>
            <a:off x="117486" y="85731"/>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Exam &amp; Evaluation Policies</a:t>
            </a:r>
          </a:p>
          <a:p>
            <a:pPr algn="ctr"/>
            <a:endParaRPr lang="en-US" sz="600" b="1" i="0" cap="small" baseline="0" dirty="0">
              <a:solidFill>
                <a:schemeClr val="bg1"/>
              </a:solidFill>
            </a:endParaRPr>
          </a:p>
        </p:txBody>
      </p:sp>
    </p:spTree>
    <p:extLst>
      <p:ext uri="{BB962C8B-B14F-4D97-AF65-F5344CB8AC3E}">
        <p14:creationId xmlns:p14="http://schemas.microsoft.com/office/powerpoint/2010/main" val="1536713759"/>
      </p:ext>
    </p:extLst>
  </p:cSld>
  <p:clrMapOvr>
    <a:masterClrMapping/>
  </p:clrMapOvr>
  <p:hf hdr="0"/>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Course Outlin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Outline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Box 3">
            <a:extLst>
              <a:ext uri="{FF2B5EF4-FFF2-40B4-BE49-F238E27FC236}">
                <a16:creationId xmlns:a16="http://schemas.microsoft.com/office/drawing/2014/main" id="{F6B82D4F-7F31-400E-B94B-1E51FA392DBC}"/>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Outline</a:t>
            </a:r>
          </a:p>
          <a:p>
            <a:pPr algn="ctr"/>
            <a:endParaRPr lang="en-US" sz="1000" b="1" i="0" cap="small" baseline="0" dirty="0">
              <a:solidFill>
                <a:schemeClr val="bg1"/>
              </a:solidFill>
            </a:endParaRPr>
          </a:p>
        </p:txBody>
      </p:sp>
      <p:sp>
        <p:nvSpPr>
          <p:cNvPr id="14" name="TextBox 13">
            <a:extLst>
              <a:ext uri="{FF2B5EF4-FFF2-40B4-BE49-F238E27FC236}">
                <a16:creationId xmlns:a16="http://schemas.microsoft.com/office/drawing/2014/main" id="{52A48B43-4475-459B-B819-2CD0A3D98CA9}"/>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Outline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380416008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Course Objectiv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Objective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Objective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FE9E0002-BF95-426A-9951-C04B83E13A25}"/>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Objective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4D9DBD4C-E7AF-4DD4-9110-15778D18CB8E}"/>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Objective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8691627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Lecture Outlin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Outline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Box 3">
            <a:extLst>
              <a:ext uri="{FF2B5EF4-FFF2-40B4-BE49-F238E27FC236}">
                <a16:creationId xmlns:a16="http://schemas.microsoft.com/office/drawing/2014/main" id="{F6B82D4F-7F31-400E-B94B-1E51FA392DBC}"/>
              </a:ext>
            </a:extLst>
          </p:cNvPr>
          <p:cNvSpPr txBox="1"/>
          <p:nvPr/>
        </p:nvSpPr>
        <p:spPr>
          <a:xfrm>
            <a:off x="101602" y="99196"/>
            <a:ext cx="7621950" cy="1261884"/>
          </a:xfrm>
          <a:prstGeom prst="rect">
            <a:avLst/>
          </a:prstGeom>
          <a:solidFill>
            <a:schemeClr val="bg2">
              <a:lumMod val="50000"/>
            </a:schemeClr>
          </a:solidFill>
        </p:spPr>
        <p:txBody>
          <a:bodyPr wrap="square" rtlCol="0" anchor="ctr">
            <a:spAutoFit/>
          </a:bodyPr>
          <a:lstStyle/>
          <a:p>
            <a:pPr algn="ctr">
              <a:spcBef>
                <a:spcPts val="0"/>
              </a:spcBef>
              <a:spcAft>
                <a:spcPts val="0"/>
              </a:spcAft>
            </a:pP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Lecture Outline</a:t>
            </a:r>
          </a:p>
          <a:p>
            <a:pPr algn="ctr">
              <a:spcBef>
                <a:spcPts val="600"/>
              </a:spcBef>
              <a:spcAft>
                <a:spcPts val="600"/>
              </a:spcAft>
            </a:pPr>
            <a:endParaRPr lang="en-US" sz="1000" b="1" i="0" cap="small" baseline="0" dirty="0">
              <a:solidFill>
                <a:schemeClr val="bg1"/>
              </a:solidFill>
            </a:endParaRPr>
          </a:p>
        </p:txBody>
      </p:sp>
      <p:sp>
        <p:nvSpPr>
          <p:cNvPr id="14" name="TextBox 13">
            <a:extLst>
              <a:ext uri="{FF2B5EF4-FFF2-40B4-BE49-F238E27FC236}">
                <a16:creationId xmlns:a16="http://schemas.microsoft.com/office/drawing/2014/main" id="{9BC180F2-0FAB-41E7-A4CA-0411023C7A0F}"/>
              </a:ext>
            </a:extLst>
          </p:cNvPr>
          <p:cNvSpPr txBox="1"/>
          <p:nvPr/>
        </p:nvSpPr>
        <p:spPr>
          <a:xfrm>
            <a:off x="101602" y="99196"/>
            <a:ext cx="7621950" cy="1261884"/>
          </a:xfrm>
          <a:prstGeom prst="rect">
            <a:avLst/>
          </a:prstGeom>
          <a:solidFill>
            <a:schemeClr val="bg2">
              <a:lumMod val="50000"/>
            </a:schemeClr>
          </a:solidFill>
        </p:spPr>
        <p:txBody>
          <a:bodyPr wrap="square" rtlCol="0" anchor="ctr">
            <a:spAutoFit/>
          </a:bodyPr>
          <a:lstStyle/>
          <a:p>
            <a:pPr algn="ctr">
              <a:spcBef>
                <a:spcPts val="0"/>
              </a:spcBef>
              <a:spcAft>
                <a:spcPts val="0"/>
              </a:spcAft>
            </a:pP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Lecture Outline</a:t>
            </a:r>
          </a:p>
          <a:p>
            <a:pPr algn="ctr">
              <a:spcBef>
                <a:spcPts val="600"/>
              </a:spcBef>
              <a:spcAft>
                <a:spcPts val="600"/>
              </a:spcAft>
            </a:pPr>
            <a:endParaRPr lang="en-US" sz="1000" b="1" i="0" cap="small" baseline="0" dirty="0">
              <a:solidFill>
                <a:schemeClr val="bg1"/>
              </a:solidFill>
            </a:endParaRPr>
          </a:p>
        </p:txBody>
      </p:sp>
    </p:spTree>
    <p:extLst>
      <p:ext uri="{BB962C8B-B14F-4D97-AF65-F5344CB8AC3E}">
        <p14:creationId xmlns:p14="http://schemas.microsoft.com/office/powerpoint/2010/main" val="99870388"/>
      </p:ext>
    </p:extLst>
  </p:cSld>
  <p:clrMapOvr>
    <a:masterClrMapping/>
  </p:clrMapOvr>
  <p:hf hdr="0"/>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Course Outcom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Outcome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D0B1577D-1333-4D08-A3E2-242C75C0B97A}"/>
              </a:ext>
            </a:extLst>
          </p:cNvPr>
          <p:cNvSpPr txBox="1"/>
          <p:nvPr/>
        </p:nvSpPr>
        <p:spPr>
          <a:xfrm>
            <a:off x="101602" y="141517"/>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Outcome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E60FCC8C-2E83-43B6-8537-1F46ED6C7B47}"/>
              </a:ext>
            </a:extLst>
          </p:cNvPr>
          <p:cNvSpPr txBox="1"/>
          <p:nvPr/>
        </p:nvSpPr>
        <p:spPr>
          <a:xfrm>
            <a:off x="101602" y="141517"/>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Outcome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177096057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Pre-requisit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Outcome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D0B1577D-1333-4D08-A3E2-242C75C0B97A}"/>
              </a:ext>
            </a:extLst>
          </p:cNvPr>
          <p:cNvSpPr txBox="1"/>
          <p:nvPr/>
        </p:nvSpPr>
        <p:spPr>
          <a:xfrm>
            <a:off x="101602" y="141517"/>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Pre-Requisite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1024783369"/>
      </p:ext>
    </p:extLst>
  </p:cSld>
  <p:clrMapOvr>
    <a:masterClrMapping/>
  </p:clrMapOvr>
  <p:hf hdr="0"/>
</p:sldLayout>
</file>

<file path=ppt/slideLayouts/slideLayout32.xml><?xml version="1.0" encoding="utf-8"?>
<p:sldLayout xmlns:a="http://schemas.openxmlformats.org/drawingml/2006/main" xmlns:r="http://schemas.openxmlformats.org/officeDocument/2006/relationships" xmlns:p="http://schemas.openxmlformats.org/presentationml/2006/main">
  <p:cSld name="Lecture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lvl="0"/>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hasCustomPrompt="1"/>
          </p:nvPr>
        </p:nvSpPr>
        <p:spPr>
          <a:xfrm>
            <a:off x="2" y="846142"/>
            <a:ext cx="9136063" cy="5591175"/>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7187279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cSld name="Picture, Content, and Captio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0" y="812264"/>
            <a:ext cx="3027361" cy="343293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6" name="Footer Placeholder 5"/>
          <p:cNvSpPr>
            <a:spLocks noGrp="1"/>
          </p:cNvSpPr>
          <p:nvPr>
            <p:ph type="ftr" sz="quarter" idx="11"/>
          </p:nvPr>
        </p:nvSpPr>
        <p:spPr>
          <a:xfrm>
            <a:off x="19586" y="6437036"/>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2" y="5119261"/>
            <a:ext cx="3027361" cy="1246094"/>
          </a:xfrm>
          <a:prstGeom prst="rect">
            <a:avLst/>
          </a:prstGeom>
          <a:solidFill>
            <a:schemeClr val="bg2">
              <a:lumMod val="75000"/>
            </a:schemeClr>
          </a:solidFill>
        </p:spPr>
        <p:txBody>
          <a:bodyPr>
            <a:normAutofit/>
          </a:bodyPr>
          <a:lstStyle>
            <a:lvl1pPr marL="0" indent="0" algn="l">
              <a:spcBef>
                <a:spcPts val="0"/>
              </a:spcBef>
              <a:buNone/>
              <a:defRPr sz="20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2" name="Title 1"/>
          <p:cNvSpPr>
            <a:spLocks noGrp="1"/>
          </p:cNvSpPr>
          <p:nvPr>
            <p:ph type="title" hasCustomPrompt="1"/>
          </p:nvPr>
        </p:nvSpPr>
        <p:spPr>
          <a:xfrm>
            <a:off x="2" y="4319931"/>
            <a:ext cx="3027361" cy="749655"/>
          </a:xfrm>
          <a:prstGeom prst="rect">
            <a:avLst/>
          </a:prstGeom>
          <a:solidFill>
            <a:schemeClr val="bg2">
              <a:lumMod val="50000"/>
            </a:schemeClr>
          </a:solidFill>
        </p:spPr>
        <p:txBody>
          <a:bodyPr anchor="b">
            <a:noAutofit/>
          </a:bodyPr>
          <a:lstStyle>
            <a:lvl1pPr algn="l">
              <a:defRPr sz="28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3198808" y="-5742"/>
            <a:ext cx="5945190" cy="6437034"/>
          </a:xfrm>
          <a:prstGeom prst="rect">
            <a:avLst/>
          </a:prstGeom>
        </p:spPr>
        <p:txBody>
          <a:bodyPr/>
          <a:lstStyle>
            <a:lvl1pPr>
              <a:buNone/>
              <a:defRPr/>
            </a:lvl1pPr>
          </a:lstStyle>
          <a:p>
            <a:r>
              <a:rPr lang="en-US"/>
              <a:t>Click icon to add picture</a:t>
            </a:r>
            <a:endParaRPr/>
          </a:p>
        </p:txBody>
      </p:sp>
    </p:spTree>
    <p:extLst>
      <p:ext uri="{BB962C8B-B14F-4D97-AF65-F5344CB8AC3E}">
        <p14:creationId xmlns:p14="http://schemas.microsoft.com/office/powerpoint/2010/main" val="40224164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cSld name="Wide Picture, Content, and Captio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18723" y="3062026"/>
            <a:ext cx="9105691" cy="3358482"/>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6" name="Footer Placeholder 5"/>
          <p:cNvSpPr>
            <a:spLocks noGrp="1"/>
          </p:cNvSpPr>
          <p:nvPr>
            <p:ph type="ftr" sz="quarter" idx="11"/>
          </p:nvPr>
        </p:nvSpPr>
        <p:spPr>
          <a:xfrm>
            <a:off x="19586" y="6437036"/>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0010" y="1624470"/>
            <a:ext cx="3027361" cy="1246094"/>
          </a:xfrm>
          <a:prstGeom prst="rect">
            <a:avLst/>
          </a:prstGeom>
          <a:solidFill>
            <a:schemeClr val="bg2">
              <a:lumMod val="75000"/>
            </a:schemeClr>
          </a:solidFill>
        </p:spPr>
        <p:txBody>
          <a:bodyPr>
            <a:normAutofit/>
          </a:bodyPr>
          <a:lstStyle>
            <a:lvl1pPr marL="0" indent="0" algn="l">
              <a:spcBef>
                <a:spcPts val="0"/>
              </a:spcBef>
              <a:buNone/>
              <a:defRPr sz="20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2" name="Title 1"/>
          <p:cNvSpPr>
            <a:spLocks noGrp="1"/>
          </p:cNvSpPr>
          <p:nvPr>
            <p:ph type="title" hasCustomPrompt="1"/>
          </p:nvPr>
        </p:nvSpPr>
        <p:spPr>
          <a:xfrm>
            <a:off x="10010" y="825140"/>
            <a:ext cx="3027361" cy="749655"/>
          </a:xfrm>
          <a:prstGeom prst="rect">
            <a:avLst/>
          </a:prstGeom>
          <a:solidFill>
            <a:schemeClr val="bg2">
              <a:lumMod val="50000"/>
            </a:schemeClr>
          </a:solidFill>
        </p:spPr>
        <p:txBody>
          <a:bodyPr anchor="b">
            <a:noAutofit/>
          </a:bodyPr>
          <a:lstStyle>
            <a:lvl1pPr algn="l">
              <a:defRPr sz="28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3198808" y="-5742"/>
            <a:ext cx="5945190" cy="2859778"/>
          </a:xfrm>
          <a:prstGeom prst="rect">
            <a:avLst/>
          </a:prstGeom>
        </p:spPr>
        <p:txBody>
          <a:bodyPr/>
          <a:lstStyle>
            <a:lvl1pPr>
              <a:buNone/>
              <a:defRPr/>
            </a:lvl1pPr>
          </a:lstStyle>
          <a:p>
            <a:r>
              <a:rPr lang="en-US"/>
              <a:t>Click icon to add picture</a:t>
            </a:r>
            <a:endParaRPr/>
          </a:p>
        </p:txBody>
      </p:sp>
      <p:grpSp>
        <p:nvGrpSpPr>
          <p:cNvPr id="29" name="Group 28">
            <a:extLst>
              <a:ext uri="{FF2B5EF4-FFF2-40B4-BE49-F238E27FC236}">
                <a16:creationId xmlns:a16="http://schemas.microsoft.com/office/drawing/2014/main" id="{0DD6D0B9-9A41-470F-9EE1-03BA0F0542D8}"/>
              </a:ext>
            </a:extLst>
          </p:cNvPr>
          <p:cNvGrpSpPr/>
          <p:nvPr/>
        </p:nvGrpSpPr>
        <p:grpSpPr>
          <a:xfrm>
            <a:off x="19586" y="2961399"/>
            <a:ext cx="9124412" cy="56355"/>
            <a:chOff x="284163" y="1577847"/>
            <a:chExt cx="8576373" cy="137411"/>
          </a:xfrm>
        </p:grpSpPr>
        <p:sp>
          <p:nvSpPr>
            <p:cNvPr id="30" name="Rectangle 29">
              <a:extLst>
                <a:ext uri="{FF2B5EF4-FFF2-40B4-BE49-F238E27FC236}">
                  <a16:creationId xmlns:a16="http://schemas.microsoft.com/office/drawing/2014/main" id="{5334261B-3D7F-4C94-9273-CBFDAAAFFEE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1" name="Rectangle 30">
              <a:extLst>
                <a:ext uri="{FF2B5EF4-FFF2-40B4-BE49-F238E27FC236}">
                  <a16:creationId xmlns:a16="http://schemas.microsoft.com/office/drawing/2014/main" id="{B9144A11-DF47-49A5-AA16-B82657B26C06}"/>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2" name="Rectangle 31">
              <a:extLst>
                <a:ext uri="{FF2B5EF4-FFF2-40B4-BE49-F238E27FC236}">
                  <a16:creationId xmlns:a16="http://schemas.microsoft.com/office/drawing/2014/main" id="{2F46EAE9-8CB1-41D6-A4AE-2B066FDBAB3E}"/>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grpSp>
        <p:nvGrpSpPr>
          <p:cNvPr id="11" name="Group 10">
            <a:extLst>
              <a:ext uri="{FF2B5EF4-FFF2-40B4-BE49-F238E27FC236}">
                <a16:creationId xmlns:a16="http://schemas.microsoft.com/office/drawing/2014/main" id="{97CA4437-962B-4188-B249-DE6974B189B1}"/>
              </a:ext>
            </a:extLst>
          </p:cNvPr>
          <p:cNvGrpSpPr/>
          <p:nvPr/>
        </p:nvGrpSpPr>
        <p:grpSpPr>
          <a:xfrm>
            <a:off x="19586" y="2961399"/>
            <a:ext cx="9124412" cy="56355"/>
            <a:chOff x="284163" y="1577847"/>
            <a:chExt cx="8576373" cy="137411"/>
          </a:xfrm>
        </p:grpSpPr>
        <p:sp>
          <p:nvSpPr>
            <p:cNvPr id="12" name="Rectangle 11">
              <a:extLst>
                <a:ext uri="{FF2B5EF4-FFF2-40B4-BE49-F238E27FC236}">
                  <a16:creationId xmlns:a16="http://schemas.microsoft.com/office/drawing/2014/main" id="{38D109A9-C05A-41C4-99D7-304EEC7FFF7B}"/>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3" name="Rectangle 12">
              <a:extLst>
                <a:ext uri="{FF2B5EF4-FFF2-40B4-BE49-F238E27FC236}">
                  <a16:creationId xmlns:a16="http://schemas.microsoft.com/office/drawing/2014/main" id="{99BA0469-26BC-4E1C-95DA-12CE88A1918D}"/>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B64BDEF7-9772-4424-9939-406B9BBA28D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grpSp>
        <p:nvGrpSpPr>
          <p:cNvPr id="16" name="Group 15">
            <a:extLst>
              <a:ext uri="{FF2B5EF4-FFF2-40B4-BE49-F238E27FC236}">
                <a16:creationId xmlns:a16="http://schemas.microsoft.com/office/drawing/2014/main" id="{D454B11D-AF33-42E6-9A12-93A89297C7E5}"/>
              </a:ext>
            </a:extLst>
          </p:cNvPr>
          <p:cNvGrpSpPr/>
          <p:nvPr userDrawn="1"/>
        </p:nvGrpSpPr>
        <p:grpSpPr>
          <a:xfrm>
            <a:off x="19586" y="2961399"/>
            <a:ext cx="9124412" cy="56355"/>
            <a:chOff x="284163" y="1577847"/>
            <a:chExt cx="8576373" cy="137411"/>
          </a:xfrm>
        </p:grpSpPr>
        <p:sp>
          <p:nvSpPr>
            <p:cNvPr id="17" name="Rectangle 16">
              <a:extLst>
                <a:ext uri="{FF2B5EF4-FFF2-40B4-BE49-F238E27FC236}">
                  <a16:creationId xmlns:a16="http://schemas.microsoft.com/office/drawing/2014/main" id="{ABA1ACA1-FD00-4EE3-98F6-30DF8ED78DBC}"/>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08D3D547-1AE6-4F69-BCCA-77ABD00105CC}"/>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9" name="Rectangle 18">
              <a:extLst>
                <a:ext uri="{FF2B5EF4-FFF2-40B4-BE49-F238E27FC236}">
                  <a16:creationId xmlns:a16="http://schemas.microsoft.com/office/drawing/2014/main" id="{61040C2D-9070-43E6-81CB-CB04D164961F}"/>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Tree>
    <p:extLst>
      <p:ext uri="{BB962C8B-B14F-4D97-AF65-F5344CB8AC3E}">
        <p14:creationId xmlns:p14="http://schemas.microsoft.com/office/powerpoint/2010/main" val="213443850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1_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890653" y="4955894"/>
            <a:ext cx="4209028" cy="566738"/>
          </a:xfrm>
          <a:prstGeom prst="rect">
            <a:avLst/>
          </a:prstGeom>
          <a:solidFill>
            <a:schemeClr val="bg2">
              <a:lumMod val="50000"/>
            </a:schemeClr>
          </a:solidFill>
        </p:spPr>
        <p:txBody>
          <a:bodyPr vert="horz" lIns="91440" tIns="45720" rIns="91440" bIns="45720" rtlCol="0" anchor="b" anchorCtr="0">
            <a:noAutofit/>
          </a:bodyPr>
          <a:lstStyle>
            <a:lvl1pPr algn="l" defTabSz="514350" rtl="0" eaLnBrk="1" latinLnBrk="0" hangingPunct="1">
              <a:spcBef>
                <a:spcPct val="0"/>
              </a:spcBef>
              <a:buNone/>
              <a:defRPr sz="3200" b="0"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890653" y="5522632"/>
            <a:ext cx="4209028" cy="804862"/>
          </a:xfrm>
          <a:prstGeom prst="rect">
            <a:avLst/>
          </a:prstGeom>
          <a:solidFill>
            <a:schemeClr val="bg2">
              <a:lumMod val="75000"/>
            </a:schemeClr>
          </a:solidFill>
        </p:spPr>
        <p:txBody>
          <a:bodyPr>
            <a:normAutofit/>
          </a:bodyPr>
          <a:lstStyle>
            <a:lvl1pPr marL="0" indent="0">
              <a:spcBef>
                <a:spcPts val="0"/>
              </a:spcBef>
              <a:buNone/>
              <a:defRPr sz="24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sub-title</a:t>
            </a:r>
          </a:p>
        </p:txBody>
      </p:sp>
      <p:sp>
        <p:nvSpPr>
          <p:cNvPr id="6" name="Footer Placeholder 5"/>
          <p:cNvSpPr>
            <a:spLocks noGrp="1"/>
          </p:cNvSpPr>
          <p:nvPr>
            <p:ph type="ftr" sz="quarter" idx="11"/>
          </p:nvPr>
        </p:nvSpPr>
        <p:spPr>
          <a:xfrm>
            <a:off x="61148" y="6437036"/>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4586253" cy="2780144"/>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a:p>
        </p:txBody>
      </p:sp>
      <p:sp>
        <p:nvSpPr>
          <p:cNvPr id="14" name="Picture Placeholder 2"/>
          <p:cNvSpPr>
            <a:spLocks noGrp="1"/>
          </p:cNvSpPr>
          <p:nvPr>
            <p:ph type="pic" idx="14"/>
          </p:nvPr>
        </p:nvSpPr>
        <p:spPr>
          <a:xfrm>
            <a:off x="33222" y="3650022"/>
            <a:ext cx="4583882" cy="2730488"/>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538234" y="311728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0"/>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7" name="Text Placeholder 6">
            <a:extLst>
              <a:ext uri="{FF2B5EF4-FFF2-40B4-BE49-F238E27FC236}">
                <a16:creationId xmlns:a16="http://schemas.microsoft.com/office/drawing/2014/main" id="{741869FE-D705-49F7-9915-28CF5ED982C9}"/>
              </a:ext>
            </a:extLst>
          </p:cNvPr>
          <p:cNvSpPr>
            <a:spLocks noGrp="1"/>
          </p:cNvSpPr>
          <p:nvPr>
            <p:ph type="body" sz="quarter" idx="15"/>
          </p:nvPr>
        </p:nvSpPr>
        <p:spPr>
          <a:xfrm>
            <a:off x="4891088" y="0"/>
            <a:ext cx="4252912" cy="4883150"/>
          </a:xfrm>
        </p:spPr>
        <p:txBody>
          <a:bodyPr>
            <a:normAutofit/>
          </a:bodyPr>
          <a:lstStyle>
            <a:lvl1pPr>
              <a:defRPr sz="2400"/>
            </a:lvl1pPr>
            <a:lvl2pPr>
              <a:defRPr sz="2400"/>
            </a:lvl2pPr>
            <a:lvl3pPr>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4926809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cSld name="1_Blank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781833" y="41984"/>
            <a:ext cx="3269673" cy="693738"/>
          </a:xfrm>
        </p:spPr>
        <p:txBody>
          <a:bodyPr anchor="ctr">
            <a:noAutofit/>
          </a:bodyPr>
          <a:lstStyle>
            <a:lvl1pPr marL="0" indent="0">
              <a:buNone/>
              <a:defRPr sz="28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351466880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2_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890653" y="4955894"/>
            <a:ext cx="4209028" cy="566738"/>
          </a:xfrm>
          <a:prstGeom prst="rect">
            <a:avLst/>
          </a:prstGeom>
          <a:solidFill>
            <a:schemeClr val="bg2">
              <a:lumMod val="50000"/>
            </a:schemeClr>
          </a:solidFill>
        </p:spPr>
        <p:txBody>
          <a:bodyPr vert="horz" lIns="91440" tIns="45720" rIns="91440" bIns="45720" rtlCol="0" anchor="b" anchorCtr="0">
            <a:noAutofit/>
          </a:bodyPr>
          <a:lstStyle>
            <a:lvl1pPr algn="l" defTabSz="514350" rtl="0" eaLnBrk="1" latinLnBrk="0" hangingPunct="1">
              <a:spcBef>
                <a:spcPct val="0"/>
              </a:spcBef>
              <a:buNone/>
              <a:defRPr sz="3200" b="0"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890653" y="5522632"/>
            <a:ext cx="4209028" cy="804862"/>
          </a:xfrm>
          <a:prstGeom prst="rect">
            <a:avLst/>
          </a:prstGeom>
          <a:solidFill>
            <a:schemeClr val="bg2">
              <a:lumMod val="75000"/>
            </a:schemeClr>
          </a:solidFill>
        </p:spPr>
        <p:txBody>
          <a:bodyPr>
            <a:normAutofit/>
          </a:bodyPr>
          <a:lstStyle>
            <a:lvl1pPr marL="0" indent="0">
              <a:spcBef>
                <a:spcPts val="0"/>
              </a:spcBef>
              <a:buNone/>
              <a:defRPr sz="24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sub-title</a:t>
            </a:r>
          </a:p>
        </p:txBody>
      </p:sp>
      <p:sp>
        <p:nvSpPr>
          <p:cNvPr id="6" name="Footer Placeholder 5"/>
          <p:cNvSpPr>
            <a:spLocks noGrp="1"/>
          </p:cNvSpPr>
          <p:nvPr>
            <p:ph type="ftr" sz="quarter" idx="11"/>
          </p:nvPr>
        </p:nvSpPr>
        <p:spPr>
          <a:xfrm>
            <a:off x="61148" y="6437036"/>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4586253" cy="2780144"/>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a:p>
        </p:txBody>
      </p:sp>
      <p:sp>
        <p:nvSpPr>
          <p:cNvPr id="14" name="Picture Placeholder 2"/>
          <p:cNvSpPr>
            <a:spLocks noGrp="1"/>
          </p:cNvSpPr>
          <p:nvPr>
            <p:ph type="pic" idx="14"/>
          </p:nvPr>
        </p:nvSpPr>
        <p:spPr>
          <a:xfrm>
            <a:off x="33222" y="3650022"/>
            <a:ext cx="4583882" cy="2730488"/>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538234" y="311728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0"/>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7" name="Text Placeholder 6">
            <a:extLst>
              <a:ext uri="{FF2B5EF4-FFF2-40B4-BE49-F238E27FC236}">
                <a16:creationId xmlns:a16="http://schemas.microsoft.com/office/drawing/2014/main" id="{741869FE-D705-49F7-9915-28CF5ED982C9}"/>
              </a:ext>
            </a:extLst>
          </p:cNvPr>
          <p:cNvSpPr>
            <a:spLocks noGrp="1"/>
          </p:cNvSpPr>
          <p:nvPr>
            <p:ph type="body" sz="quarter" idx="15"/>
          </p:nvPr>
        </p:nvSpPr>
        <p:spPr>
          <a:xfrm>
            <a:off x="4891088" y="0"/>
            <a:ext cx="4252912" cy="4883150"/>
          </a:xfrm>
        </p:spPr>
        <p:txBody>
          <a:bodyPr>
            <a:normAutofit/>
          </a:bodyPr>
          <a:lstStyle>
            <a:lvl1pPr>
              <a:defRPr sz="2400"/>
            </a:lvl1pPr>
            <a:lvl2pPr>
              <a:defRPr sz="2400"/>
            </a:lvl2pPr>
            <a:lvl3pPr>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18117008"/>
      </p:ext>
    </p:extLst>
  </p:cSld>
  <p:clrMapOvr>
    <a:masterClrMapping/>
  </p:clrMapOvr>
  <p:hf hdr="0"/>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3_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890653" y="4955894"/>
            <a:ext cx="4209028" cy="566738"/>
          </a:xfrm>
          <a:prstGeom prst="rect">
            <a:avLst/>
          </a:prstGeom>
          <a:solidFill>
            <a:schemeClr val="bg2">
              <a:lumMod val="50000"/>
            </a:schemeClr>
          </a:solidFill>
        </p:spPr>
        <p:txBody>
          <a:bodyPr vert="horz" lIns="91440" tIns="45720" rIns="91440" bIns="45720" rtlCol="0" anchor="b" anchorCtr="0">
            <a:noAutofit/>
          </a:bodyPr>
          <a:lstStyle>
            <a:lvl1pPr algn="l" defTabSz="514350" rtl="0" eaLnBrk="1" latinLnBrk="0" hangingPunct="1">
              <a:spcBef>
                <a:spcPct val="0"/>
              </a:spcBef>
              <a:buNone/>
              <a:defRPr sz="3200" b="0"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890653" y="5522632"/>
            <a:ext cx="4209028" cy="804862"/>
          </a:xfrm>
          <a:prstGeom prst="rect">
            <a:avLst/>
          </a:prstGeom>
          <a:solidFill>
            <a:schemeClr val="bg2">
              <a:lumMod val="75000"/>
            </a:schemeClr>
          </a:solidFill>
        </p:spPr>
        <p:txBody>
          <a:bodyPr>
            <a:normAutofit/>
          </a:bodyPr>
          <a:lstStyle>
            <a:lvl1pPr marL="0" indent="0">
              <a:spcBef>
                <a:spcPts val="0"/>
              </a:spcBef>
              <a:buNone/>
              <a:defRPr sz="24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sub-title</a:t>
            </a:r>
          </a:p>
        </p:txBody>
      </p:sp>
      <p:sp>
        <p:nvSpPr>
          <p:cNvPr id="6" name="Footer Placeholder 5"/>
          <p:cNvSpPr>
            <a:spLocks noGrp="1"/>
          </p:cNvSpPr>
          <p:nvPr>
            <p:ph type="ftr" sz="quarter" idx="11"/>
          </p:nvPr>
        </p:nvSpPr>
        <p:spPr>
          <a:xfrm>
            <a:off x="61148" y="6437036"/>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4586253" cy="2780144"/>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a:p>
        </p:txBody>
      </p:sp>
      <p:sp>
        <p:nvSpPr>
          <p:cNvPr id="14" name="Picture Placeholder 2"/>
          <p:cNvSpPr>
            <a:spLocks noGrp="1"/>
          </p:cNvSpPr>
          <p:nvPr>
            <p:ph type="pic" idx="14"/>
          </p:nvPr>
        </p:nvSpPr>
        <p:spPr>
          <a:xfrm>
            <a:off x="33222" y="3650022"/>
            <a:ext cx="4583882" cy="2730488"/>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538234" y="311728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0"/>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7" name="Text Placeholder 6">
            <a:extLst>
              <a:ext uri="{FF2B5EF4-FFF2-40B4-BE49-F238E27FC236}">
                <a16:creationId xmlns:a16="http://schemas.microsoft.com/office/drawing/2014/main" id="{741869FE-D705-49F7-9915-28CF5ED982C9}"/>
              </a:ext>
            </a:extLst>
          </p:cNvPr>
          <p:cNvSpPr>
            <a:spLocks noGrp="1"/>
          </p:cNvSpPr>
          <p:nvPr>
            <p:ph type="body" sz="quarter" idx="15"/>
          </p:nvPr>
        </p:nvSpPr>
        <p:spPr>
          <a:xfrm>
            <a:off x="4891088" y="0"/>
            <a:ext cx="4252912" cy="4883150"/>
          </a:xfrm>
        </p:spPr>
        <p:txBody>
          <a:bodyPr>
            <a:normAutofit/>
          </a:bodyPr>
          <a:lstStyle>
            <a:lvl1pPr>
              <a:defRPr sz="2400"/>
            </a:lvl1pPr>
            <a:lvl2pPr>
              <a:defRPr sz="2400"/>
            </a:lvl2pPr>
            <a:lvl3pPr>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419445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Learning Objectiv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Objective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Objective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FE9E0002-BF95-426A-9951-C04B83E13A25}"/>
              </a:ext>
            </a:extLst>
          </p:cNvPr>
          <p:cNvSpPr txBox="1"/>
          <p:nvPr/>
        </p:nvSpPr>
        <p:spPr>
          <a:xfrm>
            <a:off x="101602" y="145364"/>
            <a:ext cx="7621950" cy="1169551"/>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latin typeface="+mn-lt"/>
                <a:cs typeface="Calibri" panose="020F0502020204030204" pitchFamily="34" charset="0"/>
              </a:rPr>
              <a:t>Learning Objective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ACD07B3C-B01D-4A6F-ACD5-5054206EC9BF}"/>
              </a:ext>
            </a:extLst>
          </p:cNvPr>
          <p:cNvSpPr txBox="1"/>
          <p:nvPr/>
        </p:nvSpPr>
        <p:spPr>
          <a:xfrm>
            <a:off x="101602" y="145364"/>
            <a:ext cx="7621950" cy="1169551"/>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latin typeface="+mn-lt"/>
                <a:cs typeface="Calibri" panose="020F0502020204030204" pitchFamily="34" charset="0"/>
              </a:rPr>
              <a:t>Learning Objective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14186383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Learning Outcom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Outcome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D0B1577D-1333-4D08-A3E2-242C75C0B97A}"/>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Learning Outcome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147BEC90-B43E-4B77-AAB5-B3F4312086AD}"/>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Learning Outcome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4238025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References">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Outline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Box 3">
            <a:extLst>
              <a:ext uri="{FF2B5EF4-FFF2-40B4-BE49-F238E27FC236}">
                <a16:creationId xmlns:a16="http://schemas.microsoft.com/office/drawing/2014/main" id="{F6B82D4F-7F31-400E-B94B-1E51FA392DBC}"/>
              </a:ext>
            </a:extLst>
          </p:cNvPr>
          <p:cNvSpPr txBox="1"/>
          <p:nvPr/>
        </p:nvSpPr>
        <p:spPr>
          <a:xfrm>
            <a:off x="101602" y="99196"/>
            <a:ext cx="7621950" cy="1261884"/>
          </a:xfrm>
          <a:prstGeom prst="rect">
            <a:avLst/>
          </a:prstGeom>
          <a:solidFill>
            <a:schemeClr val="bg2">
              <a:lumMod val="50000"/>
            </a:schemeClr>
          </a:solidFill>
        </p:spPr>
        <p:txBody>
          <a:bodyPr wrap="square" rtlCol="0" anchor="ctr">
            <a:spAutoFit/>
          </a:bodyPr>
          <a:lstStyle/>
          <a:p>
            <a:pPr algn="ctr">
              <a:spcBef>
                <a:spcPts val="0"/>
              </a:spcBef>
              <a:spcAft>
                <a:spcPts val="0"/>
              </a:spcAft>
            </a:pP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References</a:t>
            </a:r>
          </a:p>
          <a:p>
            <a:pPr algn="ctr">
              <a:spcBef>
                <a:spcPts val="600"/>
              </a:spcBef>
              <a:spcAft>
                <a:spcPts val="600"/>
              </a:spcAft>
            </a:pPr>
            <a:endParaRPr lang="en-US" sz="1000" b="1" i="0" cap="small" baseline="0" dirty="0">
              <a:solidFill>
                <a:schemeClr val="bg1"/>
              </a:solidFill>
            </a:endParaRPr>
          </a:p>
        </p:txBody>
      </p:sp>
    </p:spTree>
    <p:extLst>
      <p:ext uri="{BB962C8B-B14F-4D97-AF65-F5344CB8AC3E}">
        <p14:creationId xmlns:p14="http://schemas.microsoft.com/office/powerpoint/2010/main" val="11488128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General Lecture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5" name="Group 4"/>
          <p:cNvGrpSpPr/>
          <p:nvPr/>
        </p:nvGrpSpPr>
        <p:grpSpPr>
          <a:xfrm>
            <a:off x="5733" y="693860"/>
            <a:ext cx="8319118" cy="151690"/>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lvl="0"/>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hasCustomPrompt="1"/>
          </p:nvPr>
        </p:nvSpPr>
        <p:spPr>
          <a:xfrm>
            <a:off x="2" y="846142"/>
            <a:ext cx="9136063" cy="5591175"/>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Tree>
    <p:extLst>
      <p:ext uri="{BB962C8B-B14F-4D97-AF65-F5344CB8AC3E}">
        <p14:creationId xmlns:p14="http://schemas.microsoft.com/office/powerpoint/2010/main" val="211487383"/>
      </p:ext>
    </p:extLst>
  </p:cSld>
  <p:clrMapOvr>
    <a:masterClrMapping/>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General Lecture Slide with subtitl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5" name="Group 4"/>
          <p:cNvGrpSpPr/>
          <p:nvPr/>
        </p:nvGrpSpPr>
        <p:grpSpPr>
          <a:xfrm>
            <a:off x="5733" y="693860"/>
            <a:ext cx="8319118" cy="151690"/>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hasCustomPrompt="1"/>
          </p:nvPr>
        </p:nvSpPr>
        <p:spPr>
          <a:xfrm>
            <a:off x="2" y="1288473"/>
            <a:ext cx="9136063" cy="514884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0" name="Text Placeholder 9">
            <a:extLst>
              <a:ext uri="{FF2B5EF4-FFF2-40B4-BE49-F238E27FC236}">
                <a16:creationId xmlns:a16="http://schemas.microsoft.com/office/drawing/2014/main" id="{F1BD4A48-C012-4D53-91CF-62280C25B55A}"/>
              </a:ext>
            </a:extLst>
          </p:cNvPr>
          <p:cNvSpPr>
            <a:spLocks noGrp="1"/>
          </p:cNvSpPr>
          <p:nvPr>
            <p:ph type="body" sz="quarter" idx="14" hasCustomPrompt="1"/>
          </p:nvPr>
        </p:nvSpPr>
        <p:spPr>
          <a:xfrm>
            <a:off x="1552577" y="846138"/>
            <a:ext cx="7591425" cy="442912"/>
          </a:xfrm>
        </p:spPr>
        <p:txBody>
          <a:bodyPr anchor="ctr">
            <a:noAutofit/>
          </a:bodyPr>
          <a:lstStyle>
            <a:lvl1pPr marL="0" indent="0" algn="r">
              <a:buNone/>
              <a:defRPr sz="2400" b="1" i="0" cap="small" baseline="0">
                <a:latin typeface="Arial Black" panose="020B0A04020102020204" pitchFamily="34" charset="0"/>
              </a:defRPr>
            </a:lvl1pPr>
          </a:lstStyle>
          <a:p>
            <a:pPr marL="0" marR="0" lvl="0" indent="0" algn="r"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SUBTITLE</a:t>
            </a:r>
          </a:p>
        </p:txBody>
      </p:sp>
    </p:spTree>
    <p:extLst>
      <p:ext uri="{BB962C8B-B14F-4D97-AF65-F5344CB8AC3E}">
        <p14:creationId xmlns:p14="http://schemas.microsoft.com/office/powerpoint/2010/main" val="1550449361"/>
      </p:ext>
    </p:extLst>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only  with Pictur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9" name="Group 8">
            <a:extLst>
              <a:ext uri="{FF2B5EF4-FFF2-40B4-BE49-F238E27FC236}">
                <a16:creationId xmlns:a16="http://schemas.microsoft.com/office/drawing/2014/main" id="{86F911FE-CC5C-406D-9309-87CC0B57531D}"/>
              </a:ext>
            </a:extLst>
          </p:cNvPr>
          <p:cNvGrpSpPr/>
          <p:nvPr/>
        </p:nvGrpSpPr>
        <p:grpSpPr>
          <a:xfrm>
            <a:off x="5733" y="693860"/>
            <a:ext cx="8319118" cy="151690"/>
            <a:chOff x="284163" y="1577847"/>
            <a:chExt cx="8576373" cy="137411"/>
          </a:xfrm>
        </p:grpSpPr>
        <p:sp>
          <p:nvSpPr>
            <p:cNvPr id="10" name="Rectangle 9">
              <a:extLst>
                <a:ext uri="{FF2B5EF4-FFF2-40B4-BE49-F238E27FC236}">
                  <a16:creationId xmlns:a16="http://schemas.microsoft.com/office/drawing/2014/main" id="{0355DC73-1A4B-4E56-B2C6-F44ECE6E588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a:extLst>
                <a:ext uri="{FF2B5EF4-FFF2-40B4-BE49-F238E27FC236}">
                  <a16:creationId xmlns:a16="http://schemas.microsoft.com/office/drawing/2014/main" id="{7A4771C1-DFA3-4A64-8E62-EF8E5823332F}"/>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a:extLst>
                <a:ext uri="{FF2B5EF4-FFF2-40B4-BE49-F238E27FC236}">
                  <a16:creationId xmlns:a16="http://schemas.microsoft.com/office/drawing/2014/main" id="{5DBDD837-83B3-452C-981D-91CAB7E2574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5" name="Picture Placeholder 4">
            <a:extLst>
              <a:ext uri="{FF2B5EF4-FFF2-40B4-BE49-F238E27FC236}">
                <a16:creationId xmlns:a16="http://schemas.microsoft.com/office/drawing/2014/main" id="{A56E4875-D77F-4C0B-B5D6-2AD1AB911DAB}"/>
              </a:ext>
            </a:extLst>
          </p:cNvPr>
          <p:cNvSpPr>
            <a:spLocks noGrp="1"/>
          </p:cNvSpPr>
          <p:nvPr>
            <p:ph type="pic" sz="quarter" idx="13"/>
          </p:nvPr>
        </p:nvSpPr>
        <p:spPr>
          <a:xfrm>
            <a:off x="19050" y="846142"/>
            <a:ext cx="9124950" cy="5166731"/>
          </a:xfrm>
        </p:spPr>
        <p:txBody>
          <a:bodyPr/>
          <a:lstStyle/>
          <a:p>
            <a:r>
              <a:rPr lang="en-US"/>
              <a:t>Click icon to add picture</a:t>
            </a:r>
          </a:p>
        </p:txBody>
      </p:sp>
      <p:sp>
        <p:nvSpPr>
          <p:cNvPr id="15" name="Subtitle 2">
            <a:extLst>
              <a:ext uri="{FF2B5EF4-FFF2-40B4-BE49-F238E27FC236}">
                <a16:creationId xmlns:a16="http://schemas.microsoft.com/office/drawing/2014/main" id="{DC25A691-C672-4CCE-9A63-D7B700E436C8}"/>
              </a:ext>
            </a:extLst>
          </p:cNvPr>
          <p:cNvSpPr>
            <a:spLocks noGrp="1"/>
          </p:cNvSpPr>
          <p:nvPr>
            <p:ph type="subTitle" idx="1" hasCustomPrompt="1"/>
          </p:nvPr>
        </p:nvSpPr>
        <p:spPr>
          <a:xfrm>
            <a:off x="19049" y="6027744"/>
            <a:ext cx="9105363" cy="423147"/>
          </a:xfrm>
          <a:prstGeom prst="rect">
            <a:avLst/>
          </a:prstGeom>
        </p:spPr>
        <p:txBody>
          <a:bodyPr vert="horz" lIns="91440" tIns="45720" rIns="91440" bIns="45720" rtlCol="0">
            <a:normAutofit/>
          </a:bodyPr>
          <a:lstStyle>
            <a:lvl1pPr marL="0" indent="0" algn="ctr" defTabSz="514350" rtl="0" eaLnBrk="1" latinLnBrk="0" hangingPunct="1">
              <a:lnSpc>
                <a:spcPct val="100000"/>
              </a:lnSpc>
              <a:spcBef>
                <a:spcPts val="0"/>
              </a:spcBef>
              <a:buClr>
                <a:schemeClr val="bg1">
                  <a:lumMod val="65000"/>
                </a:schemeClr>
              </a:buClr>
              <a:buSzPct val="90000"/>
              <a:buFont typeface="Wingdings" pitchFamily="2" charset="2"/>
              <a:buNone/>
              <a:defRPr sz="2000" b="1" i="1" kern="1200" cap="none" baseline="0">
                <a:solidFill>
                  <a:schemeClr val="bg2">
                    <a:lumMod val="50000"/>
                  </a:schemeClr>
                </a:solidFill>
                <a:latin typeface="+mn-lt"/>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Picture Title</a:t>
            </a:r>
            <a:endParaRPr dirty="0"/>
          </a:p>
        </p:txBody>
      </p:sp>
    </p:spTree>
    <p:extLst>
      <p:ext uri="{BB962C8B-B14F-4D97-AF65-F5344CB8AC3E}">
        <p14:creationId xmlns:p14="http://schemas.microsoft.com/office/powerpoint/2010/main" val="3140744343"/>
      </p:ext>
    </p:extLst>
  </p:cSld>
  <p:clrMapOvr>
    <a:masterClrMapping/>
  </p:clrMapOvr>
  <p:hf hdr="0"/>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theme" Target="../theme/theme1.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 y="858982"/>
            <a:ext cx="9143999" cy="557805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5729" y="6464746"/>
            <a:ext cx="6124902" cy="365125"/>
          </a:xfrm>
          <a:prstGeom prst="rect">
            <a:avLst/>
          </a:prstGeom>
        </p:spPr>
        <p:txBody>
          <a:bodyPr vert="horz" lIns="91440" tIns="45720" rIns="91440" bIns="45720" rtlCol="0" anchor="ctr"/>
          <a:lstStyle>
            <a:lvl1pPr algn="l">
              <a:defRPr sz="1200" b="1">
                <a:solidFill>
                  <a:schemeClr val="bg1">
                    <a:lumMod val="65000"/>
                  </a:schemeClr>
                </a:solidFill>
              </a:defRPr>
            </a:lvl1pPr>
          </a:lstStyle>
          <a:p>
            <a:r>
              <a:rPr lang="en-US"/>
              <a:t>CSC3113: Theory of Computation</a:t>
            </a:r>
          </a:p>
        </p:txBody>
      </p:sp>
      <p:sp>
        <p:nvSpPr>
          <p:cNvPr id="2" name="Title Placeholder 1"/>
          <p:cNvSpPr>
            <a:spLocks noGrp="1"/>
          </p:cNvSpPr>
          <p:nvPr>
            <p:ph type="title"/>
          </p:nvPr>
        </p:nvSpPr>
        <p:spPr>
          <a:xfrm>
            <a:off x="20814" y="35835"/>
            <a:ext cx="9123186" cy="658025"/>
          </a:xfrm>
          <a:prstGeom prst="rect">
            <a:avLst/>
          </a:prstGeom>
          <a:solidFill>
            <a:schemeClr val="bg1">
              <a:alpha val="70000"/>
            </a:schemeClr>
          </a:solidFill>
        </p:spPr>
        <p:txBody>
          <a:bodyPr vert="horz" lIns="91440" tIns="45720" rIns="91440" bIns="45720" rtlCol="0" anchor="ctr">
            <a:normAutofit/>
          </a:bodyPr>
          <a:lstStyle/>
          <a:p>
            <a:r>
              <a:rPr lang="en-US"/>
              <a:t>Click to edit Master title style</a:t>
            </a:r>
            <a:endParaRPr dirty="0"/>
          </a:p>
        </p:txBody>
      </p:sp>
      <p:sp>
        <p:nvSpPr>
          <p:cNvPr id="6" name="TextBox 5">
            <a:extLst>
              <a:ext uri="{FF2B5EF4-FFF2-40B4-BE49-F238E27FC236}">
                <a16:creationId xmlns:a16="http://schemas.microsoft.com/office/drawing/2014/main" id="{F810FEC4-6E92-4F0D-B445-E1D71BD2B483}"/>
              </a:ext>
            </a:extLst>
          </p:cNvPr>
          <p:cNvSpPr txBox="1"/>
          <p:nvPr/>
        </p:nvSpPr>
        <p:spPr>
          <a:xfrm>
            <a:off x="7980219" y="6520165"/>
            <a:ext cx="1163782" cy="230832"/>
          </a:xfrm>
          <a:prstGeom prst="rect">
            <a:avLst/>
          </a:prstGeom>
          <a:noFill/>
        </p:spPr>
        <p:txBody>
          <a:bodyPr wrap="square" rtlCol="0">
            <a:spAutoFit/>
          </a:bodyPr>
          <a:lstStyle/>
          <a:p>
            <a:pPr algn="r"/>
            <a:fld id="{877AA9C8-8998-44D2-B8A4-3667A019ADA0}" type="slidenum">
              <a:rPr lang="en-US" sz="900" b="1" smtClean="0">
                <a:solidFill>
                  <a:schemeClr val="bg1">
                    <a:lumMod val="50000"/>
                  </a:schemeClr>
                </a:solidFill>
              </a:rPr>
              <a:pPr algn="r"/>
              <a:t>‹#›</a:t>
            </a:fld>
            <a:endParaRPr lang="en-US" sz="900" b="1" dirty="0">
              <a:solidFill>
                <a:schemeClr val="bg1">
                  <a:lumMod val="50000"/>
                </a:schemeClr>
              </a:solidFill>
            </a:endParaRPr>
          </a:p>
        </p:txBody>
      </p:sp>
    </p:spTree>
    <p:extLst>
      <p:ext uri="{BB962C8B-B14F-4D97-AF65-F5344CB8AC3E}">
        <p14:creationId xmlns:p14="http://schemas.microsoft.com/office/powerpoint/2010/main" val="360006676"/>
      </p:ext>
    </p:extLst>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 id="2147483748" r:id="rId12"/>
    <p:sldLayoutId id="2147483749" r:id="rId13"/>
    <p:sldLayoutId id="2147483750" r:id="rId14"/>
    <p:sldLayoutId id="2147483751" r:id="rId15"/>
    <p:sldLayoutId id="2147483752" r:id="rId16"/>
    <p:sldLayoutId id="2147483753" r:id="rId17"/>
    <p:sldLayoutId id="2147483754" r:id="rId18"/>
    <p:sldLayoutId id="2147483755" r:id="rId19"/>
    <p:sldLayoutId id="2147483756" r:id="rId20"/>
    <p:sldLayoutId id="2147483757" r:id="rId21"/>
    <p:sldLayoutId id="2147483758" r:id="rId22"/>
    <p:sldLayoutId id="2147483759" r:id="rId23"/>
    <p:sldLayoutId id="2147483760" r:id="rId24"/>
    <p:sldLayoutId id="2147483761" r:id="rId25"/>
    <p:sldLayoutId id="2147483762" r:id="rId26"/>
    <p:sldLayoutId id="2147483763" r:id="rId27"/>
    <p:sldLayoutId id="2147483764" r:id="rId28"/>
    <p:sldLayoutId id="2147483765" r:id="rId29"/>
    <p:sldLayoutId id="2147483766" r:id="rId30"/>
    <p:sldLayoutId id="2147483767" r:id="rId31"/>
    <p:sldLayoutId id="2147483768" r:id="rId32"/>
    <p:sldLayoutId id="2147483769" r:id="rId33"/>
    <p:sldLayoutId id="2147483770" r:id="rId34"/>
    <p:sldLayoutId id="2147483771" r:id="rId35"/>
    <p:sldLayoutId id="2147483772" r:id="rId36"/>
    <p:sldLayoutId id="2147483773" r:id="rId37"/>
    <p:sldLayoutId id="2147483697" r:id="rId38"/>
  </p:sldLayoutIdLst>
  <p:hf hdr="0"/>
  <p:txStyles>
    <p:titleStyle>
      <a:lvl1pPr algn="ctr" defTabSz="514350" rtl="0" eaLnBrk="1" latinLnBrk="0" hangingPunct="1">
        <a:spcBef>
          <a:spcPts val="600"/>
        </a:spcBef>
        <a:buNone/>
        <a:defRPr sz="3200" b="1" i="0" kern="1200" cap="small" baseline="0">
          <a:solidFill>
            <a:schemeClr val="bg1"/>
          </a:solidFill>
          <a:latin typeface="+mj-lt"/>
          <a:ea typeface="+mj-ea"/>
          <a:cs typeface="+mj-cs"/>
        </a:defRPr>
      </a:lvl1pPr>
    </p:titleStyle>
    <p:body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9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p:bodyStyle>
    <p:otherStyle>
      <a:defPPr>
        <a:defRPr/>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hyperlink" Target="CFL_Exercise-TOC_Sipser.pdf" TargetMode="External"/><Relationship Id="rId2" Type="http://schemas.openxmlformats.org/officeDocument/2006/relationships/hyperlink" Target="CFL_2-TOC_Sipser.pdf" TargetMode="External"/><Relationship Id="rId1" Type="http://schemas.openxmlformats.org/officeDocument/2006/relationships/slideLayout" Target="../slideLayouts/slideLayout6.xml"/><Relationship Id="rId4" Type="http://schemas.openxmlformats.org/officeDocument/2006/relationships/hyperlink" Target="CFL_2-TOC_Papadimitriou.pdf"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C6C9D-A5DC-4F0A-877F-0CDEBFC1AF4E}"/>
              </a:ext>
            </a:extLst>
          </p:cNvPr>
          <p:cNvSpPr>
            <a:spLocks noGrp="1"/>
          </p:cNvSpPr>
          <p:nvPr>
            <p:ph type="ctrTitle"/>
          </p:nvPr>
        </p:nvSpPr>
        <p:spPr/>
        <p:txBody>
          <a:bodyPr/>
          <a:lstStyle/>
          <a:p>
            <a:r>
              <a:rPr lang="en-US" dirty="0"/>
              <a:t>Context-Free Languages (CFL)</a:t>
            </a:r>
          </a:p>
        </p:txBody>
      </p:sp>
      <p:sp>
        <p:nvSpPr>
          <p:cNvPr id="3" name="Content Placeholder 2">
            <a:extLst>
              <a:ext uri="{FF2B5EF4-FFF2-40B4-BE49-F238E27FC236}">
                <a16:creationId xmlns:a16="http://schemas.microsoft.com/office/drawing/2014/main" id="{5B258E3E-6D6E-4093-B9F4-536C162B43D0}"/>
              </a:ext>
            </a:extLst>
          </p:cNvPr>
          <p:cNvSpPr>
            <a:spLocks noGrp="1"/>
          </p:cNvSpPr>
          <p:nvPr>
            <p:ph sz="quarter" idx="10"/>
          </p:nvPr>
        </p:nvSpPr>
        <p:spPr/>
        <p:txBody>
          <a:bodyPr/>
          <a:lstStyle/>
          <a:p>
            <a:r>
              <a:rPr lang="en-US" dirty="0"/>
              <a:t>CSC3113: Theory of Computation</a:t>
            </a:r>
          </a:p>
        </p:txBody>
      </p:sp>
      <p:sp>
        <p:nvSpPr>
          <p:cNvPr id="4" name="Text Placeholder 3">
            <a:extLst>
              <a:ext uri="{FF2B5EF4-FFF2-40B4-BE49-F238E27FC236}">
                <a16:creationId xmlns:a16="http://schemas.microsoft.com/office/drawing/2014/main" id="{91376256-EB7C-4561-BED1-CECA985FD0B2}"/>
              </a:ext>
            </a:extLst>
          </p:cNvPr>
          <p:cNvSpPr>
            <a:spLocks noGrp="1"/>
          </p:cNvSpPr>
          <p:nvPr>
            <p:ph type="body" sz="quarter" idx="11"/>
          </p:nvPr>
        </p:nvSpPr>
        <p:spPr/>
        <p:txBody>
          <a:bodyPr/>
          <a:lstStyle/>
          <a:p>
            <a:r>
              <a:rPr lang="en-US" dirty="0"/>
              <a:t>10</a:t>
            </a:r>
          </a:p>
        </p:txBody>
      </p:sp>
      <p:sp>
        <p:nvSpPr>
          <p:cNvPr id="5" name="Text Placeholder 4">
            <a:extLst>
              <a:ext uri="{FF2B5EF4-FFF2-40B4-BE49-F238E27FC236}">
                <a16:creationId xmlns:a16="http://schemas.microsoft.com/office/drawing/2014/main" id="{870CC902-C485-4520-8AD7-51BA188623CC}"/>
              </a:ext>
            </a:extLst>
          </p:cNvPr>
          <p:cNvSpPr>
            <a:spLocks noGrp="1"/>
          </p:cNvSpPr>
          <p:nvPr>
            <p:ph type="body" sz="quarter" idx="12"/>
          </p:nvPr>
        </p:nvSpPr>
        <p:spPr/>
        <p:txBody>
          <a:bodyPr/>
          <a:lstStyle/>
          <a:p>
            <a:r>
              <a:rPr lang="en-US" dirty="0"/>
              <a:t>5</a:t>
            </a:r>
          </a:p>
        </p:txBody>
      </p:sp>
      <p:sp>
        <p:nvSpPr>
          <p:cNvPr id="6" name="Text Placeholder 5">
            <a:extLst>
              <a:ext uri="{FF2B5EF4-FFF2-40B4-BE49-F238E27FC236}">
                <a16:creationId xmlns:a16="http://schemas.microsoft.com/office/drawing/2014/main" id="{FA8C51C5-868C-4051-A04F-FC945CA34685}"/>
              </a:ext>
            </a:extLst>
          </p:cNvPr>
          <p:cNvSpPr>
            <a:spLocks noGrp="1"/>
          </p:cNvSpPr>
          <p:nvPr>
            <p:ph type="body" sz="quarter" idx="13"/>
          </p:nvPr>
        </p:nvSpPr>
        <p:spPr/>
        <p:txBody>
          <a:bodyPr/>
          <a:lstStyle/>
          <a:p>
            <a:r>
              <a:rPr lang="en-US"/>
              <a:t>Summer </a:t>
            </a:r>
            <a:r>
              <a:rPr lang="en-US" dirty="0"/>
              <a:t>2022-2023</a:t>
            </a:r>
          </a:p>
        </p:txBody>
      </p:sp>
      <p:sp>
        <p:nvSpPr>
          <p:cNvPr id="7" name="Text Placeholder 6">
            <a:extLst>
              <a:ext uri="{FF2B5EF4-FFF2-40B4-BE49-F238E27FC236}">
                <a16:creationId xmlns:a16="http://schemas.microsoft.com/office/drawing/2014/main" id="{341AB14A-DC6C-4689-AD70-C6C8EFF28C33}"/>
              </a:ext>
            </a:extLst>
          </p:cNvPr>
          <p:cNvSpPr>
            <a:spLocks noGrp="1"/>
          </p:cNvSpPr>
          <p:nvPr>
            <p:ph type="body" sz="quarter" idx="14"/>
          </p:nvPr>
        </p:nvSpPr>
        <p:spPr/>
        <p:txBody>
          <a:bodyPr/>
          <a:lstStyle/>
          <a:p>
            <a:r>
              <a:rPr lang="en-US" dirty="0"/>
              <a:t>Sharfuddin Mahmood, Assistant Professor, </a:t>
            </a:r>
          </a:p>
          <a:p>
            <a:r>
              <a:rPr lang="en-US" dirty="0"/>
              <a:t>Department of Computer Science, Faculty of Science &amp; Technology.</a:t>
            </a:r>
          </a:p>
          <a:p>
            <a:r>
              <a:rPr lang="en-US"/>
              <a:t>smahmood@</a:t>
            </a:r>
            <a:r>
              <a:rPr lang="en-US" dirty="0"/>
              <a:t>aiub.edu</a:t>
            </a:r>
          </a:p>
          <a:p>
            <a:endParaRPr lang="en-US" dirty="0"/>
          </a:p>
        </p:txBody>
      </p:sp>
    </p:spTree>
    <p:extLst>
      <p:ext uri="{BB962C8B-B14F-4D97-AF65-F5344CB8AC3E}">
        <p14:creationId xmlns:p14="http://schemas.microsoft.com/office/powerpoint/2010/main" val="20042033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6CD5714-014E-424B-8F26-095B00D0E264}"/>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519A6030-3D1B-4256-98FE-AA1239023F5C}"/>
              </a:ext>
            </a:extLst>
          </p:cNvPr>
          <p:cNvSpPr>
            <a:spLocks noGrp="1"/>
          </p:cNvSpPr>
          <p:nvPr>
            <p:ph type="body" sz="quarter" idx="12"/>
          </p:nvPr>
        </p:nvSpPr>
        <p:spPr/>
        <p:txBody>
          <a:bodyPr/>
          <a:lstStyle/>
          <a:p>
            <a:r>
              <a:rPr lang="en-US" dirty="0"/>
              <a:t>Example: Converting to CNF</a:t>
            </a:r>
          </a:p>
        </p:txBody>
      </p:sp>
      <p:sp>
        <p:nvSpPr>
          <p:cNvPr id="5" name="TextBox 4">
            <a:extLst>
              <a:ext uri="{FF2B5EF4-FFF2-40B4-BE49-F238E27FC236}">
                <a16:creationId xmlns:a16="http://schemas.microsoft.com/office/drawing/2014/main" id="{BA0A0FD8-3745-480F-B5B5-F64C7A450A38}"/>
              </a:ext>
            </a:extLst>
          </p:cNvPr>
          <p:cNvSpPr txBox="1"/>
          <p:nvPr/>
        </p:nvSpPr>
        <p:spPr>
          <a:xfrm>
            <a:off x="6400800" y="3592043"/>
            <a:ext cx="2723613" cy="1122551"/>
          </a:xfrm>
          <a:prstGeom prst="rect">
            <a:avLst/>
          </a:prstGeom>
          <a:solidFill>
            <a:schemeClr val="bg2"/>
          </a:solidFill>
        </p:spPr>
        <p:txBody>
          <a:bodyPr wrap="square" rtlCol="0">
            <a:spAutoFit/>
          </a:bodyPr>
          <a:lstStyle/>
          <a:p>
            <a:pPr>
              <a:lnSpc>
                <a:spcPct val="90000"/>
              </a:lnSpc>
              <a:buFontTx/>
              <a:buNone/>
            </a:pPr>
            <a:r>
              <a:rPr lang="en-US" altLang="en-US" sz="2000" b="1" u="sng" dirty="0"/>
              <a:t>Original Grammar</a:t>
            </a:r>
          </a:p>
          <a:p>
            <a:pPr>
              <a:lnSpc>
                <a:spcPct val="90000"/>
              </a:lnSpc>
              <a:buFontTx/>
              <a:buNone/>
            </a:pPr>
            <a:r>
              <a:rPr lang="en-US" altLang="en-US" sz="1800" dirty="0">
                <a:latin typeface="Courier New" panose="02070309020205020404" pitchFamily="49" charset="0"/>
                <a:cs typeface="Courier New" panose="02070309020205020404" pitchFamily="49" charset="0"/>
              </a:rPr>
              <a:t>S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ASA | </a:t>
            </a:r>
            <a:r>
              <a:rPr lang="en-US" altLang="en-US" sz="1800" dirty="0" err="1">
                <a:latin typeface="Courier New" panose="02070309020205020404" pitchFamily="49" charset="0"/>
                <a:cs typeface="Courier New" panose="02070309020205020404" pitchFamily="49" charset="0"/>
                <a:sym typeface="Wingdings" panose="05000000000000000000" pitchFamily="2" charset="2"/>
              </a:rPr>
              <a:t>aB</a:t>
            </a:r>
            <a:endParaRPr lang="en-US" altLang="en-US" sz="1800" dirty="0">
              <a:latin typeface="Courier New" panose="02070309020205020404" pitchFamily="49" charset="0"/>
              <a:cs typeface="Courier New" panose="02070309020205020404" pitchFamily="49" charset="0"/>
              <a:sym typeface="Wingdings" panose="05000000000000000000" pitchFamily="2" charset="2"/>
            </a:endParaRP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A  B | S</a:t>
            </a: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B  b | </a:t>
            </a:r>
            <a:r>
              <a:rPr lang="en-US" altLang="en-US" sz="1800" dirty="0">
                <a:latin typeface="Courier New" panose="02070309020205020404" pitchFamily="49" charset="0"/>
                <a:cs typeface="Courier New" panose="02070309020205020404" pitchFamily="49" charset="0"/>
                <a:sym typeface="Symbol" panose="05050102010706020507" pitchFamily="18" charset="2"/>
              </a:rPr>
              <a:t></a:t>
            </a:r>
          </a:p>
        </p:txBody>
      </p:sp>
      <p:sp>
        <p:nvSpPr>
          <p:cNvPr id="7" name="TextBox 6">
            <a:extLst>
              <a:ext uri="{FF2B5EF4-FFF2-40B4-BE49-F238E27FC236}">
                <a16:creationId xmlns:a16="http://schemas.microsoft.com/office/drawing/2014/main" id="{0C42323F-C5DD-4682-ADD8-EC1695335ED8}"/>
              </a:ext>
            </a:extLst>
          </p:cNvPr>
          <p:cNvSpPr txBox="1"/>
          <p:nvPr/>
        </p:nvSpPr>
        <p:spPr>
          <a:xfrm>
            <a:off x="6400800" y="773440"/>
            <a:ext cx="2723613" cy="2867645"/>
          </a:xfrm>
          <a:prstGeom prst="rect">
            <a:avLst/>
          </a:prstGeom>
          <a:noFill/>
        </p:spPr>
        <p:txBody>
          <a:bodyPr wrap="square" rtlCol="0">
            <a:spAutoFit/>
          </a:bodyPr>
          <a:lstStyle/>
          <a:p>
            <a:pPr algn="ctr">
              <a:lnSpc>
                <a:spcPct val="90000"/>
              </a:lnSpc>
              <a:buFontTx/>
              <a:buNone/>
            </a:pPr>
            <a:r>
              <a:rPr lang="en-US" altLang="en-US" sz="2000" b="1" u="sng" dirty="0"/>
              <a:t>CNF: Rules Format</a:t>
            </a:r>
          </a:p>
          <a:p>
            <a:pPr marL="342900" indent="-342900">
              <a:lnSpc>
                <a:spcPct val="90000"/>
              </a:lnSpc>
              <a:buFont typeface="+mj-lt"/>
              <a:buAutoNum type="arabicPeriod"/>
            </a:pPr>
            <a:r>
              <a:rPr lang="en-US" altLang="en-US" dirty="0"/>
              <a:t>A variable substitute by two variables</a:t>
            </a:r>
            <a:br>
              <a:rPr lang="en-US" altLang="en-US" dirty="0"/>
            </a:br>
            <a:r>
              <a:rPr lang="en-US" altLang="en-US" sz="1800" b="1" dirty="0">
                <a:latin typeface="Courier New" panose="02070309020205020404" pitchFamily="49" charset="0"/>
                <a:cs typeface="Courier New" panose="02070309020205020404" pitchFamily="49" charset="0"/>
              </a:rPr>
              <a:t>V</a:t>
            </a:r>
            <a:r>
              <a:rPr lang="en-US" altLang="en-US" sz="1800" b="1" baseline="-25000" dirty="0">
                <a:latin typeface="Courier New" panose="02070309020205020404" pitchFamily="49" charset="0"/>
                <a:cs typeface="Courier New" panose="02070309020205020404" pitchFamily="49" charset="0"/>
              </a:rPr>
              <a:t>1</a:t>
            </a:r>
            <a:r>
              <a:rPr lang="en-US" altLang="en-US" sz="1800" b="1" dirty="0">
                <a:latin typeface="Courier New" panose="02070309020205020404" pitchFamily="49" charset="0"/>
                <a:cs typeface="Courier New" panose="02070309020205020404" pitchFamily="49" charset="0"/>
              </a:rPr>
              <a:t> </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 V</a:t>
            </a:r>
            <a:r>
              <a:rPr lang="en-US" altLang="en-US" sz="1800" b="1" baseline="-25000" dirty="0">
                <a:latin typeface="Courier New" panose="02070309020205020404" pitchFamily="49" charset="0"/>
                <a:cs typeface="Courier New" panose="02070309020205020404" pitchFamily="49" charset="0"/>
                <a:sym typeface="Wingdings" panose="05000000000000000000" pitchFamily="2" charset="2"/>
              </a:rPr>
              <a:t>2</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V</a:t>
            </a:r>
            <a:r>
              <a:rPr lang="en-US" altLang="en-US" sz="1800" b="1" baseline="-25000" dirty="0">
                <a:latin typeface="Courier New" panose="02070309020205020404" pitchFamily="49" charset="0"/>
                <a:cs typeface="Courier New" panose="02070309020205020404" pitchFamily="49" charset="0"/>
                <a:sym typeface="Wingdings" panose="05000000000000000000" pitchFamily="2" charset="2"/>
              </a:rPr>
              <a:t>3</a:t>
            </a:r>
          </a:p>
          <a:p>
            <a:pPr marL="342900" indent="-342900">
              <a:lnSpc>
                <a:spcPct val="90000"/>
              </a:lnSpc>
              <a:buFont typeface="+mj-lt"/>
              <a:buAutoNum type="arabicPeriod"/>
            </a:pPr>
            <a:r>
              <a:rPr lang="en-US" altLang="en-US" sz="1800" dirty="0">
                <a:cs typeface="Courier New" panose="02070309020205020404" pitchFamily="49" charset="0"/>
                <a:sym typeface="Wingdings" panose="05000000000000000000" pitchFamily="2" charset="2"/>
              </a:rPr>
              <a:t>A variable substitute by a single terminal</a:t>
            </a:r>
            <a:br>
              <a:rPr lang="en-US" altLang="en-US" sz="1800" dirty="0">
                <a:latin typeface="Courier New" panose="02070309020205020404" pitchFamily="49" charset="0"/>
                <a:cs typeface="Courier New" panose="02070309020205020404" pitchFamily="49" charset="0"/>
                <a:sym typeface="Wingdings" panose="05000000000000000000" pitchFamily="2" charset="2"/>
              </a:rPr>
            </a:br>
            <a:r>
              <a:rPr lang="en-US" altLang="en-US" sz="1800" b="1" dirty="0">
                <a:latin typeface="Courier New" panose="02070309020205020404" pitchFamily="49" charset="0"/>
                <a:cs typeface="Courier New" panose="02070309020205020404" pitchFamily="49" charset="0"/>
                <a:sym typeface="Wingdings" panose="05000000000000000000" pitchFamily="2" charset="2"/>
              </a:rPr>
              <a:t>V</a:t>
            </a:r>
            <a:r>
              <a:rPr lang="en-US" altLang="en-US" sz="1800" b="1" baseline="-25000" dirty="0">
                <a:latin typeface="Courier New" panose="02070309020205020404" pitchFamily="49" charset="0"/>
                <a:cs typeface="Courier New" panose="02070309020205020404" pitchFamily="49" charset="0"/>
                <a:sym typeface="Wingdings" panose="05000000000000000000" pitchFamily="2" charset="2"/>
              </a:rPr>
              <a:t>1</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  t</a:t>
            </a:r>
          </a:p>
          <a:p>
            <a:pPr marL="342900" indent="-342900">
              <a:lnSpc>
                <a:spcPct val="90000"/>
              </a:lnSpc>
              <a:buFont typeface="+mj-lt"/>
              <a:buAutoNum type="arabicPeriod"/>
            </a:pPr>
            <a:r>
              <a:rPr lang="en-US" altLang="en-US" sz="1800" dirty="0">
                <a:cs typeface="Courier New" panose="02070309020205020404" pitchFamily="49" charset="0"/>
                <a:sym typeface="Wingdings" panose="05000000000000000000" pitchFamily="2" charset="2"/>
              </a:rPr>
              <a:t>Exception: the start variable may have an epsilon rule</a:t>
            </a:r>
            <a:br>
              <a:rPr lang="en-US" altLang="en-US" sz="1800" dirty="0">
                <a:latin typeface="Courier New" panose="02070309020205020404" pitchFamily="49" charset="0"/>
                <a:cs typeface="Courier New" panose="02070309020205020404" pitchFamily="49" charset="0"/>
                <a:sym typeface="Wingdings" panose="05000000000000000000" pitchFamily="2" charset="2"/>
              </a:rPr>
            </a:br>
            <a:r>
              <a:rPr lang="en-US" altLang="en-US" sz="1800" b="1" dirty="0">
                <a:latin typeface="Courier New" panose="02070309020205020404" pitchFamily="49" charset="0"/>
                <a:cs typeface="Courier New" panose="02070309020205020404" pitchFamily="49" charset="0"/>
                <a:sym typeface="Wingdings" panose="05000000000000000000" pitchFamily="2" charset="2"/>
              </a:rPr>
              <a:t>S</a:t>
            </a:r>
            <a:r>
              <a:rPr lang="en-US" altLang="en-US" sz="1800" b="1" baseline="-25000" dirty="0">
                <a:latin typeface="Courier New" panose="02070309020205020404" pitchFamily="49" charset="0"/>
                <a:cs typeface="Courier New" panose="02070309020205020404" pitchFamily="49" charset="0"/>
                <a:sym typeface="Wingdings" panose="05000000000000000000" pitchFamily="2" charset="2"/>
              </a:rPr>
              <a:t>0</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  </a:t>
            </a:r>
            <a:r>
              <a:rPr lang="en-US" altLang="en-US" sz="1800" b="1" dirty="0">
                <a:latin typeface="Courier New" panose="02070309020205020404" pitchFamily="49" charset="0"/>
                <a:cs typeface="Courier New" panose="02070309020205020404" pitchFamily="49" charset="0"/>
                <a:sym typeface="Symbol" panose="05050102010706020507" pitchFamily="18" charset="2"/>
              </a:rPr>
              <a:t></a:t>
            </a:r>
          </a:p>
        </p:txBody>
      </p:sp>
      <p:sp>
        <p:nvSpPr>
          <p:cNvPr id="8" name="TextBox 7">
            <a:extLst>
              <a:ext uri="{FF2B5EF4-FFF2-40B4-BE49-F238E27FC236}">
                <a16:creationId xmlns:a16="http://schemas.microsoft.com/office/drawing/2014/main" id="{0A9F70C7-08C6-4401-8E75-CCC6AF530FDF}"/>
              </a:ext>
            </a:extLst>
          </p:cNvPr>
          <p:cNvSpPr txBox="1"/>
          <p:nvPr/>
        </p:nvSpPr>
        <p:spPr>
          <a:xfrm>
            <a:off x="0" y="853440"/>
            <a:ext cx="6400800" cy="3724096"/>
          </a:xfrm>
          <a:prstGeom prst="rect">
            <a:avLst/>
          </a:prstGeom>
          <a:noFill/>
        </p:spPr>
        <p:txBody>
          <a:bodyPr wrap="square" rtlCol="0">
            <a:spAutoFit/>
          </a:bodyPr>
          <a:lstStyle/>
          <a:p>
            <a:pPr algn="ctr"/>
            <a:r>
              <a:rPr lang="en-US" sz="2000" b="1" u="sng" dirty="0"/>
              <a:t>Conversion Steps:</a:t>
            </a:r>
          </a:p>
          <a:p>
            <a:pPr marL="342900" indent="-342900">
              <a:buFont typeface="+mj-lt"/>
              <a:buAutoNum type="arabicPeriod"/>
            </a:pPr>
            <a:r>
              <a:rPr lang="en-US" b="1" dirty="0"/>
              <a:t>Add</a:t>
            </a:r>
            <a:r>
              <a:rPr lang="en-US" dirty="0"/>
              <a:t> a new start variable (substitute by old start variable).</a:t>
            </a:r>
          </a:p>
          <a:p>
            <a:pPr marL="342900" indent="-342900">
              <a:buFont typeface="+mj-lt"/>
              <a:buAutoNum type="arabicPeriod"/>
            </a:pPr>
            <a:r>
              <a:rPr lang="en-US" b="1" dirty="0"/>
              <a:t>Remove</a:t>
            </a:r>
            <a:r>
              <a:rPr lang="en-US" dirty="0"/>
              <a:t> all epsilon rules, </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V</a:t>
            </a:r>
            <a:r>
              <a:rPr lang="en-US" altLang="en-US" sz="1800" b="1" baseline="-25000" dirty="0">
                <a:latin typeface="Courier New" panose="02070309020205020404" pitchFamily="49" charset="0"/>
                <a:cs typeface="Courier New" panose="02070309020205020404" pitchFamily="49" charset="0"/>
                <a:sym typeface="Wingdings" panose="05000000000000000000" pitchFamily="2" charset="2"/>
              </a:rPr>
              <a:t>1</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  </a:t>
            </a:r>
            <a:r>
              <a:rPr lang="en-US" altLang="en-US" sz="1800" b="1" dirty="0">
                <a:latin typeface="Courier New" panose="02070309020205020404" pitchFamily="49" charset="0"/>
                <a:cs typeface="Courier New" panose="02070309020205020404" pitchFamily="49" charset="0"/>
                <a:sym typeface="Symbol" panose="05050102010706020507" pitchFamily="18" charset="2"/>
              </a:rPr>
              <a:t></a:t>
            </a:r>
            <a:r>
              <a:rPr lang="en-US" dirty="0"/>
              <a:t>.</a:t>
            </a:r>
          </a:p>
          <a:p>
            <a:pPr marL="517525" lvl="1" indent="-228600">
              <a:buFont typeface="+mj-lt"/>
              <a:buAutoNum type="romanLcPeriod"/>
            </a:pPr>
            <a:r>
              <a:rPr lang="en-US" dirty="0"/>
              <a:t>Look for </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V</a:t>
            </a:r>
            <a:r>
              <a:rPr lang="en-US" altLang="en-US" sz="1800" b="1" baseline="-25000" dirty="0">
                <a:latin typeface="Courier New" panose="02070309020205020404" pitchFamily="49" charset="0"/>
                <a:cs typeface="Courier New" panose="02070309020205020404" pitchFamily="49" charset="0"/>
                <a:sym typeface="Wingdings" panose="05000000000000000000" pitchFamily="2" charset="2"/>
              </a:rPr>
              <a:t>1</a:t>
            </a:r>
            <a:r>
              <a:rPr lang="en-US" dirty="0"/>
              <a:t> on right side of the arrow of all the rules.</a:t>
            </a:r>
          </a:p>
          <a:p>
            <a:pPr marL="517525" lvl="1" indent="-228600">
              <a:buFont typeface="+mj-lt"/>
              <a:buAutoNum type="romanLcPeriod"/>
            </a:pPr>
            <a:r>
              <a:rPr lang="en-US" dirty="0"/>
              <a:t>Replace these </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V</a:t>
            </a:r>
            <a:r>
              <a:rPr lang="en-US" altLang="en-US" sz="1800" b="1" baseline="-25000" dirty="0">
                <a:latin typeface="Courier New" panose="02070309020205020404" pitchFamily="49" charset="0"/>
                <a:cs typeface="Courier New" panose="02070309020205020404" pitchFamily="49" charset="0"/>
                <a:sym typeface="Wingdings" panose="05000000000000000000" pitchFamily="2" charset="2"/>
              </a:rPr>
              <a:t>1</a:t>
            </a:r>
            <a:r>
              <a:rPr lang="en-US" dirty="0"/>
              <a:t> by </a:t>
            </a:r>
            <a:r>
              <a:rPr lang="en-US" altLang="en-US" sz="1800" b="1" dirty="0">
                <a:latin typeface="Courier New" panose="02070309020205020404" pitchFamily="49" charset="0"/>
                <a:cs typeface="Courier New" panose="02070309020205020404" pitchFamily="49" charset="0"/>
                <a:sym typeface="Symbol" panose="05050102010706020507" pitchFamily="18" charset="2"/>
              </a:rPr>
              <a:t></a:t>
            </a:r>
            <a:r>
              <a:rPr lang="en-US" dirty="0"/>
              <a:t> in all possible way, whatever string comes as a result, add them to the same rule using </a:t>
            </a:r>
            <a:r>
              <a:rPr lang="en-US" b="1" dirty="0"/>
              <a:t>OR</a:t>
            </a:r>
            <a:r>
              <a:rPr lang="en-US" dirty="0"/>
              <a:t> “</a:t>
            </a:r>
            <a:r>
              <a:rPr lang="en-US" b="1" dirty="0"/>
              <a:t>|</a:t>
            </a:r>
            <a:r>
              <a:rPr lang="en-US" dirty="0"/>
              <a:t>”.</a:t>
            </a:r>
          </a:p>
          <a:p>
            <a:pPr marL="342900" indent="-342900">
              <a:buFont typeface="+mj-lt"/>
              <a:buAutoNum type="arabicPeriod"/>
            </a:pPr>
            <a:r>
              <a:rPr lang="en-US" b="1" dirty="0"/>
              <a:t>Remove</a:t>
            </a:r>
            <a:r>
              <a:rPr lang="en-US" dirty="0"/>
              <a:t> all unit rules, </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V</a:t>
            </a:r>
            <a:r>
              <a:rPr lang="en-US" altLang="en-US" sz="1800" b="1" baseline="-25000" dirty="0">
                <a:latin typeface="Courier New" panose="02070309020205020404" pitchFamily="49" charset="0"/>
                <a:cs typeface="Courier New" panose="02070309020205020404" pitchFamily="49" charset="0"/>
                <a:sym typeface="Wingdings" panose="05000000000000000000" pitchFamily="2" charset="2"/>
              </a:rPr>
              <a:t>1</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  V</a:t>
            </a:r>
            <a:r>
              <a:rPr lang="en-US" altLang="en-US" sz="1800" b="1" baseline="-25000" dirty="0">
                <a:latin typeface="Courier New" panose="02070309020205020404" pitchFamily="49" charset="0"/>
                <a:cs typeface="Courier New" panose="02070309020205020404" pitchFamily="49" charset="0"/>
                <a:sym typeface="Wingdings" panose="05000000000000000000" pitchFamily="2" charset="2"/>
              </a:rPr>
              <a:t>2</a:t>
            </a:r>
            <a:r>
              <a:rPr lang="en-US" dirty="0"/>
              <a:t>.</a:t>
            </a:r>
          </a:p>
          <a:p>
            <a:pPr marL="517525" lvl="1" indent="-228600">
              <a:buFont typeface="+mj-lt"/>
              <a:buAutoNum type="romanLcPeriod"/>
            </a:pPr>
            <a:r>
              <a:rPr lang="en-US" dirty="0"/>
              <a:t>Look for the rule </a:t>
            </a:r>
            <a:r>
              <a:rPr lang="en-US" b="1" dirty="0"/>
              <a:t>R</a:t>
            </a:r>
            <a:r>
              <a:rPr lang="en-US" dirty="0"/>
              <a:t> for </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V</a:t>
            </a:r>
            <a:r>
              <a:rPr lang="en-US" altLang="en-US" sz="1800" b="1" baseline="-25000" dirty="0">
                <a:latin typeface="Courier New" panose="02070309020205020404" pitchFamily="49" charset="0"/>
                <a:cs typeface="Courier New" panose="02070309020205020404" pitchFamily="49" charset="0"/>
                <a:sym typeface="Wingdings" panose="05000000000000000000" pitchFamily="2" charset="2"/>
              </a:rPr>
              <a:t>2</a:t>
            </a:r>
            <a:r>
              <a:rPr lang="en-US" dirty="0"/>
              <a:t>.</a:t>
            </a:r>
          </a:p>
          <a:p>
            <a:pPr marL="517525" lvl="1" indent="-228600">
              <a:buFont typeface="+mj-lt"/>
              <a:buAutoNum type="romanLcPeriod"/>
            </a:pPr>
            <a:r>
              <a:rPr lang="en-US" dirty="0"/>
              <a:t>Replace the </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V</a:t>
            </a:r>
            <a:r>
              <a:rPr lang="en-US" altLang="en-US" sz="1800" b="1" baseline="-25000" dirty="0">
                <a:latin typeface="Courier New" panose="02070309020205020404" pitchFamily="49" charset="0"/>
                <a:cs typeface="Courier New" panose="02070309020205020404" pitchFamily="49" charset="0"/>
                <a:sym typeface="Wingdings" panose="05000000000000000000" pitchFamily="2" charset="2"/>
              </a:rPr>
              <a:t>2</a:t>
            </a:r>
            <a:r>
              <a:rPr lang="en-US" dirty="0"/>
              <a:t> of the unit rule by right side of the arrow of </a:t>
            </a:r>
            <a:r>
              <a:rPr lang="en-US" b="1" dirty="0"/>
              <a:t>R</a:t>
            </a:r>
            <a:r>
              <a:rPr lang="en-US" dirty="0"/>
              <a:t>.</a:t>
            </a:r>
          </a:p>
          <a:p>
            <a:pPr marL="342900" indent="-342900">
              <a:buFont typeface="+mj-lt"/>
              <a:buAutoNum type="arabicPeriod"/>
            </a:pPr>
            <a:r>
              <a:rPr lang="en-US" b="1" dirty="0"/>
              <a:t>Convert</a:t>
            </a:r>
            <a:r>
              <a:rPr lang="en-US" dirty="0"/>
              <a:t> all rules to CNF rule format, </a:t>
            </a:r>
            <a:r>
              <a:rPr lang="en-US" altLang="en-US" sz="1800" b="1" dirty="0">
                <a:latin typeface="Courier New" panose="02070309020205020404" pitchFamily="49" charset="0"/>
                <a:cs typeface="Courier New" panose="02070309020205020404" pitchFamily="49" charset="0"/>
              </a:rPr>
              <a:t>V</a:t>
            </a:r>
            <a:r>
              <a:rPr lang="en-US" altLang="en-US" sz="1800" b="1" baseline="-25000" dirty="0">
                <a:latin typeface="Courier New" panose="02070309020205020404" pitchFamily="49" charset="0"/>
                <a:cs typeface="Courier New" panose="02070309020205020404" pitchFamily="49" charset="0"/>
              </a:rPr>
              <a:t>1</a:t>
            </a:r>
            <a:r>
              <a:rPr lang="en-US" altLang="en-US" sz="1800" b="1" dirty="0">
                <a:latin typeface="Courier New" panose="02070309020205020404" pitchFamily="49" charset="0"/>
                <a:cs typeface="Courier New" panose="02070309020205020404" pitchFamily="49" charset="0"/>
              </a:rPr>
              <a:t> </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 V</a:t>
            </a:r>
            <a:r>
              <a:rPr lang="en-US" altLang="en-US" sz="1800" b="1" baseline="-25000" dirty="0">
                <a:latin typeface="Courier New" panose="02070309020205020404" pitchFamily="49" charset="0"/>
                <a:cs typeface="Courier New" panose="02070309020205020404" pitchFamily="49" charset="0"/>
                <a:sym typeface="Wingdings" panose="05000000000000000000" pitchFamily="2" charset="2"/>
              </a:rPr>
              <a:t>2</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V</a:t>
            </a:r>
            <a:r>
              <a:rPr lang="en-US" altLang="en-US" sz="1800" b="1" baseline="-25000" dirty="0">
                <a:latin typeface="Courier New" panose="02070309020205020404" pitchFamily="49" charset="0"/>
                <a:cs typeface="Courier New" panose="02070309020205020404" pitchFamily="49" charset="0"/>
                <a:sym typeface="Wingdings" panose="05000000000000000000" pitchFamily="2" charset="2"/>
              </a:rPr>
              <a:t>3</a:t>
            </a:r>
            <a:r>
              <a:rPr lang="en-US" dirty="0"/>
              <a:t>, </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V</a:t>
            </a:r>
            <a:r>
              <a:rPr lang="en-US" altLang="en-US" sz="1800" b="1" baseline="-25000" dirty="0">
                <a:latin typeface="Courier New" panose="02070309020205020404" pitchFamily="49" charset="0"/>
                <a:cs typeface="Courier New" panose="02070309020205020404" pitchFamily="49" charset="0"/>
                <a:sym typeface="Wingdings" panose="05000000000000000000" pitchFamily="2" charset="2"/>
              </a:rPr>
              <a:t>1</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  t</a:t>
            </a:r>
            <a:r>
              <a:rPr lang="en-US" dirty="0"/>
              <a:t>.</a:t>
            </a:r>
          </a:p>
          <a:p>
            <a:pPr marL="517525" lvl="1" indent="-228600">
              <a:buFont typeface="+mj-lt"/>
              <a:buAutoNum type="romanLcPeriod"/>
            </a:pPr>
            <a:r>
              <a:rPr lang="en-US" dirty="0"/>
              <a:t>Introduce new rules with new variables to convert the existing non-CNF rules to CNF rules.</a:t>
            </a:r>
          </a:p>
          <a:p>
            <a:pPr marL="517525" lvl="1" indent="-228600">
              <a:buFont typeface="+mj-lt"/>
              <a:buAutoNum type="romanLcPeriod"/>
            </a:pPr>
            <a:r>
              <a:rPr lang="en-US" dirty="0"/>
              <a:t>Try to have these new rules in the CNF format.</a:t>
            </a:r>
          </a:p>
        </p:txBody>
      </p:sp>
      <p:sp>
        <p:nvSpPr>
          <p:cNvPr id="12" name="TextBox 11">
            <a:extLst>
              <a:ext uri="{FF2B5EF4-FFF2-40B4-BE49-F238E27FC236}">
                <a16:creationId xmlns:a16="http://schemas.microsoft.com/office/drawing/2014/main" id="{DDE2388A-6928-4CCA-97D0-7A90D458D6A6}"/>
              </a:ext>
            </a:extLst>
          </p:cNvPr>
          <p:cNvSpPr txBox="1"/>
          <p:nvPr/>
        </p:nvSpPr>
        <p:spPr>
          <a:xfrm>
            <a:off x="31790" y="4647805"/>
            <a:ext cx="1951968" cy="369332"/>
          </a:xfrm>
          <a:prstGeom prst="rect">
            <a:avLst/>
          </a:prstGeom>
          <a:noFill/>
        </p:spPr>
        <p:txBody>
          <a:bodyPr wrap="square" rtlCol="0">
            <a:spAutoFit/>
          </a:bodyPr>
          <a:lstStyle/>
          <a:p>
            <a:pPr>
              <a:lnSpc>
                <a:spcPct val="90000"/>
              </a:lnSpc>
              <a:buFontTx/>
              <a:buNone/>
            </a:pPr>
            <a:r>
              <a:rPr lang="en-US" altLang="en-US" sz="2000" b="1" u="sng" dirty="0"/>
              <a:t>CNF Conversion:</a:t>
            </a:r>
          </a:p>
        </p:txBody>
      </p:sp>
      <p:sp>
        <p:nvSpPr>
          <p:cNvPr id="14" name="TextBox 13">
            <a:extLst>
              <a:ext uri="{FF2B5EF4-FFF2-40B4-BE49-F238E27FC236}">
                <a16:creationId xmlns:a16="http://schemas.microsoft.com/office/drawing/2014/main" id="{D52C6F96-476A-4791-87C6-155059162A27}"/>
              </a:ext>
            </a:extLst>
          </p:cNvPr>
          <p:cNvSpPr txBox="1"/>
          <p:nvPr/>
        </p:nvSpPr>
        <p:spPr>
          <a:xfrm>
            <a:off x="31790" y="5013602"/>
            <a:ext cx="1951968" cy="923330"/>
          </a:xfrm>
          <a:prstGeom prst="rect">
            <a:avLst/>
          </a:prstGeom>
          <a:noFill/>
        </p:spPr>
        <p:txBody>
          <a:bodyPr wrap="square" rtlCol="0">
            <a:spAutoFit/>
          </a:bodyPr>
          <a:lstStyle/>
          <a:p>
            <a:pPr algn="r">
              <a:lnSpc>
                <a:spcPct val="90000"/>
              </a:lnSpc>
              <a:buFontTx/>
              <a:buNone/>
            </a:pPr>
            <a:r>
              <a:rPr lang="en-US" altLang="en-US" sz="2000" b="1" u="sng" dirty="0"/>
              <a:t>Step 1:</a:t>
            </a:r>
          </a:p>
          <a:p>
            <a:pPr algn="r">
              <a:lnSpc>
                <a:spcPct val="90000"/>
              </a:lnSpc>
              <a:buFontTx/>
              <a:buNone/>
            </a:pPr>
            <a:r>
              <a:rPr lang="en-US" altLang="en-US" sz="2000" b="1" dirty="0">
                <a:solidFill>
                  <a:srgbClr val="FF0000"/>
                </a:solidFill>
              </a:rPr>
              <a:t>Adding new start variable S</a:t>
            </a:r>
            <a:r>
              <a:rPr lang="en-US" altLang="en-US" sz="2000" b="1" baseline="-25000" dirty="0">
                <a:solidFill>
                  <a:srgbClr val="FF0000"/>
                </a:solidFill>
              </a:rPr>
              <a:t>0</a:t>
            </a:r>
            <a:r>
              <a:rPr lang="en-US" altLang="en-US" sz="2000" b="1" dirty="0">
                <a:solidFill>
                  <a:srgbClr val="FF0000"/>
                </a:solidFill>
              </a:rPr>
              <a:t>.</a:t>
            </a:r>
          </a:p>
        </p:txBody>
      </p:sp>
      <p:sp>
        <p:nvSpPr>
          <p:cNvPr id="16" name="TextBox 15">
            <a:extLst>
              <a:ext uri="{FF2B5EF4-FFF2-40B4-BE49-F238E27FC236}">
                <a16:creationId xmlns:a16="http://schemas.microsoft.com/office/drawing/2014/main" id="{BAE16ADF-355A-4047-80F2-405B6FDB276C}"/>
              </a:ext>
            </a:extLst>
          </p:cNvPr>
          <p:cNvSpPr txBox="1"/>
          <p:nvPr/>
        </p:nvSpPr>
        <p:spPr>
          <a:xfrm>
            <a:off x="31790" y="5027018"/>
            <a:ext cx="1951968" cy="369332"/>
          </a:xfrm>
          <a:prstGeom prst="rect">
            <a:avLst/>
          </a:prstGeom>
          <a:noFill/>
        </p:spPr>
        <p:txBody>
          <a:bodyPr wrap="square" rtlCol="0">
            <a:spAutoFit/>
          </a:bodyPr>
          <a:lstStyle/>
          <a:p>
            <a:pPr algn="r">
              <a:lnSpc>
                <a:spcPct val="90000"/>
              </a:lnSpc>
              <a:buFontTx/>
              <a:buNone/>
            </a:pPr>
            <a:r>
              <a:rPr lang="en-US" altLang="en-US" sz="2000" b="1" u="sng" dirty="0"/>
              <a:t>Step 2:</a:t>
            </a:r>
          </a:p>
        </p:txBody>
      </p:sp>
      <p:sp>
        <p:nvSpPr>
          <p:cNvPr id="21" name="TextBox 20">
            <a:extLst>
              <a:ext uri="{FF2B5EF4-FFF2-40B4-BE49-F238E27FC236}">
                <a16:creationId xmlns:a16="http://schemas.microsoft.com/office/drawing/2014/main" id="{EE42F0B8-8003-4FF4-A36C-9F8CFBAE0EAB}"/>
              </a:ext>
            </a:extLst>
          </p:cNvPr>
          <p:cNvSpPr txBox="1"/>
          <p:nvPr/>
        </p:nvSpPr>
        <p:spPr>
          <a:xfrm>
            <a:off x="2286000" y="4754880"/>
            <a:ext cx="6715838" cy="1094852"/>
          </a:xfrm>
          <a:prstGeom prst="rect">
            <a:avLst/>
          </a:prstGeom>
          <a:noFill/>
        </p:spPr>
        <p:txBody>
          <a:bodyPr wrap="square" rtlCol="0">
            <a:spAutoFit/>
          </a:bodyPr>
          <a:lstStyle/>
          <a:p>
            <a:pPr>
              <a:lnSpc>
                <a:spcPct val="90000"/>
              </a:lnSpc>
              <a:buFontTx/>
              <a:buNone/>
            </a:pPr>
            <a:r>
              <a:rPr lang="en-US" altLang="en-US" sz="1800" dirty="0">
                <a:latin typeface="Courier New" panose="02070309020205020404" pitchFamily="49" charset="0"/>
                <a:cs typeface="Courier New" panose="02070309020205020404" pitchFamily="49" charset="0"/>
              </a:rPr>
              <a:t>S</a:t>
            </a:r>
            <a:r>
              <a:rPr lang="en-US" altLang="en-US" sz="1800" baseline="-25000" dirty="0">
                <a:latin typeface="Courier New" panose="02070309020205020404" pitchFamily="49" charset="0"/>
                <a:cs typeface="Courier New" panose="02070309020205020404" pitchFamily="49" charset="0"/>
              </a:rPr>
              <a:t>0</a:t>
            </a:r>
            <a:r>
              <a:rPr lang="en-US" altLang="en-US" sz="1800" dirty="0">
                <a:latin typeface="Courier New" panose="02070309020205020404" pitchFamily="49" charset="0"/>
                <a:cs typeface="Courier New" panose="02070309020205020404" pitchFamily="49" charset="0"/>
              </a:rPr>
              <a:t>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S</a:t>
            </a:r>
            <a:endParaRPr lang="en-US" altLang="en-US" sz="1800" dirty="0">
              <a:latin typeface="Courier New" panose="02070309020205020404" pitchFamily="49" charset="0"/>
              <a:cs typeface="Courier New" panose="02070309020205020404" pitchFamily="49" charset="0"/>
            </a:endParaRPr>
          </a:p>
          <a:p>
            <a:pPr>
              <a:lnSpc>
                <a:spcPct val="90000"/>
              </a:lnSpc>
              <a:buFontTx/>
              <a:buNone/>
            </a:pPr>
            <a:r>
              <a:rPr lang="en-US" altLang="en-US" sz="1800" dirty="0">
                <a:latin typeface="Courier New" panose="02070309020205020404" pitchFamily="49" charset="0"/>
                <a:cs typeface="Courier New" panose="02070309020205020404" pitchFamily="49" charset="0"/>
              </a:rPr>
              <a:t>S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ASA | </a:t>
            </a:r>
            <a:r>
              <a:rPr lang="en-US" altLang="en-US" sz="1800" dirty="0" err="1">
                <a:latin typeface="Courier New" panose="02070309020205020404" pitchFamily="49" charset="0"/>
                <a:cs typeface="Courier New" panose="02070309020205020404" pitchFamily="49" charset="0"/>
                <a:sym typeface="Wingdings" panose="05000000000000000000" pitchFamily="2" charset="2"/>
              </a:rPr>
              <a:t>a</a:t>
            </a:r>
            <a:r>
              <a:rPr lang="en-US" altLang="en-US" sz="1800" b="1" dirty="0" err="1">
                <a:solidFill>
                  <a:srgbClr val="FF0000"/>
                </a:solidFill>
                <a:latin typeface="Courier New" panose="02070309020205020404" pitchFamily="49" charset="0"/>
                <a:cs typeface="Courier New" panose="02070309020205020404" pitchFamily="49" charset="0"/>
                <a:sym typeface="Wingdings" panose="05000000000000000000" pitchFamily="2" charset="2"/>
              </a:rPr>
              <a:t>B</a:t>
            </a:r>
            <a:endPar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endParaRP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A  </a:t>
            </a:r>
            <a:r>
              <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B</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 S</a:t>
            </a:r>
          </a:p>
          <a:p>
            <a:pPr>
              <a:lnSpc>
                <a:spcPct val="90000"/>
              </a:lnSpc>
              <a:buFontTx/>
              <a:buNone/>
            </a:pPr>
            <a:r>
              <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B</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 b | </a:t>
            </a:r>
            <a:r>
              <a:rPr lang="en-US" altLang="en-US" sz="1800" b="1" dirty="0">
                <a:solidFill>
                  <a:srgbClr val="FF0000"/>
                </a:solidFill>
                <a:latin typeface="Courier New" panose="02070309020205020404" pitchFamily="49" charset="0"/>
                <a:cs typeface="Courier New" panose="02070309020205020404" pitchFamily="49" charset="0"/>
                <a:sym typeface="Symbol" panose="05050102010706020507" pitchFamily="18" charset="2"/>
              </a:rPr>
              <a:t></a:t>
            </a:r>
          </a:p>
        </p:txBody>
      </p:sp>
      <p:sp>
        <p:nvSpPr>
          <p:cNvPr id="22" name="TextBox 21">
            <a:extLst>
              <a:ext uri="{FF2B5EF4-FFF2-40B4-BE49-F238E27FC236}">
                <a16:creationId xmlns:a16="http://schemas.microsoft.com/office/drawing/2014/main" id="{FCB9337D-6A8A-4916-9527-3321BC442EC4}"/>
              </a:ext>
            </a:extLst>
          </p:cNvPr>
          <p:cNvSpPr txBox="1"/>
          <p:nvPr/>
        </p:nvSpPr>
        <p:spPr>
          <a:xfrm>
            <a:off x="2286000" y="4754880"/>
            <a:ext cx="6715838" cy="1094852"/>
          </a:xfrm>
          <a:prstGeom prst="rect">
            <a:avLst/>
          </a:prstGeom>
          <a:noFill/>
        </p:spPr>
        <p:txBody>
          <a:bodyPr wrap="square" rtlCol="0">
            <a:spAutoFit/>
          </a:bodyPr>
          <a:lstStyle/>
          <a:p>
            <a:pPr>
              <a:lnSpc>
                <a:spcPct val="90000"/>
              </a:lnSpc>
              <a:buFontTx/>
              <a:buNone/>
            </a:pPr>
            <a:r>
              <a:rPr lang="en-US" altLang="en-US" sz="1800" dirty="0">
                <a:latin typeface="Courier New" panose="02070309020205020404" pitchFamily="49" charset="0"/>
                <a:cs typeface="Courier New" panose="02070309020205020404" pitchFamily="49" charset="0"/>
              </a:rPr>
              <a:t>S</a:t>
            </a:r>
            <a:r>
              <a:rPr lang="en-US" altLang="en-US" sz="1800" baseline="-25000" dirty="0">
                <a:latin typeface="Courier New" panose="02070309020205020404" pitchFamily="49" charset="0"/>
                <a:cs typeface="Courier New" panose="02070309020205020404" pitchFamily="49" charset="0"/>
              </a:rPr>
              <a:t>0</a:t>
            </a:r>
            <a:r>
              <a:rPr lang="en-US" altLang="en-US" sz="1800" dirty="0">
                <a:latin typeface="Courier New" panose="02070309020205020404" pitchFamily="49" charset="0"/>
                <a:cs typeface="Courier New" panose="02070309020205020404" pitchFamily="49" charset="0"/>
              </a:rPr>
              <a:t>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S</a:t>
            </a:r>
            <a:endParaRPr lang="en-US" altLang="en-US" sz="1800" dirty="0">
              <a:latin typeface="Courier New" panose="02070309020205020404" pitchFamily="49" charset="0"/>
              <a:cs typeface="Courier New" panose="02070309020205020404" pitchFamily="49" charset="0"/>
            </a:endParaRPr>
          </a:p>
          <a:p>
            <a:pPr>
              <a:lnSpc>
                <a:spcPct val="90000"/>
              </a:lnSpc>
              <a:buFontTx/>
              <a:buNone/>
            </a:pPr>
            <a:r>
              <a:rPr lang="en-US" altLang="en-US" sz="1800" dirty="0">
                <a:latin typeface="Courier New" panose="02070309020205020404" pitchFamily="49" charset="0"/>
                <a:cs typeface="Courier New" panose="02070309020205020404" pitchFamily="49" charset="0"/>
              </a:rPr>
              <a:t>S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ASA | </a:t>
            </a:r>
            <a:r>
              <a:rPr lang="en-US" altLang="en-US" sz="1800" dirty="0" err="1">
                <a:latin typeface="Courier New" panose="02070309020205020404" pitchFamily="49" charset="0"/>
                <a:cs typeface="Courier New" panose="02070309020205020404" pitchFamily="49" charset="0"/>
                <a:sym typeface="Wingdings" panose="05000000000000000000" pitchFamily="2" charset="2"/>
              </a:rPr>
              <a:t>a</a:t>
            </a:r>
            <a:r>
              <a:rPr lang="en-US" altLang="en-US" sz="1800" b="1" dirty="0" err="1">
                <a:solidFill>
                  <a:srgbClr val="FF0000"/>
                </a:solidFill>
                <a:latin typeface="Courier New" panose="02070309020205020404" pitchFamily="49" charset="0"/>
                <a:cs typeface="Courier New" panose="02070309020205020404" pitchFamily="49" charset="0"/>
                <a:sym typeface="Wingdings" panose="05000000000000000000" pitchFamily="2" charset="2"/>
              </a:rPr>
              <a:t>B</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 </a:t>
            </a:r>
            <a:r>
              <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a</a:t>
            </a: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A  </a:t>
            </a:r>
            <a:r>
              <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B</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 S | </a:t>
            </a:r>
            <a:r>
              <a:rPr lang="en-US" altLang="en-US" sz="1800" b="1" dirty="0">
                <a:solidFill>
                  <a:srgbClr val="FF0000"/>
                </a:solidFill>
                <a:latin typeface="Courier New" panose="02070309020205020404" pitchFamily="49" charset="0"/>
                <a:cs typeface="Courier New" panose="02070309020205020404" pitchFamily="49" charset="0"/>
                <a:sym typeface="Symbol" panose="05050102010706020507" pitchFamily="18" charset="2"/>
              </a:rPr>
              <a:t></a:t>
            </a:r>
            <a:endPar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endParaRPr>
          </a:p>
          <a:p>
            <a:pPr>
              <a:lnSpc>
                <a:spcPct val="90000"/>
              </a:lnSpc>
              <a:buFontTx/>
              <a:buNone/>
            </a:pPr>
            <a:r>
              <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B</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 b | </a:t>
            </a:r>
            <a:r>
              <a:rPr lang="en-US" altLang="en-US" sz="1800" b="1" dirty="0">
                <a:solidFill>
                  <a:srgbClr val="FF0000"/>
                </a:solidFill>
                <a:latin typeface="Courier New" panose="02070309020205020404" pitchFamily="49" charset="0"/>
                <a:cs typeface="Courier New" panose="02070309020205020404" pitchFamily="49" charset="0"/>
                <a:sym typeface="Symbol" panose="05050102010706020507" pitchFamily="18" charset="2"/>
              </a:rPr>
              <a:t></a:t>
            </a:r>
          </a:p>
        </p:txBody>
      </p:sp>
      <p:sp>
        <p:nvSpPr>
          <p:cNvPr id="23" name="TextBox 22">
            <a:extLst>
              <a:ext uri="{FF2B5EF4-FFF2-40B4-BE49-F238E27FC236}">
                <a16:creationId xmlns:a16="http://schemas.microsoft.com/office/drawing/2014/main" id="{2C1C129D-8ACE-4F13-8E81-7A77E4DBF5D6}"/>
              </a:ext>
            </a:extLst>
          </p:cNvPr>
          <p:cNvSpPr txBox="1"/>
          <p:nvPr/>
        </p:nvSpPr>
        <p:spPr>
          <a:xfrm>
            <a:off x="2286000" y="4754880"/>
            <a:ext cx="6887170" cy="1094852"/>
          </a:xfrm>
          <a:prstGeom prst="rect">
            <a:avLst/>
          </a:prstGeom>
          <a:noFill/>
        </p:spPr>
        <p:txBody>
          <a:bodyPr wrap="square" rtlCol="0">
            <a:spAutoFit/>
          </a:bodyPr>
          <a:lstStyle/>
          <a:p>
            <a:pPr>
              <a:lnSpc>
                <a:spcPct val="90000"/>
              </a:lnSpc>
              <a:buFontTx/>
              <a:buNone/>
            </a:pPr>
            <a:r>
              <a:rPr lang="en-US" altLang="en-US" sz="1800" dirty="0">
                <a:latin typeface="Courier New" panose="02070309020205020404" pitchFamily="49" charset="0"/>
                <a:cs typeface="Courier New" panose="02070309020205020404" pitchFamily="49" charset="0"/>
              </a:rPr>
              <a:t>S</a:t>
            </a:r>
            <a:r>
              <a:rPr lang="en-US" altLang="en-US" sz="1800" baseline="-25000" dirty="0">
                <a:latin typeface="Courier New" panose="02070309020205020404" pitchFamily="49" charset="0"/>
                <a:cs typeface="Courier New" panose="02070309020205020404" pitchFamily="49" charset="0"/>
              </a:rPr>
              <a:t>0</a:t>
            </a:r>
            <a:r>
              <a:rPr lang="en-US" altLang="en-US" sz="1800" dirty="0">
                <a:latin typeface="Courier New" panose="02070309020205020404" pitchFamily="49" charset="0"/>
                <a:cs typeface="Courier New" panose="02070309020205020404" pitchFamily="49" charset="0"/>
              </a:rPr>
              <a:t>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S</a:t>
            </a:r>
            <a:endParaRPr lang="en-US" altLang="en-US" sz="1800" dirty="0">
              <a:latin typeface="Courier New" panose="02070309020205020404" pitchFamily="49" charset="0"/>
              <a:cs typeface="Courier New" panose="02070309020205020404" pitchFamily="49" charset="0"/>
            </a:endParaRPr>
          </a:p>
          <a:p>
            <a:pPr>
              <a:lnSpc>
                <a:spcPct val="90000"/>
              </a:lnSpc>
              <a:buFontTx/>
              <a:buNone/>
            </a:pPr>
            <a:r>
              <a:rPr lang="en-US" altLang="en-US" sz="1800" dirty="0">
                <a:latin typeface="Courier New" panose="02070309020205020404" pitchFamily="49" charset="0"/>
                <a:cs typeface="Courier New" panose="02070309020205020404" pitchFamily="49" charset="0"/>
              </a:rPr>
              <a:t>S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ASA | </a:t>
            </a:r>
            <a:r>
              <a:rPr lang="en-US" altLang="en-US" sz="1800" dirty="0" err="1">
                <a:latin typeface="Courier New" panose="02070309020205020404" pitchFamily="49" charset="0"/>
                <a:cs typeface="Courier New" panose="02070309020205020404" pitchFamily="49" charset="0"/>
                <a:sym typeface="Wingdings" panose="05000000000000000000" pitchFamily="2" charset="2"/>
              </a:rPr>
              <a:t>a</a:t>
            </a:r>
            <a:r>
              <a:rPr lang="en-US" altLang="en-US" sz="1800" b="1" dirty="0" err="1">
                <a:latin typeface="Courier New" panose="02070309020205020404" pitchFamily="49" charset="0"/>
                <a:cs typeface="Courier New" panose="02070309020205020404" pitchFamily="49" charset="0"/>
                <a:sym typeface="Wingdings" panose="05000000000000000000" pitchFamily="2" charset="2"/>
              </a:rPr>
              <a:t>B</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 </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a</a:t>
            </a: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A  </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B</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 S | </a:t>
            </a:r>
            <a:r>
              <a:rPr lang="en-US" altLang="en-US" sz="1800" b="1" dirty="0">
                <a:latin typeface="Courier New" panose="02070309020205020404" pitchFamily="49" charset="0"/>
                <a:cs typeface="Courier New" panose="02070309020205020404" pitchFamily="49" charset="0"/>
                <a:sym typeface="Symbol" panose="05050102010706020507" pitchFamily="18" charset="2"/>
              </a:rPr>
              <a:t></a:t>
            </a:r>
            <a:endParaRPr lang="en-US" altLang="en-US" sz="1800" b="1" dirty="0">
              <a:latin typeface="Courier New" panose="02070309020205020404" pitchFamily="49" charset="0"/>
              <a:cs typeface="Courier New" panose="02070309020205020404" pitchFamily="49" charset="0"/>
              <a:sym typeface="Wingdings" panose="05000000000000000000" pitchFamily="2" charset="2"/>
            </a:endParaRP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B  b</a:t>
            </a:r>
            <a:endParaRPr lang="en-US" altLang="en-US" sz="1800" b="1" strike="dblStrike" dirty="0">
              <a:solidFill>
                <a:srgbClr val="FF0000"/>
              </a:solidFill>
              <a:latin typeface="Courier New" panose="02070309020205020404" pitchFamily="49" charset="0"/>
              <a:cs typeface="Courier New" panose="02070309020205020404" pitchFamily="49" charset="0"/>
              <a:sym typeface="Symbol" panose="05050102010706020507" pitchFamily="18" charset="2"/>
            </a:endParaRPr>
          </a:p>
        </p:txBody>
      </p:sp>
      <p:sp>
        <p:nvSpPr>
          <p:cNvPr id="24" name="TextBox 23">
            <a:extLst>
              <a:ext uri="{FF2B5EF4-FFF2-40B4-BE49-F238E27FC236}">
                <a16:creationId xmlns:a16="http://schemas.microsoft.com/office/drawing/2014/main" id="{4246B154-3AB9-421B-B120-774536432394}"/>
              </a:ext>
            </a:extLst>
          </p:cNvPr>
          <p:cNvSpPr txBox="1"/>
          <p:nvPr/>
        </p:nvSpPr>
        <p:spPr>
          <a:xfrm>
            <a:off x="2286000" y="4754880"/>
            <a:ext cx="6627780" cy="1094852"/>
          </a:xfrm>
          <a:prstGeom prst="rect">
            <a:avLst/>
          </a:prstGeom>
          <a:noFill/>
        </p:spPr>
        <p:txBody>
          <a:bodyPr wrap="square" rtlCol="0">
            <a:spAutoFit/>
          </a:bodyPr>
          <a:lstStyle/>
          <a:p>
            <a:pPr>
              <a:lnSpc>
                <a:spcPct val="90000"/>
              </a:lnSpc>
              <a:buFontTx/>
              <a:buNone/>
            </a:pPr>
            <a:r>
              <a:rPr lang="en-US" altLang="en-US" sz="1800" b="1" dirty="0">
                <a:solidFill>
                  <a:srgbClr val="FF0000"/>
                </a:solidFill>
                <a:latin typeface="Courier New" panose="02070309020205020404" pitchFamily="49" charset="0"/>
                <a:cs typeface="Courier New" panose="02070309020205020404" pitchFamily="49" charset="0"/>
              </a:rPr>
              <a:t>S</a:t>
            </a:r>
            <a:r>
              <a:rPr lang="en-US" altLang="en-US" sz="1800" b="1" baseline="-25000" dirty="0">
                <a:solidFill>
                  <a:srgbClr val="FF0000"/>
                </a:solidFill>
                <a:latin typeface="Courier New" panose="02070309020205020404" pitchFamily="49" charset="0"/>
                <a:cs typeface="Courier New" panose="02070309020205020404" pitchFamily="49" charset="0"/>
              </a:rPr>
              <a:t>0</a:t>
            </a:r>
            <a:r>
              <a:rPr lang="en-US" altLang="en-US" sz="1800" b="1" dirty="0">
                <a:solidFill>
                  <a:srgbClr val="FF0000"/>
                </a:solidFill>
                <a:latin typeface="Courier New" panose="02070309020205020404" pitchFamily="49" charset="0"/>
                <a:cs typeface="Courier New" panose="02070309020205020404" pitchFamily="49" charset="0"/>
              </a:rPr>
              <a:t> </a:t>
            </a:r>
            <a:r>
              <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 S</a:t>
            </a:r>
            <a:endParaRPr lang="en-US" altLang="en-US" sz="1800" b="1" dirty="0">
              <a:solidFill>
                <a:srgbClr val="FF0000"/>
              </a:solidFill>
              <a:latin typeface="Courier New" panose="02070309020205020404" pitchFamily="49" charset="0"/>
              <a:cs typeface="Courier New" panose="02070309020205020404" pitchFamily="49" charset="0"/>
            </a:endParaRPr>
          </a:p>
          <a:p>
            <a:pPr>
              <a:lnSpc>
                <a:spcPct val="90000"/>
              </a:lnSpc>
              <a:buFontTx/>
              <a:buNone/>
            </a:pPr>
            <a:r>
              <a:rPr lang="en-US" altLang="en-US" sz="1800" dirty="0">
                <a:latin typeface="Courier New" panose="02070309020205020404" pitchFamily="49" charset="0"/>
                <a:cs typeface="Courier New" panose="02070309020205020404" pitchFamily="49" charset="0"/>
              </a:rPr>
              <a:t>S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ASA | </a:t>
            </a:r>
            <a:r>
              <a:rPr lang="en-US" altLang="en-US" sz="1800" dirty="0" err="1">
                <a:latin typeface="Courier New" panose="02070309020205020404" pitchFamily="49" charset="0"/>
                <a:cs typeface="Courier New" panose="02070309020205020404" pitchFamily="49" charset="0"/>
                <a:sym typeface="Wingdings" panose="05000000000000000000" pitchFamily="2" charset="2"/>
              </a:rPr>
              <a:t>aB</a:t>
            </a:r>
            <a:endParaRPr lang="en-US" altLang="en-US" sz="1800" dirty="0">
              <a:latin typeface="Courier New" panose="02070309020205020404" pitchFamily="49" charset="0"/>
              <a:cs typeface="Courier New" panose="02070309020205020404" pitchFamily="49" charset="0"/>
              <a:sym typeface="Wingdings" panose="05000000000000000000" pitchFamily="2" charset="2"/>
            </a:endParaRP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A  B | S</a:t>
            </a: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B  b | </a:t>
            </a:r>
            <a:r>
              <a:rPr lang="en-US" altLang="en-US" sz="1800" dirty="0">
                <a:latin typeface="Courier New" panose="02070309020205020404" pitchFamily="49" charset="0"/>
                <a:cs typeface="Courier New" panose="02070309020205020404" pitchFamily="49" charset="0"/>
                <a:sym typeface="Symbol" panose="05050102010706020507" pitchFamily="18" charset="2"/>
              </a:rPr>
              <a:t></a:t>
            </a:r>
          </a:p>
        </p:txBody>
      </p:sp>
      <p:sp>
        <p:nvSpPr>
          <p:cNvPr id="25" name="Rectangle 24">
            <a:extLst>
              <a:ext uri="{FF2B5EF4-FFF2-40B4-BE49-F238E27FC236}">
                <a16:creationId xmlns:a16="http://schemas.microsoft.com/office/drawing/2014/main" id="{4DC3A069-50D6-43FE-9930-890C228040E0}"/>
              </a:ext>
            </a:extLst>
          </p:cNvPr>
          <p:cNvSpPr/>
          <p:nvPr/>
        </p:nvSpPr>
        <p:spPr>
          <a:xfrm>
            <a:off x="3506755" y="5509930"/>
            <a:ext cx="228600" cy="247346"/>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a:t>
            </a:r>
            <a:endParaRPr lang="en-US" dirty="0"/>
          </a:p>
        </p:txBody>
      </p:sp>
      <p:sp>
        <p:nvSpPr>
          <p:cNvPr id="26" name="TextBox 25">
            <a:extLst>
              <a:ext uri="{FF2B5EF4-FFF2-40B4-BE49-F238E27FC236}">
                <a16:creationId xmlns:a16="http://schemas.microsoft.com/office/drawing/2014/main" id="{745CA51F-60E9-4AD6-864A-549CBB2B0A14}"/>
              </a:ext>
            </a:extLst>
          </p:cNvPr>
          <p:cNvSpPr txBox="1"/>
          <p:nvPr/>
        </p:nvSpPr>
        <p:spPr>
          <a:xfrm>
            <a:off x="31790" y="5568610"/>
            <a:ext cx="1951968" cy="369332"/>
          </a:xfrm>
          <a:prstGeom prst="rect">
            <a:avLst/>
          </a:prstGeom>
          <a:noFill/>
        </p:spPr>
        <p:txBody>
          <a:bodyPr wrap="square" rtlCol="0">
            <a:spAutoFit/>
          </a:bodyPr>
          <a:lstStyle/>
          <a:p>
            <a:pPr algn="r">
              <a:lnSpc>
                <a:spcPct val="90000"/>
              </a:lnSpc>
              <a:buFontTx/>
              <a:buNone/>
            </a:pPr>
            <a:r>
              <a:rPr lang="en-US" altLang="en-US" sz="2000" b="1" dirty="0">
                <a:solidFill>
                  <a:srgbClr val="FF0000"/>
                </a:solidFill>
              </a:rPr>
              <a:t>Remove B </a:t>
            </a:r>
            <a:r>
              <a:rPr lang="en-US" altLang="en-US" sz="2000" b="1" dirty="0">
                <a:solidFill>
                  <a:srgbClr val="FF0000"/>
                </a:solidFill>
                <a:sym typeface="Wingdings" panose="05000000000000000000" pitchFamily="2" charset="2"/>
              </a:rPr>
              <a:t> </a:t>
            </a:r>
            <a:r>
              <a:rPr lang="en-US" altLang="en-US" sz="2000" b="1" dirty="0">
                <a:solidFill>
                  <a:srgbClr val="FF0000"/>
                </a:solidFill>
                <a:sym typeface="Symbol" panose="05050102010706020507" pitchFamily="18" charset="2"/>
              </a:rPr>
              <a:t></a:t>
            </a:r>
            <a:endParaRPr lang="en-US" altLang="en-US" sz="2000" b="1" dirty="0">
              <a:solidFill>
                <a:srgbClr val="FF0000"/>
              </a:solidFill>
            </a:endParaRPr>
          </a:p>
        </p:txBody>
      </p:sp>
      <p:sp>
        <p:nvSpPr>
          <p:cNvPr id="27" name="TextBox 26">
            <a:extLst>
              <a:ext uri="{FF2B5EF4-FFF2-40B4-BE49-F238E27FC236}">
                <a16:creationId xmlns:a16="http://schemas.microsoft.com/office/drawing/2014/main" id="{61C86AB6-739A-49F5-8003-D5AC0556E69A}"/>
              </a:ext>
            </a:extLst>
          </p:cNvPr>
          <p:cNvSpPr txBox="1"/>
          <p:nvPr/>
        </p:nvSpPr>
        <p:spPr>
          <a:xfrm>
            <a:off x="31790" y="5568610"/>
            <a:ext cx="1951968" cy="369332"/>
          </a:xfrm>
          <a:prstGeom prst="rect">
            <a:avLst/>
          </a:prstGeom>
          <a:noFill/>
        </p:spPr>
        <p:txBody>
          <a:bodyPr wrap="square" rtlCol="0">
            <a:spAutoFit/>
          </a:bodyPr>
          <a:lstStyle/>
          <a:p>
            <a:pPr algn="r">
              <a:lnSpc>
                <a:spcPct val="90000"/>
              </a:lnSpc>
              <a:buFontTx/>
              <a:buNone/>
            </a:pPr>
            <a:r>
              <a:rPr lang="en-US" altLang="en-US" sz="2000" b="1" dirty="0">
                <a:solidFill>
                  <a:srgbClr val="FF0000"/>
                </a:solidFill>
              </a:rPr>
              <a:t>Remove A </a:t>
            </a:r>
            <a:r>
              <a:rPr lang="en-US" altLang="en-US" sz="2000" b="1" dirty="0">
                <a:solidFill>
                  <a:srgbClr val="FF0000"/>
                </a:solidFill>
                <a:sym typeface="Wingdings" panose="05000000000000000000" pitchFamily="2" charset="2"/>
              </a:rPr>
              <a:t> </a:t>
            </a:r>
            <a:r>
              <a:rPr lang="en-US" altLang="en-US" sz="2000" b="1" dirty="0">
                <a:solidFill>
                  <a:srgbClr val="FF0000"/>
                </a:solidFill>
                <a:sym typeface="Symbol" panose="05050102010706020507" pitchFamily="18" charset="2"/>
              </a:rPr>
              <a:t></a:t>
            </a:r>
            <a:endParaRPr lang="en-US" altLang="en-US" sz="2000" b="1" dirty="0">
              <a:solidFill>
                <a:srgbClr val="FF0000"/>
              </a:solidFill>
            </a:endParaRPr>
          </a:p>
        </p:txBody>
      </p:sp>
      <p:sp>
        <p:nvSpPr>
          <p:cNvPr id="28" name="TextBox 27">
            <a:extLst>
              <a:ext uri="{FF2B5EF4-FFF2-40B4-BE49-F238E27FC236}">
                <a16:creationId xmlns:a16="http://schemas.microsoft.com/office/drawing/2014/main" id="{D6B60860-D02B-44E4-BAA0-A02CE10309DA}"/>
              </a:ext>
            </a:extLst>
          </p:cNvPr>
          <p:cNvSpPr txBox="1"/>
          <p:nvPr/>
        </p:nvSpPr>
        <p:spPr>
          <a:xfrm>
            <a:off x="2286000" y="4754880"/>
            <a:ext cx="6887170" cy="1094852"/>
          </a:xfrm>
          <a:prstGeom prst="rect">
            <a:avLst/>
          </a:prstGeom>
          <a:noFill/>
        </p:spPr>
        <p:txBody>
          <a:bodyPr wrap="square" rtlCol="0">
            <a:spAutoFit/>
          </a:bodyPr>
          <a:lstStyle/>
          <a:p>
            <a:pPr>
              <a:lnSpc>
                <a:spcPct val="90000"/>
              </a:lnSpc>
              <a:buFontTx/>
              <a:buNone/>
            </a:pPr>
            <a:r>
              <a:rPr lang="en-US" altLang="en-US" sz="1800" dirty="0">
                <a:latin typeface="Courier New" panose="02070309020205020404" pitchFamily="49" charset="0"/>
                <a:cs typeface="Courier New" panose="02070309020205020404" pitchFamily="49" charset="0"/>
              </a:rPr>
              <a:t>S</a:t>
            </a:r>
            <a:r>
              <a:rPr lang="en-US" altLang="en-US" sz="1800" baseline="-25000" dirty="0">
                <a:latin typeface="Courier New" panose="02070309020205020404" pitchFamily="49" charset="0"/>
                <a:cs typeface="Courier New" panose="02070309020205020404" pitchFamily="49" charset="0"/>
              </a:rPr>
              <a:t>0</a:t>
            </a:r>
            <a:r>
              <a:rPr lang="en-US" altLang="en-US" sz="1800" dirty="0">
                <a:latin typeface="Courier New" panose="02070309020205020404" pitchFamily="49" charset="0"/>
                <a:cs typeface="Courier New" panose="02070309020205020404" pitchFamily="49" charset="0"/>
              </a:rPr>
              <a:t>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S</a:t>
            </a:r>
            <a:endParaRPr lang="en-US" altLang="en-US" sz="1800" dirty="0">
              <a:latin typeface="Courier New" panose="02070309020205020404" pitchFamily="49" charset="0"/>
              <a:cs typeface="Courier New" panose="02070309020205020404" pitchFamily="49" charset="0"/>
            </a:endParaRPr>
          </a:p>
          <a:p>
            <a:pPr>
              <a:lnSpc>
                <a:spcPct val="90000"/>
              </a:lnSpc>
              <a:buFontTx/>
              <a:buNone/>
            </a:pPr>
            <a:r>
              <a:rPr lang="en-US" altLang="en-US" sz="1800" dirty="0">
                <a:latin typeface="Courier New" panose="02070309020205020404" pitchFamily="49" charset="0"/>
                <a:cs typeface="Courier New" panose="02070309020205020404" pitchFamily="49" charset="0"/>
              </a:rPr>
              <a:t>S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t>
            </a:r>
            <a:r>
              <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A</a:t>
            </a:r>
            <a:r>
              <a:rPr lang="en-US" altLang="en-US" sz="1800" dirty="0">
                <a:latin typeface="Courier New" panose="02070309020205020404" pitchFamily="49" charset="0"/>
                <a:cs typeface="Courier New" panose="02070309020205020404" pitchFamily="49" charset="0"/>
                <a:sym typeface="Wingdings" panose="05000000000000000000" pitchFamily="2" charset="2"/>
              </a:rPr>
              <a:t>S</a:t>
            </a:r>
            <a:r>
              <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A</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 </a:t>
            </a:r>
            <a:r>
              <a:rPr lang="en-US" altLang="en-US" sz="1800" dirty="0" err="1">
                <a:latin typeface="Courier New" panose="02070309020205020404" pitchFamily="49" charset="0"/>
                <a:cs typeface="Courier New" panose="02070309020205020404" pitchFamily="49" charset="0"/>
                <a:sym typeface="Wingdings" panose="05000000000000000000" pitchFamily="2" charset="2"/>
              </a:rPr>
              <a:t>aB</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 a</a:t>
            </a:r>
          </a:p>
          <a:p>
            <a:pPr>
              <a:lnSpc>
                <a:spcPct val="90000"/>
              </a:lnSpc>
              <a:buFontTx/>
              <a:buNone/>
            </a:pPr>
            <a:r>
              <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A</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 B | S | </a:t>
            </a:r>
            <a:r>
              <a:rPr lang="en-US" altLang="en-US" sz="1800" b="1" dirty="0">
                <a:solidFill>
                  <a:srgbClr val="FF0000"/>
                </a:solidFill>
                <a:latin typeface="Courier New" panose="02070309020205020404" pitchFamily="49" charset="0"/>
                <a:cs typeface="Courier New" panose="02070309020205020404" pitchFamily="49" charset="0"/>
                <a:sym typeface="Symbol" panose="05050102010706020507" pitchFamily="18" charset="2"/>
              </a:rPr>
              <a:t></a:t>
            </a:r>
            <a:endPar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endParaRP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B  b</a:t>
            </a:r>
            <a:endParaRPr lang="en-US" altLang="en-US" sz="1800" b="1" strike="dblStrike" dirty="0">
              <a:solidFill>
                <a:srgbClr val="FF0000"/>
              </a:solidFill>
              <a:latin typeface="Courier New" panose="02070309020205020404" pitchFamily="49" charset="0"/>
              <a:cs typeface="Courier New" panose="02070309020205020404" pitchFamily="49" charset="0"/>
              <a:sym typeface="Symbol" panose="05050102010706020507" pitchFamily="18" charset="2"/>
            </a:endParaRPr>
          </a:p>
        </p:txBody>
      </p:sp>
      <p:sp>
        <p:nvSpPr>
          <p:cNvPr id="29" name="Rectangle 28">
            <a:extLst>
              <a:ext uri="{FF2B5EF4-FFF2-40B4-BE49-F238E27FC236}">
                <a16:creationId xmlns:a16="http://schemas.microsoft.com/office/drawing/2014/main" id="{CF2BFA24-25FD-4B99-A7B5-44C499B7BBEC}"/>
              </a:ext>
            </a:extLst>
          </p:cNvPr>
          <p:cNvSpPr/>
          <p:nvPr/>
        </p:nvSpPr>
        <p:spPr>
          <a:xfrm>
            <a:off x="4048125" y="5321264"/>
            <a:ext cx="228600" cy="247346"/>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a:t>
            </a:r>
            <a:endParaRPr lang="en-US" dirty="0"/>
          </a:p>
        </p:txBody>
      </p:sp>
      <p:sp>
        <p:nvSpPr>
          <p:cNvPr id="30" name="TextBox 29">
            <a:extLst>
              <a:ext uri="{FF2B5EF4-FFF2-40B4-BE49-F238E27FC236}">
                <a16:creationId xmlns:a16="http://schemas.microsoft.com/office/drawing/2014/main" id="{FAC5E017-4464-4F45-A6C7-BCEB8134B8F1}"/>
              </a:ext>
            </a:extLst>
          </p:cNvPr>
          <p:cNvSpPr txBox="1"/>
          <p:nvPr/>
        </p:nvSpPr>
        <p:spPr>
          <a:xfrm>
            <a:off x="2286000" y="4754880"/>
            <a:ext cx="6887170" cy="1094852"/>
          </a:xfrm>
          <a:prstGeom prst="rect">
            <a:avLst/>
          </a:prstGeom>
          <a:noFill/>
        </p:spPr>
        <p:txBody>
          <a:bodyPr wrap="square" rtlCol="0">
            <a:spAutoFit/>
          </a:bodyPr>
          <a:lstStyle/>
          <a:p>
            <a:pPr>
              <a:lnSpc>
                <a:spcPct val="90000"/>
              </a:lnSpc>
              <a:buFontTx/>
              <a:buNone/>
            </a:pPr>
            <a:r>
              <a:rPr lang="en-US" altLang="en-US" sz="1800" dirty="0">
                <a:latin typeface="Courier New" panose="02070309020205020404" pitchFamily="49" charset="0"/>
                <a:cs typeface="Courier New" panose="02070309020205020404" pitchFamily="49" charset="0"/>
              </a:rPr>
              <a:t>S</a:t>
            </a:r>
            <a:r>
              <a:rPr lang="en-US" altLang="en-US" sz="1800" baseline="-25000" dirty="0">
                <a:latin typeface="Courier New" panose="02070309020205020404" pitchFamily="49" charset="0"/>
                <a:cs typeface="Courier New" panose="02070309020205020404" pitchFamily="49" charset="0"/>
              </a:rPr>
              <a:t>0</a:t>
            </a:r>
            <a:r>
              <a:rPr lang="en-US" altLang="en-US" sz="1800" dirty="0">
                <a:latin typeface="Courier New" panose="02070309020205020404" pitchFamily="49" charset="0"/>
                <a:cs typeface="Courier New" panose="02070309020205020404" pitchFamily="49" charset="0"/>
              </a:rPr>
              <a:t>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S</a:t>
            </a:r>
            <a:endParaRPr lang="en-US" altLang="en-US" sz="1800" dirty="0">
              <a:latin typeface="Courier New" panose="02070309020205020404" pitchFamily="49" charset="0"/>
              <a:cs typeface="Courier New" panose="02070309020205020404" pitchFamily="49" charset="0"/>
            </a:endParaRPr>
          </a:p>
          <a:p>
            <a:pPr>
              <a:lnSpc>
                <a:spcPct val="90000"/>
              </a:lnSpc>
              <a:buFontTx/>
              <a:buNone/>
            </a:pPr>
            <a:r>
              <a:rPr lang="en-US" altLang="en-US" sz="1800" dirty="0">
                <a:latin typeface="Courier New" panose="02070309020205020404" pitchFamily="49" charset="0"/>
                <a:cs typeface="Courier New" panose="02070309020205020404" pitchFamily="49" charset="0"/>
              </a:rPr>
              <a:t>S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t>
            </a:r>
            <a:r>
              <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A</a:t>
            </a:r>
            <a:r>
              <a:rPr lang="en-US" altLang="en-US" sz="1800" dirty="0">
                <a:latin typeface="Courier New" panose="02070309020205020404" pitchFamily="49" charset="0"/>
                <a:cs typeface="Courier New" panose="02070309020205020404" pitchFamily="49" charset="0"/>
                <a:sym typeface="Wingdings" panose="05000000000000000000" pitchFamily="2" charset="2"/>
              </a:rPr>
              <a:t>SA | </a:t>
            </a:r>
            <a:r>
              <a:rPr lang="en-US" altLang="en-US" sz="1800" dirty="0" err="1">
                <a:latin typeface="Courier New" panose="02070309020205020404" pitchFamily="49" charset="0"/>
                <a:cs typeface="Courier New" panose="02070309020205020404" pitchFamily="49" charset="0"/>
                <a:sym typeface="Wingdings" panose="05000000000000000000" pitchFamily="2" charset="2"/>
              </a:rPr>
              <a:t>aB</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 a</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t>
            </a:r>
            <a:r>
              <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SA</a:t>
            </a:r>
          </a:p>
          <a:p>
            <a:pPr>
              <a:lnSpc>
                <a:spcPct val="90000"/>
              </a:lnSpc>
              <a:buFontTx/>
              <a:buNone/>
            </a:pPr>
            <a:r>
              <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A</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 B | S | </a:t>
            </a:r>
            <a:r>
              <a:rPr lang="en-US" altLang="en-US" sz="1800" b="1" dirty="0">
                <a:solidFill>
                  <a:srgbClr val="FF0000"/>
                </a:solidFill>
                <a:latin typeface="Courier New" panose="02070309020205020404" pitchFamily="49" charset="0"/>
                <a:cs typeface="Courier New" panose="02070309020205020404" pitchFamily="49" charset="0"/>
                <a:sym typeface="Symbol" panose="05050102010706020507" pitchFamily="18" charset="2"/>
              </a:rPr>
              <a:t></a:t>
            </a:r>
            <a:endPar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endParaRP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B  b</a:t>
            </a:r>
            <a:endParaRPr lang="en-US" altLang="en-US" sz="1800" b="1" strike="dblStrike" dirty="0">
              <a:solidFill>
                <a:srgbClr val="FF0000"/>
              </a:solidFill>
              <a:latin typeface="Courier New" panose="02070309020205020404" pitchFamily="49" charset="0"/>
              <a:cs typeface="Courier New" panose="02070309020205020404" pitchFamily="49" charset="0"/>
              <a:sym typeface="Symbol" panose="05050102010706020507" pitchFamily="18" charset="2"/>
            </a:endParaRPr>
          </a:p>
        </p:txBody>
      </p:sp>
      <p:sp>
        <p:nvSpPr>
          <p:cNvPr id="31" name="TextBox 30">
            <a:extLst>
              <a:ext uri="{FF2B5EF4-FFF2-40B4-BE49-F238E27FC236}">
                <a16:creationId xmlns:a16="http://schemas.microsoft.com/office/drawing/2014/main" id="{30889BF0-5EE2-4F96-BC2A-27E277C8E9F5}"/>
              </a:ext>
            </a:extLst>
          </p:cNvPr>
          <p:cNvSpPr txBox="1"/>
          <p:nvPr/>
        </p:nvSpPr>
        <p:spPr>
          <a:xfrm>
            <a:off x="2286000" y="4754880"/>
            <a:ext cx="6887170" cy="1094852"/>
          </a:xfrm>
          <a:prstGeom prst="rect">
            <a:avLst/>
          </a:prstGeom>
          <a:noFill/>
        </p:spPr>
        <p:txBody>
          <a:bodyPr wrap="square" rtlCol="0">
            <a:spAutoFit/>
          </a:bodyPr>
          <a:lstStyle/>
          <a:p>
            <a:pPr>
              <a:lnSpc>
                <a:spcPct val="90000"/>
              </a:lnSpc>
              <a:buFontTx/>
              <a:buNone/>
            </a:pPr>
            <a:r>
              <a:rPr lang="en-US" altLang="en-US" sz="1800" dirty="0">
                <a:latin typeface="Courier New" panose="02070309020205020404" pitchFamily="49" charset="0"/>
                <a:cs typeface="Courier New" panose="02070309020205020404" pitchFamily="49" charset="0"/>
              </a:rPr>
              <a:t>S</a:t>
            </a:r>
            <a:r>
              <a:rPr lang="en-US" altLang="en-US" sz="1800" baseline="-25000" dirty="0">
                <a:latin typeface="Courier New" panose="02070309020205020404" pitchFamily="49" charset="0"/>
                <a:cs typeface="Courier New" panose="02070309020205020404" pitchFamily="49" charset="0"/>
              </a:rPr>
              <a:t>0</a:t>
            </a:r>
            <a:r>
              <a:rPr lang="en-US" altLang="en-US" sz="1800" dirty="0">
                <a:latin typeface="Courier New" panose="02070309020205020404" pitchFamily="49" charset="0"/>
                <a:cs typeface="Courier New" panose="02070309020205020404" pitchFamily="49" charset="0"/>
              </a:rPr>
              <a:t>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S</a:t>
            </a:r>
            <a:endParaRPr lang="en-US" altLang="en-US" sz="1800" dirty="0">
              <a:latin typeface="Courier New" panose="02070309020205020404" pitchFamily="49" charset="0"/>
              <a:cs typeface="Courier New" panose="02070309020205020404" pitchFamily="49" charset="0"/>
            </a:endParaRPr>
          </a:p>
          <a:p>
            <a:pPr>
              <a:lnSpc>
                <a:spcPct val="90000"/>
              </a:lnSpc>
              <a:buFontTx/>
              <a:buNone/>
            </a:pPr>
            <a:r>
              <a:rPr lang="en-US" altLang="en-US" sz="1800" dirty="0">
                <a:latin typeface="Courier New" panose="02070309020205020404" pitchFamily="49" charset="0"/>
                <a:cs typeface="Courier New" panose="02070309020205020404" pitchFamily="49" charset="0"/>
              </a:rPr>
              <a:t>S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AS</a:t>
            </a:r>
            <a:r>
              <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A</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 </a:t>
            </a:r>
            <a:r>
              <a:rPr lang="en-US" altLang="en-US" sz="1800" dirty="0" err="1">
                <a:latin typeface="Courier New" panose="02070309020205020404" pitchFamily="49" charset="0"/>
                <a:cs typeface="Courier New" panose="02070309020205020404" pitchFamily="49" charset="0"/>
                <a:sym typeface="Wingdings" panose="05000000000000000000" pitchFamily="2" charset="2"/>
              </a:rPr>
              <a:t>aB</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 a</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SA</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 </a:t>
            </a:r>
            <a:r>
              <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AS</a:t>
            </a:r>
          </a:p>
          <a:p>
            <a:pPr>
              <a:lnSpc>
                <a:spcPct val="90000"/>
              </a:lnSpc>
              <a:buFontTx/>
              <a:buNone/>
            </a:pPr>
            <a:r>
              <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A</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 B | S | </a:t>
            </a:r>
            <a:r>
              <a:rPr lang="en-US" altLang="en-US" sz="1800" b="1" dirty="0">
                <a:solidFill>
                  <a:srgbClr val="FF0000"/>
                </a:solidFill>
                <a:latin typeface="Courier New" panose="02070309020205020404" pitchFamily="49" charset="0"/>
                <a:cs typeface="Courier New" panose="02070309020205020404" pitchFamily="49" charset="0"/>
                <a:sym typeface="Symbol" panose="05050102010706020507" pitchFamily="18" charset="2"/>
              </a:rPr>
              <a:t></a:t>
            </a:r>
            <a:endPar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endParaRP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B  b</a:t>
            </a:r>
            <a:endParaRPr lang="en-US" altLang="en-US" sz="1800" b="1" strike="dblStrike" dirty="0">
              <a:solidFill>
                <a:srgbClr val="FF0000"/>
              </a:solidFill>
              <a:latin typeface="Courier New" panose="02070309020205020404" pitchFamily="49" charset="0"/>
              <a:cs typeface="Courier New" panose="02070309020205020404" pitchFamily="49" charset="0"/>
              <a:sym typeface="Symbol" panose="05050102010706020507" pitchFamily="18" charset="2"/>
            </a:endParaRPr>
          </a:p>
        </p:txBody>
      </p:sp>
      <p:sp>
        <p:nvSpPr>
          <p:cNvPr id="32" name="TextBox 31">
            <a:extLst>
              <a:ext uri="{FF2B5EF4-FFF2-40B4-BE49-F238E27FC236}">
                <a16:creationId xmlns:a16="http://schemas.microsoft.com/office/drawing/2014/main" id="{9501FFA7-0996-4ACB-B499-00D52A7BCEF7}"/>
              </a:ext>
            </a:extLst>
          </p:cNvPr>
          <p:cNvSpPr txBox="1"/>
          <p:nvPr/>
        </p:nvSpPr>
        <p:spPr>
          <a:xfrm>
            <a:off x="2286000" y="4754880"/>
            <a:ext cx="6887170" cy="1094852"/>
          </a:xfrm>
          <a:prstGeom prst="rect">
            <a:avLst/>
          </a:prstGeom>
          <a:noFill/>
        </p:spPr>
        <p:txBody>
          <a:bodyPr wrap="square" rtlCol="0">
            <a:spAutoFit/>
          </a:bodyPr>
          <a:lstStyle/>
          <a:p>
            <a:pPr>
              <a:lnSpc>
                <a:spcPct val="90000"/>
              </a:lnSpc>
              <a:buFontTx/>
              <a:buNone/>
            </a:pPr>
            <a:r>
              <a:rPr lang="en-US" altLang="en-US" sz="1800" dirty="0">
                <a:latin typeface="Courier New" panose="02070309020205020404" pitchFamily="49" charset="0"/>
                <a:cs typeface="Courier New" panose="02070309020205020404" pitchFamily="49" charset="0"/>
              </a:rPr>
              <a:t>S</a:t>
            </a:r>
            <a:r>
              <a:rPr lang="en-US" altLang="en-US" sz="1800" baseline="-25000" dirty="0">
                <a:latin typeface="Courier New" panose="02070309020205020404" pitchFamily="49" charset="0"/>
                <a:cs typeface="Courier New" panose="02070309020205020404" pitchFamily="49" charset="0"/>
              </a:rPr>
              <a:t>0</a:t>
            </a:r>
            <a:r>
              <a:rPr lang="en-US" altLang="en-US" sz="1800" dirty="0">
                <a:latin typeface="Courier New" panose="02070309020205020404" pitchFamily="49" charset="0"/>
                <a:cs typeface="Courier New" panose="02070309020205020404" pitchFamily="49" charset="0"/>
              </a:rPr>
              <a:t>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S</a:t>
            </a:r>
            <a:endParaRPr lang="en-US" altLang="en-US" sz="1800" dirty="0">
              <a:latin typeface="Courier New" panose="02070309020205020404" pitchFamily="49" charset="0"/>
              <a:cs typeface="Courier New" panose="02070309020205020404" pitchFamily="49" charset="0"/>
            </a:endParaRPr>
          </a:p>
          <a:p>
            <a:pPr>
              <a:lnSpc>
                <a:spcPct val="90000"/>
              </a:lnSpc>
              <a:buFontTx/>
              <a:buNone/>
            </a:pPr>
            <a:r>
              <a:rPr lang="en-US" altLang="en-US" sz="1800" dirty="0">
                <a:latin typeface="Courier New" panose="02070309020205020404" pitchFamily="49" charset="0"/>
                <a:cs typeface="Courier New" panose="02070309020205020404" pitchFamily="49" charset="0"/>
              </a:rPr>
              <a:t>S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t>
            </a:r>
            <a:r>
              <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A</a:t>
            </a:r>
            <a:r>
              <a:rPr lang="en-US" altLang="en-US" sz="1800" dirty="0">
                <a:latin typeface="Courier New" panose="02070309020205020404" pitchFamily="49" charset="0"/>
                <a:cs typeface="Courier New" panose="02070309020205020404" pitchFamily="49" charset="0"/>
                <a:sym typeface="Wingdings" panose="05000000000000000000" pitchFamily="2" charset="2"/>
              </a:rPr>
              <a:t>S</a:t>
            </a:r>
            <a:r>
              <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A</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 </a:t>
            </a:r>
            <a:r>
              <a:rPr lang="en-US" altLang="en-US" sz="1800" dirty="0" err="1">
                <a:latin typeface="Courier New" panose="02070309020205020404" pitchFamily="49" charset="0"/>
                <a:cs typeface="Courier New" panose="02070309020205020404" pitchFamily="49" charset="0"/>
                <a:sym typeface="Wingdings" panose="05000000000000000000" pitchFamily="2" charset="2"/>
              </a:rPr>
              <a:t>aB</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 a | </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SA | AS | </a:t>
            </a:r>
            <a:r>
              <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S</a:t>
            </a:r>
          </a:p>
          <a:p>
            <a:pPr>
              <a:lnSpc>
                <a:spcPct val="90000"/>
              </a:lnSpc>
              <a:buFontTx/>
              <a:buNone/>
            </a:pPr>
            <a:r>
              <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A</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 B | S | </a:t>
            </a:r>
            <a:r>
              <a:rPr lang="en-US" altLang="en-US" sz="1800" b="1" dirty="0">
                <a:solidFill>
                  <a:srgbClr val="FF0000"/>
                </a:solidFill>
                <a:latin typeface="Courier New" panose="02070309020205020404" pitchFamily="49" charset="0"/>
                <a:cs typeface="Courier New" panose="02070309020205020404" pitchFamily="49" charset="0"/>
                <a:sym typeface="Symbol" panose="05050102010706020507" pitchFamily="18" charset="2"/>
              </a:rPr>
              <a:t></a:t>
            </a:r>
            <a:endPar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endParaRP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B  b</a:t>
            </a:r>
            <a:endParaRPr lang="en-US" altLang="en-US" sz="1800" b="1" strike="dblStrike" dirty="0">
              <a:solidFill>
                <a:srgbClr val="FF0000"/>
              </a:solidFill>
              <a:latin typeface="Courier New" panose="02070309020205020404" pitchFamily="49" charset="0"/>
              <a:cs typeface="Courier New" panose="02070309020205020404" pitchFamily="49" charset="0"/>
              <a:sym typeface="Symbol" panose="05050102010706020507" pitchFamily="18" charset="2"/>
            </a:endParaRPr>
          </a:p>
        </p:txBody>
      </p:sp>
      <p:sp>
        <p:nvSpPr>
          <p:cNvPr id="33" name="TextBox 32">
            <a:extLst>
              <a:ext uri="{FF2B5EF4-FFF2-40B4-BE49-F238E27FC236}">
                <a16:creationId xmlns:a16="http://schemas.microsoft.com/office/drawing/2014/main" id="{452CB907-FF75-435B-9F51-27D7EAFB4476}"/>
              </a:ext>
            </a:extLst>
          </p:cNvPr>
          <p:cNvSpPr txBox="1"/>
          <p:nvPr/>
        </p:nvSpPr>
        <p:spPr>
          <a:xfrm>
            <a:off x="2286000" y="4754880"/>
            <a:ext cx="6887170" cy="1094852"/>
          </a:xfrm>
          <a:prstGeom prst="rect">
            <a:avLst/>
          </a:prstGeom>
          <a:noFill/>
        </p:spPr>
        <p:txBody>
          <a:bodyPr wrap="square" rtlCol="0">
            <a:spAutoFit/>
          </a:bodyPr>
          <a:lstStyle/>
          <a:p>
            <a:pPr>
              <a:lnSpc>
                <a:spcPct val="90000"/>
              </a:lnSpc>
              <a:buFontTx/>
              <a:buNone/>
            </a:pPr>
            <a:r>
              <a:rPr lang="en-US" altLang="en-US" sz="1800" dirty="0">
                <a:latin typeface="Courier New" panose="02070309020205020404" pitchFamily="49" charset="0"/>
                <a:cs typeface="Courier New" panose="02070309020205020404" pitchFamily="49" charset="0"/>
              </a:rPr>
              <a:t>S</a:t>
            </a:r>
            <a:r>
              <a:rPr lang="en-US" altLang="en-US" sz="1800" baseline="-25000" dirty="0">
                <a:latin typeface="Courier New" panose="02070309020205020404" pitchFamily="49" charset="0"/>
                <a:cs typeface="Courier New" panose="02070309020205020404" pitchFamily="49" charset="0"/>
              </a:rPr>
              <a:t>0</a:t>
            </a:r>
            <a:r>
              <a:rPr lang="en-US" altLang="en-US" sz="1800" dirty="0">
                <a:latin typeface="Courier New" panose="02070309020205020404" pitchFamily="49" charset="0"/>
                <a:cs typeface="Courier New" panose="02070309020205020404" pitchFamily="49" charset="0"/>
              </a:rPr>
              <a:t>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S</a:t>
            </a:r>
            <a:endParaRPr lang="en-US" altLang="en-US" sz="1800" dirty="0">
              <a:latin typeface="Courier New" panose="02070309020205020404" pitchFamily="49" charset="0"/>
              <a:cs typeface="Courier New" panose="02070309020205020404" pitchFamily="49" charset="0"/>
            </a:endParaRPr>
          </a:p>
          <a:p>
            <a:pPr>
              <a:lnSpc>
                <a:spcPct val="90000"/>
              </a:lnSpc>
              <a:buFontTx/>
              <a:buNone/>
            </a:pPr>
            <a:r>
              <a:rPr lang="en-US" altLang="en-US" sz="1800" dirty="0">
                <a:latin typeface="Courier New" panose="02070309020205020404" pitchFamily="49" charset="0"/>
                <a:cs typeface="Courier New" panose="02070309020205020404" pitchFamily="49" charset="0"/>
              </a:rPr>
              <a:t>S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ASA | </a:t>
            </a:r>
            <a:r>
              <a:rPr lang="en-US" altLang="en-US" sz="1800" dirty="0" err="1">
                <a:latin typeface="Courier New" panose="02070309020205020404" pitchFamily="49" charset="0"/>
                <a:cs typeface="Courier New" panose="02070309020205020404" pitchFamily="49" charset="0"/>
                <a:sym typeface="Wingdings" panose="05000000000000000000" pitchFamily="2" charset="2"/>
              </a:rPr>
              <a:t>aB</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 a | SA | AS | S</a:t>
            </a: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A  B | S</a:t>
            </a: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B  b</a:t>
            </a:r>
            <a:endParaRPr lang="en-US" altLang="en-US" sz="1800" strike="dblStrike" dirty="0">
              <a:latin typeface="Courier New" panose="02070309020205020404" pitchFamily="49" charset="0"/>
              <a:cs typeface="Courier New" panose="02070309020205020404" pitchFamily="49" charset="0"/>
              <a:sym typeface="Symbol" panose="05050102010706020507" pitchFamily="18" charset="2"/>
            </a:endParaRPr>
          </a:p>
        </p:txBody>
      </p:sp>
      <p:sp>
        <p:nvSpPr>
          <p:cNvPr id="34" name="TextBox 33">
            <a:extLst>
              <a:ext uri="{FF2B5EF4-FFF2-40B4-BE49-F238E27FC236}">
                <a16:creationId xmlns:a16="http://schemas.microsoft.com/office/drawing/2014/main" id="{1DEC5B5A-CDC2-403D-8541-AACACACF73C2}"/>
              </a:ext>
            </a:extLst>
          </p:cNvPr>
          <p:cNvSpPr txBox="1"/>
          <p:nvPr/>
        </p:nvSpPr>
        <p:spPr>
          <a:xfrm>
            <a:off x="2286000" y="4754880"/>
            <a:ext cx="6627780" cy="1094852"/>
          </a:xfrm>
          <a:prstGeom prst="rect">
            <a:avLst/>
          </a:prstGeom>
          <a:noFill/>
        </p:spPr>
        <p:txBody>
          <a:bodyPr wrap="square" rtlCol="0">
            <a:spAutoFit/>
          </a:bodyPr>
          <a:lstStyle/>
          <a:p>
            <a:pPr>
              <a:lnSpc>
                <a:spcPct val="90000"/>
              </a:lnSpc>
              <a:buFontTx/>
              <a:buNone/>
            </a:pPr>
            <a:r>
              <a:rPr lang="en-US" altLang="en-US" sz="1800" dirty="0">
                <a:latin typeface="Courier New" panose="02070309020205020404" pitchFamily="49" charset="0"/>
                <a:cs typeface="Courier New" panose="02070309020205020404" pitchFamily="49" charset="0"/>
              </a:rPr>
              <a:t>S</a:t>
            </a:r>
            <a:r>
              <a:rPr lang="en-US" altLang="en-US" sz="1800" baseline="-25000" dirty="0">
                <a:latin typeface="Courier New" panose="02070309020205020404" pitchFamily="49" charset="0"/>
                <a:cs typeface="Courier New" panose="02070309020205020404" pitchFamily="49" charset="0"/>
              </a:rPr>
              <a:t>0</a:t>
            </a:r>
            <a:r>
              <a:rPr lang="en-US" altLang="en-US" sz="1800" dirty="0">
                <a:latin typeface="Courier New" panose="02070309020205020404" pitchFamily="49" charset="0"/>
                <a:cs typeface="Courier New" panose="02070309020205020404" pitchFamily="49" charset="0"/>
              </a:rPr>
              <a:t>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S</a:t>
            </a:r>
            <a:endParaRPr lang="en-US" altLang="en-US" sz="1800" dirty="0">
              <a:latin typeface="Courier New" panose="02070309020205020404" pitchFamily="49" charset="0"/>
              <a:cs typeface="Courier New" panose="02070309020205020404" pitchFamily="49" charset="0"/>
            </a:endParaRPr>
          </a:p>
          <a:p>
            <a:pPr>
              <a:lnSpc>
                <a:spcPct val="90000"/>
              </a:lnSpc>
              <a:buFontTx/>
              <a:buNone/>
            </a:pPr>
            <a:r>
              <a:rPr lang="en-US" altLang="en-US" sz="1800" dirty="0">
                <a:latin typeface="Courier New" panose="02070309020205020404" pitchFamily="49" charset="0"/>
                <a:cs typeface="Courier New" panose="02070309020205020404" pitchFamily="49" charset="0"/>
              </a:rPr>
              <a:t>S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ASA | </a:t>
            </a:r>
            <a:r>
              <a:rPr lang="en-US" altLang="en-US" sz="1800" dirty="0" err="1">
                <a:latin typeface="Courier New" panose="02070309020205020404" pitchFamily="49" charset="0"/>
                <a:cs typeface="Courier New" panose="02070309020205020404" pitchFamily="49" charset="0"/>
                <a:sym typeface="Wingdings" panose="05000000000000000000" pitchFamily="2" charset="2"/>
              </a:rPr>
              <a:t>aB</a:t>
            </a:r>
            <a:endParaRPr lang="en-US" altLang="en-US" sz="1800" dirty="0">
              <a:latin typeface="Courier New" panose="02070309020205020404" pitchFamily="49" charset="0"/>
              <a:cs typeface="Courier New" panose="02070309020205020404" pitchFamily="49" charset="0"/>
              <a:sym typeface="Wingdings" panose="05000000000000000000" pitchFamily="2" charset="2"/>
            </a:endParaRP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A  B | S</a:t>
            </a: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B  b | </a:t>
            </a:r>
            <a:r>
              <a:rPr lang="en-US" altLang="en-US" sz="1800" dirty="0">
                <a:latin typeface="Courier New" panose="02070309020205020404" pitchFamily="49" charset="0"/>
                <a:cs typeface="Courier New" panose="02070309020205020404" pitchFamily="49" charset="0"/>
                <a:sym typeface="Symbol" panose="05050102010706020507" pitchFamily="18" charset="2"/>
              </a:rPr>
              <a:t></a:t>
            </a:r>
          </a:p>
        </p:txBody>
      </p:sp>
    </p:spTree>
    <p:extLst>
      <p:ext uri="{BB962C8B-B14F-4D97-AF65-F5344CB8AC3E}">
        <p14:creationId xmlns:p14="http://schemas.microsoft.com/office/powerpoint/2010/main" val="35141038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8">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8">
                                            <p:txEl>
                                              <p:pRg st="10" end="1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3" presetClass="emph" presetSubtype="1" nodeType="clickEffect">
                                  <p:stCondLst>
                                    <p:cond delay="0"/>
                                  </p:stCondLst>
                                  <p:childTnLst>
                                    <p:set>
                                      <p:cBhvr override="childStyle">
                                        <p:cTn id="42" dur="indefinite"/>
                                        <p:tgtEl>
                                          <p:spTgt spid="8">
                                            <p:txEl>
                                              <p:pRg st="2" end="2"/>
                                            </p:txEl>
                                          </p:spTgt>
                                        </p:tgtEl>
                                        <p:attrNameLst>
                                          <p:attrName>style.color</p:attrName>
                                        </p:attrNameLst>
                                      </p:cBhvr>
                                      <p:to>
                                        <p:clrVal>
                                          <a:srgbClr val="D8D8D8"/>
                                        </p:clrVal>
                                      </p:to>
                                    </p:set>
                                  </p:childTnLst>
                                </p:cTn>
                              </p:par>
                              <p:par>
                                <p:cTn id="43" presetID="3" presetClass="emph" presetSubtype="1" nodeType="withEffect">
                                  <p:stCondLst>
                                    <p:cond delay="0"/>
                                  </p:stCondLst>
                                  <p:childTnLst>
                                    <p:set>
                                      <p:cBhvr override="childStyle">
                                        <p:cTn id="44" dur="indefinite"/>
                                        <p:tgtEl>
                                          <p:spTgt spid="8">
                                            <p:txEl>
                                              <p:pRg st="3" end="3"/>
                                            </p:txEl>
                                          </p:spTgt>
                                        </p:tgtEl>
                                        <p:attrNameLst>
                                          <p:attrName>style.color</p:attrName>
                                        </p:attrNameLst>
                                      </p:cBhvr>
                                      <p:to>
                                        <p:clrVal>
                                          <a:srgbClr val="D8D8D8"/>
                                        </p:clrVal>
                                      </p:to>
                                    </p:set>
                                  </p:childTnLst>
                                </p:cTn>
                              </p:par>
                              <p:par>
                                <p:cTn id="45" presetID="3" presetClass="emph" presetSubtype="1" nodeType="withEffect">
                                  <p:stCondLst>
                                    <p:cond delay="0"/>
                                  </p:stCondLst>
                                  <p:childTnLst>
                                    <p:set>
                                      <p:cBhvr override="childStyle">
                                        <p:cTn id="46" dur="indefinite"/>
                                        <p:tgtEl>
                                          <p:spTgt spid="8">
                                            <p:txEl>
                                              <p:pRg st="4" end="4"/>
                                            </p:txEl>
                                          </p:spTgt>
                                        </p:tgtEl>
                                        <p:attrNameLst>
                                          <p:attrName>style.color</p:attrName>
                                        </p:attrNameLst>
                                      </p:cBhvr>
                                      <p:to>
                                        <p:clrVal>
                                          <a:srgbClr val="D8D8D8"/>
                                        </p:clrVal>
                                      </p:to>
                                    </p:set>
                                  </p:childTnLst>
                                </p:cTn>
                              </p:par>
                              <p:par>
                                <p:cTn id="47" presetID="3" presetClass="emph" presetSubtype="1" nodeType="withEffect">
                                  <p:stCondLst>
                                    <p:cond delay="0"/>
                                  </p:stCondLst>
                                  <p:childTnLst>
                                    <p:set>
                                      <p:cBhvr override="childStyle">
                                        <p:cTn id="48" dur="indefinite"/>
                                        <p:tgtEl>
                                          <p:spTgt spid="8">
                                            <p:txEl>
                                              <p:pRg st="5" end="5"/>
                                            </p:txEl>
                                          </p:spTgt>
                                        </p:tgtEl>
                                        <p:attrNameLst>
                                          <p:attrName>style.color</p:attrName>
                                        </p:attrNameLst>
                                      </p:cBhvr>
                                      <p:to>
                                        <p:clrVal>
                                          <a:srgbClr val="D8D8D8"/>
                                        </p:clrVal>
                                      </p:to>
                                    </p:set>
                                  </p:childTnLst>
                                </p:cTn>
                              </p:par>
                              <p:par>
                                <p:cTn id="49" presetID="3" presetClass="emph" presetSubtype="1" nodeType="withEffect">
                                  <p:stCondLst>
                                    <p:cond delay="0"/>
                                  </p:stCondLst>
                                  <p:childTnLst>
                                    <p:set>
                                      <p:cBhvr override="childStyle">
                                        <p:cTn id="50" dur="indefinite"/>
                                        <p:tgtEl>
                                          <p:spTgt spid="8">
                                            <p:txEl>
                                              <p:pRg st="6" end="6"/>
                                            </p:txEl>
                                          </p:spTgt>
                                        </p:tgtEl>
                                        <p:attrNameLst>
                                          <p:attrName>style.color</p:attrName>
                                        </p:attrNameLst>
                                      </p:cBhvr>
                                      <p:to>
                                        <p:clrVal>
                                          <a:srgbClr val="D8D8D8"/>
                                        </p:clrVal>
                                      </p:to>
                                    </p:set>
                                  </p:childTnLst>
                                </p:cTn>
                              </p:par>
                              <p:par>
                                <p:cTn id="51" presetID="3" presetClass="emph" presetSubtype="1" nodeType="withEffect">
                                  <p:stCondLst>
                                    <p:cond delay="0"/>
                                  </p:stCondLst>
                                  <p:childTnLst>
                                    <p:set>
                                      <p:cBhvr override="childStyle">
                                        <p:cTn id="52" dur="indefinite"/>
                                        <p:tgtEl>
                                          <p:spTgt spid="8">
                                            <p:txEl>
                                              <p:pRg st="7" end="7"/>
                                            </p:txEl>
                                          </p:spTgt>
                                        </p:tgtEl>
                                        <p:attrNameLst>
                                          <p:attrName>style.color</p:attrName>
                                        </p:attrNameLst>
                                      </p:cBhvr>
                                      <p:to>
                                        <p:clrVal>
                                          <a:srgbClr val="D8D8D8"/>
                                        </p:clrVal>
                                      </p:to>
                                    </p:set>
                                  </p:childTnLst>
                                </p:cTn>
                              </p:par>
                              <p:par>
                                <p:cTn id="53" presetID="3" presetClass="emph" presetSubtype="1" nodeType="withEffect">
                                  <p:stCondLst>
                                    <p:cond delay="0"/>
                                  </p:stCondLst>
                                  <p:childTnLst>
                                    <p:set>
                                      <p:cBhvr override="childStyle">
                                        <p:cTn id="54" dur="indefinite"/>
                                        <p:tgtEl>
                                          <p:spTgt spid="8">
                                            <p:txEl>
                                              <p:pRg st="8" end="8"/>
                                            </p:txEl>
                                          </p:spTgt>
                                        </p:tgtEl>
                                        <p:attrNameLst>
                                          <p:attrName>style.color</p:attrName>
                                        </p:attrNameLst>
                                      </p:cBhvr>
                                      <p:to>
                                        <p:clrVal>
                                          <a:srgbClr val="D8D8D8"/>
                                        </p:clrVal>
                                      </p:to>
                                    </p:set>
                                  </p:childTnLst>
                                </p:cTn>
                              </p:par>
                              <p:par>
                                <p:cTn id="55" presetID="3" presetClass="emph" presetSubtype="1" nodeType="withEffect">
                                  <p:stCondLst>
                                    <p:cond delay="0"/>
                                  </p:stCondLst>
                                  <p:childTnLst>
                                    <p:set>
                                      <p:cBhvr override="childStyle">
                                        <p:cTn id="56" dur="indefinite"/>
                                        <p:tgtEl>
                                          <p:spTgt spid="8">
                                            <p:txEl>
                                              <p:pRg st="9" end="9"/>
                                            </p:txEl>
                                          </p:spTgt>
                                        </p:tgtEl>
                                        <p:attrNameLst>
                                          <p:attrName>style.color</p:attrName>
                                        </p:attrNameLst>
                                      </p:cBhvr>
                                      <p:to>
                                        <p:clrVal>
                                          <a:srgbClr val="D8D8D8"/>
                                        </p:clrVal>
                                      </p:to>
                                    </p:set>
                                  </p:childTnLst>
                                </p:cTn>
                              </p:par>
                              <p:par>
                                <p:cTn id="57" presetID="3" presetClass="emph" presetSubtype="1" nodeType="withEffect">
                                  <p:stCondLst>
                                    <p:cond delay="0"/>
                                  </p:stCondLst>
                                  <p:childTnLst>
                                    <p:set>
                                      <p:cBhvr override="childStyle">
                                        <p:cTn id="58" dur="indefinite"/>
                                        <p:tgtEl>
                                          <p:spTgt spid="8">
                                            <p:txEl>
                                              <p:pRg st="10" end="10"/>
                                            </p:txEl>
                                          </p:spTgt>
                                        </p:tgtEl>
                                        <p:attrNameLst>
                                          <p:attrName>style.color</p:attrName>
                                        </p:attrNameLst>
                                      </p:cBhvr>
                                      <p:to>
                                        <p:clrVal>
                                          <a:srgbClr val="D8D8D8"/>
                                        </p:clrVal>
                                      </p:to>
                                    </p:set>
                                  </p:childTnLst>
                                </p:cTn>
                              </p:par>
                              <p:par>
                                <p:cTn id="59" presetID="1" presetClass="entr" presetSubtype="0" fill="hold" grpId="0" nodeType="withEffect">
                                  <p:stCondLst>
                                    <p:cond delay="0"/>
                                  </p:stCondLst>
                                  <p:childTnLst>
                                    <p:set>
                                      <p:cBhvr>
                                        <p:cTn id="60" dur="1" fill="hold">
                                          <p:stCondLst>
                                            <p:cond delay="0"/>
                                          </p:stCondLst>
                                        </p:cTn>
                                        <p:tgtEl>
                                          <p:spTgt spid="14"/>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24"/>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34"/>
                                        </p:tgtEl>
                                        <p:attrNameLst>
                                          <p:attrName>style.visibility</p:attrName>
                                        </p:attrNameLst>
                                      </p:cBhvr>
                                      <p:to>
                                        <p:strVal val="visible"/>
                                      </p:to>
                                    </p:set>
                                  </p:childTnLst>
                                </p:cTn>
                              </p:par>
                              <p:par>
                                <p:cTn id="69" presetID="1" presetClass="exit" presetSubtype="0" fill="hold" grpId="1" nodeType="withEffect">
                                  <p:stCondLst>
                                    <p:cond delay="0"/>
                                  </p:stCondLst>
                                  <p:childTnLst>
                                    <p:set>
                                      <p:cBhvr>
                                        <p:cTn id="70" dur="1" fill="hold">
                                          <p:stCondLst>
                                            <p:cond delay="0"/>
                                          </p:stCondLst>
                                        </p:cTn>
                                        <p:tgtEl>
                                          <p:spTgt spid="24"/>
                                        </p:tgtEl>
                                        <p:attrNameLst>
                                          <p:attrName>style.visibility</p:attrName>
                                        </p:attrNameLst>
                                      </p:cBhvr>
                                      <p:to>
                                        <p:strVal val="hidden"/>
                                      </p:to>
                                    </p:set>
                                  </p:childTnLst>
                                </p:cTn>
                              </p:par>
                              <p:par>
                                <p:cTn id="71" presetID="1" presetClass="entr" presetSubtype="0" fill="hold" grpId="0" nodeType="withEffect">
                                  <p:stCondLst>
                                    <p:cond delay="0"/>
                                  </p:stCondLst>
                                  <p:childTnLst>
                                    <p:set>
                                      <p:cBhvr>
                                        <p:cTn id="72" dur="1" fill="hold">
                                          <p:stCondLst>
                                            <p:cond delay="0"/>
                                          </p:stCondLst>
                                        </p:cTn>
                                        <p:tgtEl>
                                          <p:spTgt spid="16"/>
                                        </p:tgtEl>
                                        <p:attrNameLst>
                                          <p:attrName>style.visibility</p:attrName>
                                        </p:attrNameLst>
                                      </p:cBhvr>
                                      <p:to>
                                        <p:strVal val="visible"/>
                                      </p:to>
                                    </p:set>
                                  </p:childTnLst>
                                </p:cTn>
                              </p:par>
                              <p:par>
                                <p:cTn id="73" presetID="1" presetClass="exit" presetSubtype="0" fill="hold" grpId="1" nodeType="withEffect">
                                  <p:stCondLst>
                                    <p:cond delay="0"/>
                                  </p:stCondLst>
                                  <p:childTnLst>
                                    <p:set>
                                      <p:cBhvr>
                                        <p:cTn id="74" dur="1" fill="hold">
                                          <p:stCondLst>
                                            <p:cond delay="0"/>
                                          </p:stCondLst>
                                        </p:cTn>
                                        <p:tgtEl>
                                          <p:spTgt spid="14"/>
                                        </p:tgtEl>
                                        <p:attrNameLst>
                                          <p:attrName>style.visibility</p:attrName>
                                        </p:attrNameLst>
                                      </p:cBhvr>
                                      <p:to>
                                        <p:strVal val="hidden"/>
                                      </p:to>
                                    </p:set>
                                  </p:childTnLst>
                                </p:cTn>
                              </p:par>
                              <p:par>
                                <p:cTn id="75" presetID="3" presetClass="emph" presetSubtype="1" nodeType="withEffect">
                                  <p:stCondLst>
                                    <p:cond delay="0"/>
                                  </p:stCondLst>
                                  <p:childTnLst>
                                    <p:set>
                                      <p:cBhvr override="childStyle">
                                        <p:cTn id="76" dur="indefinite"/>
                                        <p:tgtEl>
                                          <p:spTgt spid="8">
                                            <p:txEl>
                                              <p:pRg st="1" end="1"/>
                                            </p:txEl>
                                          </p:spTgt>
                                        </p:tgtEl>
                                        <p:attrNameLst>
                                          <p:attrName>style.color</p:attrName>
                                        </p:attrNameLst>
                                      </p:cBhvr>
                                      <p:to>
                                        <p:clrVal>
                                          <a:srgbClr val="D8D8D8"/>
                                        </p:clrVal>
                                      </p:to>
                                    </p:set>
                                  </p:childTnLst>
                                </p:cTn>
                              </p:par>
                              <p:par>
                                <p:cTn id="77" presetID="3" presetClass="emph" presetSubtype="1" nodeType="withEffect">
                                  <p:stCondLst>
                                    <p:cond delay="0"/>
                                  </p:stCondLst>
                                  <p:childTnLst>
                                    <p:set>
                                      <p:cBhvr override="childStyle">
                                        <p:cTn id="78" dur="indefinite"/>
                                        <p:tgtEl>
                                          <p:spTgt spid="8">
                                            <p:txEl>
                                              <p:pRg st="2" end="2"/>
                                            </p:txEl>
                                          </p:spTgt>
                                        </p:tgtEl>
                                        <p:attrNameLst>
                                          <p:attrName>style.color</p:attrName>
                                        </p:attrNameLst>
                                      </p:cBhvr>
                                      <p:to>
                                        <p:clrVal>
                                          <a:srgbClr val="000000"/>
                                        </p:clrVal>
                                      </p:to>
                                    </p:set>
                                  </p:childTnLst>
                                </p:cTn>
                              </p:par>
                              <p:par>
                                <p:cTn id="79" presetID="3" presetClass="emph" presetSubtype="1" nodeType="withEffect">
                                  <p:stCondLst>
                                    <p:cond delay="0"/>
                                  </p:stCondLst>
                                  <p:childTnLst>
                                    <p:set>
                                      <p:cBhvr override="childStyle">
                                        <p:cTn id="80" dur="indefinite"/>
                                        <p:tgtEl>
                                          <p:spTgt spid="8">
                                            <p:txEl>
                                              <p:pRg st="3" end="3"/>
                                            </p:txEl>
                                          </p:spTgt>
                                        </p:tgtEl>
                                        <p:attrNameLst>
                                          <p:attrName>style.color</p:attrName>
                                        </p:attrNameLst>
                                      </p:cBhvr>
                                      <p:to>
                                        <p:clrVal>
                                          <a:srgbClr val="000000"/>
                                        </p:clrVal>
                                      </p:to>
                                    </p:set>
                                  </p:childTnLst>
                                </p:cTn>
                              </p:par>
                              <p:par>
                                <p:cTn id="81" presetID="3" presetClass="emph" presetSubtype="1" nodeType="withEffect">
                                  <p:stCondLst>
                                    <p:cond delay="0"/>
                                  </p:stCondLst>
                                  <p:childTnLst>
                                    <p:set>
                                      <p:cBhvr override="childStyle">
                                        <p:cTn id="82" dur="indefinite"/>
                                        <p:tgtEl>
                                          <p:spTgt spid="8">
                                            <p:txEl>
                                              <p:pRg st="4" end="4"/>
                                            </p:txEl>
                                          </p:spTgt>
                                        </p:tgtEl>
                                        <p:attrNameLst>
                                          <p:attrName>style.color</p:attrName>
                                        </p:attrNameLst>
                                      </p:cBhvr>
                                      <p:to>
                                        <p:clrVal>
                                          <a:srgbClr val="000000"/>
                                        </p:clrVal>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26"/>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21"/>
                                        </p:tgtEl>
                                        <p:attrNameLst>
                                          <p:attrName>style.visibility</p:attrName>
                                        </p:attrNameLst>
                                      </p:cBhvr>
                                      <p:to>
                                        <p:strVal val="visible"/>
                                      </p:to>
                                    </p:set>
                                  </p:childTnLst>
                                </p:cTn>
                              </p:par>
                              <p:par>
                                <p:cTn id="91" presetID="1" presetClass="exit" presetSubtype="0" fill="hold" grpId="1" nodeType="withEffect">
                                  <p:stCondLst>
                                    <p:cond delay="0"/>
                                  </p:stCondLst>
                                  <p:childTnLst>
                                    <p:set>
                                      <p:cBhvr>
                                        <p:cTn id="92" dur="1" fill="hold">
                                          <p:stCondLst>
                                            <p:cond delay="0"/>
                                          </p:stCondLst>
                                        </p:cTn>
                                        <p:tgtEl>
                                          <p:spTgt spid="34"/>
                                        </p:tgtEl>
                                        <p:attrNameLst>
                                          <p:attrName>style.visibility</p:attrName>
                                        </p:attrNameLst>
                                      </p:cBhvr>
                                      <p:to>
                                        <p:strVal val="hidden"/>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25"/>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grpId="0" nodeType="clickEffect">
                                  <p:stCondLst>
                                    <p:cond delay="0"/>
                                  </p:stCondLst>
                                  <p:childTnLst>
                                    <p:set>
                                      <p:cBhvr>
                                        <p:cTn id="100" dur="1" fill="hold">
                                          <p:stCondLst>
                                            <p:cond delay="0"/>
                                          </p:stCondLst>
                                        </p:cTn>
                                        <p:tgtEl>
                                          <p:spTgt spid="22"/>
                                        </p:tgtEl>
                                        <p:attrNameLst>
                                          <p:attrName>style.visibility</p:attrName>
                                        </p:attrNameLst>
                                      </p:cBhvr>
                                      <p:to>
                                        <p:strVal val="visible"/>
                                      </p:to>
                                    </p:set>
                                  </p:childTnLst>
                                </p:cTn>
                              </p:par>
                              <p:par>
                                <p:cTn id="101" presetID="1" presetClass="exit" presetSubtype="0" fill="hold" grpId="1" nodeType="withEffect">
                                  <p:stCondLst>
                                    <p:cond delay="0"/>
                                  </p:stCondLst>
                                  <p:childTnLst>
                                    <p:set>
                                      <p:cBhvr>
                                        <p:cTn id="102" dur="1" fill="hold">
                                          <p:stCondLst>
                                            <p:cond delay="0"/>
                                          </p:stCondLst>
                                        </p:cTn>
                                        <p:tgtEl>
                                          <p:spTgt spid="21"/>
                                        </p:tgtEl>
                                        <p:attrNameLst>
                                          <p:attrName>style.visibility</p:attrName>
                                        </p:attrNameLst>
                                      </p:cBhvr>
                                      <p:to>
                                        <p:strVal val="hidden"/>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23"/>
                                        </p:tgtEl>
                                        <p:attrNameLst>
                                          <p:attrName>style.visibility</p:attrName>
                                        </p:attrNameLst>
                                      </p:cBhvr>
                                      <p:to>
                                        <p:strVal val="visible"/>
                                      </p:to>
                                    </p:set>
                                  </p:childTnLst>
                                </p:cTn>
                              </p:par>
                              <p:par>
                                <p:cTn id="107" presetID="1" presetClass="exit" presetSubtype="0" fill="hold" grpId="1" nodeType="withEffect">
                                  <p:stCondLst>
                                    <p:cond delay="0"/>
                                  </p:stCondLst>
                                  <p:childTnLst>
                                    <p:set>
                                      <p:cBhvr>
                                        <p:cTn id="108" dur="1" fill="hold">
                                          <p:stCondLst>
                                            <p:cond delay="0"/>
                                          </p:stCondLst>
                                        </p:cTn>
                                        <p:tgtEl>
                                          <p:spTgt spid="22"/>
                                        </p:tgtEl>
                                        <p:attrNameLst>
                                          <p:attrName>style.visibility</p:attrName>
                                        </p:attrNameLst>
                                      </p:cBhvr>
                                      <p:to>
                                        <p:strVal val="hidden"/>
                                      </p:to>
                                    </p:set>
                                  </p:childTnLst>
                                </p:cTn>
                              </p:par>
                              <p:par>
                                <p:cTn id="109" presetID="1" presetClass="exit" presetSubtype="0" fill="hold" grpId="1" nodeType="withEffect">
                                  <p:stCondLst>
                                    <p:cond delay="0"/>
                                  </p:stCondLst>
                                  <p:childTnLst>
                                    <p:set>
                                      <p:cBhvr>
                                        <p:cTn id="110" dur="1" fill="hold">
                                          <p:stCondLst>
                                            <p:cond delay="0"/>
                                          </p:stCondLst>
                                        </p:cTn>
                                        <p:tgtEl>
                                          <p:spTgt spid="25"/>
                                        </p:tgtEl>
                                        <p:attrNameLst>
                                          <p:attrName>style.visibility</p:attrName>
                                        </p:attrNameLst>
                                      </p:cBhvr>
                                      <p:to>
                                        <p:strVal val="hidden"/>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grpId="0" nodeType="clickEffect">
                                  <p:stCondLst>
                                    <p:cond delay="0"/>
                                  </p:stCondLst>
                                  <p:childTnLst>
                                    <p:set>
                                      <p:cBhvr>
                                        <p:cTn id="114" dur="1" fill="hold">
                                          <p:stCondLst>
                                            <p:cond delay="0"/>
                                          </p:stCondLst>
                                        </p:cTn>
                                        <p:tgtEl>
                                          <p:spTgt spid="27"/>
                                        </p:tgtEl>
                                        <p:attrNameLst>
                                          <p:attrName>style.visibility</p:attrName>
                                        </p:attrNameLst>
                                      </p:cBhvr>
                                      <p:to>
                                        <p:strVal val="visible"/>
                                      </p:to>
                                    </p:set>
                                  </p:childTnLst>
                                </p:cTn>
                              </p:par>
                              <p:par>
                                <p:cTn id="115" presetID="1" presetClass="exit" presetSubtype="0" fill="hold" grpId="1" nodeType="withEffect">
                                  <p:stCondLst>
                                    <p:cond delay="0"/>
                                  </p:stCondLst>
                                  <p:childTnLst>
                                    <p:set>
                                      <p:cBhvr>
                                        <p:cTn id="116" dur="1" fill="hold">
                                          <p:stCondLst>
                                            <p:cond delay="0"/>
                                          </p:stCondLst>
                                        </p:cTn>
                                        <p:tgtEl>
                                          <p:spTgt spid="26"/>
                                        </p:tgtEl>
                                        <p:attrNameLst>
                                          <p:attrName>style.visibility</p:attrName>
                                        </p:attrNameLst>
                                      </p:cBhvr>
                                      <p:to>
                                        <p:strVal val="hidden"/>
                                      </p:to>
                                    </p:set>
                                  </p:childTnLst>
                                </p:cTn>
                              </p:par>
                            </p:childTnLst>
                          </p:cTn>
                        </p:par>
                      </p:childTnLst>
                    </p:cTn>
                  </p:par>
                  <p:par>
                    <p:cTn id="117" fill="hold">
                      <p:stCondLst>
                        <p:cond delay="indefinite"/>
                      </p:stCondLst>
                      <p:childTnLst>
                        <p:par>
                          <p:cTn id="118" fill="hold">
                            <p:stCondLst>
                              <p:cond delay="0"/>
                            </p:stCondLst>
                            <p:childTnLst>
                              <p:par>
                                <p:cTn id="119" presetID="1" presetClass="entr" presetSubtype="0" fill="hold" grpId="0" nodeType="clickEffect">
                                  <p:stCondLst>
                                    <p:cond delay="0"/>
                                  </p:stCondLst>
                                  <p:childTnLst>
                                    <p:set>
                                      <p:cBhvr>
                                        <p:cTn id="120" dur="1" fill="hold">
                                          <p:stCondLst>
                                            <p:cond delay="0"/>
                                          </p:stCondLst>
                                        </p:cTn>
                                        <p:tgtEl>
                                          <p:spTgt spid="28"/>
                                        </p:tgtEl>
                                        <p:attrNameLst>
                                          <p:attrName>style.visibility</p:attrName>
                                        </p:attrNameLst>
                                      </p:cBhvr>
                                      <p:to>
                                        <p:strVal val="visible"/>
                                      </p:to>
                                    </p:set>
                                  </p:childTnLst>
                                </p:cTn>
                              </p:par>
                              <p:par>
                                <p:cTn id="121" presetID="1" presetClass="exit" presetSubtype="0" fill="hold" grpId="1" nodeType="withEffect">
                                  <p:stCondLst>
                                    <p:cond delay="0"/>
                                  </p:stCondLst>
                                  <p:childTnLst>
                                    <p:set>
                                      <p:cBhvr>
                                        <p:cTn id="122" dur="1" fill="hold">
                                          <p:stCondLst>
                                            <p:cond delay="0"/>
                                          </p:stCondLst>
                                        </p:cTn>
                                        <p:tgtEl>
                                          <p:spTgt spid="23"/>
                                        </p:tgtEl>
                                        <p:attrNameLst>
                                          <p:attrName>style.visibility</p:attrName>
                                        </p:attrNameLst>
                                      </p:cBhvr>
                                      <p:to>
                                        <p:strVal val="hidden"/>
                                      </p:to>
                                    </p:set>
                                  </p:childTnLst>
                                </p:cTn>
                              </p:par>
                            </p:childTnLst>
                          </p:cTn>
                        </p:par>
                      </p:childTnLst>
                    </p:cTn>
                  </p:par>
                  <p:par>
                    <p:cTn id="123" fill="hold">
                      <p:stCondLst>
                        <p:cond delay="indefinite"/>
                      </p:stCondLst>
                      <p:childTnLst>
                        <p:par>
                          <p:cTn id="124" fill="hold">
                            <p:stCondLst>
                              <p:cond delay="0"/>
                            </p:stCondLst>
                            <p:childTnLst>
                              <p:par>
                                <p:cTn id="125" presetID="1" presetClass="entr" presetSubtype="0" fill="hold" grpId="0" nodeType="clickEffect">
                                  <p:stCondLst>
                                    <p:cond delay="0"/>
                                  </p:stCondLst>
                                  <p:childTnLst>
                                    <p:set>
                                      <p:cBhvr>
                                        <p:cTn id="126" dur="1" fill="hold">
                                          <p:stCondLst>
                                            <p:cond delay="0"/>
                                          </p:stCondLst>
                                        </p:cTn>
                                        <p:tgtEl>
                                          <p:spTgt spid="29"/>
                                        </p:tgtEl>
                                        <p:attrNameLst>
                                          <p:attrName>style.visibility</p:attrName>
                                        </p:attrNameLst>
                                      </p:cBhvr>
                                      <p:to>
                                        <p:strVal val="visible"/>
                                      </p:to>
                                    </p:set>
                                  </p:childTnLst>
                                </p:cTn>
                              </p:par>
                            </p:childTnLst>
                          </p:cTn>
                        </p:par>
                      </p:childTnLst>
                    </p:cTn>
                  </p:par>
                  <p:par>
                    <p:cTn id="127" fill="hold">
                      <p:stCondLst>
                        <p:cond delay="indefinite"/>
                      </p:stCondLst>
                      <p:childTnLst>
                        <p:par>
                          <p:cTn id="128" fill="hold">
                            <p:stCondLst>
                              <p:cond delay="0"/>
                            </p:stCondLst>
                            <p:childTnLst>
                              <p:par>
                                <p:cTn id="129" presetID="1" presetClass="entr" presetSubtype="0" fill="hold" grpId="0" nodeType="clickEffect">
                                  <p:stCondLst>
                                    <p:cond delay="0"/>
                                  </p:stCondLst>
                                  <p:childTnLst>
                                    <p:set>
                                      <p:cBhvr>
                                        <p:cTn id="130" dur="1" fill="hold">
                                          <p:stCondLst>
                                            <p:cond delay="0"/>
                                          </p:stCondLst>
                                        </p:cTn>
                                        <p:tgtEl>
                                          <p:spTgt spid="30"/>
                                        </p:tgtEl>
                                        <p:attrNameLst>
                                          <p:attrName>style.visibility</p:attrName>
                                        </p:attrNameLst>
                                      </p:cBhvr>
                                      <p:to>
                                        <p:strVal val="visible"/>
                                      </p:to>
                                    </p:set>
                                  </p:childTnLst>
                                </p:cTn>
                              </p:par>
                              <p:par>
                                <p:cTn id="131" presetID="1" presetClass="exit" presetSubtype="0" fill="hold" grpId="1" nodeType="withEffect">
                                  <p:stCondLst>
                                    <p:cond delay="0"/>
                                  </p:stCondLst>
                                  <p:childTnLst>
                                    <p:set>
                                      <p:cBhvr>
                                        <p:cTn id="132" dur="1" fill="hold">
                                          <p:stCondLst>
                                            <p:cond delay="0"/>
                                          </p:stCondLst>
                                        </p:cTn>
                                        <p:tgtEl>
                                          <p:spTgt spid="28"/>
                                        </p:tgtEl>
                                        <p:attrNameLst>
                                          <p:attrName>style.visibility</p:attrName>
                                        </p:attrNameLst>
                                      </p:cBhvr>
                                      <p:to>
                                        <p:strVal val="hidden"/>
                                      </p:to>
                                    </p:set>
                                  </p:childTnLst>
                                </p:cTn>
                              </p:par>
                            </p:childTnLst>
                          </p:cTn>
                        </p:par>
                      </p:childTnLst>
                    </p:cTn>
                  </p:par>
                  <p:par>
                    <p:cTn id="133" fill="hold">
                      <p:stCondLst>
                        <p:cond delay="indefinite"/>
                      </p:stCondLst>
                      <p:childTnLst>
                        <p:par>
                          <p:cTn id="134" fill="hold">
                            <p:stCondLst>
                              <p:cond delay="0"/>
                            </p:stCondLst>
                            <p:childTnLst>
                              <p:par>
                                <p:cTn id="135" presetID="1" presetClass="entr" presetSubtype="0" fill="hold" grpId="0" nodeType="clickEffect">
                                  <p:stCondLst>
                                    <p:cond delay="0"/>
                                  </p:stCondLst>
                                  <p:childTnLst>
                                    <p:set>
                                      <p:cBhvr>
                                        <p:cTn id="136" dur="1" fill="hold">
                                          <p:stCondLst>
                                            <p:cond delay="0"/>
                                          </p:stCondLst>
                                        </p:cTn>
                                        <p:tgtEl>
                                          <p:spTgt spid="31"/>
                                        </p:tgtEl>
                                        <p:attrNameLst>
                                          <p:attrName>style.visibility</p:attrName>
                                        </p:attrNameLst>
                                      </p:cBhvr>
                                      <p:to>
                                        <p:strVal val="visible"/>
                                      </p:to>
                                    </p:set>
                                  </p:childTnLst>
                                </p:cTn>
                              </p:par>
                              <p:par>
                                <p:cTn id="137" presetID="1" presetClass="exit" presetSubtype="0" fill="hold" grpId="1" nodeType="withEffect">
                                  <p:stCondLst>
                                    <p:cond delay="0"/>
                                  </p:stCondLst>
                                  <p:childTnLst>
                                    <p:set>
                                      <p:cBhvr>
                                        <p:cTn id="138" dur="1" fill="hold">
                                          <p:stCondLst>
                                            <p:cond delay="0"/>
                                          </p:stCondLst>
                                        </p:cTn>
                                        <p:tgtEl>
                                          <p:spTgt spid="30"/>
                                        </p:tgtEl>
                                        <p:attrNameLst>
                                          <p:attrName>style.visibility</p:attrName>
                                        </p:attrNameLst>
                                      </p:cBhvr>
                                      <p:to>
                                        <p:strVal val="hidden"/>
                                      </p:to>
                                    </p:set>
                                  </p:childTnLst>
                                </p:cTn>
                              </p:par>
                            </p:childTnLst>
                          </p:cTn>
                        </p:par>
                      </p:childTnLst>
                    </p:cTn>
                  </p:par>
                  <p:par>
                    <p:cTn id="139" fill="hold">
                      <p:stCondLst>
                        <p:cond delay="indefinite"/>
                      </p:stCondLst>
                      <p:childTnLst>
                        <p:par>
                          <p:cTn id="140" fill="hold">
                            <p:stCondLst>
                              <p:cond delay="0"/>
                            </p:stCondLst>
                            <p:childTnLst>
                              <p:par>
                                <p:cTn id="141" presetID="1" presetClass="entr" presetSubtype="0" fill="hold" grpId="0" nodeType="clickEffect">
                                  <p:stCondLst>
                                    <p:cond delay="0"/>
                                  </p:stCondLst>
                                  <p:childTnLst>
                                    <p:set>
                                      <p:cBhvr>
                                        <p:cTn id="142" dur="1" fill="hold">
                                          <p:stCondLst>
                                            <p:cond delay="0"/>
                                          </p:stCondLst>
                                        </p:cTn>
                                        <p:tgtEl>
                                          <p:spTgt spid="32"/>
                                        </p:tgtEl>
                                        <p:attrNameLst>
                                          <p:attrName>style.visibility</p:attrName>
                                        </p:attrNameLst>
                                      </p:cBhvr>
                                      <p:to>
                                        <p:strVal val="visible"/>
                                      </p:to>
                                    </p:set>
                                  </p:childTnLst>
                                </p:cTn>
                              </p:par>
                              <p:par>
                                <p:cTn id="143" presetID="1" presetClass="exit" presetSubtype="0" fill="hold" grpId="1" nodeType="withEffect">
                                  <p:stCondLst>
                                    <p:cond delay="0"/>
                                  </p:stCondLst>
                                  <p:childTnLst>
                                    <p:set>
                                      <p:cBhvr>
                                        <p:cTn id="144" dur="1" fill="hold">
                                          <p:stCondLst>
                                            <p:cond delay="0"/>
                                          </p:stCondLst>
                                        </p:cTn>
                                        <p:tgtEl>
                                          <p:spTgt spid="31"/>
                                        </p:tgtEl>
                                        <p:attrNameLst>
                                          <p:attrName>style.visibility</p:attrName>
                                        </p:attrNameLst>
                                      </p:cBhvr>
                                      <p:to>
                                        <p:strVal val="hidden"/>
                                      </p:to>
                                    </p:set>
                                  </p:childTnLst>
                                </p:cTn>
                              </p:par>
                            </p:childTnLst>
                          </p:cTn>
                        </p:par>
                      </p:childTnLst>
                    </p:cTn>
                  </p:par>
                  <p:par>
                    <p:cTn id="145" fill="hold">
                      <p:stCondLst>
                        <p:cond delay="indefinite"/>
                      </p:stCondLst>
                      <p:childTnLst>
                        <p:par>
                          <p:cTn id="146" fill="hold">
                            <p:stCondLst>
                              <p:cond delay="0"/>
                            </p:stCondLst>
                            <p:childTnLst>
                              <p:par>
                                <p:cTn id="147" presetID="1" presetClass="entr" presetSubtype="0" fill="hold" grpId="0" nodeType="clickEffect">
                                  <p:stCondLst>
                                    <p:cond delay="0"/>
                                  </p:stCondLst>
                                  <p:childTnLst>
                                    <p:set>
                                      <p:cBhvr>
                                        <p:cTn id="148" dur="1" fill="hold">
                                          <p:stCondLst>
                                            <p:cond delay="0"/>
                                          </p:stCondLst>
                                        </p:cTn>
                                        <p:tgtEl>
                                          <p:spTgt spid="33"/>
                                        </p:tgtEl>
                                        <p:attrNameLst>
                                          <p:attrName>style.visibility</p:attrName>
                                        </p:attrNameLst>
                                      </p:cBhvr>
                                      <p:to>
                                        <p:strVal val="visible"/>
                                      </p:to>
                                    </p:set>
                                  </p:childTnLst>
                                </p:cTn>
                              </p:par>
                              <p:par>
                                <p:cTn id="149" presetID="1" presetClass="exit" presetSubtype="0" fill="hold" grpId="1" nodeType="withEffect">
                                  <p:stCondLst>
                                    <p:cond delay="0"/>
                                  </p:stCondLst>
                                  <p:childTnLst>
                                    <p:set>
                                      <p:cBhvr>
                                        <p:cTn id="150" dur="1" fill="hold">
                                          <p:stCondLst>
                                            <p:cond delay="0"/>
                                          </p:stCondLst>
                                        </p:cTn>
                                        <p:tgtEl>
                                          <p:spTgt spid="32"/>
                                        </p:tgtEl>
                                        <p:attrNameLst>
                                          <p:attrName>style.visibility</p:attrName>
                                        </p:attrNameLst>
                                      </p:cBhvr>
                                      <p:to>
                                        <p:strVal val="hidden"/>
                                      </p:to>
                                    </p:set>
                                  </p:childTnLst>
                                </p:cTn>
                              </p:par>
                              <p:par>
                                <p:cTn id="151" presetID="1" presetClass="exit" presetSubtype="0" fill="hold" grpId="1" nodeType="withEffect">
                                  <p:stCondLst>
                                    <p:cond delay="0"/>
                                  </p:stCondLst>
                                  <p:childTnLst>
                                    <p:set>
                                      <p:cBhvr>
                                        <p:cTn id="152" dur="1" fill="hold">
                                          <p:stCondLst>
                                            <p:cond delay="0"/>
                                          </p:stCondLst>
                                        </p:cTn>
                                        <p:tgtEl>
                                          <p:spTgt spid="29"/>
                                        </p:tgtEl>
                                        <p:attrNameLst>
                                          <p:attrName>style.visibility</p:attrName>
                                        </p:attrNameLst>
                                      </p:cBhvr>
                                      <p:to>
                                        <p:strVal val="hidden"/>
                                      </p:to>
                                    </p:set>
                                  </p:childTnLst>
                                </p:cTn>
                              </p:par>
                            </p:childTnLst>
                          </p:cTn>
                        </p:par>
                      </p:childTnLst>
                    </p:cTn>
                  </p:par>
                  <p:par>
                    <p:cTn id="153" fill="hold">
                      <p:stCondLst>
                        <p:cond delay="indefinite"/>
                      </p:stCondLst>
                      <p:childTnLst>
                        <p:par>
                          <p:cTn id="154" fill="hold">
                            <p:stCondLst>
                              <p:cond delay="0"/>
                            </p:stCondLst>
                            <p:childTnLst>
                              <p:par>
                                <p:cTn id="155" presetID="1" presetClass="exit" presetSubtype="0" fill="hold" grpId="1" nodeType="clickEffect">
                                  <p:stCondLst>
                                    <p:cond delay="0"/>
                                  </p:stCondLst>
                                  <p:childTnLst>
                                    <p:set>
                                      <p:cBhvr>
                                        <p:cTn id="156" dur="1" fill="hold">
                                          <p:stCondLst>
                                            <p:cond delay="0"/>
                                          </p:stCondLst>
                                        </p:cTn>
                                        <p:tgtEl>
                                          <p:spTgt spid="2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p:bldP spid="8" grpId="0" build="allAtOnce"/>
      <p:bldP spid="12" grpId="0"/>
      <p:bldP spid="14" grpId="0"/>
      <p:bldP spid="14" grpId="1"/>
      <p:bldP spid="16" grpId="0"/>
      <p:bldP spid="21" grpId="0"/>
      <p:bldP spid="21" grpId="1"/>
      <p:bldP spid="22" grpId="0"/>
      <p:bldP spid="22" grpId="1"/>
      <p:bldP spid="23" grpId="0"/>
      <p:bldP spid="23" grpId="1"/>
      <p:bldP spid="24" grpId="0"/>
      <p:bldP spid="24" grpId="1"/>
      <p:bldP spid="25" grpId="0"/>
      <p:bldP spid="25" grpId="1"/>
      <p:bldP spid="26" grpId="0"/>
      <p:bldP spid="26" grpId="1"/>
      <p:bldP spid="27" grpId="0"/>
      <p:bldP spid="27" grpId="1"/>
      <p:bldP spid="28" grpId="0"/>
      <p:bldP spid="28" grpId="1"/>
      <p:bldP spid="29" grpId="0"/>
      <p:bldP spid="29" grpId="1"/>
      <p:bldP spid="30" grpId="0"/>
      <p:bldP spid="30" grpId="1"/>
      <p:bldP spid="31" grpId="0"/>
      <p:bldP spid="31" grpId="1"/>
      <p:bldP spid="32" grpId="0"/>
      <p:bldP spid="32" grpId="1"/>
      <p:bldP spid="33" grpId="0"/>
      <p:bldP spid="34" grpId="0"/>
      <p:bldP spid="34" grpId="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6CD5714-014E-424B-8F26-095B00D0E264}"/>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519A6030-3D1B-4256-98FE-AA1239023F5C}"/>
              </a:ext>
            </a:extLst>
          </p:cNvPr>
          <p:cNvSpPr>
            <a:spLocks noGrp="1"/>
          </p:cNvSpPr>
          <p:nvPr>
            <p:ph type="body" sz="quarter" idx="12"/>
          </p:nvPr>
        </p:nvSpPr>
        <p:spPr/>
        <p:txBody>
          <a:bodyPr/>
          <a:lstStyle/>
          <a:p>
            <a:r>
              <a:rPr lang="en-US" dirty="0"/>
              <a:t>Example: Converting to CNF</a:t>
            </a:r>
          </a:p>
        </p:txBody>
      </p:sp>
      <p:sp>
        <p:nvSpPr>
          <p:cNvPr id="5" name="TextBox 4">
            <a:extLst>
              <a:ext uri="{FF2B5EF4-FFF2-40B4-BE49-F238E27FC236}">
                <a16:creationId xmlns:a16="http://schemas.microsoft.com/office/drawing/2014/main" id="{BA0A0FD8-3745-480F-B5B5-F64C7A450A38}"/>
              </a:ext>
            </a:extLst>
          </p:cNvPr>
          <p:cNvSpPr txBox="1"/>
          <p:nvPr/>
        </p:nvSpPr>
        <p:spPr>
          <a:xfrm>
            <a:off x="6400800" y="3592043"/>
            <a:ext cx="2723613" cy="1122551"/>
          </a:xfrm>
          <a:prstGeom prst="rect">
            <a:avLst/>
          </a:prstGeom>
          <a:solidFill>
            <a:schemeClr val="bg2"/>
          </a:solidFill>
        </p:spPr>
        <p:txBody>
          <a:bodyPr wrap="square" rtlCol="0">
            <a:spAutoFit/>
          </a:bodyPr>
          <a:lstStyle/>
          <a:p>
            <a:pPr>
              <a:lnSpc>
                <a:spcPct val="90000"/>
              </a:lnSpc>
              <a:buFontTx/>
              <a:buNone/>
            </a:pPr>
            <a:r>
              <a:rPr lang="en-US" altLang="en-US" sz="2000" b="1" u="sng" dirty="0"/>
              <a:t>Original Grammar</a:t>
            </a:r>
          </a:p>
          <a:p>
            <a:pPr>
              <a:lnSpc>
                <a:spcPct val="90000"/>
              </a:lnSpc>
              <a:buFontTx/>
              <a:buNone/>
            </a:pPr>
            <a:r>
              <a:rPr lang="en-US" altLang="en-US" sz="1800" dirty="0">
                <a:latin typeface="Courier New" panose="02070309020205020404" pitchFamily="49" charset="0"/>
                <a:cs typeface="Courier New" panose="02070309020205020404" pitchFamily="49" charset="0"/>
              </a:rPr>
              <a:t>S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ASA | </a:t>
            </a:r>
            <a:r>
              <a:rPr lang="en-US" altLang="en-US" sz="1800" dirty="0" err="1">
                <a:latin typeface="Courier New" panose="02070309020205020404" pitchFamily="49" charset="0"/>
                <a:cs typeface="Courier New" panose="02070309020205020404" pitchFamily="49" charset="0"/>
                <a:sym typeface="Wingdings" panose="05000000000000000000" pitchFamily="2" charset="2"/>
              </a:rPr>
              <a:t>aB</a:t>
            </a:r>
            <a:endParaRPr lang="en-US" altLang="en-US" sz="1800" dirty="0">
              <a:latin typeface="Courier New" panose="02070309020205020404" pitchFamily="49" charset="0"/>
              <a:cs typeface="Courier New" panose="02070309020205020404" pitchFamily="49" charset="0"/>
              <a:sym typeface="Wingdings" panose="05000000000000000000" pitchFamily="2" charset="2"/>
            </a:endParaRP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A  B | S</a:t>
            </a: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B  b | </a:t>
            </a:r>
            <a:r>
              <a:rPr lang="en-US" altLang="en-US" sz="1800" dirty="0">
                <a:latin typeface="Courier New" panose="02070309020205020404" pitchFamily="49" charset="0"/>
                <a:cs typeface="Courier New" panose="02070309020205020404" pitchFamily="49" charset="0"/>
                <a:sym typeface="Symbol" panose="05050102010706020507" pitchFamily="18" charset="2"/>
              </a:rPr>
              <a:t></a:t>
            </a:r>
          </a:p>
        </p:txBody>
      </p:sp>
      <p:sp>
        <p:nvSpPr>
          <p:cNvPr id="7" name="TextBox 6">
            <a:extLst>
              <a:ext uri="{FF2B5EF4-FFF2-40B4-BE49-F238E27FC236}">
                <a16:creationId xmlns:a16="http://schemas.microsoft.com/office/drawing/2014/main" id="{0C42323F-C5DD-4682-ADD8-EC1695335ED8}"/>
              </a:ext>
            </a:extLst>
          </p:cNvPr>
          <p:cNvSpPr txBox="1"/>
          <p:nvPr/>
        </p:nvSpPr>
        <p:spPr>
          <a:xfrm>
            <a:off x="6400800" y="773440"/>
            <a:ext cx="2723613" cy="2867645"/>
          </a:xfrm>
          <a:prstGeom prst="rect">
            <a:avLst/>
          </a:prstGeom>
          <a:noFill/>
        </p:spPr>
        <p:txBody>
          <a:bodyPr wrap="square" rtlCol="0">
            <a:spAutoFit/>
          </a:bodyPr>
          <a:lstStyle/>
          <a:p>
            <a:pPr algn="ctr">
              <a:lnSpc>
                <a:spcPct val="90000"/>
              </a:lnSpc>
              <a:buFontTx/>
              <a:buNone/>
            </a:pPr>
            <a:r>
              <a:rPr lang="en-US" altLang="en-US" sz="2000" b="1" u="sng" dirty="0"/>
              <a:t>CNF: Rules Format</a:t>
            </a:r>
          </a:p>
          <a:p>
            <a:pPr marL="342900" indent="-342900">
              <a:lnSpc>
                <a:spcPct val="90000"/>
              </a:lnSpc>
              <a:buFont typeface="+mj-lt"/>
              <a:buAutoNum type="arabicPeriod"/>
            </a:pPr>
            <a:r>
              <a:rPr lang="en-US" altLang="en-US" dirty="0"/>
              <a:t>A variable substitute by two variables</a:t>
            </a:r>
            <a:br>
              <a:rPr lang="en-US" altLang="en-US" dirty="0"/>
            </a:br>
            <a:r>
              <a:rPr lang="en-US" altLang="en-US" sz="1800" b="1" dirty="0">
                <a:latin typeface="Courier New" panose="02070309020205020404" pitchFamily="49" charset="0"/>
                <a:cs typeface="Courier New" panose="02070309020205020404" pitchFamily="49" charset="0"/>
              </a:rPr>
              <a:t>V</a:t>
            </a:r>
            <a:r>
              <a:rPr lang="en-US" altLang="en-US" sz="1800" b="1" baseline="-25000" dirty="0">
                <a:latin typeface="Courier New" panose="02070309020205020404" pitchFamily="49" charset="0"/>
                <a:cs typeface="Courier New" panose="02070309020205020404" pitchFamily="49" charset="0"/>
              </a:rPr>
              <a:t>1</a:t>
            </a:r>
            <a:r>
              <a:rPr lang="en-US" altLang="en-US" sz="1800" b="1" dirty="0">
                <a:latin typeface="Courier New" panose="02070309020205020404" pitchFamily="49" charset="0"/>
                <a:cs typeface="Courier New" panose="02070309020205020404" pitchFamily="49" charset="0"/>
              </a:rPr>
              <a:t> </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 V</a:t>
            </a:r>
            <a:r>
              <a:rPr lang="en-US" altLang="en-US" sz="1800" b="1" baseline="-25000" dirty="0">
                <a:latin typeface="Courier New" panose="02070309020205020404" pitchFamily="49" charset="0"/>
                <a:cs typeface="Courier New" panose="02070309020205020404" pitchFamily="49" charset="0"/>
                <a:sym typeface="Wingdings" panose="05000000000000000000" pitchFamily="2" charset="2"/>
              </a:rPr>
              <a:t>2</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V</a:t>
            </a:r>
            <a:r>
              <a:rPr lang="en-US" altLang="en-US" sz="1800" b="1" baseline="-25000" dirty="0">
                <a:latin typeface="Courier New" panose="02070309020205020404" pitchFamily="49" charset="0"/>
                <a:cs typeface="Courier New" panose="02070309020205020404" pitchFamily="49" charset="0"/>
                <a:sym typeface="Wingdings" panose="05000000000000000000" pitchFamily="2" charset="2"/>
              </a:rPr>
              <a:t>3</a:t>
            </a:r>
          </a:p>
          <a:p>
            <a:pPr marL="342900" indent="-342900">
              <a:lnSpc>
                <a:spcPct val="90000"/>
              </a:lnSpc>
              <a:buFont typeface="+mj-lt"/>
              <a:buAutoNum type="arabicPeriod"/>
            </a:pPr>
            <a:r>
              <a:rPr lang="en-US" altLang="en-US" sz="1800" dirty="0">
                <a:cs typeface="Courier New" panose="02070309020205020404" pitchFamily="49" charset="0"/>
                <a:sym typeface="Wingdings" panose="05000000000000000000" pitchFamily="2" charset="2"/>
              </a:rPr>
              <a:t>A variable substitute by a single terminal</a:t>
            </a:r>
            <a:br>
              <a:rPr lang="en-US" altLang="en-US" sz="1800" dirty="0">
                <a:latin typeface="Courier New" panose="02070309020205020404" pitchFamily="49" charset="0"/>
                <a:cs typeface="Courier New" panose="02070309020205020404" pitchFamily="49" charset="0"/>
                <a:sym typeface="Wingdings" panose="05000000000000000000" pitchFamily="2" charset="2"/>
              </a:rPr>
            </a:br>
            <a:r>
              <a:rPr lang="en-US" altLang="en-US" sz="1800" b="1" dirty="0">
                <a:latin typeface="Courier New" panose="02070309020205020404" pitchFamily="49" charset="0"/>
                <a:cs typeface="Courier New" panose="02070309020205020404" pitchFamily="49" charset="0"/>
                <a:sym typeface="Wingdings" panose="05000000000000000000" pitchFamily="2" charset="2"/>
              </a:rPr>
              <a:t>V</a:t>
            </a:r>
            <a:r>
              <a:rPr lang="en-US" altLang="en-US" sz="1800" b="1" baseline="-25000" dirty="0">
                <a:latin typeface="Courier New" panose="02070309020205020404" pitchFamily="49" charset="0"/>
                <a:cs typeface="Courier New" panose="02070309020205020404" pitchFamily="49" charset="0"/>
                <a:sym typeface="Wingdings" panose="05000000000000000000" pitchFamily="2" charset="2"/>
              </a:rPr>
              <a:t>1</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  t</a:t>
            </a:r>
          </a:p>
          <a:p>
            <a:pPr marL="342900" indent="-342900">
              <a:lnSpc>
                <a:spcPct val="90000"/>
              </a:lnSpc>
              <a:buFont typeface="+mj-lt"/>
              <a:buAutoNum type="arabicPeriod"/>
            </a:pPr>
            <a:r>
              <a:rPr lang="en-US" altLang="en-US" sz="1800" dirty="0">
                <a:cs typeface="Courier New" panose="02070309020205020404" pitchFamily="49" charset="0"/>
                <a:sym typeface="Wingdings" panose="05000000000000000000" pitchFamily="2" charset="2"/>
              </a:rPr>
              <a:t>Exception: the start variable may have an epsilon rule</a:t>
            </a:r>
            <a:br>
              <a:rPr lang="en-US" altLang="en-US" sz="1800" dirty="0">
                <a:latin typeface="Courier New" panose="02070309020205020404" pitchFamily="49" charset="0"/>
                <a:cs typeface="Courier New" panose="02070309020205020404" pitchFamily="49" charset="0"/>
                <a:sym typeface="Wingdings" panose="05000000000000000000" pitchFamily="2" charset="2"/>
              </a:rPr>
            </a:br>
            <a:r>
              <a:rPr lang="en-US" altLang="en-US" sz="1800" b="1" dirty="0">
                <a:latin typeface="Courier New" panose="02070309020205020404" pitchFamily="49" charset="0"/>
                <a:cs typeface="Courier New" panose="02070309020205020404" pitchFamily="49" charset="0"/>
                <a:sym typeface="Wingdings" panose="05000000000000000000" pitchFamily="2" charset="2"/>
              </a:rPr>
              <a:t>S</a:t>
            </a:r>
            <a:r>
              <a:rPr lang="en-US" altLang="en-US" sz="1800" b="1" baseline="-25000" dirty="0">
                <a:latin typeface="Courier New" panose="02070309020205020404" pitchFamily="49" charset="0"/>
                <a:cs typeface="Courier New" panose="02070309020205020404" pitchFamily="49" charset="0"/>
                <a:sym typeface="Wingdings" panose="05000000000000000000" pitchFamily="2" charset="2"/>
              </a:rPr>
              <a:t>0</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  </a:t>
            </a:r>
            <a:r>
              <a:rPr lang="en-US" altLang="en-US" sz="1800" b="1" dirty="0">
                <a:latin typeface="Courier New" panose="02070309020205020404" pitchFamily="49" charset="0"/>
                <a:cs typeface="Courier New" panose="02070309020205020404" pitchFamily="49" charset="0"/>
                <a:sym typeface="Symbol" panose="05050102010706020507" pitchFamily="18" charset="2"/>
              </a:rPr>
              <a:t></a:t>
            </a:r>
          </a:p>
        </p:txBody>
      </p:sp>
      <p:sp>
        <p:nvSpPr>
          <p:cNvPr id="8" name="TextBox 7">
            <a:extLst>
              <a:ext uri="{FF2B5EF4-FFF2-40B4-BE49-F238E27FC236}">
                <a16:creationId xmlns:a16="http://schemas.microsoft.com/office/drawing/2014/main" id="{0A9F70C7-08C6-4401-8E75-CCC6AF530FDF}"/>
              </a:ext>
            </a:extLst>
          </p:cNvPr>
          <p:cNvSpPr txBox="1"/>
          <p:nvPr/>
        </p:nvSpPr>
        <p:spPr>
          <a:xfrm>
            <a:off x="0" y="853440"/>
            <a:ext cx="6400800" cy="3724096"/>
          </a:xfrm>
          <a:prstGeom prst="rect">
            <a:avLst/>
          </a:prstGeom>
          <a:noFill/>
        </p:spPr>
        <p:txBody>
          <a:bodyPr wrap="square" rtlCol="0">
            <a:spAutoFit/>
          </a:bodyPr>
          <a:lstStyle/>
          <a:p>
            <a:pPr algn="ctr"/>
            <a:r>
              <a:rPr lang="en-US" sz="2000" b="1" u="sng" dirty="0"/>
              <a:t>Conversion Steps:</a:t>
            </a:r>
          </a:p>
          <a:p>
            <a:pPr marL="342900" indent="-342900">
              <a:buFont typeface="+mj-lt"/>
              <a:buAutoNum type="arabicPeriod"/>
            </a:pPr>
            <a:r>
              <a:rPr lang="en-US" b="1" dirty="0"/>
              <a:t>Add</a:t>
            </a:r>
            <a:r>
              <a:rPr lang="en-US" dirty="0"/>
              <a:t> a new start variable (substitute by old start variable).</a:t>
            </a:r>
          </a:p>
          <a:p>
            <a:pPr marL="342900" indent="-342900">
              <a:buFont typeface="+mj-lt"/>
              <a:buAutoNum type="arabicPeriod"/>
            </a:pPr>
            <a:r>
              <a:rPr lang="en-US" b="1" dirty="0"/>
              <a:t>Remove</a:t>
            </a:r>
            <a:r>
              <a:rPr lang="en-US" dirty="0"/>
              <a:t> all epsilon rules, </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V</a:t>
            </a:r>
            <a:r>
              <a:rPr lang="en-US" altLang="en-US" sz="1800" b="1" baseline="-25000" dirty="0">
                <a:latin typeface="Courier New" panose="02070309020205020404" pitchFamily="49" charset="0"/>
                <a:cs typeface="Courier New" panose="02070309020205020404" pitchFamily="49" charset="0"/>
                <a:sym typeface="Wingdings" panose="05000000000000000000" pitchFamily="2" charset="2"/>
              </a:rPr>
              <a:t>1</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  </a:t>
            </a:r>
            <a:r>
              <a:rPr lang="en-US" altLang="en-US" sz="1800" b="1" dirty="0">
                <a:latin typeface="Courier New" panose="02070309020205020404" pitchFamily="49" charset="0"/>
                <a:cs typeface="Courier New" panose="02070309020205020404" pitchFamily="49" charset="0"/>
                <a:sym typeface="Symbol" panose="05050102010706020507" pitchFamily="18" charset="2"/>
              </a:rPr>
              <a:t></a:t>
            </a:r>
            <a:r>
              <a:rPr lang="en-US" dirty="0"/>
              <a:t>.</a:t>
            </a:r>
          </a:p>
          <a:p>
            <a:pPr marL="517525" lvl="1" indent="-228600">
              <a:buFont typeface="+mj-lt"/>
              <a:buAutoNum type="romanLcPeriod"/>
            </a:pPr>
            <a:r>
              <a:rPr lang="en-US" dirty="0"/>
              <a:t>Look for </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V</a:t>
            </a:r>
            <a:r>
              <a:rPr lang="en-US" altLang="en-US" sz="1800" b="1" baseline="-25000" dirty="0">
                <a:latin typeface="Courier New" panose="02070309020205020404" pitchFamily="49" charset="0"/>
                <a:cs typeface="Courier New" panose="02070309020205020404" pitchFamily="49" charset="0"/>
                <a:sym typeface="Wingdings" panose="05000000000000000000" pitchFamily="2" charset="2"/>
              </a:rPr>
              <a:t>1</a:t>
            </a:r>
            <a:r>
              <a:rPr lang="en-US" dirty="0"/>
              <a:t> on right side of the arrow of all the rules.</a:t>
            </a:r>
          </a:p>
          <a:p>
            <a:pPr marL="517525" lvl="1" indent="-228600">
              <a:buFont typeface="+mj-lt"/>
              <a:buAutoNum type="romanLcPeriod"/>
            </a:pPr>
            <a:r>
              <a:rPr lang="en-US" dirty="0"/>
              <a:t>Replace these </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V</a:t>
            </a:r>
            <a:r>
              <a:rPr lang="en-US" altLang="en-US" sz="1800" b="1" baseline="-25000" dirty="0">
                <a:latin typeface="Courier New" panose="02070309020205020404" pitchFamily="49" charset="0"/>
                <a:cs typeface="Courier New" panose="02070309020205020404" pitchFamily="49" charset="0"/>
                <a:sym typeface="Wingdings" panose="05000000000000000000" pitchFamily="2" charset="2"/>
              </a:rPr>
              <a:t>1</a:t>
            </a:r>
            <a:r>
              <a:rPr lang="en-US" dirty="0"/>
              <a:t> by </a:t>
            </a:r>
            <a:r>
              <a:rPr lang="en-US" altLang="en-US" sz="1800" b="1" dirty="0">
                <a:latin typeface="Courier New" panose="02070309020205020404" pitchFamily="49" charset="0"/>
                <a:cs typeface="Courier New" panose="02070309020205020404" pitchFamily="49" charset="0"/>
                <a:sym typeface="Symbol" panose="05050102010706020507" pitchFamily="18" charset="2"/>
              </a:rPr>
              <a:t></a:t>
            </a:r>
            <a:r>
              <a:rPr lang="en-US" dirty="0"/>
              <a:t> in all possible way, whatever string comes as a result, add them to the same rule using </a:t>
            </a:r>
            <a:r>
              <a:rPr lang="en-US" b="1" dirty="0"/>
              <a:t>OR</a:t>
            </a:r>
            <a:r>
              <a:rPr lang="en-US" dirty="0"/>
              <a:t> “</a:t>
            </a:r>
            <a:r>
              <a:rPr lang="en-US" b="1" dirty="0"/>
              <a:t>|</a:t>
            </a:r>
            <a:r>
              <a:rPr lang="en-US" dirty="0"/>
              <a:t>”.</a:t>
            </a:r>
          </a:p>
          <a:p>
            <a:pPr marL="342900" indent="-342900">
              <a:buFont typeface="+mj-lt"/>
              <a:buAutoNum type="arabicPeriod"/>
            </a:pPr>
            <a:r>
              <a:rPr lang="en-US" b="1" dirty="0"/>
              <a:t>Remove</a:t>
            </a:r>
            <a:r>
              <a:rPr lang="en-US" dirty="0"/>
              <a:t> all unit rules, </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V</a:t>
            </a:r>
            <a:r>
              <a:rPr lang="en-US" altLang="en-US" sz="1800" b="1" baseline="-25000" dirty="0">
                <a:latin typeface="Courier New" panose="02070309020205020404" pitchFamily="49" charset="0"/>
                <a:cs typeface="Courier New" panose="02070309020205020404" pitchFamily="49" charset="0"/>
                <a:sym typeface="Wingdings" panose="05000000000000000000" pitchFamily="2" charset="2"/>
              </a:rPr>
              <a:t>1</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  V</a:t>
            </a:r>
            <a:r>
              <a:rPr lang="en-US" altLang="en-US" sz="1800" b="1" baseline="-25000" dirty="0">
                <a:latin typeface="Courier New" panose="02070309020205020404" pitchFamily="49" charset="0"/>
                <a:cs typeface="Courier New" panose="02070309020205020404" pitchFamily="49" charset="0"/>
                <a:sym typeface="Wingdings" panose="05000000000000000000" pitchFamily="2" charset="2"/>
              </a:rPr>
              <a:t>2</a:t>
            </a:r>
            <a:r>
              <a:rPr lang="en-US" dirty="0"/>
              <a:t>.</a:t>
            </a:r>
          </a:p>
          <a:p>
            <a:pPr marL="517525" lvl="1" indent="-228600">
              <a:buFont typeface="+mj-lt"/>
              <a:buAutoNum type="romanLcPeriod"/>
            </a:pPr>
            <a:r>
              <a:rPr lang="en-US" dirty="0"/>
              <a:t>Look for the rule </a:t>
            </a:r>
            <a:r>
              <a:rPr lang="en-US" b="1" dirty="0"/>
              <a:t>R</a:t>
            </a:r>
            <a:r>
              <a:rPr lang="en-US" dirty="0"/>
              <a:t> for </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V</a:t>
            </a:r>
            <a:r>
              <a:rPr lang="en-US" altLang="en-US" sz="1800" b="1" baseline="-25000" dirty="0">
                <a:latin typeface="Courier New" panose="02070309020205020404" pitchFamily="49" charset="0"/>
                <a:cs typeface="Courier New" panose="02070309020205020404" pitchFamily="49" charset="0"/>
                <a:sym typeface="Wingdings" panose="05000000000000000000" pitchFamily="2" charset="2"/>
              </a:rPr>
              <a:t>2</a:t>
            </a:r>
            <a:r>
              <a:rPr lang="en-US" dirty="0"/>
              <a:t>.</a:t>
            </a:r>
          </a:p>
          <a:p>
            <a:pPr marL="517525" lvl="1" indent="-228600">
              <a:buFont typeface="+mj-lt"/>
              <a:buAutoNum type="romanLcPeriod"/>
            </a:pPr>
            <a:r>
              <a:rPr lang="en-US" dirty="0"/>
              <a:t>Replace the </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V</a:t>
            </a:r>
            <a:r>
              <a:rPr lang="en-US" altLang="en-US" sz="1800" b="1" baseline="-25000" dirty="0">
                <a:latin typeface="Courier New" panose="02070309020205020404" pitchFamily="49" charset="0"/>
                <a:cs typeface="Courier New" panose="02070309020205020404" pitchFamily="49" charset="0"/>
                <a:sym typeface="Wingdings" panose="05000000000000000000" pitchFamily="2" charset="2"/>
              </a:rPr>
              <a:t>2</a:t>
            </a:r>
            <a:r>
              <a:rPr lang="en-US" dirty="0"/>
              <a:t> of the unit rule by right side of the arrow of </a:t>
            </a:r>
            <a:r>
              <a:rPr lang="en-US" b="1" dirty="0"/>
              <a:t>R</a:t>
            </a:r>
            <a:r>
              <a:rPr lang="en-US" dirty="0"/>
              <a:t>.</a:t>
            </a:r>
          </a:p>
          <a:p>
            <a:pPr marL="342900" indent="-342900">
              <a:buFont typeface="+mj-lt"/>
              <a:buAutoNum type="arabicPeriod"/>
            </a:pPr>
            <a:r>
              <a:rPr lang="en-US" b="1" dirty="0"/>
              <a:t>Convert</a:t>
            </a:r>
            <a:r>
              <a:rPr lang="en-US" dirty="0"/>
              <a:t> all rules to CNF rule format, </a:t>
            </a:r>
            <a:r>
              <a:rPr lang="en-US" altLang="en-US" sz="1800" b="1" dirty="0">
                <a:latin typeface="Courier New" panose="02070309020205020404" pitchFamily="49" charset="0"/>
                <a:cs typeface="Courier New" panose="02070309020205020404" pitchFamily="49" charset="0"/>
              </a:rPr>
              <a:t>V</a:t>
            </a:r>
            <a:r>
              <a:rPr lang="en-US" altLang="en-US" sz="1800" b="1" baseline="-25000" dirty="0">
                <a:latin typeface="Courier New" panose="02070309020205020404" pitchFamily="49" charset="0"/>
                <a:cs typeface="Courier New" panose="02070309020205020404" pitchFamily="49" charset="0"/>
              </a:rPr>
              <a:t>1</a:t>
            </a:r>
            <a:r>
              <a:rPr lang="en-US" altLang="en-US" sz="1800" b="1" dirty="0">
                <a:latin typeface="Courier New" panose="02070309020205020404" pitchFamily="49" charset="0"/>
                <a:cs typeface="Courier New" panose="02070309020205020404" pitchFamily="49" charset="0"/>
              </a:rPr>
              <a:t> </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 V</a:t>
            </a:r>
            <a:r>
              <a:rPr lang="en-US" altLang="en-US" sz="1800" b="1" baseline="-25000" dirty="0">
                <a:latin typeface="Courier New" panose="02070309020205020404" pitchFamily="49" charset="0"/>
                <a:cs typeface="Courier New" panose="02070309020205020404" pitchFamily="49" charset="0"/>
                <a:sym typeface="Wingdings" panose="05000000000000000000" pitchFamily="2" charset="2"/>
              </a:rPr>
              <a:t>2</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V</a:t>
            </a:r>
            <a:r>
              <a:rPr lang="en-US" altLang="en-US" sz="1800" b="1" baseline="-25000" dirty="0">
                <a:latin typeface="Courier New" panose="02070309020205020404" pitchFamily="49" charset="0"/>
                <a:cs typeface="Courier New" panose="02070309020205020404" pitchFamily="49" charset="0"/>
                <a:sym typeface="Wingdings" panose="05000000000000000000" pitchFamily="2" charset="2"/>
              </a:rPr>
              <a:t>3</a:t>
            </a:r>
            <a:r>
              <a:rPr lang="en-US" dirty="0"/>
              <a:t>, </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V</a:t>
            </a:r>
            <a:r>
              <a:rPr lang="en-US" altLang="en-US" sz="1800" b="1" baseline="-25000" dirty="0">
                <a:latin typeface="Courier New" panose="02070309020205020404" pitchFamily="49" charset="0"/>
                <a:cs typeface="Courier New" panose="02070309020205020404" pitchFamily="49" charset="0"/>
                <a:sym typeface="Wingdings" panose="05000000000000000000" pitchFamily="2" charset="2"/>
              </a:rPr>
              <a:t>1</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  t</a:t>
            </a:r>
            <a:r>
              <a:rPr lang="en-US" dirty="0"/>
              <a:t>.</a:t>
            </a:r>
          </a:p>
          <a:p>
            <a:pPr marL="517525" lvl="1" indent="-228600">
              <a:buFont typeface="+mj-lt"/>
              <a:buAutoNum type="romanLcPeriod"/>
            </a:pPr>
            <a:r>
              <a:rPr lang="en-US" dirty="0"/>
              <a:t>Introduce new rules with new variables to convert the existing non-CNF rules to CNF rules.</a:t>
            </a:r>
          </a:p>
          <a:p>
            <a:pPr marL="517525" lvl="1" indent="-228600">
              <a:buFont typeface="+mj-lt"/>
              <a:buAutoNum type="romanLcPeriod"/>
            </a:pPr>
            <a:r>
              <a:rPr lang="en-US" dirty="0"/>
              <a:t>Try to have these new rules in the CNF format.</a:t>
            </a:r>
          </a:p>
        </p:txBody>
      </p:sp>
      <p:sp>
        <p:nvSpPr>
          <p:cNvPr id="12" name="TextBox 11">
            <a:extLst>
              <a:ext uri="{FF2B5EF4-FFF2-40B4-BE49-F238E27FC236}">
                <a16:creationId xmlns:a16="http://schemas.microsoft.com/office/drawing/2014/main" id="{DDE2388A-6928-4CCA-97D0-7A90D458D6A6}"/>
              </a:ext>
            </a:extLst>
          </p:cNvPr>
          <p:cNvSpPr txBox="1"/>
          <p:nvPr/>
        </p:nvSpPr>
        <p:spPr>
          <a:xfrm>
            <a:off x="31790" y="4647805"/>
            <a:ext cx="1951968" cy="369332"/>
          </a:xfrm>
          <a:prstGeom prst="rect">
            <a:avLst/>
          </a:prstGeom>
          <a:noFill/>
        </p:spPr>
        <p:txBody>
          <a:bodyPr wrap="square" rtlCol="0">
            <a:spAutoFit/>
          </a:bodyPr>
          <a:lstStyle/>
          <a:p>
            <a:pPr>
              <a:lnSpc>
                <a:spcPct val="90000"/>
              </a:lnSpc>
              <a:buFontTx/>
              <a:buNone/>
            </a:pPr>
            <a:r>
              <a:rPr lang="en-US" altLang="en-US" sz="2000" b="1" u="sng" dirty="0"/>
              <a:t>CNF Conversion:</a:t>
            </a:r>
          </a:p>
        </p:txBody>
      </p:sp>
      <p:sp>
        <p:nvSpPr>
          <p:cNvPr id="18" name="TextBox 17">
            <a:extLst>
              <a:ext uri="{FF2B5EF4-FFF2-40B4-BE49-F238E27FC236}">
                <a16:creationId xmlns:a16="http://schemas.microsoft.com/office/drawing/2014/main" id="{C66FF913-6FD9-464F-BC9D-E68ED3F6AEC8}"/>
              </a:ext>
            </a:extLst>
          </p:cNvPr>
          <p:cNvSpPr txBox="1"/>
          <p:nvPr/>
        </p:nvSpPr>
        <p:spPr>
          <a:xfrm>
            <a:off x="-26193" y="5017137"/>
            <a:ext cx="1951968" cy="369332"/>
          </a:xfrm>
          <a:prstGeom prst="rect">
            <a:avLst/>
          </a:prstGeom>
          <a:noFill/>
        </p:spPr>
        <p:txBody>
          <a:bodyPr wrap="square" rtlCol="0">
            <a:spAutoFit/>
          </a:bodyPr>
          <a:lstStyle/>
          <a:p>
            <a:pPr algn="r">
              <a:lnSpc>
                <a:spcPct val="90000"/>
              </a:lnSpc>
              <a:buFontTx/>
              <a:buNone/>
            </a:pPr>
            <a:r>
              <a:rPr lang="en-US" altLang="en-US" sz="2000" b="1" u="sng" dirty="0"/>
              <a:t>Step 3:</a:t>
            </a:r>
          </a:p>
        </p:txBody>
      </p:sp>
      <p:sp>
        <p:nvSpPr>
          <p:cNvPr id="35" name="TextBox 34">
            <a:extLst>
              <a:ext uri="{FF2B5EF4-FFF2-40B4-BE49-F238E27FC236}">
                <a16:creationId xmlns:a16="http://schemas.microsoft.com/office/drawing/2014/main" id="{CB9828FB-A844-40AD-85F1-6A0D5ADE14A4}"/>
              </a:ext>
            </a:extLst>
          </p:cNvPr>
          <p:cNvSpPr txBox="1"/>
          <p:nvPr/>
        </p:nvSpPr>
        <p:spPr>
          <a:xfrm>
            <a:off x="0" y="5394960"/>
            <a:ext cx="1951968" cy="369332"/>
          </a:xfrm>
          <a:prstGeom prst="rect">
            <a:avLst/>
          </a:prstGeom>
          <a:noFill/>
        </p:spPr>
        <p:txBody>
          <a:bodyPr wrap="square" rtlCol="0">
            <a:spAutoFit/>
          </a:bodyPr>
          <a:lstStyle/>
          <a:p>
            <a:pPr algn="r">
              <a:lnSpc>
                <a:spcPct val="90000"/>
              </a:lnSpc>
              <a:buFontTx/>
              <a:buNone/>
            </a:pPr>
            <a:r>
              <a:rPr lang="en-US" altLang="en-US" sz="2000" b="1" dirty="0">
                <a:solidFill>
                  <a:srgbClr val="FF0000"/>
                </a:solidFill>
              </a:rPr>
              <a:t>Remove S </a:t>
            </a:r>
            <a:r>
              <a:rPr lang="en-US" altLang="en-US" sz="2000" b="1" dirty="0">
                <a:solidFill>
                  <a:srgbClr val="FF0000"/>
                </a:solidFill>
                <a:sym typeface="Wingdings" panose="05000000000000000000" pitchFamily="2" charset="2"/>
              </a:rPr>
              <a:t> S</a:t>
            </a:r>
            <a:r>
              <a:rPr lang="en-US" altLang="en-US" sz="2000" b="1" dirty="0">
                <a:solidFill>
                  <a:srgbClr val="FF0000"/>
                </a:solidFill>
              </a:rPr>
              <a:t> </a:t>
            </a:r>
          </a:p>
        </p:txBody>
      </p:sp>
      <p:sp>
        <p:nvSpPr>
          <p:cNvPr id="36" name="TextBox 35">
            <a:extLst>
              <a:ext uri="{FF2B5EF4-FFF2-40B4-BE49-F238E27FC236}">
                <a16:creationId xmlns:a16="http://schemas.microsoft.com/office/drawing/2014/main" id="{0C1849A9-5016-4692-80BB-DCFD5D9C90E6}"/>
              </a:ext>
            </a:extLst>
          </p:cNvPr>
          <p:cNvSpPr txBox="1"/>
          <p:nvPr/>
        </p:nvSpPr>
        <p:spPr>
          <a:xfrm>
            <a:off x="0" y="5394960"/>
            <a:ext cx="1951968" cy="369332"/>
          </a:xfrm>
          <a:prstGeom prst="rect">
            <a:avLst/>
          </a:prstGeom>
          <a:noFill/>
        </p:spPr>
        <p:txBody>
          <a:bodyPr wrap="square" rtlCol="0">
            <a:spAutoFit/>
          </a:bodyPr>
          <a:lstStyle/>
          <a:p>
            <a:pPr algn="r">
              <a:lnSpc>
                <a:spcPct val="90000"/>
              </a:lnSpc>
              <a:buFontTx/>
              <a:buNone/>
            </a:pPr>
            <a:r>
              <a:rPr lang="en-US" altLang="en-US" sz="2000" b="1" dirty="0">
                <a:solidFill>
                  <a:srgbClr val="FF0000"/>
                </a:solidFill>
              </a:rPr>
              <a:t>Remove S</a:t>
            </a:r>
            <a:r>
              <a:rPr lang="en-US" altLang="en-US" sz="2000" b="1" baseline="-25000" dirty="0">
                <a:solidFill>
                  <a:srgbClr val="FF0000"/>
                </a:solidFill>
              </a:rPr>
              <a:t>0</a:t>
            </a:r>
            <a:r>
              <a:rPr lang="en-US" altLang="en-US" sz="2000" b="1" dirty="0">
                <a:solidFill>
                  <a:srgbClr val="FF0000"/>
                </a:solidFill>
              </a:rPr>
              <a:t> </a:t>
            </a:r>
            <a:r>
              <a:rPr lang="en-US" altLang="en-US" sz="2000" b="1" dirty="0">
                <a:solidFill>
                  <a:srgbClr val="FF0000"/>
                </a:solidFill>
                <a:sym typeface="Wingdings" panose="05000000000000000000" pitchFamily="2" charset="2"/>
              </a:rPr>
              <a:t> S</a:t>
            </a:r>
            <a:r>
              <a:rPr lang="en-US" altLang="en-US" sz="2000" b="1" dirty="0">
                <a:solidFill>
                  <a:srgbClr val="FF0000"/>
                </a:solidFill>
              </a:rPr>
              <a:t> </a:t>
            </a:r>
          </a:p>
        </p:txBody>
      </p:sp>
      <p:sp>
        <p:nvSpPr>
          <p:cNvPr id="37" name="TextBox 36">
            <a:extLst>
              <a:ext uri="{FF2B5EF4-FFF2-40B4-BE49-F238E27FC236}">
                <a16:creationId xmlns:a16="http://schemas.microsoft.com/office/drawing/2014/main" id="{2CCEC257-0114-42F2-BD7D-D7F4CFD61570}"/>
              </a:ext>
            </a:extLst>
          </p:cNvPr>
          <p:cNvSpPr txBox="1"/>
          <p:nvPr/>
        </p:nvSpPr>
        <p:spPr>
          <a:xfrm>
            <a:off x="0" y="5394960"/>
            <a:ext cx="1951968" cy="369332"/>
          </a:xfrm>
          <a:prstGeom prst="rect">
            <a:avLst/>
          </a:prstGeom>
          <a:noFill/>
        </p:spPr>
        <p:txBody>
          <a:bodyPr wrap="square" rtlCol="0">
            <a:spAutoFit/>
          </a:bodyPr>
          <a:lstStyle/>
          <a:p>
            <a:pPr algn="r">
              <a:lnSpc>
                <a:spcPct val="90000"/>
              </a:lnSpc>
              <a:buFontTx/>
              <a:buNone/>
            </a:pPr>
            <a:r>
              <a:rPr lang="en-US" altLang="en-US" sz="2000" b="1" dirty="0">
                <a:solidFill>
                  <a:srgbClr val="FF0000"/>
                </a:solidFill>
              </a:rPr>
              <a:t>Remove A </a:t>
            </a:r>
            <a:r>
              <a:rPr lang="en-US" altLang="en-US" sz="2000" b="1" dirty="0">
                <a:solidFill>
                  <a:srgbClr val="FF0000"/>
                </a:solidFill>
                <a:sym typeface="Wingdings" panose="05000000000000000000" pitchFamily="2" charset="2"/>
              </a:rPr>
              <a:t> B</a:t>
            </a:r>
            <a:r>
              <a:rPr lang="en-US" altLang="en-US" sz="2000" b="1" dirty="0">
                <a:solidFill>
                  <a:srgbClr val="FF0000"/>
                </a:solidFill>
              </a:rPr>
              <a:t> </a:t>
            </a:r>
          </a:p>
        </p:txBody>
      </p:sp>
      <p:sp>
        <p:nvSpPr>
          <p:cNvPr id="38" name="TextBox 37">
            <a:extLst>
              <a:ext uri="{FF2B5EF4-FFF2-40B4-BE49-F238E27FC236}">
                <a16:creationId xmlns:a16="http://schemas.microsoft.com/office/drawing/2014/main" id="{DFF9BD38-D655-4A0A-B222-AC88527238D1}"/>
              </a:ext>
            </a:extLst>
          </p:cNvPr>
          <p:cNvSpPr txBox="1"/>
          <p:nvPr/>
        </p:nvSpPr>
        <p:spPr>
          <a:xfrm>
            <a:off x="184190" y="5394960"/>
            <a:ext cx="1951968" cy="369332"/>
          </a:xfrm>
          <a:prstGeom prst="rect">
            <a:avLst/>
          </a:prstGeom>
          <a:noFill/>
        </p:spPr>
        <p:txBody>
          <a:bodyPr wrap="square" rtlCol="0">
            <a:spAutoFit/>
          </a:bodyPr>
          <a:lstStyle/>
          <a:p>
            <a:pPr algn="r">
              <a:lnSpc>
                <a:spcPct val="90000"/>
              </a:lnSpc>
              <a:buFontTx/>
              <a:buNone/>
            </a:pPr>
            <a:r>
              <a:rPr lang="en-US" altLang="en-US" sz="2000" b="1" dirty="0">
                <a:solidFill>
                  <a:srgbClr val="FF0000"/>
                </a:solidFill>
              </a:rPr>
              <a:t>Remove A </a:t>
            </a:r>
            <a:r>
              <a:rPr lang="en-US" altLang="en-US" sz="2000" b="1" dirty="0">
                <a:solidFill>
                  <a:srgbClr val="FF0000"/>
                </a:solidFill>
                <a:sym typeface="Wingdings" panose="05000000000000000000" pitchFamily="2" charset="2"/>
              </a:rPr>
              <a:t> S</a:t>
            </a:r>
            <a:r>
              <a:rPr lang="en-US" altLang="en-US" sz="2000" b="1" dirty="0">
                <a:solidFill>
                  <a:srgbClr val="FF0000"/>
                </a:solidFill>
              </a:rPr>
              <a:t> </a:t>
            </a:r>
          </a:p>
        </p:txBody>
      </p:sp>
      <p:sp>
        <p:nvSpPr>
          <p:cNvPr id="39" name="TextBox 38">
            <a:extLst>
              <a:ext uri="{FF2B5EF4-FFF2-40B4-BE49-F238E27FC236}">
                <a16:creationId xmlns:a16="http://schemas.microsoft.com/office/drawing/2014/main" id="{3ED69019-0B5F-4C01-9375-84CAF0E385CC}"/>
              </a:ext>
            </a:extLst>
          </p:cNvPr>
          <p:cNvSpPr txBox="1"/>
          <p:nvPr/>
        </p:nvSpPr>
        <p:spPr>
          <a:xfrm>
            <a:off x="2286000" y="4754880"/>
            <a:ext cx="6887170" cy="1094852"/>
          </a:xfrm>
          <a:prstGeom prst="rect">
            <a:avLst/>
          </a:prstGeom>
          <a:noFill/>
        </p:spPr>
        <p:txBody>
          <a:bodyPr wrap="square" rtlCol="0">
            <a:spAutoFit/>
          </a:bodyPr>
          <a:lstStyle/>
          <a:p>
            <a:pPr>
              <a:lnSpc>
                <a:spcPct val="90000"/>
              </a:lnSpc>
              <a:buFontTx/>
              <a:buNone/>
            </a:pPr>
            <a:r>
              <a:rPr lang="en-US" altLang="en-US" sz="1800" dirty="0">
                <a:latin typeface="Courier New" panose="02070309020205020404" pitchFamily="49" charset="0"/>
                <a:cs typeface="Courier New" panose="02070309020205020404" pitchFamily="49" charset="0"/>
              </a:rPr>
              <a:t>S</a:t>
            </a:r>
            <a:r>
              <a:rPr lang="en-US" altLang="en-US" sz="1800" baseline="-25000" dirty="0">
                <a:latin typeface="Courier New" panose="02070309020205020404" pitchFamily="49" charset="0"/>
                <a:cs typeface="Courier New" panose="02070309020205020404" pitchFamily="49" charset="0"/>
              </a:rPr>
              <a:t>0</a:t>
            </a:r>
            <a:r>
              <a:rPr lang="en-US" altLang="en-US" sz="1800" dirty="0">
                <a:latin typeface="Courier New" panose="02070309020205020404" pitchFamily="49" charset="0"/>
                <a:cs typeface="Courier New" panose="02070309020205020404" pitchFamily="49" charset="0"/>
              </a:rPr>
              <a:t>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S</a:t>
            </a:r>
            <a:endParaRPr lang="en-US" altLang="en-US" sz="1800" dirty="0">
              <a:latin typeface="Courier New" panose="02070309020205020404" pitchFamily="49" charset="0"/>
              <a:cs typeface="Courier New" panose="02070309020205020404" pitchFamily="49" charset="0"/>
            </a:endParaRPr>
          </a:p>
          <a:p>
            <a:pPr>
              <a:lnSpc>
                <a:spcPct val="90000"/>
              </a:lnSpc>
              <a:buFontTx/>
              <a:buNone/>
            </a:pPr>
            <a:r>
              <a:rPr lang="en-US" altLang="en-US" sz="1800" b="1" dirty="0">
                <a:solidFill>
                  <a:srgbClr val="FF0000"/>
                </a:solidFill>
                <a:latin typeface="Courier New" panose="02070309020205020404" pitchFamily="49" charset="0"/>
                <a:cs typeface="Courier New" panose="02070309020205020404" pitchFamily="49" charset="0"/>
              </a:rPr>
              <a:t>S</a:t>
            </a:r>
            <a:r>
              <a:rPr lang="en-US" altLang="en-US" sz="1800" dirty="0">
                <a:latin typeface="Courier New" panose="02070309020205020404" pitchFamily="49" charset="0"/>
                <a:cs typeface="Courier New" panose="02070309020205020404" pitchFamily="49" charset="0"/>
              </a:rPr>
              <a:t> </a:t>
            </a:r>
            <a:r>
              <a:rPr lang="en-US" altLang="en-US" sz="1800" dirty="0">
                <a:solidFill>
                  <a:srgbClr val="FF0000"/>
                </a:solidFill>
                <a:latin typeface="Courier New" panose="02070309020205020404" pitchFamily="49" charset="0"/>
                <a:cs typeface="Courier New" panose="02070309020205020404" pitchFamily="49" charset="0"/>
                <a:sym typeface="Wingdings" panose="05000000000000000000" pitchFamily="2" charset="2"/>
              </a:rPr>
              <a:t></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ASA | </a:t>
            </a:r>
            <a:r>
              <a:rPr lang="en-US" altLang="en-US" sz="1800" dirty="0" err="1">
                <a:latin typeface="Courier New" panose="02070309020205020404" pitchFamily="49" charset="0"/>
                <a:cs typeface="Courier New" panose="02070309020205020404" pitchFamily="49" charset="0"/>
                <a:sym typeface="Wingdings" panose="05000000000000000000" pitchFamily="2" charset="2"/>
              </a:rPr>
              <a:t>aB</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 a | SA | AS | </a:t>
            </a:r>
            <a:r>
              <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S</a:t>
            </a: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A  B | S</a:t>
            </a: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B  b</a:t>
            </a:r>
            <a:endParaRPr lang="en-US" altLang="en-US" sz="1800" strike="dblStrike" dirty="0">
              <a:latin typeface="Courier New" panose="02070309020205020404" pitchFamily="49" charset="0"/>
              <a:cs typeface="Courier New" panose="02070309020205020404" pitchFamily="49" charset="0"/>
              <a:sym typeface="Symbol" panose="05050102010706020507" pitchFamily="18" charset="2"/>
            </a:endParaRPr>
          </a:p>
        </p:txBody>
      </p:sp>
      <p:sp>
        <p:nvSpPr>
          <p:cNvPr id="40" name="TextBox 39">
            <a:extLst>
              <a:ext uri="{FF2B5EF4-FFF2-40B4-BE49-F238E27FC236}">
                <a16:creationId xmlns:a16="http://schemas.microsoft.com/office/drawing/2014/main" id="{D20A9D84-DF0F-405A-B298-4347F332A4FE}"/>
              </a:ext>
            </a:extLst>
          </p:cNvPr>
          <p:cNvSpPr txBox="1"/>
          <p:nvPr/>
        </p:nvSpPr>
        <p:spPr>
          <a:xfrm>
            <a:off x="2286000" y="4754880"/>
            <a:ext cx="6887170" cy="1094852"/>
          </a:xfrm>
          <a:prstGeom prst="rect">
            <a:avLst/>
          </a:prstGeom>
          <a:noFill/>
        </p:spPr>
        <p:txBody>
          <a:bodyPr wrap="square" rtlCol="0">
            <a:spAutoFit/>
          </a:bodyPr>
          <a:lstStyle/>
          <a:p>
            <a:pPr>
              <a:lnSpc>
                <a:spcPct val="90000"/>
              </a:lnSpc>
              <a:buFontTx/>
              <a:buNone/>
            </a:pPr>
            <a:r>
              <a:rPr lang="en-US" altLang="en-US" sz="1800" dirty="0">
                <a:latin typeface="Courier New" panose="02070309020205020404" pitchFamily="49" charset="0"/>
                <a:cs typeface="Courier New" panose="02070309020205020404" pitchFamily="49" charset="0"/>
              </a:rPr>
              <a:t>S</a:t>
            </a:r>
            <a:r>
              <a:rPr lang="en-US" altLang="en-US" sz="1800" baseline="-25000" dirty="0">
                <a:latin typeface="Courier New" panose="02070309020205020404" pitchFamily="49" charset="0"/>
                <a:cs typeface="Courier New" panose="02070309020205020404" pitchFamily="49" charset="0"/>
              </a:rPr>
              <a:t>0</a:t>
            </a:r>
            <a:r>
              <a:rPr lang="en-US" altLang="en-US" sz="1800" dirty="0">
                <a:latin typeface="Courier New" panose="02070309020205020404" pitchFamily="49" charset="0"/>
                <a:cs typeface="Courier New" panose="02070309020205020404" pitchFamily="49" charset="0"/>
              </a:rPr>
              <a:t>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S</a:t>
            </a:r>
            <a:endParaRPr lang="en-US" altLang="en-US" sz="1800" dirty="0">
              <a:latin typeface="Courier New" panose="02070309020205020404" pitchFamily="49" charset="0"/>
              <a:cs typeface="Courier New" panose="02070309020205020404" pitchFamily="49" charset="0"/>
            </a:endParaRPr>
          </a:p>
          <a:p>
            <a:pPr>
              <a:lnSpc>
                <a:spcPct val="90000"/>
              </a:lnSpc>
              <a:buFontTx/>
              <a:buNone/>
            </a:pPr>
            <a:r>
              <a:rPr lang="en-US" altLang="en-US" sz="1800" b="1" dirty="0">
                <a:solidFill>
                  <a:srgbClr val="FF0000"/>
                </a:solidFill>
                <a:latin typeface="Courier New" panose="02070309020205020404" pitchFamily="49" charset="0"/>
                <a:cs typeface="Courier New" panose="02070309020205020404" pitchFamily="49" charset="0"/>
              </a:rPr>
              <a:t>S</a:t>
            </a:r>
            <a:r>
              <a:rPr lang="en-US" altLang="en-US" sz="1800" dirty="0">
                <a:latin typeface="Courier New" panose="02070309020205020404" pitchFamily="49" charset="0"/>
                <a:cs typeface="Courier New" panose="02070309020205020404" pitchFamily="49" charset="0"/>
              </a:rPr>
              <a:t> </a:t>
            </a:r>
            <a:r>
              <a:rPr lang="en-US" altLang="en-US" sz="1800" dirty="0">
                <a:solidFill>
                  <a:srgbClr val="FF0000"/>
                </a:solidFill>
                <a:latin typeface="Courier New" panose="02070309020205020404" pitchFamily="49" charset="0"/>
                <a:cs typeface="Courier New" panose="02070309020205020404" pitchFamily="49" charset="0"/>
                <a:sym typeface="Wingdings" panose="05000000000000000000" pitchFamily="2" charset="2"/>
              </a:rPr>
              <a:t></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ASA | </a:t>
            </a:r>
            <a:r>
              <a:rPr lang="en-US" altLang="en-US" sz="1800" dirty="0" err="1">
                <a:latin typeface="Courier New" panose="02070309020205020404" pitchFamily="49" charset="0"/>
                <a:cs typeface="Courier New" panose="02070309020205020404" pitchFamily="49" charset="0"/>
                <a:sym typeface="Wingdings" panose="05000000000000000000" pitchFamily="2" charset="2"/>
              </a:rPr>
              <a:t>aB</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 a | SA | AS </a:t>
            </a:r>
            <a:endPar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endParaRP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A  B | S</a:t>
            </a: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B  b</a:t>
            </a:r>
            <a:endParaRPr lang="en-US" altLang="en-US" sz="1800" strike="dblStrike" dirty="0">
              <a:latin typeface="Courier New" panose="02070309020205020404" pitchFamily="49" charset="0"/>
              <a:cs typeface="Courier New" panose="02070309020205020404" pitchFamily="49" charset="0"/>
              <a:sym typeface="Symbol" panose="05050102010706020507" pitchFamily="18" charset="2"/>
            </a:endParaRPr>
          </a:p>
        </p:txBody>
      </p:sp>
      <p:sp>
        <p:nvSpPr>
          <p:cNvPr id="41" name="TextBox 40">
            <a:extLst>
              <a:ext uri="{FF2B5EF4-FFF2-40B4-BE49-F238E27FC236}">
                <a16:creationId xmlns:a16="http://schemas.microsoft.com/office/drawing/2014/main" id="{685A3780-1D30-4D09-A83A-8A8E45BBEEBB}"/>
              </a:ext>
            </a:extLst>
          </p:cNvPr>
          <p:cNvSpPr txBox="1"/>
          <p:nvPr/>
        </p:nvSpPr>
        <p:spPr>
          <a:xfrm>
            <a:off x="2286000" y="4754880"/>
            <a:ext cx="6887170" cy="1094852"/>
          </a:xfrm>
          <a:prstGeom prst="rect">
            <a:avLst/>
          </a:prstGeom>
          <a:noFill/>
        </p:spPr>
        <p:txBody>
          <a:bodyPr wrap="square" rtlCol="0">
            <a:spAutoFit/>
          </a:bodyPr>
          <a:lstStyle/>
          <a:p>
            <a:pPr>
              <a:lnSpc>
                <a:spcPct val="90000"/>
              </a:lnSpc>
              <a:buFontTx/>
              <a:buNone/>
            </a:pPr>
            <a:r>
              <a:rPr lang="en-US" altLang="en-US" sz="1800" b="1" dirty="0">
                <a:solidFill>
                  <a:srgbClr val="FF0000"/>
                </a:solidFill>
                <a:latin typeface="Courier New" panose="02070309020205020404" pitchFamily="49" charset="0"/>
                <a:cs typeface="Courier New" panose="02070309020205020404" pitchFamily="49" charset="0"/>
              </a:rPr>
              <a:t>S</a:t>
            </a:r>
            <a:r>
              <a:rPr lang="en-US" altLang="en-US" sz="1800" b="1" baseline="-25000" dirty="0">
                <a:solidFill>
                  <a:srgbClr val="FF0000"/>
                </a:solidFill>
                <a:latin typeface="Courier New" panose="02070309020205020404" pitchFamily="49" charset="0"/>
                <a:cs typeface="Courier New" panose="02070309020205020404" pitchFamily="49" charset="0"/>
              </a:rPr>
              <a:t>0</a:t>
            </a:r>
            <a:r>
              <a:rPr lang="en-US" altLang="en-US" sz="1800" dirty="0">
                <a:latin typeface="Courier New" panose="02070309020205020404" pitchFamily="49" charset="0"/>
                <a:cs typeface="Courier New" panose="02070309020205020404" pitchFamily="49" charset="0"/>
              </a:rPr>
              <a:t> </a:t>
            </a:r>
            <a:r>
              <a:rPr lang="en-US" altLang="en-US" sz="1800" dirty="0">
                <a:solidFill>
                  <a:srgbClr val="FF0000"/>
                </a:solidFill>
                <a:latin typeface="Courier New" panose="02070309020205020404" pitchFamily="49" charset="0"/>
                <a:cs typeface="Courier New" panose="02070309020205020404" pitchFamily="49" charset="0"/>
                <a:sym typeface="Wingdings" panose="05000000000000000000" pitchFamily="2" charset="2"/>
              </a:rPr>
              <a:t></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t>
            </a:r>
            <a:r>
              <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S</a:t>
            </a:r>
            <a:endParaRPr lang="en-US" altLang="en-US" sz="1800" b="1" dirty="0">
              <a:solidFill>
                <a:srgbClr val="FF0000"/>
              </a:solidFill>
              <a:latin typeface="Courier New" panose="02070309020205020404" pitchFamily="49" charset="0"/>
              <a:cs typeface="Courier New" panose="02070309020205020404" pitchFamily="49" charset="0"/>
            </a:endParaRPr>
          </a:p>
          <a:p>
            <a:pPr>
              <a:lnSpc>
                <a:spcPct val="90000"/>
              </a:lnSpc>
              <a:buFontTx/>
              <a:buNone/>
            </a:pPr>
            <a:r>
              <a:rPr lang="en-US" altLang="en-US" sz="1800" b="1" dirty="0">
                <a:solidFill>
                  <a:srgbClr val="0070C0"/>
                </a:solidFill>
                <a:latin typeface="Courier New" panose="02070309020205020404" pitchFamily="49" charset="0"/>
                <a:cs typeface="Courier New" panose="02070309020205020404" pitchFamily="49" charset="0"/>
              </a:rPr>
              <a:t>S</a:t>
            </a:r>
            <a:r>
              <a:rPr lang="en-US" altLang="en-US" sz="1800" dirty="0">
                <a:latin typeface="Courier New" panose="02070309020205020404" pitchFamily="49" charset="0"/>
                <a:cs typeface="Courier New" panose="02070309020205020404" pitchFamily="49" charset="0"/>
              </a:rPr>
              <a:t> </a:t>
            </a:r>
            <a:r>
              <a:rPr lang="en-US" altLang="en-US" sz="1800" dirty="0">
                <a:solidFill>
                  <a:srgbClr val="0070C0"/>
                </a:solidFill>
                <a:latin typeface="Courier New" panose="02070309020205020404" pitchFamily="49" charset="0"/>
                <a:cs typeface="Courier New" panose="02070309020205020404" pitchFamily="49" charset="0"/>
                <a:sym typeface="Wingdings" panose="05000000000000000000" pitchFamily="2" charset="2"/>
              </a:rPr>
              <a:t></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t>
            </a:r>
            <a:r>
              <a:rPr lang="en-US" altLang="en-US" sz="1800" b="1" dirty="0">
                <a:solidFill>
                  <a:srgbClr val="0070C0"/>
                </a:solidFill>
                <a:latin typeface="Courier New" panose="02070309020205020404" pitchFamily="49" charset="0"/>
                <a:cs typeface="Courier New" panose="02070309020205020404" pitchFamily="49" charset="0"/>
                <a:sym typeface="Wingdings" panose="05000000000000000000" pitchFamily="2" charset="2"/>
              </a:rPr>
              <a:t>ASA | </a:t>
            </a:r>
            <a:r>
              <a:rPr lang="en-US" altLang="en-US" sz="1800" b="1" dirty="0" err="1">
                <a:solidFill>
                  <a:srgbClr val="0070C0"/>
                </a:solidFill>
                <a:latin typeface="Courier New" panose="02070309020205020404" pitchFamily="49" charset="0"/>
                <a:cs typeface="Courier New" panose="02070309020205020404" pitchFamily="49" charset="0"/>
                <a:sym typeface="Wingdings" panose="05000000000000000000" pitchFamily="2" charset="2"/>
              </a:rPr>
              <a:t>aB</a:t>
            </a:r>
            <a:r>
              <a:rPr lang="en-US" altLang="en-US" sz="1800" b="1" dirty="0">
                <a:solidFill>
                  <a:srgbClr val="0070C0"/>
                </a:solidFill>
                <a:latin typeface="Courier New" panose="02070309020205020404" pitchFamily="49" charset="0"/>
                <a:cs typeface="Courier New" panose="02070309020205020404" pitchFamily="49" charset="0"/>
                <a:sym typeface="Wingdings" panose="05000000000000000000" pitchFamily="2" charset="2"/>
              </a:rPr>
              <a:t> | a | SA | AS </a:t>
            </a: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A  B | S</a:t>
            </a: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B  b</a:t>
            </a:r>
            <a:endParaRPr lang="en-US" altLang="en-US" sz="1800" strike="dblStrike" dirty="0">
              <a:latin typeface="Courier New" panose="02070309020205020404" pitchFamily="49" charset="0"/>
              <a:cs typeface="Courier New" panose="02070309020205020404" pitchFamily="49" charset="0"/>
              <a:sym typeface="Symbol" panose="05050102010706020507" pitchFamily="18" charset="2"/>
            </a:endParaRPr>
          </a:p>
        </p:txBody>
      </p:sp>
      <p:sp>
        <p:nvSpPr>
          <p:cNvPr id="42" name="TextBox 41">
            <a:extLst>
              <a:ext uri="{FF2B5EF4-FFF2-40B4-BE49-F238E27FC236}">
                <a16:creationId xmlns:a16="http://schemas.microsoft.com/office/drawing/2014/main" id="{5DA8D122-E82C-4875-9A7D-6DA47A389752}"/>
              </a:ext>
            </a:extLst>
          </p:cNvPr>
          <p:cNvSpPr txBox="1"/>
          <p:nvPr/>
        </p:nvSpPr>
        <p:spPr>
          <a:xfrm>
            <a:off x="2286000" y="4754880"/>
            <a:ext cx="6887170" cy="1094852"/>
          </a:xfrm>
          <a:prstGeom prst="rect">
            <a:avLst/>
          </a:prstGeom>
          <a:noFill/>
        </p:spPr>
        <p:txBody>
          <a:bodyPr wrap="square" rtlCol="0">
            <a:spAutoFit/>
          </a:bodyPr>
          <a:lstStyle/>
          <a:p>
            <a:pPr>
              <a:lnSpc>
                <a:spcPct val="90000"/>
              </a:lnSpc>
              <a:buFontTx/>
              <a:buNone/>
            </a:pPr>
            <a:r>
              <a:rPr lang="en-US" altLang="en-US" sz="1800" b="1" dirty="0">
                <a:solidFill>
                  <a:srgbClr val="FF0000"/>
                </a:solidFill>
                <a:latin typeface="Courier New" panose="02070309020205020404" pitchFamily="49" charset="0"/>
                <a:cs typeface="Courier New" panose="02070309020205020404" pitchFamily="49" charset="0"/>
              </a:rPr>
              <a:t>S</a:t>
            </a:r>
            <a:r>
              <a:rPr lang="en-US" altLang="en-US" sz="1800" b="1" baseline="-25000" dirty="0">
                <a:solidFill>
                  <a:srgbClr val="FF0000"/>
                </a:solidFill>
                <a:latin typeface="Courier New" panose="02070309020205020404" pitchFamily="49" charset="0"/>
                <a:cs typeface="Courier New" panose="02070309020205020404" pitchFamily="49" charset="0"/>
              </a:rPr>
              <a:t>0</a:t>
            </a:r>
            <a:r>
              <a:rPr lang="en-US" altLang="en-US" sz="1800" dirty="0">
                <a:latin typeface="Courier New" panose="02070309020205020404" pitchFamily="49" charset="0"/>
                <a:cs typeface="Courier New" panose="02070309020205020404" pitchFamily="49" charset="0"/>
              </a:rPr>
              <a:t> </a:t>
            </a:r>
            <a:r>
              <a:rPr lang="en-US" altLang="en-US" sz="1800" dirty="0">
                <a:solidFill>
                  <a:srgbClr val="FF0000"/>
                </a:solidFill>
                <a:latin typeface="Courier New" panose="02070309020205020404" pitchFamily="49" charset="0"/>
                <a:cs typeface="Courier New" panose="02070309020205020404" pitchFamily="49" charset="0"/>
                <a:sym typeface="Wingdings" panose="05000000000000000000" pitchFamily="2" charset="2"/>
              </a:rPr>
              <a:t></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t>
            </a:r>
            <a:r>
              <a:rPr lang="en-US" altLang="en-US"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ASA | </a:t>
            </a:r>
            <a:r>
              <a:rPr lang="en-US" altLang="en-US" b="1" dirty="0" err="1">
                <a:solidFill>
                  <a:srgbClr val="FF0000"/>
                </a:solidFill>
                <a:latin typeface="Courier New" panose="02070309020205020404" pitchFamily="49" charset="0"/>
                <a:cs typeface="Courier New" panose="02070309020205020404" pitchFamily="49" charset="0"/>
                <a:sym typeface="Wingdings" panose="05000000000000000000" pitchFamily="2" charset="2"/>
              </a:rPr>
              <a:t>aB</a:t>
            </a:r>
            <a:r>
              <a:rPr lang="en-US" altLang="en-US"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 | a | SA | AS </a:t>
            </a:r>
          </a:p>
          <a:p>
            <a:pPr>
              <a:lnSpc>
                <a:spcPct val="90000"/>
              </a:lnSpc>
              <a:buFontTx/>
              <a:buNone/>
            </a:pPr>
            <a:r>
              <a:rPr lang="en-US" altLang="en-US" sz="1800" b="1" dirty="0">
                <a:solidFill>
                  <a:srgbClr val="0070C0"/>
                </a:solidFill>
                <a:latin typeface="Courier New" panose="02070309020205020404" pitchFamily="49" charset="0"/>
                <a:cs typeface="Courier New" panose="02070309020205020404" pitchFamily="49" charset="0"/>
              </a:rPr>
              <a:t>S</a:t>
            </a:r>
            <a:r>
              <a:rPr lang="en-US" altLang="en-US" sz="1800" dirty="0">
                <a:latin typeface="Courier New" panose="02070309020205020404" pitchFamily="49" charset="0"/>
                <a:cs typeface="Courier New" panose="02070309020205020404" pitchFamily="49" charset="0"/>
              </a:rPr>
              <a:t> </a:t>
            </a:r>
            <a:r>
              <a:rPr lang="en-US" altLang="en-US" sz="1800" dirty="0">
                <a:solidFill>
                  <a:srgbClr val="0070C0"/>
                </a:solidFill>
                <a:latin typeface="Courier New" panose="02070309020205020404" pitchFamily="49" charset="0"/>
                <a:cs typeface="Courier New" panose="02070309020205020404" pitchFamily="49" charset="0"/>
                <a:sym typeface="Wingdings" panose="05000000000000000000" pitchFamily="2" charset="2"/>
              </a:rPr>
              <a:t></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t>
            </a:r>
            <a:r>
              <a:rPr lang="en-US" altLang="en-US" sz="1800" b="1" dirty="0">
                <a:solidFill>
                  <a:srgbClr val="0070C0"/>
                </a:solidFill>
                <a:latin typeface="Courier New" panose="02070309020205020404" pitchFamily="49" charset="0"/>
                <a:cs typeface="Courier New" panose="02070309020205020404" pitchFamily="49" charset="0"/>
                <a:sym typeface="Wingdings" panose="05000000000000000000" pitchFamily="2" charset="2"/>
              </a:rPr>
              <a:t>ASA | </a:t>
            </a:r>
            <a:r>
              <a:rPr lang="en-US" altLang="en-US" sz="1800" b="1" dirty="0" err="1">
                <a:solidFill>
                  <a:srgbClr val="0070C0"/>
                </a:solidFill>
                <a:latin typeface="Courier New" panose="02070309020205020404" pitchFamily="49" charset="0"/>
                <a:cs typeface="Courier New" panose="02070309020205020404" pitchFamily="49" charset="0"/>
                <a:sym typeface="Wingdings" panose="05000000000000000000" pitchFamily="2" charset="2"/>
              </a:rPr>
              <a:t>aB</a:t>
            </a:r>
            <a:r>
              <a:rPr lang="en-US" altLang="en-US" sz="1800" b="1" dirty="0">
                <a:solidFill>
                  <a:srgbClr val="0070C0"/>
                </a:solidFill>
                <a:latin typeface="Courier New" panose="02070309020205020404" pitchFamily="49" charset="0"/>
                <a:cs typeface="Courier New" panose="02070309020205020404" pitchFamily="49" charset="0"/>
                <a:sym typeface="Wingdings" panose="05000000000000000000" pitchFamily="2" charset="2"/>
              </a:rPr>
              <a:t> | a | SA | AS </a:t>
            </a: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A  B | S</a:t>
            </a: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B  b</a:t>
            </a:r>
            <a:endParaRPr lang="en-US" altLang="en-US" sz="1800" strike="dblStrike" dirty="0">
              <a:latin typeface="Courier New" panose="02070309020205020404" pitchFamily="49" charset="0"/>
              <a:cs typeface="Courier New" panose="02070309020205020404" pitchFamily="49" charset="0"/>
              <a:sym typeface="Symbol" panose="05050102010706020507" pitchFamily="18" charset="2"/>
            </a:endParaRPr>
          </a:p>
        </p:txBody>
      </p:sp>
      <p:sp>
        <p:nvSpPr>
          <p:cNvPr id="43" name="TextBox 42">
            <a:extLst>
              <a:ext uri="{FF2B5EF4-FFF2-40B4-BE49-F238E27FC236}">
                <a16:creationId xmlns:a16="http://schemas.microsoft.com/office/drawing/2014/main" id="{94BCBB4B-B363-4A56-9237-FBC301CD65EF}"/>
              </a:ext>
            </a:extLst>
          </p:cNvPr>
          <p:cNvSpPr txBox="1"/>
          <p:nvPr/>
        </p:nvSpPr>
        <p:spPr>
          <a:xfrm>
            <a:off x="2286000" y="4754880"/>
            <a:ext cx="6887170" cy="1094852"/>
          </a:xfrm>
          <a:prstGeom prst="rect">
            <a:avLst/>
          </a:prstGeom>
          <a:noFill/>
        </p:spPr>
        <p:txBody>
          <a:bodyPr wrap="square" rtlCol="0">
            <a:spAutoFit/>
          </a:bodyPr>
          <a:lstStyle/>
          <a:p>
            <a:pPr>
              <a:lnSpc>
                <a:spcPct val="90000"/>
              </a:lnSpc>
              <a:buFontTx/>
              <a:buNone/>
            </a:pPr>
            <a:r>
              <a:rPr lang="en-US" altLang="en-US" sz="1800" dirty="0">
                <a:latin typeface="Courier New" panose="02070309020205020404" pitchFamily="49" charset="0"/>
                <a:cs typeface="Courier New" panose="02070309020205020404" pitchFamily="49" charset="0"/>
              </a:rPr>
              <a:t>S</a:t>
            </a:r>
            <a:r>
              <a:rPr lang="en-US" altLang="en-US" sz="1800" baseline="-25000" dirty="0">
                <a:latin typeface="Courier New" panose="02070309020205020404" pitchFamily="49" charset="0"/>
                <a:cs typeface="Courier New" panose="02070309020205020404" pitchFamily="49" charset="0"/>
              </a:rPr>
              <a:t>0</a:t>
            </a:r>
            <a:r>
              <a:rPr lang="en-US" altLang="en-US" sz="1800" dirty="0">
                <a:latin typeface="Courier New" panose="02070309020205020404" pitchFamily="49" charset="0"/>
                <a:cs typeface="Courier New" panose="02070309020205020404" pitchFamily="49" charset="0"/>
              </a:rPr>
              <a:t>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t>
            </a:r>
            <a:r>
              <a:rPr lang="en-US" altLang="en-US" dirty="0">
                <a:latin typeface="Courier New" panose="02070309020205020404" pitchFamily="49" charset="0"/>
                <a:cs typeface="Courier New" panose="02070309020205020404" pitchFamily="49" charset="0"/>
                <a:sym typeface="Wingdings" panose="05000000000000000000" pitchFamily="2" charset="2"/>
              </a:rPr>
              <a:t>ASA | </a:t>
            </a:r>
            <a:r>
              <a:rPr lang="en-US" altLang="en-US" dirty="0" err="1">
                <a:latin typeface="Courier New" panose="02070309020205020404" pitchFamily="49" charset="0"/>
                <a:cs typeface="Courier New" panose="02070309020205020404" pitchFamily="49" charset="0"/>
                <a:sym typeface="Wingdings" panose="05000000000000000000" pitchFamily="2" charset="2"/>
              </a:rPr>
              <a:t>aB</a:t>
            </a:r>
            <a:r>
              <a:rPr lang="en-US" altLang="en-US" dirty="0">
                <a:latin typeface="Courier New" panose="02070309020205020404" pitchFamily="49" charset="0"/>
                <a:cs typeface="Courier New" panose="02070309020205020404" pitchFamily="49" charset="0"/>
                <a:sym typeface="Wingdings" panose="05000000000000000000" pitchFamily="2" charset="2"/>
              </a:rPr>
              <a:t> | a | SA | AS</a:t>
            </a:r>
            <a:r>
              <a:rPr lang="en-US" altLang="en-US"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 </a:t>
            </a:r>
          </a:p>
          <a:p>
            <a:pPr>
              <a:lnSpc>
                <a:spcPct val="90000"/>
              </a:lnSpc>
              <a:buFontTx/>
              <a:buNone/>
            </a:pPr>
            <a:r>
              <a:rPr lang="en-US" altLang="en-US" sz="1800" dirty="0">
                <a:latin typeface="Courier New" panose="02070309020205020404" pitchFamily="49" charset="0"/>
                <a:cs typeface="Courier New" panose="02070309020205020404" pitchFamily="49" charset="0"/>
              </a:rPr>
              <a:t>S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ASA | </a:t>
            </a:r>
            <a:r>
              <a:rPr lang="en-US" altLang="en-US" sz="1800" dirty="0" err="1">
                <a:latin typeface="Courier New" panose="02070309020205020404" pitchFamily="49" charset="0"/>
                <a:cs typeface="Courier New" panose="02070309020205020404" pitchFamily="49" charset="0"/>
                <a:sym typeface="Wingdings" panose="05000000000000000000" pitchFamily="2" charset="2"/>
              </a:rPr>
              <a:t>aB</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 a | SA | AS </a:t>
            </a:r>
            <a:endPar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endParaRPr>
          </a:p>
          <a:p>
            <a:pPr>
              <a:lnSpc>
                <a:spcPct val="90000"/>
              </a:lnSpc>
              <a:buFontTx/>
              <a:buNone/>
            </a:pPr>
            <a:r>
              <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A</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t>
            </a:r>
            <a:r>
              <a:rPr lang="en-US" altLang="en-US" sz="1800" dirty="0">
                <a:solidFill>
                  <a:srgbClr val="FF0000"/>
                </a:solidFill>
                <a:latin typeface="Courier New" panose="02070309020205020404" pitchFamily="49" charset="0"/>
                <a:cs typeface="Courier New" panose="02070309020205020404" pitchFamily="49" charset="0"/>
                <a:sym typeface="Wingdings" panose="05000000000000000000" pitchFamily="2" charset="2"/>
              </a:rPr>
              <a:t></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t>
            </a:r>
            <a:r>
              <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B</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 S</a:t>
            </a:r>
          </a:p>
          <a:p>
            <a:pPr>
              <a:lnSpc>
                <a:spcPct val="90000"/>
              </a:lnSpc>
              <a:buFontTx/>
              <a:buNone/>
            </a:pPr>
            <a:r>
              <a:rPr lang="en-US" altLang="en-US" sz="1800" b="1" dirty="0">
                <a:solidFill>
                  <a:srgbClr val="0070C0"/>
                </a:solidFill>
                <a:latin typeface="Courier New" panose="02070309020205020404" pitchFamily="49" charset="0"/>
                <a:cs typeface="Courier New" panose="02070309020205020404" pitchFamily="49" charset="0"/>
                <a:sym typeface="Wingdings" panose="05000000000000000000" pitchFamily="2" charset="2"/>
              </a:rPr>
              <a:t>B</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t>
            </a:r>
            <a:r>
              <a:rPr lang="en-US" altLang="en-US" sz="1800" dirty="0">
                <a:solidFill>
                  <a:srgbClr val="0070C0"/>
                </a:solidFill>
                <a:latin typeface="Courier New" panose="02070309020205020404" pitchFamily="49" charset="0"/>
                <a:cs typeface="Courier New" panose="02070309020205020404" pitchFamily="49" charset="0"/>
                <a:sym typeface="Wingdings" panose="05000000000000000000" pitchFamily="2" charset="2"/>
              </a:rPr>
              <a:t></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t>
            </a:r>
            <a:r>
              <a:rPr lang="en-US" altLang="en-US" sz="1800" b="1" dirty="0">
                <a:solidFill>
                  <a:srgbClr val="0070C0"/>
                </a:solidFill>
                <a:latin typeface="Courier New" panose="02070309020205020404" pitchFamily="49" charset="0"/>
                <a:cs typeface="Courier New" panose="02070309020205020404" pitchFamily="49" charset="0"/>
                <a:sym typeface="Wingdings" panose="05000000000000000000" pitchFamily="2" charset="2"/>
              </a:rPr>
              <a:t>b</a:t>
            </a:r>
            <a:endParaRPr lang="en-US" altLang="en-US" sz="1800" b="1" strike="dblStrike" dirty="0">
              <a:solidFill>
                <a:srgbClr val="0070C0"/>
              </a:solidFill>
              <a:latin typeface="Courier New" panose="02070309020205020404" pitchFamily="49" charset="0"/>
              <a:cs typeface="Courier New" panose="02070309020205020404" pitchFamily="49" charset="0"/>
              <a:sym typeface="Symbol" panose="05050102010706020507" pitchFamily="18" charset="2"/>
            </a:endParaRPr>
          </a:p>
        </p:txBody>
      </p:sp>
      <p:sp>
        <p:nvSpPr>
          <p:cNvPr id="44" name="TextBox 43">
            <a:extLst>
              <a:ext uri="{FF2B5EF4-FFF2-40B4-BE49-F238E27FC236}">
                <a16:creationId xmlns:a16="http://schemas.microsoft.com/office/drawing/2014/main" id="{C1A0CD24-823F-4A90-9482-0713120F3820}"/>
              </a:ext>
            </a:extLst>
          </p:cNvPr>
          <p:cNvSpPr txBox="1"/>
          <p:nvPr/>
        </p:nvSpPr>
        <p:spPr>
          <a:xfrm>
            <a:off x="2286000" y="4754880"/>
            <a:ext cx="6887170" cy="1094852"/>
          </a:xfrm>
          <a:prstGeom prst="rect">
            <a:avLst/>
          </a:prstGeom>
          <a:noFill/>
        </p:spPr>
        <p:txBody>
          <a:bodyPr wrap="square" rtlCol="0">
            <a:spAutoFit/>
          </a:bodyPr>
          <a:lstStyle/>
          <a:p>
            <a:pPr>
              <a:lnSpc>
                <a:spcPct val="90000"/>
              </a:lnSpc>
              <a:buFontTx/>
              <a:buNone/>
            </a:pPr>
            <a:r>
              <a:rPr lang="en-US" altLang="en-US" sz="1800" dirty="0">
                <a:latin typeface="Courier New" panose="02070309020205020404" pitchFamily="49" charset="0"/>
                <a:cs typeface="Courier New" panose="02070309020205020404" pitchFamily="49" charset="0"/>
              </a:rPr>
              <a:t>S</a:t>
            </a:r>
            <a:r>
              <a:rPr lang="en-US" altLang="en-US" sz="1800" baseline="-25000" dirty="0">
                <a:latin typeface="Courier New" panose="02070309020205020404" pitchFamily="49" charset="0"/>
                <a:cs typeface="Courier New" panose="02070309020205020404" pitchFamily="49" charset="0"/>
              </a:rPr>
              <a:t>0</a:t>
            </a:r>
            <a:r>
              <a:rPr lang="en-US" altLang="en-US" sz="1800" dirty="0">
                <a:latin typeface="Courier New" panose="02070309020205020404" pitchFamily="49" charset="0"/>
                <a:cs typeface="Courier New" panose="02070309020205020404" pitchFamily="49" charset="0"/>
              </a:rPr>
              <a:t>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t>
            </a:r>
            <a:r>
              <a:rPr lang="en-US" altLang="en-US" dirty="0">
                <a:latin typeface="Courier New" panose="02070309020205020404" pitchFamily="49" charset="0"/>
                <a:cs typeface="Courier New" panose="02070309020205020404" pitchFamily="49" charset="0"/>
                <a:sym typeface="Wingdings" panose="05000000000000000000" pitchFamily="2" charset="2"/>
              </a:rPr>
              <a:t>ASA | </a:t>
            </a:r>
            <a:r>
              <a:rPr lang="en-US" altLang="en-US" dirty="0" err="1">
                <a:latin typeface="Courier New" panose="02070309020205020404" pitchFamily="49" charset="0"/>
                <a:cs typeface="Courier New" panose="02070309020205020404" pitchFamily="49" charset="0"/>
                <a:sym typeface="Wingdings" panose="05000000000000000000" pitchFamily="2" charset="2"/>
              </a:rPr>
              <a:t>aB</a:t>
            </a:r>
            <a:r>
              <a:rPr lang="en-US" altLang="en-US" dirty="0">
                <a:latin typeface="Courier New" panose="02070309020205020404" pitchFamily="49" charset="0"/>
                <a:cs typeface="Courier New" panose="02070309020205020404" pitchFamily="49" charset="0"/>
                <a:sym typeface="Wingdings" panose="05000000000000000000" pitchFamily="2" charset="2"/>
              </a:rPr>
              <a:t> | a | SA | AS</a:t>
            </a:r>
            <a:r>
              <a:rPr lang="en-US" altLang="en-US"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 </a:t>
            </a:r>
          </a:p>
          <a:p>
            <a:pPr>
              <a:lnSpc>
                <a:spcPct val="90000"/>
              </a:lnSpc>
              <a:buFontTx/>
              <a:buNone/>
            </a:pPr>
            <a:r>
              <a:rPr lang="en-US" altLang="en-US" sz="1800" dirty="0">
                <a:latin typeface="Courier New" panose="02070309020205020404" pitchFamily="49" charset="0"/>
                <a:cs typeface="Courier New" panose="02070309020205020404" pitchFamily="49" charset="0"/>
              </a:rPr>
              <a:t>S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ASA | </a:t>
            </a:r>
            <a:r>
              <a:rPr lang="en-US" altLang="en-US" sz="1800" dirty="0" err="1">
                <a:latin typeface="Courier New" panose="02070309020205020404" pitchFamily="49" charset="0"/>
                <a:cs typeface="Courier New" panose="02070309020205020404" pitchFamily="49" charset="0"/>
                <a:sym typeface="Wingdings" panose="05000000000000000000" pitchFamily="2" charset="2"/>
              </a:rPr>
              <a:t>aB</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 a | SA | AS </a:t>
            </a:r>
            <a:endPar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endParaRPr>
          </a:p>
          <a:p>
            <a:pPr>
              <a:lnSpc>
                <a:spcPct val="90000"/>
              </a:lnSpc>
              <a:buFontTx/>
              <a:buNone/>
            </a:pPr>
            <a:r>
              <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A</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t>
            </a:r>
            <a:r>
              <a:rPr lang="en-US" altLang="en-US" sz="1800" dirty="0">
                <a:solidFill>
                  <a:srgbClr val="FF0000"/>
                </a:solidFill>
                <a:latin typeface="Courier New" panose="02070309020205020404" pitchFamily="49" charset="0"/>
                <a:cs typeface="Courier New" panose="02070309020205020404" pitchFamily="49" charset="0"/>
                <a:sym typeface="Wingdings" panose="05000000000000000000" pitchFamily="2" charset="2"/>
              </a:rPr>
              <a:t></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t>
            </a:r>
            <a:r>
              <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b</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 S</a:t>
            </a:r>
          </a:p>
          <a:p>
            <a:pPr>
              <a:lnSpc>
                <a:spcPct val="90000"/>
              </a:lnSpc>
              <a:buFontTx/>
              <a:buNone/>
            </a:pPr>
            <a:r>
              <a:rPr lang="en-US" altLang="en-US" sz="1800" b="1" dirty="0">
                <a:solidFill>
                  <a:srgbClr val="0070C0"/>
                </a:solidFill>
                <a:latin typeface="Courier New" panose="02070309020205020404" pitchFamily="49" charset="0"/>
                <a:cs typeface="Courier New" panose="02070309020205020404" pitchFamily="49" charset="0"/>
                <a:sym typeface="Wingdings" panose="05000000000000000000" pitchFamily="2" charset="2"/>
              </a:rPr>
              <a:t>B</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t>
            </a:r>
            <a:r>
              <a:rPr lang="en-US" altLang="en-US" sz="1800" dirty="0">
                <a:solidFill>
                  <a:srgbClr val="0070C0"/>
                </a:solidFill>
                <a:latin typeface="Courier New" panose="02070309020205020404" pitchFamily="49" charset="0"/>
                <a:cs typeface="Courier New" panose="02070309020205020404" pitchFamily="49" charset="0"/>
                <a:sym typeface="Wingdings" panose="05000000000000000000" pitchFamily="2" charset="2"/>
              </a:rPr>
              <a:t></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t>
            </a:r>
            <a:r>
              <a:rPr lang="en-US" altLang="en-US" sz="1800" b="1" dirty="0">
                <a:solidFill>
                  <a:srgbClr val="0070C0"/>
                </a:solidFill>
                <a:latin typeface="Courier New" panose="02070309020205020404" pitchFamily="49" charset="0"/>
                <a:cs typeface="Courier New" panose="02070309020205020404" pitchFamily="49" charset="0"/>
                <a:sym typeface="Wingdings" panose="05000000000000000000" pitchFamily="2" charset="2"/>
              </a:rPr>
              <a:t>b</a:t>
            </a:r>
            <a:endParaRPr lang="en-US" altLang="en-US" sz="1800" b="1" strike="dblStrike" dirty="0">
              <a:solidFill>
                <a:srgbClr val="0070C0"/>
              </a:solidFill>
              <a:latin typeface="Courier New" panose="02070309020205020404" pitchFamily="49" charset="0"/>
              <a:cs typeface="Courier New" panose="02070309020205020404" pitchFamily="49" charset="0"/>
              <a:sym typeface="Symbol" panose="05050102010706020507" pitchFamily="18" charset="2"/>
            </a:endParaRPr>
          </a:p>
        </p:txBody>
      </p:sp>
      <p:sp>
        <p:nvSpPr>
          <p:cNvPr id="45" name="TextBox 44">
            <a:extLst>
              <a:ext uri="{FF2B5EF4-FFF2-40B4-BE49-F238E27FC236}">
                <a16:creationId xmlns:a16="http://schemas.microsoft.com/office/drawing/2014/main" id="{00FC05EE-D882-400B-9470-38D1A7FA1875}"/>
              </a:ext>
            </a:extLst>
          </p:cNvPr>
          <p:cNvSpPr txBox="1"/>
          <p:nvPr/>
        </p:nvSpPr>
        <p:spPr>
          <a:xfrm>
            <a:off x="2286000" y="4754880"/>
            <a:ext cx="6887170" cy="1094852"/>
          </a:xfrm>
          <a:prstGeom prst="rect">
            <a:avLst/>
          </a:prstGeom>
          <a:noFill/>
        </p:spPr>
        <p:txBody>
          <a:bodyPr wrap="square" rtlCol="0">
            <a:spAutoFit/>
          </a:bodyPr>
          <a:lstStyle/>
          <a:p>
            <a:pPr>
              <a:lnSpc>
                <a:spcPct val="90000"/>
              </a:lnSpc>
              <a:buFontTx/>
              <a:buNone/>
            </a:pPr>
            <a:r>
              <a:rPr lang="en-US" altLang="en-US" sz="1800" dirty="0">
                <a:latin typeface="Courier New" panose="02070309020205020404" pitchFamily="49" charset="0"/>
                <a:cs typeface="Courier New" panose="02070309020205020404" pitchFamily="49" charset="0"/>
              </a:rPr>
              <a:t>S</a:t>
            </a:r>
            <a:r>
              <a:rPr lang="en-US" altLang="en-US" sz="1800" baseline="-25000" dirty="0">
                <a:latin typeface="Courier New" panose="02070309020205020404" pitchFamily="49" charset="0"/>
                <a:cs typeface="Courier New" panose="02070309020205020404" pitchFamily="49" charset="0"/>
              </a:rPr>
              <a:t>0</a:t>
            </a:r>
            <a:r>
              <a:rPr lang="en-US" altLang="en-US" sz="1800" dirty="0">
                <a:latin typeface="Courier New" panose="02070309020205020404" pitchFamily="49" charset="0"/>
                <a:cs typeface="Courier New" panose="02070309020205020404" pitchFamily="49" charset="0"/>
              </a:rPr>
              <a:t>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t>
            </a:r>
            <a:r>
              <a:rPr lang="en-US" altLang="en-US" dirty="0">
                <a:latin typeface="Courier New" panose="02070309020205020404" pitchFamily="49" charset="0"/>
                <a:cs typeface="Courier New" panose="02070309020205020404" pitchFamily="49" charset="0"/>
                <a:sym typeface="Wingdings" panose="05000000000000000000" pitchFamily="2" charset="2"/>
              </a:rPr>
              <a:t>ASA | </a:t>
            </a:r>
            <a:r>
              <a:rPr lang="en-US" altLang="en-US" dirty="0" err="1">
                <a:latin typeface="Courier New" panose="02070309020205020404" pitchFamily="49" charset="0"/>
                <a:cs typeface="Courier New" panose="02070309020205020404" pitchFamily="49" charset="0"/>
                <a:sym typeface="Wingdings" panose="05000000000000000000" pitchFamily="2" charset="2"/>
              </a:rPr>
              <a:t>aB</a:t>
            </a:r>
            <a:r>
              <a:rPr lang="en-US" altLang="en-US" dirty="0">
                <a:latin typeface="Courier New" panose="02070309020205020404" pitchFamily="49" charset="0"/>
                <a:cs typeface="Courier New" panose="02070309020205020404" pitchFamily="49" charset="0"/>
                <a:sym typeface="Wingdings" panose="05000000000000000000" pitchFamily="2" charset="2"/>
              </a:rPr>
              <a:t> | a | SA | AS </a:t>
            </a:r>
          </a:p>
          <a:p>
            <a:pPr>
              <a:lnSpc>
                <a:spcPct val="90000"/>
              </a:lnSpc>
              <a:buFontTx/>
              <a:buNone/>
            </a:pPr>
            <a:r>
              <a:rPr lang="en-US" altLang="en-US" sz="1800" b="1" dirty="0">
                <a:solidFill>
                  <a:srgbClr val="0070C0"/>
                </a:solidFill>
                <a:latin typeface="Courier New" panose="02070309020205020404" pitchFamily="49" charset="0"/>
                <a:cs typeface="Courier New" panose="02070309020205020404" pitchFamily="49" charset="0"/>
              </a:rPr>
              <a:t>S</a:t>
            </a:r>
            <a:r>
              <a:rPr lang="en-US" altLang="en-US" sz="1800" dirty="0">
                <a:latin typeface="Courier New" panose="02070309020205020404" pitchFamily="49" charset="0"/>
                <a:cs typeface="Courier New" panose="02070309020205020404" pitchFamily="49" charset="0"/>
              </a:rPr>
              <a:t> </a:t>
            </a:r>
            <a:r>
              <a:rPr lang="en-US" altLang="en-US" sz="1800" dirty="0">
                <a:solidFill>
                  <a:srgbClr val="0070C0"/>
                </a:solidFill>
                <a:latin typeface="Courier New" panose="02070309020205020404" pitchFamily="49" charset="0"/>
                <a:cs typeface="Courier New" panose="02070309020205020404" pitchFamily="49" charset="0"/>
                <a:sym typeface="Wingdings" panose="05000000000000000000" pitchFamily="2" charset="2"/>
              </a:rPr>
              <a:t></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t>
            </a:r>
            <a:r>
              <a:rPr lang="en-US" altLang="en-US" sz="1800" b="1" dirty="0">
                <a:solidFill>
                  <a:srgbClr val="0070C0"/>
                </a:solidFill>
                <a:latin typeface="Courier New" panose="02070309020205020404" pitchFamily="49" charset="0"/>
                <a:cs typeface="Courier New" panose="02070309020205020404" pitchFamily="49" charset="0"/>
                <a:sym typeface="Wingdings" panose="05000000000000000000" pitchFamily="2" charset="2"/>
              </a:rPr>
              <a:t>ASA | </a:t>
            </a:r>
            <a:r>
              <a:rPr lang="en-US" altLang="en-US" sz="1800" b="1" dirty="0" err="1">
                <a:solidFill>
                  <a:srgbClr val="0070C0"/>
                </a:solidFill>
                <a:latin typeface="Courier New" panose="02070309020205020404" pitchFamily="49" charset="0"/>
                <a:cs typeface="Courier New" panose="02070309020205020404" pitchFamily="49" charset="0"/>
                <a:sym typeface="Wingdings" panose="05000000000000000000" pitchFamily="2" charset="2"/>
              </a:rPr>
              <a:t>aB</a:t>
            </a:r>
            <a:r>
              <a:rPr lang="en-US" altLang="en-US" sz="1800" b="1" dirty="0">
                <a:solidFill>
                  <a:srgbClr val="0070C0"/>
                </a:solidFill>
                <a:latin typeface="Courier New" panose="02070309020205020404" pitchFamily="49" charset="0"/>
                <a:cs typeface="Courier New" panose="02070309020205020404" pitchFamily="49" charset="0"/>
                <a:sym typeface="Wingdings" panose="05000000000000000000" pitchFamily="2" charset="2"/>
              </a:rPr>
              <a:t> | a | SA | AS </a:t>
            </a:r>
          </a:p>
          <a:p>
            <a:pPr>
              <a:lnSpc>
                <a:spcPct val="90000"/>
              </a:lnSpc>
              <a:buFontTx/>
              <a:buNone/>
            </a:pPr>
            <a:r>
              <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A</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t>
            </a:r>
            <a:r>
              <a:rPr lang="en-US" altLang="en-US" sz="1800" dirty="0">
                <a:solidFill>
                  <a:srgbClr val="FF0000"/>
                </a:solidFill>
                <a:latin typeface="Courier New" panose="02070309020205020404" pitchFamily="49" charset="0"/>
                <a:cs typeface="Courier New" panose="02070309020205020404" pitchFamily="49" charset="0"/>
                <a:sym typeface="Wingdings" panose="05000000000000000000" pitchFamily="2" charset="2"/>
              </a:rPr>
              <a:t></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b | </a:t>
            </a:r>
            <a:r>
              <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S</a:t>
            </a: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B  b</a:t>
            </a:r>
            <a:endParaRPr lang="en-US" altLang="en-US" sz="1800" strike="dblStrike" dirty="0">
              <a:latin typeface="Courier New" panose="02070309020205020404" pitchFamily="49" charset="0"/>
              <a:cs typeface="Courier New" panose="02070309020205020404" pitchFamily="49" charset="0"/>
              <a:sym typeface="Symbol" panose="05050102010706020507" pitchFamily="18" charset="2"/>
            </a:endParaRPr>
          </a:p>
        </p:txBody>
      </p:sp>
      <p:sp>
        <p:nvSpPr>
          <p:cNvPr id="46" name="TextBox 45">
            <a:extLst>
              <a:ext uri="{FF2B5EF4-FFF2-40B4-BE49-F238E27FC236}">
                <a16:creationId xmlns:a16="http://schemas.microsoft.com/office/drawing/2014/main" id="{847FB719-18BD-49AD-99C0-A1F44701128E}"/>
              </a:ext>
            </a:extLst>
          </p:cNvPr>
          <p:cNvSpPr txBox="1"/>
          <p:nvPr/>
        </p:nvSpPr>
        <p:spPr>
          <a:xfrm>
            <a:off x="2286000" y="4754880"/>
            <a:ext cx="6887170" cy="1094852"/>
          </a:xfrm>
          <a:prstGeom prst="rect">
            <a:avLst/>
          </a:prstGeom>
          <a:noFill/>
        </p:spPr>
        <p:txBody>
          <a:bodyPr wrap="square" rtlCol="0">
            <a:spAutoFit/>
          </a:bodyPr>
          <a:lstStyle/>
          <a:p>
            <a:pPr>
              <a:lnSpc>
                <a:spcPct val="90000"/>
              </a:lnSpc>
              <a:buFontTx/>
              <a:buNone/>
            </a:pPr>
            <a:r>
              <a:rPr lang="en-US" altLang="en-US" sz="1800" dirty="0">
                <a:latin typeface="Courier New" panose="02070309020205020404" pitchFamily="49" charset="0"/>
                <a:cs typeface="Courier New" panose="02070309020205020404" pitchFamily="49" charset="0"/>
              </a:rPr>
              <a:t>S</a:t>
            </a:r>
            <a:r>
              <a:rPr lang="en-US" altLang="en-US" sz="1800" baseline="-25000" dirty="0">
                <a:latin typeface="Courier New" panose="02070309020205020404" pitchFamily="49" charset="0"/>
                <a:cs typeface="Courier New" panose="02070309020205020404" pitchFamily="49" charset="0"/>
              </a:rPr>
              <a:t>0</a:t>
            </a:r>
            <a:r>
              <a:rPr lang="en-US" altLang="en-US" sz="1800" dirty="0">
                <a:latin typeface="Courier New" panose="02070309020205020404" pitchFamily="49" charset="0"/>
                <a:cs typeface="Courier New" panose="02070309020205020404" pitchFamily="49" charset="0"/>
              </a:rPr>
              <a:t>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t>
            </a:r>
            <a:r>
              <a:rPr lang="en-US" altLang="en-US" dirty="0">
                <a:latin typeface="Courier New" panose="02070309020205020404" pitchFamily="49" charset="0"/>
                <a:cs typeface="Courier New" panose="02070309020205020404" pitchFamily="49" charset="0"/>
                <a:sym typeface="Wingdings" panose="05000000000000000000" pitchFamily="2" charset="2"/>
              </a:rPr>
              <a:t>ASA | </a:t>
            </a:r>
            <a:r>
              <a:rPr lang="en-US" altLang="en-US" dirty="0" err="1">
                <a:latin typeface="Courier New" panose="02070309020205020404" pitchFamily="49" charset="0"/>
                <a:cs typeface="Courier New" panose="02070309020205020404" pitchFamily="49" charset="0"/>
                <a:sym typeface="Wingdings" panose="05000000000000000000" pitchFamily="2" charset="2"/>
              </a:rPr>
              <a:t>aB</a:t>
            </a:r>
            <a:r>
              <a:rPr lang="en-US" altLang="en-US" dirty="0">
                <a:latin typeface="Courier New" panose="02070309020205020404" pitchFamily="49" charset="0"/>
                <a:cs typeface="Courier New" panose="02070309020205020404" pitchFamily="49" charset="0"/>
                <a:sym typeface="Wingdings" panose="05000000000000000000" pitchFamily="2" charset="2"/>
              </a:rPr>
              <a:t> | a | SA | AS </a:t>
            </a:r>
          </a:p>
          <a:p>
            <a:pPr>
              <a:lnSpc>
                <a:spcPct val="90000"/>
              </a:lnSpc>
              <a:buFontTx/>
              <a:buNone/>
            </a:pPr>
            <a:r>
              <a:rPr lang="en-US" altLang="en-US" sz="1800" b="1" dirty="0">
                <a:solidFill>
                  <a:srgbClr val="0070C0"/>
                </a:solidFill>
                <a:latin typeface="Courier New" panose="02070309020205020404" pitchFamily="49" charset="0"/>
                <a:cs typeface="Courier New" panose="02070309020205020404" pitchFamily="49" charset="0"/>
              </a:rPr>
              <a:t>S</a:t>
            </a:r>
            <a:r>
              <a:rPr lang="en-US" altLang="en-US" sz="1800" dirty="0">
                <a:latin typeface="Courier New" panose="02070309020205020404" pitchFamily="49" charset="0"/>
                <a:cs typeface="Courier New" panose="02070309020205020404" pitchFamily="49" charset="0"/>
              </a:rPr>
              <a:t> </a:t>
            </a:r>
            <a:r>
              <a:rPr lang="en-US" altLang="en-US" sz="1800" dirty="0">
                <a:solidFill>
                  <a:srgbClr val="0070C0"/>
                </a:solidFill>
                <a:latin typeface="Courier New" panose="02070309020205020404" pitchFamily="49" charset="0"/>
                <a:cs typeface="Courier New" panose="02070309020205020404" pitchFamily="49" charset="0"/>
                <a:sym typeface="Wingdings" panose="05000000000000000000" pitchFamily="2" charset="2"/>
              </a:rPr>
              <a:t></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t>
            </a:r>
            <a:r>
              <a:rPr lang="en-US" altLang="en-US" sz="1800" b="1" dirty="0">
                <a:solidFill>
                  <a:srgbClr val="0070C0"/>
                </a:solidFill>
                <a:latin typeface="Courier New" panose="02070309020205020404" pitchFamily="49" charset="0"/>
                <a:cs typeface="Courier New" panose="02070309020205020404" pitchFamily="49" charset="0"/>
                <a:sym typeface="Wingdings" panose="05000000000000000000" pitchFamily="2" charset="2"/>
              </a:rPr>
              <a:t>ASA | </a:t>
            </a:r>
            <a:r>
              <a:rPr lang="en-US" altLang="en-US" sz="1800" b="1" dirty="0" err="1">
                <a:solidFill>
                  <a:srgbClr val="0070C0"/>
                </a:solidFill>
                <a:latin typeface="Courier New" panose="02070309020205020404" pitchFamily="49" charset="0"/>
                <a:cs typeface="Courier New" panose="02070309020205020404" pitchFamily="49" charset="0"/>
                <a:sym typeface="Wingdings" panose="05000000000000000000" pitchFamily="2" charset="2"/>
              </a:rPr>
              <a:t>aB</a:t>
            </a:r>
            <a:r>
              <a:rPr lang="en-US" altLang="en-US" sz="1800" b="1" dirty="0">
                <a:solidFill>
                  <a:srgbClr val="0070C0"/>
                </a:solidFill>
                <a:latin typeface="Courier New" panose="02070309020205020404" pitchFamily="49" charset="0"/>
                <a:cs typeface="Courier New" panose="02070309020205020404" pitchFamily="49" charset="0"/>
                <a:sym typeface="Wingdings" panose="05000000000000000000" pitchFamily="2" charset="2"/>
              </a:rPr>
              <a:t> | a | SA | AS </a:t>
            </a:r>
          </a:p>
          <a:p>
            <a:pPr>
              <a:lnSpc>
                <a:spcPct val="90000"/>
              </a:lnSpc>
              <a:buFontTx/>
              <a:buNone/>
            </a:pPr>
            <a:r>
              <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A</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t>
            </a:r>
            <a:r>
              <a:rPr lang="en-US" altLang="en-US" sz="1800" dirty="0">
                <a:solidFill>
                  <a:srgbClr val="FF0000"/>
                </a:solidFill>
                <a:latin typeface="Courier New" panose="02070309020205020404" pitchFamily="49" charset="0"/>
                <a:cs typeface="Courier New" panose="02070309020205020404" pitchFamily="49" charset="0"/>
                <a:sym typeface="Wingdings" panose="05000000000000000000" pitchFamily="2" charset="2"/>
              </a:rPr>
              <a:t></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b | </a:t>
            </a:r>
            <a:r>
              <a:rPr lang="en-US" altLang="en-US"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ASA | </a:t>
            </a:r>
            <a:r>
              <a:rPr lang="en-US" altLang="en-US" b="1" dirty="0" err="1">
                <a:solidFill>
                  <a:srgbClr val="FF0000"/>
                </a:solidFill>
                <a:latin typeface="Courier New" panose="02070309020205020404" pitchFamily="49" charset="0"/>
                <a:cs typeface="Courier New" panose="02070309020205020404" pitchFamily="49" charset="0"/>
                <a:sym typeface="Wingdings" panose="05000000000000000000" pitchFamily="2" charset="2"/>
              </a:rPr>
              <a:t>aB</a:t>
            </a:r>
            <a:r>
              <a:rPr lang="en-US" altLang="en-US"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 | a | SA | AS </a:t>
            </a:r>
            <a:endPar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endParaRP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B  b</a:t>
            </a:r>
            <a:endParaRPr lang="en-US" altLang="en-US" sz="1800" strike="dblStrike" dirty="0">
              <a:latin typeface="Courier New" panose="02070309020205020404" pitchFamily="49" charset="0"/>
              <a:cs typeface="Courier New" panose="02070309020205020404" pitchFamily="49" charset="0"/>
              <a:sym typeface="Symbol" panose="05050102010706020507" pitchFamily="18" charset="2"/>
            </a:endParaRPr>
          </a:p>
        </p:txBody>
      </p:sp>
      <p:sp>
        <p:nvSpPr>
          <p:cNvPr id="47" name="TextBox 46">
            <a:extLst>
              <a:ext uri="{FF2B5EF4-FFF2-40B4-BE49-F238E27FC236}">
                <a16:creationId xmlns:a16="http://schemas.microsoft.com/office/drawing/2014/main" id="{29D78C01-C45C-4B3F-A91D-1F4811042F16}"/>
              </a:ext>
            </a:extLst>
          </p:cNvPr>
          <p:cNvSpPr txBox="1"/>
          <p:nvPr/>
        </p:nvSpPr>
        <p:spPr>
          <a:xfrm>
            <a:off x="2286000" y="4754880"/>
            <a:ext cx="6887170" cy="1094852"/>
          </a:xfrm>
          <a:prstGeom prst="rect">
            <a:avLst/>
          </a:prstGeom>
          <a:noFill/>
        </p:spPr>
        <p:txBody>
          <a:bodyPr wrap="square" rtlCol="0">
            <a:spAutoFit/>
          </a:bodyPr>
          <a:lstStyle/>
          <a:p>
            <a:pPr>
              <a:lnSpc>
                <a:spcPct val="90000"/>
              </a:lnSpc>
              <a:buFontTx/>
              <a:buNone/>
            </a:pPr>
            <a:r>
              <a:rPr lang="en-US" altLang="en-US" sz="1800" dirty="0">
                <a:latin typeface="Courier New" panose="02070309020205020404" pitchFamily="49" charset="0"/>
                <a:cs typeface="Courier New" panose="02070309020205020404" pitchFamily="49" charset="0"/>
              </a:rPr>
              <a:t>S</a:t>
            </a:r>
            <a:r>
              <a:rPr lang="en-US" altLang="en-US" sz="1800" baseline="-25000" dirty="0">
                <a:latin typeface="Courier New" panose="02070309020205020404" pitchFamily="49" charset="0"/>
                <a:cs typeface="Courier New" panose="02070309020205020404" pitchFamily="49" charset="0"/>
              </a:rPr>
              <a:t>0</a:t>
            </a:r>
            <a:r>
              <a:rPr lang="en-US" altLang="en-US" sz="1800" dirty="0">
                <a:latin typeface="Courier New" panose="02070309020205020404" pitchFamily="49" charset="0"/>
                <a:cs typeface="Courier New" panose="02070309020205020404" pitchFamily="49" charset="0"/>
              </a:rPr>
              <a:t>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t>
            </a:r>
            <a:r>
              <a:rPr lang="en-US" altLang="en-US" dirty="0">
                <a:latin typeface="Courier New" panose="02070309020205020404" pitchFamily="49" charset="0"/>
                <a:cs typeface="Courier New" panose="02070309020205020404" pitchFamily="49" charset="0"/>
                <a:sym typeface="Wingdings" panose="05000000000000000000" pitchFamily="2" charset="2"/>
              </a:rPr>
              <a:t>ASA | </a:t>
            </a:r>
            <a:r>
              <a:rPr lang="en-US" altLang="en-US" dirty="0" err="1">
                <a:latin typeface="Courier New" panose="02070309020205020404" pitchFamily="49" charset="0"/>
                <a:cs typeface="Courier New" panose="02070309020205020404" pitchFamily="49" charset="0"/>
                <a:sym typeface="Wingdings" panose="05000000000000000000" pitchFamily="2" charset="2"/>
              </a:rPr>
              <a:t>aB</a:t>
            </a:r>
            <a:r>
              <a:rPr lang="en-US" altLang="en-US" dirty="0">
                <a:latin typeface="Courier New" panose="02070309020205020404" pitchFamily="49" charset="0"/>
                <a:cs typeface="Courier New" panose="02070309020205020404" pitchFamily="49" charset="0"/>
                <a:sym typeface="Wingdings" panose="05000000000000000000" pitchFamily="2" charset="2"/>
              </a:rPr>
              <a:t> | a | SA | AS </a:t>
            </a:r>
          </a:p>
          <a:p>
            <a:pPr>
              <a:lnSpc>
                <a:spcPct val="90000"/>
              </a:lnSpc>
              <a:buFontTx/>
              <a:buNone/>
            </a:pPr>
            <a:r>
              <a:rPr lang="en-US" altLang="en-US" sz="1800" dirty="0">
                <a:latin typeface="Courier New" panose="02070309020205020404" pitchFamily="49" charset="0"/>
                <a:cs typeface="Courier New" panose="02070309020205020404" pitchFamily="49" charset="0"/>
              </a:rPr>
              <a:t>S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ASA | </a:t>
            </a:r>
            <a:r>
              <a:rPr lang="en-US" altLang="en-US" sz="1800" dirty="0" err="1">
                <a:latin typeface="Courier New" panose="02070309020205020404" pitchFamily="49" charset="0"/>
                <a:cs typeface="Courier New" panose="02070309020205020404" pitchFamily="49" charset="0"/>
                <a:sym typeface="Wingdings" panose="05000000000000000000" pitchFamily="2" charset="2"/>
              </a:rPr>
              <a:t>aB</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 a | SA | AS </a:t>
            </a: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A  b | </a:t>
            </a:r>
            <a:r>
              <a:rPr lang="en-US" altLang="en-US" dirty="0">
                <a:latin typeface="Courier New" panose="02070309020205020404" pitchFamily="49" charset="0"/>
                <a:cs typeface="Courier New" panose="02070309020205020404" pitchFamily="49" charset="0"/>
                <a:sym typeface="Wingdings" panose="05000000000000000000" pitchFamily="2" charset="2"/>
              </a:rPr>
              <a:t>ASA | </a:t>
            </a:r>
            <a:r>
              <a:rPr lang="en-US" altLang="en-US" dirty="0" err="1">
                <a:latin typeface="Courier New" panose="02070309020205020404" pitchFamily="49" charset="0"/>
                <a:cs typeface="Courier New" panose="02070309020205020404" pitchFamily="49" charset="0"/>
                <a:sym typeface="Wingdings" panose="05000000000000000000" pitchFamily="2" charset="2"/>
              </a:rPr>
              <a:t>aB</a:t>
            </a:r>
            <a:r>
              <a:rPr lang="en-US" altLang="en-US" dirty="0">
                <a:latin typeface="Courier New" panose="02070309020205020404" pitchFamily="49" charset="0"/>
                <a:cs typeface="Courier New" panose="02070309020205020404" pitchFamily="49" charset="0"/>
                <a:sym typeface="Wingdings" panose="05000000000000000000" pitchFamily="2" charset="2"/>
              </a:rPr>
              <a:t> | a | SA | AS </a:t>
            </a:r>
            <a:endParaRPr lang="en-US" altLang="en-US" sz="1800" dirty="0">
              <a:latin typeface="Courier New" panose="02070309020205020404" pitchFamily="49" charset="0"/>
              <a:cs typeface="Courier New" panose="02070309020205020404" pitchFamily="49" charset="0"/>
              <a:sym typeface="Wingdings" panose="05000000000000000000" pitchFamily="2" charset="2"/>
            </a:endParaRP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B  b</a:t>
            </a:r>
            <a:endParaRPr lang="en-US" altLang="en-US" sz="1800" strike="dblStrike" dirty="0">
              <a:latin typeface="Courier New" panose="02070309020205020404" pitchFamily="49" charset="0"/>
              <a:cs typeface="Courier New" panose="02070309020205020404" pitchFamily="49" charset="0"/>
              <a:sym typeface="Symbol" panose="05050102010706020507" pitchFamily="18" charset="2"/>
            </a:endParaRPr>
          </a:p>
        </p:txBody>
      </p:sp>
      <p:sp>
        <p:nvSpPr>
          <p:cNvPr id="48" name="TextBox 47">
            <a:extLst>
              <a:ext uri="{FF2B5EF4-FFF2-40B4-BE49-F238E27FC236}">
                <a16:creationId xmlns:a16="http://schemas.microsoft.com/office/drawing/2014/main" id="{8131B275-9D2E-44D3-A729-795270D3965E}"/>
              </a:ext>
            </a:extLst>
          </p:cNvPr>
          <p:cNvSpPr txBox="1"/>
          <p:nvPr/>
        </p:nvSpPr>
        <p:spPr>
          <a:xfrm>
            <a:off x="2286000" y="4754880"/>
            <a:ext cx="6887170" cy="1094852"/>
          </a:xfrm>
          <a:prstGeom prst="rect">
            <a:avLst/>
          </a:prstGeom>
          <a:noFill/>
        </p:spPr>
        <p:txBody>
          <a:bodyPr wrap="square" rtlCol="0">
            <a:spAutoFit/>
          </a:bodyPr>
          <a:lstStyle/>
          <a:p>
            <a:pPr>
              <a:lnSpc>
                <a:spcPct val="90000"/>
              </a:lnSpc>
              <a:buFontTx/>
              <a:buNone/>
            </a:pPr>
            <a:r>
              <a:rPr lang="en-US" altLang="en-US" sz="1800" dirty="0">
                <a:latin typeface="Courier New" panose="02070309020205020404" pitchFamily="49" charset="0"/>
                <a:cs typeface="Courier New" panose="02070309020205020404" pitchFamily="49" charset="0"/>
              </a:rPr>
              <a:t>S</a:t>
            </a:r>
            <a:r>
              <a:rPr lang="en-US" altLang="en-US" sz="1800" baseline="-25000" dirty="0">
                <a:latin typeface="Courier New" panose="02070309020205020404" pitchFamily="49" charset="0"/>
                <a:cs typeface="Courier New" panose="02070309020205020404" pitchFamily="49" charset="0"/>
              </a:rPr>
              <a:t>0</a:t>
            </a:r>
            <a:r>
              <a:rPr lang="en-US" altLang="en-US" sz="1800" dirty="0">
                <a:latin typeface="Courier New" panose="02070309020205020404" pitchFamily="49" charset="0"/>
                <a:cs typeface="Courier New" panose="02070309020205020404" pitchFamily="49" charset="0"/>
              </a:rPr>
              <a:t>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S</a:t>
            </a:r>
            <a:endParaRPr lang="en-US" altLang="en-US" sz="1800" dirty="0">
              <a:latin typeface="Courier New" panose="02070309020205020404" pitchFamily="49" charset="0"/>
              <a:cs typeface="Courier New" panose="02070309020205020404" pitchFamily="49" charset="0"/>
            </a:endParaRPr>
          </a:p>
          <a:p>
            <a:pPr>
              <a:lnSpc>
                <a:spcPct val="90000"/>
              </a:lnSpc>
              <a:buFontTx/>
              <a:buNone/>
            </a:pPr>
            <a:r>
              <a:rPr lang="en-US" altLang="en-US" sz="1800" b="1" dirty="0">
                <a:latin typeface="Courier New" panose="02070309020205020404" pitchFamily="49" charset="0"/>
                <a:cs typeface="Courier New" panose="02070309020205020404" pitchFamily="49" charset="0"/>
              </a:rPr>
              <a:t>S</a:t>
            </a:r>
            <a:r>
              <a:rPr lang="en-US" altLang="en-US" sz="1800" dirty="0">
                <a:latin typeface="Courier New" panose="02070309020205020404" pitchFamily="49" charset="0"/>
                <a:cs typeface="Courier New" panose="02070309020205020404" pitchFamily="49" charset="0"/>
              </a:rPr>
              <a:t>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ASA | </a:t>
            </a:r>
            <a:r>
              <a:rPr lang="en-US" altLang="en-US" sz="1800" dirty="0" err="1">
                <a:latin typeface="Courier New" panose="02070309020205020404" pitchFamily="49" charset="0"/>
                <a:cs typeface="Courier New" panose="02070309020205020404" pitchFamily="49" charset="0"/>
                <a:sym typeface="Wingdings" panose="05000000000000000000" pitchFamily="2" charset="2"/>
              </a:rPr>
              <a:t>aB</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 a | SA | AS | </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S</a:t>
            </a: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A  B | S</a:t>
            </a: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B  b</a:t>
            </a:r>
            <a:endParaRPr lang="en-US" altLang="en-US" sz="1800" strike="dblStrike" dirty="0">
              <a:latin typeface="Courier New" panose="02070309020205020404" pitchFamily="49" charset="0"/>
              <a:cs typeface="Courier New" panose="02070309020205020404" pitchFamily="49" charset="0"/>
              <a:sym typeface="Symbol" panose="05050102010706020507" pitchFamily="18" charset="2"/>
            </a:endParaRPr>
          </a:p>
        </p:txBody>
      </p:sp>
      <p:sp>
        <p:nvSpPr>
          <p:cNvPr id="49" name="TextBox 48">
            <a:extLst>
              <a:ext uri="{FF2B5EF4-FFF2-40B4-BE49-F238E27FC236}">
                <a16:creationId xmlns:a16="http://schemas.microsoft.com/office/drawing/2014/main" id="{FDF78607-F03D-4E68-B4D2-AA7B877A623D}"/>
              </a:ext>
            </a:extLst>
          </p:cNvPr>
          <p:cNvSpPr txBox="1"/>
          <p:nvPr/>
        </p:nvSpPr>
        <p:spPr>
          <a:xfrm>
            <a:off x="2286000" y="4754880"/>
            <a:ext cx="6887170" cy="1094852"/>
          </a:xfrm>
          <a:prstGeom prst="rect">
            <a:avLst/>
          </a:prstGeom>
          <a:noFill/>
        </p:spPr>
        <p:txBody>
          <a:bodyPr wrap="square" rtlCol="0">
            <a:spAutoFit/>
          </a:bodyPr>
          <a:lstStyle/>
          <a:p>
            <a:pPr>
              <a:lnSpc>
                <a:spcPct val="90000"/>
              </a:lnSpc>
              <a:buFontTx/>
              <a:buNone/>
            </a:pPr>
            <a:r>
              <a:rPr lang="en-US" altLang="en-US" sz="1800" dirty="0">
                <a:latin typeface="Courier New" panose="02070309020205020404" pitchFamily="49" charset="0"/>
                <a:cs typeface="Courier New" panose="02070309020205020404" pitchFamily="49" charset="0"/>
              </a:rPr>
              <a:t>S</a:t>
            </a:r>
            <a:r>
              <a:rPr lang="en-US" altLang="en-US" sz="1800" baseline="-25000" dirty="0">
                <a:latin typeface="Courier New" panose="02070309020205020404" pitchFamily="49" charset="0"/>
                <a:cs typeface="Courier New" panose="02070309020205020404" pitchFamily="49" charset="0"/>
              </a:rPr>
              <a:t>0</a:t>
            </a:r>
            <a:r>
              <a:rPr lang="en-US" altLang="en-US" sz="1800" dirty="0">
                <a:latin typeface="Courier New" panose="02070309020205020404" pitchFamily="49" charset="0"/>
                <a:cs typeface="Courier New" panose="02070309020205020404" pitchFamily="49" charset="0"/>
              </a:rPr>
              <a:t>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S</a:t>
            </a:r>
            <a:endParaRPr lang="en-US" altLang="en-US" sz="1800" dirty="0">
              <a:latin typeface="Courier New" panose="02070309020205020404" pitchFamily="49" charset="0"/>
              <a:cs typeface="Courier New" panose="02070309020205020404" pitchFamily="49" charset="0"/>
            </a:endParaRPr>
          </a:p>
          <a:p>
            <a:pPr>
              <a:lnSpc>
                <a:spcPct val="90000"/>
              </a:lnSpc>
              <a:buFontTx/>
              <a:buNone/>
            </a:pPr>
            <a:r>
              <a:rPr lang="en-US" altLang="en-US" sz="1800" dirty="0">
                <a:latin typeface="Courier New" panose="02070309020205020404" pitchFamily="49" charset="0"/>
                <a:cs typeface="Courier New" panose="02070309020205020404" pitchFamily="49" charset="0"/>
              </a:rPr>
              <a:t>S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ASA | </a:t>
            </a:r>
            <a:r>
              <a:rPr lang="en-US" altLang="en-US" sz="1800" dirty="0" err="1">
                <a:latin typeface="Courier New" panose="02070309020205020404" pitchFamily="49" charset="0"/>
                <a:cs typeface="Courier New" panose="02070309020205020404" pitchFamily="49" charset="0"/>
                <a:sym typeface="Wingdings" panose="05000000000000000000" pitchFamily="2" charset="2"/>
              </a:rPr>
              <a:t>aB</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 a | SA | AS </a:t>
            </a:r>
            <a:endPar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endParaRP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A  B | S</a:t>
            </a: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B  b</a:t>
            </a:r>
            <a:endParaRPr lang="en-US" altLang="en-US" sz="1800" strike="dblStrike" dirty="0">
              <a:latin typeface="Courier New" panose="02070309020205020404" pitchFamily="49" charset="0"/>
              <a:cs typeface="Courier New" panose="02070309020205020404" pitchFamily="49" charset="0"/>
              <a:sym typeface="Symbol" panose="05050102010706020507" pitchFamily="18" charset="2"/>
            </a:endParaRPr>
          </a:p>
        </p:txBody>
      </p:sp>
      <p:sp>
        <p:nvSpPr>
          <p:cNvPr id="50" name="TextBox 49">
            <a:extLst>
              <a:ext uri="{FF2B5EF4-FFF2-40B4-BE49-F238E27FC236}">
                <a16:creationId xmlns:a16="http://schemas.microsoft.com/office/drawing/2014/main" id="{A6E5ACA5-FDD3-46CA-9924-A45818AF9CEF}"/>
              </a:ext>
            </a:extLst>
          </p:cNvPr>
          <p:cNvSpPr txBox="1"/>
          <p:nvPr/>
        </p:nvSpPr>
        <p:spPr>
          <a:xfrm>
            <a:off x="2286000" y="4754880"/>
            <a:ext cx="6887170" cy="1094852"/>
          </a:xfrm>
          <a:prstGeom prst="rect">
            <a:avLst/>
          </a:prstGeom>
          <a:noFill/>
        </p:spPr>
        <p:txBody>
          <a:bodyPr wrap="square" rtlCol="0">
            <a:spAutoFit/>
          </a:bodyPr>
          <a:lstStyle/>
          <a:p>
            <a:pPr>
              <a:lnSpc>
                <a:spcPct val="90000"/>
              </a:lnSpc>
              <a:buFontTx/>
              <a:buNone/>
            </a:pPr>
            <a:r>
              <a:rPr lang="en-US" altLang="en-US" sz="1800" dirty="0">
                <a:latin typeface="Courier New" panose="02070309020205020404" pitchFamily="49" charset="0"/>
                <a:cs typeface="Courier New" panose="02070309020205020404" pitchFamily="49" charset="0"/>
              </a:rPr>
              <a:t>S</a:t>
            </a:r>
            <a:r>
              <a:rPr lang="en-US" altLang="en-US" sz="1800" baseline="-25000" dirty="0">
                <a:latin typeface="Courier New" panose="02070309020205020404" pitchFamily="49" charset="0"/>
                <a:cs typeface="Courier New" panose="02070309020205020404" pitchFamily="49" charset="0"/>
              </a:rPr>
              <a:t>0</a:t>
            </a:r>
            <a:r>
              <a:rPr lang="en-US" altLang="en-US" sz="1800" dirty="0">
                <a:latin typeface="Courier New" panose="02070309020205020404" pitchFamily="49" charset="0"/>
                <a:cs typeface="Courier New" panose="02070309020205020404" pitchFamily="49" charset="0"/>
              </a:rPr>
              <a:t>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t>
            </a:r>
            <a:r>
              <a:rPr lang="en-US" altLang="en-US" dirty="0">
                <a:latin typeface="Courier New" panose="02070309020205020404" pitchFamily="49" charset="0"/>
                <a:cs typeface="Courier New" panose="02070309020205020404" pitchFamily="49" charset="0"/>
                <a:sym typeface="Wingdings" panose="05000000000000000000" pitchFamily="2" charset="2"/>
              </a:rPr>
              <a:t>ASA | </a:t>
            </a:r>
            <a:r>
              <a:rPr lang="en-US" altLang="en-US" dirty="0" err="1">
                <a:latin typeface="Courier New" panose="02070309020205020404" pitchFamily="49" charset="0"/>
                <a:cs typeface="Courier New" panose="02070309020205020404" pitchFamily="49" charset="0"/>
                <a:sym typeface="Wingdings" panose="05000000000000000000" pitchFamily="2" charset="2"/>
              </a:rPr>
              <a:t>aB</a:t>
            </a:r>
            <a:r>
              <a:rPr lang="en-US" altLang="en-US" dirty="0">
                <a:latin typeface="Courier New" panose="02070309020205020404" pitchFamily="49" charset="0"/>
                <a:cs typeface="Courier New" panose="02070309020205020404" pitchFamily="49" charset="0"/>
                <a:sym typeface="Wingdings" panose="05000000000000000000" pitchFamily="2" charset="2"/>
              </a:rPr>
              <a:t> | a | SA | AS </a:t>
            </a:r>
          </a:p>
          <a:p>
            <a:pPr>
              <a:lnSpc>
                <a:spcPct val="90000"/>
              </a:lnSpc>
              <a:buFontTx/>
              <a:buNone/>
            </a:pPr>
            <a:r>
              <a:rPr lang="en-US" altLang="en-US" sz="1800" dirty="0">
                <a:latin typeface="Courier New" panose="02070309020205020404" pitchFamily="49" charset="0"/>
                <a:cs typeface="Courier New" panose="02070309020205020404" pitchFamily="49" charset="0"/>
              </a:rPr>
              <a:t>S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ASA | </a:t>
            </a:r>
            <a:r>
              <a:rPr lang="en-US" altLang="en-US" sz="1800" dirty="0" err="1">
                <a:latin typeface="Courier New" panose="02070309020205020404" pitchFamily="49" charset="0"/>
                <a:cs typeface="Courier New" panose="02070309020205020404" pitchFamily="49" charset="0"/>
                <a:sym typeface="Wingdings" panose="05000000000000000000" pitchFamily="2" charset="2"/>
              </a:rPr>
              <a:t>aB</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 a | SA | AS </a:t>
            </a: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A  B | S</a:t>
            </a: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B  b</a:t>
            </a:r>
            <a:endParaRPr lang="en-US" altLang="en-US" sz="1800" strike="dblStrike" dirty="0">
              <a:latin typeface="Courier New" panose="02070309020205020404" pitchFamily="49" charset="0"/>
              <a:cs typeface="Courier New" panose="02070309020205020404" pitchFamily="49" charset="0"/>
              <a:sym typeface="Symbol" panose="05050102010706020507" pitchFamily="18" charset="2"/>
            </a:endParaRPr>
          </a:p>
        </p:txBody>
      </p:sp>
      <p:sp>
        <p:nvSpPr>
          <p:cNvPr id="51" name="TextBox 50">
            <a:extLst>
              <a:ext uri="{FF2B5EF4-FFF2-40B4-BE49-F238E27FC236}">
                <a16:creationId xmlns:a16="http://schemas.microsoft.com/office/drawing/2014/main" id="{FF51ECBF-41D6-4A17-8BBF-E7796A0AD1A3}"/>
              </a:ext>
            </a:extLst>
          </p:cNvPr>
          <p:cNvSpPr txBox="1"/>
          <p:nvPr/>
        </p:nvSpPr>
        <p:spPr>
          <a:xfrm>
            <a:off x="2286000" y="4754880"/>
            <a:ext cx="6887170" cy="1094852"/>
          </a:xfrm>
          <a:prstGeom prst="rect">
            <a:avLst/>
          </a:prstGeom>
          <a:noFill/>
        </p:spPr>
        <p:txBody>
          <a:bodyPr wrap="square" rtlCol="0">
            <a:spAutoFit/>
          </a:bodyPr>
          <a:lstStyle/>
          <a:p>
            <a:pPr>
              <a:lnSpc>
                <a:spcPct val="90000"/>
              </a:lnSpc>
              <a:buFontTx/>
              <a:buNone/>
            </a:pPr>
            <a:r>
              <a:rPr lang="en-US" altLang="en-US" sz="1800" dirty="0">
                <a:latin typeface="Courier New" panose="02070309020205020404" pitchFamily="49" charset="0"/>
                <a:cs typeface="Courier New" panose="02070309020205020404" pitchFamily="49" charset="0"/>
              </a:rPr>
              <a:t>S</a:t>
            </a:r>
            <a:r>
              <a:rPr lang="en-US" altLang="en-US" sz="1800" baseline="-25000" dirty="0">
                <a:latin typeface="Courier New" panose="02070309020205020404" pitchFamily="49" charset="0"/>
                <a:cs typeface="Courier New" panose="02070309020205020404" pitchFamily="49" charset="0"/>
              </a:rPr>
              <a:t>0</a:t>
            </a:r>
            <a:r>
              <a:rPr lang="en-US" altLang="en-US" sz="1800" dirty="0">
                <a:latin typeface="Courier New" panose="02070309020205020404" pitchFamily="49" charset="0"/>
                <a:cs typeface="Courier New" panose="02070309020205020404" pitchFamily="49" charset="0"/>
              </a:rPr>
              <a:t>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t>
            </a:r>
            <a:r>
              <a:rPr lang="en-US" altLang="en-US" dirty="0">
                <a:latin typeface="Courier New" panose="02070309020205020404" pitchFamily="49" charset="0"/>
                <a:cs typeface="Courier New" panose="02070309020205020404" pitchFamily="49" charset="0"/>
                <a:sym typeface="Wingdings" panose="05000000000000000000" pitchFamily="2" charset="2"/>
              </a:rPr>
              <a:t>ASA | </a:t>
            </a:r>
            <a:r>
              <a:rPr lang="en-US" altLang="en-US" dirty="0" err="1">
                <a:latin typeface="Courier New" panose="02070309020205020404" pitchFamily="49" charset="0"/>
                <a:cs typeface="Courier New" panose="02070309020205020404" pitchFamily="49" charset="0"/>
                <a:sym typeface="Wingdings" panose="05000000000000000000" pitchFamily="2" charset="2"/>
              </a:rPr>
              <a:t>aB</a:t>
            </a:r>
            <a:r>
              <a:rPr lang="en-US" altLang="en-US" dirty="0">
                <a:latin typeface="Courier New" panose="02070309020205020404" pitchFamily="49" charset="0"/>
                <a:cs typeface="Courier New" panose="02070309020205020404" pitchFamily="49" charset="0"/>
                <a:sym typeface="Wingdings" panose="05000000000000000000" pitchFamily="2" charset="2"/>
              </a:rPr>
              <a:t> | a | SA | AS </a:t>
            </a:r>
          </a:p>
          <a:p>
            <a:pPr>
              <a:lnSpc>
                <a:spcPct val="90000"/>
              </a:lnSpc>
              <a:buFontTx/>
              <a:buNone/>
            </a:pPr>
            <a:r>
              <a:rPr lang="en-US" altLang="en-US" sz="1800" dirty="0">
                <a:latin typeface="Courier New" panose="02070309020205020404" pitchFamily="49" charset="0"/>
                <a:cs typeface="Courier New" panose="02070309020205020404" pitchFamily="49" charset="0"/>
              </a:rPr>
              <a:t>S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ASA | </a:t>
            </a:r>
            <a:r>
              <a:rPr lang="en-US" altLang="en-US" sz="1800" dirty="0" err="1">
                <a:latin typeface="Courier New" panose="02070309020205020404" pitchFamily="49" charset="0"/>
                <a:cs typeface="Courier New" panose="02070309020205020404" pitchFamily="49" charset="0"/>
                <a:sym typeface="Wingdings" panose="05000000000000000000" pitchFamily="2" charset="2"/>
              </a:rPr>
              <a:t>aB</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 a | SA | AS </a:t>
            </a: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A  b | S</a:t>
            </a: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B  b</a:t>
            </a:r>
            <a:endParaRPr lang="en-US" altLang="en-US" sz="1800" strike="dblStrike" dirty="0">
              <a:latin typeface="Courier New" panose="02070309020205020404" pitchFamily="49" charset="0"/>
              <a:cs typeface="Courier New" panose="02070309020205020404" pitchFamily="49" charset="0"/>
              <a:sym typeface="Symbol" panose="05050102010706020507" pitchFamily="18" charset="2"/>
            </a:endParaRPr>
          </a:p>
        </p:txBody>
      </p:sp>
    </p:spTree>
    <p:extLst>
      <p:ext uri="{BB962C8B-B14F-4D97-AF65-F5344CB8AC3E}">
        <p14:creationId xmlns:p14="http://schemas.microsoft.com/office/powerpoint/2010/main" val="586733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mph" presetSubtype="1" nodeType="withEffect">
                                  <p:stCondLst>
                                    <p:cond delay="0"/>
                                  </p:stCondLst>
                                  <p:childTnLst>
                                    <p:set>
                                      <p:cBhvr override="childStyle">
                                        <p:cTn id="6" dur="indefinite"/>
                                        <p:tgtEl>
                                          <p:spTgt spid="8">
                                            <p:txEl>
                                              <p:pRg st="2" end="2"/>
                                            </p:txEl>
                                          </p:spTgt>
                                        </p:tgtEl>
                                        <p:attrNameLst>
                                          <p:attrName>style.color</p:attrName>
                                        </p:attrNameLst>
                                      </p:cBhvr>
                                      <p:to>
                                        <p:clrVal>
                                          <a:srgbClr val="D8D8D8"/>
                                        </p:clrVal>
                                      </p:to>
                                    </p:set>
                                  </p:childTnLst>
                                </p:cTn>
                              </p:par>
                              <p:par>
                                <p:cTn id="7" presetID="3" presetClass="emph" presetSubtype="1" nodeType="withEffect">
                                  <p:stCondLst>
                                    <p:cond delay="0"/>
                                  </p:stCondLst>
                                  <p:childTnLst>
                                    <p:set>
                                      <p:cBhvr override="childStyle">
                                        <p:cTn id="8" dur="indefinite"/>
                                        <p:tgtEl>
                                          <p:spTgt spid="8">
                                            <p:txEl>
                                              <p:pRg st="3" end="3"/>
                                            </p:txEl>
                                          </p:spTgt>
                                        </p:tgtEl>
                                        <p:attrNameLst>
                                          <p:attrName>style.color</p:attrName>
                                        </p:attrNameLst>
                                      </p:cBhvr>
                                      <p:to>
                                        <p:clrVal>
                                          <a:srgbClr val="D8D8D8"/>
                                        </p:clrVal>
                                      </p:to>
                                    </p:set>
                                  </p:childTnLst>
                                </p:cTn>
                              </p:par>
                              <p:par>
                                <p:cTn id="9" presetID="3" presetClass="emph" presetSubtype="1" nodeType="withEffect">
                                  <p:stCondLst>
                                    <p:cond delay="0"/>
                                  </p:stCondLst>
                                  <p:childTnLst>
                                    <p:set>
                                      <p:cBhvr override="childStyle">
                                        <p:cTn id="10" dur="indefinite"/>
                                        <p:tgtEl>
                                          <p:spTgt spid="8">
                                            <p:txEl>
                                              <p:pRg st="4" end="4"/>
                                            </p:txEl>
                                          </p:spTgt>
                                        </p:tgtEl>
                                        <p:attrNameLst>
                                          <p:attrName>style.color</p:attrName>
                                        </p:attrNameLst>
                                      </p:cBhvr>
                                      <p:to>
                                        <p:clrVal>
                                          <a:srgbClr val="D8D8D8"/>
                                        </p:clrVal>
                                      </p:to>
                                    </p:set>
                                  </p:childTnLst>
                                </p:cTn>
                              </p:par>
                              <p:par>
                                <p:cTn id="11" presetID="3" presetClass="emph" presetSubtype="1" nodeType="withEffect">
                                  <p:stCondLst>
                                    <p:cond delay="0"/>
                                  </p:stCondLst>
                                  <p:childTnLst>
                                    <p:set>
                                      <p:cBhvr override="childStyle">
                                        <p:cTn id="12" dur="indefinite"/>
                                        <p:tgtEl>
                                          <p:spTgt spid="8">
                                            <p:txEl>
                                              <p:pRg st="8" end="8"/>
                                            </p:txEl>
                                          </p:spTgt>
                                        </p:tgtEl>
                                        <p:attrNameLst>
                                          <p:attrName>style.color</p:attrName>
                                        </p:attrNameLst>
                                      </p:cBhvr>
                                      <p:to>
                                        <p:clrVal>
                                          <a:srgbClr val="D8D8D8"/>
                                        </p:clrVal>
                                      </p:to>
                                    </p:set>
                                  </p:childTnLst>
                                </p:cTn>
                              </p:par>
                              <p:par>
                                <p:cTn id="13" presetID="3" presetClass="emph" presetSubtype="1" nodeType="withEffect">
                                  <p:stCondLst>
                                    <p:cond delay="0"/>
                                  </p:stCondLst>
                                  <p:childTnLst>
                                    <p:set>
                                      <p:cBhvr override="childStyle">
                                        <p:cTn id="14" dur="indefinite"/>
                                        <p:tgtEl>
                                          <p:spTgt spid="8">
                                            <p:txEl>
                                              <p:pRg st="9" end="9"/>
                                            </p:txEl>
                                          </p:spTgt>
                                        </p:tgtEl>
                                        <p:attrNameLst>
                                          <p:attrName>style.color</p:attrName>
                                        </p:attrNameLst>
                                      </p:cBhvr>
                                      <p:to>
                                        <p:clrVal>
                                          <a:srgbClr val="D8D8D8"/>
                                        </p:clrVal>
                                      </p:to>
                                    </p:set>
                                  </p:childTnLst>
                                </p:cTn>
                              </p:par>
                              <p:par>
                                <p:cTn id="15" presetID="3" presetClass="emph" presetSubtype="1" nodeType="withEffect">
                                  <p:stCondLst>
                                    <p:cond delay="0"/>
                                  </p:stCondLst>
                                  <p:childTnLst>
                                    <p:set>
                                      <p:cBhvr override="childStyle">
                                        <p:cTn id="16" dur="indefinite"/>
                                        <p:tgtEl>
                                          <p:spTgt spid="8">
                                            <p:txEl>
                                              <p:pRg st="10" end="10"/>
                                            </p:txEl>
                                          </p:spTgt>
                                        </p:tgtEl>
                                        <p:attrNameLst>
                                          <p:attrName>style.color</p:attrName>
                                        </p:attrNameLst>
                                      </p:cBhvr>
                                      <p:to>
                                        <p:clrVal>
                                          <a:srgbClr val="D8D8D8"/>
                                        </p:clrVal>
                                      </p:to>
                                    </p:set>
                                  </p:childTnLst>
                                </p:cTn>
                              </p:par>
                              <p:par>
                                <p:cTn id="17" presetID="3" presetClass="emph" presetSubtype="1" nodeType="withEffect">
                                  <p:stCondLst>
                                    <p:cond delay="0"/>
                                  </p:stCondLst>
                                  <p:childTnLst>
                                    <p:set>
                                      <p:cBhvr override="childStyle">
                                        <p:cTn id="18" dur="indefinite"/>
                                        <p:tgtEl>
                                          <p:spTgt spid="8">
                                            <p:txEl>
                                              <p:pRg st="1" end="1"/>
                                            </p:txEl>
                                          </p:spTgt>
                                        </p:tgtEl>
                                        <p:attrNameLst>
                                          <p:attrName>style.color</p:attrName>
                                        </p:attrNameLst>
                                      </p:cBhvr>
                                      <p:to>
                                        <p:clrVal>
                                          <a:srgbClr val="D8D8D8"/>
                                        </p:clrVal>
                                      </p:to>
                                    </p:set>
                                  </p:childTnLst>
                                </p:cTn>
                              </p:par>
                              <p:par>
                                <p:cTn id="19" presetID="1" presetClass="entr" presetSubtype="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9"/>
                                        </p:tgtEl>
                                        <p:attrNameLst>
                                          <p:attrName>style.visibility</p:attrName>
                                        </p:attrNameLst>
                                      </p:cBhvr>
                                      <p:to>
                                        <p:strVal val="visible"/>
                                      </p:to>
                                    </p:set>
                                  </p:childTnLst>
                                </p:cTn>
                              </p:par>
                              <p:par>
                                <p:cTn id="31" presetID="1" presetClass="exit" presetSubtype="0" fill="hold" grpId="1" nodeType="withEffect">
                                  <p:stCondLst>
                                    <p:cond delay="0"/>
                                  </p:stCondLst>
                                  <p:childTnLst>
                                    <p:set>
                                      <p:cBhvr>
                                        <p:cTn id="32" dur="1" fill="hold">
                                          <p:stCondLst>
                                            <p:cond delay="0"/>
                                          </p:stCondLst>
                                        </p:cTn>
                                        <p:tgtEl>
                                          <p:spTgt spid="48"/>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0"/>
                                        </p:tgtEl>
                                        <p:attrNameLst>
                                          <p:attrName>style.visibility</p:attrName>
                                        </p:attrNameLst>
                                      </p:cBhvr>
                                      <p:to>
                                        <p:strVal val="visible"/>
                                      </p:to>
                                    </p:set>
                                  </p:childTnLst>
                                </p:cTn>
                              </p:par>
                              <p:par>
                                <p:cTn id="37" presetID="1" presetClass="exit" presetSubtype="0" fill="hold" grpId="1" nodeType="withEffect">
                                  <p:stCondLst>
                                    <p:cond delay="0"/>
                                  </p:stCondLst>
                                  <p:childTnLst>
                                    <p:set>
                                      <p:cBhvr>
                                        <p:cTn id="38" dur="1" fill="hold">
                                          <p:stCondLst>
                                            <p:cond delay="0"/>
                                          </p:stCondLst>
                                        </p:cTn>
                                        <p:tgtEl>
                                          <p:spTgt spid="39"/>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9"/>
                                        </p:tgtEl>
                                        <p:attrNameLst>
                                          <p:attrName>style.visibility</p:attrName>
                                        </p:attrNameLst>
                                      </p:cBhvr>
                                      <p:to>
                                        <p:strVal val="visible"/>
                                      </p:to>
                                    </p:set>
                                  </p:childTnLst>
                                </p:cTn>
                              </p:par>
                              <p:par>
                                <p:cTn id="43" presetID="1" presetClass="exit" presetSubtype="0" fill="hold" grpId="1" nodeType="withEffect">
                                  <p:stCondLst>
                                    <p:cond delay="0"/>
                                  </p:stCondLst>
                                  <p:childTnLst>
                                    <p:set>
                                      <p:cBhvr>
                                        <p:cTn id="44" dur="1" fill="hold">
                                          <p:stCondLst>
                                            <p:cond delay="0"/>
                                          </p:stCondLst>
                                        </p:cTn>
                                        <p:tgtEl>
                                          <p:spTgt spid="40"/>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6"/>
                                        </p:tgtEl>
                                        <p:attrNameLst>
                                          <p:attrName>style.visibility</p:attrName>
                                        </p:attrNameLst>
                                      </p:cBhvr>
                                      <p:to>
                                        <p:strVal val="visible"/>
                                      </p:to>
                                    </p:set>
                                  </p:childTnLst>
                                </p:cTn>
                              </p:par>
                              <p:par>
                                <p:cTn id="49" presetID="1" presetClass="exit" presetSubtype="0" fill="hold" grpId="1" nodeType="withEffect">
                                  <p:stCondLst>
                                    <p:cond delay="0"/>
                                  </p:stCondLst>
                                  <p:childTnLst>
                                    <p:set>
                                      <p:cBhvr>
                                        <p:cTn id="50" dur="1" fill="hold">
                                          <p:stCondLst>
                                            <p:cond delay="0"/>
                                          </p:stCondLst>
                                        </p:cTn>
                                        <p:tgtEl>
                                          <p:spTgt spid="35"/>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41"/>
                                        </p:tgtEl>
                                        <p:attrNameLst>
                                          <p:attrName>style.visibility</p:attrName>
                                        </p:attrNameLst>
                                      </p:cBhvr>
                                      <p:to>
                                        <p:strVal val="visible"/>
                                      </p:to>
                                    </p:set>
                                  </p:childTnLst>
                                </p:cTn>
                              </p:par>
                              <p:par>
                                <p:cTn id="55" presetID="1" presetClass="exit" presetSubtype="0" fill="hold" grpId="1" nodeType="withEffect">
                                  <p:stCondLst>
                                    <p:cond delay="0"/>
                                  </p:stCondLst>
                                  <p:childTnLst>
                                    <p:set>
                                      <p:cBhvr>
                                        <p:cTn id="56" dur="1" fill="hold">
                                          <p:stCondLst>
                                            <p:cond delay="0"/>
                                          </p:stCondLst>
                                        </p:cTn>
                                        <p:tgtEl>
                                          <p:spTgt spid="49"/>
                                        </p:tgtEl>
                                        <p:attrNameLst>
                                          <p:attrName>style.visibility</p:attrName>
                                        </p:attrNameLst>
                                      </p:cBhvr>
                                      <p:to>
                                        <p:strVal val="hidden"/>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42"/>
                                        </p:tgtEl>
                                        <p:attrNameLst>
                                          <p:attrName>style.visibility</p:attrName>
                                        </p:attrNameLst>
                                      </p:cBhvr>
                                      <p:to>
                                        <p:strVal val="visible"/>
                                      </p:to>
                                    </p:set>
                                  </p:childTnLst>
                                </p:cTn>
                              </p:par>
                              <p:par>
                                <p:cTn id="61" presetID="1" presetClass="exit" presetSubtype="0" fill="hold" grpId="1" nodeType="withEffect">
                                  <p:stCondLst>
                                    <p:cond delay="0"/>
                                  </p:stCondLst>
                                  <p:childTnLst>
                                    <p:set>
                                      <p:cBhvr>
                                        <p:cTn id="62" dur="1" fill="hold">
                                          <p:stCondLst>
                                            <p:cond delay="0"/>
                                          </p:stCondLst>
                                        </p:cTn>
                                        <p:tgtEl>
                                          <p:spTgt spid="41"/>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50"/>
                                        </p:tgtEl>
                                        <p:attrNameLst>
                                          <p:attrName>style.visibility</p:attrName>
                                        </p:attrNameLst>
                                      </p:cBhvr>
                                      <p:to>
                                        <p:strVal val="visible"/>
                                      </p:to>
                                    </p:set>
                                  </p:childTnLst>
                                </p:cTn>
                              </p:par>
                              <p:par>
                                <p:cTn id="67" presetID="1" presetClass="exit" presetSubtype="0" fill="hold" grpId="1" nodeType="withEffect">
                                  <p:stCondLst>
                                    <p:cond delay="0"/>
                                  </p:stCondLst>
                                  <p:childTnLst>
                                    <p:set>
                                      <p:cBhvr>
                                        <p:cTn id="68" dur="1" fill="hold">
                                          <p:stCondLst>
                                            <p:cond delay="0"/>
                                          </p:stCondLst>
                                        </p:cTn>
                                        <p:tgtEl>
                                          <p:spTgt spid="42"/>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37"/>
                                        </p:tgtEl>
                                        <p:attrNameLst>
                                          <p:attrName>style.visibility</p:attrName>
                                        </p:attrNameLst>
                                      </p:cBhvr>
                                      <p:to>
                                        <p:strVal val="visible"/>
                                      </p:to>
                                    </p:set>
                                  </p:childTnLst>
                                </p:cTn>
                              </p:par>
                              <p:par>
                                <p:cTn id="73" presetID="1" presetClass="exit" presetSubtype="0" fill="hold" grpId="1" nodeType="withEffect">
                                  <p:stCondLst>
                                    <p:cond delay="0"/>
                                  </p:stCondLst>
                                  <p:childTnLst>
                                    <p:set>
                                      <p:cBhvr>
                                        <p:cTn id="74" dur="1" fill="hold">
                                          <p:stCondLst>
                                            <p:cond delay="0"/>
                                          </p:stCondLst>
                                        </p:cTn>
                                        <p:tgtEl>
                                          <p:spTgt spid="36"/>
                                        </p:tgtEl>
                                        <p:attrNameLst>
                                          <p:attrName>style.visibility</p:attrName>
                                        </p:attrNameLst>
                                      </p:cBhvr>
                                      <p:to>
                                        <p:strVal val="hidden"/>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43"/>
                                        </p:tgtEl>
                                        <p:attrNameLst>
                                          <p:attrName>style.visibility</p:attrName>
                                        </p:attrNameLst>
                                      </p:cBhvr>
                                      <p:to>
                                        <p:strVal val="visible"/>
                                      </p:to>
                                    </p:set>
                                  </p:childTnLst>
                                </p:cTn>
                              </p:par>
                              <p:par>
                                <p:cTn id="79" presetID="1" presetClass="exit" presetSubtype="0" fill="hold" grpId="1" nodeType="withEffect">
                                  <p:stCondLst>
                                    <p:cond delay="0"/>
                                  </p:stCondLst>
                                  <p:childTnLst>
                                    <p:set>
                                      <p:cBhvr>
                                        <p:cTn id="80" dur="1" fill="hold">
                                          <p:stCondLst>
                                            <p:cond delay="0"/>
                                          </p:stCondLst>
                                        </p:cTn>
                                        <p:tgtEl>
                                          <p:spTgt spid="50"/>
                                        </p:tgtEl>
                                        <p:attrNameLst>
                                          <p:attrName>style.visibility</p:attrName>
                                        </p:attrNameLst>
                                      </p:cBhvr>
                                      <p:to>
                                        <p:strVal val="hidden"/>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44"/>
                                        </p:tgtEl>
                                        <p:attrNameLst>
                                          <p:attrName>style.visibility</p:attrName>
                                        </p:attrNameLst>
                                      </p:cBhvr>
                                      <p:to>
                                        <p:strVal val="visible"/>
                                      </p:to>
                                    </p:set>
                                  </p:childTnLst>
                                </p:cTn>
                              </p:par>
                              <p:par>
                                <p:cTn id="85" presetID="1" presetClass="exit" presetSubtype="0" fill="hold" grpId="1" nodeType="withEffect">
                                  <p:stCondLst>
                                    <p:cond delay="0"/>
                                  </p:stCondLst>
                                  <p:childTnLst>
                                    <p:set>
                                      <p:cBhvr>
                                        <p:cTn id="86" dur="1" fill="hold">
                                          <p:stCondLst>
                                            <p:cond delay="0"/>
                                          </p:stCondLst>
                                        </p:cTn>
                                        <p:tgtEl>
                                          <p:spTgt spid="43"/>
                                        </p:tgtEl>
                                        <p:attrNameLst>
                                          <p:attrName>style.visibility</p:attrName>
                                        </p:attrNameLst>
                                      </p:cBhvr>
                                      <p:to>
                                        <p:strVal val="hidden"/>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51"/>
                                        </p:tgtEl>
                                        <p:attrNameLst>
                                          <p:attrName>style.visibility</p:attrName>
                                        </p:attrNameLst>
                                      </p:cBhvr>
                                      <p:to>
                                        <p:strVal val="visible"/>
                                      </p:to>
                                    </p:set>
                                  </p:childTnLst>
                                </p:cTn>
                              </p:par>
                              <p:par>
                                <p:cTn id="91" presetID="1" presetClass="exit" presetSubtype="0" fill="hold" grpId="1" nodeType="withEffect">
                                  <p:stCondLst>
                                    <p:cond delay="0"/>
                                  </p:stCondLst>
                                  <p:childTnLst>
                                    <p:set>
                                      <p:cBhvr>
                                        <p:cTn id="92" dur="1" fill="hold">
                                          <p:stCondLst>
                                            <p:cond delay="0"/>
                                          </p:stCondLst>
                                        </p:cTn>
                                        <p:tgtEl>
                                          <p:spTgt spid="44"/>
                                        </p:tgtEl>
                                        <p:attrNameLst>
                                          <p:attrName>style.visibility</p:attrName>
                                        </p:attrNameLst>
                                      </p:cBhvr>
                                      <p:to>
                                        <p:strVal val="hidden"/>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38"/>
                                        </p:tgtEl>
                                        <p:attrNameLst>
                                          <p:attrName>style.visibility</p:attrName>
                                        </p:attrNameLst>
                                      </p:cBhvr>
                                      <p:to>
                                        <p:strVal val="visible"/>
                                      </p:to>
                                    </p:set>
                                  </p:childTnLst>
                                </p:cTn>
                              </p:par>
                              <p:par>
                                <p:cTn id="97" presetID="1" presetClass="exit" presetSubtype="0" fill="hold" grpId="1" nodeType="withEffect">
                                  <p:stCondLst>
                                    <p:cond delay="0"/>
                                  </p:stCondLst>
                                  <p:childTnLst>
                                    <p:set>
                                      <p:cBhvr>
                                        <p:cTn id="98" dur="1" fill="hold">
                                          <p:stCondLst>
                                            <p:cond delay="0"/>
                                          </p:stCondLst>
                                        </p:cTn>
                                        <p:tgtEl>
                                          <p:spTgt spid="37"/>
                                        </p:tgtEl>
                                        <p:attrNameLst>
                                          <p:attrName>style.visibility</p:attrName>
                                        </p:attrNameLst>
                                      </p:cBhvr>
                                      <p:to>
                                        <p:strVal val="hidden"/>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45"/>
                                        </p:tgtEl>
                                        <p:attrNameLst>
                                          <p:attrName>style.visibility</p:attrName>
                                        </p:attrNameLst>
                                      </p:cBhvr>
                                      <p:to>
                                        <p:strVal val="visible"/>
                                      </p:to>
                                    </p:set>
                                  </p:childTnLst>
                                </p:cTn>
                              </p:par>
                              <p:par>
                                <p:cTn id="103" presetID="1" presetClass="exit" presetSubtype="0" fill="hold" grpId="1" nodeType="withEffect">
                                  <p:stCondLst>
                                    <p:cond delay="0"/>
                                  </p:stCondLst>
                                  <p:childTnLst>
                                    <p:set>
                                      <p:cBhvr>
                                        <p:cTn id="104" dur="1" fill="hold">
                                          <p:stCondLst>
                                            <p:cond delay="0"/>
                                          </p:stCondLst>
                                        </p:cTn>
                                        <p:tgtEl>
                                          <p:spTgt spid="51"/>
                                        </p:tgtEl>
                                        <p:attrNameLst>
                                          <p:attrName>style.visibility</p:attrName>
                                        </p:attrNameLst>
                                      </p:cBhvr>
                                      <p:to>
                                        <p:strVal val="hidden"/>
                                      </p:to>
                                    </p:set>
                                  </p:childTnLst>
                                </p:cTn>
                              </p:par>
                            </p:childTnLst>
                          </p:cTn>
                        </p:par>
                      </p:childTnLst>
                    </p:cTn>
                  </p:par>
                  <p:par>
                    <p:cTn id="105" fill="hold">
                      <p:stCondLst>
                        <p:cond delay="indefinite"/>
                      </p:stCondLst>
                      <p:childTnLst>
                        <p:par>
                          <p:cTn id="106" fill="hold">
                            <p:stCondLst>
                              <p:cond delay="0"/>
                            </p:stCondLst>
                            <p:childTnLst>
                              <p:par>
                                <p:cTn id="107" presetID="1" presetClass="entr" presetSubtype="0" fill="hold" grpId="0" nodeType="clickEffect">
                                  <p:stCondLst>
                                    <p:cond delay="0"/>
                                  </p:stCondLst>
                                  <p:childTnLst>
                                    <p:set>
                                      <p:cBhvr>
                                        <p:cTn id="108" dur="1" fill="hold">
                                          <p:stCondLst>
                                            <p:cond delay="0"/>
                                          </p:stCondLst>
                                        </p:cTn>
                                        <p:tgtEl>
                                          <p:spTgt spid="46"/>
                                        </p:tgtEl>
                                        <p:attrNameLst>
                                          <p:attrName>style.visibility</p:attrName>
                                        </p:attrNameLst>
                                      </p:cBhvr>
                                      <p:to>
                                        <p:strVal val="visible"/>
                                      </p:to>
                                    </p:set>
                                  </p:childTnLst>
                                </p:cTn>
                              </p:par>
                              <p:par>
                                <p:cTn id="109" presetID="1" presetClass="exit" presetSubtype="0" fill="hold" grpId="1" nodeType="withEffect">
                                  <p:stCondLst>
                                    <p:cond delay="0"/>
                                  </p:stCondLst>
                                  <p:childTnLst>
                                    <p:set>
                                      <p:cBhvr>
                                        <p:cTn id="110" dur="1" fill="hold">
                                          <p:stCondLst>
                                            <p:cond delay="0"/>
                                          </p:stCondLst>
                                        </p:cTn>
                                        <p:tgtEl>
                                          <p:spTgt spid="45"/>
                                        </p:tgtEl>
                                        <p:attrNameLst>
                                          <p:attrName>style.visibility</p:attrName>
                                        </p:attrNameLst>
                                      </p:cBhvr>
                                      <p:to>
                                        <p:strVal val="hidden"/>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grpId="0" nodeType="clickEffect">
                                  <p:stCondLst>
                                    <p:cond delay="0"/>
                                  </p:stCondLst>
                                  <p:childTnLst>
                                    <p:set>
                                      <p:cBhvr>
                                        <p:cTn id="114" dur="1" fill="hold">
                                          <p:stCondLst>
                                            <p:cond delay="0"/>
                                          </p:stCondLst>
                                        </p:cTn>
                                        <p:tgtEl>
                                          <p:spTgt spid="47"/>
                                        </p:tgtEl>
                                        <p:attrNameLst>
                                          <p:attrName>style.visibility</p:attrName>
                                        </p:attrNameLst>
                                      </p:cBhvr>
                                      <p:to>
                                        <p:strVal val="visible"/>
                                      </p:to>
                                    </p:set>
                                  </p:childTnLst>
                                </p:cTn>
                              </p:par>
                              <p:par>
                                <p:cTn id="115" presetID="1" presetClass="exit" presetSubtype="0" fill="hold" grpId="1" nodeType="withEffect">
                                  <p:stCondLst>
                                    <p:cond delay="0"/>
                                  </p:stCondLst>
                                  <p:childTnLst>
                                    <p:set>
                                      <p:cBhvr>
                                        <p:cTn id="116" dur="1" fill="hold">
                                          <p:stCondLst>
                                            <p:cond delay="0"/>
                                          </p:stCondLst>
                                        </p:cTn>
                                        <p:tgtEl>
                                          <p:spTgt spid="46"/>
                                        </p:tgtEl>
                                        <p:attrNameLst>
                                          <p:attrName>style.visibility</p:attrName>
                                        </p:attrNameLst>
                                      </p:cBhvr>
                                      <p:to>
                                        <p:strVal val="hidden"/>
                                      </p:to>
                                    </p:set>
                                  </p:childTnLst>
                                </p:cTn>
                              </p:par>
                            </p:childTnLst>
                          </p:cTn>
                        </p:par>
                      </p:childTnLst>
                    </p:cTn>
                  </p:par>
                  <p:par>
                    <p:cTn id="117" fill="hold">
                      <p:stCondLst>
                        <p:cond delay="indefinite"/>
                      </p:stCondLst>
                      <p:childTnLst>
                        <p:par>
                          <p:cTn id="118" fill="hold">
                            <p:stCondLst>
                              <p:cond delay="0"/>
                            </p:stCondLst>
                            <p:childTnLst>
                              <p:par>
                                <p:cTn id="119" presetID="1" presetClass="exit" presetSubtype="0" fill="hold" grpId="1" nodeType="clickEffect">
                                  <p:stCondLst>
                                    <p:cond delay="0"/>
                                  </p:stCondLst>
                                  <p:childTnLst>
                                    <p:set>
                                      <p:cBhvr>
                                        <p:cTn id="120" dur="1" fill="hold">
                                          <p:stCondLst>
                                            <p:cond delay="0"/>
                                          </p:stCondLst>
                                        </p:cTn>
                                        <p:tgtEl>
                                          <p:spTgt spid="3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35" grpId="0"/>
      <p:bldP spid="35" grpId="1"/>
      <p:bldP spid="36" grpId="0"/>
      <p:bldP spid="36" grpId="1"/>
      <p:bldP spid="37" grpId="0"/>
      <p:bldP spid="37" grpId="1"/>
      <p:bldP spid="38" grpId="0"/>
      <p:bldP spid="38" grpId="1"/>
      <p:bldP spid="39" grpId="0"/>
      <p:bldP spid="39" grpId="1"/>
      <p:bldP spid="40" grpId="0"/>
      <p:bldP spid="40" grpId="1"/>
      <p:bldP spid="41" grpId="0"/>
      <p:bldP spid="41" grpId="1"/>
      <p:bldP spid="42" grpId="0"/>
      <p:bldP spid="42" grpId="1"/>
      <p:bldP spid="43" grpId="0"/>
      <p:bldP spid="43" grpId="1"/>
      <p:bldP spid="44" grpId="0"/>
      <p:bldP spid="44" grpId="1"/>
      <p:bldP spid="45" grpId="0"/>
      <p:bldP spid="45" grpId="1"/>
      <p:bldP spid="46" grpId="0"/>
      <p:bldP spid="46" grpId="1"/>
      <p:bldP spid="47" grpId="0"/>
      <p:bldP spid="48" grpId="0"/>
      <p:bldP spid="48" grpId="1"/>
      <p:bldP spid="49" grpId="0"/>
      <p:bldP spid="49" grpId="1"/>
      <p:bldP spid="50" grpId="0"/>
      <p:bldP spid="50" grpId="1"/>
      <p:bldP spid="51" grpId="0"/>
      <p:bldP spid="51" grpId="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6CD5714-014E-424B-8F26-095B00D0E264}"/>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519A6030-3D1B-4256-98FE-AA1239023F5C}"/>
              </a:ext>
            </a:extLst>
          </p:cNvPr>
          <p:cNvSpPr>
            <a:spLocks noGrp="1"/>
          </p:cNvSpPr>
          <p:nvPr>
            <p:ph type="body" sz="quarter" idx="12"/>
          </p:nvPr>
        </p:nvSpPr>
        <p:spPr/>
        <p:txBody>
          <a:bodyPr/>
          <a:lstStyle/>
          <a:p>
            <a:r>
              <a:rPr lang="en-US" dirty="0"/>
              <a:t>Example: Converting to CNF</a:t>
            </a:r>
          </a:p>
        </p:txBody>
      </p:sp>
      <p:sp>
        <p:nvSpPr>
          <p:cNvPr id="5" name="TextBox 4">
            <a:extLst>
              <a:ext uri="{FF2B5EF4-FFF2-40B4-BE49-F238E27FC236}">
                <a16:creationId xmlns:a16="http://schemas.microsoft.com/office/drawing/2014/main" id="{BA0A0FD8-3745-480F-B5B5-F64C7A450A38}"/>
              </a:ext>
            </a:extLst>
          </p:cNvPr>
          <p:cNvSpPr txBox="1"/>
          <p:nvPr/>
        </p:nvSpPr>
        <p:spPr>
          <a:xfrm>
            <a:off x="6400800" y="3592043"/>
            <a:ext cx="2723613" cy="1122551"/>
          </a:xfrm>
          <a:prstGeom prst="rect">
            <a:avLst/>
          </a:prstGeom>
          <a:solidFill>
            <a:schemeClr val="bg2"/>
          </a:solidFill>
        </p:spPr>
        <p:txBody>
          <a:bodyPr wrap="square" rtlCol="0">
            <a:spAutoFit/>
          </a:bodyPr>
          <a:lstStyle/>
          <a:p>
            <a:pPr>
              <a:lnSpc>
                <a:spcPct val="90000"/>
              </a:lnSpc>
              <a:buFontTx/>
              <a:buNone/>
            </a:pPr>
            <a:r>
              <a:rPr lang="en-US" altLang="en-US" sz="2000" b="1" u="sng" dirty="0"/>
              <a:t>Original Grammar</a:t>
            </a:r>
          </a:p>
          <a:p>
            <a:pPr>
              <a:lnSpc>
                <a:spcPct val="90000"/>
              </a:lnSpc>
              <a:buFontTx/>
              <a:buNone/>
            </a:pPr>
            <a:r>
              <a:rPr lang="en-US" altLang="en-US" sz="1800" dirty="0">
                <a:latin typeface="Courier New" panose="02070309020205020404" pitchFamily="49" charset="0"/>
                <a:cs typeface="Courier New" panose="02070309020205020404" pitchFamily="49" charset="0"/>
              </a:rPr>
              <a:t>S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ASA | </a:t>
            </a:r>
            <a:r>
              <a:rPr lang="en-US" altLang="en-US" sz="1800" dirty="0" err="1">
                <a:latin typeface="Courier New" panose="02070309020205020404" pitchFamily="49" charset="0"/>
                <a:cs typeface="Courier New" panose="02070309020205020404" pitchFamily="49" charset="0"/>
                <a:sym typeface="Wingdings" panose="05000000000000000000" pitchFamily="2" charset="2"/>
              </a:rPr>
              <a:t>aB</a:t>
            </a:r>
            <a:endParaRPr lang="en-US" altLang="en-US" sz="1800" dirty="0">
              <a:latin typeface="Courier New" panose="02070309020205020404" pitchFamily="49" charset="0"/>
              <a:cs typeface="Courier New" panose="02070309020205020404" pitchFamily="49" charset="0"/>
              <a:sym typeface="Wingdings" panose="05000000000000000000" pitchFamily="2" charset="2"/>
            </a:endParaRP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A  B | S</a:t>
            </a: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B  b | </a:t>
            </a:r>
            <a:r>
              <a:rPr lang="en-US" altLang="en-US" sz="1800" dirty="0">
                <a:latin typeface="Courier New" panose="02070309020205020404" pitchFamily="49" charset="0"/>
                <a:cs typeface="Courier New" panose="02070309020205020404" pitchFamily="49" charset="0"/>
                <a:sym typeface="Symbol" panose="05050102010706020507" pitchFamily="18" charset="2"/>
              </a:rPr>
              <a:t></a:t>
            </a:r>
          </a:p>
        </p:txBody>
      </p:sp>
      <p:sp>
        <p:nvSpPr>
          <p:cNvPr id="7" name="TextBox 6">
            <a:extLst>
              <a:ext uri="{FF2B5EF4-FFF2-40B4-BE49-F238E27FC236}">
                <a16:creationId xmlns:a16="http://schemas.microsoft.com/office/drawing/2014/main" id="{0C42323F-C5DD-4682-ADD8-EC1695335ED8}"/>
              </a:ext>
            </a:extLst>
          </p:cNvPr>
          <p:cNvSpPr txBox="1"/>
          <p:nvPr/>
        </p:nvSpPr>
        <p:spPr>
          <a:xfrm>
            <a:off x="6400800" y="773440"/>
            <a:ext cx="2723613" cy="2867645"/>
          </a:xfrm>
          <a:prstGeom prst="rect">
            <a:avLst/>
          </a:prstGeom>
          <a:noFill/>
        </p:spPr>
        <p:txBody>
          <a:bodyPr wrap="square" rtlCol="0">
            <a:spAutoFit/>
          </a:bodyPr>
          <a:lstStyle/>
          <a:p>
            <a:pPr algn="ctr">
              <a:lnSpc>
                <a:spcPct val="90000"/>
              </a:lnSpc>
              <a:buFontTx/>
              <a:buNone/>
            </a:pPr>
            <a:r>
              <a:rPr lang="en-US" altLang="en-US" sz="2000" b="1" u="sng" dirty="0"/>
              <a:t>CNF: Rules Format</a:t>
            </a:r>
          </a:p>
          <a:p>
            <a:pPr marL="342900" indent="-342900">
              <a:lnSpc>
                <a:spcPct val="90000"/>
              </a:lnSpc>
              <a:buFont typeface="+mj-lt"/>
              <a:buAutoNum type="arabicPeriod"/>
            </a:pPr>
            <a:r>
              <a:rPr lang="en-US" altLang="en-US" dirty="0"/>
              <a:t>A variable substitute by two variables</a:t>
            </a:r>
            <a:br>
              <a:rPr lang="en-US" altLang="en-US" dirty="0"/>
            </a:br>
            <a:r>
              <a:rPr lang="en-US" altLang="en-US" sz="1800" b="1" dirty="0">
                <a:latin typeface="Courier New" panose="02070309020205020404" pitchFamily="49" charset="0"/>
                <a:cs typeface="Courier New" panose="02070309020205020404" pitchFamily="49" charset="0"/>
              </a:rPr>
              <a:t>V</a:t>
            </a:r>
            <a:r>
              <a:rPr lang="en-US" altLang="en-US" sz="1800" b="1" baseline="-25000" dirty="0">
                <a:latin typeface="Courier New" panose="02070309020205020404" pitchFamily="49" charset="0"/>
                <a:cs typeface="Courier New" panose="02070309020205020404" pitchFamily="49" charset="0"/>
              </a:rPr>
              <a:t>1</a:t>
            </a:r>
            <a:r>
              <a:rPr lang="en-US" altLang="en-US" sz="1800" b="1" dirty="0">
                <a:latin typeface="Courier New" panose="02070309020205020404" pitchFamily="49" charset="0"/>
                <a:cs typeface="Courier New" panose="02070309020205020404" pitchFamily="49" charset="0"/>
              </a:rPr>
              <a:t> </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 V</a:t>
            </a:r>
            <a:r>
              <a:rPr lang="en-US" altLang="en-US" sz="1800" b="1" baseline="-25000" dirty="0">
                <a:latin typeface="Courier New" panose="02070309020205020404" pitchFamily="49" charset="0"/>
                <a:cs typeface="Courier New" panose="02070309020205020404" pitchFamily="49" charset="0"/>
                <a:sym typeface="Wingdings" panose="05000000000000000000" pitchFamily="2" charset="2"/>
              </a:rPr>
              <a:t>2</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V</a:t>
            </a:r>
            <a:r>
              <a:rPr lang="en-US" altLang="en-US" sz="1800" b="1" baseline="-25000" dirty="0">
                <a:latin typeface="Courier New" panose="02070309020205020404" pitchFamily="49" charset="0"/>
                <a:cs typeface="Courier New" panose="02070309020205020404" pitchFamily="49" charset="0"/>
                <a:sym typeface="Wingdings" panose="05000000000000000000" pitchFamily="2" charset="2"/>
              </a:rPr>
              <a:t>3</a:t>
            </a:r>
          </a:p>
          <a:p>
            <a:pPr marL="342900" indent="-342900">
              <a:lnSpc>
                <a:spcPct val="90000"/>
              </a:lnSpc>
              <a:buFont typeface="+mj-lt"/>
              <a:buAutoNum type="arabicPeriod"/>
            </a:pPr>
            <a:r>
              <a:rPr lang="en-US" altLang="en-US" sz="1800" dirty="0">
                <a:cs typeface="Courier New" panose="02070309020205020404" pitchFamily="49" charset="0"/>
                <a:sym typeface="Wingdings" panose="05000000000000000000" pitchFamily="2" charset="2"/>
              </a:rPr>
              <a:t>A variable substitute by a single terminal</a:t>
            </a:r>
            <a:br>
              <a:rPr lang="en-US" altLang="en-US" sz="1800" dirty="0">
                <a:latin typeface="Courier New" panose="02070309020205020404" pitchFamily="49" charset="0"/>
                <a:cs typeface="Courier New" panose="02070309020205020404" pitchFamily="49" charset="0"/>
                <a:sym typeface="Wingdings" panose="05000000000000000000" pitchFamily="2" charset="2"/>
              </a:rPr>
            </a:br>
            <a:r>
              <a:rPr lang="en-US" altLang="en-US" sz="1800" b="1" dirty="0">
                <a:latin typeface="Courier New" panose="02070309020205020404" pitchFamily="49" charset="0"/>
                <a:cs typeface="Courier New" panose="02070309020205020404" pitchFamily="49" charset="0"/>
                <a:sym typeface="Wingdings" panose="05000000000000000000" pitchFamily="2" charset="2"/>
              </a:rPr>
              <a:t>V</a:t>
            </a:r>
            <a:r>
              <a:rPr lang="en-US" altLang="en-US" sz="1800" b="1" baseline="-25000" dirty="0">
                <a:latin typeface="Courier New" panose="02070309020205020404" pitchFamily="49" charset="0"/>
                <a:cs typeface="Courier New" panose="02070309020205020404" pitchFamily="49" charset="0"/>
                <a:sym typeface="Wingdings" panose="05000000000000000000" pitchFamily="2" charset="2"/>
              </a:rPr>
              <a:t>1</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  t</a:t>
            </a:r>
          </a:p>
          <a:p>
            <a:pPr marL="342900" indent="-342900">
              <a:lnSpc>
                <a:spcPct val="90000"/>
              </a:lnSpc>
              <a:buFont typeface="+mj-lt"/>
              <a:buAutoNum type="arabicPeriod"/>
            </a:pPr>
            <a:r>
              <a:rPr lang="en-US" altLang="en-US" sz="1800" dirty="0">
                <a:cs typeface="Courier New" panose="02070309020205020404" pitchFamily="49" charset="0"/>
                <a:sym typeface="Wingdings" panose="05000000000000000000" pitchFamily="2" charset="2"/>
              </a:rPr>
              <a:t>Exception: the start variable may have an epsilon rule</a:t>
            </a:r>
            <a:br>
              <a:rPr lang="en-US" altLang="en-US" sz="1800" dirty="0">
                <a:latin typeface="Courier New" panose="02070309020205020404" pitchFamily="49" charset="0"/>
                <a:cs typeface="Courier New" panose="02070309020205020404" pitchFamily="49" charset="0"/>
                <a:sym typeface="Wingdings" panose="05000000000000000000" pitchFamily="2" charset="2"/>
              </a:rPr>
            </a:br>
            <a:r>
              <a:rPr lang="en-US" altLang="en-US" sz="1800" b="1" dirty="0">
                <a:latin typeface="Courier New" panose="02070309020205020404" pitchFamily="49" charset="0"/>
                <a:cs typeface="Courier New" panose="02070309020205020404" pitchFamily="49" charset="0"/>
                <a:sym typeface="Wingdings" panose="05000000000000000000" pitchFamily="2" charset="2"/>
              </a:rPr>
              <a:t>S</a:t>
            </a:r>
            <a:r>
              <a:rPr lang="en-US" altLang="en-US" sz="1800" b="1" baseline="-25000" dirty="0">
                <a:latin typeface="Courier New" panose="02070309020205020404" pitchFamily="49" charset="0"/>
                <a:cs typeface="Courier New" panose="02070309020205020404" pitchFamily="49" charset="0"/>
                <a:sym typeface="Wingdings" panose="05000000000000000000" pitchFamily="2" charset="2"/>
              </a:rPr>
              <a:t>0</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  </a:t>
            </a:r>
            <a:r>
              <a:rPr lang="en-US" altLang="en-US" sz="1800" b="1" dirty="0">
                <a:latin typeface="Courier New" panose="02070309020205020404" pitchFamily="49" charset="0"/>
                <a:cs typeface="Courier New" panose="02070309020205020404" pitchFamily="49" charset="0"/>
                <a:sym typeface="Symbol" panose="05050102010706020507" pitchFamily="18" charset="2"/>
              </a:rPr>
              <a:t></a:t>
            </a:r>
          </a:p>
        </p:txBody>
      </p:sp>
      <p:sp>
        <p:nvSpPr>
          <p:cNvPr id="8" name="TextBox 7">
            <a:extLst>
              <a:ext uri="{FF2B5EF4-FFF2-40B4-BE49-F238E27FC236}">
                <a16:creationId xmlns:a16="http://schemas.microsoft.com/office/drawing/2014/main" id="{0A9F70C7-08C6-4401-8E75-CCC6AF530FDF}"/>
              </a:ext>
            </a:extLst>
          </p:cNvPr>
          <p:cNvSpPr txBox="1"/>
          <p:nvPr/>
        </p:nvSpPr>
        <p:spPr>
          <a:xfrm>
            <a:off x="0" y="853440"/>
            <a:ext cx="6400800" cy="3724096"/>
          </a:xfrm>
          <a:prstGeom prst="rect">
            <a:avLst/>
          </a:prstGeom>
          <a:noFill/>
        </p:spPr>
        <p:txBody>
          <a:bodyPr wrap="square" rtlCol="0">
            <a:spAutoFit/>
          </a:bodyPr>
          <a:lstStyle/>
          <a:p>
            <a:pPr algn="ctr"/>
            <a:r>
              <a:rPr lang="en-US" sz="2000" b="1" u="sng" dirty="0"/>
              <a:t>Conversion Steps:</a:t>
            </a:r>
          </a:p>
          <a:p>
            <a:pPr marL="342900" indent="-342900">
              <a:buFont typeface="+mj-lt"/>
              <a:buAutoNum type="arabicPeriod"/>
            </a:pPr>
            <a:r>
              <a:rPr lang="en-US" b="1" dirty="0"/>
              <a:t>Add</a:t>
            </a:r>
            <a:r>
              <a:rPr lang="en-US" dirty="0"/>
              <a:t> a new start variable (substitute by old start variable).</a:t>
            </a:r>
          </a:p>
          <a:p>
            <a:pPr marL="342900" indent="-342900">
              <a:buFont typeface="+mj-lt"/>
              <a:buAutoNum type="arabicPeriod"/>
            </a:pPr>
            <a:r>
              <a:rPr lang="en-US" b="1" dirty="0"/>
              <a:t>Remove</a:t>
            </a:r>
            <a:r>
              <a:rPr lang="en-US" dirty="0"/>
              <a:t> all epsilon rules of the form, </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V</a:t>
            </a:r>
            <a:r>
              <a:rPr lang="en-US" altLang="en-US" sz="1800" b="1" baseline="-25000" dirty="0">
                <a:latin typeface="Courier New" panose="02070309020205020404" pitchFamily="49" charset="0"/>
                <a:cs typeface="Courier New" panose="02070309020205020404" pitchFamily="49" charset="0"/>
                <a:sym typeface="Wingdings" panose="05000000000000000000" pitchFamily="2" charset="2"/>
              </a:rPr>
              <a:t>1</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  </a:t>
            </a:r>
            <a:r>
              <a:rPr lang="en-US" altLang="en-US" sz="1800" b="1" dirty="0">
                <a:latin typeface="Courier New" panose="02070309020205020404" pitchFamily="49" charset="0"/>
                <a:cs typeface="Courier New" panose="02070309020205020404" pitchFamily="49" charset="0"/>
                <a:sym typeface="Symbol" panose="05050102010706020507" pitchFamily="18" charset="2"/>
              </a:rPr>
              <a:t></a:t>
            </a:r>
            <a:r>
              <a:rPr lang="en-US" dirty="0"/>
              <a:t>.</a:t>
            </a:r>
          </a:p>
          <a:p>
            <a:pPr marL="517525" lvl="1" indent="-228600">
              <a:buFont typeface="+mj-lt"/>
              <a:buAutoNum type="romanLcPeriod"/>
            </a:pPr>
            <a:r>
              <a:rPr lang="en-US" dirty="0"/>
              <a:t>Look for </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V</a:t>
            </a:r>
            <a:r>
              <a:rPr lang="en-US" altLang="en-US" sz="1800" b="1" baseline="-25000" dirty="0">
                <a:latin typeface="Courier New" panose="02070309020205020404" pitchFamily="49" charset="0"/>
                <a:cs typeface="Courier New" panose="02070309020205020404" pitchFamily="49" charset="0"/>
                <a:sym typeface="Wingdings" panose="05000000000000000000" pitchFamily="2" charset="2"/>
              </a:rPr>
              <a:t>1</a:t>
            </a:r>
            <a:r>
              <a:rPr lang="en-US" dirty="0"/>
              <a:t> on right side of the arrow of all the rules.</a:t>
            </a:r>
          </a:p>
          <a:p>
            <a:pPr marL="517525" lvl="1" indent="-228600">
              <a:buFont typeface="+mj-lt"/>
              <a:buAutoNum type="romanLcPeriod"/>
            </a:pPr>
            <a:r>
              <a:rPr lang="en-US" dirty="0"/>
              <a:t>Replace these </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V</a:t>
            </a:r>
            <a:r>
              <a:rPr lang="en-US" altLang="en-US" sz="1800" b="1" baseline="-25000" dirty="0">
                <a:latin typeface="Courier New" panose="02070309020205020404" pitchFamily="49" charset="0"/>
                <a:cs typeface="Courier New" panose="02070309020205020404" pitchFamily="49" charset="0"/>
                <a:sym typeface="Wingdings" panose="05000000000000000000" pitchFamily="2" charset="2"/>
              </a:rPr>
              <a:t>1</a:t>
            </a:r>
            <a:r>
              <a:rPr lang="en-US" dirty="0"/>
              <a:t> by </a:t>
            </a:r>
            <a:r>
              <a:rPr lang="en-US" altLang="en-US" sz="1800" b="1" dirty="0">
                <a:latin typeface="Courier New" panose="02070309020205020404" pitchFamily="49" charset="0"/>
                <a:cs typeface="Courier New" panose="02070309020205020404" pitchFamily="49" charset="0"/>
                <a:sym typeface="Symbol" panose="05050102010706020507" pitchFamily="18" charset="2"/>
              </a:rPr>
              <a:t></a:t>
            </a:r>
            <a:r>
              <a:rPr lang="en-US" dirty="0"/>
              <a:t> in all possible way, whatever string comes as a result, add them to the same rule using </a:t>
            </a:r>
            <a:r>
              <a:rPr lang="en-US" b="1" dirty="0"/>
              <a:t>OR</a:t>
            </a:r>
            <a:r>
              <a:rPr lang="en-US" dirty="0"/>
              <a:t> “</a:t>
            </a:r>
            <a:r>
              <a:rPr lang="en-US" b="1" dirty="0"/>
              <a:t>|</a:t>
            </a:r>
            <a:r>
              <a:rPr lang="en-US" dirty="0"/>
              <a:t>”.</a:t>
            </a:r>
          </a:p>
          <a:p>
            <a:pPr marL="342900" indent="-342900">
              <a:buFont typeface="+mj-lt"/>
              <a:buAutoNum type="arabicPeriod"/>
            </a:pPr>
            <a:r>
              <a:rPr lang="en-US" b="1" dirty="0"/>
              <a:t>Remove</a:t>
            </a:r>
            <a:r>
              <a:rPr lang="en-US" dirty="0"/>
              <a:t> all unit rules of the form, </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V</a:t>
            </a:r>
            <a:r>
              <a:rPr lang="en-US" altLang="en-US" sz="1800" b="1" baseline="-25000" dirty="0">
                <a:latin typeface="Courier New" panose="02070309020205020404" pitchFamily="49" charset="0"/>
                <a:cs typeface="Courier New" panose="02070309020205020404" pitchFamily="49" charset="0"/>
                <a:sym typeface="Wingdings" panose="05000000000000000000" pitchFamily="2" charset="2"/>
              </a:rPr>
              <a:t>1</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  V</a:t>
            </a:r>
            <a:r>
              <a:rPr lang="en-US" altLang="en-US" sz="1800" b="1" baseline="-25000" dirty="0">
                <a:latin typeface="Courier New" panose="02070309020205020404" pitchFamily="49" charset="0"/>
                <a:cs typeface="Courier New" panose="02070309020205020404" pitchFamily="49" charset="0"/>
                <a:sym typeface="Wingdings" panose="05000000000000000000" pitchFamily="2" charset="2"/>
              </a:rPr>
              <a:t>2</a:t>
            </a:r>
            <a:r>
              <a:rPr lang="en-US" dirty="0"/>
              <a:t>.</a:t>
            </a:r>
          </a:p>
          <a:p>
            <a:pPr marL="517525" lvl="1" indent="-228600">
              <a:buFont typeface="+mj-lt"/>
              <a:buAutoNum type="romanLcPeriod"/>
            </a:pPr>
            <a:r>
              <a:rPr lang="en-US" dirty="0"/>
              <a:t>Look for the rule </a:t>
            </a:r>
            <a:r>
              <a:rPr lang="en-US" b="1" dirty="0"/>
              <a:t>R</a:t>
            </a:r>
            <a:r>
              <a:rPr lang="en-US" dirty="0"/>
              <a:t> for </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V</a:t>
            </a:r>
            <a:r>
              <a:rPr lang="en-US" altLang="en-US" sz="1800" b="1" baseline="-25000" dirty="0">
                <a:latin typeface="Courier New" panose="02070309020205020404" pitchFamily="49" charset="0"/>
                <a:cs typeface="Courier New" panose="02070309020205020404" pitchFamily="49" charset="0"/>
                <a:sym typeface="Wingdings" panose="05000000000000000000" pitchFamily="2" charset="2"/>
              </a:rPr>
              <a:t>2</a:t>
            </a:r>
            <a:r>
              <a:rPr lang="en-US" dirty="0"/>
              <a:t>.</a:t>
            </a:r>
          </a:p>
          <a:p>
            <a:pPr marL="517525" lvl="1" indent="-228600">
              <a:buFont typeface="+mj-lt"/>
              <a:buAutoNum type="romanLcPeriod"/>
            </a:pPr>
            <a:r>
              <a:rPr lang="en-US" dirty="0"/>
              <a:t>Replace the </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V</a:t>
            </a:r>
            <a:r>
              <a:rPr lang="en-US" altLang="en-US" sz="1800" b="1" baseline="-25000" dirty="0">
                <a:latin typeface="Courier New" panose="02070309020205020404" pitchFamily="49" charset="0"/>
                <a:cs typeface="Courier New" panose="02070309020205020404" pitchFamily="49" charset="0"/>
                <a:sym typeface="Wingdings" panose="05000000000000000000" pitchFamily="2" charset="2"/>
              </a:rPr>
              <a:t>2</a:t>
            </a:r>
            <a:r>
              <a:rPr lang="en-US" dirty="0"/>
              <a:t> of the unit rule by right side of the arrow of </a:t>
            </a:r>
            <a:r>
              <a:rPr lang="en-US" b="1" dirty="0"/>
              <a:t>R</a:t>
            </a:r>
            <a:r>
              <a:rPr lang="en-US" dirty="0"/>
              <a:t>.</a:t>
            </a:r>
          </a:p>
          <a:p>
            <a:pPr marL="342900" indent="-342900">
              <a:buFont typeface="+mj-lt"/>
              <a:buAutoNum type="arabicPeriod"/>
            </a:pPr>
            <a:r>
              <a:rPr lang="en-US" b="1" dirty="0"/>
              <a:t>Convert</a:t>
            </a:r>
            <a:r>
              <a:rPr lang="en-US" dirty="0"/>
              <a:t> all rules to CNF rule format, </a:t>
            </a:r>
            <a:r>
              <a:rPr lang="en-US" altLang="en-US" sz="1800" b="1" dirty="0">
                <a:latin typeface="Courier New" panose="02070309020205020404" pitchFamily="49" charset="0"/>
                <a:cs typeface="Courier New" panose="02070309020205020404" pitchFamily="49" charset="0"/>
              </a:rPr>
              <a:t>V</a:t>
            </a:r>
            <a:r>
              <a:rPr lang="en-US" altLang="en-US" sz="1800" b="1" baseline="-25000" dirty="0">
                <a:latin typeface="Courier New" panose="02070309020205020404" pitchFamily="49" charset="0"/>
                <a:cs typeface="Courier New" panose="02070309020205020404" pitchFamily="49" charset="0"/>
              </a:rPr>
              <a:t>1</a:t>
            </a:r>
            <a:r>
              <a:rPr lang="en-US" altLang="en-US" sz="1800" b="1" dirty="0">
                <a:latin typeface="Courier New" panose="02070309020205020404" pitchFamily="49" charset="0"/>
                <a:cs typeface="Courier New" panose="02070309020205020404" pitchFamily="49" charset="0"/>
              </a:rPr>
              <a:t> </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 V</a:t>
            </a:r>
            <a:r>
              <a:rPr lang="en-US" altLang="en-US" sz="1800" b="1" baseline="-25000" dirty="0">
                <a:latin typeface="Courier New" panose="02070309020205020404" pitchFamily="49" charset="0"/>
                <a:cs typeface="Courier New" panose="02070309020205020404" pitchFamily="49" charset="0"/>
                <a:sym typeface="Wingdings" panose="05000000000000000000" pitchFamily="2" charset="2"/>
              </a:rPr>
              <a:t>2</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V</a:t>
            </a:r>
            <a:r>
              <a:rPr lang="en-US" altLang="en-US" sz="1800" b="1" baseline="-25000" dirty="0">
                <a:latin typeface="Courier New" panose="02070309020205020404" pitchFamily="49" charset="0"/>
                <a:cs typeface="Courier New" panose="02070309020205020404" pitchFamily="49" charset="0"/>
                <a:sym typeface="Wingdings" panose="05000000000000000000" pitchFamily="2" charset="2"/>
              </a:rPr>
              <a:t>3</a:t>
            </a:r>
            <a:r>
              <a:rPr lang="en-US" dirty="0"/>
              <a:t>, </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V</a:t>
            </a:r>
            <a:r>
              <a:rPr lang="en-US" altLang="en-US" sz="1800" b="1" baseline="-25000" dirty="0">
                <a:latin typeface="Courier New" panose="02070309020205020404" pitchFamily="49" charset="0"/>
                <a:cs typeface="Courier New" panose="02070309020205020404" pitchFamily="49" charset="0"/>
                <a:sym typeface="Wingdings" panose="05000000000000000000" pitchFamily="2" charset="2"/>
              </a:rPr>
              <a:t>1</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  t</a:t>
            </a:r>
            <a:r>
              <a:rPr lang="en-US" dirty="0"/>
              <a:t>.</a:t>
            </a:r>
          </a:p>
          <a:p>
            <a:pPr marL="517525" lvl="1" indent="-228600">
              <a:buFont typeface="+mj-lt"/>
              <a:buAutoNum type="romanLcPeriod"/>
            </a:pPr>
            <a:r>
              <a:rPr lang="en-US" dirty="0"/>
              <a:t>Introduce new rules with new variables to convert the existing non-CNF rules to CNF rules.</a:t>
            </a:r>
          </a:p>
          <a:p>
            <a:pPr marL="517525" lvl="1" indent="-228600">
              <a:buFont typeface="+mj-lt"/>
              <a:buAutoNum type="romanLcPeriod"/>
            </a:pPr>
            <a:r>
              <a:rPr lang="en-US" dirty="0"/>
              <a:t>Try to have these new rules in the CNF format.</a:t>
            </a:r>
          </a:p>
        </p:txBody>
      </p:sp>
      <p:sp>
        <p:nvSpPr>
          <p:cNvPr id="12" name="TextBox 11">
            <a:extLst>
              <a:ext uri="{FF2B5EF4-FFF2-40B4-BE49-F238E27FC236}">
                <a16:creationId xmlns:a16="http://schemas.microsoft.com/office/drawing/2014/main" id="{DDE2388A-6928-4CCA-97D0-7A90D458D6A6}"/>
              </a:ext>
            </a:extLst>
          </p:cNvPr>
          <p:cNvSpPr txBox="1"/>
          <p:nvPr/>
        </p:nvSpPr>
        <p:spPr>
          <a:xfrm>
            <a:off x="31790" y="4647805"/>
            <a:ext cx="1951968" cy="369332"/>
          </a:xfrm>
          <a:prstGeom prst="rect">
            <a:avLst/>
          </a:prstGeom>
          <a:noFill/>
        </p:spPr>
        <p:txBody>
          <a:bodyPr wrap="square" rtlCol="0">
            <a:spAutoFit/>
          </a:bodyPr>
          <a:lstStyle/>
          <a:p>
            <a:pPr>
              <a:lnSpc>
                <a:spcPct val="90000"/>
              </a:lnSpc>
              <a:buFontTx/>
              <a:buNone/>
            </a:pPr>
            <a:r>
              <a:rPr lang="en-US" altLang="en-US" sz="2000" b="1" u="sng" dirty="0"/>
              <a:t>CNF Conversion:</a:t>
            </a:r>
          </a:p>
        </p:txBody>
      </p:sp>
      <p:sp>
        <p:nvSpPr>
          <p:cNvPr id="18" name="TextBox 17">
            <a:extLst>
              <a:ext uri="{FF2B5EF4-FFF2-40B4-BE49-F238E27FC236}">
                <a16:creationId xmlns:a16="http://schemas.microsoft.com/office/drawing/2014/main" id="{C66FF913-6FD9-464F-BC9D-E68ED3F6AEC8}"/>
              </a:ext>
            </a:extLst>
          </p:cNvPr>
          <p:cNvSpPr txBox="1"/>
          <p:nvPr/>
        </p:nvSpPr>
        <p:spPr>
          <a:xfrm>
            <a:off x="-26193" y="5017137"/>
            <a:ext cx="1951968" cy="369332"/>
          </a:xfrm>
          <a:prstGeom prst="rect">
            <a:avLst/>
          </a:prstGeom>
          <a:noFill/>
        </p:spPr>
        <p:txBody>
          <a:bodyPr wrap="square" rtlCol="0">
            <a:spAutoFit/>
          </a:bodyPr>
          <a:lstStyle/>
          <a:p>
            <a:pPr algn="r">
              <a:lnSpc>
                <a:spcPct val="90000"/>
              </a:lnSpc>
              <a:buFontTx/>
              <a:buNone/>
            </a:pPr>
            <a:r>
              <a:rPr lang="en-US" altLang="en-US" sz="2000" b="1" u="sng" dirty="0"/>
              <a:t>Step 4:</a:t>
            </a:r>
          </a:p>
        </p:txBody>
      </p:sp>
      <p:sp>
        <p:nvSpPr>
          <p:cNvPr id="35" name="TextBox 34">
            <a:extLst>
              <a:ext uri="{FF2B5EF4-FFF2-40B4-BE49-F238E27FC236}">
                <a16:creationId xmlns:a16="http://schemas.microsoft.com/office/drawing/2014/main" id="{CB9828FB-A844-40AD-85F1-6A0D5ADE14A4}"/>
              </a:ext>
            </a:extLst>
          </p:cNvPr>
          <p:cNvSpPr txBox="1"/>
          <p:nvPr/>
        </p:nvSpPr>
        <p:spPr>
          <a:xfrm>
            <a:off x="0" y="5394960"/>
            <a:ext cx="1951968" cy="369332"/>
          </a:xfrm>
          <a:prstGeom prst="rect">
            <a:avLst/>
          </a:prstGeom>
          <a:noFill/>
        </p:spPr>
        <p:txBody>
          <a:bodyPr wrap="square" rtlCol="0">
            <a:spAutoFit/>
          </a:bodyPr>
          <a:lstStyle/>
          <a:p>
            <a:pPr algn="r">
              <a:lnSpc>
                <a:spcPct val="90000"/>
              </a:lnSpc>
              <a:buFontTx/>
              <a:buNone/>
            </a:pPr>
            <a:r>
              <a:rPr lang="en-US" altLang="en-US" sz="2000" b="1" dirty="0">
                <a:solidFill>
                  <a:srgbClr val="FF0000"/>
                </a:solidFill>
              </a:rPr>
              <a:t>Add rule C </a:t>
            </a:r>
            <a:r>
              <a:rPr lang="en-US" altLang="en-US" sz="2000" b="1" dirty="0">
                <a:solidFill>
                  <a:srgbClr val="FF0000"/>
                </a:solidFill>
                <a:sym typeface="Wingdings" panose="05000000000000000000" pitchFamily="2" charset="2"/>
              </a:rPr>
              <a:t> SA</a:t>
            </a:r>
            <a:r>
              <a:rPr lang="en-US" altLang="en-US" sz="2000" b="1" dirty="0">
                <a:solidFill>
                  <a:srgbClr val="FF0000"/>
                </a:solidFill>
              </a:rPr>
              <a:t> </a:t>
            </a:r>
          </a:p>
        </p:txBody>
      </p:sp>
      <p:sp>
        <p:nvSpPr>
          <p:cNvPr id="11" name="TextBox 10">
            <a:extLst>
              <a:ext uri="{FF2B5EF4-FFF2-40B4-BE49-F238E27FC236}">
                <a16:creationId xmlns:a16="http://schemas.microsoft.com/office/drawing/2014/main" id="{4FF83AC1-8144-4B82-9EE0-4267336D3169}"/>
              </a:ext>
            </a:extLst>
          </p:cNvPr>
          <p:cNvSpPr txBox="1"/>
          <p:nvPr/>
        </p:nvSpPr>
        <p:spPr>
          <a:xfrm>
            <a:off x="0" y="5394960"/>
            <a:ext cx="1951968" cy="369332"/>
          </a:xfrm>
          <a:prstGeom prst="rect">
            <a:avLst/>
          </a:prstGeom>
          <a:noFill/>
        </p:spPr>
        <p:txBody>
          <a:bodyPr wrap="square" rtlCol="0">
            <a:spAutoFit/>
          </a:bodyPr>
          <a:lstStyle/>
          <a:p>
            <a:pPr algn="r">
              <a:lnSpc>
                <a:spcPct val="90000"/>
              </a:lnSpc>
              <a:buFontTx/>
              <a:buNone/>
            </a:pPr>
            <a:r>
              <a:rPr lang="en-US" altLang="en-US" sz="2000" b="1" dirty="0">
                <a:solidFill>
                  <a:srgbClr val="FF0000"/>
                </a:solidFill>
              </a:rPr>
              <a:t>Add rule D </a:t>
            </a:r>
            <a:r>
              <a:rPr lang="en-US" altLang="en-US" sz="2000" b="1" dirty="0">
                <a:solidFill>
                  <a:srgbClr val="FF0000"/>
                </a:solidFill>
                <a:sym typeface="Wingdings" panose="05000000000000000000" pitchFamily="2" charset="2"/>
              </a:rPr>
              <a:t> a</a:t>
            </a:r>
            <a:r>
              <a:rPr lang="en-US" altLang="en-US" sz="2000" b="1" dirty="0">
                <a:solidFill>
                  <a:srgbClr val="FF0000"/>
                </a:solidFill>
              </a:rPr>
              <a:t> </a:t>
            </a:r>
          </a:p>
        </p:txBody>
      </p:sp>
      <p:sp>
        <p:nvSpPr>
          <p:cNvPr id="13" name="TextBox 12">
            <a:extLst>
              <a:ext uri="{FF2B5EF4-FFF2-40B4-BE49-F238E27FC236}">
                <a16:creationId xmlns:a16="http://schemas.microsoft.com/office/drawing/2014/main" id="{738019CA-0180-463C-93DA-0DFF1F02788E}"/>
              </a:ext>
            </a:extLst>
          </p:cNvPr>
          <p:cNvSpPr txBox="1"/>
          <p:nvPr/>
        </p:nvSpPr>
        <p:spPr>
          <a:xfrm>
            <a:off x="0" y="5394960"/>
            <a:ext cx="2177751" cy="369332"/>
          </a:xfrm>
          <a:prstGeom prst="rect">
            <a:avLst/>
          </a:prstGeom>
          <a:noFill/>
        </p:spPr>
        <p:txBody>
          <a:bodyPr wrap="square" rtlCol="0">
            <a:spAutoFit/>
          </a:bodyPr>
          <a:lstStyle/>
          <a:p>
            <a:pPr algn="r">
              <a:lnSpc>
                <a:spcPct val="90000"/>
              </a:lnSpc>
              <a:buFontTx/>
              <a:buNone/>
            </a:pPr>
            <a:r>
              <a:rPr lang="en-US" altLang="en-US" sz="2000" b="1" dirty="0">
                <a:solidFill>
                  <a:srgbClr val="FF0000"/>
                </a:solidFill>
              </a:rPr>
              <a:t>Find non-CNF rules </a:t>
            </a:r>
          </a:p>
        </p:txBody>
      </p:sp>
      <p:sp>
        <p:nvSpPr>
          <p:cNvPr id="14" name="TextBox 13">
            <a:extLst>
              <a:ext uri="{FF2B5EF4-FFF2-40B4-BE49-F238E27FC236}">
                <a16:creationId xmlns:a16="http://schemas.microsoft.com/office/drawing/2014/main" id="{49078478-FB31-44A5-95A0-3433B8CAFA19}"/>
              </a:ext>
            </a:extLst>
          </p:cNvPr>
          <p:cNvSpPr txBox="1"/>
          <p:nvPr/>
        </p:nvSpPr>
        <p:spPr>
          <a:xfrm>
            <a:off x="2286000" y="4754880"/>
            <a:ext cx="6887170" cy="1094852"/>
          </a:xfrm>
          <a:prstGeom prst="rect">
            <a:avLst/>
          </a:prstGeom>
          <a:noFill/>
        </p:spPr>
        <p:txBody>
          <a:bodyPr wrap="square" rtlCol="0">
            <a:spAutoFit/>
          </a:bodyPr>
          <a:lstStyle/>
          <a:p>
            <a:pPr>
              <a:lnSpc>
                <a:spcPct val="90000"/>
              </a:lnSpc>
              <a:buFontTx/>
              <a:buNone/>
            </a:pPr>
            <a:r>
              <a:rPr lang="en-US" altLang="en-US" sz="1800" dirty="0">
                <a:latin typeface="Courier New" panose="02070309020205020404" pitchFamily="49" charset="0"/>
                <a:cs typeface="Courier New" panose="02070309020205020404" pitchFamily="49" charset="0"/>
              </a:rPr>
              <a:t>S</a:t>
            </a:r>
            <a:r>
              <a:rPr lang="en-US" altLang="en-US" sz="1800" baseline="-25000" dirty="0">
                <a:latin typeface="Courier New" panose="02070309020205020404" pitchFamily="49" charset="0"/>
                <a:cs typeface="Courier New" panose="02070309020205020404" pitchFamily="49" charset="0"/>
              </a:rPr>
              <a:t>0</a:t>
            </a:r>
            <a:r>
              <a:rPr lang="en-US" altLang="en-US" sz="1800" dirty="0">
                <a:latin typeface="Courier New" panose="02070309020205020404" pitchFamily="49" charset="0"/>
                <a:cs typeface="Courier New" panose="02070309020205020404" pitchFamily="49" charset="0"/>
              </a:rPr>
              <a:t>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t>
            </a:r>
            <a:r>
              <a:rPr lang="en-US" altLang="en-US" b="1" dirty="0">
                <a:solidFill>
                  <a:srgbClr val="0070C0"/>
                </a:solidFill>
                <a:latin typeface="Courier New" panose="02070309020205020404" pitchFamily="49" charset="0"/>
                <a:cs typeface="Courier New" panose="02070309020205020404" pitchFamily="49" charset="0"/>
                <a:sym typeface="Wingdings" panose="05000000000000000000" pitchFamily="2" charset="2"/>
              </a:rPr>
              <a:t>ASA</a:t>
            </a:r>
            <a:r>
              <a:rPr lang="en-US" altLang="en-US" dirty="0">
                <a:latin typeface="Courier New" panose="02070309020205020404" pitchFamily="49" charset="0"/>
                <a:cs typeface="Courier New" panose="02070309020205020404" pitchFamily="49" charset="0"/>
                <a:sym typeface="Wingdings" panose="05000000000000000000" pitchFamily="2" charset="2"/>
              </a:rPr>
              <a:t> | </a:t>
            </a:r>
            <a:r>
              <a:rPr lang="en-US" altLang="en-US" b="1" dirty="0" err="1">
                <a:solidFill>
                  <a:srgbClr val="7030A0"/>
                </a:solidFill>
                <a:latin typeface="Courier New" panose="02070309020205020404" pitchFamily="49" charset="0"/>
                <a:cs typeface="Courier New" panose="02070309020205020404" pitchFamily="49" charset="0"/>
                <a:sym typeface="Wingdings" panose="05000000000000000000" pitchFamily="2" charset="2"/>
              </a:rPr>
              <a:t>aB</a:t>
            </a:r>
            <a:r>
              <a:rPr lang="en-US" altLang="en-US" dirty="0">
                <a:latin typeface="Courier New" panose="02070309020205020404" pitchFamily="49" charset="0"/>
                <a:cs typeface="Courier New" panose="02070309020205020404" pitchFamily="49" charset="0"/>
                <a:sym typeface="Wingdings" panose="05000000000000000000" pitchFamily="2" charset="2"/>
              </a:rPr>
              <a:t> | a | SA | AS </a:t>
            </a:r>
          </a:p>
          <a:p>
            <a:pPr>
              <a:lnSpc>
                <a:spcPct val="90000"/>
              </a:lnSpc>
              <a:buFontTx/>
              <a:buNone/>
            </a:pPr>
            <a:r>
              <a:rPr lang="en-US" altLang="en-US" sz="1800" dirty="0">
                <a:latin typeface="Courier New" panose="02070309020205020404" pitchFamily="49" charset="0"/>
                <a:cs typeface="Courier New" panose="02070309020205020404" pitchFamily="49" charset="0"/>
              </a:rPr>
              <a:t>S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t>
            </a:r>
            <a:r>
              <a:rPr lang="en-US" altLang="en-US" sz="1800" b="1" dirty="0">
                <a:solidFill>
                  <a:srgbClr val="0070C0"/>
                </a:solidFill>
                <a:latin typeface="Courier New" panose="02070309020205020404" pitchFamily="49" charset="0"/>
                <a:cs typeface="Courier New" panose="02070309020205020404" pitchFamily="49" charset="0"/>
                <a:sym typeface="Wingdings" panose="05000000000000000000" pitchFamily="2" charset="2"/>
              </a:rPr>
              <a:t>ASA</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 </a:t>
            </a:r>
            <a:r>
              <a:rPr lang="en-US" altLang="en-US" sz="1800" b="1" dirty="0" err="1">
                <a:solidFill>
                  <a:srgbClr val="7030A0"/>
                </a:solidFill>
                <a:latin typeface="Courier New" panose="02070309020205020404" pitchFamily="49" charset="0"/>
                <a:cs typeface="Courier New" panose="02070309020205020404" pitchFamily="49" charset="0"/>
                <a:sym typeface="Wingdings" panose="05000000000000000000" pitchFamily="2" charset="2"/>
              </a:rPr>
              <a:t>aB</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 a | SA | AS </a:t>
            </a: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A  b | </a:t>
            </a:r>
            <a:r>
              <a:rPr lang="en-US" altLang="en-US" b="1" dirty="0">
                <a:solidFill>
                  <a:srgbClr val="0070C0"/>
                </a:solidFill>
                <a:latin typeface="Courier New" panose="02070309020205020404" pitchFamily="49" charset="0"/>
                <a:cs typeface="Courier New" panose="02070309020205020404" pitchFamily="49" charset="0"/>
                <a:sym typeface="Wingdings" panose="05000000000000000000" pitchFamily="2" charset="2"/>
              </a:rPr>
              <a:t>ASA</a:t>
            </a:r>
            <a:r>
              <a:rPr lang="en-US" altLang="en-US" dirty="0">
                <a:latin typeface="Courier New" panose="02070309020205020404" pitchFamily="49" charset="0"/>
                <a:cs typeface="Courier New" panose="02070309020205020404" pitchFamily="49" charset="0"/>
                <a:sym typeface="Wingdings" panose="05000000000000000000" pitchFamily="2" charset="2"/>
              </a:rPr>
              <a:t> | </a:t>
            </a:r>
            <a:r>
              <a:rPr lang="en-US" altLang="en-US" b="1" dirty="0" err="1">
                <a:solidFill>
                  <a:srgbClr val="7030A0"/>
                </a:solidFill>
                <a:latin typeface="Courier New" panose="02070309020205020404" pitchFamily="49" charset="0"/>
                <a:cs typeface="Courier New" panose="02070309020205020404" pitchFamily="49" charset="0"/>
                <a:sym typeface="Wingdings" panose="05000000000000000000" pitchFamily="2" charset="2"/>
              </a:rPr>
              <a:t>aB</a:t>
            </a:r>
            <a:r>
              <a:rPr lang="en-US" altLang="en-US" dirty="0">
                <a:latin typeface="Courier New" panose="02070309020205020404" pitchFamily="49" charset="0"/>
                <a:cs typeface="Courier New" panose="02070309020205020404" pitchFamily="49" charset="0"/>
                <a:sym typeface="Wingdings" panose="05000000000000000000" pitchFamily="2" charset="2"/>
              </a:rPr>
              <a:t> | a | SA | AS </a:t>
            </a:r>
            <a:endParaRPr lang="en-US" altLang="en-US" sz="1800" dirty="0">
              <a:latin typeface="Courier New" panose="02070309020205020404" pitchFamily="49" charset="0"/>
              <a:cs typeface="Courier New" panose="02070309020205020404" pitchFamily="49" charset="0"/>
              <a:sym typeface="Wingdings" panose="05000000000000000000" pitchFamily="2" charset="2"/>
            </a:endParaRP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B  b</a:t>
            </a:r>
            <a:endParaRPr lang="en-US" altLang="en-US" sz="1800" strike="dblStrike" dirty="0">
              <a:latin typeface="Courier New" panose="02070309020205020404" pitchFamily="49" charset="0"/>
              <a:cs typeface="Courier New" panose="02070309020205020404" pitchFamily="49" charset="0"/>
              <a:sym typeface="Symbol" panose="05050102010706020507" pitchFamily="18" charset="2"/>
            </a:endParaRPr>
          </a:p>
        </p:txBody>
      </p:sp>
      <p:sp>
        <p:nvSpPr>
          <p:cNvPr id="15" name="TextBox 14">
            <a:extLst>
              <a:ext uri="{FF2B5EF4-FFF2-40B4-BE49-F238E27FC236}">
                <a16:creationId xmlns:a16="http://schemas.microsoft.com/office/drawing/2014/main" id="{771F53D3-7C0F-45CD-8430-D865B6175F1A}"/>
              </a:ext>
            </a:extLst>
          </p:cNvPr>
          <p:cNvSpPr txBox="1"/>
          <p:nvPr/>
        </p:nvSpPr>
        <p:spPr>
          <a:xfrm>
            <a:off x="2286000" y="4754880"/>
            <a:ext cx="6887170" cy="1345753"/>
          </a:xfrm>
          <a:prstGeom prst="rect">
            <a:avLst/>
          </a:prstGeom>
          <a:noFill/>
        </p:spPr>
        <p:txBody>
          <a:bodyPr wrap="square" rtlCol="0">
            <a:spAutoFit/>
          </a:bodyPr>
          <a:lstStyle/>
          <a:p>
            <a:pPr>
              <a:lnSpc>
                <a:spcPct val="90000"/>
              </a:lnSpc>
              <a:buFontTx/>
              <a:buNone/>
            </a:pPr>
            <a:r>
              <a:rPr lang="en-US" altLang="en-US" sz="1800" dirty="0">
                <a:latin typeface="Courier New" panose="02070309020205020404" pitchFamily="49" charset="0"/>
                <a:cs typeface="Courier New" panose="02070309020205020404" pitchFamily="49" charset="0"/>
              </a:rPr>
              <a:t>S</a:t>
            </a:r>
            <a:r>
              <a:rPr lang="en-US" altLang="en-US" sz="1800" baseline="-25000" dirty="0">
                <a:latin typeface="Courier New" panose="02070309020205020404" pitchFamily="49" charset="0"/>
                <a:cs typeface="Courier New" panose="02070309020205020404" pitchFamily="49" charset="0"/>
              </a:rPr>
              <a:t>0</a:t>
            </a:r>
            <a:r>
              <a:rPr lang="en-US" altLang="en-US" sz="1800" dirty="0">
                <a:latin typeface="Courier New" panose="02070309020205020404" pitchFamily="49" charset="0"/>
                <a:cs typeface="Courier New" panose="02070309020205020404" pitchFamily="49" charset="0"/>
              </a:rPr>
              <a:t>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t>
            </a:r>
            <a:r>
              <a:rPr lang="en-US" altLang="en-US" b="1" dirty="0">
                <a:solidFill>
                  <a:srgbClr val="0070C0"/>
                </a:solidFill>
                <a:latin typeface="Courier New" panose="02070309020205020404" pitchFamily="49" charset="0"/>
                <a:cs typeface="Courier New" panose="02070309020205020404" pitchFamily="49" charset="0"/>
                <a:sym typeface="Wingdings" panose="05000000000000000000" pitchFamily="2" charset="2"/>
              </a:rPr>
              <a:t>A</a:t>
            </a:r>
            <a:r>
              <a:rPr lang="en-US" altLang="en-US"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SA</a:t>
            </a:r>
            <a:r>
              <a:rPr lang="en-US" altLang="en-US" dirty="0">
                <a:latin typeface="Courier New" panose="02070309020205020404" pitchFamily="49" charset="0"/>
                <a:cs typeface="Courier New" panose="02070309020205020404" pitchFamily="49" charset="0"/>
                <a:sym typeface="Wingdings" panose="05000000000000000000" pitchFamily="2" charset="2"/>
              </a:rPr>
              <a:t> | </a:t>
            </a:r>
            <a:r>
              <a:rPr lang="en-US" altLang="en-US" b="1" dirty="0" err="1">
                <a:solidFill>
                  <a:srgbClr val="7030A0"/>
                </a:solidFill>
                <a:latin typeface="Courier New" panose="02070309020205020404" pitchFamily="49" charset="0"/>
                <a:cs typeface="Courier New" panose="02070309020205020404" pitchFamily="49" charset="0"/>
                <a:sym typeface="Wingdings" panose="05000000000000000000" pitchFamily="2" charset="2"/>
              </a:rPr>
              <a:t>aB</a:t>
            </a:r>
            <a:r>
              <a:rPr lang="en-US" altLang="en-US" dirty="0">
                <a:latin typeface="Courier New" panose="02070309020205020404" pitchFamily="49" charset="0"/>
                <a:cs typeface="Courier New" panose="02070309020205020404" pitchFamily="49" charset="0"/>
                <a:sym typeface="Wingdings" panose="05000000000000000000" pitchFamily="2" charset="2"/>
              </a:rPr>
              <a:t> | a | SA | AS </a:t>
            </a:r>
          </a:p>
          <a:p>
            <a:pPr>
              <a:lnSpc>
                <a:spcPct val="90000"/>
              </a:lnSpc>
              <a:buFontTx/>
              <a:buNone/>
            </a:pPr>
            <a:r>
              <a:rPr lang="en-US" altLang="en-US" sz="1800" dirty="0">
                <a:latin typeface="Courier New" panose="02070309020205020404" pitchFamily="49" charset="0"/>
                <a:cs typeface="Courier New" panose="02070309020205020404" pitchFamily="49" charset="0"/>
              </a:rPr>
              <a:t>S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t>
            </a:r>
            <a:r>
              <a:rPr lang="en-US" altLang="en-US" sz="1800" b="1" dirty="0">
                <a:solidFill>
                  <a:srgbClr val="0070C0"/>
                </a:solidFill>
                <a:latin typeface="Courier New" panose="02070309020205020404" pitchFamily="49" charset="0"/>
                <a:cs typeface="Courier New" panose="02070309020205020404" pitchFamily="49" charset="0"/>
                <a:sym typeface="Wingdings" panose="05000000000000000000" pitchFamily="2" charset="2"/>
              </a:rPr>
              <a:t>A</a:t>
            </a:r>
            <a:r>
              <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SA</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 </a:t>
            </a:r>
            <a:r>
              <a:rPr lang="en-US" altLang="en-US" sz="1800" b="1" dirty="0" err="1">
                <a:solidFill>
                  <a:srgbClr val="7030A0"/>
                </a:solidFill>
                <a:latin typeface="Courier New" panose="02070309020205020404" pitchFamily="49" charset="0"/>
                <a:cs typeface="Courier New" panose="02070309020205020404" pitchFamily="49" charset="0"/>
                <a:sym typeface="Wingdings" panose="05000000000000000000" pitchFamily="2" charset="2"/>
              </a:rPr>
              <a:t>aB</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 a | SA | AS </a:t>
            </a: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A  b | </a:t>
            </a:r>
            <a:r>
              <a:rPr lang="en-US" altLang="en-US" b="1" dirty="0">
                <a:solidFill>
                  <a:srgbClr val="0070C0"/>
                </a:solidFill>
                <a:latin typeface="Courier New" panose="02070309020205020404" pitchFamily="49" charset="0"/>
                <a:cs typeface="Courier New" panose="02070309020205020404" pitchFamily="49" charset="0"/>
                <a:sym typeface="Wingdings" panose="05000000000000000000" pitchFamily="2" charset="2"/>
              </a:rPr>
              <a:t>A</a:t>
            </a:r>
            <a:r>
              <a:rPr lang="en-US" altLang="en-US"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SA</a:t>
            </a:r>
            <a:r>
              <a:rPr lang="en-US" altLang="en-US" dirty="0">
                <a:latin typeface="Courier New" panose="02070309020205020404" pitchFamily="49" charset="0"/>
                <a:cs typeface="Courier New" panose="02070309020205020404" pitchFamily="49" charset="0"/>
                <a:sym typeface="Wingdings" panose="05000000000000000000" pitchFamily="2" charset="2"/>
              </a:rPr>
              <a:t> | </a:t>
            </a:r>
            <a:r>
              <a:rPr lang="en-US" altLang="en-US" b="1" dirty="0" err="1">
                <a:solidFill>
                  <a:srgbClr val="7030A0"/>
                </a:solidFill>
                <a:latin typeface="Courier New" panose="02070309020205020404" pitchFamily="49" charset="0"/>
                <a:cs typeface="Courier New" panose="02070309020205020404" pitchFamily="49" charset="0"/>
                <a:sym typeface="Wingdings" panose="05000000000000000000" pitchFamily="2" charset="2"/>
              </a:rPr>
              <a:t>aB</a:t>
            </a:r>
            <a:r>
              <a:rPr lang="en-US" altLang="en-US" dirty="0">
                <a:latin typeface="Courier New" panose="02070309020205020404" pitchFamily="49" charset="0"/>
                <a:cs typeface="Courier New" panose="02070309020205020404" pitchFamily="49" charset="0"/>
                <a:sym typeface="Wingdings" panose="05000000000000000000" pitchFamily="2" charset="2"/>
              </a:rPr>
              <a:t> | a | SA | AS </a:t>
            </a:r>
            <a:endParaRPr lang="en-US" altLang="en-US" sz="1800" dirty="0">
              <a:latin typeface="Courier New" panose="02070309020205020404" pitchFamily="49" charset="0"/>
              <a:cs typeface="Courier New" panose="02070309020205020404" pitchFamily="49" charset="0"/>
              <a:sym typeface="Wingdings" panose="05000000000000000000" pitchFamily="2" charset="2"/>
            </a:endParaRP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B  b</a:t>
            </a:r>
          </a:p>
          <a:p>
            <a:pPr>
              <a:lnSpc>
                <a:spcPct val="90000"/>
              </a:lnSpc>
              <a:buFontTx/>
              <a:buNone/>
            </a:pPr>
            <a:r>
              <a:rPr lang="en-US" altLang="en-US"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C  SA</a:t>
            </a:r>
            <a:endParaRPr lang="en-US" altLang="en-US" sz="1800" b="1" dirty="0">
              <a:solidFill>
                <a:srgbClr val="FF0000"/>
              </a:solidFill>
              <a:latin typeface="Courier New" panose="02070309020205020404" pitchFamily="49" charset="0"/>
              <a:cs typeface="Courier New" panose="02070309020205020404" pitchFamily="49" charset="0"/>
              <a:sym typeface="Symbol" panose="05050102010706020507" pitchFamily="18" charset="2"/>
            </a:endParaRPr>
          </a:p>
        </p:txBody>
      </p:sp>
      <p:sp>
        <p:nvSpPr>
          <p:cNvPr id="16" name="TextBox 15">
            <a:extLst>
              <a:ext uri="{FF2B5EF4-FFF2-40B4-BE49-F238E27FC236}">
                <a16:creationId xmlns:a16="http://schemas.microsoft.com/office/drawing/2014/main" id="{3B328BDB-D92C-4C46-9A7A-4BF2652FE54F}"/>
              </a:ext>
            </a:extLst>
          </p:cNvPr>
          <p:cNvSpPr txBox="1"/>
          <p:nvPr/>
        </p:nvSpPr>
        <p:spPr>
          <a:xfrm>
            <a:off x="2286000" y="4754880"/>
            <a:ext cx="6887170" cy="1345753"/>
          </a:xfrm>
          <a:prstGeom prst="rect">
            <a:avLst/>
          </a:prstGeom>
          <a:noFill/>
        </p:spPr>
        <p:txBody>
          <a:bodyPr wrap="square" rtlCol="0">
            <a:spAutoFit/>
          </a:bodyPr>
          <a:lstStyle/>
          <a:p>
            <a:pPr>
              <a:lnSpc>
                <a:spcPct val="90000"/>
              </a:lnSpc>
              <a:buFontTx/>
              <a:buNone/>
            </a:pPr>
            <a:r>
              <a:rPr lang="en-US" altLang="en-US" sz="1800" dirty="0">
                <a:latin typeface="Courier New" panose="02070309020205020404" pitchFamily="49" charset="0"/>
                <a:cs typeface="Courier New" panose="02070309020205020404" pitchFamily="49" charset="0"/>
              </a:rPr>
              <a:t>S</a:t>
            </a:r>
            <a:r>
              <a:rPr lang="en-US" altLang="en-US" sz="1800" baseline="-25000" dirty="0">
                <a:latin typeface="Courier New" panose="02070309020205020404" pitchFamily="49" charset="0"/>
                <a:cs typeface="Courier New" panose="02070309020205020404" pitchFamily="49" charset="0"/>
              </a:rPr>
              <a:t>0</a:t>
            </a:r>
            <a:r>
              <a:rPr lang="en-US" altLang="en-US" sz="1800" dirty="0">
                <a:latin typeface="Courier New" panose="02070309020205020404" pitchFamily="49" charset="0"/>
                <a:cs typeface="Courier New" panose="02070309020205020404" pitchFamily="49" charset="0"/>
              </a:rPr>
              <a:t>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t>
            </a:r>
            <a:r>
              <a:rPr lang="en-US" altLang="en-US" b="1" dirty="0">
                <a:solidFill>
                  <a:srgbClr val="0070C0"/>
                </a:solidFill>
                <a:latin typeface="Courier New" panose="02070309020205020404" pitchFamily="49" charset="0"/>
                <a:cs typeface="Courier New" panose="02070309020205020404" pitchFamily="49" charset="0"/>
                <a:sym typeface="Wingdings" panose="05000000000000000000" pitchFamily="2" charset="2"/>
              </a:rPr>
              <a:t>A</a:t>
            </a:r>
            <a:r>
              <a:rPr lang="en-US" altLang="en-US"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C</a:t>
            </a:r>
            <a:r>
              <a:rPr lang="en-US" altLang="en-US" dirty="0">
                <a:latin typeface="Courier New" panose="02070309020205020404" pitchFamily="49" charset="0"/>
                <a:cs typeface="Courier New" panose="02070309020205020404" pitchFamily="49" charset="0"/>
                <a:sym typeface="Wingdings" panose="05000000000000000000" pitchFamily="2" charset="2"/>
              </a:rPr>
              <a:t> | </a:t>
            </a:r>
            <a:r>
              <a:rPr lang="en-US" altLang="en-US" b="1" dirty="0" err="1">
                <a:solidFill>
                  <a:srgbClr val="7030A0"/>
                </a:solidFill>
                <a:latin typeface="Courier New" panose="02070309020205020404" pitchFamily="49" charset="0"/>
                <a:cs typeface="Courier New" panose="02070309020205020404" pitchFamily="49" charset="0"/>
                <a:sym typeface="Wingdings" panose="05000000000000000000" pitchFamily="2" charset="2"/>
              </a:rPr>
              <a:t>aB</a:t>
            </a:r>
            <a:r>
              <a:rPr lang="en-US" altLang="en-US" dirty="0">
                <a:latin typeface="Courier New" panose="02070309020205020404" pitchFamily="49" charset="0"/>
                <a:cs typeface="Courier New" panose="02070309020205020404" pitchFamily="49" charset="0"/>
                <a:sym typeface="Wingdings" panose="05000000000000000000" pitchFamily="2" charset="2"/>
              </a:rPr>
              <a:t> | a | SA | AS </a:t>
            </a:r>
          </a:p>
          <a:p>
            <a:pPr>
              <a:lnSpc>
                <a:spcPct val="90000"/>
              </a:lnSpc>
              <a:buFontTx/>
              <a:buNone/>
            </a:pPr>
            <a:r>
              <a:rPr lang="en-US" altLang="en-US" sz="1800" dirty="0">
                <a:latin typeface="Courier New" panose="02070309020205020404" pitchFamily="49" charset="0"/>
                <a:cs typeface="Courier New" panose="02070309020205020404" pitchFamily="49" charset="0"/>
              </a:rPr>
              <a:t>S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t>
            </a:r>
            <a:r>
              <a:rPr lang="en-US" altLang="en-US" sz="1800" b="1" dirty="0">
                <a:solidFill>
                  <a:srgbClr val="0070C0"/>
                </a:solidFill>
                <a:latin typeface="Courier New" panose="02070309020205020404" pitchFamily="49" charset="0"/>
                <a:cs typeface="Courier New" panose="02070309020205020404" pitchFamily="49" charset="0"/>
                <a:sym typeface="Wingdings" panose="05000000000000000000" pitchFamily="2" charset="2"/>
              </a:rPr>
              <a:t>A</a:t>
            </a:r>
            <a:r>
              <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C</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 </a:t>
            </a:r>
            <a:r>
              <a:rPr lang="en-US" altLang="en-US" sz="1800" b="1" dirty="0" err="1">
                <a:solidFill>
                  <a:srgbClr val="7030A0"/>
                </a:solidFill>
                <a:latin typeface="Courier New" panose="02070309020205020404" pitchFamily="49" charset="0"/>
                <a:cs typeface="Courier New" panose="02070309020205020404" pitchFamily="49" charset="0"/>
                <a:sym typeface="Wingdings" panose="05000000000000000000" pitchFamily="2" charset="2"/>
              </a:rPr>
              <a:t>aB</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 a | SA | AS </a:t>
            </a: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A  b | </a:t>
            </a:r>
            <a:r>
              <a:rPr lang="en-US" altLang="en-US" b="1" dirty="0">
                <a:solidFill>
                  <a:srgbClr val="0070C0"/>
                </a:solidFill>
                <a:latin typeface="Courier New" panose="02070309020205020404" pitchFamily="49" charset="0"/>
                <a:cs typeface="Courier New" panose="02070309020205020404" pitchFamily="49" charset="0"/>
                <a:sym typeface="Wingdings" panose="05000000000000000000" pitchFamily="2" charset="2"/>
              </a:rPr>
              <a:t>A</a:t>
            </a:r>
            <a:r>
              <a:rPr lang="en-US" altLang="en-US"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C</a:t>
            </a:r>
            <a:r>
              <a:rPr lang="en-US" altLang="en-US" dirty="0">
                <a:latin typeface="Courier New" panose="02070309020205020404" pitchFamily="49" charset="0"/>
                <a:cs typeface="Courier New" panose="02070309020205020404" pitchFamily="49" charset="0"/>
                <a:sym typeface="Wingdings" panose="05000000000000000000" pitchFamily="2" charset="2"/>
              </a:rPr>
              <a:t> | </a:t>
            </a:r>
            <a:r>
              <a:rPr lang="en-US" altLang="en-US" b="1" dirty="0" err="1">
                <a:solidFill>
                  <a:srgbClr val="7030A0"/>
                </a:solidFill>
                <a:latin typeface="Courier New" panose="02070309020205020404" pitchFamily="49" charset="0"/>
                <a:cs typeface="Courier New" panose="02070309020205020404" pitchFamily="49" charset="0"/>
                <a:sym typeface="Wingdings" panose="05000000000000000000" pitchFamily="2" charset="2"/>
              </a:rPr>
              <a:t>aB</a:t>
            </a:r>
            <a:r>
              <a:rPr lang="en-US" altLang="en-US" dirty="0">
                <a:latin typeface="Courier New" panose="02070309020205020404" pitchFamily="49" charset="0"/>
                <a:cs typeface="Courier New" panose="02070309020205020404" pitchFamily="49" charset="0"/>
                <a:sym typeface="Wingdings" panose="05000000000000000000" pitchFamily="2" charset="2"/>
              </a:rPr>
              <a:t> | a | SA | AS </a:t>
            </a:r>
            <a:endParaRPr lang="en-US" altLang="en-US" sz="1800" dirty="0">
              <a:latin typeface="Courier New" panose="02070309020205020404" pitchFamily="49" charset="0"/>
              <a:cs typeface="Courier New" panose="02070309020205020404" pitchFamily="49" charset="0"/>
              <a:sym typeface="Wingdings" panose="05000000000000000000" pitchFamily="2" charset="2"/>
            </a:endParaRP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B  b</a:t>
            </a:r>
          </a:p>
          <a:p>
            <a:pPr>
              <a:lnSpc>
                <a:spcPct val="90000"/>
              </a:lnSpc>
              <a:buFontTx/>
              <a:buNone/>
            </a:pPr>
            <a:r>
              <a:rPr lang="en-US" altLang="en-US"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C  SA</a:t>
            </a:r>
            <a:endParaRPr lang="en-US" altLang="en-US" sz="1800" b="1" dirty="0">
              <a:solidFill>
                <a:srgbClr val="FF0000"/>
              </a:solidFill>
              <a:latin typeface="Courier New" panose="02070309020205020404" pitchFamily="49" charset="0"/>
              <a:cs typeface="Courier New" panose="02070309020205020404" pitchFamily="49" charset="0"/>
              <a:sym typeface="Symbol" panose="05050102010706020507" pitchFamily="18" charset="2"/>
            </a:endParaRPr>
          </a:p>
        </p:txBody>
      </p:sp>
      <p:sp>
        <p:nvSpPr>
          <p:cNvPr id="17" name="TextBox 16">
            <a:extLst>
              <a:ext uri="{FF2B5EF4-FFF2-40B4-BE49-F238E27FC236}">
                <a16:creationId xmlns:a16="http://schemas.microsoft.com/office/drawing/2014/main" id="{BFB82357-A586-46B2-82B6-9B83021D2E18}"/>
              </a:ext>
            </a:extLst>
          </p:cNvPr>
          <p:cNvSpPr txBox="1"/>
          <p:nvPr/>
        </p:nvSpPr>
        <p:spPr>
          <a:xfrm>
            <a:off x="2286000" y="4754880"/>
            <a:ext cx="6887170" cy="1345753"/>
          </a:xfrm>
          <a:prstGeom prst="rect">
            <a:avLst/>
          </a:prstGeom>
          <a:noFill/>
        </p:spPr>
        <p:txBody>
          <a:bodyPr wrap="square" rtlCol="0">
            <a:spAutoFit/>
          </a:bodyPr>
          <a:lstStyle/>
          <a:p>
            <a:pPr>
              <a:lnSpc>
                <a:spcPct val="90000"/>
              </a:lnSpc>
              <a:buFontTx/>
              <a:buNone/>
            </a:pPr>
            <a:r>
              <a:rPr lang="en-US" altLang="en-US" sz="1800" dirty="0">
                <a:latin typeface="Courier New" panose="02070309020205020404" pitchFamily="49" charset="0"/>
                <a:cs typeface="Courier New" panose="02070309020205020404" pitchFamily="49" charset="0"/>
              </a:rPr>
              <a:t>S</a:t>
            </a:r>
            <a:r>
              <a:rPr lang="en-US" altLang="en-US" sz="1800" baseline="-25000" dirty="0">
                <a:latin typeface="Courier New" panose="02070309020205020404" pitchFamily="49" charset="0"/>
                <a:cs typeface="Courier New" panose="02070309020205020404" pitchFamily="49" charset="0"/>
              </a:rPr>
              <a:t>0</a:t>
            </a:r>
            <a:r>
              <a:rPr lang="en-US" altLang="en-US" sz="1800" dirty="0">
                <a:latin typeface="Courier New" panose="02070309020205020404" pitchFamily="49" charset="0"/>
                <a:cs typeface="Courier New" panose="02070309020205020404" pitchFamily="49" charset="0"/>
              </a:rPr>
              <a:t>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t>
            </a:r>
            <a:r>
              <a:rPr lang="en-US" altLang="en-US" dirty="0">
                <a:latin typeface="Courier New" panose="02070309020205020404" pitchFamily="49" charset="0"/>
                <a:cs typeface="Courier New" panose="02070309020205020404" pitchFamily="49" charset="0"/>
                <a:sym typeface="Wingdings" panose="05000000000000000000" pitchFamily="2" charset="2"/>
              </a:rPr>
              <a:t>AC | </a:t>
            </a:r>
            <a:r>
              <a:rPr lang="en-US" altLang="en-US" b="1" dirty="0" err="1">
                <a:solidFill>
                  <a:srgbClr val="7030A0"/>
                </a:solidFill>
                <a:latin typeface="Courier New" panose="02070309020205020404" pitchFamily="49" charset="0"/>
                <a:cs typeface="Courier New" panose="02070309020205020404" pitchFamily="49" charset="0"/>
                <a:sym typeface="Wingdings" panose="05000000000000000000" pitchFamily="2" charset="2"/>
              </a:rPr>
              <a:t>aB</a:t>
            </a:r>
            <a:r>
              <a:rPr lang="en-US" altLang="en-US" dirty="0">
                <a:latin typeface="Courier New" panose="02070309020205020404" pitchFamily="49" charset="0"/>
                <a:cs typeface="Courier New" panose="02070309020205020404" pitchFamily="49" charset="0"/>
                <a:sym typeface="Wingdings" panose="05000000000000000000" pitchFamily="2" charset="2"/>
              </a:rPr>
              <a:t> | a | SA | AS </a:t>
            </a:r>
          </a:p>
          <a:p>
            <a:pPr>
              <a:lnSpc>
                <a:spcPct val="90000"/>
              </a:lnSpc>
              <a:buFontTx/>
              <a:buNone/>
            </a:pPr>
            <a:r>
              <a:rPr lang="en-US" altLang="en-US" sz="1800" dirty="0">
                <a:latin typeface="Courier New" panose="02070309020205020404" pitchFamily="49" charset="0"/>
                <a:cs typeface="Courier New" panose="02070309020205020404" pitchFamily="49" charset="0"/>
              </a:rPr>
              <a:t>S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AC | </a:t>
            </a:r>
            <a:r>
              <a:rPr lang="en-US" altLang="en-US" sz="1800" b="1" dirty="0" err="1">
                <a:solidFill>
                  <a:srgbClr val="7030A0"/>
                </a:solidFill>
                <a:latin typeface="Courier New" panose="02070309020205020404" pitchFamily="49" charset="0"/>
                <a:cs typeface="Courier New" panose="02070309020205020404" pitchFamily="49" charset="0"/>
                <a:sym typeface="Wingdings" panose="05000000000000000000" pitchFamily="2" charset="2"/>
              </a:rPr>
              <a:t>aB</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 a | SA | AS </a:t>
            </a: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A  b | </a:t>
            </a:r>
            <a:r>
              <a:rPr lang="en-US" altLang="en-US" dirty="0">
                <a:latin typeface="Courier New" panose="02070309020205020404" pitchFamily="49" charset="0"/>
                <a:cs typeface="Courier New" panose="02070309020205020404" pitchFamily="49" charset="0"/>
                <a:sym typeface="Wingdings" panose="05000000000000000000" pitchFamily="2" charset="2"/>
              </a:rPr>
              <a:t>AC | </a:t>
            </a:r>
            <a:r>
              <a:rPr lang="en-US" altLang="en-US" b="1" dirty="0" err="1">
                <a:solidFill>
                  <a:srgbClr val="7030A0"/>
                </a:solidFill>
                <a:latin typeface="Courier New" panose="02070309020205020404" pitchFamily="49" charset="0"/>
                <a:cs typeface="Courier New" panose="02070309020205020404" pitchFamily="49" charset="0"/>
                <a:sym typeface="Wingdings" panose="05000000000000000000" pitchFamily="2" charset="2"/>
              </a:rPr>
              <a:t>aB</a:t>
            </a:r>
            <a:r>
              <a:rPr lang="en-US" altLang="en-US" dirty="0">
                <a:latin typeface="Courier New" panose="02070309020205020404" pitchFamily="49" charset="0"/>
                <a:cs typeface="Courier New" panose="02070309020205020404" pitchFamily="49" charset="0"/>
                <a:sym typeface="Wingdings" panose="05000000000000000000" pitchFamily="2" charset="2"/>
              </a:rPr>
              <a:t> | a | SA | AS </a:t>
            </a:r>
            <a:endParaRPr lang="en-US" altLang="en-US" sz="1800" dirty="0">
              <a:latin typeface="Courier New" panose="02070309020205020404" pitchFamily="49" charset="0"/>
              <a:cs typeface="Courier New" panose="02070309020205020404" pitchFamily="49" charset="0"/>
              <a:sym typeface="Wingdings" panose="05000000000000000000" pitchFamily="2" charset="2"/>
            </a:endParaRP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B  b</a:t>
            </a:r>
          </a:p>
          <a:p>
            <a:pPr>
              <a:lnSpc>
                <a:spcPct val="90000"/>
              </a:lnSpc>
              <a:buFontTx/>
              <a:buNone/>
            </a:pPr>
            <a:r>
              <a:rPr lang="en-US" altLang="en-US" dirty="0">
                <a:latin typeface="Courier New" panose="02070309020205020404" pitchFamily="49" charset="0"/>
                <a:cs typeface="Courier New" panose="02070309020205020404" pitchFamily="49" charset="0"/>
                <a:sym typeface="Wingdings" panose="05000000000000000000" pitchFamily="2" charset="2"/>
              </a:rPr>
              <a:t>C  SA</a:t>
            </a:r>
            <a:endParaRPr lang="en-US" altLang="en-US" sz="1800" dirty="0">
              <a:latin typeface="Courier New" panose="02070309020205020404" pitchFamily="49" charset="0"/>
              <a:cs typeface="Courier New" panose="02070309020205020404" pitchFamily="49" charset="0"/>
              <a:sym typeface="Symbol" panose="05050102010706020507" pitchFamily="18" charset="2"/>
            </a:endParaRPr>
          </a:p>
        </p:txBody>
      </p:sp>
      <p:sp>
        <p:nvSpPr>
          <p:cNvPr id="19" name="TextBox 18">
            <a:extLst>
              <a:ext uri="{FF2B5EF4-FFF2-40B4-BE49-F238E27FC236}">
                <a16:creationId xmlns:a16="http://schemas.microsoft.com/office/drawing/2014/main" id="{BCA556AC-7D3F-458A-9E2D-A3C5CA02E4F2}"/>
              </a:ext>
            </a:extLst>
          </p:cNvPr>
          <p:cNvSpPr txBox="1"/>
          <p:nvPr/>
        </p:nvSpPr>
        <p:spPr>
          <a:xfrm>
            <a:off x="2286000" y="4754880"/>
            <a:ext cx="6887170" cy="1595052"/>
          </a:xfrm>
          <a:prstGeom prst="rect">
            <a:avLst/>
          </a:prstGeom>
          <a:noFill/>
        </p:spPr>
        <p:txBody>
          <a:bodyPr wrap="square" rtlCol="0">
            <a:spAutoFit/>
          </a:bodyPr>
          <a:lstStyle/>
          <a:p>
            <a:pPr>
              <a:lnSpc>
                <a:spcPct val="90000"/>
              </a:lnSpc>
              <a:buFontTx/>
              <a:buNone/>
            </a:pPr>
            <a:r>
              <a:rPr lang="en-US" altLang="en-US" sz="1800" dirty="0">
                <a:latin typeface="Courier New" panose="02070309020205020404" pitchFamily="49" charset="0"/>
                <a:cs typeface="Courier New" panose="02070309020205020404" pitchFamily="49" charset="0"/>
              </a:rPr>
              <a:t>S</a:t>
            </a:r>
            <a:r>
              <a:rPr lang="en-US" altLang="en-US" sz="1800" baseline="-25000" dirty="0">
                <a:latin typeface="Courier New" panose="02070309020205020404" pitchFamily="49" charset="0"/>
                <a:cs typeface="Courier New" panose="02070309020205020404" pitchFamily="49" charset="0"/>
              </a:rPr>
              <a:t>0</a:t>
            </a:r>
            <a:r>
              <a:rPr lang="en-US" altLang="en-US" sz="1800" dirty="0">
                <a:latin typeface="Courier New" panose="02070309020205020404" pitchFamily="49" charset="0"/>
                <a:cs typeface="Courier New" panose="02070309020205020404" pitchFamily="49" charset="0"/>
              </a:rPr>
              <a:t>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t>
            </a:r>
            <a:r>
              <a:rPr lang="en-US" altLang="en-US" dirty="0">
                <a:latin typeface="Courier New" panose="02070309020205020404" pitchFamily="49" charset="0"/>
                <a:cs typeface="Courier New" panose="02070309020205020404" pitchFamily="49" charset="0"/>
                <a:sym typeface="Wingdings" panose="05000000000000000000" pitchFamily="2" charset="2"/>
              </a:rPr>
              <a:t>AC | </a:t>
            </a:r>
            <a:r>
              <a:rPr lang="en-US" altLang="en-US" b="1" dirty="0" err="1">
                <a:solidFill>
                  <a:srgbClr val="FF0000"/>
                </a:solidFill>
                <a:latin typeface="Courier New" panose="02070309020205020404" pitchFamily="49" charset="0"/>
                <a:cs typeface="Courier New" panose="02070309020205020404" pitchFamily="49" charset="0"/>
                <a:sym typeface="Wingdings" panose="05000000000000000000" pitchFamily="2" charset="2"/>
              </a:rPr>
              <a:t>a</a:t>
            </a:r>
            <a:r>
              <a:rPr lang="en-US" altLang="en-US" b="1" dirty="0" err="1">
                <a:solidFill>
                  <a:srgbClr val="7030A0"/>
                </a:solidFill>
                <a:latin typeface="Courier New" panose="02070309020205020404" pitchFamily="49" charset="0"/>
                <a:cs typeface="Courier New" panose="02070309020205020404" pitchFamily="49" charset="0"/>
                <a:sym typeface="Wingdings" panose="05000000000000000000" pitchFamily="2" charset="2"/>
              </a:rPr>
              <a:t>B</a:t>
            </a:r>
            <a:r>
              <a:rPr lang="en-US" altLang="en-US" dirty="0">
                <a:latin typeface="Courier New" panose="02070309020205020404" pitchFamily="49" charset="0"/>
                <a:cs typeface="Courier New" panose="02070309020205020404" pitchFamily="49" charset="0"/>
                <a:sym typeface="Wingdings" panose="05000000000000000000" pitchFamily="2" charset="2"/>
              </a:rPr>
              <a:t> | a | SA | AS </a:t>
            </a:r>
          </a:p>
          <a:p>
            <a:pPr>
              <a:lnSpc>
                <a:spcPct val="90000"/>
              </a:lnSpc>
              <a:buFontTx/>
              <a:buNone/>
            </a:pPr>
            <a:r>
              <a:rPr lang="en-US" altLang="en-US" sz="1800" dirty="0">
                <a:latin typeface="Courier New" panose="02070309020205020404" pitchFamily="49" charset="0"/>
                <a:cs typeface="Courier New" panose="02070309020205020404" pitchFamily="49" charset="0"/>
              </a:rPr>
              <a:t>S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AC | </a:t>
            </a:r>
            <a:r>
              <a:rPr lang="en-US" altLang="en-US" sz="1800" b="1" dirty="0" err="1">
                <a:solidFill>
                  <a:srgbClr val="FF0000"/>
                </a:solidFill>
                <a:latin typeface="Courier New" panose="02070309020205020404" pitchFamily="49" charset="0"/>
                <a:cs typeface="Courier New" panose="02070309020205020404" pitchFamily="49" charset="0"/>
                <a:sym typeface="Wingdings" panose="05000000000000000000" pitchFamily="2" charset="2"/>
              </a:rPr>
              <a:t>a</a:t>
            </a:r>
            <a:r>
              <a:rPr lang="en-US" altLang="en-US" sz="1800" b="1" dirty="0" err="1">
                <a:solidFill>
                  <a:srgbClr val="7030A0"/>
                </a:solidFill>
                <a:latin typeface="Courier New" panose="02070309020205020404" pitchFamily="49" charset="0"/>
                <a:cs typeface="Courier New" panose="02070309020205020404" pitchFamily="49" charset="0"/>
                <a:sym typeface="Wingdings" panose="05000000000000000000" pitchFamily="2" charset="2"/>
              </a:rPr>
              <a:t>B</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 a | SA | AS </a:t>
            </a: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A  b | </a:t>
            </a:r>
            <a:r>
              <a:rPr lang="en-US" altLang="en-US" dirty="0">
                <a:latin typeface="Courier New" panose="02070309020205020404" pitchFamily="49" charset="0"/>
                <a:cs typeface="Courier New" panose="02070309020205020404" pitchFamily="49" charset="0"/>
                <a:sym typeface="Wingdings" panose="05000000000000000000" pitchFamily="2" charset="2"/>
              </a:rPr>
              <a:t>AC | </a:t>
            </a:r>
            <a:r>
              <a:rPr lang="en-US" altLang="en-US" b="1" dirty="0" err="1">
                <a:solidFill>
                  <a:srgbClr val="FF0000"/>
                </a:solidFill>
                <a:latin typeface="Courier New" panose="02070309020205020404" pitchFamily="49" charset="0"/>
                <a:cs typeface="Courier New" panose="02070309020205020404" pitchFamily="49" charset="0"/>
                <a:sym typeface="Wingdings" panose="05000000000000000000" pitchFamily="2" charset="2"/>
              </a:rPr>
              <a:t>a</a:t>
            </a:r>
            <a:r>
              <a:rPr lang="en-US" altLang="en-US" b="1" dirty="0" err="1">
                <a:solidFill>
                  <a:srgbClr val="7030A0"/>
                </a:solidFill>
                <a:latin typeface="Courier New" panose="02070309020205020404" pitchFamily="49" charset="0"/>
                <a:cs typeface="Courier New" panose="02070309020205020404" pitchFamily="49" charset="0"/>
                <a:sym typeface="Wingdings" panose="05000000000000000000" pitchFamily="2" charset="2"/>
              </a:rPr>
              <a:t>B</a:t>
            </a:r>
            <a:r>
              <a:rPr lang="en-US" altLang="en-US" dirty="0">
                <a:latin typeface="Courier New" panose="02070309020205020404" pitchFamily="49" charset="0"/>
                <a:cs typeface="Courier New" panose="02070309020205020404" pitchFamily="49" charset="0"/>
                <a:sym typeface="Wingdings" panose="05000000000000000000" pitchFamily="2" charset="2"/>
              </a:rPr>
              <a:t> | a | SA | AS </a:t>
            </a:r>
            <a:endParaRPr lang="en-US" altLang="en-US" sz="1800" dirty="0">
              <a:latin typeface="Courier New" panose="02070309020205020404" pitchFamily="49" charset="0"/>
              <a:cs typeface="Courier New" panose="02070309020205020404" pitchFamily="49" charset="0"/>
              <a:sym typeface="Wingdings" panose="05000000000000000000" pitchFamily="2" charset="2"/>
            </a:endParaRP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B  b</a:t>
            </a:r>
          </a:p>
          <a:p>
            <a:pPr>
              <a:lnSpc>
                <a:spcPct val="90000"/>
              </a:lnSpc>
              <a:buFontTx/>
              <a:buNone/>
            </a:pPr>
            <a:r>
              <a:rPr lang="en-US" altLang="en-US" dirty="0">
                <a:latin typeface="Courier New" panose="02070309020205020404" pitchFamily="49" charset="0"/>
                <a:cs typeface="Courier New" panose="02070309020205020404" pitchFamily="49" charset="0"/>
                <a:sym typeface="Wingdings" panose="05000000000000000000" pitchFamily="2" charset="2"/>
              </a:rPr>
              <a:t>C  SA</a:t>
            </a:r>
          </a:p>
          <a:p>
            <a:pPr>
              <a:lnSpc>
                <a:spcPct val="90000"/>
              </a:lnSpc>
              <a:buFontTx/>
              <a:buNone/>
            </a:pPr>
            <a:r>
              <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D  a</a:t>
            </a:r>
            <a:endParaRPr lang="en-US" altLang="en-US" sz="1800" b="1" dirty="0">
              <a:solidFill>
                <a:srgbClr val="FF0000"/>
              </a:solidFill>
              <a:latin typeface="Courier New" panose="02070309020205020404" pitchFamily="49" charset="0"/>
              <a:cs typeface="Courier New" panose="02070309020205020404" pitchFamily="49" charset="0"/>
              <a:sym typeface="Symbol" panose="05050102010706020507" pitchFamily="18" charset="2"/>
            </a:endParaRPr>
          </a:p>
        </p:txBody>
      </p:sp>
      <p:sp>
        <p:nvSpPr>
          <p:cNvPr id="21" name="TextBox 20">
            <a:extLst>
              <a:ext uri="{FF2B5EF4-FFF2-40B4-BE49-F238E27FC236}">
                <a16:creationId xmlns:a16="http://schemas.microsoft.com/office/drawing/2014/main" id="{25E49135-EB0B-486E-9713-234CE47F23AD}"/>
              </a:ext>
            </a:extLst>
          </p:cNvPr>
          <p:cNvSpPr txBox="1"/>
          <p:nvPr/>
        </p:nvSpPr>
        <p:spPr>
          <a:xfrm>
            <a:off x="2286000" y="4754880"/>
            <a:ext cx="6887170" cy="1595052"/>
          </a:xfrm>
          <a:prstGeom prst="rect">
            <a:avLst/>
          </a:prstGeom>
          <a:noFill/>
        </p:spPr>
        <p:txBody>
          <a:bodyPr wrap="square" rtlCol="0">
            <a:spAutoFit/>
          </a:bodyPr>
          <a:lstStyle/>
          <a:p>
            <a:pPr>
              <a:lnSpc>
                <a:spcPct val="90000"/>
              </a:lnSpc>
              <a:buFontTx/>
              <a:buNone/>
            </a:pPr>
            <a:r>
              <a:rPr lang="en-US" altLang="en-US" sz="1800" dirty="0">
                <a:latin typeface="Courier New" panose="02070309020205020404" pitchFamily="49" charset="0"/>
                <a:cs typeface="Courier New" panose="02070309020205020404" pitchFamily="49" charset="0"/>
              </a:rPr>
              <a:t>S</a:t>
            </a:r>
            <a:r>
              <a:rPr lang="en-US" altLang="en-US" sz="1800" baseline="-25000" dirty="0">
                <a:latin typeface="Courier New" panose="02070309020205020404" pitchFamily="49" charset="0"/>
                <a:cs typeface="Courier New" panose="02070309020205020404" pitchFamily="49" charset="0"/>
              </a:rPr>
              <a:t>0</a:t>
            </a:r>
            <a:r>
              <a:rPr lang="en-US" altLang="en-US" sz="1800" dirty="0">
                <a:latin typeface="Courier New" panose="02070309020205020404" pitchFamily="49" charset="0"/>
                <a:cs typeface="Courier New" panose="02070309020205020404" pitchFamily="49" charset="0"/>
              </a:rPr>
              <a:t>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t>
            </a:r>
            <a:r>
              <a:rPr lang="en-US" altLang="en-US" dirty="0">
                <a:latin typeface="Courier New" panose="02070309020205020404" pitchFamily="49" charset="0"/>
                <a:cs typeface="Courier New" panose="02070309020205020404" pitchFamily="49" charset="0"/>
                <a:sym typeface="Wingdings" panose="05000000000000000000" pitchFamily="2" charset="2"/>
              </a:rPr>
              <a:t>AC | </a:t>
            </a:r>
            <a:r>
              <a:rPr lang="en-US" altLang="en-US"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D</a:t>
            </a:r>
            <a:r>
              <a:rPr lang="en-US" altLang="en-US" b="1" dirty="0">
                <a:solidFill>
                  <a:srgbClr val="7030A0"/>
                </a:solidFill>
                <a:latin typeface="Courier New" panose="02070309020205020404" pitchFamily="49" charset="0"/>
                <a:cs typeface="Courier New" panose="02070309020205020404" pitchFamily="49" charset="0"/>
                <a:sym typeface="Wingdings" panose="05000000000000000000" pitchFamily="2" charset="2"/>
              </a:rPr>
              <a:t>B</a:t>
            </a:r>
            <a:r>
              <a:rPr lang="en-US" altLang="en-US" dirty="0">
                <a:latin typeface="Courier New" panose="02070309020205020404" pitchFamily="49" charset="0"/>
                <a:cs typeface="Courier New" panose="02070309020205020404" pitchFamily="49" charset="0"/>
                <a:sym typeface="Wingdings" panose="05000000000000000000" pitchFamily="2" charset="2"/>
              </a:rPr>
              <a:t> | a | SA | AS </a:t>
            </a:r>
          </a:p>
          <a:p>
            <a:pPr>
              <a:lnSpc>
                <a:spcPct val="90000"/>
              </a:lnSpc>
              <a:buFontTx/>
              <a:buNone/>
            </a:pPr>
            <a:r>
              <a:rPr lang="en-US" altLang="en-US" sz="1800" dirty="0">
                <a:latin typeface="Courier New" panose="02070309020205020404" pitchFamily="49" charset="0"/>
                <a:cs typeface="Courier New" panose="02070309020205020404" pitchFamily="49" charset="0"/>
              </a:rPr>
              <a:t>S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AC | </a:t>
            </a:r>
            <a:r>
              <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D</a:t>
            </a:r>
            <a:r>
              <a:rPr lang="en-US" altLang="en-US" sz="1800" b="1" dirty="0">
                <a:solidFill>
                  <a:srgbClr val="7030A0"/>
                </a:solidFill>
                <a:latin typeface="Courier New" panose="02070309020205020404" pitchFamily="49" charset="0"/>
                <a:cs typeface="Courier New" panose="02070309020205020404" pitchFamily="49" charset="0"/>
                <a:sym typeface="Wingdings" panose="05000000000000000000" pitchFamily="2" charset="2"/>
              </a:rPr>
              <a:t>B</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 a | SA | AS </a:t>
            </a: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A  b | </a:t>
            </a:r>
            <a:r>
              <a:rPr lang="en-US" altLang="en-US" dirty="0">
                <a:latin typeface="Courier New" panose="02070309020205020404" pitchFamily="49" charset="0"/>
                <a:cs typeface="Courier New" panose="02070309020205020404" pitchFamily="49" charset="0"/>
                <a:sym typeface="Wingdings" panose="05000000000000000000" pitchFamily="2" charset="2"/>
              </a:rPr>
              <a:t>AC | </a:t>
            </a:r>
            <a:r>
              <a:rPr lang="en-US" altLang="en-US"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D</a:t>
            </a:r>
            <a:r>
              <a:rPr lang="en-US" altLang="en-US" b="1" dirty="0">
                <a:solidFill>
                  <a:srgbClr val="7030A0"/>
                </a:solidFill>
                <a:latin typeface="Courier New" panose="02070309020205020404" pitchFamily="49" charset="0"/>
                <a:cs typeface="Courier New" panose="02070309020205020404" pitchFamily="49" charset="0"/>
                <a:sym typeface="Wingdings" panose="05000000000000000000" pitchFamily="2" charset="2"/>
              </a:rPr>
              <a:t>B</a:t>
            </a:r>
            <a:r>
              <a:rPr lang="en-US" altLang="en-US" dirty="0">
                <a:latin typeface="Courier New" panose="02070309020205020404" pitchFamily="49" charset="0"/>
                <a:cs typeface="Courier New" panose="02070309020205020404" pitchFamily="49" charset="0"/>
                <a:sym typeface="Wingdings" panose="05000000000000000000" pitchFamily="2" charset="2"/>
              </a:rPr>
              <a:t> | a | SA | AS </a:t>
            </a:r>
            <a:endParaRPr lang="en-US" altLang="en-US" sz="1800" dirty="0">
              <a:latin typeface="Courier New" panose="02070309020205020404" pitchFamily="49" charset="0"/>
              <a:cs typeface="Courier New" panose="02070309020205020404" pitchFamily="49" charset="0"/>
              <a:sym typeface="Wingdings" panose="05000000000000000000" pitchFamily="2" charset="2"/>
            </a:endParaRP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B  b</a:t>
            </a:r>
          </a:p>
          <a:p>
            <a:pPr>
              <a:lnSpc>
                <a:spcPct val="90000"/>
              </a:lnSpc>
              <a:buFontTx/>
              <a:buNone/>
            </a:pPr>
            <a:r>
              <a:rPr lang="en-US" altLang="en-US" dirty="0">
                <a:latin typeface="Courier New" panose="02070309020205020404" pitchFamily="49" charset="0"/>
                <a:cs typeface="Courier New" panose="02070309020205020404" pitchFamily="49" charset="0"/>
                <a:sym typeface="Wingdings" panose="05000000000000000000" pitchFamily="2" charset="2"/>
              </a:rPr>
              <a:t>C  SA</a:t>
            </a:r>
          </a:p>
          <a:p>
            <a:pPr>
              <a:lnSpc>
                <a:spcPct val="90000"/>
              </a:lnSpc>
              <a:buFontTx/>
              <a:buNone/>
            </a:pPr>
            <a:r>
              <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D  a</a:t>
            </a:r>
            <a:endParaRPr lang="en-US" altLang="en-US" sz="1800" b="1" dirty="0">
              <a:solidFill>
                <a:srgbClr val="FF0000"/>
              </a:solidFill>
              <a:latin typeface="Courier New" panose="02070309020205020404" pitchFamily="49" charset="0"/>
              <a:cs typeface="Courier New" panose="02070309020205020404" pitchFamily="49" charset="0"/>
              <a:sym typeface="Symbol" panose="05050102010706020507" pitchFamily="18" charset="2"/>
            </a:endParaRPr>
          </a:p>
        </p:txBody>
      </p:sp>
      <p:sp>
        <p:nvSpPr>
          <p:cNvPr id="22" name="TextBox 21">
            <a:extLst>
              <a:ext uri="{FF2B5EF4-FFF2-40B4-BE49-F238E27FC236}">
                <a16:creationId xmlns:a16="http://schemas.microsoft.com/office/drawing/2014/main" id="{CAF85459-B254-4279-ABA2-2C27A3FEC290}"/>
              </a:ext>
            </a:extLst>
          </p:cNvPr>
          <p:cNvSpPr txBox="1"/>
          <p:nvPr/>
        </p:nvSpPr>
        <p:spPr>
          <a:xfrm>
            <a:off x="2286000" y="4754880"/>
            <a:ext cx="6887170" cy="1595052"/>
          </a:xfrm>
          <a:prstGeom prst="rect">
            <a:avLst/>
          </a:prstGeom>
          <a:noFill/>
        </p:spPr>
        <p:txBody>
          <a:bodyPr wrap="square" rtlCol="0">
            <a:spAutoFit/>
          </a:bodyPr>
          <a:lstStyle/>
          <a:p>
            <a:pPr>
              <a:lnSpc>
                <a:spcPct val="90000"/>
              </a:lnSpc>
              <a:buFontTx/>
              <a:buNone/>
            </a:pPr>
            <a:r>
              <a:rPr lang="en-US" altLang="en-US" sz="1800" dirty="0">
                <a:latin typeface="Courier New" panose="02070309020205020404" pitchFamily="49" charset="0"/>
                <a:cs typeface="Courier New" panose="02070309020205020404" pitchFamily="49" charset="0"/>
              </a:rPr>
              <a:t>S</a:t>
            </a:r>
            <a:r>
              <a:rPr lang="en-US" altLang="en-US" sz="1800" baseline="-25000" dirty="0">
                <a:latin typeface="Courier New" panose="02070309020205020404" pitchFamily="49" charset="0"/>
                <a:cs typeface="Courier New" panose="02070309020205020404" pitchFamily="49" charset="0"/>
              </a:rPr>
              <a:t>0</a:t>
            </a:r>
            <a:r>
              <a:rPr lang="en-US" altLang="en-US" sz="1800" dirty="0">
                <a:latin typeface="Courier New" panose="02070309020205020404" pitchFamily="49" charset="0"/>
                <a:cs typeface="Courier New" panose="02070309020205020404" pitchFamily="49" charset="0"/>
              </a:rPr>
              <a:t>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t>
            </a:r>
            <a:r>
              <a:rPr lang="en-US" altLang="en-US" dirty="0">
                <a:latin typeface="Courier New" panose="02070309020205020404" pitchFamily="49" charset="0"/>
                <a:cs typeface="Courier New" panose="02070309020205020404" pitchFamily="49" charset="0"/>
                <a:sym typeface="Wingdings" panose="05000000000000000000" pitchFamily="2" charset="2"/>
              </a:rPr>
              <a:t>AC | DB | a | SA | AS </a:t>
            </a:r>
          </a:p>
          <a:p>
            <a:pPr>
              <a:lnSpc>
                <a:spcPct val="90000"/>
              </a:lnSpc>
              <a:buFontTx/>
              <a:buNone/>
            </a:pPr>
            <a:r>
              <a:rPr lang="en-US" altLang="en-US" sz="1800" dirty="0">
                <a:latin typeface="Courier New" panose="02070309020205020404" pitchFamily="49" charset="0"/>
                <a:cs typeface="Courier New" panose="02070309020205020404" pitchFamily="49" charset="0"/>
              </a:rPr>
              <a:t>S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AC | DB | a | SA | AS </a:t>
            </a: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A  b | </a:t>
            </a:r>
            <a:r>
              <a:rPr lang="en-US" altLang="en-US" dirty="0">
                <a:latin typeface="Courier New" panose="02070309020205020404" pitchFamily="49" charset="0"/>
                <a:cs typeface="Courier New" panose="02070309020205020404" pitchFamily="49" charset="0"/>
                <a:sym typeface="Wingdings" panose="05000000000000000000" pitchFamily="2" charset="2"/>
              </a:rPr>
              <a:t>AC | DB | a | SA | AS </a:t>
            </a:r>
            <a:endParaRPr lang="en-US" altLang="en-US" sz="1800" dirty="0">
              <a:latin typeface="Courier New" panose="02070309020205020404" pitchFamily="49" charset="0"/>
              <a:cs typeface="Courier New" panose="02070309020205020404" pitchFamily="49" charset="0"/>
              <a:sym typeface="Wingdings" panose="05000000000000000000" pitchFamily="2" charset="2"/>
            </a:endParaRP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B  b</a:t>
            </a:r>
          </a:p>
          <a:p>
            <a:pPr>
              <a:lnSpc>
                <a:spcPct val="90000"/>
              </a:lnSpc>
              <a:buFontTx/>
              <a:buNone/>
            </a:pPr>
            <a:r>
              <a:rPr lang="en-US" altLang="en-US" dirty="0">
                <a:latin typeface="Courier New" panose="02070309020205020404" pitchFamily="49" charset="0"/>
                <a:cs typeface="Courier New" panose="02070309020205020404" pitchFamily="49" charset="0"/>
                <a:sym typeface="Wingdings" panose="05000000000000000000" pitchFamily="2" charset="2"/>
              </a:rPr>
              <a:t>C  SA</a:t>
            </a: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D  a</a:t>
            </a:r>
            <a:endParaRPr lang="en-US" altLang="en-US" sz="1800" dirty="0">
              <a:latin typeface="Courier New" panose="02070309020205020404" pitchFamily="49" charset="0"/>
              <a:cs typeface="Courier New" panose="02070309020205020404" pitchFamily="49" charset="0"/>
              <a:sym typeface="Symbol" panose="05050102010706020507" pitchFamily="18" charset="2"/>
            </a:endParaRPr>
          </a:p>
        </p:txBody>
      </p:sp>
      <p:sp>
        <p:nvSpPr>
          <p:cNvPr id="23" name="TextBox 22">
            <a:extLst>
              <a:ext uri="{FF2B5EF4-FFF2-40B4-BE49-F238E27FC236}">
                <a16:creationId xmlns:a16="http://schemas.microsoft.com/office/drawing/2014/main" id="{8ADA8F94-BE5C-4261-82A1-2B295FFF48E0}"/>
              </a:ext>
            </a:extLst>
          </p:cNvPr>
          <p:cNvSpPr txBox="1"/>
          <p:nvPr/>
        </p:nvSpPr>
        <p:spPr>
          <a:xfrm>
            <a:off x="2286000" y="4754880"/>
            <a:ext cx="6887170" cy="1094852"/>
          </a:xfrm>
          <a:prstGeom prst="rect">
            <a:avLst/>
          </a:prstGeom>
          <a:noFill/>
        </p:spPr>
        <p:txBody>
          <a:bodyPr wrap="square" rtlCol="0">
            <a:spAutoFit/>
          </a:bodyPr>
          <a:lstStyle/>
          <a:p>
            <a:pPr>
              <a:lnSpc>
                <a:spcPct val="90000"/>
              </a:lnSpc>
              <a:buFontTx/>
              <a:buNone/>
            </a:pPr>
            <a:r>
              <a:rPr lang="en-US" altLang="en-US" sz="1800" dirty="0">
                <a:latin typeface="Courier New" panose="02070309020205020404" pitchFamily="49" charset="0"/>
                <a:cs typeface="Courier New" panose="02070309020205020404" pitchFamily="49" charset="0"/>
              </a:rPr>
              <a:t>S</a:t>
            </a:r>
            <a:r>
              <a:rPr lang="en-US" altLang="en-US" sz="1800" baseline="-25000" dirty="0">
                <a:latin typeface="Courier New" panose="02070309020205020404" pitchFamily="49" charset="0"/>
                <a:cs typeface="Courier New" panose="02070309020205020404" pitchFamily="49" charset="0"/>
              </a:rPr>
              <a:t>0</a:t>
            </a:r>
            <a:r>
              <a:rPr lang="en-US" altLang="en-US" sz="1800" dirty="0">
                <a:latin typeface="Courier New" panose="02070309020205020404" pitchFamily="49" charset="0"/>
                <a:cs typeface="Courier New" panose="02070309020205020404" pitchFamily="49" charset="0"/>
              </a:rPr>
              <a:t>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t>
            </a:r>
            <a:r>
              <a:rPr lang="en-US" altLang="en-US" dirty="0">
                <a:latin typeface="Courier New" panose="02070309020205020404" pitchFamily="49" charset="0"/>
                <a:cs typeface="Courier New" panose="02070309020205020404" pitchFamily="49" charset="0"/>
                <a:sym typeface="Wingdings" panose="05000000000000000000" pitchFamily="2" charset="2"/>
              </a:rPr>
              <a:t>ASA | </a:t>
            </a:r>
            <a:r>
              <a:rPr lang="en-US" altLang="en-US" dirty="0" err="1">
                <a:latin typeface="Courier New" panose="02070309020205020404" pitchFamily="49" charset="0"/>
                <a:cs typeface="Courier New" panose="02070309020205020404" pitchFamily="49" charset="0"/>
                <a:sym typeface="Wingdings" panose="05000000000000000000" pitchFamily="2" charset="2"/>
              </a:rPr>
              <a:t>aB</a:t>
            </a:r>
            <a:r>
              <a:rPr lang="en-US" altLang="en-US" dirty="0">
                <a:latin typeface="Courier New" panose="02070309020205020404" pitchFamily="49" charset="0"/>
                <a:cs typeface="Courier New" panose="02070309020205020404" pitchFamily="49" charset="0"/>
                <a:sym typeface="Wingdings" panose="05000000000000000000" pitchFamily="2" charset="2"/>
              </a:rPr>
              <a:t> | a | SA | AS </a:t>
            </a:r>
          </a:p>
          <a:p>
            <a:pPr>
              <a:lnSpc>
                <a:spcPct val="90000"/>
              </a:lnSpc>
              <a:buFontTx/>
              <a:buNone/>
            </a:pPr>
            <a:r>
              <a:rPr lang="en-US" altLang="en-US" sz="1800" dirty="0">
                <a:latin typeface="Courier New" panose="02070309020205020404" pitchFamily="49" charset="0"/>
                <a:cs typeface="Courier New" panose="02070309020205020404" pitchFamily="49" charset="0"/>
              </a:rPr>
              <a:t>S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ASA | </a:t>
            </a:r>
            <a:r>
              <a:rPr lang="en-US" altLang="en-US" sz="1800" dirty="0" err="1">
                <a:latin typeface="Courier New" panose="02070309020205020404" pitchFamily="49" charset="0"/>
                <a:cs typeface="Courier New" panose="02070309020205020404" pitchFamily="49" charset="0"/>
                <a:sym typeface="Wingdings" panose="05000000000000000000" pitchFamily="2" charset="2"/>
              </a:rPr>
              <a:t>aB</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 a | SA | AS </a:t>
            </a: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A  b | </a:t>
            </a:r>
            <a:r>
              <a:rPr lang="en-US" altLang="en-US" dirty="0">
                <a:latin typeface="Courier New" panose="02070309020205020404" pitchFamily="49" charset="0"/>
                <a:cs typeface="Courier New" panose="02070309020205020404" pitchFamily="49" charset="0"/>
                <a:sym typeface="Wingdings" panose="05000000000000000000" pitchFamily="2" charset="2"/>
              </a:rPr>
              <a:t>ASA | </a:t>
            </a:r>
            <a:r>
              <a:rPr lang="en-US" altLang="en-US" dirty="0" err="1">
                <a:latin typeface="Courier New" panose="02070309020205020404" pitchFamily="49" charset="0"/>
                <a:cs typeface="Courier New" panose="02070309020205020404" pitchFamily="49" charset="0"/>
                <a:sym typeface="Wingdings" panose="05000000000000000000" pitchFamily="2" charset="2"/>
              </a:rPr>
              <a:t>aB</a:t>
            </a:r>
            <a:r>
              <a:rPr lang="en-US" altLang="en-US" dirty="0">
                <a:latin typeface="Courier New" panose="02070309020205020404" pitchFamily="49" charset="0"/>
                <a:cs typeface="Courier New" panose="02070309020205020404" pitchFamily="49" charset="0"/>
                <a:sym typeface="Wingdings" panose="05000000000000000000" pitchFamily="2" charset="2"/>
              </a:rPr>
              <a:t> | a | SA | AS </a:t>
            </a:r>
            <a:endParaRPr lang="en-US" altLang="en-US" sz="1800" dirty="0">
              <a:latin typeface="Courier New" panose="02070309020205020404" pitchFamily="49" charset="0"/>
              <a:cs typeface="Courier New" panose="02070309020205020404" pitchFamily="49" charset="0"/>
              <a:sym typeface="Wingdings" panose="05000000000000000000" pitchFamily="2" charset="2"/>
            </a:endParaRP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B  b</a:t>
            </a:r>
            <a:endParaRPr lang="en-US" altLang="en-US" sz="1800" strike="dblStrike" dirty="0">
              <a:latin typeface="Courier New" panose="02070309020205020404" pitchFamily="49" charset="0"/>
              <a:cs typeface="Courier New" panose="02070309020205020404" pitchFamily="49" charset="0"/>
              <a:sym typeface="Symbol" panose="05050102010706020507" pitchFamily="18" charset="2"/>
            </a:endParaRPr>
          </a:p>
        </p:txBody>
      </p:sp>
    </p:spTree>
    <p:extLst>
      <p:ext uri="{BB962C8B-B14F-4D97-AF65-F5344CB8AC3E}">
        <p14:creationId xmlns:p14="http://schemas.microsoft.com/office/powerpoint/2010/main" val="3782200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mph" presetSubtype="1" nodeType="withEffect">
                                  <p:stCondLst>
                                    <p:cond delay="0"/>
                                  </p:stCondLst>
                                  <p:childTnLst>
                                    <p:set>
                                      <p:cBhvr override="childStyle">
                                        <p:cTn id="6" dur="indefinite"/>
                                        <p:tgtEl>
                                          <p:spTgt spid="8">
                                            <p:txEl>
                                              <p:pRg st="1" end="1"/>
                                            </p:txEl>
                                          </p:spTgt>
                                        </p:tgtEl>
                                        <p:attrNameLst>
                                          <p:attrName>style.color</p:attrName>
                                        </p:attrNameLst>
                                      </p:cBhvr>
                                      <p:to>
                                        <p:clrVal>
                                          <a:srgbClr val="D8D8D8"/>
                                        </p:clrVal>
                                      </p:to>
                                    </p:set>
                                  </p:childTnLst>
                                </p:cTn>
                              </p:par>
                              <p:par>
                                <p:cTn id="7" presetID="3" presetClass="emph" presetSubtype="1" nodeType="withEffect">
                                  <p:stCondLst>
                                    <p:cond delay="0"/>
                                  </p:stCondLst>
                                  <p:childTnLst>
                                    <p:set>
                                      <p:cBhvr override="childStyle">
                                        <p:cTn id="8" dur="indefinite"/>
                                        <p:tgtEl>
                                          <p:spTgt spid="8">
                                            <p:txEl>
                                              <p:pRg st="2" end="2"/>
                                            </p:txEl>
                                          </p:spTgt>
                                        </p:tgtEl>
                                        <p:attrNameLst>
                                          <p:attrName>style.color</p:attrName>
                                        </p:attrNameLst>
                                      </p:cBhvr>
                                      <p:to>
                                        <p:clrVal>
                                          <a:srgbClr val="D8D8D8"/>
                                        </p:clrVal>
                                      </p:to>
                                    </p:set>
                                  </p:childTnLst>
                                </p:cTn>
                              </p:par>
                              <p:par>
                                <p:cTn id="9" presetID="3" presetClass="emph" presetSubtype="1" nodeType="withEffect">
                                  <p:stCondLst>
                                    <p:cond delay="0"/>
                                  </p:stCondLst>
                                  <p:childTnLst>
                                    <p:set>
                                      <p:cBhvr override="childStyle">
                                        <p:cTn id="10" dur="indefinite"/>
                                        <p:tgtEl>
                                          <p:spTgt spid="8">
                                            <p:txEl>
                                              <p:pRg st="3" end="3"/>
                                            </p:txEl>
                                          </p:spTgt>
                                        </p:tgtEl>
                                        <p:attrNameLst>
                                          <p:attrName>style.color</p:attrName>
                                        </p:attrNameLst>
                                      </p:cBhvr>
                                      <p:to>
                                        <p:clrVal>
                                          <a:srgbClr val="D8D8D8"/>
                                        </p:clrVal>
                                      </p:to>
                                    </p:set>
                                  </p:childTnLst>
                                </p:cTn>
                              </p:par>
                              <p:par>
                                <p:cTn id="11" presetID="3" presetClass="emph" presetSubtype="1" nodeType="withEffect">
                                  <p:stCondLst>
                                    <p:cond delay="0"/>
                                  </p:stCondLst>
                                  <p:childTnLst>
                                    <p:set>
                                      <p:cBhvr override="childStyle">
                                        <p:cTn id="12" dur="indefinite"/>
                                        <p:tgtEl>
                                          <p:spTgt spid="8">
                                            <p:txEl>
                                              <p:pRg st="4" end="4"/>
                                            </p:txEl>
                                          </p:spTgt>
                                        </p:tgtEl>
                                        <p:attrNameLst>
                                          <p:attrName>style.color</p:attrName>
                                        </p:attrNameLst>
                                      </p:cBhvr>
                                      <p:to>
                                        <p:clrVal>
                                          <a:srgbClr val="D8D8D8"/>
                                        </p:clrVal>
                                      </p:to>
                                    </p:set>
                                  </p:childTnLst>
                                </p:cTn>
                              </p:par>
                              <p:par>
                                <p:cTn id="13" presetID="3" presetClass="emph" presetSubtype="1" nodeType="withEffect">
                                  <p:stCondLst>
                                    <p:cond delay="0"/>
                                  </p:stCondLst>
                                  <p:childTnLst>
                                    <p:set>
                                      <p:cBhvr override="childStyle">
                                        <p:cTn id="14" dur="indefinite"/>
                                        <p:tgtEl>
                                          <p:spTgt spid="8">
                                            <p:txEl>
                                              <p:pRg st="5" end="5"/>
                                            </p:txEl>
                                          </p:spTgt>
                                        </p:tgtEl>
                                        <p:attrNameLst>
                                          <p:attrName>style.color</p:attrName>
                                        </p:attrNameLst>
                                      </p:cBhvr>
                                      <p:to>
                                        <p:clrVal>
                                          <a:srgbClr val="D8D8D8"/>
                                        </p:clrVal>
                                      </p:to>
                                    </p:set>
                                  </p:childTnLst>
                                </p:cTn>
                              </p:par>
                              <p:par>
                                <p:cTn id="15" presetID="3" presetClass="emph" presetSubtype="1" nodeType="withEffect">
                                  <p:stCondLst>
                                    <p:cond delay="0"/>
                                  </p:stCondLst>
                                  <p:childTnLst>
                                    <p:set>
                                      <p:cBhvr override="childStyle">
                                        <p:cTn id="16" dur="indefinite"/>
                                        <p:tgtEl>
                                          <p:spTgt spid="8">
                                            <p:txEl>
                                              <p:pRg st="6" end="6"/>
                                            </p:txEl>
                                          </p:spTgt>
                                        </p:tgtEl>
                                        <p:attrNameLst>
                                          <p:attrName>style.color</p:attrName>
                                        </p:attrNameLst>
                                      </p:cBhvr>
                                      <p:to>
                                        <p:clrVal>
                                          <a:srgbClr val="D8D8D8"/>
                                        </p:clrVal>
                                      </p:to>
                                    </p:set>
                                  </p:childTnLst>
                                </p:cTn>
                              </p:par>
                              <p:par>
                                <p:cTn id="17" presetID="3" presetClass="emph" presetSubtype="1" nodeType="withEffect">
                                  <p:stCondLst>
                                    <p:cond delay="0"/>
                                  </p:stCondLst>
                                  <p:childTnLst>
                                    <p:set>
                                      <p:cBhvr override="childStyle">
                                        <p:cTn id="18" dur="indefinite"/>
                                        <p:tgtEl>
                                          <p:spTgt spid="8">
                                            <p:txEl>
                                              <p:pRg st="7" end="7"/>
                                            </p:txEl>
                                          </p:spTgt>
                                        </p:tgtEl>
                                        <p:attrNameLst>
                                          <p:attrName>style.color</p:attrName>
                                        </p:attrNameLst>
                                      </p:cBhvr>
                                      <p:to>
                                        <p:clrVal>
                                          <a:srgbClr val="D8D8D8"/>
                                        </p:clrVal>
                                      </p:to>
                                    </p:set>
                                  </p:childTnLst>
                                </p:cTn>
                              </p:par>
                              <p:par>
                                <p:cTn id="19" presetID="1" presetClass="entr" presetSubtype="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par>
                                <p:cTn id="29" presetID="1" presetClass="exit" presetSubtype="0" fill="hold" grpId="0" nodeType="withEffect">
                                  <p:stCondLst>
                                    <p:cond delay="0"/>
                                  </p:stCondLst>
                                  <p:childTnLst>
                                    <p:set>
                                      <p:cBhvr>
                                        <p:cTn id="30" dur="1" fill="hold">
                                          <p:stCondLst>
                                            <p:cond delay="0"/>
                                          </p:stCondLst>
                                        </p:cTn>
                                        <p:tgtEl>
                                          <p:spTgt spid="23"/>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5"/>
                                        </p:tgtEl>
                                        <p:attrNameLst>
                                          <p:attrName>style.visibility</p:attrName>
                                        </p:attrNameLst>
                                      </p:cBhvr>
                                      <p:to>
                                        <p:strVal val="visible"/>
                                      </p:to>
                                    </p:set>
                                  </p:childTnLst>
                                </p:cTn>
                              </p:par>
                              <p:par>
                                <p:cTn id="35" presetID="1" presetClass="exit" presetSubtype="0" fill="hold" grpId="1" nodeType="withEffect">
                                  <p:stCondLst>
                                    <p:cond delay="0"/>
                                  </p:stCondLst>
                                  <p:childTnLst>
                                    <p:set>
                                      <p:cBhvr>
                                        <p:cTn id="36" dur="1" fill="hold">
                                          <p:stCondLst>
                                            <p:cond delay="0"/>
                                          </p:stCondLst>
                                        </p:cTn>
                                        <p:tgtEl>
                                          <p:spTgt spid="13"/>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5"/>
                                        </p:tgtEl>
                                        <p:attrNameLst>
                                          <p:attrName>style.visibility</p:attrName>
                                        </p:attrNameLst>
                                      </p:cBhvr>
                                      <p:to>
                                        <p:strVal val="visible"/>
                                      </p:to>
                                    </p:set>
                                  </p:childTnLst>
                                </p:cTn>
                              </p:par>
                              <p:par>
                                <p:cTn id="41" presetID="1" presetClass="exit" presetSubtype="0" fill="hold" grpId="1" nodeType="withEffect">
                                  <p:stCondLst>
                                    <p:cond delay="0"/>
                                  </p:stCondLst>
                                  <p:childTnLst>
                                    <p:set>
                                      <p:cBhvr>
                                        <p:cTn id="42" dur="1" fill="hold">
                                          <p:stCondLst>
                                            <p:cond delay="0"/>
                                          </p:stCondLst>
                                        </p:cTn>
                                        <p:tgtEl>
                                          <p:spTgt spid="14"/>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6"/>
                                        </p:tgtEl>
                                        <p:attrNameLst>
                                          <p:attrName>style.visibility</p:attrName>
                                        </p:attrNameLst>
                                      </p:cBhvr>
                                      <p:to>
                                        <p:strVal val="visible"/>
                                      </p:to>
                                    </p:set>
                                  </p:childTnLst>
                                </p:cTn>
                              </p:par>
                              <p:par>
                                <p:cTn id="47" presetID="1" presetClass="exit" presetSubtype="0" fill="hold" grpId="1" nodeType="withEffect">
                                  <p:stCondLst>
                                    <p:cond delay="0"/>
                                  </p:stCondLst>
                                  <p:childTnLst>
                                    <p:set>
                                      <p:cBhvr>
                                        <p:cTn id="48" dur="1" fill="hold">
                                          <p:stCondLst>
                                            <p:cond delay="0"/>
                                          </p:stCondLst>
                                        </p:cTn>
                                        <p:tgtEl>
                                          <p:spTgt spid="15"/>
                                        </p:tgtEl>
                                        <p:attrNameLst>
                                          <p:attrName>style.visibility</p:attrName>
                                        </p:attrNameLst>
                                      </p:cBhvr>
                                      <p:to>
                                        <p:strVal val="hidden"/>
                                      </p:to>
                                    </p:set>
                                  </p:childTnLst>
                                </p:cTn>
                              </p:par>
                            </p:childTnLst>
                          </p:cTn>
                        </p:par>
                      </p:childTnLst>
                    </p:cTn>
                  </p:par>
                  <p:par>
                    <p:cTn id="49" fill="hold">
                      <p:stCondLst>
                        <p:cond delay="indefinite"/>
                      </p:stCondLst>
                      <p:childTnLst>
                        <p:par>
                          <p:cTn id="50" fill="hold">
                            <p:stCondLst>
                              <p:cond delay="0"/>
                            </p:stCondLst>
                            <p:childTnLst>
                              <p:par>
                                <p:cTn id="51" presetID="1" presetClass="exit" presetSubtype="0" fill="hold" grpId="1" nodeType="clickEffect">
                                  <p:stCondLst>
                                    <p:cond delay="0"/>
                                  </p:stCondLst>
                                  <p:childTnLst>
                                    <p:set>
                                      <p:cBhvr>
                                        <p:cTn id="52" dur="1" fill="hold">
                                          <p:stCondLst>
                                            <p:cond delay="0"/>
                                          </p:stCondLst>
                                        </p:cTn>
                                        <p:tgtEl>
                                          <p:spTgt spid="35"/>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17"/>
                                        </p:tgtEl>
                                        <p:attrNameLst>
                                          <p:attrName>style.visibility</p:attrName>
                                        </p:attrNameLst>
                                      </p:cBhvr>
                                      <p:to>
                                        <p:strVal val="visible"/>
                                      </p:to>
                                    </p:set>
                                  </p:childTnLst>
                                </p:cTn>
                              </p:par>
                              <p:par>
                                <p:cTn id="57" presetID="1" presetClass="exit" presetSubtype="0" fill="hold" grpId="1" nodeType="withEffect">
                                  <p:stCondLst>
                                    <p:cond delay="0"/>
                                  </p:stCondLst>
                                  <p:childTnLst>
                                    <p:set>
                                      <p:cBhvr>
                                        <p:cTn id="58" dur="1" fill="hold">
                                          <p:stCondLst>
                                            <p:cond delay="0"/>
                                          </p:stCondLst>
                                        </p:cTn>
                                        <p:tgtEl>
                                          <p:spTgt spid="16"/>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1"/>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19"/>
                                        </p:tgtEl>
                                        <p:attrNameLst>
                                          <p:attrName>style.visibility</p:attrName>
                                        </p:attrNameLst>
                                      </p:cBhvr>
                                      <p:to>
                                        <p:strVal val="visible"/>
                                      </p:to>
                                    </p:set>
                                  </p:childTnLst>
                                </p:cTn>
                              </p:par>
                              <p:par>
                                <p:cTn id="67" presetID="1" presetClass="exit" presetSubtype="0" fill="hold" grpId="1" nodeType="withEffect">
                                  <p:stCondLst>
                                    <p:cond delay="0"/>
                                  </p:stCondLst>
                                  <p:childTnLst>
                                    <p:set>
                                      <p:cBhvr>
                                        <p:cTn id="68" dur="1" fill="hold">
                                          <p:stCondLst>
                                            <p:cond delay="0"/>
                                          </p:stCondLst>
                                        </p:cTn>
                                        <p:tgtEl>
                                          <p:spTgt spid="17"/>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21"/>
                                        </p:tgtEl>
                                        <p:attrNameLst>
                                          <p:attrName>style.visibility</p:attrName>
                                        </p:attrNameLst>
                                      </p:cBhvr>
                                      <p:to>
                                        <p:strVal val="visible"/>
                                      </p:to>
                                    </p:set>
                                  </p:childTnLst>
                                </p:cTn>
                              </p:par>
                              <p:par>
                                <p:cTn id="73" presetID="1" presetClass="exit" presetSubtype="0" fill="hold" grpId="1" nodeType="withEffect">
                                  <p:stCondLst>
                                    <p:cond delay="0"/>
                                  </p:stCondLst>
                                  <p:childTnLst>
                                    <p:set>
                                      <p:cBhvr>
                                        <p:cTn id="74" dur="1" fill="hold">
                                          <p:stCondLst>
                                            <p:cond delay="0"/>
                                          </p:stCondLst>
                                        </p:cTn>
                                        <p:tgtEl>
                                          <p:spTgt spid="19"/>
                                        </p:tgtEl>
                                        <p:attrNameLst>
                                          <p:attrName>style.visibility</p:attrName>
                                        </p:attrNameLst>
                                      </p:cBhvr>
                                      <p:to>
                                        <p:strVal val="hidden"/>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22"/>
                                        </p:tgtEl>
                                        <p:attrNameLst>
                                          <p:attrName>style.visibility</p:attrName>
                                        </p:attrNameLst>
                                      </p:cBhvr>
                                      <p:to>
                                        <p:strVal val="visible"/>
                                      </p:to>
                                    </p:set>
                                  </p:childTnLst>
                                </p:cTn>
                              </p:par>
                              <p:par>
                                <p:cTn id="79" presetID="1" presetClass="exit" presetSubtype="0" fill="hold" grpId="1" nodeType="withEffect">
                                  <p:stCondLst>
                                    <p:cond delay="0"/>
                                  </p:stCondLst>
                                  <p:childTnLst>
                                    <p:set>
                                      <p:cBhvr>
                                        <p:cTn id="80" dur="1" fill="hold">
                                          <p:stCondLst>
                                            <p:cond delay="0"/>
                                          </p:stCondLst>
                                        </p:cTn>
                                        <p:tgtEl>
                                          <p:spTgt spid="21"/>
                                        </p:tgtEl>
                                        <p:attrNameLst>
                                          <p:attrName>style.visibility</p:attrName>
                                        </p:attrNameLst>
                                      </p:cBhvr>
                                      <p:to>
                                        <p:strVal val="hidden"/>
                                      </p:to>
                                    </p:set>
                                  </p:childTnLst>
                                </p:cTn>
                              </p:par>
                            </p:childTnLst>
                          </p:cTn>
                        </p:par>
                      </p:childTnLst>
                    </p:cTn>
                  </p:par>
                  <p:par>
                    <p:cTn id="81" fill="hold">
                      <p:stCondLst>
                        <p:cond delay="indefinite"/>
                      </p:stCondLst>
                      <p:childTnLst>
                        <p:par>
                          <p:cTn id="82" fill="hold">
                            <p:stCondLst>
                              <p:cond delay="0"/>
                            </p:stCondLst>
                            <p:childTnLst>
                              <p:par>
                                <p:cTn id="83" presetID="1" presetClass="exit" presetSubtype="0" fill="hold" grpId="1" nodeType="clickEffect">
                                  <p:stCondLst>
                                    <p:cond delay="0"/>
                                  </p:stCondLst>
                                  <p:childTnLst>
                                    <p:set>
                                      <p:cBhvr>
                                        <p:cTn id="84" dur="1" fill="hold">
                                          <p:stCondLst>
                                            <p:cond delay="0"/>
                                          </p:stCondLst>
                                        </p:cTn>
                                        <p:tgtEl>
                                          <p:spTgt spid="11"/>
                                        </p:tgtEl>
                                        <p:attrNameLst>
                                          <p:attrName>style.visibility</p:attrName>
                                        </p:attrNameLst>
                                      </p:cBhvr>
                                      <p:to>
                                        <p:strVal val="hidden"/>
                                      </p:to>
                                    </p:set>
                                  </p:childTnLst>
                                </p:cTn>
                              </p:par>
                              <p:par>
                                <p:cTn id="85" presetID="1" presetClass="exit" presetSubtype="0" fill="hold" grpId="1" nodeType="withEffect">
                                  <p:stCondLst>
                                    <p:cond delay="0"/>
                                  </p:stCondLst>
                                  <p:childTnLst>
                                    <p:set>
                                      <p:cBhvr>
                                        <p:cTn id="86" dur="1" fill="hold">
                                          <p:stCondLst>
                                            <p:cond delay="0"/>
                                          </p:stCondLst>
                                        </p:cTn>
                                        <p:tgtEl>
                                          <p:spTgt spid="18"/>
                                        </p:tgtEl>
                                        <p:attrNameLst>
                                          <p:attrName>style.visibility</p:attrName>
                                        </p:attrNameLst>
                                      </p:cBhvr>
                                      <p:to>
                                        <p:strVal val="hidden"/>
                                      </p:to>
                                    </p:set>
                                  </p:childTnLst>
                                </p:cTn>
                              </p:par>
                              <p:par>
                                <p:cTn id="87" presetID="3" presetClass="emph" presetSubtype="1" nodeType="withEffect">
                                  <p:stCondLst>
                                    <p:cond delay="0"/>
                                  </p:stCondLst>
                                  <p:childTnLst>
                                    <p:set>
                                      <p:cBhvr override="childStyle">
                                        <p:cTn id="88" dur="indefinite"/>
                                        <p:tgtEl>
                                          <p:spTgt spid="8">
                                            <p:txEl>
                                              <p:pRg st="1" end="1"/>
                                            </p:txEl>
                                          </p:spTgt>
                                        </p:tgtEl>
                                        <p:attrNameLst>
                                          <p:attrName>style.color</p:attrName>
                                        </p:attrNameLst>
                                      </p:cBhvr>
                                      <p:to>
                                        <p:clrVal>
                                          <a:srgbClr val="000000"/>
                                        </p:clrVal>
                                      </p:to>
                                    </p:set>
                                  </p:childTnLst>
                                </p:cTn>
                              </p:par>
                              <p:par>
                                <p:cTn id="89" presetID="3" presetClass="emph" presetSubtype="1" nodeType="withEffect">
                                  <p:stCondLst>
                                    <p:cond delay="0"/>
                                  </p:stCondLst>
                                  <p:childTnLst>
                                    <p:set>
                                      <p:cBhvr override="childStyle">
                                        <p:cTn id="90" dur="indefinite"/>
                                        <p:tgtEl>
                                          <p:spTgt spid="8">
                                            <p:txEl>
                                              <p:pRg st="2" end="2"/>
                                            </p:txEl>
                                          </p:spTgt>
                                        </p:tgtEl>
                                        <p:attrNameLst>
                                          <p:attrName>style.color</p:attrName>
                                        </p:attrNameLst>
                                      </p:cBhvr>
                                      <p:to>
                                        <p:clrVal>
                                          <a:srgbClr val="000000"/>
                                        </p:clrVal>
                                      </p:to>
                                    </p:set>
                                  </p:childTnLst>
                                </p:cTn>
                              </p:par>
                              <p:par>
                                <p:cTn id="91" presetID="3" presetClass="emph" presetSubtype="1" nodeType="withEffect">
                                  <p:stCondLst>
                                    <p:cond delay="0"/>
                                  </p:stCondLst>
                                  <p:childTnLst>
                                    <p:set>
                                      <p:cBhvr override="childStyle">
                                        <p:cTn id="92" dur="indefinite"/>
                                        <p:tgtEl>
                                          <p:spTgt spid="8">
                                            <p:txEl>
                                              <p:pRg st="3" end="3"/>
                                            </p:txEl>
                                          </p:spTgt>
                                        </p:tgtEl>
                                        <p:attrNameLst>
                                          <p:attrName>style.color</p:attrName>
                                        </p:attrNameLst>
                                      </p:cBhvr>
                                      <p:to>
                                        <p:clrVal>
                                          <a:srgbClr val="000000"/>
                                        </p:clrVal>
                                      </p:to>
                                    </p:set>
                                  </p:childTnLst>
                                </p:cTn>
                              </p:par>
                              <p:par>
                                <p:cTn id="93" presetID="3" presetClass="emph" presetSubtype="1" nodeType="withEffect">
                                  <p:stCondLst>
                                    <p:cond delay="0"/>
                                  </p:stCondLst>
                                  <p:childTnLst>
                                    <p:set>
                                      <p:cBhvr override="childStyle">
                                        <p:cTn id="94" dur="indefinite"/>
                                        <p:tgtEl>
                                          <p:spTgt spid="8">
                                            <p:txEl>
                                              <p:pRg st="4" end="4"/>
                                            </p:txEl>
                                          </p:spTgt>
                                        </p:tgtEl>
                                        <p:attrNameLst>
                                          <p:attrName>style.color</p:attrName>
                                        </p:attrNameLst>
                                      </p:cBhvr>
                                      <p:to>
                                        <p:clrVal>
                                          <a:srgbClr val="000000"/>
                                        </p:clrVal>
                                      </p:to>
                                    </p:set>
                                  </p:childTnLst>
                                </p:cTn>
                              </p:par>
                              <p:par>
                                <p:cTn id="95" presetID="3" presetClass="emph" presetSubtype="1" nodeType="withEffect">
                                  <p:stCondLst>
                                    <p:cond delay="0"/>
                                  </p:stCondLst>
                                  <p:childTnLst>
                                    <p:set>
                                      <p:cBhvr override="childStyle">
                                        <p:cTn id="96" dur="indefinite"/>
                                        <p:tgtEl>
                                          <p:spTgt spid="8">
                                            <p:txEl>
                                              <p:pRg st="5" end="5"/>
                                            </p:txEl>
                                          </p:spTgt>
                                        </p:tgtEl>
                                        <p:attrNameLst>
                                          <p:attrName>style.color</p:attrName>
                                        </p:attrNameLst>
                                      </p:cBhvr>
                                      <p:to>
                                        <p:clrVal>
                                          <a:srgbClr val="000000"/>
                                        </p:clrVal>
                                      </p:to>
                                    </p:set>
                                  </p:childTnLst>
                                </p:cTn>
                              </p:par>
                              <p:par>
                                <p:cTn id="97" presetID="3" presetClass="emph" presetSubtype="1" nodeType="withEffect">
                                  <p:stCondLst>
                                    <p:cond delay="0"/>
                                  </p:stCondLst>
                                  <p:childTnLst>
                                    <p:set>
                                      <p:cBhvr override="childStyle">
                                        <p:cTn id="98" dur="indefinite"/>
                                        <p:tgtEl>
                                          <p:spTgt spid="8">
                                            <p:txEl>
                                              <p:pRg st="6" end="6"/>
                                            </p:txEl>
                                          </p:spTgt>
                                        </p:tgtEl>
                                        <p:attrNameLst>
                                          <p:attrName>style.color</p:attrName>
                                        </p:attrNameLst>
                                      </p:cBhvr>
                                      <p:to>
                                        <p:clrVal>
                                          <a:srgbClr val="000000"/>
                                        </p:clrVal>
                                      </p:to>
                                    </p:set>
                                  </p:childTnLst>
                                </p:cTn>
                              </p:par>
                              <p:par>
                                <p:cTn id="99" presetID="3" presetClass="emph" presetSubtype="1" nodeType="withEffect">
                                  <p:stCondLst>
                                    <p:cond delay="0"/>
                                  </p:stCondLst>
                                  <p:childTnLst>
                                    <p:set>
                                      <p:cBhvr override="childStyle">
                                        <p:cTn id="100" dur="indefinite"/>
                                        <p:tgtEl>
                                          <p:spTgt spid="8">
                                            <p:txEl>
                                              <p:pRg st="7" end="7"/>
                                            </p:txEl>
                                          </p:spTgt>
                                        </p:tgtEl>
                                        <p:attrNameLst>
                                          <p:attrName>style.color</p:attrName>
                                        </p:attrNameLst>
                                      </p:cBhvr>
                                      <p:to>
                                        <p:clrVal>
                                          <a:srgbClr val="000000"/>
                                        </p:clrVal>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8" grpId="1"/>
      <p:bldP spid="35" grpId="0"/>
      <p:bldP spid="35" grpId="1"/>
      <p:bldP spid="11" grpId="0"/>
      <p:bldP spid="11" grpId="1"/>
      <p:bldP spid="13" grpId="0"/>
      <p:bldP spid="13" grpId="1"/>
      <p:bldP spid="14" grpId="0"/>
      <p:bldP spid="14" grpId="1"/>
      <p:bldP spid="15" grpId="0"/>
      <p:bldP spid="15" grpId="1"/>
      <p:bldP spid="16" grpId="0"/>
      <p:bldP spid="16" grpId="1"/>
      <p:bldP spid="17" grpId="0"/>
      <p:bldP spid="17" grpId="1"/>
      <p:bldP spid="19" grpId="0"/>
      <p:bldP spid="19" grpId="1"/>
      <p:bldP spid="21" grpId="0"/>
      <p:bldP spid="21" grpId="1"/>
      <p:bldP spid="22" grpId="0"/>
      <p:bldP spid="2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D014993-5514-4B5F-AE00-0A448681754D}"/>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4240B432-CA24-404D-8CDC-4FAD2BC9677E}"/>
              </a:ext>
            </a:extLst>
          </p:cNvPr>
          <p:cNvSpPr>
            <a:spLocks noGrp="1"/>
          </p:cNvSpPr>
          <p:nvPr>
            <p:ph type="body" sz="quarter" idx="12"/>
          </p:nvPr>
        </p:nvSpPr>
        <p:spPr/>
        <p:txBody>
          <a:bodyPr/>
          <a:lstStyle/>
          <a:p>
            <a:r>
              <a:rPr lang="en-US" dirty="0"/>
              <a:t>Example-2</a:t>
            </a:r>
          </a:p>
        </p:txBody>
      </p:sp>
      <p:graphicFrame>
        <p:nvGraphicFramePr>
          <p:cNvPr id="4" name="Table 3">
            <a:extLst>
              <a:ext uri="{FF2B5EF4-FFF2-40B4-BE49-F238E27FC236}">
                <a16:creationId xmlns:a16="http://schemas.microsoft.com/office/drawing/2014/main" id="{F6D83D81-D4FE-4335-B55E-47782CF23E45}"/>
              </a:ext>
            </a:extLst>
          </p:cNvPr>
          <p:cNvGraphicFramePr>
            <a:graphicFrameLocks noGrp="1"/>
          </p:cNvGraphicFramePr>
          <p:nvPr>
            <p:extLst>
              <p:ext uri="{D42A27DB-BD31-4B8C-83A1-F6EECF244321}">
                <p14:modId xmlns:p14="http://schemas.microsoft.com/office/powerpoint/2010/main" val="2431419116"/>
              </p:ext>
            </p:extLst>
          </p:nvPr>
        </p:nvGraphicFramePr>
        <p:xfrm>
          <a:off x="32612" y="822960"/>
          <a:ext cx="9091800" cy="5993055"/>
        </p:xfrm>
        <a:graphic>
          <a:graphicData uri="http://schemas.openxmlformats.org/drawingml/2006/table">
            <a:tbl>
              <a:tblPr firstRow="1" firstCol="1" bandRow="1">
                <a:tableStyleId>{2D5ABB26-0587-4C30-8999-92F81FD0307C}</a:tableStyleId>
              </a:tblPr>
              <a:tblGrid>
                <a:gridCol w="2802028">
                  <a:extLst>
                    <a:ext uri="{9D8B030D-6E8A-4147-A177-3AD203B41FA5}">
                      <a16:colId xmlns:a16="http://schemas.microsoft.com/office/drawing/2014/main" val="2422626471"/>
                    </a:ext>
                  </a:extLst>
                </a:gridCol>
                <a:gridCol w="3259172">
                  <a:extLst>
                    <a:ext uri="{9D8B030D-6E8A-4147-A177-3AD203B41FA5}">
                      <a16:colId xmlns:a16="http://schemas.microsoft.com/office/drawing/2014/main" val="4026900431"/>
                    </a:ext>
                  </a:extLst>
                </a:gridCol>
                <a:gridCol w="3030600">
                  <a:extLst>
                    <a:ext uri="{9D8B030D-6E8A-4147-A177-3AD203B41FA5}">
                      <a16:colId xmlns:a16="http://schemas.microsoft.com/office/drawing/2014/main" val="750570117"/>
                    </a:ext>
                  </a:extLst>
                </a:gridCol>
              </a:tblGrid>
              <a:tr h="1674515">
                <a:tc>
                  <a:txBody>
                    <a:bodyPr/>
                    <a:lstStyle/>
                    <a:p>
                      <a:pPr marL="0" marR="0">
                        <a:lnSpc>
                          <a:spcPct val="100000"/>
                        </a:lnSpc>
                        <a:spcBef>
                          <a:spcPts val="0"/>
                        </a:spcBef>
                        <a:spcAft>
                          <a:spcPts val="0"/>
                        </a:spcAft>
                      </a:pPr>
                      <a:r>
                        <a:rPr lang="en-US" sz="2000" b="1">
                          <a:effectLst/>
                        </a:rPr>
                        <a:t>Original CFG</a:t>
                      </a:r>
                    </a:p>
                    <a:p>
                      <a:pPr marL="0" marR="0">
                        <a:lnSpc>
                          <a:spcPct val="100000"/>
                        </a:lnSpc>
                        <a:spcBef>
                          <a:spcPts val="0"/>
                        </a:spcBef>
                        <a:spcAft>
                          <a:spcPts val="0"/>
                        </a:spcAft>
                      </a:pPr>
                      <a:r>
                        <a:rPr lang="en-US" sz="2000" b="1">
                          <a:effectLst/>
                        </a:rPr>
                        <a:t>S </a:t>
                      </a:r>
                      <a:r>
                        <a:rPr lang="en-US" sz="2000" b="1">
                          <a:effectLst/>
                          <a:sym typeface="Wingdings" panose="05000000000000000000" pitchFamily="2" charset="2"/>
                        </a:rPr>
                        <a:t></a:t>
                      </a:r>
                      <a:r>
                        <a:rPr lang="en-US" sz="2000" b="1">
                          <a:effectLst/>
                        </a:rPr>
                        <a:t> bS | aT | </a:t>
                      </a:r>
                      <a:r>
                        <a:rPr lang="en-US" sz="2000" b="1">
                          <a:effectLst/>
                          <a:sym typeface="Symbol" panose="05050102010706020507" pitchFamily="18" charset="2"/>
                        </a:rPr>
                        <a:t></a:t>
                      </a:r>
                      <a:endParaRPr lang="en-US" sz="2000" b="1">
                        <a:effectLst/>
                      </a:endParaRPr>
                    </a:p>
                    <a:p>
                      <a:pPr marL="0" marR="0">
                        <a:lnSpc>
                          <a:spcPct val="100000"/>
                        </a:lnSpc>
                        <a:spcBef>
                          <a:spcPts val="0"/>
                        </a:spcBef>
                        <a:spcAft>
                          <a:spcPts val="0"/>
                        </a:spcAft>
                      </a:pPr>
                      <a:r>
                        <a:rPr lang="en-US" sz="2000" b="1">
                          <a:effectLst/>
                        </a:rPr>
                        <a:t>T </a:t>
                      </a:r>
                      <a:r>
                        <a:rPr lang="en-US" sz="2000" b="1">
                          <a:effectLst/>
                          <a:sym typeface="Wingdings" panose="05000000000000000000" pitchFamily="2" charset="2"/>
                        </a:rPr>
                        <a:t></a:t>
                      </a:r>
                      <a:r>
                        <a:rPr lang="en-US" sz="2000" b="1">
                          <a:effectLst/>
                        </a:rPr>
                        <a:t> aT | bR | </a:t>
                      </a:r>
                      <a:r>
                        <a:rPr lang="en-US" sz="2000" b="1">
                          <a:effectLst/>
                          <a:sym typeface="Symbol" panose="05050102010706020507" pitchFamily="18" charset="2"/>
                        </a:rPr>
                        <a:t></a:t>
                      </a:r>
                      <a:endParaRPr lang="en-US" sz="2000" b="1">
                        <a:effectLst/>
                      </a:endParaRPr>
                    </a:p>
                    <a:p>
                      <a:pPr marL="0" marR="0">
                        <a:lnSpc>
                          <a:spcPct val="100000"/>
                        </a:lnSpc>
                        <a:spcBef>
                          <a:spcPts val="0"/>
                        </a:spcBef>
                        <a:spcAft>
                          <a:spcPts val="0"/>
                        </a:spcAft>
                      </a:pPr>
                      <a:r>
                        <a:rPr lang="en-US" sz="2000" b="1">
                          <a:effectLst/>
                        </a:rPr>
                        <a:t>R </a:t>
                      </a:r>
                      <a:r>
                        <a:rPr lang="en-US" sz="2000" b="1">
                          <a:effectLst/>
                          <a:sym typeface="Wingdings" panose="05000000000000000000" pitchFamily="2" charset="2"/>
                        </a:rPr>
                        <a:t></a:t>
                      </a:r>
                      <a:r>
                        <a:rPr lang="en-US" sz="2000" b="1">
                          <a:effectLst/>
                        </a:rPr>
                        <a:t> bS | </a:t>
                      </a:r>
                      <a:r>
                        <a:rPr lang="en-US" sz="2000" b="1">
                          <a:effectLst/>
                          <a:sym typeface="Symbol" panose="05050102010706020507" pitchFamily="18" charset="2"/>
                        </a:rPr>
                        <a:t></a:t>
                      </a:r>
                      <a:endParaRPr lang="en-US" sz="20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marL="0" marR="0">
                        <a:lnSpc>
                          <a:spcPct val="100000"/>
                        </a:lnSpc>
                        <a:spcBef>
                          <a:spcPts val="0"/>
                        </a:spcBef>
                        <a:spcAft>
                          <a:spcPts val="0"/>
                        </a:spcAft>
                      </a:pPr>
                      <a:r>
                        <a:rPr lang="en-US" sz="2000" b="1" dirty="0">
                          <a:effectLst/>
                        </a:rPr>
                        <a:t>Add new Start Variable </a:t>
                      </a:r>
                      <a:r>
                        <a:rPr lang="en-US" sz="2000" b="1" dirty="0">
                          <a:solidFill>
                            <a:srgbClr val="FF0000"/>
                          </a:solidFill>
                          <a:effectLst/>
                        </a:rPr>
                        <a:t>P</a:t>
                      </a:r>
                    </a:p>
                    <a:p>
                      <a:pPr marL="0" marR="0">
                        <a:lnSpc>
                          <a:spcPct val="100000"/>
                        </a:lnSpc>
                        <a:spcBef>
                          <a:spcPts val="0"/>
                        </a:spcBef>
                        <a:spcAft>
                          <a:spcPts val="0"/>
                        </a:spcAft>
                      </a:pPr>
                      <a:r>
                        <a:rPr lang="en-US" sz="2000" b="1" dirty="0">
                          <a:solidFill>
                            <a:srgbClr val="FF0000"/>
                          </a:solidFill>
                          <a:effectLst/>
                        </a:rPr>
                        <a:t>P </a:t>
                      </a:r>
                      <a:r>
                        <a:rPr lang="en-US" sz="2000" b="1" dirty="0">
                          <a:solidFill>
                            <a:srgbClr val="FF0000"/>
                          </a:solidFill>
                          <a:effectLst/>
                          <a:sym typeface="Wingdings" panose="05000000000000000000" pitchFamily="2" charset="2"/>
                        </a:rPr>
                        <a:t></a:t>
                      </a:r>
                      <a:r>
                        <a:rPr lang="en-US" sz="2000" b="1" dirty="0">
                          <a:solidFill>
                            <a:srgbClr val="FF0000"/>
                          </a:solidFill>
                          <a:effectLst/>
                        </a:rPr>
                        <a:t> S</a:t>
                      </a:r>
                    </a:p>
                    <a:p>
                      <a:pPr marL="0" marR="0">
                        <a:lnSpc>
                          <a:spcPct val="100000"/>
                        </a:lnSpc>
                        <a:spcBef>
                          <a:spcPts val="0"/>
                        </a:spcBef>
                        <a:spcAft>
                          <a:spcPts val="0"/>
                        </a:spcAft>
                      </a:pPr>
                      <a:r>
                        <a:rPr lang="en-US" sz="2000" b="1" dirty="0">
                          <a:effectLst/>
                        </a:rPr>
                        <a:t>S </a:t>
                      </a:r>
                      <a:r>
                        <a:rPr lang="en-US" sz="2000" b="1" dirty="0">
                          <a:effectLst/>
                          <a:sym typeface="Wingdings" panose="05000000000000000000" pitchFamily="2" charset="2"/>
                        </a:rPr>
                        <a:t></a:t>
                      </a:r>
                      <a:r>
                        <a:rPr lang="en-US" sz="2000" b="1" dirty="0">
                          <a:effectLst/>
                        </a:rPr>
                        <a:t> </a:t>
                      </a:r>
                      <a:r>
                        <a:rPr lang="en-US" sz="2000" b="1" dirty="0" err="1">
                          <a:effectLst/>
                        </a:rPr>
                        <a:t>bS</a:t>
                      </a:r>
                      <a:r>
                        <a:rPr lang="en-US" sz="2000" b="1" dirty="0">
                          <a:effectLst/>
                        </a:rPr>
                        <a:t> | </a:t>
                      </a:r>
                      <a:r>
                        <a:rPr lang="en-US" sz="2000" b="1" dirty="0" err="1">
                          <a:effectLst/>
                        </a:rPr>
                        <a:t>aT</a:t>
                      </a:r>
                      <a:r>
                        <a:rPr lang="en-US" sz="2000" b="1" dirty="0">
                          <a:effectLst/>
                        </a:rPr>
                        <a:t> | </a:t>
                      </a:r>
                      <a:r>
                        <a:rPr lang="en-US" sz="2000" b="1" dirty="0">
                          <a:effectLst/>
                          <a:sym typeface="Symbol" panose="05050102010706020507" pitchFamily="18" charset="2"/>
                        </a:rPr>
                        <a:t></a:t>
                      </a:r>
                      <a:endParaRPr lang="en-US" sz="2000" b="1" dirty="0">
                        <a:effectLst/>
                      </a:endParaRPr>
                    </a:p>
                    <a:p>
                      <a:pPr marL="0" marR="0">
                        <a:lnSpc>
                          <a:spcPct val="100000"/>
                        </a:lnSpc>
                        <a:spcBef>
                          <a:spcPts val="0"/>
                        </a:spcBef>
                        <a:spcAft>
                          <a:spcPts val="0"/>
                        </a:spcAft>
                      </a:pPr>
                      <a:r>
                        <a:rPr lang="en-US" sz="2000" b="1" dirty="0">
                          <a:effectLst/>
                        </a:rPr>
                        <a:t>T </a:t>
                      </a:r>
                      <a:r>
                        <a:rPr lang="en-US" sz="2000" b="1" dirty="0">
                          <a:effectLst/>
                          <a:sym typeface="Wingdings" panose="05000000000000000000" pitchFamily="2" charset="2"/>
                        </a:rPr>
                        <a:t></a:t>
                      </a:r>
                      <a:r>
                        <a:rPr lang="en-US" sz="2000" b="1" dirty="0">
                          <a:effectLst/>
                        </a:rPr>
                        <a:t> </a:t>
                      </a:r>
                      <a:r>
                        <a:rPr lang="en-US" sz="2000" b="1" dirty="0" err="1">
                          <a:effectLst/>
                        </a:rPr>
                        <a:t>aT</a:t>
                      </a:r>
                      <a:r>
                        <a:rPr lang="en-US" sz="2000" b="1" dirty="0">
                          <a:effectLst/>
                        </a:rPr>
                        <a:t> | </a:t>
                      </a:r>
                      <a:r>
                        <a:rPr lang="en-US" sz="2000" b="1" dirty="0" err="1">
                          <a:effectLst/>
                        </a:rPr>
                        <a:t>bR</a:t>
                      </a:r>
                      <a:r>
                        <a:rPr lang="en-US" sz="2000" b="1" dirty="0">
                          <a:effectLst/>
                        </a:rPr>
                        <a:t> | </a:t>
                      </a:r>
                      <a:r>
                        <a:rPr lang="en-US" sz="2000" b="1" dirty="0">
                          <a:effectLst/>
                          <a:sym typeface="Symbol" panose="05050102010706020507" pitchFamily="18" charset="2"/>
                        </a:rPr>
                        <a:t></a:t>
                      </a:r>
                      <a:endParaRPr lang="en-US" sz="2000" b="1" dirty="0">
                        <a:effectLst/>
                      </a:endParaRPr>
                    </a:p>
                    <a:p>
                      <a:pPr marL="0" marR="0">
                        <a:lnSpc>
                          <a:spcPct val="100000"/>
                        </a:lnSpc>
                        <a:spcBef>
                          <a:spcPts val="0"/>
                        </a:spcBef>
                        <a:spcAft>
                          <a:spcPts val="0"/>
                        </a:spcAft>
                      </a:pPr>
                      <a:r>
                        <a:rPr lang="en-US" sz="2000" b="1" dirty="0">
                          <a:effectLst/>
                        </a:rPr>
                        <a:t>R </a:t>
                      </a:r>
                      <a:r>
                        <a:rPr lang="en-US" sz="2000" b="1" dirty="0">
                          <a:effectLst/>
                          <a:sym typeface="Wingdings" panose="05000000000000000000" pitchFamily="2" charset="2"/>
                        </a:rPr>
                        <a:t></a:t>
                      </a:r>
                      <a:r>
                        <a:rPr lang="en-US" sz="2000" b="1" dirty="0">
                          <a:effectLst/>
                        </a:rPr>
                        <a:t> </a:t>
                      </a:r>
                      <a:r>
                        <a:rPr lang="en-US" sz="2000" b="1" dirty="0" err="1">
                          <a:effectLst/>
                        </a:rPr>
                        <a:t>bS</a:t>
                      </a:r>
                      <a:r>
                        <a:rPr lang="en-US" sz="2000" b="1" dirty="0">
                          <a:effectLst/>
                        </a:rPr>
                        <a:t> | </a:t>
                      </a:r>
                      <a:r>
                        <a:rPr lang="en-US" sz="2000" b="1" dirty="0">
                          <a:effectLst/>
                          <a:sym typeface="Symbol" panose="05050102010706020507" pitchFamily="18" charset="2"/>
                        </a:rPr>
                        <a:t></a:t>
                      </a:r>
                      <a:endParaRPr lang="en-US" sz="20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marL="0" marR="0">
                        <a:lnSpc>
                          <a:spcPct val="100000"/>
                        </a:lnSpc>
                        <a:spcBef>
                          <a:spcPts val="0"/>
                        </a:spcBef>
                        <a:spcAft>
                          <a:spcPts val="0"/>
                        </a:spcAft>
                      </a:pPr>
                      <a:r>
                        <a:rPr lang="en-US" sz="2000" b="1" dirty="0">
                          <a:effectLst/>
                        </a:rPr>
                        <a:t>Remove  </a:t>
                      </a:r>
                      <a:r>
                        <a:rPr lang="en-US" sz="2000" b="1" dirty="0">
                          <a:solidFill>
                            <a:srgbClr val="FF0000"/>
                          </a:solidFill>
                          <a:effectLst/>
                        </a:rPr>
                        <a:t>R </a:t>
                      </a:r>
                      <a:r>
                        <a:rPr lang="en-US" sz="2000" b="1" dirty="0">
                          <a:solidFill>
                            <a:srgbClr val="FF0000"/>
                          </a:solidFill>
                          <a:effectLst/>
                          <a:sym typeface="Wingdings" panose="05000000000000000000" pitchFamily="2" charset="2"/>
                        </a:rPr>
                        <a:t></a:t>
                      </a:r>
                      <a:r>
                        <a:rPr lang="en-US" sz="2000" b="1" dirty="0">
                          <a:solidFill>
                            <a:srgbClr val="FF0000"/>
                          </a:solidFill>
                          <a:effectLst/>
                        </a:rPr>
                        <a:t> </a:t>
                      </a:r>
                      <a:r>
                        <a:rPr lang="en-US" sz="2000" b="1" dirty="0">
                          <a:solidFill>
                            <a:srgbClr val="FF0000"/>
                          </a:solidFill>
                          <a:effectLst/>
                          <a:sym typeface="Symbol" panose="05050102010706020507" pitchFamily="18" charset="2"/>
                        </a:rPr>
                        <a:t></a:t>
                      </a:r>
                      <a:endParaRPr lang="en-US" sz="2000" b="1" dirty="0">
                        <a:solidFill>
                          <a:srgbClr val="FF0000"/>
                        </a:solidFill>
                        <a:effectLst/>
                      </a:endParaRPr>
                    </a:p>
                    <a:p>
                      <a:pPr marL="0" marR="0">
                        <a:lnSpc>
                          <a:spcPct val="100000"/>
                        </a:lnSpc>
                        <a:spcBef>
                          <a:spcPts val="0"/>
                        </a:spcBef>
                        <a:spcAft>
                          <a:spcPts val="0"/>
                        </a:spcAft>
                      </a:pPr>
                      <a:r>
                        <a:rPr lang="en-US" sz="2000" b="1" dirty="0">
                          <a:effectLst/>
                        </a:rPr>
                        <a:t>P </a:t>
                      </a:r>
                      <a:r>
                        <a:rPr lang="en-US" sz="2000" b="1" dirty="0">
                          <a:effectLst/>
                          <a:sym typeface="Wingdings" panose="05000000000000000000" pitchFamily="2" charset="2"/>
                        </a:rPr>
                        <a:t></a:t>
                      </a:r>
                      <a:r>
                        <a:rPr lang="en-US" sz="2000" b="1" dirty="0">
                          <a:effectLst/>
                        </a:rPr>
                        <a:t> S</a:t>
                      </a:r>
                    </a:p>
                    <a:p>
                      <a:pPr marL="0" marR="0">
                        <a:lnSpc>
                          <a:spcPct val="100000"/>
                        </a:lnSpc>
                        <a:spcBef>
                          <a:spcPts val="0"/>
                        </a:spcBef>
                        <a:spcAft>
                          <a:spcPts val="0"/>
                        </a:spcAft>
                      </a:pPr>
                      <a:r>
                        <a:rPr lang="en-US" sz="2000" b="1" dirty="0">
                          <a:effectLst/>
                        </a:rPr>
                        <a:t>S </a:t>
                      </a:r>
                      <a:r>
                        <a:rPr lang="en-US" sz="2000" b="1" dirty="0">
                          <a:effectLst/>
                          <a:sym typeface="Wingdings" panose="05000000000000000000" pitchFamily="2" charset="2"/>
                        </a:rPr>
                        <a:t></a:t>
                      </a:r>
                      <a:r>
                        <a:rPr lang="en-US" sz="2000" b="1" dirty="0">
                          <a:effectLst/>
                        </a:rPr>
                        <a:t> </a:t>
                      </a:r>
                      <a:r>
                        <a:rPr lang="en-US" sz="2000" b="1" dirty="0" err="1">
                          <a:effectLst/>
                        </a:rPr>
                        <a:t>bS</a:t>
                      </a:r>
                      <a:r>
                        <a:rPr lang="en-US" sz="2000" b="1" dirty="0">
                          <a:effectLst/>
                        </a:rPr>
                        <a:t> | </a:t>
                      </a:r>
                      <a:r>
                        <a:rPr lang="en-US" sz="2000" b="1" dirty="0" err="1">
                          <a:effectLst/>
                        </a:rPr>
                        <a:t>aT</a:t>
                      </a:r>
                      <a:r>
                        <a:rPr lang="en-US" sz="2000" b="1" dirty="0">
                          <a:effectLst/>
                        </a:rPr>
                        <a:t> | </a:t>
                      </a:r>
                      <a:r>
                        <a:rPr lang="en-US" sz="2000" b="1" dirty="0">
                          <a:effectLst/>
                          <a:sym typeface="Symbol" panose="05050102010706020507" pitchFamily="18" charset="2"/>
                        </a:rPr>
                        <a:t></a:t>
                      </a:r>
                      <a:endParaRPr lang="en-US" sz="2000" b="1" dirty="0">
                        <a:effectLst/>
                      </a:endParaRPr>
                    </a:p>
                    <a:p>
                      <a:pPr marL="0" marR="0">
                        <a:lnSpc>
                          <a:spcPct val="100000"/>
                        </a:lnSpc>
                        <a:spcBef>
                          <a:spcPts val="0"/>
                        </a:spcBef>
                        <a:spcAft>
                          <a:spcPts val="0"/>
                        </a:spcAft>
                      </a:pPr>
                      <a:r>
                        <a:rPr lang="en-US" sz="2000" b="1" dirty="0">
                          <a:effectLst/>
                        </a:rPr>
                        <a:t>T </a:t>
                      </a:r>
                      <a:r>
                        <a:rPr lang="en-US" sz="2000" b="1" dirty="0">
                          <a:effectLst/>
                          <a:sym typeface="Wingdings" panose="05000000000000000000" pitchFamily="2" charset="2"/>
                        </a:rPr>
                        <a:t></a:t>
                      </a:r>
                      <a:r>
                        <a:rPr lang="en-US" sz="2000" b="1" dirty="0">
                          <a:effectLst/>
                        </a:rPr>
                        <a:t> </a:t>
                      </a:r>
                      <a:r>
                        <a:rPr lang="en-US" sz="2000" b="1" dirty="0" err="1">
                          <a:effectLst/>
                        </a:rPr>
                        <a:t>aT</a:t>
                      </a:r>
                      <a:r>
                        <a:rPr lang="en-US" sz="2000" b="1" dirty="0">
                          <a:effectLst/>
                        </a:rPr>
                        <a:t> | </a:t>
                      </a:r>
                      <a:r>
                        <a:rPr lang="en-US" sz="2000" b="1" dirty="0" err="1">
                          <a:effectLst/>
                        </a:rPr>
                        <a:t>bR</a:t>
                      </a:r>
                      <a:r>
                        <a:rPr lang="en-US" sz="2000" b="1" dirty="0">
                          <a:effectLst/>
                        </a:rPr>
                        <a:t> | </a:t>
                      </a:r>
                      <a:r>
                        <a:rPr lang="en-US" sz="2000" b="1" dirty="0">
                          <a:effectLst/>
                          <a:sym typeface="Symbol" panose="05050102010706020507" pitchFamily="18" charset="2"/>
                        </a:rPr>
                        <a:t></a:t>
                      </a:r>
                      <a:r>
                        <a:rPr lang="en-US" sz="2000" b="1" dirty="0">
                          <a:effectLst/>
                        </a:rPr>
                        <a:t> | </a:t>
                      </a:r>
                      <a:r>
                        <a:rPr lang="en-US" sz="2000" b="1" dirty="0">
                          <a:solidFill>
                            <a:srgbClr val="FF0000"/>
                          </a:solidFill>
                          <a:effectLst/>
                        </a:rPr>
                        <a:t>b</a:t>
                      </a:r>
                    </a:p>
                    <a:p>
                      <a:pPr marL="0" marR="0">
                        <a:lnSpc>
                          <a:spcPct val="100000"/>
                        </a:lnSpc>
                        <a:spcBef>
                          <a:spcPts val="0"/>
                        </a:spcBef>
                        <a:spcAft>
                          <a:spcPts val="0"/>
                        </a:spcAft>
                      </a:pPr>
                      <a:r>
                        <a:rPr lang="en-US" sz="2000" b="1" dirty="0">
                          <a:effectLst/>
                        </a:rPr>
                        <a:t>R </a:t>
                      </a:r>
                      <a:r>
                        <a:rPr lang="en-US" sz="2000" b="1" dirty="0">
                          <a:effectLst/>
                          <a:sym typeface="Wingdings" panose="05000000000000000000" pitchFamily="2" charset="2"/>
                        </a:rPr>
                        <a:t></a:t>
                      </a:r>
                      <a:r>
                        <a:rPr lang="en-US" sz="2000" b="1" dirty="0">
                          <a:effectLst/>
                        </a:rPr>
                        <a:t> </a:t>
                      </a:r>
                      <a:r>
                        <a:rPr lang="en-US" sz="2000" b="1" dirty="0" err="1">
                          <a:effectLst/>
                        </a:rPr>
                        <a:t>bS</a:t>
                      </a:r>
                      <a:endParaRPr lang="en-US" sz="20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22962472"/>
                  </a:ext>
                </a:extLst>
              </a:tr>
              <a:tr h="1674515">
                <a:tc>
                  <a:txBody>
                    <a:bodyPr/>
                    <a:lstStyle/>
                    <a:p>
                      <a:pPr marL="0" marR="0">
                        <a:lnSpc>
                          <a:spcPct val="100000"/>
                        </a:lnSpc>
                        <a:spcBef>
                          <a:spcPts val="0"/>
                        </a:spcBef>
                        <a:spcAft>
                          <a:spcPts val="0"/>
                        </a:spcAft>
                      </a:pPr>
                      <a:r>
                        <a:rPr lang="en-US" sz="2000" b="1" dirty="0">
                          <a:effectLst/>
                        </a:rPr>
                        <a:t>Remove  </a:t>
                      </a:r>
                      <a:r>
                        <a:rPr lang="en-US" sz="2000" b="1" dirty="0">
                          <a:solidFill>
                            <a:srgbClr val="FF0000"/>
                          </a:solidFill>
                          <a:effectLst/>
                        </a:rPr>
                        <a:t>T </a:t>
                      </a:r>
                      <a:r>
                        <a:rPr lang="en-US" sz="2000" b="1" dirty="0">
                          <a:solidFill>
                            <a:srgbClr val="FF0000"/>
                          </a:solidFill>
                          <a:effectLst/>
                          <a:sym typeface="Wingdings" panose="05000000000000000000" pitchFamily="2" charset="2"/>
                        </a:rPr>
                        <a:t></a:t>
                      </a:r>
                      <a:r>
                        <a:rPr lang="en-US" sz="2000" b="1" dirty="0">
                          <a:solidFill>
                            <a:srgbClr val="FF0000"/>
                          </a:solidFill>
                          <a:effectLst/>
                        </a:rPr>
                        <a:t> </a:t>
                      </a:r>
                      <a:r>
                        <a:rPr lang="en-US" sz="2000" b="1" dirty="0">
                          <a:solidFill>
                            <a:srgbClr val="FF0000"/>
                          </a:solidFill>
                          <a:effectLst/>
                          <a:sym typeface="Symbol" panose="05050102010706020507" pitchFamily="18" charset="2"/>
                        </a:rPr>
                        <a:t></a:t>
                      </a:r>
                      <a:endParaRPr lang="en-US" sz="2000" b="1" dirty="0">
                        <a:solidFill>
                          <a:srgbClr val="FF0000"/>
                        </a:solidFill>
                        <a:effectLst/>
                      </a:endParaRPr>
                    </a:p>
                    <a:p>
                      <a:pPr marL="0" marR="0">
                        <a:lnSpc>
                          <a:spcPct val="100000"/>
                        </a:lnSpc>
                        <a:spcBef>
                          <a:spcPts val="0"/>
                        </a:spcBef>
                        <a:spcAft>
                          <a:spcPts val="0"/>
                        </a:spcAft>
                      </a:pPr>
                      <a:r>
                        <a:rPr lang="en-US" sz="2000" b="1" dirty="0">
                          <a:effectLst/>
                        </a:rPr>
                        <a:t>P </a:t>
                      </a:r>
                      <a:r>
                        <a:rPr lang="en-US" sz="2000" b="1" dirty="0">
                          <a:effectLst/>
                          <a:sym typeface="Wingdings" panose="05000000000000000000" pitchFamily="2" charset="2"/>
                        </a:rPr>
                        <a:t></a:t>
                      </a:r>
                      <a:r>
                        <a:rPr lang="en-US" sz="2000" b="1" dirty="0">
                          <a:effectLst/>
                        </a:rPr>
                        <a:t> S</a:t>
                      </a:r>
                    </a:p>
                    <a:p>
                      <a:pPr marL="0" marR="0">
                        <a:lnSpc>
                          <a:spcPct val="100000"/>
                        </a:lnSpc>
                        <a:spcBef>
                          <a:spcPts val="0"/>
                        </a:spcBef>
                        <a:spcAft>
                          <a:spcPts val="0"/>
                        </a:spcAft>
                      </a:pPr>
                      <a:r>
                        <a:rPr lang="en-US" sz="2000" b="1" dirty="0">
                          <a:effectLst/>
                        </a:rPr>
                        <a:t>S </a:t>
                      </a:r>
                      <a:r>
                        <a:rPr lang="en-US" sz="2000" b="1" dirty="0">
                          <a:effectLst/>
                          <a:sym typeface="Wingdings" panose="05000000000000000000" pitchFamily="2" charset="2"/>
                        </a:rPr>
                        <a:t></a:t>
                      </a:r>
                      <a:r>
                        <a:rPr lang="en-US" sz="2000" b="1" dirty="0">
                          <a:effectLst/>
                        </a:rPr>
                        <a:t> </a:t>
                      </a:r>
                      <a:r>
                        <a:rPr lang="en-US" sz="2000" b="1" dirty="0" err="1">
                          <a:effectLst/>
                        </a:rPr>
                        <a:t>bS</a:t>
                      </a:r>
                      <a:r>
                        <a:rPr lang="en-US" sz="2000" b="1" dirty="0">
                          <a:effectLst/>
                        </a:rPr>
                        <a:t> | </a:t>
                      </a:r>
                      <a:r>
                        <a:rPr lang="en-US" sz="2000" b="1" dirty="0" err="1">
                          <a:effectLst/>
                        </a:rPr>
                        <a:t>aT</a:t>
                      </a:r>
                      <a:r>
                        <a:rPr lang="en-US" sz="2000" b="1" dirty="0">
                          <a:effectLst/>
                        </a:rPr>
                        <a:t> | </a:t>
                      </a:r>
                      <a:r>
                        <a:rPr lang="en-US" sz="2000" b="1" dirty="0">
                          <a:effectLst/>
                          <a:sym typeface="Symbol" panose="05050102010706020507" pitchFamily="18" charset="2"/>
                        </a:rPr>
                        <a:t></a:t>
                      </a:r>
                      <a:r>
                        <a:rPr lang="en-US" sz="2000" b="1" dirty="0">
                          <a:effectLst/>
                        </a:rPr>
                        <a:t> | </a:t>
                      </a:r>
                      <a:r>
                        <a:rPr lang="en-US" sz="2000" b="1" dirty="0">
                          <a:solidFill>
                            <a:srgbClr val="FF0000"/>
                          </a:solidFill>
                          <a:effectLst/>
                        </a:rPr>
                        <a:t>a</a:t>
                      </a:r>
                    </a:p>
                    <a:p>
                      <a:pPr marL="0" marR="0">
                        <a:lnSpc>
                          <a:spcPct val="100000"/>
                        </a:lnSpc>
                        <a:spcBef>
                          <a:spcPts val="0"/>
                        </a:spcBef>
                        <a:spcAft>
                          <a:spcPts val="0"/>
                        </a:spcAft>
                      </a:pPr>
                      <a:r>
                        <a:rPr lang="en-US" sz="2000" b="1" dirty="0">
                          <a:effectLst/>
                        </a:rPr>
                        <a:t>T </a:t>
                      </a:r>
                      <a:r>
                        <a:rPr lang="en-US" sz="2000" b="1" dirty="0">
                          <a:effectLst/>
                          <a:sym typeface="Wingdings" panose="05000000000000000000" pitchFamily="2" charset="2"/>
                        </a:rPr>
                        <a:t></a:t>
                      </a:r>
                      <a:r>
                        <a:rPr lang="en-US" sz="2000" b="1" dirty="0">
                          <a:effectLst/>
                        </a:rPr>
                        <a:t> </a:t>
                      </a:r>
                      <a:r>
                        <a:rPr lang="en-US" sz="2000" b="1" dirty="0" err="1">
                          <a:effectLst/>
                        </a:rPr>
                        <a:t>aT</a:t>
                      </a:r>
                      <a:r>
                        <a:rPr lang="en-US" sz="2000" b="1" dirty="0">
                          <a:effectLst/>
                        </a:rPr>
                        <a:t> | </a:t>
                      </a:r>
                      <a:r>
                        <a:rPr lang="en-US" sz="2000" b="1" dirty="0" err="1">
                          <a:effectLst/>
                        </a:rPr>
                        <a:t>bR</a:t>
                      </a:r>
                      <a:r>
                        <a:rPr lang="en-US" sz="2000" b="1" dirty="0">
                          <a:effectLst/>
                        </a:rPr>
                        <a:t> | b |  </a:t>
                      </a:r>
                      <a:r>
                        <a:rPr lang="en-US" sz="2000" b="1" dirty="0">
                          <a:solidFill>
                            <a:srgbClr val="FF0000"/>
                          </a:solidFill>
                          <a:effectLst/>
                        </a:rPr>
                        <a:t>a</a:t>
                      </a:r>
                    </a:p>
                    <a:p>
                      <a:pPr marL="0" marR="0">
                        <a:lnSpc>
                          <a:spcPct val="100000"/>
                        </a:lnSpc>
                        <a:spcBef>
                          <a:spcPts val="0"/>
                        </a:spcBef>
                        <a:spcAft>
                          <a:spcPts val="0"/>
                        </a:spcAft>
                      </a:pPr>
                      <a:r>
                        <a:rPr lang="en-US" sz="2000" b="1" dirty="0">
                          <a:effectLst/>
                        </a:rPr>
                        <a:t>R </a:t>
                      </a:r>
                      <a:r>
                        <a:rPr lang="en-US" sz="2000" b="1" dirty="0">
                          <a:effectLst/>
                          <a:sym typeface="Wingdings" panose="05000000000000000000" pitchFamily="2" charset="2"/>
                        </a:rPr>
                        <a:t></a:t>
                      </a:r>
                      <a:r>
                        <a:rPr lang="en-US" sz="2000" b="1" dirty="0">
                          <a:effectLst/>
                        </a:rPr>
                        <a:t> </a:t>
                      </a:r>
                      <a:r>
                        <a:rPr lang="en-US" sz="2000" b="1" dirty="0" err="1">
                          <a:effectLst/>
                        </a:rPr>
                        <a:t>bS</a:t>
                      </a:r>
                      <a:endParaRPr lang="en-US" sz="20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0000"/>
                        </a:lnSpc>
                        <a:spcBef>
                          <a:spcPts val="0"/>
                        </a:spcBef>
                        <a:spcAft>
                          <a:spcPts val="0"/>
                        </a:spcAft>
                      </a:pPr>
                      <a:r>
                        <a:rPr lang="en-US" sz="2000" b="1" dirty="0">
                          <a:effectLst/>
                        </a:rPr>
                        <a:t>Remove  </a:t>
                      </a:r>
                      <a:r>
                        <a:rPr lang="en-US" sz="2000" b="1" dirty="0">
                          <a:solidFill>
                            <a:srgbClr val="FF0000"/>
                          </a:solidFill>
                          <a:effectLst/>
                        </a:rPr>
                        <a:t>S </a:t>
                      </a:r>
                      <a:r>
                        <a:rPr lang="en-US" sz="2000" b="1" dirty="0">
                          <a:solidFill>
                            <a:srgbClr val="FF0000"/>
                          </a:solidFill>
                          <a:effectLst/>
                          <a:sym typeface="Wingdings" panose="05000000000000000000" pitchFamily="2" charset="2"/>
                        </a:rPr>
                        <a:t></a:t>
                      </a:r>
                      <a:r>
                        <a:rPr lang="en-US" sz="2000" b="1" dirty="0">
                          <a:solidFill>
                            <a:srgbClr val="FF0000"/>
                          </a:solidFill>
                          <a:effectLst/>
                        </a:rPr>
                        <a:t> </a:t>
                      </a:r>
                      <a:r>
                        <a:rPr lang="en-US" sz="2000" b="1" dirty="0">
                          <a:solidFill>
                            <a:srgbClr val="FF0000"/>
                          </a:solidFill>
                          <a:effectLst/>
                          <a:sym typeface="Symbol" panose="05050102010706020507" pitchFamily="18" charset="2"/>
                        </a:rPr>
                        <a:t></a:t>
                      </a:r>
                      <a:endParaRPr lang="en-US" sz="2000" b="1" dirty="0">
                        <a:solidFill>
                          <a:srgbClr val="FF0000"/>
                        </a:solidFill>
                        <a:effectLst/>
                      </a:endParaRPr>
                    </a:p>
                    <a:p>
                      <a:pPr marL="0" marR="0">
                        <a:lnSpc>
                          <a:spcPct val="100000"/>
                        </a:lnSpc>
                        <a:spcBef>
                          <a:spcPts val="0"/>
                        </a:spcBef>
                        <a:spcAft>
                          <a:spcPts val="0"/>
                        </a:spcAft>
                      </a:pPr>
                      <a:r>
                        <a:rPr lang="en-US" sz="2000" b="1" dirty="0">
                          <a:effectLst/>
                        </a:rPr>
                        <a:t>P </a:t>
                      </a:r>
                      <a:r>
                        <a:rPr lang="en-US" sz="2000" b="1" dirty="0">
                          <a:effectLst/>
                          <a:sym typeface="Wingdings" panose="05000000000000000000" pitchFamily="2" charset="2"/>
                        </a:rPr>
                        <a:t></a:t>
                      </a:r>
                      <a:r>
                        <a:rPr lang="en-US" sz="2000" b="1" dirty="0">
                          <a:effectLst/>
                        </a:rPr>
                        <a:t> S | </a:t>
                      </a:r>
                      <a:r>
                        <a:rPr lang="en-US" sz="2000" b="1" dirty="0">
                          <a:solidFill>
                            <a:srgbClr val="FF0000"/>
                          </a:solidFill>
                          <a:effectLst/>
                          <a:sym typeface="Symbol" panose="05050102010706020507" pitchFamily="18" charset="2"/>
                        </a:rPr>
                        <a:t></a:t>
                      </a:r>
                      <a:endParaRPr lang="en-US" sz="2000" b="1" dirty="0">
                        <a:solidFill>
                          <a:srgbClr val="FF0000"/>
                        </a:solidFill>
                        <a:effectLst/>
                      </a:endParaRPr>
                    </a:p>
                    <a:p>
                      <a:pPr marL="0" marR="0">
                        <a:lnSpc>
                          <a:spcPct val="100000"/>
                        </a:lnSpc>
                        <a:spcBef>
                          <a:spcPts val="0"/>
                        </a:spcBef>
                        <a:spcAft>
                          <a:spcPts val="0"/>
                        </a:spcAft>
                      </a:pPr>
                      <a:r>
                        <a:rPr lang="en-US" sz="2000" b="1" dirty="0">
                          <a:effectLst/>
                        </a:rPr>
                        <a:t>S </a:t>
                      </a:r>
                      <a:r>
                        <a:rPr lang="en-US" sz="2000" b="1" dirty="0">
                          <a:effectLst/>
                          <a:sym typeface="Wingdings" panose="05000000000000000000" pitchFamily="2" charset="2"/>
                        </a:rPr>
                        <a:t></a:t>
                      </a:r>
                      <a:r>
                        <a:rPr lang="en-US" sz="2000" b="1" dirty="0">
                          <a:effectLst/>
                        </a:rPr>
                        <a:t> </a:t>
                      </a:r>
                      <a:r>
                        <a:rPr lang="en-US" sz="2000" b="1" dirty="0" err="1">
                          <a:effectLst/>
                        </a:rPr>
                        <a:t>bS</a:t>
                      </a:r>
                      <a:r>
                        <a:rPr lang="en-US" sz="2000" b="1" dirty="0">
                          <a:effectLst/>
                        </a:rPr>
                        <a:t> | </a:t>
                      </a:r>
                      <a:r>
                        <a:rPr lang="en-US" sz="2000" b="1" dirty="0" err="1">
                          <a:effectLst/>
                        </a:rPr>
                        <a:t>aT</a:t>
                      </a:r>
                      <a:r>
                        <a:rPr lang="en-US" sz="2000" b="1" dirty="0">
                          <a:effectLst/>
                        </a:rPr>
                        <a:t>  | a | </a:t>
                      </a:r>
                      <a:r>
                        <a:rPr lang="en-US" sz="2000" b="1" dirty="0">
                          <a:solidFill>
                            <a:srgbClr val="FF0000"/>
                          </a:solidFill>
                          <a:effectLst/>
                        </a:rPr>
                        <a:t>b</a:t>
                      </a:r>
                    </a:p>
                    <a:p>
                      <a:pPr marL="0" marR="0">
                        <a:lnSpc>
                          <a:spcPct val="100000"/>
                        </a:lnSpc>
                        <a:spcBef>
                          <a:spcPts val="0"/>
                        </a:spcBef>
                        <a:spcAft>
                          <a:spcPts val="0"/>
                        </a:spcAft>
                      </a:pPr>
                      <a:r>
                        <a:rPr lang="en-US" sz="2000" b="1" dirty="0">
                          <a:effectLst/>
                        </a:rPr>
                        <a:t>T </a:t>
                      </a:r>
                      <a:r>
                        <a:rPr lang="en-US" sz="2000" b="1" dirty="0">
                          <a:effectLst/>
                          <a:sym typeface="Wingdings" panose="05000000000000000000" pitchFamily="2" charset="2"/>
                        </a:rPr>
                        <a:t></a:t>
                      </a:r>
                      <a:r>
                        <a:rPr lang="en-US" sz="2000" b="1" dirty="0">
                          <a:effectLst/>
                        </a:rPr>
                        <a:t> </a:t>
                      </a:r>
                      <a:r>
                        <a:rPr lang="en-US" sz="2000" b="1" dirty="0" err="1">
                          <a:effectLst/>
                        </a:rPr>
                        <a:t>aT</a:t>
                      </a:r>
                      <a:r>
                        <a:rPr lang="en-US" sz="2000" b="1" dirty="0">
                          <a:effectLst/>
                        </a:rPr>
                        <a:t> | </a:t>
                      </a:r>
                      <a:r>
                        <a:rPr lang="en-US" sz="2000" b="1" dirty="0" err="1">
                          <a:effectLst/>
                        </a:rPr>
                        <a:t>bR</a:t>
                      </a:r>
                      <a:r>
                        <a:rPr lang="en-US" sz="2000" b="1" dirty="0">
                          <a:effectLst/>
                        </a:rPr>
                        <a:t> | b |  a</a:t>
                      </a:r>
                    </a:p>
                    <a:p>
                      <a:pPr marL="0" marR="0">
                        <a:lnSpc>
                          <a:spcPct val="100000"/>
                        </a:lnSpc>
                        <a:spcBef>
                          <a:spcPts val="0"/>
                        </a:spcBef>
                        <a:spcAft>
                          <a:spcPts val="0"/>
                        </a:spcAft>
                      </a:pPr>
                      <a:r>
                        <a:rPr lang="en-US" sz="2000" b="1" dirty="0">
                          <a:effectLst/>
                        </a:rPr>
                        <a:t>R </a:t>
                      </a:r>
                      <a:r>
                        <a:rPr lang="en-US" sz="2000" b="1" dirty="0">
                          <a:effectLst/>
                          <a:sym typeface="Wingdings" panose="05000000000000000000" pitchFamily="2" charset="2"/>
                        </a:rPr>
                        <a:t></a:t>
                      </a:r>
                      <a:r>
                        <a:rPr lang="en-US" sz="2000" b="1" dirty="0">
                          <a:effectLst/>
                        </a:rPr>
                        <a:t> </a:t>
                      </a:r>
                      <a:r>
                        <a:rPr lang="en-US" sz="2000" b="1" dirty="0" err="1">
                          <a:effectLst/>
                        </a:rPr>
                        <a:t>bS</a:t>
                      </a:r>
                      <a:r>
                        <a:rPr lang="en-US" sz="2000" b="1" dirty="0">
                          <a:effectLst/>
                        </a:rPr>
                        <a:t> | </a:t>
                      </a:r>
                      <a:r>
                        <a:rPr lang="en-US" sz="2000" b="1" dirty="0">
                          <a:solidFill>
                            <a:srgbClr val="FF0000"/>
                          </a:solidFill>
                          <a:effectLst/>
                        </a:rPr>
                        <a:t>b</a:t>
                      </a:r>
                      <a:endParaRPr lang="en-US" sz="2000" b="1"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0000"/>
                        </a:lnSpc>
                        <a:spcBef>
                          <a:spcPts val="0"/>
                        </a:spcBef>
                        <a:spcAft>
                          <a:spcPts val="0"/>
                        </a:spcAft>
                      </a:pPr>
                      <a:r>
                        <a:rPr lang="en-US" sz="2000" b="1" dirty="0">
                          <a:effectLst/>
                        </a:rPr>
                        <a:t>Remove  </a:t>
                      </a:r>
                      <a:r>
                        <a:rPr lang="en-US" sz="2000" b="1" dirty="0">
                          <a:solidFill>
                            <a:srgbClr val="FF0000"/>
                          </a:solidFill>
                          <a:effectLst/>
                        </a:rPr>
                        <a:t>P </a:t>
                      </a:r>
                      <a:r>
                        <a:rPr lang="en-US" sz="2000" b="1" dirty="0">
                          <a:solidFill>
                            <a:srgbClr val="FF0000"/>
                          </a:solidFill>
                          <a:effectLst/>
                          <a:sym typeface="Wingdings" panose="05000000000000000000" pitchFamily="2" charset="2"/>
                        </a:rPr>
                        <a:t></a:t>
                      </a:r>
                      <a:r>
                        <a:rPr lang="en-US" sz="2000" b="1" dirty="0">
                          <a:solidFill>
                            <a:srgbClr val="FF0000"/>
                          </a:solidFill>
                          <a:effectLst/>
                        </a:rPr>
                        <a:t> S</a:t>
                      </a:r>
                    </a:p>
                    <a:p>
                      <a:pPr marL="0" marR="0">
                        <a:lnSpc>
                          <a:spcPct val="100000"/>
                        </a:lnSpc>
                        <a:spcBef>
                          <a:spcPts val="0"/>
                        </a:spcBef>
                        <a:spcAft>
                          <a:spcPts val="0"/>
                        </a:spcAft>
                      </a:pPr>
                      <a:r>
                        <a:rPr lang="en-US" sz="2000" b="1" dirty="0">
                          <a:effectLst/>
                        </a:rPr>
                        <a:t>P </a:t>
                      </a:r>
                      <a:r>
                        <a:rPr lang="en-US" sz="2000" b="1" dirty="0">
                          <a:effectLst/>
                          <a:sym typeface="Wingdings" panose="05000000000000000000" pitchFamily="2" charset="2"/>
                        </a:rPr>
                        <a:t></a:t>
                      </a:r>
                      <a:r>
                        <a:rPr lang="en-US" sz="2000" b="1" dirty="0">
                          <a:effectLst/>
                        </a:rPr>
                        <a:t> </a:t>
                      </a:r>
                      <a:r>
                        <a:rPr lang="en-US" sz="2000" b="1" dirty="0" err="1">
                          <a:solidFill>
                            <a:srgbClr val="FF0000"/>
                          </a:solidFill>
                          <a:effectLst/>
                        </a:rPr>
                        <a:t>bS</a:t>
                      </a:r>
                      <a:r>
                        <a:rPr lang="en-US" sz="2000" b="1" dirty="0">
                          <a:solidFill>
                            <a:srgbClr val="FF0000"/>
                          </a:solidFill>
                          <a:effectLst/>
                        </a:rPr>
                        <a:t> | </a:t>
                      </a:r>
                      <a:r>
                        <a:rPr lang="en-US" sz="2000" b="1" dirty="0" err="1">
                          <a:solidFill>
                            <a:srgbClr val="FF0000"/>
                          </a:solidFill>
                          <a:effectLst/>
                        </a:rPr>
                        <a:t>aT</a:t>
                      </a:r>
                      <a:r>
                        <a:rPr lang="en-US" sz="2000" b="1" dirty="0">
                          <a:solidFill>
                            <a:srgbClr val="FF0000"/>
                          </a:solidFill>
                          <a:effectLst/>
                        </a:rPr>
                        <a:t>  | a | b | </a:t>
                      </a:r>
                      <a:r>
                        <a:rPr lang="en-US" sz="2000" b="1" dirty="0">
                          <a:effectLst/>
                          <a:sym typeface="Symbol" panose="05050102010706020507" pitchFamily="18" charset="2"/>
                        </a:rPr>
                        <a:t></a:t>
                      </a:r>
                      <a:endParaRPr lang="en-US" sz="2000" b="1" dirty="0">
                        <a:effectLst/>
                      </a:endParaRPr>
                    </a:p>
                    <a:p>
                      <a:pPr marL="0" marR="0">
                        <a:lnSpc>
                          <a:spcPct val="100000"/>
                        </a:lnSpc>
                        <a:spcBef>
                          <a:spcPts val="0"/>
                        </a:spcBef>
                        <a:spcAft>
                          <a:spcPts val="0"/>
                        </a:spcAft>
                      </a:pPr>
                      <a:r>
                        <a:rPr lang="en-US" sz="2000" b="1" dirty="0">
                          <a:effectLst/>
                        </a:rPr>
                        <a:t>S </a:t>
                      </a:r>
                      <a:r>
                        <a:rPr lang="en-US" sz="2000" b="1" dirty="0">
                          <a:effectLst/>
                          <a:sym typeface="Wingdings" panose="05000000000000000000" pitchFamily="2" charset="2"/>
                        </a:rPr>
                        <a:t></a:t>
                      </a:r>
                      <a:r>
                        <a:rPr lang="en-US" sz="2000" b="1" dirty="0">
                          <a:effectLst/>
                        </a:rPr>
                        <a:t> </a:t>
                      </a:r>
                      <a:r>
                        <a:rPr lang="en-US" sz="2000" b="1" dirty="0" err="1">
                          <a:effectLst/>
                        </a:rPr>
                        <a:t>bS</a:t>
                      </a:r>
                      <a:r>
                        <a:rPr lang="en-US" sz="2000" b="1" dirty="0">
                          <a:effectLst/>
                        </a:rPr>
                        <a:t> | </a:t>
                      </a:r>
                      <a:r>
                        <a:rPr lang="en-US" sz="2000" b="1" dirty="0" err="1">
                          <a:effectLst/>
                        </a:rPr>
                        <a:t>aT</a:t>
                      </a:r>
                      <a:r>
                        <a:rPr lang="en-US" sz="2000" b="1" dirty="0">
                          <a:effectLst/>
                        </a:rPr>
                        <a:t>  | a | b</a:t>
                      </a:r>
                    </a:p>
                    <a:p>
                      <a:pPr marL="0" marR="0">
                        <a:lnSpc>
                          <a:spcPct val="100000"/>
                        </a:lnSpc>
                        <a:spcBef>
                          <a:spcPts val="0"/>
                        </a:spcBef>
                        <a:spcAft>
                          <a:spcPts val="0"/>
                        </a:spcAft>
                      </a:pPr>
                      <a:r>
                        <a:rPr lang="en-US" sz="2000" b="1" dirty="0">
                          <a:effectLst/>
                        </a:rPr>
                        <a:t>T </a:t>
                      </a:r>
                      <a:r>
                        <a:rPr lang="en-US" sz="2000" b="1" dirty="0">
                          <a:effectLst/>
                          <a:sym typeface="Wingdings" panose="05000000000000000000" pitchFamily="2" charset="2"/>
                        </a:rPr>
                        <a:t></a:t>
                      </a:r>
                      <a:r>
                        <a:rPr lang="en-US" sz="2000" b="1" dirty="0">
                          <a:effectLst/>
                        </a:rPr>
                        <a:t> </a:t>
                      </a:r>
                      <a:r>
                        <a:rPr lang="en-US" sz="2000" b="1" dirty="0" err="1">
                          <a:effectLst/>
                        </a:rPr>
                        <a:t>aT</a:t>
                      </a:r>
                      <a:r>
                        <a:rPr lang="en-US" sz="2000" b="1" dirty="0">
                          <a:effectLst/>
                        </a:rPr>
                        <a:t> | </a:t>
                      </a:r>
                      <a:r>
                        <a:rPr lang="en-US" sz="2000" b="1" dirty="0" err="1">
                          <a:effectLst/>
                        </a:rPr>
                        <a:t>bR</a:t>
                      </a:r>
                      <a:r>
                        <a:rPr lang="en-US" sz="2000" b="1" dirty="0">
                          <a:effectLst/>
                        </a:rPr>
                        <a:t> | b |  a</a:t>
                      </a:r>
                    </a:p>
                    <a:p>
                      <a:pPr marL="0" marR="0">
                        <a:lnSpc>
                          <a:spcPct val="100000"/>
                        </a:lnSpc>
                        <a:spcBef>
                          <a:spcPts val="0"/>
                        </a:spcBef>
                        <a:spcAft>
                          <a:spcPts val="0"/>
                        </a:spcAft>
                      </a:pPr>
                      <a:r>
                        <a:rPr lang="en-US" sz="2000" b="1" dirty="0">
                          <a:effectLst/>
                        </a:rPr>
                        <a:t>R </a:t>
                      </a:r>
                      <a:r>
                        <a:rPr lang="en-US" sz="2000" b="1" dirty="0">
                          <a:effectLst/>
                          <a:sym typeface="Wingdings" panose="05000000000000000000" pitchFamily="2" charset="2"/>
                        </a:rPr>
                        <a:t></a:t>
                      </a:r>
                      <a:r>
                        <a:rPr lang="en-US" sz="2000" b="1" dirty="0">
                          <a:effectLst/>
                        </a:rPr>
                        <a:t> </a:t>
                      </a:r>
                      <a:r>
                        <a:rPr lang="en-US" sz="2000" b="1" dirty="0" err="1">
                          <a:effectLst/>
                        </a:rPr>
                        <a:t>bS</a:t>
                      </a:r>
                      <a:r>
                        <a:rPr lang="en-US" sz="2000" b="1" dirty="0">
                          <a:effectLst/>
                        </a:rPr>
                        <a:t> | b</a:t>
                      </a:r>
                      <a:endParaRPr lang="en-US" sz="20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37588246"/>
                  </a:ext>
                </a:extLst>
              </a:tr>
              <a:tr h="2644025">
                <a:tc>
                  <a:txBody>
                    <a:bodyPr/>
                    <a:lstStyle/>
                    <a:p>
                      <a:pPr marL="0" marR="0">
                        <a:lnSpc>
                          <a:spcPct val="100000"/>
                        </a:lnSpc>
                        <a:spcBef>
                          <a:spcPts val="0"/>
                        </a:spcBef>
                        <a:spcAft>
                          <a:spcPts val="0"/>
                        </a:spcAft>
                      </a:pPr>
                      <a:r>
                        <a:rPr lang="en-US" sz="2000" b="1" dirty="0">
                          <a:effectLst/>
                        </a:rPr>
                        <a:t>Find rules not in CNF format</a:t>
                      </a:r>
                    </a:p>
                    <a:p>
                      <a:pPr marL="0" marR="0">
                        <a:lnSpc>
                          <a:spcPct val="100000"/>
                        </a:lnSpc>
                        <a:spcBef>
                          <a:spcPts val="0"/>
                        </a:spcBef>
                        <a:spcAft>
                          <a:spcPts val="0"/>
                        </a:spcAft>
                      </a:pPr>
                      <a:r>
                        <a:rPr lang="en-US" sz="2000" b="1" dirty="0">
                          <a:effectLst/>
                        </a:rPr>
                        <a:t>P </a:t>
                      </a:r>
                      <a:r>
                        <a:rPr lang="en-US" sz="2000" b="1" dirty="0">
                          <a:effectLst/>
                          <a:sym typeface="Wingdings" panose="05000000000000000000" pitchFamily="2" charset="2"/>
                        </a:rPr>
                        <a:t></a:t>
                      </a:r>
                      <a:r>
                        <a:rPr lang="en-US" sz="2000" b="1" dirty="0">
                          <a:effectLst/>
                        </a:rPr>
                        <a:t> </a:t>
                      </a:r>
                      <a:r>
                        <a:rPr lang="en-US" sz="2000" b="1" dirty="0" err="1">
                          <a:solidFill>
                            <a:srgbClr val="FF0000"/>
                          </a:solidFill>
                          <a:effectLst/>
                        </a:rPr>
                        <a:t>bS</a:t>
                      </a:r>
                      <a:r>
                        <a:rPr lang="en-US" sz="2000" b="1" dirty="0">
                          <a:effectLst/>
                        </a:rPr>
                        <a:t> | </a:t>
                      </a:r>
                      <a:r>
                        <a:rPr lang="en-US" sz="2000" b="1" dirty="0" err="1">
                          <a:solidFill>
                            <a:srgbClr val="FF0000"/>
                          </a:solidFill>
                          <a:effectLst/>
                        </a:rPr>
                        <a:t>aT</a:t>
                      </a:r>
                      <a:r>
                        <a:rPr lang="en-US" sz="2000" b="1" dirty="0">
                          <a:effectLst/>
                        </a:rPr>
                        <a:t>  | a | b | </a:t>
                      </a:r>
                      <a:r>
                        <a:rPr lang="en-US" sz="2000" b="1" dirty="0">
                          <a:effectLst/>
                          <a:sym typeface="Symbol" panose="05050102010706020507" pitchFamily="18" charset="2"/>
                        </a:rPr>
                        <a:t></a:t>
                      </a:r>
                      <a:endParaRPr lang="en-US" sz="2000" b="1" dirty="0">
                        <a:effectLst/>
                      </a:endParaRPr>
                    </a:p>
                    <a:p>
                      <a:pPr marL="0" marR="0">
                        <a:lnSpc>
                          <a:spcPct val="100000"/>
                        </a:lnSpc>
                        <a:spcBef>
                          <a:spcPts val="0"/>
                        </a:spcBef>
                        <a:spcAft>
                          <a:spcPts val="0"/>
                        </a:spcAft>
                      </a:pPr>
                      <a:r>
                        <a:rPr lang="en-US" sz="2000" b="1" dirty="0">
                          <a:effectLst/>
                        </a:rPr>
                        <a:t>S </a:t>
                      </a:r>
                      <a:r>
                        <a:rPr lang="en-US" sz="2000" b="1" dirty="0">
                          <a:effectLst/>
                          <a:sym typeface="Wingdings" panose="05000000000000000000" pitchFamily="2" charset="2"/>
                        </a:rPr>
                        <a:t></a:t>
                      </a:r>
                      <a:r>
                        <a:rPr lang="en-US" sz="2000" b="1" dirty="0">
                          <a:effectLst/>
                        </a:rPr>
                        <a:t> </a:t>
                      </a:r>
                      <a:r>
                        <a:rPr lang="en-US" sz="2000" b="1" dirty="0" err="1">
                          <a:solidFill>
                            <a:srgbClr val="FF0000"/>
                          </a:solidFill>
                          <a:effectLst/>
                        </a:rPr>
                        <a:t>bS</a:t>
                      </a:r>
                      <a:r>
                        <a:rPr lang="en-US" sz="2000" b="1" dirty="0">
                          <a:effectLst/>
                        </a:rPr>
                        <a:t> | </a:t>
                      </a:r>
                      <a:r>
                        <a:rPr lang="en-US" sz="2000" b="1" dirty="0" err="1">
                          <a:solidFill>
                            <a:srgbClr val="FF0000"/>
                          </a:solidFill>
                          <a:effectLst/>
                        </a:rPr>
                        <a:t>aT</a:t>
                      </a:r>
                      <a:r>
                        <a:rPr lang="en-US" sz="2000" b="1" dirty="0">
                          <a:effectLst/>
                        </a:rPr>
                        <a:t>  | a | b</a:t>
                      </a:r>
                    </a:p>
                    <a:p>
                      <a:pPr marL="0" marR="0">
                        <a:lnSpc>
                          <a:spcPct val="100000"/>
                        </a:lnSpc>
                        <a:spcBef>
                          <a:spcPts val="0"/>
                        </a:spcBef>
                        <a:spcAft>
                          <a:spcPts val="0"/>
                        </a:spcAft>
                      </a:pPr>
                      <a:r>
                        <a:rPr lang="en-US" sz="2000" b="1" dirty="0">
                          <a:effectLst/>
                        </a:rPr>
                        <a:t>T </a:t>
                      </a:r>
                      <a:r>
                        <a:rPr lang="en-US" sz="2000" b="1" dirty="0">
                          <a:effectLst/>
                          <a:sym typeface="Wingdings" panose="05000000000000000000" pitchFamily="2" charset="2"/>
                        </a:rPr>
                        <a:t></a:t>
                      </a:r>
                      <a:r>
                        <a:rPr lang="en-US" sz="2000" b="1" dirty="0">
                          <a:effectLst/>
                        </a:rPr>
                        <a:t> </a:t>
                      </a:r>
                      <a:r>
                        <a:rPr lang="en-US" sz="2000" b="1" dirty="0" err="1">
                          <a:solidFill>
                            <a:srgbClr val="FF0000"/>
                          </a:solidFill>
                          <a:effectLst/>
                        </a:rPr>
                        <a:t>aT</a:t>
                      </a:r>
                      <a:r>
                        <a:rPr lang="en-US" sz="2000" b="1" dirty="0">
                          <a:effectLst/>
                        </a:rPr>
                        <a:t> | </a:t>
                      </a:r>
                      <a:r>
                        <a:rPr lang="en-US" sz="2000" b="1" dirty="0" err="1">
                          <a:solidFill>
                            <a:srgbClr val="FF0000"/>
                          </a:solidFill>
                          <a:effectLst/>
                        </a:rPr>
                        <a:t>bR</a:t>
                      </a:r>
                      <a:r>
                        <a:rPr lang="en-US" sz="2000" b="1" dirty="0">
                          <a:solidFill>
                            <a:srgbClr val="FF0000"/>
                          </a:solidFill>
                          <a:effectLst/>
                        </a:rPr>
                        <a:t> </a:t>
                      </a:r>
                      <a:r>
                        <a:rPr lang="en-US" sz="2000" b="1" dirty="0">
                          <a:effectLst/>
                        </a:rPr>
                        <a:t>| b |  a</a:t>
                      </a:r>
                    </a:p>
                    <a:p>
                      <a:pPr marL="0" marR="0">
                        <a:lnSpc>
                          <a:spcPct val="100000"/>
                        </a:lnSpc>
                        <a:spcBef>
                          <a:spcPts val="0"/>
                        </a:spcBef>
                        <a:spcAft>
                          <a:spcPts val="0"/>
                        </a:spcAft>
                      </a:pPr>
                      <a:r>
                        <a:rPr lang="en-US" sz="2000" b="1" dirty="0">
                          <a:effectLst/>
                        </a:rPr>
                        <a:t>R </a:t>
                      </a:r>
                      <a:r>
                        <a:rPr lang="en-US" sz="2000" b="1" dirty="0">
                          <a:effectLst/>
                          <a:sym typeface="Wingdings" panose="05000000000000000000" pitchFamily="2" charset="2"/>
                        </a:rPr>
                        <a:t></a:t>
                      </a:r>
                      <a:r>
                        <a:rPr lang="en-US" sz="2000" b="1" dirty="0">
                          <a:solidFill>
                            <a:srgbClr val="FF0000"/>
                          </a:solidFill>
                          <a:effectLst/>
                        </a:rPr>
                        <a:t> </a:t>
                      </a:r>
                      <a:r>
                        <a:rPr lang="en-US" sz="2000" b="1" dirty="0" err="1">
                          <a:solidFill>
                            <a:srgbClr val="FF0000"/>
                          </a:solidFill>
                          <a:effectLst/>
                        </a:rPr>
                        <a:t>bS</a:t>
                      </a:r>
                      <a:r>
                        <a:rPr lang="en-US" sz="2000" b="1" dirty="0">
                          <a:solidFill>
                            <a:srgbClr val="FF0000"/>
                          </a:solidFill>
                          <a:effectLst/>
                        </a:rPr>
                        <a:t> </a:t>
                      </a:r>
                      <a:r>
                        <a:rPr lang="en-US" sz="2000" b="1" dirty="0">
                          <a:effectLst/>
                        </a:rPr>
                        <a:t>| b</a:t>
                      </a:r>
                      <a:endParaRPr lang="en-US" sz="20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marL="0" marR="0">
                        <a:lnSpc>
                          <a:spcPct val="100000"/>
                        </a:lnSpc>
                        <a:spcBef>
                          <a:spcPts val="0"/>
                        </a:spcBef>
                        <a:spcAft>
                          <a:spcPts val="0"/>
                        </a:spcAft>
                      </a:pPr>
                      <a:r>
                        <a:rPr lang="en-US" sz="2000" b="1" dirty="0">
                          <a:effectLst/>
                        </a:rPr>
                        <a:t>Add new Rules to convert the rules not in CNF format</a:t>
                      </a:r>
                    </a:p>
                    <a:p>
                      <a:pPr marL="0" marR="0">
                        <a:lnSpc>
                          <a:spcPct val="100000"/>
                        </a:lnSpc>
                        <a:spcBef>
                          <a:spcPts val="0"/>
                        </a:spcBef>
                        <a:spcAft>
                          <a:spcPts val="0"/>
                        </a:spcAft>
                      </a:pPr>
                      <a:r>
                        <a:rPr lang="en-US" sz="2000" b="1" dirty="0">
                          <a:effectLst/>
                        </a:rPr>
                        <a:t>P </a:t>
                      </a:r>
                      <a:r>
                        <a:rPr lang="en-US" sz="2000" b="1" dirty="0">
                          <a:effectLst/>
                          <a:sym typeface="Wingdings" panose="05000000000000000000" pitchFamily="2" charset="2"/>
                        </a:rPr>
                        <a:t></a:t>
                      </a:r>
                      <a:r>
                        <a:rPr lang="en-US" sz="2000" b="1" dirty="0">
                          <a:effectLst/>
                        </a:rPr>
                        <a:t> </a:t>
                      </a:r>
                      <a:r>
                        <a:rPr lang="en-US" sz="2000" b="1" dirty="0">
                          <a:solidFill>
                            <a:srgbClr val="FF0000"/>
                          </a:solidFill>
                          <a:effectLst/>
                        </a:rPr>
                        <a:t>B</a:t>
                      </a:r>
                      <a:r>
                        <a:rPr lang="en-US" sz="2000" b="1" dirty="0">
                          <a:effectLst/>
                        </a:rPr>
                        <a:t>S | </a:t>
                      </a:r>
                      <a:r>
                        <a:rPr lang="en-US" sz="2000" b="1" dirty="0">
                          <a:solidFill>
                            <a:srgbClr val="FF0000"/>
                          </a:solidFill>
                          <a:effectLst/>
                        </a:rPr>
                        <a:t>A</a:t>
                      </a:r>
                      <a:r>
                        <a:rPr lang="en-US" sz="2000" b="1" dirty="0">
                          <a:effectLst/>
                        </a:rPr>
                        <a:t>T  | a | b | </a:t>
                      </a:r>
                      <a:r>
                        <a:rPr lang="en-US" sz="2000" b="1" dirty="0">
                          <a:effectLst/>
                          <a:sym typeface="Symbol" panose="05050102010706020507" pitchFamily="18" charset="2"/>
                        </a:rPr>
                        <a:t></a:t>
                      </a:r>
                      <a:endParaRPr lang="en-US" sz="2000" b="1" dirty="0">
                        <a:effectLst/>
                      </a:endParaRPr>
                    </a:p>
                    <a:p>
                      <a:pPr marL="0" marR="0">
                        <a:lnSpc>
                          <a:spcPct val="100000"/>
                        </a:lnSpc>
                        <a:spcBef>
                          <a:spcPts val="0"/>
                        </a:spcBef>
                        <a:spcAft>
                          <a:spcPts val="0"/>
                        </a:spcAft>
                      </a:pPr>
                      <a:r>
                        <a:rPr lang="en-US" sz="2000" b="1" dirty="0">
                          <a:effectLst/>
                        </a:rPr>
                        <a:t>S </a:t>
                      </a:r>
                      <a:r>
                        <a:rPr lang="en-US" sz="2000" b="1" dirty="0">
                          <a:effectLst/>
                          <a:sym typeface="Wingdings" panose="05000000000000000000" pitchFamily="2" charset="2"/>
                        </a:rPr>
                        <a:t></a:t>
                      </a:r>
                      <a:r>
                        <a:rPr lang="en-US" sz="2000" b="1" dirty="0">
                          <a:effectLst/>
                        </a:rPr>
                        <a:t> </a:t>
                      </a:r>
                      <a:r>
                        <a:rPr lang="en-US" sz="2000" b="1" dirty="0">
                          <a:solidFill>
                            <a:srgbClr val="FF0000"/>
                          </a:solidFill>
                          <a:effectLst/>
                        </a:rPr>
                        <a:t>B</a:t>
                      </a:r>
                      <a:r>
                        <a:rPr lang="en-US" sz="2000" b="1" dirty="0">
                          <a:effectLst/>
                        </a:rPr>
                        <a:t>S | </a:t>
                      </a:r>
                      <a:r>
                        <a:rPr lang="en-US" sz="2000" b="1" dirty="0">
                          <a:solidFill>
                            <a:srgbClr val="FF0000"/>
                          </a:solidFill>
                          <a:effectLst/>
                        </a:rPr>
                        <a:t>A</a:t>
                      </a:r>
                      <a:r>
                        <a:rPr lang="en-US" sz="2000" b="1" dirty="0">
                          <a:effectLst/>
                        </a:rPr>
                        <a:t>T  | a | b</a:t>
                      </a:r>
                    </a:p>
                    <a:p>
                      <a:pPr marL="0" marR="0">
                        <a:lnSpc>
                          <a:spcPct val="100000"/>
                        </a:lnSpc>
                        <a:spcBef>
                          <a:spcPts val="0"/>
                        </a:spcBef>
                        <a:spcAft>
                          <a:spcPts val="0"/>
                        </a:spcAft>
                      </a:pPr>
                      <a:r>
                        <a:rPr lang="en-US" sz="2000" b="1" dirty="0">
                          <a:effectLst/>
                        </a:rPr>
                        <a:t>T </a:t>
                      </a:r>
                      <a:r>
                        <a:rPr lang="en-US" sz="2000" b="1" dirty="0">
                          <a:effectLst/>
                          <a:sym typeface="Wingdings" panose="05000000000000000000" pitchFamily="2" charset="2"/>
                        </a:rPr>
                        <a:t></a:t>
                      </a:r>
                      <a:r>
                        <a:rPr lang="en-US" sz="2000" b="1" dirty="0">
                          <a:effectLst/>
                        </a:rPr>
                        <a:t> </a:t>
                      </a:r>
                      <a:r>
                        <a:rPr lang="en-US" sz="2000" b="1" dirty="0">
                          <a:solidFill>
                            <a:srgbClr val="FF0000"/>
                          </a:solidFill>
                          <a:effectLst/>
                        </a:rPr>
                        <a:t>A</a:t>
                      </a:r>
                      <a:r>
                        <a:rPr lang="en-US" sz="2000" b="1" dirty="0">
                          <a:effectLst/>
                        </a:rPr>
                        <a:t>T | </a:t>
                      </a:r>
                      <a:r>
                        <a:rPr lang="en-US" sz="2000" b="1" dirty="0">
                          <a:solidFill>
                            <a:srgbClr val="FF0000"/>
                          </a:solidFill>
                          <a:effectLst/>
                        </a:rPr>
                        <a:t>B</a:t>
                      </a:r>
                      <a:r>
                        <a:rPr lang="en-US" sz="2000" b="1" dirty="0">
                          <a:effectLst/>
                        </a:rPr>
                        <a:t>R | b |  a</a:t>
                      </a:r>
                    </a:p>
                    <a:p>
                      <a:pPr marL="0" marR="0">
                        <a:lnSpc>
                          <a:spcPct val="100000"/>
                        </a:lnSpc>
                        <a:spcBef>
                          <a:spcPts val="0"/>
                        </a:spcBef>
                        <a:spcAft>
                          <a:spcPts val="0"/>
                        </a:spcAft>
                      </a:pPr>
                      <a:r>
                        <a:rPr lang="en-US" sz="2000" b="1" dirty="0">
                          <a:effectLst/>
                        </a:rPr>
                        <a:t>R </a:t>
                      </a:r>
                      <a:r>
                        <a:rPr lang="en-US" sz="2000" b="1" dirty="0">
                          <a:effectLst/>
                          <a:sym typeface="Wingdings" panose="05000000000000000000" pitchFamily="2" charset="2"/>
                        </a:rPr>
                        <a:t></a:t>
                      </a:r>
                      <a:r>
                        <a:rPr lang="en-US" sz="2000" b="1" dirty="0">
                          <a:effectLst/>
                        </a:rPr>
                        <a:t> </a:t>
                      </a:r>
                      <a:r>
                        <a:rPr lang="en-US" sz="2000" b="1" dirty="0">
                          <a:solidFill>
                            <a:srgbClr val="FF0000"/>
                          </a:solidFill>
                          <a:effectLst/>
                        </a:rPr>
                        <a:t>B</a:t>
                      </a:r>
                      <a:r>
                        <a:rPr lang="en-US" sz="2000" b="1" dirty="0">
                          <a:effectLst/>
                        </a:rPr>
                        <a:t>S | b</a:t>
                      </a:r>
                    </a:p>
                    <a:p>
                      <a:pPr marL="0" marR="0">
                        <a:lnSpc>
                          <a:spcPct val="100000"/>
                        </a:lnSpc>
                        <a:spcBef>
                          <a:spcPts val="0"/>
                        </a:spcBef>
                        <a:spcAft>
                          <a:spcPts val="0"/>
                        </a:spcAft>
                      </a:pPr>
                      <a:r>
                        <a:rPr lang="en-US" sz="2000" b="1" dirty="0">
                          <a:solidFill>
                            <a:srgbClr val="FF0000"/>
                          </a:solidFill>
                          <a:effectLst/>
                        </a:rPr>
                        <a:t>A </a:t>
                      </a:r>
                      <a:r>
                        <a:rPr lang="en-US" sz="2000" b="1" dirty="0">
                          <a:solidFill>
                            <a:srgbClr val="FF0000"/>
                          </a:solidFill>
                          <a:effectLst/>
                          <a:sym typeface="Wingdings" panose="05000000000000000000" pitchFamily="2" charset="2"/>
                        </a:rPr>
                        <a:t></a:t>
                      </a:r>
                      <a:r>
                        <a:rPr lang="en-US" sz="2000" b="1" dirty="0">
                          <a:solidFill>
                            <a:srgbClr val="FF0000"/>
                          </a:solidFill>
                          <a:effectLst/>
                        </a:rPr>
                        <a:t> a</a:t>
                      </a:r>
                    </a:p>
                    <a:p>
                      <a:pPr marL="0" marR="0">
                        <a:lnSpc>
                          <a:spcPct val="100000"/>
                        </a:lnSpc>
                        <a:spcBef>
                          <a:spcPts val="0"/>
                        </a:spcBef>
                        <a:spcAft>
                          <a:spcPts val="0"/>
                        </a:spcAft>
                      </a:pPr>
                      <a:r>
                        <a:rPr lang="en-US" sz="2000" b="1" dirty="0">
                          <a:solidFill>
                            <a:srgbClr val="FF0000"/>
                          </a:solidFill>
                          <a:effectLst/>
                        </a:rPr>
                        <a:t>B </a:t>
                      </a:r>
                      <a:r>
                        <a:rPr lang="en-US" sz="2000" b="1" dirty="0">
                          <a:solidFill>
                            <a:srgbClr val="FF0000"/>
                          </a:solidFill>
                          <a:effectLst/>
                          <a:sym typeface="Wingdings" panose="05000000000000000000" pitchFamily="2" charset="2"/>
                        </a:rPr>
                        <a:t></a:t>
                      </a:r>
                      <a:r>
                        <a:rPr lang="en-US" sz="2000" b="1" dirty="0">
                          <a:solidFill>
                            <a:srgbClr val="FF0000"/>
                          </a:solidFill>
                          <a:effectLst/>
                        </a:rPr>
                        <a:t> b</a:t>
                      </a:r>
                      <a:endParaRPr lang="en-US" sz="2000" b="1"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marL="0" marR="0">
                        <a:lnSpc>
                          <a:spcPct val="100000"/>
                        </a:lnSpc>
                        <a:spcBef>
                          <a:spcPts val="0"/>
                        </a:spcBef>
                        <a:spcAft>
                          <a:spcPts val="0"/>
                        </a:spcAft>
                      </a:pPr>
                      <a:r>
                        <a:rPr lang="en-US" sz="2000" b="1" dirty="0">
                          <a:effectLst/>
                        </a:rPr>
                        <a:t>Finally, in CNF format</a:t>
                      </a:r>
                    </a:p>
                    <a:p>
                      <a:pPr marL="0" marR="0">
                        <a:lnSpc>
                          <a:spcPct val="100000"/>
                        </a:lnSpc>
                        <a:spcBef>
                          <a:spcPts val="0"/>
                        </a:spcBef>
                        <a:spcAft>
                          <a:spcPts val="0"/>
                        </a:spcAft>
                      </a:pPr>
                      <a:r>
                        <a:rPr lang="en-US" sz="2000" b="1" dirty="0">
                          <a:effectLst/>
                        </a:rPr>
                        <a:t>P </a:t>
                      </a:r>
                      <a:r>
                        <a:rPr lang="en-US" sz="2000" b="1" dirty="0">
                          <a:effectLst/>
                          <a:sym typeface="Wingdings" panose="05000000000000000000" pitchFamily="2" charset="2"/>
                        </a:rPr>
                        <a:t></a:t>
                      </a:r>
                      <a:r>
                        <a:rPr lang="en-US" sz="2000" b="1" dirty="0">
                          <a:effectLst/>
                        </a:rPr>
                        <a:t> BS | AT  | a | b | </a:t>
                      </a:r>
                      <a:r>
                        <a:rPr lang="en-US" sz="2000" b="1" dirty="0">
                          <a:effectLst/>
                          <a:sym typeface="Symbol" panose="05050102010706020507" pitchFamily="18" charset="2"/>
                        </a:rPr>
                        <a:t></a:t>
                      </a:r>
                      <a:endParaRPr lang="en-US" sz="2000" b="1" dirty="0">
                        <a:effectLst/>
                      </a:endParaRPr>
                    </a:p>
                    <a:p>
                      <a:pPr marL="0" marR="0">
                        <a:lnSpc>
                          <a:spcPct val="100000"/>
                        </a:lnSpc>
                        <a:spcBef>
                          <a:spcPts val="0"/>
                        </a:spcBef>
                        <a:spcAft>
                          <a:spcPts val="0"/>
                        </a:spcAft>
                      </a:pPr>
                      <a:r>
                        <a:rPr lang="en-US" sz="2000" b="1" dirty="0">
                          <a:effectLst/>
                        </a:rPr>
                        <a:t>S </a:t>
                      </a:r>
                      <a:r>
                        <a:rPr lang="en-US" sz="2000" b="1" dirty="0">
                          <a:effectLst/>
                          <a:sym typeface="Wingdings" panose="05000000000000000000" pitchFamily="2" charset="2"/>
                        </a:rPr>
                        <a:t></a:t>
                      </a:r>
                      <a:r>
                        <a:rPr lang="en-US" sz="2000" b="1" dirty="0">
                          <a:effectLst/>
                        </a:rPr>
                        <a:t> BS | AT  | a | b</a:t>
                      </a:r>
                    </a:p>
                    <a:p>
                      <a:pPr marL="0" marR="0">
                        <a:lnSpc>
                          <a:spcPct val="100000"/>
                        </a:lnSpc>
                        <a:spcBef>
                          <a:spcPts val="0"/>
                        </a:spcBef>
                        <a:spcAft>
                          <a:spcPts val="0"/>
                        </a:spcAft>
                      </a:pPr>
                      <a:r>
                        <a:rPr lang="en-US" sz="2000" b="1" dirty="0">
                          <a:effectLst/>
                        </a:rPr>
                        <a:t>T </a:t>
                      </a:r>
                      <a:r>
                        <a:rPr lang="en-US" sz="2000" b="1" dirty="0">
                          <a:effectLst/>
                          <a:sym typeface="Wingdings" panose="05000000000000000000" pitchFamily="2" charset="2"/>
                        </a:rPr>
                        <a:t></a:t>
                      </a:r>
                      <a:r>
                        <a:rPr lang="en-US" sz="2000" b="1" dirty="0">
                          <a:effectLst/>
                        </a:rPr>
                        <a:t> AT | BR | a |  b</a:t>
                      </a:r>
                    </a:p>
                    <a:p>
                      <a:pPr marL="0" marR="0">
                        <a:lnSpc>
                          <a:spcPct val="100000"/>
                        </a:lnSpc>
                        <a:spcBef>
                          <a:spcPts val="0"/>
                        </a:spcBef>
                        <a:spcAft>
                          <a:spcPts val="0"/>
                        </a:spcAft>
                      </a:pPr>
                      <a:r>
                        <a:rPr lang="en-US" sz="2000" b="1" dirty="0">
                          <a:effectLst/>
                        </a:rPr>
                        <a:t>R </a:t>
                      </a:r>
                      <a:r>
                        <a:rPr lang="en-US" sz="2000" b="1" dirty="0">
                          <a:effectLst/>
                          <a:sym typeface="Wingdings" panose="05000000000000000000" pitchFamily="2" charset="2"/>
                        </a:rPr>
                        <a:t></a:t>
                      </a:r>
                      <a:r>
                        <a:rPr lang="en-US" sz="2000" b="1" dirty="0">
                          <a:effectLst/>
                        </a:rPr>
                        <a:t> BS | b </a:t>
                      </a:r>
                    </a:p>
                    <a:p>
                      <a:pPr marL="0" marR="0">
                        <a:lnSpc>
                          <a:spcPct val="100000"/>
                        </a:lnSpc>
                        <a:spcBef>
                          <a:spcPts val="0"/>
                        </a:spcBef>
                        <a:spcAft>
                          <a:spcPts val="0"/>
                        </a:spcAft>
                      </a:pPr>
                      <a:r>
                        <a:rPr lang="en-US" sz="2000" b="1" dirty="0">
                          <a:effectLst/>
                        </a:rPr>
                        <a:t>A </a:t>
                      </a:r>
                      <a:r>
                        <a:rPr lang="en-US" sz="2000" b="1" dirty="0">
                          <a:effectLst/>
                          <a:sym typeface="Wingdings" panose="05000000000000000000" pitchFamily="2" charset="2"/>
                        </a:rPr>
                        <a:t></a:t>
                      </a:r>
                      <a:r>
                        <a:rPr lang="en-US" sz="2000" b="1" dirty="0">
                          <a:effectLst/>
                        </a:rPr>
                        <a:t> a</a:t>
                      </a:r>
                    </a:p>
                    <a:p>
                      <a:pPr marL="0" marR="0">
                        <a:lnSpc>
                          <a:spcPct val="100000"/>
                        </a:lnSpc>
                        <a:spcBef>
                          <a:spcPts val="0"/>
                        </a:spcBef>
                        <a:spcAft>
                          <a:spcPts val="0"/>
                        </a:spcAft>
                      </a:pPr>
                      <a:r>
                        <a:rPr lang="en-US" sz="2000" b="1" dirty="0">
                          <a:effectLst/>
                        </a:rPr>
                        <a:t>B </a:t>
                      </a:r>
                      <a:r>
                        <a:rPr lang="en-US" sz="2000" b="1" dirty="0">
                          <a:effectLst/>
                          <a:sym typeface="Wingdings" panose="05000000000000000000" pitchFamily="2" charset="2"/>
                        </a:rPr>
                        <a:t></a:t>
                      </a:r>
                      <a:r>
                        <a:rPr lang="en-US" sz="2000" b="1" dirty="0">
                          <a:effectLst/>
                        </a:rPr>
                        <a:t> b</a:t>
                      </a:r>
                      <a:endParaRPr lang="en-US" sz="20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602499807"/>
                  </a:ext>
                </a:extLst>
              </a:tr>
            </a:tbl>
          </a:graphicData>
        </a:graphic>
      </p:graphicFrame>
    </p:spTree>
    <p:extLst>
      <p:ext uri="{BB962C8B-B14F-4D97-AF65-F5344CB8AC3E}">
        <p14:creationId xmlns:p14="http://schemas.microsoft.com/office/powerpoint/2010/main" val="11928499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D014993-5514-4B5F-AE00-0A448681754D}"/>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4240B432-CA24-404D-8CDC-4FAD2BC9677E}"/>
              </a:ext>
            </a:extLst>
          </p:cNvPr>
          <p:cNvSpPr>
            <a:spLocks noGrp="1"/>
          </p:cNvSpPr>
          <p:nvPr>
            <p:ph type="body" sz="quarter" idx="12"/>
          </p:nvPr>
        </p:nvSpPr>
        <p:spPr/>
        <p:txBody>
          <a:bodyPr/>
          <a:lstStyle/>
          <a:p>
            <a:r>
              <a:rPr lang="en-US" dirty="0"/>
              <a:t>Example-3</a:t>
            </a:r>
          </a:p>
        </p:txBody>
      </p:sp>
      <p:graphicFrame>
        <p:nvGraphicFramePr>
          <p:cNvPr id="4" name="Table 3">
            <a:extLst>
              <a:ext uri="{FF2B5EF4-FFF2-40B4-BE49-F238E27FC236}">
                <a16:creationId xmlns:a16="http://schemas.microsoft.com/office/drawing/2014/main" id="{F6D83D81-D4FE-4335-B55E-47782CF23E45}"/>
              </a:ext>
            </a:extLst>
          </p:cNvPr>
          <p:cNvGraphicFramePr>
            <a:graphicFrameLocks noGrp="1"/>
          </p:cNvGraphicFramePr>
          <p:nvPr>
            <p:extLst>
              <p:ext uri="{D42A27DB-BD31-4B8C-83A1-F6EECF244321}">
                <p14:modId xmlns:p14="http://schemas.microsoft.com/office/powerpoint/2010/main" val="953570218"/>
              </p:ext>
            </p:extLst>
          </p:nvPr>
        </p:nvGraphicFramePr>
        <p:xfrm>
          <a:off x="32612" y="822960"/>
          <a:ext cx="9091800" cy="5993055"/>
        </p:xfrm>
        <a:graphic>
          <a:graphicData uri="http://schemas.openxmlformats.org/drawingml/2006/table">
            <a:tbl>
              <a:tblPr firstRow="1" firstCol="1" bandRow="1">
                <a:tableStyleId>{2D5ABB26-0587-4C30-8999-92F81FD0307C}</a:tableStyleId>
              </a:tblPr>
              <a:tblGrid>
                <a:gridCol w="1735228">
                  <a:extLst>
                    <a:ext uri="{9D8B030D-6E8A-4147-A177-3AD203B41FA5}">
                      <a16:colId xmlns:a16="http://schemas.microsoft.com/office/drawing/2014/main" val="2422626471"/>
                    </a:ext>
                  </a:extLst>
                </a:gridCol>
                <a:gridCol w="1066800">
                  <a:extLst>
                    <a:ext uri="{9D8B030D-6E8A-4147-A177-3AD203B41FA5}">
                      <a16:colId xmlns:a16="http://schemas.microsoft.com/office/drawing/2014/main" val="1419616310"/>
                    </a:ext>
                  </a:extLst>
                </a:gridCol>
                <a:gridCol w="792480">
                  <a:extLst>
                    <a:ext uri="{9D8B030D-6E8A-4147-A177-3AD203B41FA5}">
                      <a16:colId xmlns:a16="http://schemas.microsoft.com/office/drawing/2014/main" val="4026900431"/>
                    </a:ext>
                  </a:extLst>
                </a:gridCol>
                <a:gridCol w="2466692">
                  <a:extLst>
                    <a:ext uri="{9D8B030D-6E8A-4147-A177-3AD203B41FA5}">
                      <a16:colId xmlns:a16="http://schemas.microsoft.com/office/drawing/2014/main" val="1189814146"/>
                    </a:ext>
                  </a:extLst>
                </a:gridCol>
                <a:gridCol w="291748">
                  <a:extLst>
                    <a:ext uri="{9D8B030D-6E8A-4147-A177-3AD203B41FA5}">
                      <a16:colId xmlns:a16="http://schemas.microsoft.com/office/drawing/2014/main" val="750570117"/>
                    </a:ext>
                  </a:extLst>
                </a:gridCol>
                <a:gridCol w="2738852">
                  <a:extLst>
                    <a:ext uri="{9D8B030D-6E8A-4147-A177-3AD203B41FA5}">
                      <a16:colId xmlns:a16="http://schemas.microsoft.com/office/drawing/2014/main" val="77479258"/>
                    </a:ext>
                  </a:extLst>
                </a:gridCol>
              </a:tblGrid>
              <a:tr h="1674515">
                <a:tc>
                  <a:txBody>
                    <a:bodyPr/>
                    <a:lstStyle/>
                    <a:p>
                      <a:pPr marL="0" marR="0">
                        <a:lnSpc>
                          <a:spcPct val="100000"/>
                        </a:lnSpc>
                        <a:spcBef>
                          <a:spcPts val="0"/>
                        </a:spcBef>
                        <a:spcAft>
                          <a:spcPts val="0"/>
                        </a:spcAft>
                      </a:pPr>
                      <a:r>
                        <a:rPr lang="en-US" sz="1800" b="1" i="0" dirty="0">
                          <a:effectLst/>
                          <a:latin typeface="+mn-lt"/>
                        </a:rPr>
                        <a:t>Original CFG</a:t>
                      </a:r>
                    </a:p>
                    <a:p>
                      <a:pPr marL="0" marR="0">
                        <a:lnSpc>
                          <a:spcPct val="100000"/>
                        </a:lnSpc>
                        <a:spcBef>
                          <a:spcPts val="0"/>
                        </a:spcBef>
                        <a:spcAft>
                          <a:spcPts val="0"/>
                        </a:spcAft>
                      </a:pPr>
                      <a:r>
                        <a:rPr lang="en-US" sz="1800" b="1" i="0" dirty="0">
                          <a:effectLst/>
                          <a:latin typeface="+mn-lt"/>
                          <a:ea typeface="Calibri" panose="020F0502020204030204" pitchFamily="34" charset="0"/>
                          <a:cs typeface="Times New Roman" panose="02020603050405020304" pitchFamily="18" charset="0"/>
                        </a:rPr>
                        <a:t>S </a:t>
                      </a:r>
                      <a:r>
                        <a:rPr lang="en-US" sz="1800" b="1" i="0" dirty="0">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b="1" i="0" dirty="0">
                          <a:effectLst/>
                          <a:latin typeface="+mn-lt"/>
                          <a:ea typeface="Calibri" panose="020F0502020204030204" pitchFamily="34" charset="0"/>
                          <a:cs typeface="Times New Roman" panose="02020603050405020304" pitchFamily="18" charset="0"/>
                        </a:rPr>
                        <a:t> </a:t>
                      </a:r>
                      <a:r>
                        <a:rPr lang="en-US" sz="1800" b="1" i="0" dirty="0" err="1">
                          <a:effectLst/>
                          <a:latin typeface="+mn-lt"/>
                          <a:ea typeface="Calibri" panose="020F0502020204030204" pitchFamily="34" charset="0"/>
                          <a:cs typeface="Times New Roman" panose="02020603050405020304" pitchFamily="18" charset="0"/>
                        </a:rPr>
                        <a:t>aXbX</a:t>
                      </a:r>
                      <a:endParaRPr lang="en-US" sz="1800" b="1" i="0" dirty="0">
                        <a:effectLst/>
                        <a:latin typeface="+mn-lt"/>
                        <a:ea typeface="Calibri" panose="020F0502020204030204" pitchFamily="34" charset="0"/>
                        <a:cs typeface="Times New Roman" panose="02020603050405020304" pitchFamily="18" charset="0"/>
                      </a:endParaRPr>
                    </a:p>
                    <a:p>
                      <a:pPr marL="0" marR="0">
                        <a:lnSpc>
                          <a:spcPct val="100000"/>
                        </a:lnSpc>
                        <a:spcBef>
                          <a:spcPts val="0"/>
                        </a:spcBef>
                        <a:spcAft>
                          <a:spcPts val="0"/>
                        </a:spcAft>
                      </a:pPr>
                      <a:r>
                        <a:rPr lang="en-US" sz="1800" b="1" i="0" dirty="0">
                          <a:effectLst/>
                          <a:latin typeface="+mn-lt"/>
                          <a:ea typeface="Calibri" panose="020F0502020204030204" pitchFamily="34" charset="0"/>
                          <a:cs typeface="Times New Roman" panose="02020603050405020304" pitchFamily="18" charset="0"/>
                        </a:rPr>
                        <a:t>X </a:t>
                      </a:r>
                      <a:r>
                        <a:rPr lang="en-US" sz="1800" b="1" i="0" dirty="0">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b="1" i="0" dirty="0">
                          <a:effectLst/>
                          <a:latin typeface="+mn-lt"/>
                          <a:ea typeface="Calibri" panose="020F0502020204030204" pitchFamily="34" charset="0"/>
                          <a:cs typeface="Times New Roman" panose="02020603050405020304" pitchFamily="18" charset="0"/>
                        </a:rPr>
                        <a:t> </a:t>
                      </a:r>
                      <a:r>
                        <a:rPr lang="en-US" sz="1800" b="1" i="0" dirty="0" err="1">
                          <a:effectLst/>
                          <a:latin typeface="+mn-lt"/>
                          <a:ea typeface="Calibri" panose="020F0502020204030204" pitchFamily="34" charset="0"/>
                          <a:cs typeface="Times New Roman" panose="02020603050405020304" pitchFamily="18" charset="0"/>
                        </a:rPr>
                        <a:t>aY</a:t>
                      </a:r>
                      <a:r>
                        <a:rPr lang="en-US" sz="1800" b="1" i="0" dirty="0">
                          <a:effectLst/>
                          <a:latin typeface="+mn-lt"/>
                          <a:ea typeface="Calibri" panose="020F0502020204030204" pitchFamily="34" charset="0"/>
                          <a:cs typeface="Times New Roman" panose="02020603050405020304" pitchFamily="18" charset="0"/>
                        </a:rPr>
                        <a:t> | </a:t>
                      </a:r>
                      <a:r>
                        <a:rPr lang="en-US" sz="1800" b="1" i="0" dirty="0" err="1">
                          <a:effectLst/>
                          <a:latin typeface="+mn-lt"/>
                          <a:ea typeface="Calibri" panose="020F0502020204030204" pitchFamily="34" charset="0"/>
                          <a:cs typeface="Times New Roman" panose="02020603050405020304" pitchFamily="18" charset="0"/>
                        </a:rPr>
                        <a:t>bY</a:t>
                      </a:r>
                      <a:r>
                        <a:rPr lang="en-US" sz="1800" b="1" i="0" dirty="0">
                          <a:effectLst/>
                          <a:latin typeface="+mn-lt"/>
                          <a:ea typeface="Calibri" panose="020F0502020204030204" pitchFamily="34" charset="0"/>
                          <a:cs typeface="Times New Roman" panose="02020603050405020304" pitchFamily="18" charset="0"/>
                        </a:rPr>
                        <a:t> | </a:t>
                      </a:r>
                      <a:r>
                        <a:rPr lang="en-US" sz="1800" b="1" i="0" dirty="0">
                          <a:effectLst/>
                          <a:latin typeface="+mn-lt"/>
                          <a:ea typeface="Calibri" panose="020F0502020204030204" pitchFamily="34" charset="0"/>
                          <a:cs typeface="Times New Roman" panose="02020603050405020304" pitchFamily="18" charset="0"/>
                          <a:sym typeface="Symbol" panose="05050102010706020507" pitchFamily="18" charset="2"/>
                        </a:rPr>
                        <a:t></a:t>
                      </a:r>
                      <a:endParaRPr lang="en-US" sz="1800" b="1" i="0" dirty="0">
                        <a:effectLst/>
                        <a:latin typeface="+mn-lt"/>
                        <a:ea typeface="Calibri" panose="020F0502020204030204" pitchFamily="34" charset="0"/>
                        <a:cs typeface="Times New Roman" panose="02020603050405020304" pitchFamily="18" charset="0"/>
                      </a:endParaRPr>
                    </a:p>
                    <a:p>
                      <a:pPr>
                        <a:lnSpc>
                          <a:spcPct val="100000"/>
                        </a:lnSpc>
                        <a:spcBef>
                          <a:spcPts val="0"/>
                        </a:spcBef>
                        <a:spcAft>
                          <a:spcPts val="0"/>
                        </a:spcAft>
                      </a:pPr>
                      <a:r>
                        <a:rPr lang="en-US" sz="1800" b="1" i="0" dirty="0">
                          <a:effectLst/>
                          <a:latin typeface="+mn-lt"/>
                          <a:ea typeface="Calibri" panose="020F0502020204030204" pitchFamily="34" charset="0"/>
                        </a:rPr>
                        <a:t>Y </a:t>
                      </a:r>
                      <a:r>
                        <a:rPr lang="en-US" sz="1800" b="1" i="0" dirty="0">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b="1" i="0" dirty="0">
                          <a:effectLst/>
                          <a:latin typeface="+mn-lt"/>
                          <a:ea typeface="Calibri" panose="020F0502020204030204" pitchFamily="34" charset="0"/>
                        </a:rPr>
                        <a:t> X | c</a:t>
                      </a:r>
                      <a:endParaRPr lang="en-US" sz="1800" b="1" i="0" dirty="0">
                        <a:effectLst/>
                        <a:latin typeface="+mn-lt"/>
                        <a:ea typeface="Calibri" panose="020F0502020204030204" pitchFamily="34" charset="0"/>
                        <a:cs typeface="Times New Roman" panose="02020603050405020304" pitchFamily="18" charset="0"/>
                      </a:endParaRPr>
                    </a:p>
                  </a:txBody>
                  <a:tcPr marL="68580" marR="68580" marT="0" marB="0">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gridSpan="2">
                  <a:txBody>
                    <a:bodyPr/>
                    <a:lstStyle/>
                    <a:p>
                      <a:pPr marL="0" marR="0">
                        <a:lnSpc>
                          <a:spcPct val="100000"/>
                        </a:lnSpc>
                        <a:spcBef>
                          <a:spcPts val="0"/>
                        </a:spcBef>
                        <a:spcAft>
                          <a:spcPts val="0"/>
                        </a:spcAft>
                      </a:pPr>
                      <a:r>
                        <a:rPr lang="en-US" sz="1800" b="1" i="0" dirty="0">
                          <a:effectLst/>
                          <a:latin typeface="+mn-lt"/>
                        </a:rPr>
                        <a:t>Start Variable </a:t>
                      </a:r>
                      <a:r>
                        <a:rPr lang="en-US" sz="1800" b="1" i="0" dirty="0">
                          <a:solidFill>
                            <a:srgbClr val="FF0000"/>
                          </a:solidFill>
                          <a:effectLst/>
                          <a:latin typeface="+mn-lt"/>
                        </a:rPr>
                        <a:t>T</a:t>
                      </a:r>
                    </a:p>
                    <a:p>
                      <a:pPr marL="0" marR="0">
                        <a:lnSpc>
                          <a:spcPct val="100000"/>
                        </a:lnSpc>
                        <a:spcBef>
                          <a:spcPts val="0"/>
                        </a:spcBef>
                        <a:spcAft>
                          <a:spcPts val="0"/>
                        </a:spcAft>
                      </a:pPr>
                      <a:r>
                        <a:rPr lang="en-US" sz="1800" b="1" i="0" dirty="0">
                          <a:solidFill>
                            <a:srgbClr val="FF0000"/>
                          </a:solidFill>
                          <a:effectLst/>
                          <a:latin typeface="+mn-lt"/>
                          <a:ea typeface="Calibri" panose="020F0502020204030204" pitchFamily="34" charset="0"/>
                          <a:cs typeface="Times New Roman" panose="02020603050405020304" pitchFamily="18" charset="0"/>
                        </a:rPr>
                        <a:t>T </a:t>
                      </a:r>
                      <a:r>
                        <a:rPr lang="en-US" sz="1800" b="1" i="0" dirty="0">
                          <a:solidFill>
                            <a:srgbClr val="FF0000"/>
                          </a:solidFill>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b="1" i="0" dirty="0">
                          <a:solidFill>
                            <a:srgbClr val="FF0000"/>
                          </a:solidFill>
                          <a:effectLst/>
                          <a:latin typeface="+mn-lt"/>
                          <a:ea typeface="Calibri" panose="020F0502020204030204" pitchFamily="34" charset="0"/>
                          <a:cs typeface="Times New Roman" panose="02020603050405020304" pitchFamily="18" charset="0"/>
                        </a:rPr>
                        <a:t> S</a:t>
                      </a:r>
                      <a:endParaRPr lang="en-US" sz="1800" b="1" i="0" dirty="0">
                        <a:effectLst/>
                        <a:latin typeface="+mn-lt"/>
                        <a:ea typeface="Calibri" panose="020F0502020204030204" pitchFamily="34" charset="0"/>
                        <a:cs typeface="Times New Roman" panose="02020603050405020304" pitchFamily="18" charset="0"/>
                      </a:endParaRPr>
                    </a:p>
                    <a:p>
                      <a:pPr marL="0" marR="0">
                        <a:lnSpc>
                          <a:spcPct val="100000"/>
                        </a:lnSpc>
                        <a:spcBef>
                          <a:spcPts val="0"/>
                        </a:spcBef>
                        <a:spcAft>
                          <a:spcPts val="0"/>
                        </a:spcAft>
                      </a:pPr>
                      <a:r>
                        <a:rPr lang="en-US" sz="1800" b="1" i="0" dirty="0">
                          <a:effectLst/>
                          <a:latin typeface="+mn-lt"/>
                          <a:ea typeface="Calibri" panose="020F0502020204030204" pitchFamily="34" charset="0"/>
                          <a:cs typeface="Times New Roman" panose="02020603050405020304" pitchFamily="18" charset="0"/>
                        </a:rPr>
                        <a:t>S </a:t>
                      </a:r>
                      <a:r>
                        <a:rPr lang="en-US" sz="1800" b="1" i="0" dirty="0">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b="1" i="0" dirty="0">
                          <a:effectLst/>
                          <a:latin typeface="+mn-lt"/>
                          <a:ea typeface="Calibri" panose="020F0502020204030204" pitchFamily="34" charset="0"/>
                          <a:cs typeface="Times New Roman" panose="02020603050405020304" pitchFamily="18" charset="0"/>
                        </a:rPr>
                        <a:t> </a:t>
                      </a:r>
                      <a:r>
                        <a:rPr lang="en-US" sz="1800" b="1" i="0" dirty="0" err="1">
                          <a:effectLst/>
                          <a:latin typeface="+mn-lt"/>
                          <a:ea typeface="Calibri" panose="020F0502020204030204" pitchFamily="34" charset="0"/>
                          <a:cs typeface="Times New Roman" panose="02020603050405020304" pitchFamily="18" charset="0"/>
                        </a:rPr>
                        <a:t>aXbX</a:t>
                      </a:r>
                      <a:endParaRPr lang="en-US" sz="1800" b="1" i="0" dirty="0">
                        <a:effectLst/>
                        <a:latin typeface="+mn-lt"/>
                        <a:ea typeface="Calibri" panose="020F0502020204030204" pitchFamily="34" charset="0"/>
                        <a:cs typeface="Times New Roman" panose="02020603050405020304" pitchFamily="18" charset="0"/>
                      </a:endParaRPr>
                    </a:p>
                    <a:p>
                      <a:pPr marL="0" marR="0">
                        <a:lnSpc>
                          <a:spcPct val="100000"/>
                        </a:lnSpc>
                        <a:spcBef>
                          <a:spcPts val="0"/>
                        </a:spcBef>
                        <a:spcAft>
                          <a:spcPts val="0"/>
                        </a:spcAft>
                      </a:pPr>
                      <a:r>
                        <a:rPr lang="en-US" sz="1800" b="1" i="0" dirty="0">
                          <a:effectLst/>
                          <a:latin typeface="+mn-lt"/>
                          <a:ea typeface="Calibri" panose="020F0502020204030204" pitchFamily="34" charset="0"/>
                          <a:cs typeface="Times New Roman" panose="02020603050405020304" pitchFamily="18" charset="0"/>
                        </a:rPr>
                        <a:t>X </a:t>
                      </a:r>
                      <a:r>
                        <a:rPr lang="en-US" sz="1800" b="1" i="0" dirty="0">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b="1" i="0" dirty="0">
                          <a:effectLst/>
                          <a:latin typeface="+mn-lt"/>
                          <a:ea typeface="Calibri" panose="020F0502020204030204" pitchFamily="34" charset="0"/>
                          <a:cs typeface="Times New Roman" panose="02020603050405020304" pitchFamily="18" charset="0"/>
                        </a:rPr>
                        <a:t> </a:t>
                      </a:r>
                      <a:r>
                        <a:rPr lang="en-US" sz="1800" b="1" i="0" dirty="0" err="1">
                          <a:effectLst/>
                          <a:latin typeface="+mn-lt"/>
                          <a:ea typeface="Calibri" panose="020F0502020204030204" pitchFamily="34" charset="0"/>
                          <a:cs typeface="Times New Roman" panose="02020603050405020304" pitchFamily="18" charset="0"/>
                        </a:rPr>
                        <a:t>aY</a:t>
                      </a:r>
                      <a:r>
                        <a:rPr lang="en-US" sz="1800" b="1" i="0" dirty="0">
                          <a:effectLst/>
                          <a:latin typeface="+mn-lt"/>
                          <a:ea typeface="Calibri" panose="020F0502020204030204" pitchFamily="34" charset="0"/>
                          <a:cs typeface="Times New Roman" panose="02020603050405020304" pitchFamily="18" charset="0"/>
                        </a:rPr>
                        <a:t> | </a:t>
                      </a:r>
                      <a:r>
                        <a:rPr lang="en-US" sz="1800" b="1" i="0" dirty="0" err="1">
                          <a:effectLst/>
                          <a:latin typeface="+mn-lt"/>
                          <a:ea typeface="Calibri" panose="020F0502020204030204" pitchFamily="34" charset="0"/>
                          <a:cs typeface="Times New Roman" panose="02020603050405020304" pitchFamily="18" charset="0"/>
                        </a:rPr>
                        <a:t>bY</a:t>
                      </a:r>
                      <a:r>
                        <a:rPr lang="en-US" sz="1800" b="1" i="0" dirty="0">
                          <a:effectLst/>
                          <a:latin typeface="+mn-lt"/>
                          <a:ea typeface="Calibri" panose="020F0502020204030204" pitchFamily="34" charset="0"/>
                          <a:cs typeface="Times New Roman" panose="02020603050405020304" pitchFamily="18" charset="0"/>
                        </a:rPr>
                        <a:t> | </a:t>
                      </a:r>
                      <a:r>
                        <a:rPr lang="en-US" sz="1800" b="1" i="0" dirty="0">
                          <a:effectLst/>
                          <a:latin typeface="+mn-lt"/>
                          <a:ea typeface="Calibri" panose="020F0502020204030204" pitchFamily="34" charset="0"/>
                          <a:cs typeface="Times New Roman" panose="02020603050405020304" pitchFamily="18" charset="0"/>
                          <a:sym typeface="Symbol" panose="05050102010706020507" pitchFamily="18" charset="2"/>
                        </a:rPr>
                        <a:t></a:t>
                      </a:r>
                      <a:endParaRPr lang="en-US" sz="1800" b="1" i="0" dirty="0">
                        <a:effectLst/>
                        <a:latin typeface="+mn-lt"/>
                        <a:ea typeface="Calibri" panose="020F0502020204030204" pitchFamily="34" charset="0"/>
                        <a:cs typeface="Times New Roman" panose="02020603050405020304" pitchFamily="18" charset="0"/>
                      </a:endParaRPr>
                    </a:p>
                    <a:p>
                      <a:pPr>
                        <a:lnSpc>
                          <a:spcPct val="100000"/>
                        </a:lnSpc>
                        <a:spcBef>
                          <a:spcPts val="0"/>
                        </a:spcBef>
                        <a:spcAft>
                          <a:spcPts val="0"/>
                        </a:spcAft>
                      </a:pPr>
                      <a:r>
                        <a:rPr lang="en-US" sz="1800" b="1" i="0" dirty="0">
                          <a:effectLst/>
                          <a:latin typeface="+mn-lt"/>
                          <a:ea typeface="Calibri" panose="020F0502020204030204" pitchFamily="34" charset="0"/>
                        </a:rPr>
                        <a:t>Y </a:t>
                      </a:r>
                      <a:r>
                        <a:rPr lang="en-US" sz="1800" b="1" i="0" dirty="0">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b="1" i="0" dirty="0">
                          <a:effectLst/>
                          <a:latin typeface="+mn-lt"/>
                          <a:ea typeface="Calibri" panose="020F0502020204030204" pitchFamily="34" charset="0"/>
                        </a:rPr>
                        <a:t> X | c</a:t>
                      </a:r>
                      <a:endParaRPr lang="en-US" sz="1800" b="1" i="0" dirty="0">
                        <a:effectLst/>
                        <a:latin typeface="+mn-lt"/>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hMerge="1">
                  <a:txBody>
                    <a:bodyPr/>
                    <a:lstStyle/>
                    <a:p>
                      <a:pPr marL="0" marR="0">
                        <a:lnSpc>
                          <a:spcPct val="100000"/>
                        </a:lnSpc>
                        <a:spcBef>
                          <a:spcPts val="0"/>
                        </a:spcBef>
                        <a:spcAft>
                          <a:spcPts val="0"/>
                        </a:spcAft>
                      </a:pPr>
                      <a:endParaRPr lang="en-US" sz="1800" b="1" i="0" dirty="0">
                        <a:effectLst/>
                        <a:latin typeface="+mn-lt"/>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gridSpan="2">
                  <a:txBody>
                    <a:bodyPr/>
                    <a:lstStyle/>
                    <a:p>
                      <a:pPr marL="0" marR="0">
                        <a:lnSpc>
                          <a:spcPct val="100000"/>
                        </a:lnSpc>
                        <a:spcBef>
                          <a:spcPts val="0"/>
                        </a:spcBef>
                        <a:spcAft>
                          <a:spcPts val="0"/>
                        </a:spcAft>
                      </a:pPr>
                      <a:r>
                        <a:rPr lang="en-US" sz="1800" b="1" i="0" dirty="0">
                          <a:effectLst/>
                          <a:latin typeface="+mn-lt"/>
                        </a:rPr>
                        <a:t>Remove  </a:t>
                      </a:r>
                      <a:r>
                        <a:rPr lang="en-US" sz="1800" b="1" i="0" dirty="0">
                          <a:solidFill>
                            <a:srgbClr val="FF0000"/>
                          </a:solidFill>
                          <a:effectLst/>
                          <a:latin typeface="+mn-lt"/>
                        </a:rPr>
                        <a:t>X </a:t>
                      </a:r>
                      <a:r>
                        <a:rPr lang="en-US" sz="1800" b="1" i="0" dirty="0">
                          <a:solidFill>
                            <a:srgbClr val="FF0000"/>
                          </a:solidFill>
                          <a:effectLst/>
                          <a:latin typeface="+mn-lt"/>
                          <a:sym typeface="Wingdings" panose="05000000000000000000" pitchFamily="2" charset="2"/>
                        </a:rPr>
                        <a:t></a:t>
                      </a:r>
                      <a:r>
                        <a:rPr lang="en-US" sz="1800" b="1" i="0" dirty="0">
                          <a:solidFill>
                            <a:srgbClr val="FF0000"/>
                          </a:solidFill>
                          <a:effectLst/>
                          <a:latin typeface="+mn-lt"/>
                        </a:rPr>
                        <a:t> </a:t>
                      </a:r>
                      <a:r>
                        <a:rPr lang="en-US" sz="1800" b="1" i="0" dirty="0">
                          <a:solidFill>
                            <a:srgbClr val="FF0000"/>
                          </a:solidFill>
                          <a:effectLst/>
                          <a:latin typeface="+mn-lt"/>
                          <a:sym typeface="Symbol" panose="05050102010706020507" pitchFamily="18" charset="2"/>
                        </a:rPr>
                        <a:t></a:t>
                      </a:r>
                      <a:endParaRPr lang="en-US" sz="1800" b="1" i="0" dirty="0">
                        <a:solidFill>
                          <a:srgbClr val="FF0000"/>
                        </a:solidFill>
                        <a:effectLst/>
                        <a:latin typeface="+mn-lt"/>
                      </a:endParaRPr>
                    </a:p>
                    <a:p>
                      <a:pPr marL="0" marR="0">
                        <a:lnSpc>
                          <a:spcPct val="100000"/>
                        </a:lnSpc>
                        <a:spcBef>
                          <a:spcPts val="0"/>
                        </a:spcBef>
                        <a:spcAft>
                          <a:spcPts val="0"/>
                        </a:spcAft>
                      </a:pPr>
                      <a:r>
                        <a:rPr lang="en-US" sz="1800" b="1" i="0" dirty="0">
                          <a:effectLst/>
                          <a:latin typeface="+mn-lt"/>
                          <a:ea typeface="Calibri" panose="020F0502020204030204" pitchFamily="34" charset="0"/>
                          <a:cs typeface="Times New Roman" panose="02020603050405020304" pitchFamily="18" charset="0"/>
                        </a:rPr>
                        <a:t>T </a:t>
                      </a:r>
                      <a:r>
                        <a:rPr lang="en-US" sz="1800" b="1" i="0" dirty="0">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b="1" i="0" dirty="0">
                          <a:effectLst/>
                          <a:latin typeface="+mn-lt"/>
                          <a:ea typeface="Calibri" panose="020F0502020204030204" pitchFamily="34" charset="0"/>
                          <a:cs typeface="Times New Roman" panose="02020603050405020304" pitchFamily="18" charset="0"/>
                        </a:rPr>
                        <a:t> S </a:t>
                      </a:r>
                    </a:p>
                    <a:p>
                      <a:pPr marL="0" marR="0">
                        <a:lnSpc>
                          <a:spcPct val="100000"/>
                        </a:lnSpc>
                        <a:spcBef>
                          <a:spcPts val="0"/>
                        </a:spcBef>
                        <a:spcAft>
                          <a:spcPts val="0"/>
                        </a:spcAft>
                      </a:pPr>
                      <a:r>
                        <a:rPr lang="en-US" sz="1800" b="1" i="0" dirty="0">
                          <a:effectLst/>
                          <a:latin typeface="+mn-lt"/>
                          <a:ea typeface="Calibri" panose="020F0502020204030204" pitchFamily="34" charset="0"/>
                          <a:cs typeface="Times New Roman" panose="02020603050405020304" pitchFamily="18" charset="0"/>
                        </a:rPr>
                        <a:t>S </a:t>
                      </a:r>
                      <a:r>
                        <a:rPr lang="en-US" sz="1800" b="1" i="0" dirty="0">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b="1" i="0" dirty="0">
                          <a:effectLst/>
                          <a:latin typeface="+mn-lt"/>
                          <a:ea typeface="Calibri" panose="020F0502020204030204" pitchFamily="34" charset="0"/>
                          <a:cs typeface="Times New Roman" panose="02020603050405020304" pitchFamily="18" charset="0"/>
                        </a:rPr>
                        <a:t> </a:t>
                      </a:r>
                      <a:r>
                        <a:rPr lang="en-US" sz="1800" b="1" i="0" dirty="0" err="1">
                          <a:effectLst/>
                          <a:latin typeface="+mn-lt"/>
                          <a:ea typeface="Calibri" panose="020F0502020204030204" pitchFamily="34" charset="0"/>
                          <a:cs typeface="Times New Roman" panose="02020603050405020304" pitchFamily="18" charset="0"/>
                        </a:rPr>
                        <a:t>aXbX</a:t>
                      </a:r>
                      <a:r>
                        <a:rPr lang="en-US" sz="1800" b="1" i="0" dirty="0">
                          <a:effectLst/>
                          <a:latin typeface="+mn-lt"/>
                          <a:ea typeface="Calibri" panose="020F0502020204030204" pitchFamily="34" charset="0"/>
                          <a:cs typeface="Times New Roman" panose="02020603050405020304" pitchFamily="18" charset="0"/>
                        </a:rPr>
                        <a:t> | </a:t>
                      </a:r>
                      <a:r>
                        <a:rPr lang="en-US" sz="1800" b="1" i="0" dirty="0" err="1">
                          <a:solidFill>
                            <a:srgbClr val="FF0000"/>
                          </a:solidFill>
                          <a:effectLst/>
                          <a:latin typeface="+mn-lt"/>
                          <a:ea typeface="Calibri" panose="020F0502020204030204" pitchFamily="34" charset="0"/>
                          <a:cs typeface="Times New Roman" panose="02020603050405020304" pitchFamily="18" charset="0"/>
                        </a:rPr>
                        <a:t>abX</a:t>
                      </a:r>
                      <a:r>
                        <a:rPr lang="en-US" sz="1800" b="1" i="0" dirty="0">
                          <a:effectLst/>
                          <a:latin typeface="+mn-lt"/>
                          <a:ea typeface="Calibri" panose="020F0502020204030204" pitchFamily="34" charset="0"/>
                          <a:cs typeface="Times New Roman" panose="02020603050405020304" pitchFamily="18" charset="0"/>
                        </a:rPr>
                        <a:t> | </a:t>
                      </a:r>
                      <a:r>
                        <a:rPr lang="en-US" sz="1800" b="1" i="0" dirty="0" err="1">
                          <a:solidFill>
                            <a:srgbClr val="FF0000"/>
                          </a:solidFill>
                          <a:effectLst/>
                          <a:latin typeface="+mn-lt"/>
                          <a:ea typeface="Calibri" panose="020F0502020204030204" pitchFamily="34" charset="0"/>
                          <a:cs typeface="Times New Roman" panose="02020603050405020304" pitchFamily="18" charset="0"/>
                        </a:rPr>
                        <a:t>aXb</a:t>
                      </a:r>
                      <a:r>
                        <a:rPr lang="en-US" sz="1800" b="1" i="0" dirty="0">
                          <a:effectLst/>
                          <a:latin typeface="+mn-lt"/>
                          <a:ea typeface="Calibri" panose="020F0502020204030204" pitchFamily="34" charset="0"/>
                          <a:cs typeface="Times New Roman" panose="02020603050405020304" pitchFamily="18" charset="0"/>
                        </a:rPr>
                        <a:t> | </a:t>
                      </a:r>
                      <a:r>
                        <a:rPr lang="en-US" sz="1800" b="1" i="0" dirty="0">
                          <a:solidFill>
                            <a:srgbClr val="FF0000"/>
                          </a:solidFill>
                          <a:effectLst/>
                          <a:latin typeface="+mn-lt"/>
                          <a:ea typeface="Calibri" panose="020F0502020204030204" pitchFamily="34" charset="0"/>
                          <a:cs typeface="Times New Roman" panose="02020603050405020304" pitchFamily="18" charset="0"/>
                        </a:rPr>
                        <a:t>ab</a:t>
                      </a:r>
                      <a:endParaRPr lang="en-US" sz="1800" b="1" i="0" dirty="0">
                        <a:effectLst/>
                        <a:latin typeface="+mn-lt"/>
                        <a:ea typeface="Calibri" panose="020F0502020204030204" pitchFamily="34" charset="0"/>
                        <a:cs typeface="Times New Roman" panose="02020603050405020304" pitchFamily="18" charset="0"/>
                      </a:endParaRPr>
                    </a:p>
                    <a:p>
                      <a:pPr marL="0" marR="0">
                        <a:lnSpc>
                          <a:spcPct val="100000"/>
                        </a:lnSpc>
                        <a:spcBef>
                          <a:spcPts val="0"/>
                        </a:spcBef>
                        <a:spcAft>
                          <a:spcPts val="0"/>
                        </a:spcAft>
                      </a:pPr>
                      <a:r>
                        <a:rPr lang="en-US" sz="1800" b="1" i="0" dirty="0">
                          <a:effectLst/>
                          <a:latin typeface="+mn-lt"/>
                          <a:ea typeface="Calibri" panose="020F0502020204030204" pitchFamily="34" charset="0"/>
                          <a:cs typeface="Times New Roman" panose="02020603050405020304" pitchFamily="18" charset="0"/>
                        </a:rPr>
                        <a:t>X </a:t>
                      </a:r>
                      <a:r>
                        <a:rPr lang="en-US" sz="1800" b="1" i="0" dirty="0">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b="1" i="0" dirty="0">
                          <a:effectLst/>
                          <a:latin typeface="+mn-lt"/>
                          <a:ea typeface="Calibri" panose="020F0502020204030204" pitchFamily="34" charset="0"/>
                          <a:cs typeface="Times New Roman" panose="02020603050405020304" pitchFamily="18" charset="0"/>
                        </a:rPr>
                        <a:t> </a:t>
                      </a:r>
                      <a:r>
                        <a:rPr lang="en-US" sz="1800" b="1" i="0" dirty="0" err="1">
                          <a:effectLst/>
                          <a:latin typeface="+mn-lt"/>
                          <a:ea typeface="Calibri" panose="020F0502020204030204" pitchFamily="34" charset="0"/>
                          <a:cs typeface="Times New Roman" panose="02020603050405020304" pitchFamily="18" charset="0"/>
                        </a:rPr>
                        <a:t>aY</a:t>
                      </a:r>
                      <a:r>
                        <a:rPr lang="en-US" sz="1800" b="1" i="0" dirty="0">
                          <a:effectLst/>
                          <a:latin typeface="+mn-lt"/>
                          <a:ea typeface="Calibri" panose="020F0502020204030204" pitchFamily="34" charset="0"/>
                          <a:cs typeface="Times New Roman" panose="02020603050405020304" pitchFamily="18" charset="0"/>
                        </a:rPr>
                        <a:t> | </a:t>
                      </a:r>
                      <a:r>
                        <a:rPr lang="en-US" sz="1800" b="1" i="0" dirty="0" err="1">
                          <a:effectLst/>
                          <a:latin typeface="+mn-lt"/>
                          <a:ea typeface="Calibri" panose="020F0502020204030204" pitchFamily="34" charset="0"/>
                          <a:cs typeface="Times New Roman" panose="02020603050405020304" pitchFamily="18" charset="0"/>
                        </a:rPr>
                        <a:t>bY</a:t>
                      </a:r>
                      <a:endParaRPr lang="en-US" sz="1800" b="1" i="0" dirty="0">
                        <a:effectLst/>
                        <a:latin typeface="+mn-lt"/>
                        <a:ea typeface="Calibri" panose="020F0502020204030204" pitchFamily="34" charset="0"/>
                        <a:cs typeface="Times New Roman" panose="02020603050405020304" pitchFamily="18" charset="0"/>
                      </a:endParaRPr>
                    </a:p>
                    <a:p>
                      <a:pPr>
                        <a:lnSpc>
                          <a:spcPct val="100000"/>
                        </a:lnSpc>
                        <a:spcBef>
                          <a:spcPts val="0"/>
                        </a:spcBef>
                        <a:spcAft>
                          <a:spcPts val="0"/>
                        </a:spcAft>
                      </a:pPr>
                      <a:r>
                        <a:rPr lang="en-US" sz="1800" b="1" i="0" dirty="0">
                          <a:effectLst/>
                          <a:latin typeface="+mn-lt"/>
                          <a:ea typeface="Calibri" panose="020F0502020204030204" pitchFamily="34" charset="0"/>
                        </a:rPr>
                        <a:t>Y </a:t>
                      </a:r>
                      <a:r>
                        <a:rPr lang="en-US" sz="1800" b="1" i="0" dirty="0">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b="1" i="0" dirty="0">
                          <a:effectLst/>
                          <a:latin typeface="+mn-lt"/>
                          <a:ea typeface="Calibri" panose="020F0502020204030204" pitchFamily="34" charset="0"/>
                        </a:rPr>
                        <a:t> X | c | </a:t>
                      </a:r>
                      <a:r>
                        <a:rPr lang="en-US" sz="1800" b="1" i="0" dirty="0">
                          <a:solidFill>
                            <a:srgbClr val="FF0000"/>
                          </a:solidFill>
                          <a:effectLst/>
                          <a:latin typeface="+mn-lt"/>
                          <a:ea typeface="Calibri" panose="020F0502020204030204" pitchFamily="34" charset="0"/>
                          <a:cs typeface="Times New Roman" panose="02020603050405020304" pitchFamily="18" charset="0"/>
                          <a:sym typeface="Symbol" panose="05050102010706020507" pitchFamily="18" charset="2"/>
                        </a:rPr>
                        <a:t></a:t>
                      </a:r>
                      <a:endParaRPr lang="en-US" sz="1800" b="1" i="0" dirty="0">
                        <a:effectLst/>
                        <a:latin typeface="+mn-lt"/>
                        <a:ea typeface="Calibri" panose="020F0502020204030204" pitchFamily="34" charset="0"/>
                        <a:cs typeface="Times New Roman" panose="02020603050405020304" pitchFamily="18" charset="0"/>
                      </a:endParaRPr>
                    </a:p>
                    <a:p>
                      <a:pPr marL="0" marR="0">
                        <a:lnSpc>
                          <a:spcPct val="100000"/>
                        </a:lnSpc>
                        <a:spcBef>
                          <a:spcPts val="0"/>
                        </a:spcBef>
                        <a:spcAft>
                          <a:spcPts val="0"/>
                        </a:spcAft>
                      </a:pPr>
                      <a:endParaRPr lang="en-US" sz="1800" b="1" i="0" dirty="0">
                        <a:effectLst/>
                        <a:latin typeface="+mn-lt"/>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hMerge="1">
                  <a:txBody>
                    <a:bodyPr/>
                    <a:lstStyle/>
                    <a:p>
                      <a:pPr marL="0" marR="0">
                        <a:lnSpc>
                          <a:spcPct val="100000"/>
                        </a:lnSpc>
                        <a:spcBef>
                          <a:spcPts val="0"/>
                        </a:spcBef>
                        <a:spcAft>
                          <a:spcPts val="0"/>
                        </a:spcAft>
                      </a:pPr>
                      <a:endParaRPr lang="en-US" sz="1800" b="1" i="0" dirty="0">
                        <a:effectLst/>
                        <a:latin typeface="+mn-lt"/>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marL="0" marR="0">
                        <a:lnSpc>
                          <a:spcPct val="100000"/>
                        </a:lnSpc>
                        <a:spcBef>
                          <a:spcPts val="0"/>
                        </a:spcBef>
                        <a:spcAft>
                          <a:spcPts val="0"/>
                        </a:spcAft>
                      </a:pPr>
                      <a:r>
                        <a:rPr lang="en-US" sz="1800" b="1" i="0" dirty="0">
                          <a:effectLst/>
                          <a:latin typeface="+mn-lt"/>
                        </a:rPr>
                        <a:t>Remove  </a:t>
                      </a:r>
                      <a:r>
                        <a:rPr lang="en-US" sz="1800" b="1" i="0" dirty="0">
                          <a:solidFill>
                            <a:srgbClr val="FF0000"/>
                          </a:solidFill>
                          <a:effectLst/>
                          <a:latin typeface="+mn-lt"/>
                        </a:rPr>
                        <a:t>Y </a:t>
                      </a:r>
                      <a:r>
                        <a:rPr lang="en-US" sz="1800" b="1" i="0" dirty="0">
                          <a:solidFill>
                            <a:srgbClr val="FF0000"/>
                          </a:solidFill>
                          <a:effectLst/>
                          <a:latin typeface="+mn-lt"/>
                          <a:sym typeface="Wingdings" panose="05000000000000000000" pitchFamily="2" charset="2"/>
                        </a:rPr>
                        <a:t></a:t>
                      </a:r>
                      <a:r>
                        <a:rPr lang="en-US" sz="1800" b="1" i="0" dirty="0">
                          <a:solidFill>
                            <a:srgbClr val="FF0000"/>
                          </a:solidFill>
                          <a:effectLst/>
                          <a:latin typeface="+mn-lt"/>
                        </a:rPr>
                        <a:t> </a:t>
                      </a:r>
                      <a:r>
                        <a:rPr lang="en-US" sz="1800" b="1" i="0" dirty="0">
                          <a:solidFill>
                            <a:srgbClr val="FF0000"/>
                          </a:solidFill>
                          <a:effectLst/>
                          <a:latin typeface="+mn-lt"/>
                          <a:sym typeface="Symbol" panose="05050102010706020507" pitchFamily="18" charset="2"/>
                        </a:rPr>
                        <a:t></a:t>
                      </a:r>
                      <a:endParaRPr lang="en-US" sz="1800" b="1" i="0" dirty="0">
                        <a:solidFill>
                          <a:srgbClr val="FF0000"/>
                        </a:solidFill>
                        <a:effectLst/>
                        <a:latin typeface="+mn-lt"/>
                      </a:endParaRPr>
                    </a:p>
                    <a:p>
                      <a:pPr marL="0" marR="0">
                        <a:lnSpc>
                          <a:spcPct val="100000"/>
                        </a:lnSpc>
                        <a:spcBef>
                          <a:spcPts val="0"/>
                        </a:spcBef>
                        <a:spcAft>
                          <a:spcPts val="0"/>
                        </a:spcAft>
                      </a:pPr>
                      <a:r>
                        <a:rPr lang="en-US" sz="1800" b="1" i="0" dirty="0">
                          <a:effectLst/>
                          <a:latin typeface="+mn-lt"/>
                          <a:ea typeface="Calibri" panose="020F0502020204030204" pitchFamily="34" charset="0"/>
                          <a:cs typeface="Times New Roman" panose="02020603050405020304" pitchFamily="18" charset="0"/>
                        </a:rPr>
                        <a:t>T </a:t>
                      </a:r>
                      <a:r>
                        <a:rPr lang="en-US" sz="1800" b="1" i="0" dirty="0">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b="1" i="0" dirty="0">
                          <a:effectLst/>
                          <a:latin typeface="+mn-lt"/>
                          <a:ea typeface="Calibri" panose="020F0502020204030204" pitchFamily="34" charset="0"/>
                          <a:cs typeface="Times New Roman" panose="02020603050405020304" pitchFamily="18" charset="0"/>
                        </a:rPr>
                        <a:t> S </a:t>
                      </a:r>
                    </a:p>
                    <a:p>
                      <a:pPr marL="0" marR="0">
                        <a:lnSpc>
                          <a:spcPct val="100000"/>
                        </a:lnSpc>
                        <a:spcBef>
                          <a:spcPts val="0"/>
                        </a:spcBef>
                        <a:spcAft>
                          <a:spcPts val="0"/>
                        </a:spcAft>
                      </a:pPr>
                      <a:r>
                        <a:rPr lang="en-US" sz="1800" b="1" i="0" dirty="0">
                          <a:effectLst/>
                          <a:latin typeface="+mn-lt"/>
                          <a:ea typeface="Calibri" panose="020F0502020204030204" pitchFamily="34" charset="0"/>
                          <a:cs typeface="Times New Roman" panose="02020603050405020304" pitchFamily="18" charset="0"/>
                        </a:rPr>
                        <a:t>S </a:t>
                      </a:r>
                      <a:r>
                        <a:rPr lang="en-US" sz="1800" b="1" i="0" dirty="0">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b="1" i="0" dirty="0">
                          <a:effectLst/>
                          <a:latin typeface="+mn-lt"/>
                          <a:ea typeface="Calibri" panose="020F0502020204030204" pitchFamily="34" charset="0"/>
                          <a:cs typeface="Times New Roman" panose="02020603050405020304" pitchFamily="18" charset="0"/>
                        </a:rPr>
                        <a:t> </a:t>
                      </a:r>
                      <a:r>
                        <a:rPr lang="en-US" sz="1800" b="1" i="0" dirty="0" err="1">
                          <a:effectLst/>
                          <a:latin typeface="+mn-lt"/>
                          <a:ea typeface="Calibri" panose="020F0502020204030204" pitchFamily="34" charset="0"/>
                          <a:cs typeface="Times New Roman" panose="02020603050405020304" pitchFamily="18" charset="0"/>
                        </a:rPr>
                        <a:t>aXbX</a:t>
                      </a:r>
                      <a:r>
                        <a:rPr lang="en-US" sz="1800" b="1" i="0" dirty="0">
                          <a:effectLst/>
                          <a:latin typeface="+mn-lt"/>
                          <a:ea typeface="Calibri" panose="020F0502020204030204" pitchFamily="34" charset="0"/>
                          <a:cs typeface="Times New Roman" panose="02020603050405020304" pitchFamily="18" charset="0"/>
                        </a:rPr>
                        <a:t> | </a:t>
                      </a:r>
                      <a:r>
                        <a:rPr lang="en-US" sz="1800" b="1" i="0" dirty="0" err="1">
                          <a:effectLst/>
                          <a:latin typeface="+mn-lt"/>
                          <a:ea typeface="Calibri" panose="020F0502020204030204" pitchFamily="34" charset="0"/>
                          <a:cs typeface="Times New Roman" panose="02020603050405020304" pitchFamily="18" charset="0"/>
                        </a:rPr>
                        <a:t>abX</a:t>
                      </a:r>
                      <a:r>
                        <a:rPr lang="en-US" sz="1800" b="1" i="0" dirty="0">
                          <a:effectLst/>
                          <a:latin typeface="+mn-lt"/>
                          <a:ea typeface="Calibri" panose="020F0502020204030204" pitchFamily="34" charset="0"/>
                          <a:cs typeface="Times New Roman" panose="02020603050405020304" pitchFamily="18" charset="0"/>
                        </a:rPr>
                        <a:t> | </a:t>
                      </a:r>
                      <a:r>
                        <a:rPr lang="en-US" sz="1800" b="1" i="0" dirty="0" err="1">
                          <a:effectLst/>
                          <a:latin typeface="+mn-lt"/>
                          <a:ea typeface="Calibri" panose="020F0502020204030204" pitchFamily="34" charset="0"/>
                          <a:cs typeface="Times New Roman" panose="02020603050405020304" pitchFamily="18" charset="0"/>
                        </a:rPr>
                        <a:t>aXb</a:t>
                      </a:r>
                      <a:r>
                        <a:rPr lang="en-US" sz="1800" b="1" i="0" dirty="0">
                          <a:effectLst/>
                          <a:latin typeface="+mn-lt"/>
                          <a:ea typeface="Calibri" panose="020F0502020204030204" pitchFamily="34" charset="0"/>
                          <a:cs typeface="Times New Roman" panose="02020603050405020304" pitchFamily="18" charset="0"/>
                        </a:rPr>
                        <a:t> | ab</a:t>
                      </a:r>
                    </a:p>
                    <a:p>
                      <a:pPr marL="0" marR="0">
                        <a:lnSpc>
                          <a:spcPct val="100000"/>
                        </a:lnSpc>
                        <a:spcBef>
                          <a:spcPts val="0"/>
                        </a:spcBef>
                        <a:spcAft>
                          <a:spcPts val="0"/>
                        </a:spcAft>
                      </a:pPr>
                      <a:r>
                        <a:rPr lang="en-US" sz="1800" b="1" i="0" dirty="0">
                          <a:effectLst/>
                          <a:latin typeface="+mn-lt"/>
                          <a:ea typeface="Calibri" panose="020F0502020204030204" pitchFamily="34" charset="0"/>
                          <a:cs typeface="Times New Roman" panose="02020603050405020304" pitchFamily="18" charset="0"/>
                        </a:rPr>
                        <a:t>X </a:t>
                      </a:r>
                      <a:r>
                        <a:rPr lang="en-US" sz="1800" b="1" i="0" dirty="0">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b="1" i="0" dirty="0">
                          <a:effectLst/>
                          <a:latin typeface="+mn-lt"/>
                          <a:ea typeface="Calibri" panose="020F0502020204030204" pitchFamily="34" charset="0"/>
                          <a:cs typeface="Times New Roman" panose="02020603050405020304" pitchFamily="18" charset="0"/>
                        </a:rPr>
                        <a:t> </a:t>
                      </a:r>
                      <a:r>
                        <a:rPr lang="en-US" sz="1800" b="1" i="0" dirty="0" err="1">
                          <a:effectLst/>
                          <a:latin typeface="+mn-lt"/>
                          <a:ea typeface="Calibri" panose="020F0502020204030204" pitchFamily="34" charset="0"/>
                          <a:cs typeface="Times New Roman" panose="02020603050405020304" pitchFamily="18" charset="0"/>
                        </a:rPr>
                        <a:t>aY</a:t>
                      </a:r>
                      <a:r>
                        <a:rPr lang="en-US" sz="1800" b="1" i="0" dirty="0">
                          <a:effectLst/>
                          <a:latin typeface="+mn-lt"/>
                          <a:ea typeface="Calibri" panose="020F0502020204030204" pitchFamily="34" charset="0"/>
                          <a:cs typeface="Times New Roman" panose="02020603050405020304" pitchFamily="18" charset="0"/>
                        </a:rPr>
                        <a:t> | </a:t>
                      </a:r>
                      <a:r>
                        <a:rPr lang="en-US" sz="1800" b="1" i="0" dirty="0" err="1">
                          <a:effectLst/>
                          <a:latin typeface="+mn-lt"/>
                          <a:ea typeface="Calibri" panose="020F0502020204030204" pitchFamily="34" charset="0"/>
                          <a:cs typeface="Times New Roman" panose="02020603050405020304" pitchFamily="18" charset="0"/>
                        </a:rPr>
                        <a:t>bY</a:t>
                      </a:r>
                      <a:r>
                        <a:rPr lang="en-US" sz="1800" b="1" i="0" dirty="0">
                          <a:effectLst/>
                          <a:latin typeface="+mn-lt"/>
                          <a:ea typeface="Calibri" panose="020F0502020204030204" pitchFamily="34" charset="0"/>
                          <a:cs typeface="Times New Roman" panose="02020603050405020304" pitchFamily="18" charset="0"/>
                        </a:rPr>
                        <a:t> | </a:t>
                      </a:r>
                      <a:r>
                        <a:rPr lang="en-US" sz="1800" b="1" i="0" dirty="0">
                          <a:solidFill>
                            <a:srgbClr val="FF0000"/>
                          </a:solidFill>
                          <a:effectLst/>
                          <a:latin typeface="+mn-lt"/>
                          <a:ea typeface="Calibri" panose="020F0502020204030204" pitchFamily="34" charset="0"/>
                          <a:cs typeface="Times New Roman" panose="02020603050405020304" pitchFamily="18" charset="0"/>
                        </a:rPr>
                        <a:t>a</a:t>
                      </a:r>
                      <a:r>
                        <a:rPr lang="en-US" sz="1800" b="1" i="0" dirty="0">
                          <a:effectLst/>
                          <a:latin typeface="+mn-lt"/>
                          <a:ea typeface="Calibri" panose="020F0502020204030204" pitchFamily="34" charset="0"/>
                          <a:cs typeface="Times New Roman" panose="02020603050405020304" pitchFamily="18" charset="0"/>
                        </a:rPr>
                        <a:t> | </a:t>
                      </a:r>
                      <a:r>
                        <a:rPr lang="en-US" sz="1800" b="1" i="0" dirty="0">
                          <a:solidFill>
                            <a:srgbClr val="FF0000"/>
                          </a:solidFill>
                          <a:effectLst/>
                          <a:latin typeface="+mn-lt"/>
                          <a:ea typeface="Calibri" panose="020F0502020204030204" pitchFamily="34" charset="0"/>
                          <a:cs typeface="Times New Roman" panose="02020603050405020304" pitchFamily="18" charset="0"/>
                        </a:rPr>
                        <a:t>b</a:t>
                      </a:r>
                      <a:endParaRPr lang="en-US" sz="1800" b="1" i="0" dirty="0">
                        <a:effectLst/>
                        <a:latin typeface="+mn-lt"/>
                        <a:ea typeface="Calibri" panose="020F0502020204030204" pitchFamily="34" charset="0"/>
                        <a:cs typeface="Times New Roman" panose="02020603050405020304" pitchFamily="18" charset="0"/>
                      </a:endParaRPr>
                    </a:p>
                    <a:p>
                      <a:pPr>
                        <a:lnSpc>
                          <a:spcPct val="100000"/>
                        </a:lnSpc>
                        <a:spcBef>
                          <a:spcPts val="0"/>
                        </a:spcBef>
                        <a:spcAft>
                          <a:spcPts val="0"/>
                        </a:spcAft>
                      </a:pPr>
                      <a:r>
                        <a:rPr lang="en-US" sz="1800" b="1" i="0" dirty="0">
                          <a:effectLst/>
                          <a:latin typeface="+mn-lt"/>
                          <a:ea typeface="Calibri" panose="020F0502020204030204" pitchFamily="34" charset="0"/>
                        </a:rPr>
                        <a:t>Y </a:t>
                      </a:r>
                      <a:r>
                        <a:rPr lang="en-US" sz="1800" b="1" i="0" dirty="0">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b="1" i="0" dirty="0">
                          <a:effectLst/>
                          <a:latin typeface="+mn-lt"/>
                          <a:ea typeface="Calibri" panose="020F0502020204030204" pitchFamily="34" charset="0"/>
                        </a:rPr>
                        <a:t> X | c</a:t>
                      </a:r>
                      <a:endParaRPr lang="en-US" sz="1800" b="1" i="0" dirty="0">
                        <a:effectLst/>
                        <a:latin typeface="+mn-lt"/>
                        <a:ea typeface="Calibri" panose="020F0502020204030204" pitchFamily="34" charset="0"/>
                        <a:cs typeface="Times New Roman" panose="02020603050405020304" pitchFamily="18" charset="0"/>
                      </a:endParaRPr>
                    </a:p>
                    <a:p>
                      <a:pPr marL="0" marR="0">
                        <a:lnSpc>
                          <a:spcPct val="100000"/>
                        </a:lnSpc>
                        <a:spcBef>
                          <a:spcPts val="0"/>
                        </a:spcBef>
                        <a:spcAft>
                          <a:spcPts val="0"/>
                        </a:spcAft>
                      </a:pPr>
                      <a:endParaRPr lang="en-US" sz="1800" b="1" i="0" dirty="0">
                        <a:effectLst/>
                        <a:latin typeface="+mn-lt"/>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22962472"/>
                  </a:ext>
                </a:extLst>
              </a:tr>
              <a:tr h="1674515">
                <a:tc gridSpan="2">
                  <a:txBody>
                    <a:bodyPr/>
                    <a:lstStyle/>
                    <a:p>
                      <a:pPr marL="0" marR="0">
                        <a:lnSpc>
                          <a:spcPct val="100000"/>
                        </a:lnSpc>
                        <a:spcBef>
                          <a:spcPts val="0"/>
                        </a:spcBef>
                        <a:spcAft>
                          <a:spcPts val="0"/>
                        </a:spcAft>
                      </a:pPr>
                      <a:r>
                        <a:rPr lang="en-US" sz="1800" b="1" i="0" dirty="0">
                          <a:effectLst/>
                          <a:latin typeface="+mn-lt"/>
                        </a:rPr>
                        <a:t>Remove  </a:t>
                      </a:r>
                      <a:r>
                        <a:rPr lang="en-US" sz="1800" b="1" i="0" dirty="0">
                          <a:solidFill>
                            <a:srgbClr val="FF0000"/>
                          </a:solidFill>
                          <a:effectLst/>
                          <a:latin typeface="+mn-lt"/>
                        </a:rPr>
                        <a:t>Y </a:t>
                      </a:r>
                      <a:r>
                        <a:rPr lang="en-US" sz="1800" b="1" i="0" dirty="0">
                          <a:solidFill>
                            <a:srgbClr val="FF0000"/>
                          </a:solidFill>
                          <a:effectLst/>
                          <a:latin typeface="+mn-lt"/>
                          <a:sym typeface="Wingdings" panose="05000000000000000000" pitchFamily="2" charset="2"/>
                        </a:rPr>
                        <a:t></a:t>
                      </a:r>
                      <a:r>
                        <a:rPr lang="en-US" sz="1800" b="1" i="0" dirty="0">
                          <a:solidFill>
                            <a:srgbClr val="FF0000"/>
                          </a:solidFill>
                          <a:effectLst/>
                          <a:latin typeface="+mn-lt"/>
                        </a:rPr>
                        <a:t> </a:t>
                      </a:r>
                      <a:r>
                        <a:rPr lang="en-US" sz="1800" b="1" i="0" dirty="0">
                          <a:solidFill>
                            <a:srgbClr val="FF0000"/>
                          </a:solidFill>
                          <a:effectLst/>
                          <a:latin typeface="+mn-lt"/>
                          <a:sym typeface="Symbol" panose="05050102010706020507" pitchFamily="18" charset="2"/>
                        </a:rPr>
                        <a:t>X</a:t>
                      </a:r>
                      <a:endParaRPr lang="en-US" sz="1800" b="1" i="0" dirty="0">
                        <a:solidFill>
                          <a:srgbClr val="FF0000"/>
                        </a:solidFill>
                        <a:effectLst/>
                        <a:latin typeface="+mn-lt"/>
                      </a:endParaRPr>
                    </a:p>
                    <a:p>
                      <a:pPr marL="0" marR="0">
                        <a:lnSpc>
                          <a:spcPct val="100000"/>
                        </a:lnSpc>
                        <a:spcBef>
                          <a:spcPts val="0"/>
                        </a:spcBef>
                        <a:spcAft>
                          <a:spcPts val="0"/>
                        </a:spcAft>
                      </a:pPr>
                      <a:r>
                        <a:rPr lang="en-US" sz="1800" b="1" i="0" dirty="0">
                          <a:effectLst/>
                          <a:latin typeface="+mn-lt"/>
                          <a:ea typeface="Calibri" panose="020F0502020204030204" pitchFamily="34" charset="0"/>
                          <a:cs typeface="Times New Roman" panose="02020603050405020304" pitchFamily="18" charset="0"/>
                        </a:rPr>
                        <a:t>T </a:t>
                      </a:r>
                      <a:r>
                        <a:rPr lang="en-US" sz="1800" b="1" i="0" dirty="0">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b="1" i="0" dirty="0">
                          <a:effectLst/>
                          <a:latin typeface="+mn-lt"/>
                          <a:ea typeface="Calibri" panose="020F0502020204030204" pitchFamily="34" charset="0"/>
                          <a:cs typeface="Times New Roman" panose="02020603050405020304" pitchFamily="18" charset="0"/>
                        </a:rPr>
                        <a:t> S </a:t>
                      </a:r>
                    </a:p>
                    <a:p>
                      <a:pPr marL="0" marR="0">
                        <a:lnSpc>
                          <a:spcPct val="100000"/>
                        </a:lnSpc>
                        <a:spcBef>
                          <a:spcPts val="0"/>
                        </a:spcBef>
                        <a:spcAft>
                          <a:spcPts val="0"/>
                        </a:spcAft>
                      </a:pPr>
                      <a:r>
                        <a:rPr lang="en-US" sz="1800" b="1" i="0" dirty="0">
                          <a:effectLst/>
                          <a:latin typeface="+mn-lt"/>
                          <a:ea typeface="Calibri" panose="020F0502020204030204" pitchFamily="34" charset="0"/>
                          <a:cs typeface="Times New Roman" panose="02020603050405020304" pitchFamily="18" charset="0"/>
                        </a:rPr>
                        <a:t>S </a:t>
                      </a:r>
                      <a:r>
                        <a:rPr lang="en-US" sz="1800" b="1" i="0" dirty="0">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b="1" i="0" dirty="0">
                          <a:effectLst/>
                          <a:latin typeface="+mn-lt"/>
                          <a:ea typeface="Calibri" panose="020F0502020204030204" pitchFamily="34" charset="0"/>
                          <a:cs typeface="Times New Roman" panose="02020603050405020304" pitchFamily="18" charset="0"/>
                        </a:rPr>
                        <a:t> </a:t>
                      </a:r>
                      <a:r>
                        <a:rPr lang="en-US" sz="1800" b="1" i="0" dirty="0" err="1">
                          <a:effectLst/>
                          <a:latin typeface="+mn-lt"/>
                          <a:ea typeface="Calibri" panose="020F0502020204030204" pitchFamily="34" charset="0"/>
                          <a:cs typeface="Times New Roman" panose="02020603050405020304" pitchFamily="18" charset="0"/>
                        </a:rPr>
                        <a:t>aXbX</a:t>
                      </a:r>
                      <a:r>
                        <a:rPr lang="en-US" sz="1800" b="1" i="0" dirty="0">
                          <a:effectLst/>
                          <a:latin typeface="+mn-lt"/>
                          <a:ea typeface="Calibri" panose="020F0502020204030204" pitchFamily="34" charset="0"/>
                          <a:cs typeface="Times New Roman" panose="02020603050405020304" pitchFamily="18" charset="0"/>
                        </a:rPr>
                        <a:t> | </a:t>
                      </a:r>
                      <a:r>
                        <a:rPr lang="en-US" sz="1800" b="1" i="0" dirty="0" err="1">
                          <a:effectLst/>
                          <a:latin typeface="+mn-lt"/>
                          <a:ea typeface="Calibri" panose="020F0502020204030204" pitchFamily="34" charset="0"/>
                          <a:cs typeface="Times New Roman" panose="02020603050405020304" pitchFamily="18" charset="0"/>
                        </a:rPr>
                        <a:t>abX</a:t>
                      </a:r>
                      <a:r>
                        <a:rPr lang="en-US" sz="1800" b="1" i="0" dirty="0">
                          <a:effectLst/>
                          <a:latin typeface="+mn-lt"/>
                          <a:ea typeface="Calibri" panose="020F0502020204030204" pitchFamily="34" charset="0"/>
                          <a:cs typeface="Times New Roman" panose="02020603050405020304" pitchFamily="18" charset="0"/>
                        </a:rPr>
                        <a:t> | </a:t>
                      </a:r>
                      <a:r>
                        <a:rPr lang="en-US" sz="1800" b="1" i="0" dirty="0" err="1">
                          <a:effectLst/>
                          <a:latin typeface="+mn-lt"/>
                          <a:ea typeface="Calibri" panose="020F0502020204030204" pitchFamily="34" charset="0"/>
                          <a:cs typeface="Times New Roman" panose="02020603050405020304" pitchFamily="18" charset="0"/>
                        </a:rPr>
                        <a:t>aXb</a:t>
                      </a:r>
                      <a:r>
                        <a:rPr lang="en-US" sz="1800" b="1" i="0" dirty="0">
                          <a:effectLst/>
                          <a:latin typeface="+mn-lt"/>
                          <a:ea typeface="Calibri" panose="020F0502020204030204" pitchFamily="34" charset="0"/>
                          <a:cs typeface="Times New Roman" panose="02020603050405020304" pitchFamily="18" charset="0"/>
                        </a:rPr>
                        <a:t> | ab</a:t>
                      </a:r>
                    </a:p>
                    <a:p>
                      <a:pPr marL="0" marR="0">
                        <a:lnSpc>
                          <a:spcPct val="100000"/>
                        </a:lnSpc>
                        <a:spcBef>
                          <a:spcPts val="0"/>
                        </a:spcBef>
                        <a:spcAft>
                          <a:spcPts val="0"/>
                        </a:spcAft>
                      </a:pPr>
                      <a:r>
                        <a:rPr lang="en-US" sz="1800" b="1" i="0" dirty="0">
                          <a:effectLst/>
                          <a:latin typeface="+mn-lt"/>
                          <a:ea typeface="Calibri" panose="020F0502020204030204" pitchFamily="34" charset="0"/>
                          <a:cs typeface="Times New Roman" panose="02020603050405020304" pitchFamily="18" charset="0"/>
                        </a:rPr>
                        <a:t>X </a:t>
                      </a:r>
                      <a:r>
                        <a:rPr lang="en-US" sz="1800" b="1" i="0" dirty="0">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b="1" i="0" dirty="0">
                          <a:effectLst/>
                          <a:latin typeface="+mn-lt"/>
                          <a:ea typeface="Calibri" panose="020F0502020204030204" pitchFamily="34" charset="0"/>
                          <a:cs typeface="Times New Roman" panose="02020603050405020304" pitchFamily="18" charset="0"/>
                        </a:rPr>
                        <a:t> </a:t>
                      </a:r>
                      <a:r>
                        <a:rPr lang="en-US" sz="1800" b="1" i="0" dirty="0" err="1">
                          <a:effectLst/>
                          <a:latin typeface="+mn-lt"/>
                          <a:ea typeface="Calibri" panose="020F0502020204030204" pitchFamily="34" charset="0"/>
                          <a:cs typeface="Times New Roman" panose="02020603050405020304" pitchFamily="18" charset="0"/>
                        </a:rPr>
                        <a:t>aY</a:t>
                      </a:r>
                      <a:r>
                        <a:rPr lang="en-US" sz="1800" b="1" i="0" dirty="0">
                          <a:effectLst/>
                          <a:latin typeface="+mn-lt"/>
                          <a:ea typeface="Calibri" panose="020F0502020204030204" pitchFamily="34" charset="0"/>
                          <a:cs typeface="Times New Roman" panose="02020603050405020304" pitchFamily="18" charset="0"/>
                        </a:rPr>
                        <a:t> | </a:t>
                      </a:r>
                      <a:r>
                        <a:rPr lang="en-US" sz="1800" b="1" i="0" dirty="0" err="1">
                          <a:effectLst/>
                          <a:latin typeface="+mn-lt"/>
                          <a:ea typeface="Calibri" panose="020F0502020204030204" pitchFamily="34" charset="0"/>
                          <a:cs typeface="Times New Roman" panose="02020603050405020304" pitchFamily="18" charset="0"/>
                        </a:rPr>
                        <a:t>bY</a:t>
                      </a:r>
                      <a:r>
                        <a:rPr lang="en-US" sz="1800" b="1" i="0" dirty="0">
                          <a:effectLst/>
                          <a:latin typeface="+mn-lt"/>
                          <a:ea typeface="Calibri" panose="020F0502020204030204" pitchFamily="34" charset="0"/>
                          <a:cs typeface="Times New Roman" panose="02020603050405020304" pitchFamily="18" charset="0"/>
                        </a:rPr>
                        <a:t> | a | b</a:t>
                      </a:r>
                    </a:p>
                    <a:p>
                      <a:pPr>
                        <a:lnSpc>
                          <a:spcPct val="100000"/>
                        </a:lnSpc>
                        <a:spcBef>
                          <a:spcPts val="0"/>
                        </a:spcBef>
                        <a:spcAft>
                          <a:spcPts val="0"/>
                        </a:spcAft>
                      </a:pPr>
                      <a:r>
                        <a:rPr lang="en-US" sz="1800" b="1" i="0" dirty="0">
                          <a:effectLst/>
                          <a:latin typeface="+mn-lt"/>
                          <a:ea typeface="Calibri" panose="020F0502020204030204" pitchFamily="34" charset="0"/>
                        </a:rPr>
                        <a:t>Y </a:t>
                      </a:r>
                      <a:r>
                        <a:rPr lang="en-US" sz="1800" b="1" i="0" dirty="0">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b="1" i="0" dirty="0">
                          <a:effectLst/>
                          <a:latin typeface="+mn-lt"/>
                          <a:ea typeface="Calibri" panose="020F0502020204030204" pitchFamily="34" charset="0"/>
                        </a:rPr>
                        <a:t> </a:t>
                      </a:r>
                      <a:r>
                        <a:rPr lang="en-US" sz="1800" b="1" i="0" dirty="0" err="1">
                          <a:solidFill>
                            <a:srgbClr val="FF0000"/>
                          </a:solidFill>
                          <a:effectLst/>
                          <a:latin typeface="+mn-lt"/>
                          <a:ea typeface="Calibri" panose="020F0502020204030204" pitchFamily="34" charset="0"/>
                        </a:rPr>
                        <a:t>aY</a:t>
                      </a:r>
                      <a:r>
                        <a:rPr lang="en-US" sz="1800" b="1" i="0" dirty="0">
                          <a:effectLst/>
                          <a:latin typeface="+mn-lt"/>
                          <a:ea typeface="Calibri" panose="020F0502020204030204" pitchFamily="34" charset="0"/>
                        </a:rPr>
                        <a:t> | </a:t>
                      </a:r>
                      <a:r>
                        <a:rPr lang="en-US" sz="1800" b="1" i="0" dirty="0" err="1">
                          <a:solidFill>
                            <a:srgbClr val="FF0000"/>
                          </a:solidFill>
                          <a:effectLst/>
                          <a:latin typeface="+mn-lt"/>
                          <a:ea typeface="Calibri" panose="020F0502020204030204" pitchFamily="34" charset="0"/>
                        </a:rPr>
                        <a:t>bY</a:t>
                      </a:r>
                      <a:r>
                        <a:rPr lang="en-US" sz="1800" b="1" i="0" dirty="0">
                          <a:effectLst/>
                          <a:latin typeface="+mn-lt"/>
                          <a:ea typeface="Calibri" panose="020F0502020204030204" pitchFamily="34" charset="0"/>
                        </a:rPr>
                        <a:t> | </a:t>
                      </a:r>
                      <a:r>
                        <a:rPr lang="en-US" sz="1800" b="1" i="0" dirty="0">
                          <a:solidFill>
                            <a:srgbClr val="FF0000"/>
                          </a:solidFill>
                          <a:effectLst/>
                          <a:latin typeface="+mn-lt"/>
                          <a:ea typeface="Calibri" panose="020F0502020204030204" pitchFamily="34" charset="0"/>
                        </a:rPr>
                        <a:t>a</a:t>
                      </a:r>
                      <a:r>
                        <a:rPr lang="en-US" sz="1800" b="1" i="0" dirty="0">
                          <a:effectLst/>
                          <a:latin typeface="+mn-lt"/>
                          <a:ea typeface="Calibri" panose="020F0502020204030204" pitchFamily="34" charset="0"/>
                        </a:rPr>
                        <a:t> | </a:t>
                      </a:r>
                      <a:r>
                        <a:rPr lang="en-US" sz="1800" b="1" i="0" dirty="0">
                          <a:solidFill>
                            <a:srgbClr val="FF0000"/>
                          </a:solidFill>
                          <a:effectLst/>
                          <a:latin typeface="+mn-lt"/>
                          <a:ea typeface="Calibri" panose="020F0502020204030204" pitchFamily="34" charset="0"/>
                        </a:rPr>
                        <a:t>b</a:t>
                      </a:r>
                      <a:r>
                        <a:rPr lang="en-US" sz="1800" b="1" i="0" dirty="0">
                          <a:effectLst/>
                          <a:latin typeface="+mn-lt"/>
                          <a:ea typeface="Calibri" panose="020F0502020204030204" pitchFamily="34" charset="0"/>
                        </a:rPr>
                        <a:t> | c</a:t>
                      </a:r>
                      <a:endParaRPr lang="en-US" sz="1800" b="1" i="0" dirty="0">
                        <a:solidFill>
                          <a:srgbClr val="FF0000"/>
                        </a:solidFill>
                        <a:effectLst/>
                        <a:latin typeface="+mn-lt"/>
                        <a:ea typeface="Calibri" panose="020F0502020204030204" pitchFamily="34" charset="0"/>
                        <a:cs typeface="Times New Roman" panose="02020603050405020304" pitchFamily="18" charset="0"/>
                      </a:endParaRPr>
                    </a:p>
                  </a:txBody>
                  <a:tcPr marL="68580" marR="68580" marT="0" marB="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pPr marL="0" marR="0">
                        <a:lnSpc>
                          <a:spcPct val="100000"/>
                        </a:lnSpc>
                        <a:spcBef>
                          <a:spcPts val="0"/>
                        </a:spcBef>
                        <a:spcAft>
                          <a:spcPts val="0"/>
                        </a:spcAft>
                      </a:pPr>
                      <a:r>
                        <a:rPr lang="en-US" sz="1800" b="1" i="0" dirty="0">
                          <a:effectLst/>
                          <a:latin typeface="+mn-lt"/>
                        </a:rPr>
                        <a:t>Remove  </a:t>
                      </a:r>
                      <a:r>
                        <a:rPr lang="en-US" sz="1800" b="1" i="0" dirty="0">
                          <a:solidFill>
                            <a:srgbClr val="FF0000"/>
                          </a:solidFill>
                          <a:effectLst/>
                          <a:latin typeface="+mn-lt"/>
                        </a:rPr>
                        <a:t>T </a:t>
                      </a:r>
                      <a:r>
                        <a:rPr lang="en-US" sz="1800" b="1" i="0" dirty="0">
                          <a:solidFill>
                            <a:srgbClr val="FF0000"/>
                          </a:solidFill>
                          <a:effectLst/>
                          <a:latin typeface="+mn-lt"/>
                          <a:sym typeface="Wingdings" panose="05000000000000000000" pitchFamily="2" charset="2"/>
                        </a:rPr>
                        <a:t></a:t>
                      </a:r>
                      <a:r>
                        <a:rPr lang="en-US" sz="1800" b="1" i="0" dirty="0">
                          <a:solidFill>
                            <a:srgbClr val="FF0000"/>
                          </a:solidFill>
                          <a:effectLst/>
                          <a:latin typeface="+mn-lt"/>
                        </a:rPr>
                        <a:t> S</a:t>
                      </a:r>
                    </a:p>
                    <a:p>
                      <a:pPr marL="0" marR="0">
                        <a:lnSpc>
                          <a:spcPct val="100000"/>
                        </a:lnSpc>
                        <a:spcBef>
                          <a:spcPts val="0"/>
                        </a:spcBef>
                        <a:spcAft>
                          <a:spcPts val="0"/>
                        </a:spcAft>
                      </a:pPr>
                      <a:r>
                        <a:rPr lang="en-US" sz="1800" b="1" i="0" dirty="0">
                          <a:effectLst/>
                          <a:latin typeface="+mn-lt"/>
                          <a:ea typeface="Calibri" panose="020F0502020204030204" pitchFamily="34" charset="0"/>
                          <a:cs typeface="Times New Roman" panose="02020603050405020304" pitchFamily="18" charset="0"/>
                        </a:rPr>
                        <a:t>T </a:t>
                      </a:r>
                      <a:r>
                        <a:rPr lang="en-US" sz="1800" b="1" i="0" dirty="0">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b="1" i="0" dirty="0">
                          <a:effectLst/>
                          <a:latin typeface="+mn-lt"/>
                          <a:ea typeface="Calibri" panose="020F0502020204030204" pitchFamily="34" charset="0"/>
                          <a:cs typeface="Times New Roman" panose="02020603050405020304" pitchFamily="18" charset="0"/>
                        </a:rPr>
                        <a:t> </a:t>
                      </a:r>
                      <a:r>
                        <a:rPr lang="en-US" sz="1800" b="1" i="0" dirty="0" err="1">
                          <a:solidFill>
                            <a:srgbClr val="FF0000"/>
                          </a:solidFill>
                          <a:effectLst/>
                          <a:latin typeface="+mn-lt"/>
                          <a:ea typeface="Calibri" panose="020F0502020204030204" pitchFamily="34" charset="0"/>
                          <a:cs typeface="Times New Roman" panose="02020603050405020304" pitchFamily="18" charset="0"/>
                        </a:rPr>
                        <a:t>aXbX</a:t>
                      </a:r>
                      <a:r>
                        <a:rPr lang="en-US" sz="1800" b="1" i="0" dirty="0">
                          <a:effectLst/>
                          <a:latin typeface="+mn-lt"/>
                          <a:ea typeface="Calibri" panose="020F0502020204030204" pitchFamily="34" charset="0"/>
                          <a:cs typeface="Times New Roman" panose="02020603050405020304" pitchFamily="18" charset="0"/>
                        </a:rPr>
                        <a:t> | </a:t>
                      </a:r>
                      <a:r>
                        <a:rPr lang="en-US" sz="1800" b="1" i="0" dirty="0" err="1">
                          <a:solidFill>
                            <a:srgbClr val="FF0000"/>
                          </a:solidFill>
                          <a:effectLst/>
                          <a:latin typeface="+mn-lt"/>
                          <a:ea typeface="Calibri" panose="020F0502020204030204" pitchFamily="34" charset="0"/>
                          <a:cs typeface="Times New Roman" panose="02020603050405020304" pitchFamily="18" charset="0"/>
                        </a:rPr>
                        <a:t>abX</a:t>
                      </a:r>
                      <a:r>
                        <a:rPr lang="en-US" sz="1800" b="1" i="0" dirty="0">
                          <a:effectLst/>
                          <a:latin typeface="+mn-lt"/>
                          <a:ea typeface="Calibri" panose="020F0502020204030204" pitchFamily="34" charset="0"/>
                          <a:cs typeface="Times New Roman" panose="02020603050405020304" pitchFamily="18" charset="0"/>
                        </a:rPr>
                        <a:t> | </a:t>
                      </a:r>
                      <a:r>
                        <a:rPr lang="en-US" sz="1800" b="1" i="0" dirty="0" err="1">
                          <a:solidFill>
                            <a:srgbClr val="FF0000"/>
                          </a:solidFill>
                          <a:effectLst/>
                          <a:latin typeface="+mn-lt"/>
                          <a:ea typeface="Calibri" panose="020F0502020204030204" pitchFamily="34" charset="0"/>
                          <a:cs typeface="Times New Roman" panose="02020603050405020304" pitchFamily="18" charset="0"/>
                        </a:rPr>
                        <a:t>aXb</a:t>
                      </a:r>
                      <a:r>
                        <a:rPr lang="en-US" sz="1800" b="1" i="0" dirty="0">
                          <a:effectLst/>
                          <a:latin typeface="+mn-lt"/>
                          <a:ea typeface="Calibri" panose="020F0502020204030204" pitchFamily="34" charset="0"/>
                          <a:cs typeface="Times New Roman" panose="02020603050405020304" pitchFamily="18" charset="0"/>
                        </a:rPr>
                        <a:t> | </a:t>
                      </a:r>
                      <a:r>
                        <a:rPr lang="en-US" sz="1800" b="1" i="0" dirty="0">
                          <a:solidFill>
                            <a:srgbClr val="FF0000"/>
                          </a:solidFill>
                          <a:effectLst/>
                          <a:latin typeface="+mn-lt"/>
                          <a:ea typeface="Calibri" panose="020F0502020204030204" pitchFamily="34" charset="0"/>
                          <a:cs typeface="Times New Roman" panose="02020603050405020304" pitchFamily="18" charset="0"/>
                        </a:rPr>
                        <a:t>ab</a:t>
                      </a:r>
                      <a:r>
                        <a:rPr lang="en-US" sz="1800" b="1" i="0" dirty="0">
                          <a:effectLst/>
                          <a:latin typeface="+mn-lt"/>
                          <a:ea typeface="Calibri" panose="020F0502020204030204" pitchFamily="34" charset="0"/>
                          <a:cs typeface="Times New Roman" panose="02020603050405020304" pitchFamily="18" charset="0"/>
                        </a:rPr>
                        <a:t> </a:t>
                      </a:r>
                    </a:p>
                    <a:p>
                      <a:pPr marL="0" marR="0">
                        <a:lnSpc>
                          <a:spcPct val="100000"/>
                        </a:lnSpc>
                        <a:spcBef>
                          <a:spcPts val="0"/>
                        </a:spcBef>
                        <a:spcAft>
                          <a:spcPts val="0"/>
                        </a:spcAft>
                      </a:pPr>
                      <a:r>
                        <a:rPr lang="en-US" sz="1800" b="1" i="0" dirty="0">
                          <a:effectLst/>
                          <a:latin typeface="+mn-lt"/>
                          <a:ea typeface="Calibri" panose="020F0502020204030204" pitchFamily="34" charset="0"/>
                          <a:cs typeface="Times New Roman" panose="02020603050405020304" pitchFamily="18" charset="0"/>
                        </a:rPr>
                        <a:t>S </a:t>
                      </a:r>
                      <a:r>
                        <a:rPr lang="en-US" sz="1800" b="1" i="0" dirty="0">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b="1" i="0" dirty="0">
                          <a:effectLst/>
                          <a:latin typeface="+mn-lt"/>
                          <a:ea typeface="Calibri" panose="020F0502020204030204" pitchFamily="34" charset="0"/>
                          <a:cs typeface="Times New Roman" panose="02020603050405020304" pitchFamily="18" charset="0"/>
                        </a:rPr>
                        <a:t> </a:t>
                      </a:r>
                      <a:r>
                        <a:rPr lang="en-US" sz="1800" b="1" i="0" dirty="0" err="1">
                          <a:effectLst/>
                          <a:latin typeface="+mn-lt"/>
                          <a:ea typeface="Calibri" panose="020F0502020204030204" pitchFamily="34" charset="0"/>
                          <a:cs typeface="Times New Roman" panose="02020603050405020304" pitchFamily="18" charset="0"/>
                        </a:rPr>
                        <a:t>aXbX</a:t>
                      </a:r>
                      <a:r>
                        <a:rPr lang="en-US" sz="1800" b="1" i="0" dirty="0">
                          <a:effectLst/>
                          <a:latin typeface="+mn-lt"/>
                          <a:ea typeface="Calibri" panose="020F0502020204030204" pitchFamily="34" charset="0"/>
                          <a:cs typeface="Times New Roman" panose="02020603050405020304" pitchFamily="18" charset="0"/>
                        </a:rPr>
                        <a:t> | </a:t>
                      </a:r>
                      <a:r>
                        <a:rPr lang="en-US" sz="1800" b="1" i="0" dirty="0" err="1">
                          <a:effectLst/>
                          <a:latin typeface="+mn-lt"/>
                          <a:ea typeface="Calibri" panose="020F0502020204030204" pitchFamily="34" charset="0"/>
                          <a:cs typeface="Times New Roman" panose="02020603050405020304" pitchFamily="18" charset="0"/>
                        </a:rPr>
                        <a:t>abX</a:t>
                      </a:r>
                      <a:r>
                        <a:rPr lang="en-US" sz="1800" b="1" i="0" dirty="0">
                          <a:effectLst/>
                          <a:latin typeface="+mn-lt"/>
                          <a:ea typeface="Calibri" panose="020F0502020204030204" pitchFamily="34" charset="0"/>
                          <a:cs typeface="Times New Roman" panose="02020603050405020304" pitchFamily="18" charset="0"/>
                        </a:rPr>
                        <a:t> | </a:t>
                      </a:r>
                      <a:r>
                        <a:rPr lang="en-US" sz="1800" b="1" i="0" dirty="0" err="1">
                          <a:effectLst/>
                          <a:latin typeface="+mn-lt"/>
                          <a:ea typeface="Calibri" panose="020F0502020204030204" pitchFamily="34" charset="0"/>
                          <a:cs typeface="Times New Roman" panose="02020603050405020304" pitchFamily="18" charset="0"/>
                        </a:rPr>
                        <a:t>aXb</a:t>
                      </a:r>
                      <a:r>
                        <a:rPr lang="en-US" sz="1800" b="1" i="0" dirty="0">
                          <a:effectLst/>
                          <a:latin typeface="+mn-lt"/>
                          <a:ea typeface="Calibri" panose="020F0502020204030204" pitchFamily="34" charset="0"/>
                          <a:cs typeface="Times New Roman" panose="02020603050405020304" pitchFamily="18" charset="0"/>
                        </a:rPr>
                        <a:t> | ab</a:t>
                      </a:r>
                    </a:p>
                    <a:p>
                      <a:pPr marL="0" marR="0">
                        <a:lnSpc>
                          <a:spcPct val="100000"/>
                        </a:lnSpc>
                        <a:spcBef>
                          <a:spcPts val="0"/>
                        </a:spcBef>
                        <a:spcAft>
                          <a:spcPts val="0"/>
                        </a:spcAft>
                      </a:pPr>
                      <a:r>
                        <a:rPr lang="en-US" sz="1800" b="1" i="0" dirty="0">
                          <a:effectLst/>
                          <a:latin typeface="+mn-lt"/>
                          <a:ea typeface="Calibri" panose="020F0502020204030204" pitchFamily="34" charset="0"/>
                          <a:cs typeface="Times New Roman" panose="02020603050405020304" pitchFamily="18" charset="0"/>
                        </a:rPr>
                        <a:t>X </a:t>
                      </a:r>
                      <a:r>
                        <a:rPr lang="en-US" sz="1800" b="1" i="0" dirty="0">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b="1" i="0" dirty="0">
                          <a:effectLst/>
                          <a:latin typeface="+mn-lt"/>
                          <a:ea typeface="Calibri" panose="020F0502020204030204" pitchFamily="34" charset="0"/>
                          <a:cs typeface="Times New Roman" panose="02020603050405020304" pitchFamily="18" charset="0"/>
                        </a:rPr>
                        <a:t> </a:t>
                      </a:r>
                      <a:r>
                        <a:rPr lang="en-US" sz="1800" b="1" i="0" dirty="0" err="1">
                          <a:effectLst/>
                          <a:latin typeface="+mn-lt"/>
                          <a:ea typeface="Calibri" panose="020F0502020204030204" pitchFamily="34" charset="0"/>
                          <a:cs typeface="Times New Roman" panose="02020603050405020304" pitchFamily="18" charset="0"/>
                        </a:rPr>
                        <a:t>aY</a:t>
                      </a:r>
                      <a:r>
                        <a:rPr lang="en-US" sz="1800" b="1" i="0" dirty="0">
                          <a:effectLst/>
                          <a:latin typeface="+mn-lt"/>
                          <a:ea typeface="Calibri" panose="020F0502020204030204" pitchFamily="34" charset="0"/>
                          <a:cs typeface="Times New Roman" panose="02020603050405020304" pitchFamily="18" charset="0"/>
                        </a:rPr>
                        <a:t> | </a:t>
                      </a:r>
                      <a:r>
                        <a:rPr lang="en-US" sz="1800" b="1" i="0" dirty="0" err="1">
                          <a:effectLst/>
                          <a:latin typeface="+mn-lt"/>
                          <a:ea typeface="Calibri" panose="020F0502020204030204" pitchFamily="34" charset="0"/>
                          <a:cs typeface="Times New Roman" panose="02020603050405020304" pitchFamily="18" charset="0"/>
                        </a:rPr>
                        <a:t>bY</a:t>
                      </a:r>
                      <a:r>
                        <a:rPr lang="en-US" sz="1800" b="1" i="0" dirty="0">
                          <a:effectLst/>
                          <a:latin typeface="+mn-lt"/>
                          <a:ea typeface="Calibri" panose="020F0502020204030204" pitchFamily="34" charset="0"/>
                          <a:cs typeface="Times New Roman" panose="02020603050405020304" pitchFamily="18" charset="0"/>
                        </a:rPr>
                        <a:t> | a | b</a:t>
                      </a:r>
                    </a:p>
                    <a:p>
                      <a:pPr>
                        <a:lnSpc>
                          <a:spcPct val="100000"/>
                        </a:lnSpc>
                        <a:spcBef>
                          <a:spcPts val="0"/>
                        </a:spcBef>
                        <a:spcAft>
                          <a:spcPts val="0"/>
                        </a:spcAft>
                      </a:pPr>
                      <a:r>
                        <a:rPr lang="en-US" sz="1800" b="1" i="0" dirty="0">
                          <a:effectLst/>
                          <a:latin typeface="+mn-lt"/>
                          <a:ea typeface="Calibri" panose="020F0502020204030204" pitchFamily="34" charset="0"/>
                        </a:rPr>
                        <a:t>Y </a:t>
                      </a:r>
                      <a:r>
                        <a:rPr lang="en-US" sz="1800" b="1" i="0" dirty="0">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b="1" i="0" dirty="0">
                          <a:effectLst/>
                          <a:latin typeface="+mn-lt"/>
                          <a:ea typeface="Calibri" panose="020F0502020204030204" pitchFamily="34" charset="0"/>
                        </a:rPr>
                        <a:t> </a:t>
                      </a:r>
                      <a:r>
                        <a:rPr lang="en-US" sz="1800" b="1" i="0" dirty="0" err="1">
                          <a:effectLst/>
                          <a:latin typeface="+mn-lt"/>
                          <a:ea typeface="Calibri" panose="020F0502020204030204" pitchFamily="34" charset="0"/>
                        </a:rPr>
                        <a:t>aY</a:t>
                      </a:r>
                      <a:r>
                        <a:rPr lang="en-US" sz="1800" b="1" i="0" dirty="0">
                          <a:effectLst/>
                          <a:latin typeface="+mn-lt"/>
                          <a:ea typeface="Calibri" panose="020F0502020204030204" pitchFamily="34" charset="0"/>
                        </a:rPr>
                        <a:t> | </a:t>
                      </a:r>
                      <a:r>
                        <a:rPr lang="en-US" sz="1800" b="1" i="0" dirty="0" err="1">
                          <a:effectLst/>
                          <a:latin typeface="+mn-lt"/>
                          <a:ea typeface="Calibri" panose="020F0502020204030204" pitchFamily="34" charset="0"/>
                        </a:rPr>
                        <a:t>bY</a:t>
                      </a:r>
                      <a:r>
                        <a:rPr lang="en-US" sz="1800" b="1" i="0" dirty="0">
                          <a:effectLst/>
                          <a:latin typeface="+mn-lt"/>
                          <a:ea typeface="Calibri" panose="020F0502020204030204" pitchFamily="34" charset="0"/>
                        </a:rPr>
                        <a:t> | a | b | c</a:t>
                      </a:r>
                      <a:endParaRPr lang="en-US" sz="1800" b="1" i="0" dirty="0">
                        <a:effectLst/>
                        <a:latin typeface="+mn-lt"/>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pPr marL="0" marR="0">
                        <a:lnSpc>
                          <a:spcPct val="100000"/>
                        </a:lnSpc>
                        <a:spcBef>
                          <a:spcPts val="0"/>
                        </a:spcBef>
                        <a:spcAft>
                          <a:spcPts val="0"/>
                        </a:spcAft>
                      </a:pPr>
                      <a:r>
                        <a:rPr lang="en-US" sz="1800" b="1" i="0" dirty="0">
                          <a:solidFill>
                            <a:srgbClr val="0070C0"/>
                          </a:solidFill>
                          <a:effectLst/>
                          <a:latin typeface="+mn-lt"/>
                        </a:rPr>
                        <a:t>Find rules not in CNF format</a:t>
                      </a:r>
                    </a:p>
                    <a:p>
                      <a:pPr marL="0" marR="0">
                        <a:lnSpc>
                          <a:spcPct val="100000"/>
                        </a:lnSpc>
                        <a:spcBef>
                          <a:spcPts val="0"/>
                        </a:spcBef>
                        <a:spcAft>
                          <a:spcPts val="0"/>
                        </a:spcAft>
                      </a:pPr>
                      <a:r>
                        <a:rPr lang="en-US" sz="1800" b="1" i="0" dirty="0">
                          <a:effectLst/>
                          <a:latin typeface="+mn-lt"/>
                          <a:ea typeface="Calibri" panose="020F0502020204030204" pitchFamily="34" charset="0"/>
                          <a:cs typeface="Times New Roman" panose="02020603050405020304" pitchFamily="18" charset="0"/>
                        </a:rPr>
                        <a:t>T </a:t>
                      </a:r>
                      <a:r>
                        <a:rPr lang="en-US" sz="1800" b="1" i="0" dirty="0">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b="1" i="0" dirty="0">
                          <a:effectLst/>
                          <a:latin typeface="+mn-lt"/>
                          <a:ea typeface="Calibri" panose="020F0502020204030204" pitchFamily="34" charset="0"/>
                          <a:cs typeface="Times New Roman" panose="02020603050405020304" pitchFamily="18" charset="0"/>
                        </a:rPr>
                        <a:t> </a:t>
                      </a:r>
                      <a:r>
                        <a:rPr lang="en-US" sz="1800" b="1" i="0" dirty="0" err="1">
                          <a:solidFill>
                            <a:srgbClr val="0070C0"/>
                          </a:solidFill>
                          <a:effectLst/>
                          <a:latin typeface="+mn-lt"/>
                          <a:ea typeface="Calibri" panose="020F0502020204030204" pitchFamily="34" charset="0"/>
                          <a:cs typeface="Times New Roman" panose="02020603050405020304" pitchFamily="18" charset="0"/>
                        </a:rPr>
                        <a:t>aXbX</a:t>
                      </a:r>
                      <a:r>
                        <a:rPr lang="en-US" sz="1800" b="1" i="0" dirty="0">
                          <a:effectLst/>
                          <a:latin typeface="+mn-lt"/>
                          <a:ea typeface="Calibri" panose="020F0502020204030204" pitchFamily="34" charset="0"/>
                          <a:cs typeface="Times New Roman" panose="02020603050405020304" pitchFamily="18" charset="0"/>
                        </a:rPr>
                        <a:t> | </a:t>
                      </a:r>
                      <a:r>
                        <a:rPr lang="en-US" sz="1800" b="1" i="0" dirty="0" err="1">
                          <a:solidFill>
                            <a:srgbClr val="0070C0"/>
                          </a:solidFill>
                          <a:effectLst/>
                          <a:latin typeface="+mn-lt"/>
                          <a:ea typeface="Calibri" panose="020F0502020204030204" pitchFamily="34" charset="0"/>
                          <a:cs typeface="Times New Roman" panose="02020603050405020304" pitchFamily="18" charset="0"/>
                        </a:rPr>
                        <a:t>abX</a:t>
                      </a:r>
                      <a:r>
                        <a:rPr lang="en-US" sz="1800" b="1" i="0" dirty="0">
                          <a:effectLst/>
                          <a:latin typeface="+mn-lt"/>
                          <a:ea typeface="Calibri" panose="020F0502020204030204" pitchFamily="34" charset="0"/>
                          <a:cs typeface="Times New Roman" panose="02020603050405020304" pitchFamily="18" charset="0"/>
                        </a:rPr>
                        <a:t> | </a:t>
                      </a:r>
                      <a:r>
                        <a:rPr lang="en-US" sz="1800" b="1" i="0" dirty="0" err="1">
                          <a:solidFill>
                            <a:srgbClr val="0070C0"/>
                          </a:solidFill>
                          <a:effectLst/>
                          <a:latin typeface="+mn-lt"/>
                          <a:ea typeface="Calibri" panose="020F0502020204030204" pitchFamily="34" charset="0"/>
                          <a:cs typeface="Times New Roman" panose="02020603050405020304" pitchFamily="18" charset="0"/>
                        </a:rPr>
                        <a:t>aXb</a:t>
                      </a:r>
                      <a:r>
                        <a:rPr lang="en-US" sz="1800" b="1" i="0" dirty="0">
                          <a:effectLst/>
                          <a:latin typeface="+mn-lt"/>
                          <a:ea typeface="Calibri" panose="020F0502020204030204" pitchFamily="34" charset="0"/>
                          <a:cs typeface="Times New Roman" panose="02020603050405020304" pitchFamily="18" charset="0"/>
                        </a:rPr>
                        <a:t> | </a:t>
                      </a:r>
                      <a:r>
                        <a:rPr lang="en-US" sz="1800" b="1" i="0" dirty="0">
                          <a:solidFill>
                            <a:schemeClr val="tx1"/>
                          </a:solidFill>
                          <a:effectLst/>
                          <a:latin typeface="+mn-lt"/>
                          <a:ea typeface="Calibri" panose="020F0502020204030204" pitchFamily="34" charset="0"/>
                          <a:cs typeface="Times New Roman" panose="02020603050405020304" pitchFamily="18" charset="0"/>
                        </a:rPr>
                        <a:t>ab</a:t>
                      </a:r>
                      <a:r>
                        <a:rPr lang="en-US" sz="1800" b="1" i="0" dirty="0">
                          <a:effectLst/>
                          <a:latin typeface="+mn-lt"/>
                          <a:ea typeface="Calibri" panose="020F0502020204030204" pitchFamily="34" charset="0"/>
                          <a:cs typeface="Times New Roman" panose="02020603050405020304" pitchFamily="18" charset="0"/>
                        </a:rPr>
                        <a:t> </a:t>
                      </a:r>
                    </a:p>
                    <a:p>
                      <a:pPr marL="0" marR="0">
                        <a:lnSpc>
                          <a:spcPct val="100000"/>
                        </a:lnSpc>
                        <a:spcBef>
                          <a:spcPts val="0"/>
                        </a:spcBef>
                        <a:spcAft>
                          <a:spcPts val="0"/>
                        </a:spcAft>
                      </a:pPr>
                      <a:r>
                        <a:rPr lang="en-US" sz="1800" b="1" i="0" dirty="0">
                          <a:effectLst/>
                          <a:latin typeface="+mn-lt"/>
                          <a:ea typeface="Calibri" panose="020F0502020204030204" pitchFamily="34" charset="0"/>
                          <a:cs typeface="Times New Roman" panose="02020603050405020304" pitchFamily="18" charset="0"/>
                        </a:rPr>
                        <a:t>X </a:t>
                      </a:r>
                      <a:r>
                        <a:rPr lang="en-US" sz="1800" b="1" i="0" dirty="0">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b="1" i="0" dirty="0">
                          <a:effectLst/>
                          <a:latin typeface="+mn-lt"/>
                          <a:ea typeface="Calibri" panose="020F0502020204030204" pitchFamily="34" charset="0"/>
                          <a:cs typeface="Times New Roman" panose="02020603050405020304" pitchFamily="18" charset="0"/>
                        </a:rPr>
                        <a:t> </a:t>
                      </a:r>
                      <a:r>
                        <a:rPr lang="en-US" sz="1800" b="1" i="0" dirty="0" err="1">
                          <a:solidFill>
                            <a:srgbClr val="0070C0"/>
                          </a:solidFill>
                          <a:effectLst/>
                          <a:latin typeface="+mn-lt"/>
                          <a:ea typeface="Calibri" panose="020F0502020204030204" pitchFamily="34" charset="0"/>
                          <a:cs typeface="Times New Roman" panose="02020603050405020304" pitchFamily="18" charset="0"/>
                        </a:rPr>
                        <a:t>aY</a:t>
                      </a:r>
                      <a:r>
                        <a:rPr lang="en-US" sz="1800" b="1" i="0" dirty="0">
                          <a:effectLst/>
                          <a:latin typeface="+mn-lt"/>
                          <a:ea typeface="Calibri" panose="020F0502020204030204" pitchFamily="34" charset="0"/>
                          <a:cs typeface="Times New Roman" panose="02020603050405020304" pitchFamily="18" charset="0"/>
                        </a:rPr>
                        <a:t> | </a:t>
                      </a:r>
                      <a:r>
                        <a:rPr lang="en-US" sz="1800" b="1" i="0" dirty="0" err="1">
                          <a:solidFill>
                            <a:srgbClr val="0070C0"/>
                          </a:solidFill>
                          <a:effectLst/>
                          <a:latin typeface="+mn-lt"/>
                          <a:ea typeface="Calibri" panose="020F0502020204030204" pitchFamily="34" charset="0"/>
                          <a:cs typeface="Times New Roman" panose="02020603050405020304" pitchFamily="18" charset="0"/>
                        </a:rPr>
                        <a:t>bY</a:t>
                      </a:r>
                      <a:r>
                        <a:rPr lang="en-US" sz="1800" b="1" i="0" dirty="0">
                          <a:effectLst/>
                          <a:latin typeface="+mn-lt"/>
                          <a:ea typeface="Calibri" panose="020F0502020204030204" pitchFamily="34" charset="0"/>
                          <a:cs typeface="Times New Roman" panose="02020603050405020304" pitchFamily="18" charset="0"/>
                        </a:rPr>
                        <a:t> | a | b</a:t>
                      </a:r>
                    </a:p>
                    <a:p>
                      <a:pPr>
                        <a:lnSpc>
                          <a:spcPct val="100000"/>
                        </a:lnSpc>
                        <a:spcBef>
                          <a:spcPts val="0"/>
                        </a:spcBef>
                        <a:spcAft>
                          <a:spcPts val="0"/>
                        </a:spcAft>
                      </a:pPr>
                      <a:r>
                        <a:rPr lang="en-US" sz="1800" b="1" i="0" dirty="0">
                          <a:effectLst/>
                          <a:latin typeface="+mn-lt"/>
                          <a:ea typeface="Calibri" panose="020F0502020204030204" pitchFamily="34" charset="0"/>
                        </a:rPr>
                        <a:t>Y </a:t>
                      </a:r>
                      <a:r>
                        <a:rPr lang="en-US" sz="1800" b="1" i="0" dirty="0">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b="1" i="0" dirty="0">
                          <a:effectLst/>
                          <a:latin typeface="+mn-lt"/>
                          <a:ea typeface="Calibri" panose="020F0502020204030204" pitchFamily="34" charset="0"/>
                        </a:rPr>
                        <a:t> </a:t>
                      </a:r>
                      <a:r>
                        <a:rPr lang="en-US" sz="1800" b="1" i="0" dirty="0" err="1">
                          <a:solidFill>
                            <a:srgbClr val="0070C0"/>
                          </a:solidFill>
                          <a:effectLst/>
                          <a:latin typeface="+mn-lt"/>
                          <a:ea typeface="Calibri" panose="020F0502020204030204" pitchFamily="34" charset="0"/>
                        </a:rPr>
                        <a:t>aY</a:t>
                      </a:r>
                      <a:r>
                        <a:rPr lang="en-US" sz="1800" b="1" i="0" dirty="0">
                          <a:effectLst/>
                          <a:latin typeface="+mn-lt"/>
                          <a:ea typeface="Calibri" panose="020F0502020204030204" pitchFamily="34" charset="0"/>
                        </a:rPr>
                        <a:t> | </a:t>
                      </a:r>
                      <a:r>
                        <a:rPr lang="en-US" sz="1800" b="1" i="0" dirty="0" err="1">
                          <a:solidFill>
                            <a:srgbClr val="0070C0"/>
                          </a:solidFill>
                          <a:effectLst/>
                          <a:latin typeface="+mn-lt"/>
                          <a:ea typeface="Calibri" panose="020F0502020204030204" pitchFamily="34" charset="0"/>
                        </a:rPr>
                        <a:t>bY</a:t>
                      </a:r>
                      <a:r>
                        <a:rPr lang="en-US" sz="1800" b="1" i="0" dirty="0">
                          <a:effectLst/>
                          <a:latin typeface="+mn-lt"/>
                          <a:ea typeface="Calibri" panose="020F0502020204030204" pitchFamily="34" charset="0"/>
                        </a:rPr>
                        <a:t> | a | b | c</a:t>
                      </a:r>
                    </a:p>
                    <a:p>
                      <a:pPr>
                        <a:lnSpc>
                          <a:spcPct val="100000"/>
                        </a:lnSpc>
                        <a:spcBef>
                          <a:spcPts val="0"/>
                        </a:spcBef>
                        <a:spcAft>
                          <a:spcPts val="0"/>
                        </a:spcAft>
                      </a:pPr>
                      <a:r>
                        <a:rPr lang="en-US" sz="1800" b="1" i="0" dirty="0">
                          <a:effectLst/>
                          <a:latin typeface="+mn-lt"/>
                          <a:ea typeface="Calibri" panose="020F0502020204030204" pitchFamily="34" charset="0"/>
                          <a:cs typeface="Times New Roman" panose="02020603050405020304" pitchFamily="18" charset="0"/>
                        </a:rPr>
                        <a:t>*Rule S is removed as it does not occur in any other rules</a:t>
                      </a:r>
                    </a:p>
                  </a:txBody>
                  <a:tcPr marL="68580" marR="68580" marT="0" marB="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2037588246"/>
                  </a:ext>
                </a:extLst>
              </a:tr>
              <a:tr h="2644025">
                <a:tc gridSpan="2">
                  <a:txBody>
                    <a:bodyPr/>
                    <a:lstStyle/>
                    <a:p>
                      <a:pPr marL="0" marR="0">
                        <a:lnSpc>
                          <a:spcPct val="100000"/>
                        </a:lnSpc>
                        <a:spcBef>
                          <a:spcPts val="0"/>
                        </a:spcBef>
                        <a:spcAft>
                          <a:spcPts val="0"/>
                        </a:spcAft>
                      </a:pPr>
                      <a:r>
                        <a:rPr lang="en-US" sz="1800" b="1" i="0" dirty="0">
                          <a:effectLst/>
                          <a:latin typeface="+mn-lt"/>
                        </a:rPr>
                        <a:t>Add new Rules to convert the rules not in CNF format</a:t>
                      </a:r>
                    </a:p>
                    <a:p>
                      <a:pPr marL="0" marR="0">
                        <a:lnSpc>
                          <a:spcPct val="100000"/>
                        </a:lnSpc>
                        <a:spcBef>
                          <a:spcPts val="0"/>
                        </a:spcBef>
                        <a:spcAft>
                          <a:spcPts val="0"/>
                        </a:spcAft>
                      </a:pPr>
                      <a:r>
                        <a:rPr lang="en-US" sz="1800" b="1" i="0" dirty="0">
                          <a:effectLst/>
                          <a:latin typeface="+mn-lt"/>
                          <a:ea typeface="Calibri" panose="020F0502020204030204" pitchFamily="34" charset="0"/>
                          <a:cs typeface="Times New Roman" panose="02020603050405020304" pitchFamily="18" charset="0"/>
                        </a:rPr>
                        <a:t>T </a:t>
                      </a:r>
                      <a:r>
                        <a:rPr lang="en-US" sz="1800" b="1" i="0" dirty="0">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b="1" i="0" dirty="0">
                          <a:effectLst/>
                          <a:latin typeface="+mn-lt"/>
                          <a:ea typeface="Calibri" panose="020F0502020204030204" pitchFamily="34" charset="0"/>
                          <a:cs typeface="Times New Roman" panose="02020603050405020304" pitchFamily="18" charset="0"/>
                        </a:rPr>
                        <a:t> </a:t>
                      </a:r>
                      <a:r>
                        <a:rPr lang="en-US" sz="1800" b="1" i="0" dirty="0">
                          <a:solidFill>
                            <a:srgbClr val="FF0000"/>
                          </a:solidFill>
                          <a:effectLst/>
                          <a:latin typeface="+mn-lt"/>
                          <a:ea typeface="Calibri" panose="020F0502020204030204" pitchFamily="34" charset="0"/>
                          <a:cs typeface="Times New Roman" panose="02020603050405020304" pitchFamily="18" charset="0"/>
                        </a:rPr>
                        <a:t>A</a:t>
                      </a:r>
                      <a:r>
                        <a:rPr lang="en-US" sz="1800" b="1" i="0" dirty="0">
                          <a:solidFill>
                            <a:srgbClr val="0070C0"/>
                          </a:solidFill>
                          <a:effectLst/>
                          <a:latin typeface="+mn-lt"/>
                          <a:ea typeface="Calibri" panose="020F0502020204030204" pitchFamily="34" charset="0"/>
                          <a:cs typeface="Times New Roman" panose="02020603050405020304" pitchFamily="18" charset="0"/>
                        </a:rPr>
                        <a:t>X</a:t>
                      </a:r>
                      <a:r>
                        <a:rPr lang="en-US" sz="1800" b="1" i="0" dirty="0">
                          <a:solidFill>
                            <a:srgbClr val="FF0000"/>
                          </a:solidFill>
                          <a:effectLst/>
                          <a:latin typeface="+mn-lt"/>
                          <a:ea typeface="Calibri" panose="020F0502020204030204" pitchFamily="34" charset="0"/>
                          <a:cs typeface="Times New Roman" panose="02020603050405020304" pitchFamily="18" charset="0"/>
                        </a:rPr>
                        <a:t>B</a:t>
                      </a:r>
                      <a:r>
                        <a:rPr lang="en-US" sz="1800" b="1" i="0" dirty="0">
                          <a:solidFill>
                            <a:srgbClr val="0070C0"/>
                          </a:solidFill>
                          <a:effectLst/>
                          <a:latin typeface="+mn-lt"/>
                          <a:ea typeface="Calibri" panose="020F0502020204030204" pitchFamily="34" charset="0"/>
                          <a:cs typeface="Times New Roman" panose="02020603050405020304" pitchFamily="18" charset="0"/>
                        </a:rPr>
                        <a:t>X</a:t>
                      </a:r>
                      <a:r>
                        <a:rPr lang="en-US" sz="1800" b="1" i="0" dirty="0">
                          <a:effectLst/>
                          <a:latin typeface="+mn-lt"/>
                          <a:ea typeface="Calibri" panose="020F0502020204030204" pitchFamily="34" charset="0"/>
                          <a:cs typeface="Times New Roman" panose="02020603050405020304" pitchFamily="18" charset="0"/>
                        </a:rPr>
                        <a:t> | </a:t>
                      </a:r>
                      <a:r>
                        <a:rPr lang="en-US" sz="1800" b="1" i="0" dirty="0">
                          <a:solidFill>
                            <a:srgbClr val="FF0000"/>
                          </a:solidFill>
                          <a:effectLst/>
                          <a:latin typeface="+mn-lt"/>
                          <a:ea typeface="Calibri" panose="020F0502020204030204" pitchFamily="34" charset="0"/>
                          <a:cs typeface="Times New Roman" panose="02020603050405020304" pitchFamily="18" charset="0"/>
                        </a:rPr>
                        <a:t>AB</a:t>
                      </a:r>
                      <a:r>
                        <a:rPr lang="en-US" sz="1800" b="1" i="0" dirty="0">
                          <a:solidFill>
                            <a:srgbClr val="0070C0"/>
                          </a:solidFill>
                          <a:effectLst/>
                          <a:latin typeface="+mn-lt"/>
                          <a:ea typeface="Calibri" panose="020F0502020204030204" pitchFamily="34" charset="0"/>
                          <a:cs typeface="Times New Roman" panose="02020603050405020304" pitchFamily="18" charset="0"/>
                        </a:rPr>
                        <a:t>X</a:t>
                      </a:r>
                      <a:r>
                        <a:rPr lang="en-US" sz="1800" b="1" i="0" dirty="0">
                          <a:effectLst/>
                          <a:latin typeface="+mn-lt"/>
                          <a:ea typeface="Calibri" panose="020F0502020204030204" pitchFamily="34" charset="0"/>
                          <a:cs typeface="Times New Roman" panose="02020603050405020304" pitchFamily="18" charset="0"/>
                        </a:rPr>
                        <a:t> | </a:t>
                      </a:r>
                      <a:r>
                        <a:rPr lang="en-US" sz="1800" b="1" i="0" dirty="0">
                          <a:solidFill>
                            <a:srgbClr val="FF0000"/>
                          </a:solidFill>
                          <a:effectLst/>
                          <a:latin typeface="+mn-lt"/>
                          <a:ea typeface="Calibri" panose="020F0502020204030204" pitchFamily="34" charset="0"/>
                          <a:cs typeface="Times New Roman" panose="02020603050405020304" pitchFamily="18" charset="0"/>
                        </a:rPr>
                        <a:t>A</a:t>
                      </a:r>
                      <a:r>
                        <a:rPr lang="en-US" sz="1800" b="1" i="0" dirty="0">
                          <a:solidFill>
                            <a:srgbClr val="0070C0"/>
                          </a:solidFill>
                          <a:effectLst/>
                          <a:latin typeface="+mn-lt"/>
                          <a:ea typeface="Calibri" panose="020F0502020204030204" pitchFamily="34" charset="0"/>
                          <a:cs typeface="Times New Roman" panose="02020603050405020304" pitchFamily="18" charset="0"/>
                        </a:rPr>
                        <a:t>X</a:t>
                      </a:r>
                      <a:r>
                        <a:rPr lang="en-US" sz="1800" b="1" i="0" dirty="0">
                          <a:solidFill>
                            <a:srgbClr val="FF0000"/>
                          </a:solidFill>
                          <a:effectLst/>
                          <a:latin typeface="+mn-lt"/>
                          <a:ea typeface="Calibri" panose="020F0502020204030204" pitchFamily="34" charset="0"/>
                          <a:cs typeface="Times New Roman" panose="02020603050405020304" pitchFamily="18" charset="0"/>
                        </a:rPr>
                        <a:t>B</a:t>
                      </a:r>
                      <a:r>
                        <a:rPr lang="en-US" sz="1800" b="1" i="0" dirty="0">
                          <a:effectLst/>
                          <a:latin typeface="+mn-lt"/>
                          <a:ea typeface="Calibri" panose="020F0502020204030204" pitchFamily="34" charset="0"/>
                          <a:cs typeface="Times New Roman" panose="02020603050405020304" pitchFamily="18" charset="0"/>
                        </a:rPr>
                        <a:t> | </a:t>
                      </a:r>
                      <a:r>
                        <a:rPr lang="en-US" sz="1800" b="1" i="0" dirty="0">
                          <a:solidFill>
                            <a:srgbClr val="FF0000"/>
                          </a:solidFill>
                          <a:effectLst/>
                          <a:latin typeface="+mn-lt"/>
                          <a:ea typeface="Calibri" panose="020F0502020204030204" pitchFamily="34" charset="0"/>
                          <a:cs typeface="Times New Roman" panose="02020603050405020304" pitchFamily="18" charset="0"/>
                        </a:rPr>
                        <a:t>AB</a:t>
                      </a:r>
                      <a:r>
                        <a:rPr lang="en-US" sz="1800" b="1" i="0" dirty="0">
                          <a:effectLst/>
                          <a:latin typeface="+mn-lt"/>
                          <a:ea typeface="Calibri" panose="020F0502020204030204" pitchFamily="34" charset="0"/>
                          <a:cs typeface="Times New Roman" panose="02020603050405020304" pitchFamily="18" charset="0"/>
                        </a:rPr>
                        <a:t> </a:t>
                      </a:r>
                    </a:p>
                    <a:p>
                      <a:pPr marL="0" marR="0">
                        <a:lnSpc>
                          <a:spcPct val="100000"/>
                        </a:lnSpc>
                        <a:spcBef>
                          <a:spcPts val="0"/>
                        </a:spcBef>
                        <a:spcAft>
                          <a:spcPts val="0"/>
                        </a:spcAft>
                      </a:pPr>
                      <a:r>
                        <a:rPr lang="en-US" sz="1800" b="1" i="0" dirty="0">
                          <a:effectLst/>
                          <a:latin typeface="+mn-lt"/>
                          <a:ea typeface="Calibri" panose="020F0502020204030204" pitchFamily="34" charset="0"/>
                          <a:cs typeface="Times New Roman" panose="02020603050405020304" pitchFamily="18" charset="0"/>
                        </a:rPr>
                        <a:t>X </a:t>
                      </a:r>
                      <a:r>
                        <a:rPr lang="en-US" sz="1800" b="1" i="0" dirty="0">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b="1" i="0" dirty="0">
                          <a:effectLst/>
                          <a:latin typeface="+mn-lt"/>
                          <a:ea typeface="Calibri" panose="020F0502020204030204" pitchFamily="34" charset="0"/>
                          <a:cs typeface="Times New Roman" panose="02020603050405020304" pitchFamily="18" charset="0"/>
                        </a:rPr>
                        <a:t> </a:t>
                      </a:r>
                      <a:r>
                        <a:rPr lang="en-US" sz="1800" b="1" i="0" dirty="0">
                          <a:solidFill>
                            <a:srgbClr val="FF0000"/>
                          </a:solidFill>
                          <a:effectLst/>
                          <a:latin typeface="+mn-lt"/>
                          <a:ea typeface="Calibri" panose="020F0502020204030204" pitchFamily="34" charset="0"/>
                          <a:cs typeface="Times New Roman" panose="02020603050405020304" pitchFamily="18" charset="0"/>
                        </a:rPr>
                        <a:t>A</a:t>
                      </a:r>
                      <a:r>
                        <a:rPr lang="en-US" sz="1800" b="1" i="0" dirty="0">
                          <a:effectLst/>
                          <a:latin typeface="+mn-lt"/>
                          <a:ea typeface="Calibri" panose="020F0502020204030204" pitchFamily="34" charset="0"/>
                          <a:cs typeface="Times New Roman" panose="02020603050405020304" pitchFamily="18" charset="0"/>
                        </a:rPr>
                        <a:t>Y | </a:t>
                      </a:r>
                      <a:r>
                        <a:rPr lang="en-US" sz="1800" b="1" i="0" dirty="0">
                          <a:solidFill>
                            <a:srgbClr val="FF0000"/>
                          </a:solidFill>
                          <a:effectLst/>
                          <a:latin typeface="+mn-lt"/>
                          <a:ea typeface="Calibri" panose="020F0502020204030204" pitchFamily="34" charset="0"/>
                          <a:cs typeface="Times New Roman" panose="02020603050405020304" pitchFamily="18" charset="0"/>
                        </a:rPr>
                        <a:t>B</a:t>
                      </a:r>
                      <a:r>
                        <a:rPr lang="en-US" sz="1800" b="1" i="0" dirty="0">
                          <a:effectLst/>
                          <a:latin typeface="+mn-lt"/>
                          <a:ea typeface="Calibri" panose="020F0502020204030204" pitchFamily="34" charset="0"/>
                          <a:cs typeface="Times New Roman" panose="02020603050405020304" pitchFamily="18" charset="0"/>
                        </a:rPr>
                        <a:t>Y | a | b</a:t>
                      </a:r>
                    </a:p>
                    <a:p>
                      <a:pPr>
                        <a:lnSpc>
                          <a:spcPct val="100000"/>
                        </a:lnSpc>
                        <a:spcBef>
                          <a:spcPts val="0"/>
                        </a:spcBef>
                        <a:spcAft>
                          <a:spcPts val="0"/>
                        </a:spcAft>
                      </a:pPr>
                      <a:r>
                        <a:rPr lang="en-US" sz="1800" b="1" i="0" dirty="0">
                          <a:effectLst/>
                          <a:latin typeface="+mn-lt"/>
                          <a:ea typeface="Calibri" panose="020F0502020204030204" pitchFamily="34" charset="0"/>
                        </a:rPr>
                        <a:t>Y </a:t>
                      </a:r>
                      <a:r>
                        <a:rPr lang="en-US" sz="1800" b="1" i="0" dirty="0">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b="1" i="0" dirty="0">
                          <a:effectLst/>
                          <a:latin typeface="+mn-lt"/>
                          <a:ea typeface="Calibri" panose="020F0502020204030204" pitchFamily="34" charset="0"/>
                        </a:rPr>
                        <a:t> </a:t>
                      </a:r>
                      <a:r>
                        <a:rPr lang="en-US" sz="1800" b="1" i="0" dirty="0">
                          <a:solidFill>
                            <a:srgbClr val="FF0000"/>
                          </a:solidFill>
                          <a:effectLst/>
                          <a:latin typeface="+mn-lt"/>
                          <a:ea typeface="Calibri" panose="020F0502020204030204" pitchFamily="34" charset="0"/>
                        </a:rPr>
                        <a:t>A</a:t>
                      </a:r>
                      <a:r>
                        <a:rPr lang="en-US" sz="1800" b="1" i="0" dirty="0">
                          <a:effectLst/>
                          <a:latin typeface="+mn-lt"/>
                          <a:ea typeface="Calibri" panose="020F0502020204030204" pitchFamily="34" charset="0"/>
                        </a:rPr>
                        <a:t>Y | </a:t>
                      </a:r>
                      <a:r>
                        <a:rPr lang="en-US" sz="1800" b="1" i="0" dirty="0">
                          <a:solidFill>
                            <a:srgbClr val="FF0000"/>
                          </a:solidFill>
                          <a:effectLst/>
                          <a:latin typeface="+mn-lt"/>
                          <a:ea typeface="Calibri" panose="020F0502020204030204" pitchFamily="34" charset="0"/>
                        </a:rPr>
                        <a:t>B</a:t>
                      </a:r>
                      <a:r>
                        <a:rPr lang="en-US" sz="1800" b="1" i="0" dirty="0">
                          <a:effectLst/>
                          <a:latin typeface="+mn-lt"/>
                          <a:ea typeface="Calibri" panose="020F0502020204030204" pitchFamily="34" charset="0"/>
                        </a:rPr>
                        <a:t>Y | a | b | c</a:t>
                      </a:r>
                    </a:p>
                    <a:p>
                      <a:pPr marL="0" marR="0">
                        <a:lnSpc>
                          <a:spcPct val="100000"/>
                        </a:lnSpc>
                        <a:spcBef>
                          <a:spcPts val="0"/>
                        </a:spcBef>
                        <a:spcAft>
                          <a:spcPts val="0"/>
                        </a:spcAft>
                      </a:pPr>
                      <a:r>
                        <a:rPr lang="en-US" sz="1800" b="1" i="0" dirty="0">
                          <a:solidFill>
                            <a:srgbClr val="FF0000"/>
                          </a:solidFill>
                          <a:effectLst/>
                          <a:latin typeface="+mn-lt"/>
                          <a:ea typeface="Calibri" panose="020F0502020204030204" pitchFamily="34" charset="0"/>
                          <a:cs typeface="Times New Roman" panose="02020603050405020304" pitchFamily="18" charset="0"/>
                        </a:rPr>
                        <a:t>A </a:t>
                      </a:r>
                      <a:r>
                        <a:rPr lang="en-US" sz="1800" b="1" i="0" dirty="0">
                          <a:solidFill>
                            <a:srgbClr val="FF0000"/>
                          </a:solidFill>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b="1" i="0" dirty="0">
                          <a:solidFill>
                            <a:srgbClr val="FF0000"/>
                          </a:solidFill>
                          <a:effectLst/>
                          <a:latin typeface="+mn-lt"/>
                          <a:ea typeface="Calibri" panose="020F0502020204030204" pitchFamily="34" charset="0"/>
                          <a:cs typeface="Times New Roman" panose="02020603050405020304" pitchFamily="18" charset="0"/>
                        </a:rPr>
                        <a:t> a</a:t>
                      </a:r>
                      <a:endParaRPr lang="en-US" sz="1800" b="1" i="0" dirty="0">
                        <a:effectLst/>
                        <a:latin typeface="+mn-lt"/>
                        <a:ea typeface="Calibri" panose="020F0502020204030204" pitchFamily="34" charset="0"/>
                        <a:cs typeface="Times New Roman" panose="02020603050405020304" pitchFamily="18" charset="0"/>
                      </a:endParaRPr>
                    </a:p>
                    <a:p>
                      <a:pPr marL="0" marR="0">
                        <a:lnSpc>
                          <a:spcPct val="100000"/>
                        </a:lnSpc>
                        <a:spcBef>
                          <a:spcPts val="0"/>
                        </a:spcBef>
                        <a:spcAft>
                          <a:spcPts val="0"/>
                        </a:spcAft>
                      </a:pPr>
                      <a:r>
                        <a:rPr lang="en-US" sz="1800" b="1" i="0" dirty="0">
                          <a:solidFill>
                            <a:srgbClr val="FF0000"/>
                          </a:solidFill>
                          <a:effectLst/>
                          <a:latin typeface="+mn-lt"/>
                          <a:ea typeface="Calibri" panose="020F0502020204030204" pitchFamily="34" charset="0"/>
                          <a:cs typeface="Times New Roman" panose="02020603050405020304" pitchFamily="18" charset="0"/>
                        </a:rPr>
                        <a:t>B </a:t>
                      </a:r>
                      <a:r>
                        <a:rPr lang="en-US" sz="1800" b="1" i="0" dirty="0">
                          <a:solidFill>
                            <a:srgbClr val="FF0000"/>
                          </a:solidFill>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b="1" i="0" dirty="0">
                          <a:solidFill>
                            <a:srgbClr val="FF0000"/>
                          </a:solidFill>
                          <a:effectLst/>
                          <a:latin typeface="+mn-lt"/>
                          <a:ea typeface="Calibri" panose="020F0502020204030204" pitchFamily="34" charset="0"/>
                          <a:cs typeface="Times New Roman" panose="02020603050405020304" pitchFamily="18" charset="0"/>
                        </a:rPr>
                        <a:t> b</a:t>
                      </a:r>
                    </a:p>
                    <a:p>
                      <a:pPr marL="0" marR="0" lvl="0" indent="0" algn="l" defTabSz="514350" rtl="0" eaLnBrk="1" fontAlgn="auto" latinLnBrk="0" hangingPunct="1">
                        <a:lnSpc>
                          <a:spcPct val="100000"/>
                        </a:lnSpc>
                        <a:spcBef>
                          <a:spcPts val="0"/>
                        </a:spcBef>
                        <a:spcAft>
                          <a:spcPts val="0"/>
                        </a:spcAft>
                        <a:buClrTx/>
                        <a:buSzTx/>
                        <a:buFontTx/>
                        <a:buNone/>
                        <a:tabLst/>
                        <a:defRPr/>
                      </a:pPr>
                      <a:r>
                        <a:rPr lang="en-US" sz="1800" b="1" i="0" dirty="0">
                          <a:solidFill>
                            <a:srgbClr val="0070C0"/>
                          </a:solidFill>
                          <a:effectLst/>
                          <a:latin typeface="+mn-lt"/>
                        </a:rPr>
                        <a:t>Find rules not in CNF format</a:t>
                      </a:r>
                    </a:p>
                  </a:txBody>
                  <a:tcPr marL="68580" marR="68580" marT="0" marB="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hMerge="1">
                  <a:txBody>
                    <a:bodyPr/>
                    <a:lstStyle/>
                    <a:p>
                      <a:endParaRPr lang="en-US"/>
                    </a:p>
                  </a:txBody>
                  <a:tcPr/>
                </a:tc>
                <a:tc gridSpan="2">
                  <a:txBody>
                    <a:bodyPr/>
                    <a:lstStyle/>
                    <a:p>
                      <a:pPr marL="0" marR="0">
                        <a:lnSpc>
                          <a:spcPct val="100000"/>
                        </a:lnSpc>
                        <a:spcBef>
                          <a:spcPts val="0"/>
                        </a:spcBef>
                        <a:spcAft>
                          <a:spcPts val="0"/>
                        </a:spcAft>
                      </a:pPr>
                      <a:r>
                        <a:rPr lang="en-US" sz="1800" b="1" i="0" dirty="0">
                          <a:effectLst/>
                          <a:latin typeface="+mn-lt"/>
                        </a:rPr>
                        <a:t>Add new Rules to convert the rules not in CNF format</a:t>
                      </a:r>
                    </a:p>
                    <a:p>
                      <a:pPr marL="0" marR="0">
                        <a:lnSpc>
                          <a:spcPct val="100000"/>
                        </a:lnSpc>
                        <a:spcBef>
                          <a:spcPts val="0"/>
                        </a:spcBef>
                        <a:spcAft>
                          <a:spcPts val="0"/>
                        </a:spcAft>
                      </a:pPr>
                      <a:r>
                        <a:rPr lang="en-US" sz="1800" b="1" i="0" dirty="0">
                          <a:effectLst/>
                          <a:latin typeface="+mn-lt"/>
                          <a:ea typeface="Calibri" panose="020F0502020204030204" pitchFamily="34" charset="0"/>
                          <a:cs typeface="Times New Roman" panose="02020603050405020304" pitchFamily="18" charset="0"/>
                        </a:rPr>
                        <a:t>T </a:t>
                      </a:r>
                      <a:r>
                        <a:rPr lang="en-US" sz="1800" b="1" i="0" dirty="0">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b="1" i="0" dirty="0">
                          <a:effectLst/>
                          <a:latin typeface="+mn-lt"/>
                          <a:ea typeface="Calibri" panose="020F0502020204030204" pitchFamily="34" charset="0"/>
                          <a:cs typeface="Times New Roman" panose="02020603050405020304" pitchFamily="18" charset="0"/>
                        </a:rPr>
                        <a:t> </a:t>
                      </a:r>
                      <a:r>
                        <a:rPr lang="en-US" sz="1800" b="1" i="0" dirty="0">
                          <a:solidFill>
                            <a:srgbClr val="FF0000"/>
                          </a:solidFill>
                          <a:effectLst/>
                          <a:latin typeface="+mn-lt"/>
                          <a:ea typeface="Calibri" panose="020F0502020204030204" pitchFamily="34" charset="0"/>
                          <a:cs typeface="Times New Roman" panose="02020603050405020304" pitchFamily="18" charset="0"/>
                        </a:rPr>
                        <a:t>PR</a:t>
                      </a:r>
                      <a:r>
                        <a:rPr lang="en-US" sz="1800" b="1" i="0" dirty="0">
                          <a:effectLst/>
                          <a:latin typeface="+mn-lt"/>
                          <a:ea typeface="Calibri" panose="020F0502020204030204" pitchFamily="34" charset="0"/>
                          <a:cs typeface="Times New Roman" panose="02020603050405020304" pitchFamily="18" charset="0"/>
                        </a:rPr>
                        <a:t> | A</a:t>
                      </a:r>
                      <a:r>
                        <a:rPr lang="en-US" sz="1800" b="1" i="0" dirty="0">
                          <a:solidFill>
                            <a:srgbClr val="FF0000"/>
                          </a:solidFill>
                          <a:effectLst/>
                          <a:latin typeface="+mn-lt"/>
                          <a:ea typeface="Calibri" panose="020F0502020204030204" pitchFamily="34" charset="0"/>
                          <a:cs typeface="Times New Roman" panose="02020603050405020304" pitchFamily="18" charset="0"/>
                        </a:rPr>
                        <a:t>R</a:t>
                      </a:r>
                      <a:r>
                        <a:rPr lang="en-US" sz="1800" b="1" i="0" dirty="0">
                          <a:effectLst/>
                          <a:latin typeface="+mn-lt"/>
                          <a:ea typeface="Calibri" panose="020F0502020204030204" pitchFamily="34" charset="0"/>
                          <a:cs typeface="Times New Roman" panose="02020603050405020304" pitchFamily="18" charset="0"/>
                        </a:rPr>
                        <a:t> | </a:t>
                      </a:r>
                      <a:r>
                        <a:rPr lang="en-US" sz="1800" b="1" i="0" dirty="0">
                          <a:solidFill>
                            <a:srgbClr val="FF0000"/>
                          </a:solidFill>
                          <a:effectLst/>
                          <a:latin typeface="+mn-lt"/>
                          <a:ea typeface="Calibri" panose="020F0502020204030204" pitchFamily="34" charset="0"/>
                          <a:cs typeface="Times New Roman" panose="02020603050405020304" pitchFamily="18" charset="0"/>
                        </a:rPr>
                        <a:t>P</a:t>
                      </a:r>
                      <a:r>
                        <a:rPr lang="en-US" sz="1800" b="1" i="0" dirty="0">
                          <a:effectLst/>
                          <a:latin typeface="+mn-lt"/>
                          <a:ea typeface="Calibri" panose="020F0502020204030204" pitchFamily="34" charset="0"/>
                          <a:cs typeface="Times New Roman" panose="02020603050405020304" pitchFamily="18" charset="0"/>
                        </a:rPr>
                        <a:t>B | AB </a:t>
                      </a:r>
                    </a:p>
                    <a:p>
                      <a:pPr marL="0" marR="0">
                        <a:lnSpc>
                          <a:spcPct val="100000"/>
                        </a:lnSpc>
                        <a:spcBef>
                          <a:spcPts val="0"/>
                        </a:spcBef>
                        <a:spcAft>
                          <a:spcPts val="0"/>
                        </a:spcAft>
                      </a:pPr>
                      <a:r>
                        <a:rPr lang="en-US" sz="1800" b="1" i="0" dirty="0">
                          <a:effectLst/>
                          <a:latin typeface="+mn-lt"/>
                          <a:ea typeface="Calibri" panose="020F0502020204030204" pitchFamily="34" charset="0"/>
                          <a:cs typeface="Times New Roman" panose="02020603050405020304" pitchFamily="18" charset="0"/>
                        </a:rPr>
                        <a:t>X </a:t>
                      </a:r>
                      <a:r>
                        <a:rPr lang="en-US" sz="1800" b="1" i="0" dirty="0">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b="1" i="0" dirty="0">
                          <a:effectLst/>
                          <a:latin typeface="+mn-lt"/>
                          <a:ea typeface="Calibri" panose="020F0502020204030204" pitchFamily="34" charset="0"/>
                          <a:cs typeface="Times New Roman" panose="02020603050405020304" pitchFamily="18" charset="0"/>
                        </a:rPr>
                        <a:t> AY | BY | a | b</a:t>
                      </a:r>
                    </a:p>
                    <a:p>
                      <a:pPr marL="0" marR="0">
                        <a:lnSpc>
                          <a:spcPct val="100000"/>
                        </a:lnSpc>
                        <a:spcBef>
                          <a:spcPts val="0"/>
                        </a:spcBef>
                        <a:spcAft>
                          <a:spcPts val="0"/>
                        </a:spcAft>
                      </a:pPr>
                      <a:r>
                        <a:rPr lang="en-US" sz="1800" b="1" i="0" dirty="0">
                          <a:effectLst/>
                          <a:latin typeface="+mn-lt"/>
                          <a:ea typeface="Calibri" panose="020F0502020204030204" pitchFamily="34" charset="0"/>
                          <a:cs typeface="Times New Roman" panose="02020603050405020304" pitchFamily="18" charset="0"/>
                        </a:rPr>
                        <a:t>Y </a:t>
                      </a:r>
                      <a:r>
                        <a:rPr lang="en-US" sz="1800" b="1" i="0" dirty="0">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b="1" i="0" dirty="0">
                          <a:effectLst/>
                          <a:latin typeface="+mn-lt"/>
                          <a:ea typeface="Calibri" panose="020F0502020204030204" pitchFamily="34" charset="0"/>
                          <a:cs typeface="Times New Roman" panose="02020603050405020304" pitchFamily="18" charset="0"/>
                        </a:rPr>
                        <a:t> AY | BY | a | b | c</a:t>
                      </a:r>
                    </a:p>
                    <a:p>
                      <a:pPr marL="0" marR="0">
                        <a:lnSpc>
                          <a:spcPct val="100000"/>
                        </a:lnSpc>
                        <a:spcBef>
                          <a:spcPts val="0"/>
                        </a:spcBef>
                        <a:spcAft>
                          <a:spcPts val="0"/>
                        </a:spcAft>
                      </a:pPr>
                      <a:r>
                        <a:rPr lang="en-US" sz="1800" b="1" i="0" dirty="0">
                          <a:effectLst/>
                          <a:latin typeface="+mn-lt"/>
                          <a:ea typeface="Calibri" panose="020F0502020204030204" pitchFamily="34" charset="0"/>
                          <a:cs typeface="Times New Roman" panose="02020603050405020304" pitchFamily="18" charset="0"/>
                        </a:rPr>
                        <a:t>A </a:t>
                      </a:r>
                      <a:r>
                        <a:rPr lang="en-US" sz="1800" b="1" i="0" dirty="0">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b="1" i="0" dirty="0">
                          <a:effectLst/>
                          <a:latin typeface="+mn-lt"/>
                          <a:ea typeface="Calibri" panose="020F0502020204030204" pitchFamily="34" charset="0"/>
                          <a:cs typeface="Times New Roman" panose="02020603050405020304" pitchFamily="18" charset="0"/>
                        </a:rPr>
                        <a:t> a</a:t>
                      </a:r>
                    </a:p>
                    <a:p>
                      <a:pPr>
                        <a:lnSpc>
                          <a:spcPct val="100000"/>
                        </a:lnSpc>
                        <a:spcBef>
                          <a:spcPts val="0"/>
                        </a:spcBef>
                        <a:spcAft>
                          <a:spcPts val="0"/>
                        </a:spcAft>
                      </a:pPr>
                      <a:r>
                        <a:rPr lang="en-US" sz="1800" b="1" i="0" dirty="0">
                          <a:effectLst/>
                          <a:latin typeface="+mn-lt"/>
                          <a:ea typeface="Calibri" panose="020F0502020204030204" pitchFamily="34" charset="0"/>
                        </a:rPr>
                        <a:t>B </a:t>
                      </a:r>
                      <a:r>
                        <a:rPr lang="en-US" sz="1800" b="1" i="0" dirty="0">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b="1" i="0" dirty="0">
                          <a:effectLst/>
                          <a:latin typeface="+mn-lt"/>
                          <a:ea typeface="Calibri" panose="020F0502020204030204" pitchFamily="34" charset="0"/>
                        </a:rPr>
                        <a:t> b</a:t>
                      </a:r>
                    </a:p>
                    <a:p>
                      <a:pPr marL="0" marR="0">
                        <a:lnSpc>
                          <a:spcPct val="100000"/>
                        </a:lnSpc>
                        <a:spcBef>
                          <a:spcPts val="0"/>
                        </a:spcBef>
                        <a:spcAft>
                          <a:spcPts val="0"/>
                        </a:spcAft>
                      </a:pPr>
                      <a:r>
                        <a:rPr lang="en-US" sz="1800" b="1" i="0" dirty="0">
                          <a:solidFill>
                            <a:srgbClr val="FF0000"/>
                          </a:solidFill>
                          <a:effectLst/>
                          <a:latin typeface="+mn-lt"/>
                          <a:ea typeface="Calibri" panose="020F0502020204030204" pitchFamily="34" charset="0"/>
                          <a:cs typeface="Times New Roman" panose="02020603050405020304" pitchFamily="18" charset="0"/>
                        </a:rPr>
                        <a:t>P </a:t>
                      </a:r>
                      <a:r>
                        <a:rPr lang="en-US" sz="1800" b="1" i="0" dirty="0">
                          <a:solidFill>
                            <a:srgbClr val="FF0000"/>
                          </a:solidFill>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b="1" i="0" dirty="0">
                          <a:solidFill>
                            <a:srgbClr val="FF0000"/>
                          </a:solidFill>
                          <a:effectLst/>
                          <a:latin typeface="+mn-lt"/>
                          <a:ea typeface="Calibri" panose="020F0502020204030204" pitchFamily="34" charset="0"/>
                          <a:cs typeface="Times New Roman" panose="02020603050405020304" pitchFamily="18" charset="0"/>
                        </a:rPr>
                        <a:t> AX</a:t>
                      </a:r>
                      <a:endParaRPr lang="en-US" sz="1800" b="1" i="0" dirty="0">
                        <a:effectLst/>
                        <a:latin typeface="+mn-lt"/>
                        <a:ea typeface="Calibri" panose="020F0502020204030204" pitchFamily="34" charset="0"/>
                        <a:cs typeface="Times New Roman" panose="02020603050405020304" pitchFamily="18" charset="0"/>
                      </a:endParaRPr>
                    </a:p>
                    <a:p>
                      <a:pPr marL="0" marR="0">
                        <a:lnSpc>
                          <a:spcPct val="100000"/>
                        </a:lnSpc>
                        <a:spcBef>
                          <a:spcPts val="0"/>
                        </a:spcBef>
                        <a:spcAft>
                          <a:spcPts val="0"/>
                        </a:spcAft>
                      </a:pPr>
                      <a:r>
                        <a:rPr lang="en-US" sz="1800" b="1" i="0" dirty="0">
                          <a:solidFill>
                            <a:srgbClr val="FF0000"/>
                          </a:solidFill>
                          <a:effectLst/>
                          <a:latin typeface="+mn-lt"/>
                          <a:ea typeface="Calibri" panose="020F0502020204030204" pitchFamily="34" charset="0"/>
                          <a:cs typeface="Times New Roman" panose="02020603050405020304" pitchFamily="18" charset="0"/>
                        </a:rPr>
                        <a:t>R </a:t>
                      </a:r>
                      <a:r>
                        <a:rPr lang="en-US" sz="1800" b="1" i="0" dirty="0">
                          <a:solidFill>
                            <a:srgbClr val="FF0000"/>
                          </a:solidFill>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b="1" i="0" dirty="0">
                          <a:solidFill>
                            <a:srgbClr val="FF0000"/>
                          </a:solidFill>
                          <a:effectLst/>
                          <a:latin typeface="+mn-lt"/>
                          <a:ea typeface="Calibri" panose="020F0502020204030204" pitchFamily="34" charset="0"/>
                          <a:cs typeface="Times New Roman" panose="02020603050405020304" pitchFamily="18" charset="0"/>
                        </a:rPr>
                        <a:t> BX</a:t>
                      </a:r>
                      <a:endParaRPr lang="en-US" sz="1800" b="1" i="0" dirty="0">
                        <a:effectLst/>
                        <a:latin typeface="+mn-lt"/>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hMerge="1">
                  <a:txBody>
                    <a:bodyPr/>
                    <a:lstStyle/>
                    <a:p>
                      <a:endParaRPr lang="en-US"/>
                    </a:p>
                  </a:txBody>
                  <a:tcPr/>
                </a:tc>
                <a:tc gridSpan="2">
                  <a:txBody>
                    <a:bodyPr/>
                    <a:lstStyle/>
                    <a:p>
                      <a:pPr marL="0" marR="0">
                        <a:lnSpc>
                          <a:spcPct val="100000"/>
                        </a:lnSpc>
                        <a:spcBef>
                          <a:spcPts val="0"/>
                        </a:spcBef>
                        <a:spcAft>
                          <a:spcPts val="0"/>
                        </a:spcAft>
                      </a:pPr>
                      <a:r>
                        <a:rPr lang="en-US" sz="1800" b="1" i="0" dirty="0">
                          <a:effectLst/>
                          <a:latin typeface="+mn-lt"/>
                        </a:rPr>
                        <a:t>Finally, in CNF format</a:t>
                      </a:r>
                    </a:p>
                    <a:p>
                      <a:pPr marL="0" marR="0">
                        <a:lnSpc>
                          <a:spcPct val="100000"/>
                        </a:lnSpc>
                        <a:spcBef>
                          <a:spcPts val="0"/>
                        </a:spcBef>
                        <a:spcAft>
                          <a:spcPts val="0"/>
                        </a:spcAft>
                      </a:pPr>
                      <a:r>
                        <a:rPr lang="en-US" sz="1800" b="1" i="0" dirty="0">
                          <a:effectLst/>
                          <a:latin typeface="+mn-lt"/>
                          <a:ea typeface="Calibri" panose="020F0502020204030204" pitchFamily="34" charset="0"/>
                          <a:cs typeface="Times New Roman" panose="02020603050405020304" pitchFamily="18" charset="0"/>
                        </a:rPr>
                        <a:t>T </a:t>
                      </a:r>
                      <a:r>
                        <a:rPr lang="en-US" sz="1800" b="1" i="0" dirty="0">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b="1" i="0" dirty="0">
                          <a:effectLst/>
                          <a:latin typeface="+mn-lt"/>
                          <a:ea typeface="Calibri" panose="020F0502020204030204" pitchFamily="34" charset="0"/>
                          <a:cs typeface="Times New Roman" panose="02020603050405020304" pitchFamily="18" charset="0"/>
                        </a:rPr>
                        <a:t> PR | AR | PB | AB </a:t>
                      </a:r>
                    </a:p>
                    <a:p>
                      <a:pPr marL="0" marR="0">
                        <a:lnSpc>
                          <a:spcPct val="100000"/>
                        </a:lnSpc>
                        <a:spcBef>
                          <a:spcPts val="0"/>
                        </a:spcBef>
                        <a:spcAft>
                          <a:spcPts val="0"/>
                        </a:spcAft>
                      </a:pPr>
                      <a:r>
                        <a:rPr lang="en-US" sz="1800" b="1" i="0" dirty="0">
                          <a:effectLst/>
                          <a:latin typeface="+mn-lt"/>
                          <a:ea typeface="Calibri" panose="020F0502020204030204" pitchFamily="34" charset="0"/>
                          <a:cs typeface="Times New Roman" panose="02020603050405020304" pitchFamily="18" charset="0"/>
                        </a:rPr>
                        <a:t>X </a:t>
                      </a:r>
                      <a:r>
                        <a:rPr lang="en-US" sz="1800" b="1" i="0" dirty="0">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b="1" i="0" dirty="0">
                          <a:effectLst/>
                          <a:latin typeface="+mn-lt"/>
                          <a:ea typeface="Calibri" panose="020F0502020204030204" pitchFamily="34" charset="0"/>
                          <a:cs typeface="Times New Roman" panose="02020603050405020304" pitchFamily="18" charset="0"/>
                        </a:rPr>
                        <a:t> AY | BY | a | b</a:t>
                      </a:r>
                    </a:p>
                    <a:p>
                      <a:pPr marL="0" marR="0">
                        <a:lnSpc>
                          <a:spcPct val="100000"/>
                        </a:lnSpc>
                        <a:spcBef>
                          <a:spcPts val="0"/>
                        </a:spcBef>
                        <a:spcAft>
                          <a:spcPts val="0"/>
                        </a:spcAft>
                      </a:pPr>
                      <a:r>
                        <a:rPr lang="en-US" sz="1800" b="1" i="0" dirty="0">
                          <a:effectLst/>
                          <a:latin typeface="+mn-lt"/>
                          <a:ea typeface="Calibri" panose="020F0502020204030204" pitchFamily="34" charset="0"/>
                          <a:cs typeface="Times New Roman" panose="02020603050405020304" pitchFamily="18" charset="0"/>
                        </a:rPr>
                        <a:t>Y </a:t>
                      </a:r>
                      <a:r>
                        <a:rPr lang="en-US" sz="1800" b="1" i="0" dirty="0">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b="1" i="0" dirty="0">
                          <a:effectLst/>
                          <a:latin typeface="+mn-lt"/>
                          <a:ea typeface="Calibri" panose="020F0502020204030204" pitchFamily="34" charset="0"/>
                          <a:cs typeface="Times New Roman" panose="02020603050405020304" pitchFamily="18" charset="0"/>
                        </a:rPr>
                        <a:t> AY | BY | a | b | c</a:t>
                      </a:r>
                    </a:p>
                    <a:p>
                      <a:pPr marL="0" marR="0">
                        <a:lnSpc>
                          <a:spcPct val="100000"/>
                        </a:lnSpc>
                        <a:spcBef>
                          <a:spcPts val="0"/>
                        </a:spcBef>
                        <a:spcAft>
                          <a:spcPts val="0"/>
                        </a:spcAft>
                      </a:pPr>
                      <a:r>
                        <a:rPr lang="en-US" sz="1800" b="1" i="0" dirty="0">
                          <a:effectLst/>
                          <a:latin typeface="+mn-lt"/>
                          <a:ea typeface="Calibri" panose="020F0502020204030204" pitchFamily="34" charset="0"/>
                          <a:cs typeface="Times New Roman" panose="02020603050405020304" pitchFamily="18" charset="0"/>
                        </a:rPr>
                        <a:t>A </a:t>
                      </a:r>
                      <a:r>
                        <a:rPr lang="en-US" sz="1800" b="1" i="0" dirty="0">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b="1" i="0" dirty="0">
                          <a:effectLst/>
                          <a:latin typeface="+mn-lt"/>
                          <a:ea typeface="Calibri" panose="020F0502020204030204" pitchFamily="34" charset="0"/>
                          <a:cs typeface="Times New Roman" panose="02020603050405020304" pitchFamily="18" charset="0"/>
                        </a:rPr>
                        <a:t> a</a:t>
                      </a:r>
                    </a:p>
                    <a:p>
                      <a:pPr marL="0" marR="0">
                        <a:lnSpc>
                          <a:spcPct val="100000"/>
                        </a:lnSpc>
                        <a:spcBef>
                          <a:spcPts val="0"/>
                        </a:spcBef>
                        <a:spcAft>
                          <a:spcPts val="0"/>
                        </a:spcAft>
                      </a:pPr>
                      <a:r>
                        <a:rPr lang="en-US" sz="1800" b="1" i="0" dirty="0">
                          <a:effectLst/>
                          <a:latin typeface="+mn-lt"/>
                          <a:ea typeface="Calibri" panose="020F0502020204030204" pitchFamily="34" charset="0"/>
                          <a:cs typeface="Times New Roman" panose="02020603050405020304" pitchFamily="18" charset="0"/>
                        </a:rPr>
                        <a:t>B </a:t>
                      </a:r>
                      <a:r>
                        <a:rPr lang="en-US" sz="1800" b="1" i="0" dirty="0">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b="1" i="0" dirty="0">
                          <a:effectLst/>
                          <a:latin typeface="+mn-lt"/>
                          <a:ea typeface="Calibri" panose="020F0502020204030204" pitchFamily="34" charset="0"/>
                          <a:cs typeface="Times New Roman" panose="02020603050405020304" pitchFamily="18" charset="0"/>
                        </a:rPr>
                        <a:t> b</a:t>
                      </a:r>
                    </a:p>
                    <a:p>
                      <a:pPr marL="0" marR="0">
                        <a:lnSpc>
                          <a:spcPct val="100000"/>
                        </a:lnSpc>
                        <a:spcBef>
                          <a:spcPts val="0"/>
                        </a:spcBef>
                        <a:spcAft>
                          <a:spcPts val="0"/>
                        </a:spcAft>
                      </a:pPr>
                      <a:r>
                        <a:rPr lang="en-US" sz="1800" b="1" i="0" dirty="0">
                          <a:effectLst/>
                          <a:latin typeface="+mn-lt"/>
                          <a:ea typeface="Calibri" panose="020F0502020204030204" pitchFamily="34" charset="0"/>
                          <a:cs typeface="Times New Roman" panose="02020603050405020304" pitchFamily="18" charset="0"/>
                        </a:rPr>
                        <a:t>P </a:t>
                      </a:r>
                      <a:r>
                        <a:rPr lang="en-US" sz="1800" b="1" i="0" dirty="0">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b="1" i="0" dirty="0">
                          <a:effectLst/>
                          <a:latin typeface="+mn-lt"/>
                          <a:ea typeface="Calibri" panose="020F0502020204030204" pitchFamily="34" charset="0"/>
                          <a:cs typeface="Times New Roman" panose="02020603050405020304" pitchFamily="18" charset="0"/>
                        </a:rPr>
                        <a:t> AX</a:t>
                      </a:r>
                    </a:p>
                    <a:p>
                      <a:pPr>
                        <a:lnSpc>
                          <a:spcPct val="100000"/>
                        </a:lnSpc>
                        <a:spcBef>
                          <a:spcPts val="0"/>
                        </a:spcBef>
                        <a:spcAft>
                          <a:spcPts val="0"/>
                        </a:spcAft>
                      </a:pPr>
                      <a:r>
                        <a:rPr lang="en-US" sz="1800" b="1" i="0" dirty="0">
                          <a:effectLst/>
                          <a:latin typeface="+mn-lt"/>
                          <a:ea typeface="Calibri" panose="020F0502020204030204" pitchFamily="34" charset="0"/>
                        </a:rPr>
                        <a:t>R </a:t>
                      </a:r>
                      <a:r>
                        <a:rPr lang="en-US" sz="1800" b="1" i="0" dirty="0">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b="1" i="0" dirty="0">
                          <a:effectLst/>
                          <a:latin typeface="+mn-lt"/>
                          <a:ea typeface="Calibri" panose="020F0502020204030204" pitchFamily="34" charset="0"/>
                        </a:rPr>
                        <a:t> BX</a:t>
                      </a:r>
                      <a:endParaRPr lang="en-US" sz="1800" b="1" i="0" dirty="0">
                        <a:effectLst/>
                        <a:latin typeface="+mn-lt"/>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hMerge="1">
                  <a:txBody>
                    <a:bodyPr/>
                    <a:lstStyle/>
                    <a:p>
                      <a:endParaRPr lang="en-US"/>
                    </a:p>
                  </a:txBody>
                  <a:tcPr/>
                </a:tc>
                <a:extLst>
                  <a:ext uri="{0D108BD9-81ED-4DB2-BD59-A6C34878D82A}">
                    <a16:rowId xmlns:a16="http://schemas.microsoft.com/office/drawing/2014/main" val="2602499807"/>
                  </a:ext>
                </a:extLst>
              </a:tr>
            </a:tbl>
          </a:graphicData>
        </a:graphic>
      </p:graphicFrame>
    </p:spTree>
    <p:extLst>
      <p:ext uri="{BB962C8B-B14F-4D97-AF65-F5344CB8AC3E}">
        <p14:creationId xmlns:p14="http://schemas.microsoft.com/office/powerpoint/2010/main" val="26775382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04D592B-82C0-4F14-A853-CDD8DDBB93EB}"/>
              </a:ext>
            </a:extLst>
          </p:cNvPr>
          <p:cNvSpPr>
            <a:spLocks noGrp="1"/>
          </p:cNvSpPr>
          <p:nvPr>
            <p:ph type="ftr" sz="quarter" idx="11"/>
          </p:nvPr>
        </p:nvSpPr>
        <p:spPr/>
        <p:txBody>
          <a:bodyPr/>
          <a:lstStyle/>
          <a:p>
            <a:r>
              <a:rPr lang="en-US"/>
              <a:t>CSC3113: Theory of Computation</a:t>
            </a:r>
          </a:p>
        </p:txBody>
      </p:sp>
      <p:sp>
        <p:nvSpPr>
          <p:cNvPr id="3" name="Subtitle 2">
            <a:extLst>
              <a:ext uri="{FF2B5EF4-FFF2-40B4-BE49-F238E27FC236}">
                <a16:creationId xmlns:a16="http://schemas.microsoft.com/office/drawing/2014/main" id="{EB5F88F6-DDFD-4F4B-A46A-AAA1900C92B3}"/>
              </a:ext>
            </a:extLst>
          </p:cNvPr>
          <p:cNvSpPr>
            <a:spLocks noGrp="1"/>
          </p:cNvSpPr>
          <p:nvPr>
            <p:ph type="subTitle" idx="1"/>
          </p:nvPr>
        </p:nvSpPr>
        <p:spPr/>
        <p:txBody>
          <a:bodyPr/>
          <a:lstStyle/>
          <a:p>
            <a:r>
              <a:rPr lang="en-US" dirty="0"/>
              <a:t>Context Free Language &amp; Grammar</a:t>
            </a:r>
          </a:p>
        </p:txBody>
      </p:sp>
      <p:sp>
        <p:nvSpPr>
          <p:cNvPr id="4" name="Text Placeholder 3">
            <a:extLst>
              <a:ext uri="{FF2B5EF4-FFF2-40B4-BE49-F238E27FC236}">
                <a16:creationId xmlns:a16="http://schemas.microsoft.com/office/drawing/2014/main" id="{A23CB42B-CF30-4382-AE8D-B75B811C5B93}"/>
              </a:ext>
            </a:extLst>
          </p:cNvPr>
          <p:cNvSpPr>
            <a:spLocks noGrp="1"/>
          </p:cNvSpPr>
          <p:nvPr>
            <p:ph type="body" sz="quarter" idx="12"/>
          </p:nvPr>
        </p:nvSpPr>
        <p:spPr/>
        <p:txBody>
          <a:bodyPr/>
          <a:lstStyle/>
          <a:p>
            <a:r>
              <a:rPr lang="en-US" dirty="0"/>
              <a:t>Introduction to Theory of Computation, </a:t>
            </a:r>
            <a:r>
              <a:rPr lang="en-US" dirty="0" err="1"/>
              <a:t>Sipser</a:t>
            </a:r>
            <a:r>
              <a:rPr lang="en-US" dirty="0"/>
              <a:t>, (3</a:t>
            </a:r>
            <a:r>
              <a:rPr lang="en-US" baseline="30000" dirty="0"/>
              <a:t>rd</a:t>
            </a:r>
            <a:r>
              <a:rPr lang="en-US" dirty="0"/>
              <a:t> ed), </a:t>
            </a:r>
            <a:br>
              <a:rPr lang="en-US" dirty="0"/>
            </a:br>
            <a:r>
              <a:rPr lang="en-US" dirty="0">
                <a:hlinkClick r:id="rId2" action="ppaction://hlinkfile"/>
              </a:rPr>
              <a:t>CFL-2</a:t>
            </a:r>
            <a:r>
              <a:rPr lang="en-US" dirty="0"/>
              <a:t>; </a:t>
            </a:r>
            <a:r>
              <a:rPr lang="en-US" dirty="0">
                <a:hlinkClick r:id="rId3" action="ppaction://hlinkfile"/>
              </a:rPr>
              <a:t>All Exercises</a:t>
            </a:r>
            <a:r>
              <a:rPr lang="en-US" dirty="0"/>
              <a:t>.</a:t>
            </a:r>
          </a:p>
          <a:p>
            <a:r>
              <a:rPr lang="en-US" dirty="0"/>
              <a:t>Elements of the Theory of Computation, Papadimitriou (2</a:t>
            </a:r>
            <a:r>
              <a:rPr lang="en-US" baseline="30000" dirty="0"/>
              <a:t>nd</a:t>
            </a:r>
            <a:r>
              <a:rPr lang="en-US" dirty="0"/>
              <a:t> ed), </a:t>
            </a:r>
            <a:br>
              <a:rPr lang="en-US" dirty="0"/>
            </a:br>
            <a:r>
              <a:rPr lang="en-US" dirty="0">
                <a:hlinkClick r:id="rId4" action="ppaction://hlinkfile"/>
              </a:rPr>
              <a:t>CFL-2</a:t>
            </a:r>
            <a:r>
              <a:rPr lang="en-US" dirty="0"/>
              <a:t>.</a:t>
            </a:r>
          </a:p>
        </p:txBody>
      </p:sp>
    </p:spTree>
    <p:extLst>
      <p:ext uri="{BB962C8B-B14F-4D97-AF65-F5344CB8AC3E}">
        <p14:creationId xmlns:p14="http://schemas.microsoft.com/office/powerpoint/2010/main" val="18943288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E5D449C3-B5F2-47E9-A4C9-274521D1EE87}"/>
              </a:ext>
            </a:extLst>
          </p:cNvPr>
          <p:cNvSpPr>
            <a:spLocks noGrp="1"/>
          </p:cNvSpPr>
          <p:nvPr>
            <p:ph type="ftr" sz="quarter" idx="11"/>
          </p:nvPr>
        </p:nvSpPr>
        <p:spPr/>
        <p:txBody>
          <a:bodyPr/>
          <a:lstStyle/>
          <a:p>
            <a:r>
              <a:rPr lang="en-US"/>
              <a:t>CSC3113: Theory of Computation</a:t>
            </a:r>
          </a:p>
        </p:txBody>
      </p:sp>
      <p:sp>
        <p:nvSpPr>
          <p:cNvPr id="2" name="Subtitle 1">
            <a:extLst>
              <a:ext uri="{FF2B5EF4-FFF2-40B4-BE49-F238E27FC236}">
                <a16:creationId xmlns:a16="http://schemas.microsoft.com/office/drawing/2014/main" id="{D3AD22FB-9572-43CA-ADDF-EB73E2AF7629}"/>
              </a:ext>
            </a:extLst>
          </p:cNvPr>
          <p:cNvSpPr>
            <a:spLocks noGrp="1"/>
          </p:cNvSpPr>
          <p:nvPr>
            <p:ph type="subTitle" idx="1"/>
          </p:nvPr>
        </p:nvSpPr>
        <p:spPr/>
        <p:txBody>
          <a:bodyPr/>
          <a:lstStyle/>
          <a:p>
            <a:endParaRPr lang="en-US"/>
          </a:p>
        </p:txBody>
      </p:sp>
      <p:sp>
        <p:nvSpPr>
          <p:cNvPr id="3" name="Text Placeholder 2">
            <a:extLst>
              <a:ext uri="{FF2B5EF4-FFF2-40B4-BE49-F238E27FC236}">
                <a16:creationId xmlns:a16="http://schemas.microsoft.com/office/drawing/2014/main" id="{182D35BC-5B07-4B4B-8181-9F5A677C48A4}"/>
              </a:ext>
            </a:extLst>
          </p:cNvPr>
          <p:cNvSpPr>
            <a:spLocks noGrp="1"/>
          </p:cNvSpPr>
          <p:nvPr>
            <p:ph type="body" sz="quarter" idx="12"/>
          </p:nvPr>
        </p:nvSpPr>
        <p:spPr/>
        <p:txBody>
          <a:bodyPr/>
          <a:lstStyle/>
          <a:p>
            <a:pPr>
              <a:lnSpc>
                <a:spcPct val="80000"/>
              </a:lnSpc>
              <a:defRPr/>
            </a:pPr>
            <a:r>
              <a:rPr lang="en-US" dirty="0">
                <a:solidFill>
                  <a:schemeClr val="tx1">
                    <a:lumMod val="95000"/>
                    <a:lumOff val="5000"/>
                  </a:schemeClr>
                </a:solidFill>
              </a:rPr>
              <a:t>Ambiguity</a:t>
            </a:r>
          </a:p>
          <a:p>
            <a:pPr>
              <a:lnSpc>
                <a:spcPct val="80000"/>
              </a:lnSpc>
              <a:defRPr/>
            </a:pPr>
            <a:r>
              <a:rPr lang="en-US" dirty="0">
                <a:solidFill>
                  <a:schemeClr val="tx1">
                    <a:lumMod val="95000"/>
                    <a:lumOff val="5000"/>
                  </a:schemeClr>
                </a:solidFill>
              </a:rPr>
              <a:t>Chomsky Normal Form (CNF)</a:t>
            </a:r>
          </a:p>
          <a:p>
            <a:pPr lvl="1"/>
            <a:endParaRPr lang="en-US" dirty="0">
              <a:solidFill>
                <a:schemeClr val="tx1">
                  <a:lumMod val="95000"/>
                  <a:lumOff val="5000"/>
                </a:schemeClr>
              </a:solidFill>
            </a:endParaRPr>
          </a:p>
          <a:p>
            <a:endParaRPr lang="en-US" sz="2400" dirty="0">
              <a:solidFill>
                <a:schemeClr val="tx1">
                  <a:lumMod val="95000"/>
                  <a:lumOff val="5000"/>
                </a:schemeClr>
              </a:solidFill>
            </a:endParaRPr>
          </a:p>
          <a:p>
            <a:endParaRPr lang="en-US" sz="2400" dirty="0">
              <a:solidFill>
                <a:schemeClr val="tx1">
                  <a:lumMod val="95000"/>
                  <a:lumOff val="5000"/>
                </a:schemeClr>
              </a:solidFill>
            </a:endParaRPr>
          </a:p>
          <a:p>
            <a:endParaRPr lang="en-US" dirty="0"/>
          </a:p>
          <a:p>
            <a:endParaRPr lang="en-US" dirty="0"/>
          </a:p>
        </p:txBody>
      </p:sp>
    </p:spTree>
    <p:extLst>
      <p:ext uri="{BB962C8B-B14F-4D97-AF65-F5344CB8AC3E}">
        <p14:creationId xmlns:p14="http://schemas.microsoft.com/office/powerpoint/2010/main" val="4791669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0186BC14-4F4A-42DD-8727-F9FA0B1D26EE}"/>
              </a:ext>
            </a:extLst>
          </p:cNvPr>
          <p:cNvSpPr>
            <a:spLocks noGrp="1"/>
          </p:cNvSpPr>
          <p:nvPr>
            <p:ph type="ftr" sz="quarter" idx="11"/>
          </p:nvPr>
        </p:nvSpPr>
        <p:spPr/>
        <p:txBody>
          <a:bodyPr/>
          <a:lstStyle/>
          <a:p>
            <a:r>
              <a:rPr lang="en-US"/>
              <a:t>CSC3113: Theory of Computation</a:t>
            </a:r>
          </a:p>
        </p:txBody>
      </p:sp>
      <p:sp>
        <p:nvSpPr>
          <p:cNvPr id="2" name="Subtitle 1">
            <a:extLst>
              <a:ext uri="{FF2B5EF4-FFF2-40B4-BE49-F238E27FC236}">
                <a16:creationId xmlns:a16="http://schemas.microsoft.com/office/drawing/2014/main" id="{D411696D-9FF9-4C39-9FB1-DD3661434219}"/>
              </a:ext>
            </a:extLst>
          </p:cNvPr>
          <p:cNvSpPr>
            <a:spLocks noGrp="1"/>
          </p:cNvSpPr>
          <p:nvPr>
            <p:ph type="subTitle" idx="1"/>
          </p:nvPr>
        </p:nvSpPr>
        <p:spPr/>
        <p:txBody>
          <a:bodyPr/>
          <a:lstStyle/>
          <a:p>
            <a:endParaRPr lang="en-US"/>
          </a:p>
        </p:txBody>
      </p:sp>
      <p:sp>
        <p:nvSpPr>
          <p:cNvPr id="3" name="Text Placeholder 2">
            <a:extLst>
              <a:ext uri="{FF2B5EF4-FFF2-40B4-BE49-F238E27FC236}">
                <a16:creationId xmlns:a16="http://schemas.microsoft.com/office/drawing/2014/main" id="{DBA83E4F-7F22-4D31-90C1-08F4D9B0B002}"/>
              </a:ext>
            </a:extLst>
          </p:cNvPr>
          <p:cNvSpPr>
            <a:spLocks noGrp="1"/>
          </p:cNvSpPr>
          <p:nvPr>
            <p:ph type="body" sz="quarter" idx="12"/>
          </p:nvPr>
        </p:nvSpPr>
        <p:spPr/>
        <p:txBody>
          <a:bodyPr/>
          <a:lstStyle/>
          <a:p>
            <a:pPr>
              <a:lnSpc>
                <a:spcPct val="80000"/>
              </a:lnSpc>
              <a:defRPr/>
            </a:pPr>
            <a:r>
              <a:rPr lang="en-US" dirty="0"/>
              <a:t>Concept and Construct of Context Free Grammar (CFG)</a:t>
            </a:r>
          </a:p>
          <a:p>
            <a:pPr>
              <a:lnSpc>
                <a:spcPct val="80000"/>
              </a:lnSpc>
              <a:defRPr/>
            </a:pPr>
            <a:r>
              <a:rPr lang="en-US" dirty="0"/>
              <a:t>Concept of ambiguity and its removal from grammar.</a:t>
            </a:r>
          </a:p>
          <a:p>
            <a:pPr>
              <a:lnSpc>
                <a:spcPct val="80000"/>
              </a:lnSpc>
              <a:defRPr/>
            </a:pPr>
            <a:r>
              <a:rPr lang="en-US" dirty="0"/>
              <a:t>Chomsky Normal From (CNF)</a:t>
            </a:r>
          </a:p>
        </p:txBody>
      </p:sp>
    </p:spTree>
    <p:extLst>
      <p:ext uri="{BB962C8B-B14F-4D97-AF65-F5344CB8AC3E}">
        <p14:creationId xmlns:p14="http://schemas.microsoft.com/office/powerpoint/2010/main" val="10089759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48810EDF-8BAD-430C-B55B-A2BC5FD61C2A}"/>
              </a:ext>
            </a:extLst>
          </p:cNvPr>
          <p:cNvSpPr>
            <a:spLocks noGrp="1"/>
          </p:cNvSpPr>
          <p:nvPr>
            <p:ph type="ftr" sz="quarter" idx="11"/>
          </p:nvPr>
        </p:nvSpPr>
        <p:spPr/>
        <p:txBody>
          <a:bodyPr/>
          <a:lstStyle/>
          <a:p>
            <a:r>
              <a:rPr lang="en-US"/>
              <a:t>CSC3113: Theory of Computation</a:t>
            </a:r>
          </a:p>
        </p:txBody>
      </p:sp>
      <p:sp>
        <p:nvSpPr>
          <p:cNvPr id="2" name="Subtitle 1">
            <a:extLst>
              <a:ext uri="{FF2B5EF4-FFF2-40B4-BE49-F238E27FC236}">
                <a16:creationId xmlns:a16="http://schemas.microsoft.com/office/drawing/2014/main" id="{F1C383E6-1994-47BD-8D2A-374225D9B669}"/>
              </a:ext>
            </a:extLst>
          </p:cNvPr>
          <p:cNvSpPr>
            <a:spLocks noGrp="1"/>
          </p:cNvSpPr>
          <p:nvPr>
            <p:ph type="subTitle" idx="1"/>
          </p:nvPr>
        </p:nvSpPr>
        <p:spPr/>
        <p:txBody>
          <a:bodyPr/>
          <a:lstStyle/>
          <a:p>
            <a:r>
              <a:rPr lang="en-US" dirty="0"/>
              <a:t>All outcome are represented with examples</a:t>
            </a:r>
          </a:p>
        </p:txBody>
      </p:sp>
      <p:sp>
        <p:nvSpPr>
          <p:cNvPr id="3" name="Text Placeholder 2">
            <a:extLst>
              <a:ext uri="{FF2B5EF4-FFF2-40B4-BE49-F238E27FC236}">
                <a16:creationId xmlns:a16="http://schemas.microsoft.com/office/drawing/2014/main" id="{87461010-27AE-47B7-AE24-8B1B50A5414D}"/>
              </a:ext>
            </a:extLst>
          </p:cNvPr>
          <p:cNvSpPr>
            <a:spLocks noGrp="1"/>
          </p:cNvSpPr>
          <p:nvPr>
            <p:ph type="body" sz="quarter" idx="12"/>
          </p:nvPr>
        </p:nvSpPr>
        <p:spPr/>
        <p:txBody>
          <a:bodyPr>
            <a:normAutofit/>
          </a:bodyPr>
          <a:lstStyle/>
          <a:p>
            <a:pPr algn="just">
              <a:lnSpc>
                <a:spcPct val="80000"/>
              </a:lnSpc>
              <a:defRPr/>
            </a:pPr>
            <a:r>
              <a:rPr lang="en-US" dirty="0"/>
              <a:t>Understand and practice the construct of CFG</a:t>
            </a:r>
          </a:p>
          <a:p>
            <a:pPr algn="just">
              <a:lnSpc>
                <a:spcPct val="80000"/>
              </a:lnSpc>
              <a:defRPr/>
            </a:pPr>
            <a:r>
              <a:rPr lang="en-US" dirty="0"/>
              <a:t>Learn ambiguity in grammar and ways to identify and remove it.</a:t>
            </a:r>
          </a:p>
          <a:p>
            <a:pPr algn="just">
              <a:lnSpc>
                <a:spcPct val="80000"/>
              </a:lnSpc>
              <a:defRPr/>
            </a:pPr>
            <a:r>
              <a:rPr lang="en-US" dirty="0"/>
              <a:t>Apply Chomsky Normal From (CNF) on grammar to make it computable.</a:t>
            </a:r>
          </a:p>
        </p:txBody>
      </p:sp>
    </p:spTree>
    <p:extLst>
      <p:ext uri="{BB962C8B-B14F-4D97-AF65-F5344CB8AC3E}">
        <p14:creationId xmlns:p14="http://schemas.microsoft.com/office/powerpoint/2010/main" val="15375620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5497C92-CB30-495A-B57E-07AB09408E23}"/>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F9AEEC85-92AF-4785-9794-60A1F2DED8D1}"/>
              </a:ext>
            </a:extLst>
          </p:cNvPr>
          <p:cNvSpPr>
            <a:spLocks noGrp="1"/>
          </p:cNvSpPr>
          <p:nvPr>
            <p:ph type="body" sz="quarter" idx="12"/>
          </p:nvPr>
        </p:nvSpPr>
        <p:spPr/>
        <p:txBody>
          <a:bodyPr/>
          <a:lstStyle/>
          <a:p>
            <a:r>
              <a:rPr lang="en-US" dirty="0"/>
              <a:t>Ambiguity – Parse Tree</a:t>
            </a:r>
          </a:p>
        </p:txBody>
      </p:sp>
      <p:sp>
        <p:nvSpPr>
          <p:cNvPr id="4" name="Text Placeholder 3">
            <a:extLst>
              <a:ext uri="{FF2B5EF4-FFF2-40B4-BE49-F238E27FC236}">
                <a16:creationId xmlns:a16="http://schemas.microsoft.com/office/drawing/2014/main" id="{ED2897E6-02D2-4E07-9316-551BAB647287}"/>
              </a:ext>
            </a:extLst>
          </p:cNvPr>
          <p:cNvSpPr>
            <a:spLocks noGrp="1"/>
          </p:cNvSpPr>
          <p:nvPr>
            <p:ph type="body" sz="quarter" idx="13"/>
          </p:nvPr>
        </p:nvSpPr>
        <p:spPr>
          <a:xfrm>
            <a:off x="2" y="846142"/>
            <a:ext cx="9136063" cy="2430687"/>
          </a:xfrm>
        </p:spPr>
        <p:txBody>
          <a:bodyPr>
            <a:normAutofit fontScale="85000" lnSpcReduction="10000"/>
          </a:bodyPr>
          <a:lstStyle/>
          <a:p>
            <a:pPr algn="just" eaLnBrk="1" hangingPunct="1">
              <a:lnSpc>
                <a:spcPct val="110000"/>
              </a:lnSpc>
            </a:pPr>
            <a:r>
              <a:rPr lang="en-US" altLang="en-US" sz="2400" dirty="0"/>
              <a:t>If a grammar generates the same string in several different ways, we say that the string is derived </a:t>
            </a:r>
            <a:r>
              <a:rPr lang="en-US" altLang="en-US" sz="2400" b="1" i="1" dirty="0"/>
              <a:t>ambiguously</a:t>
            </a:r>
            <a:r>
              <a:rPr lang="en-US" altLang="en-US" sz="2400" dirty="0"/>
              <a:t> in the grammar.</a:t>
            </a:r>
          </a:p>
          <a:p>
            <a:pPr algn="just" eaLnBrk="1" hangingPunct="1">
              <a:lnSpc>
                <a:spcPct val="110000"/>
              </a:lnSpc>
            </a:pPr>
            <a:r>
              <a:rPr lang="en-US" altLang="en-US" sz="2400" dirty="0"/>
              <a:t>If a grammar generates some string ambiguously we say that the grammar is </a:t>
            </a:r>
            <a:r>
              <a:rPr lang="en-US" altLang="en-US" sz="2400" b="1" i="1" dirty="0"/>
              <a:t>ambiguous</a:t>
            </a:r>
            <a:r>
              <a:rPr lang="en-US" altLang="en-US" sz="2400" dirty="0"/>
              <a:t>.</a:t>
            </a:r>
          </a:p>
          <a:p>
            <a:pPr algn="just" eaLnBrk="1" hangingPunct="1">
              <a:lnSpc>
                <a:spcPct val="110000"/>
              </a:lnSpc>
            </a:pPr>
            <a:r>
              <a:rPr lang="en-US" altLang="en-US" sz="2400" dirty="0"/>
              <a:t>Example: Grammar </a:t>
            </a:r>
            <a:r>
              <a:rPr lang="en-US" altLang="en-US" sz="2400" dirty="0">
                <a:latin typeface="Courier New" panose="02070309020205020404" pitchFamily="49" charset="0"/>
                <a:cs typeface="Courier New" panose="02070309020205020404" pitchFamily="49" charset="0"/>
              </a:rPr>
              <a:t>G</a:t>
            </a:r>
            <a:r>
              <a:rPr lang="en-US" altLang="en-US" sz="2400" dirty="0"/>
              <a:t>, </a:t>
            </a:r>
            <a:r>
              <a:rPr lang="en-US" altLang="en-US" sz="2400" dirty="0">
                <a:latin typeface="Courier New" panose="02070309020205020404" pitchFamily="49" charset="0"/>
                <a:cs typeface="Courier New" panose="02070309020205020404" pitchFamily="49" charset="0"/>
                <a:sym typeface="Symbol" panose="05050102010706020507" pitchFamily="18" charset="2"/>
              </a:rPr>
              <a:t>EXPR</a:t>
            </a:r>
            <a:r>
              <a:rPr lang="en-US" altLang="en-US" sz="2400" dirty="0">
                <a:latin typeface="Courier New" panose="02070309020205020404" pitchFamily="49" charset="0"/>
                <a:cs typeface="Courier New" panose="02070309020205020404" pitchFamily="49" charset="0"/>
                <a:sym typeface="Wingdings" panose="05000000000000000000" pitchFamily="2" charset="2"/>
              </a:rPr>
              <a:t></a:t>
            </a:r>
            <a:r>
              <a:rPr lang="en-US" altLang="en-US" sz="2400" dirty="0">
                <a:latin typeface="Courier New" panose="02070309020205020404" pitchFamily="49" charset="0"/>
                <a:cs typeface="Courier New" panose="02070309020205020404" pitchFamily="49" charset="0"/>
                <a:sym typeface="Symbol" panose="05050102010706020507" pitchFamily="18" charset="2"/>
              </a:rPr>
              <a:t>EXPR</a:t>
            </a:r>
            <a:r>
              <a:rPr lang="en-US" altLang="en-US" sz="2400" dirty="0">
                <a:latin typeface="Courier New" panose="02070309020205020404" pitchFamily="49" charset="0"/>
                <a:cs typeface="Courier New" panose="02070309020205020404" pitchFamily="49" charset="0"/>
                <a:sym typeface="Wingdings" panose="05000000000000000000" pitchFamily="2" charset="2"/>
              </a:rPr>
              <a:t>+</a:t>
            </a:r>
            <a:r>
              <a:rPr lang="en-US" altLang="en-US" sz="2400" dirty="0">
                <a:latin typeface="Courier New" panose="02070309020205020404" pitchFamily="49" charset="0"/>
                <a:cs typeface="Courier New" panose="02070309020205020404" pitchFamily="49" charset="0"/>
                <a:sym typeface="Symbol" panose="05050102010706020507" pitchFamily="18" charset="2"/>
              </a:rPr>
              <a:t>EXPR</a:t>
            </a:r>
            <a:r>
              <a:rPr lang="en-US" altLang="en-US" sz="2400" dirty="0">
                <a:latin typeface="Courier New" panose="02070309020205020404" pitchFamily="49" charset="0"/>
                <a:cs typeface="Courier New" panose="02070309020205020404" pitchFamily="49" charset="0"/>
                <a:sym typeface="Wingdings" panose="05000000000000000000" pitchFamily="2" charset="2"/>
              </a:rPr>
              <a:t>|</a:t>
            </a:r>
            <a:r>
              <a:rPr lang="en-US" altLang="en-US" sz="2400" dirty="0">
                <a:latin typeface="Courier New" panose="02070309020205020404" pitchFamily="49" charset="0"/>
                <a:cs typeface="Courier New" panose="02070309020205020404" pitchFamily="49" charset="0"/>
                <a:sym typeface="Symbol" panose="05050102010706020507" pitchFamily="18" charset="2"/>
              </a:rPr>
              <a:t>EXPREXPR</a:t>
            </a:r>
            <a:r>
              <a:rPr lang="en-US" altLang="en-US" sz="2400" dirty="0">
                <a:latin typeface="Courier New" panose="02070309020205020404" pitchFamily="49" charset="0"/>
                <a:cs typeface="Courier New" panose="02070309020205020404" pitchFamily="49" charset="0"/>
                <a:sym typeface="Wingdings" panose="05000000000000000000" pitchFamily="2" charset="2"/>
              </a:rPr>
              <a:t>|(</a:t>
            </a:r>
            <a:r>
              <a:rPr lang="en-US" altLang="en-US" sz="2400" dirty="0">
                <a:latin typeface="Courier New" panose="02070309020205020404" pitchFamily="49" charset="0"/>
                <a:cs typeface="Courier New" panose="02070309020205020404" pitchFamily="49" charset="0"/>
                <a:sym typeface="Symbol" panose="05050102010706020507" pitchFamily="18" charset="2"/>
              </a:rPr>
              <a:t>EXPR</a:t>
            </a:r>
            <a:r>
              <a:rPr lang="en-US" altLang="en-US" sz="2400" dirty="0">
                <a:latin typeface="Courier New" panose="02070309020205020404" pitchFamily="49" charset="0"/>
                <a:cs typeface="Courier New" panose="02070309020205020404" pitchFamily="49" charset="0"/>
                <a:sym typeface="Wingdings" panose="05000000000000000000" pitchFamily="2" charset="2"/>
              </a:rPr>
              <a:t>)|a</a:t>
            </a:r>
          </a:p>
          <a:p>
            <a:pPr algn="ctr" eaLnBrk="1" hangingPunct="1">
              <a:lnSpc>
                <a:spcPct val="110000"/>
              </a:lnSpc>
              <a:buFontTx/>
              <a:buNone/>
            </a:pPr>
            <a:r>
              <a:rPr lang="en-US" altLang="en-US" sz="2400" b="1" dirty="0"/>
              <a:t>Two parse trees for the string </a:t>
            </a:r>
            <a:r>
              <a:rPr lang="en-US" altLang="en-US" sz="2400" b="1" dirty="0" err="1">
                <a:latin typeface="Courier New" panose="02070309020205020404" pitchFamily="49" charset="0"/>
                <a:cs typeface="Courier New" panose="02070309020205020404" pitchFamily="49" charset="0"/>
              </a:rPr>
              <a:t>a+a</a:t>
            </a:r>
            <a:r>
              <a:rPr lang="en-US" altLang="en-US" sz="2400" b="1" dirty="0" err="1">
                <a:latin typeface="Courier New" panose="02070309020205020404" pitchFamily="49" charset="0"/>
                <a:cs typeface="Courier New" panose="02070309020205020404" pitchFamily="49" charset="0"/>
                <a:sym typeface="Symbol" panose="05050102010706020507" pitchFamily="18" charset="2"/>
              </a:rPr>
              <a:t></a:t>
            </a:r>
            <a:r>
              <a:rPr lang="en-US" altLang="en-US" sz="2400" b="1" dirty="0" err="1">
                <a:latin typeface="Courier New" panose="02070309020205020404" pitchFamily="49" charset="0"/>
                <a:cs typeface="Courier New" panose="02070309020205020404" pitchFamily="49" charset="0"/>
              </a:rPr>
              <a:t>a</a:t>
            </a:r>
            <a:r>
              <a:rPr lang="en-US" altLang="en-US" sz="2400" b="1" dirty="0">
                <a:latin typeface="Courier New" panose="02070309020205020404" pitchFamily="49" charset="0"/>
                <a:cs typeface="Courier New" panose="02070309020205020404" pitchFamily="49" charset="0"/>
              </a:rPr>
              <a:t> </a:t>
            </a:r>
            <a:r>
              <a:rPr lang="en-US" altLang="en-US" sz="2400" b="1" dirty="0"/>
              <a:t>in </a:t>
            </a:r>
            <a:r>
              <a:rPr lang="en-US" altLang="en-US" sz="2400" b="1" dirty="0">
                <a:latin typeface="Courier New" panose="02070309020205020404" pitchFamily="49" charset="0"/>
                <a:cs typeface="Courier New" panose="02070309020205020404" pitchFamily="49" charset="0"/>
              </a:rPr>
              <a:t>G</a:t>
            </a:r>
            <a:r>
              <a:rPr lang="en-US" altLang="en-US" sz="2400" b="1" dirty="0"/>
              <a:t> </a:t>
            </a:r>
            <a:endParaRPr lang="en-US" altLang="en-US" sz="2400" dirty="0"/>
          </a:p>
        </p:txBody>
      </p:sp>
      <p:sp>
        <p:nvSpPr>
          <p:cNvPr id="5" name="Text Box 4">
            <a:extLst>
              <a:ext uri="{FF2B5EF4-FFF2-40B4-BE49-F238E27FC236}">
                <a16:creationId xmlns:a16="http://schemas.microsoft.com/office/drawing/2014/main" id="{D6C763DF-38D5-403E-9C7E-91F7ACF094FE}"/>
              </a:ext>
            </a:extLst>
          </p:cNvPr>
          <p:cNvSpPr txBox="1">
            <a:spLocks noChangeArrowheads="1"/>
          </p:cNvSpPr>
          <p:nvPr/>
        </p:nvSpPr>
        <p:spPr bwMode="auto">
          <a:xfrm>
            <a:off x="1796149" y="3113316"/>
            <a:ext cx="7620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eaLnBrk="0" fontAlgn="base" hangingPunct="0">
              <a:spcBef>
                <a:spcPct val="50000"/>
              </a:spcBef>
              <a:spcAft>
                <a:spcPct val="0"/>
              </a:spcAft>
              <a:defRPr sz="1200" b="1">
                <a:solidFill>
                  <a:schemeClr val="tx1"/>
                </a:solidFill>
                <a:latin typeface="Arial" panose="020B0604020202020204" pitchFamily="34" charset="0"/>
              </a:defRPr>
            </a:lvl6pPr>
            <a:lvl7pPr marL="2971800" indent="-228600" eaLnBrk="0" fontAlgn="base" hangingPunct="0">
              <a:spcBef>
                <a:spcPct val="50000"/>
              </a:spcBef>
              <a:spcAft>
                <a:spcPct val="0"/>
              </a:spcAft>
              <a:defRPr sz="1200" b="1">
                <a:solidFill>
                  <a:schemeClr val="tx1"/>
                </a:solidFill>
                <a:latin typeface="Arial" panose="020B0604020202020204" pitchFamily="34" charset="0"/>
              </a:defRPr>
            </a:lvl7pPr>
            <a:lvl8pPr marL="3429000" indent="-228600" eaLnBrk="0" fontAlgn="base" hangingPunct="0">
              <a:spcBef>
                <a:spcPct val="50000"/>
              </a:spcBef>
              <a:spcAft>
                <a:spcPct val="0"/>
              </a:spcAft>
              <a:defRPr sz="1200" b="1">
                <a:solidFill>
                  <a:schemeClr val="tx1"/>
                </a:solidFill>
                <a:latin typeface="Arial" panose="020B0604020202020204" pitchFamily="34" charset="0"/>
              </a:defRPr>
            </a:lvl8pPr>
            <a:lvl9pPr marL="3886200" indent="-228600" eaLnBrk="0" fontAlgn="base" hangingPunct="0">
              <a:spcBef>
                <a:spcPct val="50000"/>
              </a:spcBef>
              <a:spcAft>
                <a:spcPct val="0"/>
              </a:spcAft>
              <a:defRPr sz="1200" b="1">
                <a:solidFill>
                  <a:schemeClr val="tx1"/>
                </a:solidFill>
                <a:latin typeface="Arial" panose="020B0604020202020204" pitchFamily="34" charset="0"/>
              </a:defRPr>
            </a:lvl9pPr>
          </a:lstStyle>
          <a:p>
            <a:pPr eaLnBrk="1" hangingPunct="1"/>
            <a:r>
              <a:rPr lang="en-US" altLang="en-US" b="0">
                <a:sym typeface="Symbol" panose="05050102010706020507" pitchFamily="18" charset="2"/>
              </a:rPr>
              <a:t>EXPR</a:t>
            </a:r>
          </a:p>
        </p:txBody>
      </p:sp>
      <p:sp>
        <p:nvSpPr>
          <p:cNvPr id="6" name="Text Box 5">
            <a:extLst>
              <a:ext uri="{FF2B5EF4-FFF2-40B4-BE49-F238E27FC236}">
                <a16:creationId xmlns:a16="http://schemas.microsoft.com/office/drawing/2014/main" id="{75C1C31B-FFC2-4E60-B1AF-D8D752DDEBBD}"/>
              </a:ext>
            </a:extLst>
          </p:cNvPr>
          <p:cNvSpPr txBox="1">
            <a:spLocks noChangeArrowheads="1"/>
          </p:cNvSpPr>
          <p:nvPr/>
        </p:nvSpPr>
        <p:spPr bwMode="auto">
          <a:xfrm>
            <a:off x="2558149" y="3722916"/>
            <a:ext cx="7620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eaLnBrk="0" fontAlgn="base" hangingPunct="0">
              <a:spcBef>
                <a:spcPct val="50000"/>
              </a:spcBef>
              <a:spcAft>
                <a:spcPct val="0"/>
              </a:spcAft>
              <a:defRPr sz="1200" b="1">
                <a:solidFill>
                  <a:schemeClr val="tx1"/>
                </a:solidFill>
                <a:latin typeface="Arial" panose="020B0604020202020204" pitchFamily="34" charset="0"/>
              </a:defRPr>
            </a:lvl6pPr>
            <a:lvl7pPr marL="2971800" indent="-228600" eaLnBrk="0" fontAlgn="base" hangingPunct="0">
              <a:spcBef>
                <a:spcPct val="50000"/>
              </a:spcBef>
              <a:spcAft>
                <a:spcPct val="0"/>
              </a:spcAft>
              <a:defRPr sz="1200" b="1">
                <a:solidFill>
                  <a:schemeClr val="tx1"/>
                </a:solidFill>
                <a:latin typeface="Arial" panose="020B0604020202020204" pitchFamily="34" charset="0"/>
              </a:defRPr>
            </a:lvl7pPr>
            <a:lvl8pPr marL="3429000" indent="-228600" eaLnBrk="0" fontAlgn="base" hangingPunct="0">
              <a:spcBef>
                <a:spcPct val="50000"/>
              </a:spcBef>
              <a:spcAft>
                <a:spcPct val="0"/>
              </a:spcAft>
              <a:defRPr sz="1200" b="1">
                <a:solidFill>
                  <a:schemeClr val="tx1"/>
                </a:solidFill>
                <a:latin typeface="Arial" panose="020B0604020202020204" pitchFamily="34" charset="0"/>
              </a:defRPr>
            </a:lvl8pPr>
            <a:lvl9pPr marL="3886200" indent="-228600" eaLnBrk="0" fontAlgn="base" hangingPunct="0">
              <a:spcBef>
                <a:spcPct val="50000"/>
              </a:spcBef>
              <a:spcAft>
                <a:spcPct val="0"/>
              </a:spcAft>
              <a:defRPr sz="1200" b="1">
                <a:solidFill>
                  <a:schemeClr val="tx1"/>
                </a:solidFill>
                <a:latin typeface="Arial" panose="020B0604020202020204" pitchFamily="34" charset="0"/>
              </a:defRPr>
            </a:lvl9pPr>
          </a:lstStyle>
          <a:p>
            <a:pPr eaLnBrk="1" hangingPunct="1"/>
            <a:r>
              <a:rPr lang="en-US" altLang="en-US" b="0">
                <a:sym typeface="Symbol" panose="05050102010706020507" pitchFamily="18" charset="2"/>
              </a:rPr>
              <a:t>EXPR</a:t>
            </a:r>
          </a:p>
        </p:txBody>
      </p:sp>
      <p:sp>
        <p:nvSpPr>
          <p:cNvPr id="7" name="Text Box 6">
            <a:extLst>
              <a:ext uri="{FF2B5EF4-FFF2-40B4-BE49-F238E27FC236}">
                <a16:creationId xmlns:a16="http://schemas.microsoft.com/office/drawing/2014/main" id="{2FA52B7B-9E26-4EAC-9C92-6CED97026EDD}"/>
              </a:ext>
            </a:extLst>
          </p:cNvPr>
          <p:cNvSpPr txBox="1">
            <a:spLocks noChangeArrowheads="1"/>
          </p:cNvSpPr>
          <p:nvPr/>
        </p:nvSpPr>
        <p:spPr bwMode="auto">
          <a:xfrm>
            <a:off x="1110349" y="3722916"/>
            <a:ext cx="7620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eaLnBrk="0" fontAlgn="base" hangingPunct="0">
              <a:spcBef>
                <a:spcPct val="50000"/>
              </a:spcBef>
              <a:spcAft>
                <a:spcPct val="0"/>
              </a:spcAft>
              <a:defRPr sz="1200" b="1">
                <a:solidFill>
                  <a:schemeClr val="tx1"/>
                </a:solidFill>
                <a:latin typeface="Arial" panose="020B0604020202020204" pitchFamily="34" charset="0"/>
              </a:defRPr>
            </a:lvl6pPr>
            <a:lvl7pPr marL="2971800" indent="-228600" eaLnBrk="0" fontAlgn="base" hangingPunct="0">
              <a:spcBef>
                <a:spcPct val="50000"/>
              </a:spcBef>
              <a:spcAft>
                <a:spcPct val="0"/>
              </a:spcAft>
              <a:defRPr sz="1200" b="1">
                <a:solidFill>
                  <a:schemeClr val="tx1"/>
                </a:solidFill>
                <a:latin typeface="Arial" panose="020B0604020202020204" pitchFamily="34" charset="0"/>
              </a:defRPr>
            </a:lvl7pPr>
            <a:lvl8pPr marL="3429000" indent="-228600" eaLnBrk="0" fontAlgn="base" hangingPunct="0">
              <a:spcBef>
                <a:spcPct val="50000"/>
              </a:spcBef>
              <a:spcAft>
                <a:spcPct val="0"/>
              </a:spcAft>
              <a:defRPr sz="1200" b="1">
                <a:solidFill>
                  <a:schemeClr val="tx1"/>
                </a:solidFill>
                <a:latin typeface="Arial" panose="020B0604020202020204" pitchFamily="34" charset="0"/>
              </a:defRPr>
            </a:lvl8pPr>
            <a:lvl9pPr marL="3886200" indent="-228600" eaLnBrk="0" fontAlgn="base" hangingPunct="0">
              <a:spcBef>
                <a:spcPct val="50000"/>
              </a:spcBef>
              <a:spcAft>
                <a:spcPct val="0"/>
              </a:spcAft>
              <a:defRPr sz="1200" b="1">
                <a:solidFill>
                  <a:schemeClr val="tx1"/>
                </a:solidFill>
                <a:latin typeface="Arial" panose="020B0604020202020204" pitchFamily="34" charset="0"/>
              </a:defRPr>
            </a:lvl9pPr>
          </a:lstStyle>
          <a:p>
            <a:pPr eaLnBrk="1" hangingPunct="1"/>
            <a:r>
              <a:rPr lang="en-US" altLang="en-US" b="0">
                <a:sym typeface="Symbol" panose="05050102010706020507" pitchFamily="18" charset="2"/>
              </a:rPr>
              <a:t>EXPR</a:t>
            </a:r>
          </a:p>
        </p:txBody>
      </p:sp>
      <p:sp>
        <p:nvSpPr>
          <p:cNvPr id="8" name="Text Box 7">
            <a:extLst>
              <a:ext uri="{FF2B5EF4-FFF2-40B4-BE49-F238E27FC236}">
                <a16:creationId xmlns:a16="http://schemas.microsoft.com/office/drawing/2014/main" id="{FC1CF906-1AFF-40ED-8260-6928427D2205}"/>
              </a:ext>
            </a:extLst>
          </p:cNvPr>
          <p:cNvSpPr txBox="1">
            <a:spLocks noChangeArrowheads="1"/>
          </p:cNvSpPr>
          <p:nvPr/>
        </p:nvSpPr>
        <p:spPr bwMode="auto">
          <a:xfrm>
            <a:off x="1567549" y="4637316"/>
            <a:ext cx="7620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eaLnBrk="0" fontAlgn="base" hangingPunct="0">
              <a:spcBef>
                <a:spcPct val="50000"/>
              </a:spcBef>
              <a:spcAft>
                <a:spcPct val="0"/>
              </a:spcAft>
              <a:defRPr sz="1200" b="1">
                <a:solidFill>
                  <a:schemeClr val="tx1"/>
                </a:solidFill>
                <a:latin typeface="Arial" panose="020B0604020202020204" pitchFamily="34" charset="0"/>
              </a:defRPr>
            </a:lvl6pPr>
            <a:lvl7pPr marL="2971800" indent="-228600" eaLnBrk="0" fontAlgn="base" hangingPunct="0">
              <a:spcBef>
                <a:spcPct val="50000"/>
              </a:spcBef>
              <a:spcAft>
                <a:spcPct val="0"/>
              </a:spcAft>
              <a:defRPr sz="1200" b="1">
                <a:solidFill>
                  <a:schemeClr val="tx1"/>
                </a:solidFill>
                <a:latin typeface="Arial" panose="020B0604020202020204" pitchFamily="34" charset="0"/>
              </a:defRPr>
            </a:lvl7pPr>
            <a:lvl8pPr marL="3429000" indent="-228600" eaLnBrk="0" fontAlgn="base" hangingPunct="0">
              <a:spcBef>
                <a:spcPct val="50000"/>
              </a:spcBef>
              <a:spcAft>
                <a:spcPct val="0"/>
              </a:spcAft>
              <a:defRPr sz="1200" b="1">
                <a:solidFill>
                  <a:schemeClr val="tx1"/>
                </a:solidFill>
                <a:latin typeface="Arial" panose="020B0604020202020204" pitchFamily="34" charset="0"/>
              </a:defRPr>
            </a:lvl8pPr>
            <a:lvl9pPr marL="3886200" indent="-228600" eaLnBrk="0" fontAlgn="base" hangingPunct="0">
              <a:spcBef>
                <a:spcPct val="50000"/>
              </a:spcBef>
              <a:spcAft>
                <a:spcPct val="0"/>
              </a:spcAft>
              <a:defRPr sz="1200" b="1">
                <a:solidFill>
                  <a:schemeClr val="tx1"/>
                </a:solidFill>
                <a:latin typeface="Arial" panose="020B0604020202020204" pitchFamily="34" charset="0"/>
              </a:defRPr>
            </a:lvl9pPr>
          </a:lstStyle>
          <a:p>
            <a:pPr eaLnBrk="1" hangingPunct="1"/>
            <a:r>
              <a:rPr lang="en-US" altLang="en-US" b="0">
                <a:sym typeface="Symbol" panose="05050102010706020507" pitchFamily="18" charset="2"/>
              </a:rPr>
              <a:t>EXPR</a:t>
            </a:r>
          </a:p>
        </p:txBody>
      </p:sp>
      <p:sp>
        <p:nvSpPr>
          <p:cNvPr id="9" name="Text Box 8">
            <a:extLst>
              <a:ext uri="{FF2B5EF4-FFF2-40B4-BE49-F238E27FC236}">
                <a16:creationId xmlns:a16="http://schemas.microsoft.com/office/drawing/2014/main" id="{249B5A96-576A-4D09-889A-44346EB5BF07}"/>
              </a:ext>
            </a:extLst>
          </p:cNvPr>
          <p:cNvSpPr txBox="1">
            <a:spLocks noChangeArrowheads="1"/>
          </p:cNvSpPr>
          <p:nvPr/>
        </p:nvSpPr>
        <p:spPr bwMode="auto">
          <a:xfrm>
            <a:off x="424549" y="4637316"/>
            <a:ext cx="7620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eaLnBrk="0" fontAlgn="base" hangingPunct="0">
              <a:spcBef>
                <a:spcPct val="50000"/>
              </a:spcBef>
              <a:spcAft>
                <a:spcPct val="0"/>
              </a:spcAft>
              <a:defRPr sz="1200" b="1">
                <a:solidFill>
                  <a:schemeClr val="tx1"/>
                </a:solidFill>
                <a:latin typeface="Arial" panose="020B0604020202020204" pitchFamily="34" charset="0"/>
              </a:defRPr>
            </a:lvl6pPr>
            <a:lvl7pPr marL="2971800" indent="-228600" eaLnBrk="0" fontAlgn="base" hangingPunct="0">
              <a:spcBef>
                <a:spcPct val="50000"/>
              </a:spcBef>
              <a:spcAft>
                <a:spcPct val="0"/>
              </a:spcAft>
              <a:defRPr sz="1200" b="1">
                <a:solidFill>
                  <a:schemeClr val="tx1"/>
                </a:solidFill>
                <a:latin typeface="Arial" panose="020B0604020202020204" pitchFamily="34" charset="0"/>
              </a:defRPr>
            </a:lvl7pPr>
            <a:lvl8pPr marL="3429000" indent="-228600" eaLnBrk="0" fontAlgn="base" hangingPunct="0">
              <a:spcBef>
                <a:spcPct val="50000"/>
              </a:spcBef>
              <a:spcAft>
                <a:spcPct val="0"/>
              </a:spcAft>
              <a:defRPr sz="1200" b="1">
                <a:solidFill>
                  <a:schemeClr val="tx1"/>
                </a:solidFill>
                <a:latin typeface="Arial" panose="020B0604020202020204" pitchFamily="34" charset="0"/>
              </a:defRPr>
            </a:lvl8pPr>
            <a:lvl9pPr marL="3886200" indent="-228600" eaLnBrk="0" fontAlgn="base" hangingPunct="0">
              <a:spcBef>
                <a:spcPct val="50000"/>
              </a:spcBef>
              <a:spcAft>
                <a:spcPct val="0"/>
              </a:spcAft>
              <a:defRPr sz="1200" b="1">
                <a:solidFill>
                  <a:schemeClr val="tx1"/>
                </a:solidFill>
                <a:latin typeface="Arial" panose="020B0604020202020204" pitchFamily="34" charset="0"/>
              </a:defRPr>
            </a:lvl9pPr>
          </a:lstStyle>
          <a:p>
            <a:pPr eaLnBrk="1" hangingPunct="1"/>
            <a:r>
              <a:rPr lang="en-US" altLang="en-US" b="0">
                <a:sym typeface="Symbol" panose="05050102010706020507" pitchFamily="18" charset="2"/>
              </a:rPr>
              <a:t>EXPR</a:t>
            </a:r>
          </a:p>
        </p:txBody>
      </p:sp>
      <p:sp>
        <p:nvSpPr>
          <p:cNvPr id="10" name="Text Box 14">
            <a:extLst>
              <a:ext uri="{FF2B5EF4-FFF2-40B4-BE49-F238E27FC236}">
                <a16:creationId xmlns:a16="http://schemas.microsoft.com/office/drawing/2014/main" id="{A32148D9-F684-4A67-9634-801735AB2883}"/>
              </a:ext>
            </a:extLst>
          </p:cNvPr>
          <p:cNvSpPr txBox="1">
            <a:spLocks noChangeArrowheads="1"/>
          </p:cNvSpPr>
          <p:nvPr/>
        </p:nvSpPr>
        <p:spPr bwMode="auto">
          <a:xfrm>
            <a:off x="500749" y="5596166"/>
            <a:ext cx="457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eaLnBrk="0" fontAlgn="base" hangingPunct="0">
              <a:spcBef>
                <a:spcPct val="50000"/>
              </a:spcBef>
              <a:spcAft>
                <a:spcPct val="0"/>
              </a:spcAft>
              <a:defRPr sz="1200" b="1">
                <a:solidFill>
                  <a:schemeClr val="tx1"/>
                </a:solidFill>
                <a:latin typeface="Arial" panose="020B0604020202020204" pitchFamily="34" charset="0"/>
              </a:defRPr>
            </a:lvl6pPr>
            <a:lvl7pPr marL="2971800" indent="-228600" eaLnBrk="0" fontAlgn="base" hangingPunct="0">
              <a:spcBef>
                <a:spcPct val="50000"/>
              </a:spcBef>
              <a:spcAft>
                <a:spcPct val="0"/>
              </a:spcAft>
              <a:defRPr sz="1200" b="1">
                <a:solidFill>
                  <a:schemeClr val="tx1"/>
                </a:solidFill>
                <a:latin typeface="Arial" panose="020B0604020202020204" pitchFamily="34" charset="0"/>
              </a:defRPr>
            </a:lvl7pPr>
            <a:lvl8pPr marL="3429000" indent="-228600" eaLnBrk="0" fontAlgn="base" hangingPunct="0">
              <a:spcBef>
                <a:spcPct val="50000"/>
              </a:spcBef>
              <a:spcAft>
                <a:spcPct val="0"/>
              </a:spcAft>
              <a:defRPr sz="1200" b="1">
                <a:solidFill>
                  <a:schemeClr val="tx1"/>
                </a:solidFill>
                <a:latin typeface="Arial" panose="020B0604020202020204" pitchFamily="34" charset="0"/>
              </a:defRPr>
            </a:lvl8pPr>
            <a:lvl9pPr marL="3886200" indent="-228600" eaLnBrk="0" fontAlgn="base" hangingPunct="0">
              <a:spcBef>
                <a:spcPct val="50000"/>
              </a:spcBef>
              <a:spcAft>
                <a:spcPct val="0"/>
              </a:spcAft>
              <a:defRPr sz="1200" b="1">
                <a:solidFill>
                  <a:schemeClr val="tx1"/>
                </a:solidFill>
                <a:latin typeface="Arial" panose="020B0604020202020204" pitchFamily="34" charset="0"/>
              </a:defRPr>
            </a:lvl9pPr>
          </a:lstStyle>
          <a:p>
            <a:pPr algn="ctr" eaLnBrk="1" hangingPunct="1"/>
            <a:r>
              <a:rPr lang="en-US" altLang="en-US" sz="1600" b="0"/>
              <a:t>a</a:t>
            </a:r>
          </a:p>
        </p:txBody>
      </p:sp>
      <p:sp>
        <p:nvSpPr>
          <p:cNvPr id="11" name="Text Box 15">
            <a:extLst>
              <a:ext uri="{FF2B5EF4-FFF2-40B4-BE49-F238E27FC236}">
                <a16:creationId xmlns:a16="http://schemas.microsoft.com/office/drawing/2014/main" id="{F1C01338-6405-4E15-8024-0BB6BC644171}"/>
              </a:ext>
            </a:extLst>
          </p:cNvPr>
          <p:cNvSpPr txBox="1">
            <a:spLocks noChangeArrowheads="1"/>
          </p:cNvSpPr>
          <p:nvPr/>
        </p:nvSpPr>
        <p:spPr bwMode="auto">
          <a:xfrm>
            <a:off x="2710549" y="5627916"/>
            <a:ext cx="457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eaLnBrk="0" fontAlgn="base" hangingPunct="0">
              <a:spcBef>
                <a:spcPct val="50000"/>
              </a:spcBef>
              <a:spcAft>
                <a:spcPct val="0"/>
              </a:spcAft>
              <a:defRPr sz="1200" b="1">
                <a:solidFill>
                  <a:schemeClr val="tx1"/>
                </a:solidFill>
                <a:latin typeface="Arial" panose="020B0604020202020204" pitchFamily="34" charset="0"/>
              </a:defRPr>
            </a:lvl6pPr>
            <a:lvl7pPr marL="2971800" indent="-228600" eaLnBrk="0" fontAlgn="base" hangingPunct="0">
              <a:spcBef>
                <a:spcPct val="50000"/>
              </a:spcBef>
              <a:spcAft>
                <a:spcPct val="0"/>
              </a:spcAft>
              <a:defRPr sz="1200" b="1">
                <a:solidFill>
                  <a:schemeClr val="tx1"/>
                </a:solidFill>
                <a:latin typeface="Arial" panose="020B0604020202020204" pitchFamily="34" charset="0"/>
              </a:defRPr>
            </a:lvl7pPr>
            <a:lvl8pPr marL="3429000" indent="-228600" eaLnBrk="0" fontAlgn="base" hangingPunct="0">
              <a:spcBef>
                <a:spcPct val="50000"/>
              </a:spcBef>
              <a:spcAft>
                <a:spcPct val="0"/>
              </a:spcAft>
              <a:defRPr sz="1200" b="1">
                <a:solidFill>
                  <a:schemeClr val="tx1"/>
                </a:solidFill>
                <a:latin typeface="Arial" panose="020B0604020202020204" pitchFamily="34" charset="0"/>
              </a:defRPr>
            </a:lvl8pPr>
            <a:lvl9pPr marL="3886200" indent="-228600" eaLnBrk="0" fontAlgn="base" hangingPunct="0">
              <a:spcBef>
                <a:spcPct val="50000"/>
              </a:spcBef>
              <a:spcAft>
                <a:spcPct val="0"/>
              </a:spcAft>
              <a:defRPr sz="1200" b="1">
                <a:solidFill>
                  <a:schemeClr val="tx1"/>
                </a:solidFill>
                <a:latin typeface="Arial" panose="020B0604020202020204" pitchFamily="34" charset="0"/>
              </a:defRPr>
            </a:lvl9pPr>
          </a:lstStyle>
          <a:p>
            <a:pPr algn="ctr" eaLnBrk="1" hangingPunct="1"/>
            <a:r>
              <a:rPr lang="en-US" altLang="en-US" sz="1600" b="0"/>
              <a:t>a</a:t>
            </a:r>
          </a:p>
        </p:txBody>
      </p:sp>
      <p:sp>
        <p:nvSpPr>
          <p:cNvPr id="12" name="Text Box 16">
            <a:extLst>
              <a:ext uri="{FF2B5EF4-FFF2-40B4-BE49-F238E27FC236}">
                <a16:creationId xmlns:a16="http://schemas.microsoft.com/office/drawing/2014/main" id="{B7E346D4-B077-4E17-B069-D95726CB8A57}"/>
              </a:ext>
            </a:extLst>
          </p:cNvPr>
          <p:cNvSpPr txBox="1">
            <a:spLocks noChangeArrowheads="1"/>
          </p:cNvSpPr>
          <p:nvPr/>
        </p:nvSpPr>
        <p:spPr bwMode="auto">
          <a:xfrm>
            <a:off x="1643749" y="5627916"/>
            <a:ext cx="457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eaLnBrk="0" fontAlgn="base" hangingPunct="0">
              <a:spcBef>
                <a:spcPct val="50000"/>
              </a:spcBef>
              <a:spcAft>
                <a:spcPct val="0"/>
              </a:spcAft>
              <a:defRPr sz="1200" b="1">
                <a:solidFill>
                  <a:schemeClr val="tx1"/>
                </a:solidFill>
                <a:latin typeface="Arial" panose="020B0604020202020204" pitchFamily="34" charset="0"/>
              </a:defRPr>
            </a:lvl6pPr>
            <a:lvl7pPr marL="2971800" indent="-228600" eaLnBrk="0" fontAlgn="base" hangingPunct="0">
              <a:spcBef>
                <a:spcPct val="50000"/>
              </a:spcBef>
              <a:spcAft>
                <a:spcPct val="0"/>
              </a:spcAft>
              <a:defRPr sz="1200" b="1">
                <a:solidFill>
                  <a:schemeClr val="tx1"/>
                </a:solidFill>
                <a:latin typeface="Arial" panose="020B0604020202020204" pitchFamily="34" charset="0"/>
              </a:defRPr>
            </a:lvl7pPr>
            <a:lvl8pPr marL="3429000" indent="-228600" eaLnBrk="0" fontAlgn="base" hangingPunct="0">
              <a:spcBef>
                <a:spcPct val="50000"/>
              </a:spcBef>
              <a:spcAft>
                <a:spcPct val="0"/>
              </a:spcAft>
              <a:defRPr sz="1200" b="1">
                <a:solidFill>
                  <a:schemeClr val="tx1"/>
                </a:solidFill>
                <a:latin typeface="Arial" panose="020B0604020202020204" pitchFamily="34" charset="0"/>
              </a:defRPr>
            </a:lvl8pPr>
            <a:lvl9pPr marL="3886200" indent="-228600" eaLnBrk="0" fontAlgn="base" hangingPunct="0">
              <a:spcBef>
                <a:spcPct val="50000"/>
              </a:spcBef>
              <a:spcAft>
                <a:spcPct val="0"/>
              </a:spcAft>
              <a:defRPr sz="1200" b="1">
                <a:solidFill>
                  <a:schemeClr val="tx1"/>
                </a:solidFill>
                <a:latin typeface="Arial" panose="020B0604020202020204" pitchFamily="34" charset="0"/>
              </a:defRPr>
            </a:lvl9pPr>
          </a:lstStyle>
          <a:p>
            <a:pPr algn="ctr" eaLnBrk="1" hangingPunct="1"/>
            <a:r>
              <a:rPr lang="en-US" altLang="en-US" sz="1600" b="0"/>
              <a:t>a</a:t>
            </a:r>
          </a:p>
        </p:txBody>
      </p:sp>
      <p:sp>
        <p:nvSpPr>
          <p:cNvPr id="13" name="Text Box 20">
            <a:extLst>
              <a:ext uri="{FF2B5EF4-FFF2-40B4-BE49-F238E27FC236}">
                <a16:creationId xmlns:a16="http://schemas.microsoft.com/office/drawing/2014/main" id="{883B0E31-D4E2-43CD-B728-198732FA32DF}"/>
              </a:ext>
            </a:extLst>
          </p:cNvPr>
          <p:cNvSpPr txBox="1">
            <a:spLocks noChangeArrowheads="1"/>
          </p:cNvSpPr>
          <p:nvPr/>
        </p:nvSpPr>
        <p:spPr bwMode="auto">
          <a:xfrm>
            <a:off x="1062724" y="5613629"/>
            <a:ext cx="457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eaLnBrk="0" fontAlgn="base" hangingPunct="0">
              <a:spcBef>
                <a:spcPct val="50000"/>
              </a:spcBef>
              <a:spcAft>
                <a:spcPct val="0"/>
              </a:spcAft>
              <a:defRPr sz="1200" b="1">
                <a:solidFill>
                  <a:schemeClr val="tx1"/>
                </a:solidFill>
                <a:latin typeface="Arial" panose="020B0604020202020204" pitchFamily="34" charset="0"/>
              </a:defRPr>
            </a:lvl6pPr>
            <a:lvl7pPr marL="2971800" indent="-228600" eaLnBrk="0" fontAlgn="base" hangingPunct="0">
              <a:spcBef>
                <a:spcPct val="50000"/>
              </a:spcBef>
              <a:spcAft>
                <a:spcPct val="0"/>
              </a:spcAft>
              <a:defRPr sz="1200" b="1">
                <a:solidFill>
                  <a:schemeClr val="tx1"/>
                </a:solidFill>
                <a:latin typeface="Arial" panose="020B0604020202020204" pitchFamily="34" charset="0"/>
              </a:defRPr>
            </a:lvl7pPr>
            <a:lvl8pPr marL="3429000" indent="-228600" eaLnBrk="0" fontAlgn="base" hangingPunct="0">
              <a:spcBef>
                <a:spcPct val="50000"/>
              </a:spcBef>
              <a:spcAft>
                <a:spcPct val="0"/>
              </a:spcAft>
              <a:defRPr sz="1200" b="1">
                <a:solidFill>
                  <a:schemeClr val="tx1"/>
                </a:solidFill>
                <a:latin typeface="Arial" panose="020B0604020202020204" pitchFamily="34" charset="0"/>
              </a:defRPr>
            </a:lvl8pPr>
            <a:lvl9pPr marL="3886200" indent="-228600" eaLnBrk="0" fontAlgn="base" hangingPunct="0">
              <a:spcBef>
                <a:spcPct val="50000"/>
              </a:spcBef>
              <a:spcAft>
                <a:spcPct val="0"/>
              </a:spcAft>
              <a:defRPr sz="1200" b="1">
                <a:solidFill>
                  <a:schemeClr val="tx1"/>
                </a:solidFill>
                <a:latin typeface="Arial" panose="020B0604020202020204" pitchFamily="34" charset="0"/>
              </a:defRPr>
            </a:lvl9pPr>
          </a:lstStyle>
          <a:p>
            <a:pPr algn="ctr" eaLnBrk="1" hangingPunct="1"/>
            <a:r>
              <a:rPr lang="en-US" altLang="en-US" sz="1600" b="0"/>
              <a:t>+</a:t>
            </a:r>
          </a:p>
        </p:txBody>
      </p:sp>
      <p:sp>
        <p:nvSpPr>
          <p:cNvPr id="14" name="Text Box 22">
            <a:extLst>
              <a:ext uri="{FF2B5EF4-FFF2-40B4-BE49-F238E27FC236}">
                <a16:creationId xmlns:a16="http://schemas.microsoft.com/office/drawing/2014/main" id="{8C30A59D-6626-49F4-95DE-B290654A4E6E}"/>
              </a:ext>
            </a:extLst>
          </p:cNvPr>
          <p:cNvSpPr txBox="1">
            <a:spLocks noChangeArrowheads="1"/>
          </p:cNvSpPr>
          <p:nvPr/>
        </p:nvSpPr>
        <p:spPr bwMode="auto">
          <a:xfrm>
            <a:off x="2100949" y="5627916"/>
            <a:ext cx="457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eaLnBrk="0" fontAlgn="base" hangingPunct="0">
              <a:spcBef>
                <a:spcPct val="50000"/>
              </a:spcBef>
              <a:spcAft>
                <a:spcPct val="0"/>
              </a:spcAft>
              <a:defRPr sz="1200" b="1">
                <a:solidFill>
                  <a:schemeClr val="tx1"/>
                </a:solidFill>
                <a:latin typeface="Arial" panose="020B0604020202020204" pitchFamily="34" charset="0"/>
              </a:defRPr>
            </a:lvl6pPr>
            <a:lvl7pPr marL="2971800" indent="-228600" eaLnBrk="0" fontAlgn="base" hangingPunct="0">
              <a:spcBef>
                <a:spcPct val="50000"/>
              </a:spcBef>
              <a:spcAft>
                <a:spcPct val="0"/>
              </a:spcAft>
              <a:defRPr sz="1200" b="1">
                <a:solidFill>
                  <a:schemeClr val="tx1"/>
                </a:solidFill>
                <a:latin typeface="Arial" panose="020B0604020202020204" pitchFamily="34" charset="0"/>
              </a:defRPr>
            </a:lvl7pPr>
            <a:lvl8pPr marL="3429000" indent="-228600" eaLnBrk="0" fontAlgn="base" hangingPunct="0">
              <a:spcBef>
                <a:spcPct val="50000"/>
              </a:spcBef>
              <a:spcAft>
                <a:spcPct val="0"/>
              </a:spcAft>
              <a:defRPr sz="1200" b="1">
                <a:solidFill>
                  <a:schemeClr val="tx1"/>
                </a:solidFill>
                <a:latin typeface="Arial" panose="020B0604020202020204" pitchFamily="34" charset="0"/>
              </a:defRPr>
            </a:lvl8pPr>
            <a:lvl9pPr marL="3886200" indent="-228600" eaLnBrk="0" fontAlgn="base" hangingPunct="0">
              <a:spcBef>
                <a:spcPct val="50000"/>
              </a:spcBef>
              <a:spcAft>
                <a:spcPct val="0"/>
              </a:spcAft>
              <a:defRPr sz="1200" b="1">
                <a:solidFill>
                  <a:schemeClr val="tx1"/>
                </a:solidFill>
                <a:latin typeface="Arial" panose="020B0604020202020204" pitchFamily="34" charset="0"/>
              </a:defRPr>
            </a:lvl9pPr>
          </a:lstStyle>
          <a:p>
            <a:pPr algn="ctr" eaLnBrk="1" hangingPunct="1"/>
            <a:r>
              <a:rPr lang="en-US" altLang="en-US" sz="1600">
                <a:sym typeface="Symbol" panose="05050102010706020507" pitchFamily="18" charset="2"/>
              </a:rPr>
              <a:t></a:t>
            </a:r>
          </a:p>
        </p:txBody>
      </p:sp>
      <p:cxnSp>
        <p:nvCxnSpPr>
          <p:cNvPr id="15" name="AutoShape 24">
            <a:extLst>
              <a:ext uri="{FF2B5EF4-FFF2-40B4-BE49-F238E27FC236}">
                <a16:creationId xmlns:a16="http://schemas.microsoft.com/office/drawing/2014/main" id="{AB4A18E8-431C-4AE2-AC26-07C4C37FE12C}"/>
              </a:ext>
            </a:extLst>
          </p:cNvPr>
          <p:cNvCxnSpPr>
            <a:cxnSpLocks noChangeShapeType="1"/>
            <a:stCxn id="5" idx="2"/>
            <a:endCxn id="7" idx="0"/>
          </p:cNvCxnSpPr>
          <p:nvPr/>
        </p:nvCxnSpPr>
        <p:spPr bwMode="auto">
          <a:xfrm flipH="1">
            <a:off x="1491349" y="3387954"/>
            <a:ext cx="685800" cy="334962"/>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6" name="AutoShape 25">
            <a:extLst>
              <a:ext uri="{FF2B5EF4-FFF2-40B4-BE49-F238E27FC236}">
                <a16:creationId xmlns:a16="http://schemas.microsoft.com/office/drawing/2014/main" id="{A075391E-7944-475C-B34A-7B9CC97EC84A}"/>
              </a:ext>
            </a:extLst>
          </p:cNvPr>
          <p:cNvCxnSpPr>
            <a:cxnSpLocks noChangeShapeType="1"/>
            <a:stCxn id="5" idx="2"/>
            <a:endCxn id="6" idx="0"/>
          </p:cNvCxnSpPr>
          <p:nvPr/>
        </p:nvCxnSpPr>
        <p:spPr bwMode="auto">
          <a:xfrm>
            <a:off x="2177149" y="3387954"/>
            <a:ext cx="762000" cy="334962"/>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7" name="AutoShape 26">
            <a:extLst>
              <a:ext uri="{FF2B5EF4-FFF2-40B4-BE49-F238E27FC236}">
                <a16:creationId xmlns:a16="http://schemas.microsoft.com/office/drawing/2014/main" id="{2D2CF383-4FD2-412C-8893-A602193C8B04}"/>
              </a:ext>
            </a:extLst>
          </p:cNvPr>
          <p:cNvCxnSpPr>
            <a:cxnSpLocks noChangeShapeType="1"/>
            <a:stCxn id="7" idx="2"/>
            <a:endCxn id="9" idx="0"/>
          </p:cNvCxnSpPr>
          <p:nvPr/>
        </p:nvCxnSpPr>
        <p:spPr bwMode="auto">
          <a:xfrm flipH="1">
            <a:off x="805549" y="3997554"/>
            <a:ext cx="685800" cy="639762"/>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8" name="AutoShape 27">
            <a:extLst>
              <a:ext uri="{FF2B5EF4-FFF2-40B4-BE49-F238E27FC236}">
                <a16:creationId xmlns:a16="http://schemas.microsoft.com/office/drawing/2014/main" id="{A7A84CDF-F05F-49D4-8E86-9DD9E6ABF59D}"/>
              </a:ext>
            </a:extLst>
          </p:cNvPr>
          <p:cNvCxnSpPr>
            <a:cxnSpLocks noChangeShapeType="1"/>
            <a:stCxn id="7" idx="2"/>
            <a:endCxn id="8" idx="0"/>
          </p:cNvCxnSpPr>
          <p:nvPr/>
        </p:nvCxnSpPr>
        <p:spPr bwMode="auto">
          <a:xfrm>
            <a:off x="1491349" y="3997554"/>
            <a:ext cx="457200" cy="639762"/>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9" name="AutoShape 28">
            <a:extLst>
              <a:ext uri="{FF2B5EF4-FFF2-40B4-BE49-F238E27FC236}">
                <a16:creationId xmlns:a16="http://schemas.microsoft.com/office/drawing/2014/main" id="{B5A544C4-75A1-4CBA-A0B3-BEEBF85F0818}"/>
              </a:ext>
            </a:extLst>
          </p:cNvPr>
          <p:cNvCxnSpPr>
            <a:cxnSpLocks noChangeShapeType="1"/>
            <a:stCxn id="9" idx="2"/>
            <a:endCxn id="10" idx="0"/>
          </p:cNvCxnSpPr>
          <p:nvPr/>
        </p:nvCxnSpPr>
        <p:spPr bwMode="auto">
          <a:xfrm rot="5400000">
            <a:off x="425343" y="5215960"/>
            <a:ext cx="684212" cy="7620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0" name="AutoShape 29">
            <a:extLst>
              <a:ext uri="{FF2B5EF4-FFF2-40B4-BE49-F238E27FC236}">
                <a16:creationId xmlns:a16="http://schemas.microsoft.com/office/drawing/2014/main" id="{ABC02112-18CB-4984-8123-09A173B7CCE2}"/>
              </a:ext>
            </a:extLst>
          </p:cNvPr>
          <p:cNvCxnSpPr>
            <a:cxnSpLocks noChangeShapeType="1"/>
            <a:stCxn id="7" idx="2"/>
            <a:endCxn id="13" idx="0"/>
          </p:cNvCxnSpPr>
          <p:nvPr/>
        </p:nvCxnSpPr>
        <p:spPr bwMode="auto">
          <a:xfrm rot="5400000">
            <a:off x="583299" y="4705579"/>
            <a:ext cx="1616075" cy="200025"/>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1" name="AutoShape 30">
            <a:extLst>
              <a:ext uri="{FF2B5EF4-FFF2-40B4-BE49-F238E27FC236}">
                <a16:creationId xmlns:a16="http://schemas.microsoft.com/office/drawing/2014/main" id="{0B925197-DED1-4251-AA3D-F9133FCC9BD3}"/>
              </a:ext>
            </a:extLst>
          </p:cNvPr>
          <p:cNvCxnSpPr>
            <a:cxnSpLocks noChangeShapeType="1"/>
            <a:stCxn id="8" idx="2"/>
            <a:endCxn id="12" idx="0"/>
          </p:cNvCxnSpPr>
          <p:nvPr/>
        </p:nvCxnSpPr>
        <p:spPr bwMode="auto">
          <a:xfrm rot="5400000">
            <a:off x="1552468" y="5231835"/>
            <a:ext cx="715962" cy="7620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2" name="AutoShape 31">
            <a:extLst>
              <a:ext uri="{FF2B5EF4-FFF2-40B4-BE49-F238E27FC236}">
                <a16:creationId xmlns:a16="http://schemas.microsoft.com/office/drawing/2014/main" id="{7407C015-D6E1-44D7-83E5-5D40E8D39D9E}"/>
              </a:ext>
            </a:extLst>
          </p:cNvPr>
          <p:cNvCxnSpPr>
            <a:cxnSpLocks noChangeShapeType="1"/>
            <a:stCxn id="5" idx="2"/>
            <a:endCxn id="14" idx="0"/>
          </p:cNvCxnSpPr>
          <p:nvPr/>
        </p:nvCxnSpPr>
        <p:spPr bwMode="auto">
          <a:xfrm rot="16200000" flipH="1">
            <a:off x="1133368" y="4431735"/>
            <a:ext cx="2239962" cy="15240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3" name="AutoShape 32">
            <a:extLst>
              <a:ext uri="{FF2B5EF4-FFF2-40B4-BE49-F238E27FC236}">
                <a16:creationId xmlns:a16="http://schemas.microsoft.com/office/drawing/2014/main" id="{BC6B4FC2-FFBE-4410-A8C1-201F87664593}"/>
              </a:ext>
            </a:extLst>
          </p:cNvPr>
          <p:cNvCxnSpPr>
            <a:cxnSpLocks noChangeShapeType="1"/>
            <a:stCxn id="6" idx="2"/>
            <a:endCxn id="11" idx="0"/>
          </p:cNvCxnSpPr>
          <p:nvPr/>
        </p:nvCxnSpPr>
        <p:spPr bwMode="auto">
          <a:xfrm rot="5400000">
            <a:off x="2123968" y="4812735"/>
            <a:ext cx="1630363" cy="3175"/>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4" name="Text Box 9">
            <a:extLst>
              <a:ext uri="{FF2B5EF4-FFF2-40B4-BE49-F238E27FC236}">
                <a16:creationId xmlns:a16="http://schemas.microsoft.com/office/drawing/2014/main" id="{F1841C78-51E3-4FD4-9A86-5D6E6A020969}"/>
              </a:ext>
            </a:extLst>
          </p:cNvPr>
          <p:cNvSpPr txBox="1">
            <a:spLocks noChangeArrowheads="1"/>
          </p:cNvSpPr>
          <p:nvPr/>
        </p:nvSpPr>
        <p:spPr bwMode="auto">
          <a:xfrm>
            <a:off x="5377549" y="3722916"/>
            <a:ext cx="7620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eaLnBrk="0" fontAlgn="base" hangingPunct="0">
              <a:spcBef>
                <a:spcPct val="50000"/>
              </a:spcBef>
              <a:spcAft>
                <a:spcPct val="0"/>
              </a:spcAft>
              <a:defRPr sz="1200" b="1">
                <a:solidFill>
                  <a:schemeClr val="tx1"/>
                </a:solidFill>
                <a:latin typeface="Arial" panose="020B0604020202020204" pitchFamily="34" charset="0"/>
              </a:defRPr>
            </a:lvl6pPr>
            <a:lvl7pPr marL="2971800" indent="-228600" eaLnBrk="0" fontAlgn="base" hangingPunct="0">
              <a:spcBef>
                <a:spcPct val="50000"/>
              </a:spcBef>
              <a:spcAft>
                <a:spcPct val="0"/>
              </a:spcAft>
              <a:defRPr sz="1200" b="1">
                <a:solidFill>
                  <a:schemeClr val="tx1"/>
                </a:solidFill>
                <a:latin typeface="Arial" panose="020B0604020202020204" pitchFamily="34" charset="0"/>
              </a:defRPr>
            </a:lvl7pPr>
            <a:lvl8pPr marL="3429000" indent="-228600" eaLnBrk="0" fontAlgn="base" hangingPunct="0">
              <a:spcBef>
                <a:spcPct val="50000"/>
              </a:spcBef>
              <a:spcAft>
                <a:spcPct val="0"/>
              </a:spcAft>
              <a:defRPr sz="1200" b="1">
                <a:solidFill>
                  <a:schemeClr val="tx1"/>
                </a:solidFill>
                <a:latin typeface="Arial" panose="020B0604020202020204" pitchFamily="34" charset="0"/>
              </a:defRPr>
            </a:lvl8pPr>
            <a:lvl9pPr marL="3886200" indent="-228600" eaLnBrk="0" fontAlgn="base" hangingPunct="0">
              <a:spcBef>
                <a:spcPct val="50000"/>
              </a:spcBef>
              <a:spcAft>
                <a:spcPct val="0"/>
              </a:spcAft>
              <a:defRPr sz="1200" b="1">
                <a:solidFill>
                  <a:schemeClr val="tx1"/>
                </a:solidFill>
                <a:latin typeface="Arial" panose="020B0604020202020204" pitchFamily="34" charset="0"/>
              </a:defRPr>
            </a:lvl9pPr>
          </a:lstStyle>
          <a:p>
            <a:pPr algn="ctr" eaLnBrk="1" hangingPunct="1"/>
            <a:r>
              <a:rPr lang="en-US" altLang="en-US" b="0">
                <a:sym typeface="Symbol" panose="05050102010706020507" pitchFamily="18" charset="2"/>
              </a:rPr>
              <a:t>EXPR</a:t>
            </a:r>
          </a:p>
        </p:txBody>
      </p:sp>
      <p:sp>
        <p:nvSpPr>
          <p:cNvPr id="25" name="Text Box 10">
            <a:extLst>
              <a:ext uri="{FF2B5EF4-FFF2-40B4-BE49-F238E27FC236}">
                <a16:creationId xmlns:a16="http://schemas.microsoft.com/office/drawing/2014/main" id="{395D05A5-819F-4187-BCCA-1A99672A3B85}"/>
              </a:ext>
            </a:extLst>
          </p:cNvPr>
          <p:cNvSpPr txBox="1">
            <a:spLocks noChangeArrowheads="1"/>
          </p:cNvSpPr>
          <p:nvPr/>
        </p:nvSpPr>
        <p:spPr bwMode="auto">
          <a:xfrm>
            <a:off x="6291949" y="3113316"/>
            <a:ext cx="7620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eaLnBrk="0" fontAlgn="base" hangingPunct="0">
              <a:spcBef>
                <a:spcPct val="50000"/>
              </a:spcBef>
              <a:spcAft>
                <a:spcPct val="0"/>
              </a:spcAft>
              <a:defRPr sz="1200" b="1">
                <a:solidFill>
                  <a:schemeClr val="tx1"/>
                </a:solidFill>
                <a:latin typeface="Arial" panose="020B0604020202020204" pitchFamily="34" charset="0"/>
              </a:defRPr>
            </a:lvl6pPr>
            <a:lvl7pPr marL="2971800" indent="-228600" eaLnBrk="0" fontAlgn="base" hangingPunct="0">
              <a:spcBef>
                <a:spcPct val="50000"/>
              </a:spcBef>
              <a:spcAft>
                <a:spcPct val="0"/>
              </a:spcAft>
              <a:defRPr sz="1200" b="1">
                <a:solidFill>
                  <a:schemeClr val="tx1"/>
                </a:solidFill>
                <a:latin typeface="Arial" panose="020B0604020202020204" pitchFamily="34" charset="0"/>
              </a:defRPr>
            </a:lvl7pPr>
            <a:lvl8pPr marL="3429000" indent="-228600" eaLnBrk="0" fontAlgn="base" hangingPunct="0">
              <a:spcBef>
                <a:spcPct val="50000"/>
              </a:spcBef>
              <a:spcAft>
                <a:spcPct val="0"/>
              </a:spcAft>
              <a:defRPr sz="1200" b="1">
                <a:solidFill>
                  <a:schemeClr val="tx1"/>
                </a:solidFill>
                <a:latin typeface="Arial" panose="020B0604020202020204" pitchFamily="34" charset="0"/>
              </a:defRPr>
            </a:lvl8pPr>
            <a:lvl9pPr marL="3886200" indent="-228600" eaLnBrk="0" fontAlgn="base" hangingPunct="0">
              <a:spcBef>
                <a:spcPct val="50000"/>
              </a:spcBef>
              <a:spcAft>
                <a:spcPct val="0"/>
              </a:spcAft>
              <a:defRPr sz="1200" b="1">
                <a:solidFill>
                  <a:schemeClr val="tx1"/>
                </a:solidFill>
                <a:latin typeface="Arial" panose="020B0604020202020204" pitchFamily="34" charset="0"/>
              </a:defRPr>
            </a:lvl9pPr>
          </a:lstStyle>
          <a:p>
            <a:pPr algn="ctr" eaLnBrk="1" hangingPunct="1"/>
            <a:r>
              <a:rPr lang="en-US" altLang="en-US" b="0">
                <a:sym typeface="Symbol" panose="05050102010706020507" pitchFamily="18" charset="2"/>
              </a:rPr>
              <a:t>EXPR</a:t>
            </a:r>
          </a:p>
        </p:txBody>
      </p:sp>
      <p:sp>
        <p:nvSpPr>
          <p:cNvPr id="26" name="Text Box 11">
            <a:extLst>
              <a:ext uri="{FF2B5EF4-FFF2-40B4-BE49-F238E27FC236}">
                <a16:creationId xmlns:a16="http://schemas.microsoft.com/office/drawing/2014/main" id="{2A713371-B29A-4C64-AB81-EBB41672F25D}"/>
              </a:ext>
            </a:extLst>
          </p:cNvPr>
          <p:cNvSpPr txBox="1">
            <a:spLocks noChangeArrowheads="1"/>
          </p:cNvSpPr>
          <p:nvPr/>
        </p:nvSpPr>
        <p:spPr bwMode="auto">
          <a:xfrm>
            <a:off x="6444349" y="4637316"/>
            <a:ext cx="7620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eaLnBrk="0" fontAlgn="base" hangingPunct="0">
              <a:spcBef>
                <a:spcPct val="50000"/>
              </a:spcBef>
              <a:spcAft>
                <a:spcPct val="0"/>
              </a:spcAft>
              <a:defRPr sz="1200" b="1">
                <a:solidFill>
                  <a:schemeClr val="tx1"/>
                </a:solidFill>
                <a:latin typeface="Arial" panose="020B0604020202020204" pitchFamily="34" charset="0"/>
              </a:defRPr>
            </a:lvl6pPr>
            <a:lvl7pPr marL="2971800" indent="-228600" eaLnBrk="0" fontAlgn="base" hangingPunct="0">
              <a:spcBef>
                <a:spcPct val="50000"/>
              </a:spcBef>
              <a:spcAft>
                <a:spcPct val="0"/>
              </a:spcAft>
              <a:defRPr sz="1200" b="1">
                <a:solidFill>
                  <a:schemeClr val="tx1"/>
                </a:solidFill>
                <a:latin typeface="Arial" panose="020B0604020202020204" pitchFamily="34" charset="0"/>
              </a:defRPr>
            </a:lvl7pPr>
            <a:lvl8pPr marL="3429000" indent="-228600" eaLnBrk="0" fontAlgn="base" hangingPunct="0">
              <a:spcBef>
                <a:spcPct val="50000"/>
              </a:spcBef>
              <a:spcAft>
                <a:spcPct val="0"/>
              </a:spcAft>
              <a:defRPr sz="1200" b="1">
                <a:solidFill>
                  <a:schemeClr val="tx1"/>
                </a:solidFill>
                <a:latin typeface="Arial" panose="020B0604020202020204" pitchFamily="34" charset="0"/>
              </a:defRPr>
            </a:lvl8pPr>
            <a:lvl9pPr marL="3886200" indent="-228600" eaLnBrk="0" fontAlgn="base" hangingPunct="0">
              <a:spcBef>
                <a:spcPct val="50000"/>
              </a:spcBef>
              <a:spcAft>
                <a:spcPct val="0"/>
              </a:spcAft>
              <a:defRPr sz="1200" b="1">
                <a:solidFill>
                  <a:schemeClr val="tx1"/>
                </a:solidFill>
                <a:latin typeface="Arial" panose="020B0604020202020204" pitchFamily="34" charset="0"/>
              </a:defRPr>
            </a:lvl9pPr>
          </a:lstStyle>
          <a:p>
            <a:pPr algn="ctr" eaLnBrk="1" hangingPunct="1"/>
            <a:r>
              <a:rPr lang="en-US" altLang="en-US" b="0">
                <a:sym typeface="Symbol" panose="05050102010706020507" pitchFamily="18" charset="2"/>
              </a:rPr>
              <a:t>EXPR</a:t>
            </a:r>
          </a:p>
        </p:txBody>
      </p:sp>
      <p:sp>
        <p:nvSpPr>
          <p:cNvPr id="27" name="Text Box 12">
            <a:extLst>
              <a:ext uri="{FF2B5EF4-FFF2-40B4-BE49-F238E27FC236}">
                <a16:creationId xmlns:a16="http://schemas.microsoft.com/office/drawing/2014/main" id="{C98AC774-1458-4341-AB3A-4786CCFA56B5}"/>
              </a:ext>
            </a:extLst>
          </p:cNvPr>
          <p:cNvSpPr txBox="1">
            <a:spLocks noChangeArrowheads="1"/>
          </p:cNvSpPr>
          <p:nvPr/>
        </p:nvSpPr>
        <p:spPr bwMode="auto">
          <a:xfrm>
            <a:off x="7053949" y="3722916"/>
            <a:ext cx="7620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eaLnBrk="0" fontAlgn="base" hangingPunct="0">
              <a:spcBef>
                <a:spcPct val="50000"/>
              </a:spcBef>
              <a:spcAft>
                <a:spcPct val="0"/>
              </a:spcAft>
              <a:defRPr sz="1200" b="1">
                <a:solidFill>
                  <a:schemeClr val="tx1"/>
                </a:solidFill>
                <a:latin typeface="Arial" panose="020B0604020202020204" pitchFamily="34" charset="0"/>
              </a:defRPr>
            </a:lvl6pPr>
            <a:lvl7pPr marL="2971800" indent="-228600" eaLnBrk="0" fontAlgn="base" hangingPunct="0">
              <a:spcBef>
                <a:spcPct val="50000"/>
              </a:spcBef>
              <a:spcAft>
                <a:spcPct val="0"/>
              </a:spcAft>
              <a:defRPr sz="1200" b="1">
                <a:solidFill>
                  <a:schemeClr val="tx1"/>
                </a:solidFill>
                <a:latin typeface="Arial" panose="020B0604020202020204" pitchFamily="34" charset="0"/>
              </a:defRPr>
            </a:lvl7pPr>
            <a:lvl8pPr marL="3429000" indent="-228600" eaLnBrk="0" fontAlgn="base" hangingPunct="0">
              <a:spcBef>
                <a:spcPct val="50000"/>
              </a:spcBef>
              <a:spcAft>
                <a:spcPct val="0"/>
              </a:spcAft>
              <a:defRPr sz="1200" b="1">
                <a:solidFill>
                  <a:schemeClr val="tx1"/>
                </a:solidFill>
                <a:latin typeface="Arial" panose="020B0604020202020204" pitchFamily="34" charset="0"/>
              </a:defRPr>
            </a:lvl8pPr>
            <a:lvl9pPr marL="3886200" indent="-228600" eaLnBrk="0" fontAlgn="base" hangingPunct="0">
              <a:spcBef>
                <a:spcPct val="50000"/>
              </a:spcBef>
              <a:spcAft>
                <a:spcPct val="0"/>
              </a:spcAft>
              <a:defRPr sz="1200" b="1">
                <a:solidFill>
                  <a:schemeClr val="tx1"/>
                </a:solidFill>
                <a:latin typeface="Arial" panose="020B0604020202020204" pitchFamily="34" charset="0"/>
              </a:defRPr>
            </a:lvl9pPr>
          </a:lstStyle>
          <a:p>
            <a:pPr algn="ctr" eaLnBrk="1" hangingPunct="1"/>
            <a:r>
              <a:rPr lang="en-US" altLang="en-US" b="0">
                <a:sym typeface="Symbol" panose="05050102010706020507" pitchFamily="18" charset="2"/>
              </a:rPr>
              <a:t>EXPR</a:t>
            </a:r>
          </a:p>
        </p:txBody>
      </p:sp>
      <p:sp>
        <p:nvSpPr>
          <p:cNvPr id="28" name="Text Box 13">
            <a:extLst>
              <a:ext uri="{FF2B5EF4-FFF2-40B4-BE49-F238E27FC236}">
                <a16:creationId xmlns:a16="http://schemas.microsoft.com/office/drawing/2014/main" id="{A73B73C2-07B1-4BA4-9423-28E4B0B639CF}"/>
              </a:ext>
            </a:extLst>
          </p:cNvPr>
          <p:cNvSpPr txBox="1">
            <a:spLocks noChangeArrowheads="1"/>
          </p:cNvSpPr>
          <p:nvPr/>
        </p:nvSpPr>
        <p:spPr bwMode="auto">
          <a:xfrm>
            <a:off x="8120749" y="4637316"/>
            <a:ext cx="7620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eaLnBrk="0" fontAlgn="base" hangingPunct="0">
              <a:spcBef>
                <a:spcPct val="50000"/>
              </a:spcBef>
              <a:spcAft>
                <a:spcPct val="0"/>
              </a:spcAft>
              <a:defRPr sz="1200" b="1">
                <a:solidFill>
                  <a:schemeClr val="tx1"/>
                </a:solidFill>
                <a:latin typeface="Arial" panose="020B0604020202020204" pitchFamily="34" charset="0"/>
              </a:defRPr>
            </a:lvl6pPr>
            <a:lvl7pPr marL="2971800" indent="-228600" eaLnBrk="0" fontAlgn="base" hangingPunct="0">
              <a:spcBef>
                <a:spcPct val="50000"/>
              </a:spcBef>
              <a:spcAft>
                <a:spcPct val="0"/>
              </a:spcAft>
              <a:defRPr sz="1200" b="1">
                <a:solidFill>
                  <a:schemeClr val="tx1"/>
                </a:solidFill>
                <a:latin typeface="Arial" panose="020B0604020202020204" pitchFamily="34" charset="0"/>
              </a:defRPr>
            </a:lvl7pPr>
            <a:lvl8pPr marL="3429000" indent="-228600" eaLnBrk="0" fontAlgn="base" hangingPunct="0">
              <a:spcBef>
                <a:spcPct val="50000"/>
              </a:spcBef>
              <a:spcAft>
                <a:spcPct val="0"/>
              </a:spcAft>
              <a:defRPr sz="1200" b="1">
                <a:solidFill>
                  <a:schemeClr val="tx1"/>
                </a:solidFill>
                <a:latin typeface="Arial" panose="020B0604020202020204" pitchFamily="34" charset="0"/>
              </a:defRPr>
            </a:lvl8pPr>
            <a:lvl9pPr marL="3886200" indent="-228600" eaLnBrk="0" fontAlgn="base" hangingPunct="0">
              <a:spcBef>
                <a:spcPct val="50000"/>
              </a:spcBef>
              <a:spcAft>
                <a:spcPct val="0"/>
              </a:spcAft>
              <a:defRPr sz="1200" b="1">
                <a:solidFill>
                  <a:schemeClr val="tx1"/>
                </a:solidFill>
                <a:latin typeface="Arial" panose="020B0604020202020204" pitchFamily="34" charset="0"/>
              </a:defRPr>
            </a:lvl9pPr>
          </a:lstStyle>
          <a:p>
            <a:pPr algn="ctr" eaLnBrk="1" hangingPunct="1"/>
            <a:r>
              <a:rPr lang="en-US" altLang="en-US" b="0">
                <a:sym typeface="Symbol" panose="05050102010706020507" pitchFamily="18" charset="2"/>
              </a:rPr>
              <a:t>EXPR</a:t>
            </a:r>
          </a:p>
        </p:txBody>
      </p:sp>
      <p:sp>
        <p:nvSpPr>
          <p:cNvPr id="29" name="Text Box 17">
            <a:extLst>
              <a:ext uri="{FF2B5EF4-FFF2-40B4-BE49-F238E27FC236}">
                <a16:creationId xmlns:a16="http://schemas.microsoft.com/office/drawing/2014/main" id="{76D4B6FC-AC96-41BA-855A-35A10F4A2018}"/>
              </a:ext>
            </a:extLst>
          </p:cNvPr>
          <p:cNvSpPr txBox="1">
            <a:spLocks noChangeArrowheads="1"/>
          </p:cNvSpPr>
          <p:nvPr/>
        </p:nvSpPr>
        <p:spPr bwMode="auto">
          <a:xfrm>
            <a:off x="8273149" y="5594579"/>
            <a:ext cx="457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eaLnBrk="0" fontAlgn="base" hangingPunct="0">
              <a:spcBef>
                <a:spcPct val="50000"/>
              </a:spcBef>
              <a:spcAft>
                <a:spcPct val="0"/>
              </a:spcAft>
              <a:defRPr sz="1200" b="1">
                <a:solidFill>
                  <a:schemeClr val="tx1"/>
                </a:solidFill>
                <a:latin typeface="Arial" panose="020B0604020202020204" pitchFamily="34" charset="0"/>
              </a:defRPr>
            </a:lvl6pPr>
            <a:lvl7pPr marL="2971800" indent="-228600" eaLnBrk="0" fontAlgn="base" hangingPunct="0">
              <a:spcBef>
                <a:spcPct val="50000"/>
              </a:spcBef>
              <a:spcAft>
                <a:spcPct val="0"/>
              </a:spcAft>
              <a:defRPr sz="1200" b="1">
                <a:solidFill>
                  <a:schemeClr val="tx1"/>
                </a:solidFill>
                <a:latin typeface="Arial" panose="020B0604020202020204" pitchFamily="34" charset="0"/>
              </a:defRPr>
            </a:lvl7pPr>
            <a:lvl8pPr marL="3429000" indent="-228600" eaLnBrk="0" fontAlgn="base" hangingPunct="0">
              <a:spcBef>
                <a:spcPct val="50000"/>
              </a:spcBef>
              <a:spcAft>
                <a:spcPct val="0"/>
              </a:spcAft>
              <a:defRPr sz="1200" b="1">
                <a:solidFill>
                  <a:schemeClr val="tx1"/>
                </a:solidFill>
                <a:latin typeface="Arial" panose="020B0604020202020204" pitchFamily="34" charset="0"/>
              </a:defRPr>
            </a:lvl8pPr>
            <a:lvl9pPr marL="3886200" indent="-228600" eaLnBrk="0" fontAlgn="base" hangingPunct="0">
              <a:spcBef>
                <a:spcPct val="50000"/>
              </a:spcBef>
              <a:spcAft>
                <a:spcPct val="0"/>
              </a:spcAft>
              <a:defRPr sz="1200" b="1">
                <a:solidFill>
                  <a:schemeClr val="tx1"/>
                </a:solidFill>
                <a:latin typeface="Arial" panose="020B0604020202020204" pitchFamily="34" charset="0"/>
              </a:defRPr>
            </a:lvl9pPr>
          </a:lstStyle>
          <a:p>
            <a:pPr algn="ctr" eaLnBrk="1" hangingPunct="1"/>
            <a:r>
              <a:rPr lang="en-US" altLang="en-US" sz="1600" b="0"/>
              <a:t>a</a:t>
            </a:r>
          </a:p>
        </p:txBody>
      </p:sp>
      <p:sp>
        <p:nvSpPr>
          <p:cNvPr id="30" name="Text Box 18">
            <a:extLst>
              <a:ext uri="{FF2B5EF4-FFF2-40B4-BE49-F238E27FC236}">
                <a16:creationId xmlns:a16="http://schemas.microsoft.com/office/drawing/2014/main" id="{CF4A92F1-2000-40DE-8483-8916A5E20FE9}"/>
              </a:ext>
            </a:extLst>
          </p:cNvPr>
          <p:cNvSpPr txBox="1">
            <a:spLocks noChangeArrowheads="1"/>
          </p:cNvSpPr>
          <p:nvPr/>
        </p:nvSpPr>
        <p:spPr bwMode="auto">
          <a:xfrm>
            <a:off x="6596749" y="5627916"/>
            <a:ext cx="457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eaLnBrk="0" fontAlgn="base" hangingPunct="0">
              <a:spcBef>
                <a:spcPct val="50000"/>
              </a:spcBef>
              <a:spcAft>
                <a:spcPct val="0"/>
              </a:spcAft>
              <a:defRPr sz="1200" b="1">
                <a:solidFill>
                  <a:schemeClr val="tx1"/>
                </a:solidFill>
                <a:latin typeface="Arial" panose="020B0604020202020204" pitchFamily="34" charset="0"/>
              </a:defRPr>
            </a:lvl6pPr>
            <a:lvl7pPr marL="2971800" indent="-228600" eaLnBrk="0" fontAlgn="base" hangingPunct="0">
              <a:spcBef>
                <a:spcPct val="50000"/>
              </a:spcBef>
              <a:spcAft>
                <a:spcPct val="0"/>
              </a:spcAft>
              <a:defRPr sz="1200" b="1">
                <a:solidFill>
                  <a:schemeClr val="tx1"/>
                </a:solidFill>
                <a:latin typeface="Arial" panose="020B0604020202020204" pitchFamily="34" charset="0"/>
              </a:defRPr>
            </a:lvl7pPr>
            <a:lvl8pPr marL="3429000" indent="-228600" eaLnBrk="0" fontAlgn="base" hangingPunct="0">
              <a:spcBef>
                <a:spcPct val="50000"/>
              </a:spcBef>
              <a:spcAft>
                <a:spcPct val="0"/>
              </a:spcAft>
              <a:defRPr sz="1200" b="1">
                <a:solidFill>
                  <a:schemeClr val="tx1"/>
                </a:solidFill>
                <a:latin typeface="Arial" panose="020B0604020202020204" pitchFamily="34" charset="0"/>
              </a:defRPr>
            </a:lvl8pPr>
            <a:lvl9pPr marL="3886200" indent="-228600" eaLnBrk="0" fontAlgn="base" hangingPunct="0">
              <a:spcBef>
                <a:spcPct val="50000"/>
              </a:spcBef>
              <a:spcAft>
                <a:spcPct val="0"/>
              </a:spcAft>
              <a:defRPr sz="1200" b="1">
                <a:solidFill>
                  <a:schemeClr val="tx1"/>
                </a:solidFill>
                <a:latin typeface="Arial" panose="020B0604020202020204" pitchFamily="34" charset="0"/>
              </a:defRPr>
            </a:lvl9pPr>
          </a:lstStyle>
          <a:p>
            <a:pPr algn="ctr" eaLnBrk="1" hangingPunct="1"/>
            <a:r>
              <a:rPr lang="en-US" altLang="en-US" sz="1600" b="0"/>
              <a:t>a</a:t>
            </a:r>
          </a:p>
        </p:txBody>
      </p:sp>
      <p:sp>
        <p:nvSpPr>
          <p:cNvPr id="31" name="Text Box 19">
            <a:extLst>
              <a:ext uri="{FF2B5EF4-FFF2-40B4-BE49-F238E27FC236}">
                <a16:creationId xmlns:a16="http://schemas.microsoft.com/office/drawing/2014/main" id="{8700FEF0-98BC-4185-82DD-CFC79F7144EC}"/>
              </a:ext>
            </a:extLst>
          </p:cNvPr>
          <p:cNvSpPr txBox="1">
            <a:spLocks noChangeArrowheads="1"/>
          </p:cNvSpPr>
          <p:nvPr/>
        </p:nvSpPr>
        <p:spPr bwMode="auto">
          <a:xfrm>
            <a:off x="5529949" y="5627916"/>
            <a:ext cx="457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eaLnBrk="0" fontAlgn="base" hangingPunct="0">
              <a:spcBef>
                <a:spcPct val="50000"/>
              </a:spcBef>
              <a:spcAft>
                <a:spcPct val="0"/>
              </a:spcAft>
              <a:defRPr sz="1200" b="1">
                <a:solidFill>
                  <a:schemeClr val="tx1"/>
                </a:solidFill>
                <a:latin typeface="Arial" panose="020B0604020202020204" pitchFamily="34" charset="0"/>
              </a:defRPr>
            </a:lvl6pPr>
            <a:lvl7pPr marL="2971800" indent="-228600" eaLnBrk="0" fontAlgn="base" hangingPunct="0">
              <a:spcBef>
                <a:spcPct val="50000"/>
              </a:spcBef>
              <a:spcAft>
                <a:spcPct val="0"/>
              </a:spcAft>
              <a:defRPr sz="1200" b="1">
                <a:solidFill>
                  <a:schemeClr val="tx1"/>
                </a:solidFill>
                <a:latin typeface="Arial" panose="020B0604020202020204" pitchFamily="34" charset="0"/>
              </a:defRPr>
            </a:lvl7pPr>
            <a:lvl8pPr marL="3429000" indent="-228600" eaLnBrk="0" fontAlgn="base" hangingPunct="0">
              <a:spcBef>
                <a:spcPct val="50000"/>
              </a:spcBef>
              <a:spcAft>
                <a:spcPct val="0"/>
              </a:spcAft>
              <a:defRPr sz="1200" b="1">
                <a:solidFill>
                  <a:schemeClr val="tx1"/>
                </a:solidFill>
                <a:latin typeface="Arial" panose="020B0604020202020204" pitchFamily="34" charset="0"/>
              </a:defRPr>
            </a:lvl8pPr>
            <a:lvl9pPr marL="3886200" indent="-228600" eaLnBrk="0" fontAlgn="base" hangingPunct="0">
              <a:spcBef>
                <a:spcPct val="50000"/>
              </a:spcBef>
              <a:spcAft>
                <a:spcPct val="0"/>
              </a:spcAft>
              <a:defRPr sz="1200" b="1">
                <a:solidFill>
                  <a:schemeClr val="tx1"/>
                </a:solidFill>
                <a:latin typeface="Arial" panose="020B0604020202020204" pitchFamily="34" charset="0"/>
              </a:defRPr>
            </a:lvl9pPr>
          </a:lstStyle>
          <a:p>
            <a:pPr algn="ctr" eaLnBrk="1" hangingPunct="1"/>
            <a:r>
              <a:rPr lang="en-US" altLang="en-US" sz="1600" b="0"/>
              <a:t>a</a:t>
            </a:r>
          </a:p>
        </p:txBody>
      </p:sp>
      <p:sp>
        <p:nvSpPr>
          <p:cNvPr id="32" name="Text Box 21">
            <a:extLst>
              <a:ext uri="{FF2B5EF4-FFF2-40B4-BE49-F238E27FC236}">
                <a16:creationId xmlns:a16="http://schemas.microsoft.com/office/drawing/2014/main" id="{A20E683B-4DDA-4D67-9ABB-DDE7045A4BD9}"/>
              </a:ext>
            </a:extLst>
          </p:cNvPr>
          <p:cNvSpPr txBox="1">
            <a:spLocks noChangeArrowheads="1"/>
          </p:cNvSpPr>
          <p:nvPr/>
        </p:nvSpPr>
        <p:spPr bwMode="auto">
          <a:xfrm>
            <a:off x="7434949" y="5629504"/>
            <a:ext cx="457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eaLnBrk="0" fontAlgn="base" hangingPunct="0">
              <a:spcBef>
                <a:spcPct val="50000"/>
              </a:spcBef>
              <a:spcAft>
                <a:spcPct val="0"/>
              </a:spcAft>
              <a:defRPr sz="1200" b="1">
                <a:solidFill>
                  <a:schemeClr val="tx1"/>
                </a:solidFill>
                <a:latin typeface="Arial" panose="020B0604020202020204" pitchFamily="34" charset="0"/>
              </a:defRPr>
            </a:lvl6pPr>
            <a:lvl7pPr marL="2971800" indent="-228600" eaLnBrk="0" fontAlgn="base" hangingPunct="0">
              <a:spcBef>
                <a:spcPct val="50000"/>
              </a:spcBef>
              <a:spcAft>
                <a:spcPct val="0"/>
              </a:spcAft>
              <a:defRPr sz="1200" b="1">
                <a:solidFill>
                  <a:schemeClr val="tx1"/>
                </a:solidFill>
                <a:latin typeface="Arial" panose="020B0604020202020204" pitchFamily="34" charset="0"/>
              </a:defRPr>
            </a:lvl7pPr>
            <a:lvl8pPr marL="3429000" indent="-228600" eaLnBrk="0" fontAlgn="base" hangingPunct="0">
              <a:spcBef>
                <a:spcPct val="50000"/>
              </a:spcBef>
              <a:spcAft>
                <a:spcPct val="0"/>
              </a:spcAft>
              <a:defRPr sz="1200" b="1">
                <a:solidFill>
                  <a:schemeClr val="tx1"/>
                </a:solidFill>
                <a:latin typeface="Arial" panose="020B0604020202020204" pitchFamily="34" charset="0"/>
              </a:defRPr>
            </a:lvl8pPr>
            <a:lvl9pPr marL="3886200" indent="-228600" eaLnBrk="0" fontAlgn="base" hangingPunct="0">
              <a:spcBef>
                <a:spcPct val="50000"/>
              </a:spcBef>
              <a:spcAft>
                <a:spcPct val="0"/>
              </a:spcAft>
              <a:defRPr sz="1200" b="1">
                <a:solidFill>
                  <a:schemeClr val="tx1"/>
                </a:solidFill>
                <a:latin typeface="Arial" panose="020B0604020202020204" pitchFamily="34" charset="0"/>
              </a:defRPr>
            </a:lvl9pPr>
          </a:lstStyle>
          <a:p>
            <a:pPr algn="ctr" eaLnBrk="1" hangingPunct="1"/>
            <a:r>
              <a:rPr lang="en-US" altLang="en-US" sz="1600">
                <a:sym typeface="Symbol" panose="05050102010706020507" pitchFamily="18" charset="2"/>
              </a:rPr>
              <a:t></a:t>
            </a:r>
          </a:p>
        </p:txBody>
      </p:sp>
      <p:sp>
        <p:nvSpPr>
          <p:cNvPr id="33" name="Text Box 23">
            <a:extLst>
              <a:ext uri="{FF2B5EF4-FFF2-40B4-BE49-F238E27FC236}">
                <a16:creationId xmlns:a16="http://schemas.microsoft.com/office/drawing/2014/main" id="{4E0149FD-55A3-4B03-8626-EDB0472E1881}"/>
              </a:ext>
            </a:extLst>
          </p:cNvPr>
          <p:cNvSpPr txBox="1">
            <a:spLocks noChangeArrowheads="1"/>
          </p:cNvSpPr>
          <p:nvPr/>
        </p:nvSpPr>
        <p:spPr bwMode="auto">
          <a:xfrm>
            <a:off x="6001437" y="5632679"/>
            <a:ext cx="457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eaLnBrk="0" fontAlgn="base" hangingPunct="0">
              <a:spcBef>
                <a:spcPct val="50000"/>
              </a:spcBef>
              <a:spcAft>
                <a:spcPct val="0"/>
              </a:spcAft>
              <a:defRPr sz="1200" b="1">
                <a:solidFill>
                  <a:schemeClr val="tx1"/>
                </a:solidFill>
                <a:latin typeface="Arial" panose="020B0604020202020204" pitchFamily="34" charset="0"/>
              </a:defRPr>
            </a:lvl6pPr>
            <a:lvl7pPr marL="2971800" indent="-228600" eaLnBrk="0" fontAlgn="base" hangingPunct="0">
              <a:spcBef>
                <a:spcPct val="50000"/>
              </a:spcBef>
              <a:spcAft>
                <a:spcPct val="0"/>
              </a:spcAft>
              <a:defRPr sz="1200" b="1">
                <a:solidFill>
                  <a:schemeClr val="tx1"/>
                </a:solidFill>
                <a:latin typeface="Arial" panose="020B0604020202020204" pitchFamily="34" charset="0"/>
              </a:defRPr>
            </a:lvl7pPr>
            <a:lvl8pPr marL="3429000" indent="-228600" eaLnBrk="0" fontAlgn="base" hangingPunct="0">
              <a:spcBef>
                <a:spcPct val="50000"/>
              </a:spcBef>
              <a:spcAft>
                <a:spcPct val="0"/>
              </a:spcAft>
              <a:defRPr sz="1200" b="1">
                <a:solidFill>
                  <a:schemeClr val="tx1"/>
                </a:solidFill>
                <a:latin typeface="Arial" panose="020B0604020202020204" pitchFamily="34" charset="0"/>
              </a:defRPr>
            </a:lvl8pPr>
            <a:lvl9pPr marL="3886200" indent="-228600" eaLnBrk="0" fontAlgn="base" hangingPunct="0">
              <a:spcBef>
                <a:spcPct val="50000"/>
              </a:spcBef>
              <a:spcAft>
                <a:spcPct val="0"/>
              </a:spcAft>
              <a:defRPr sz="1200" b="1">
                <a:solidFill>
                  <a:schemeClr val="tx1"/>
                </a:solidFill>
                <a:latin typeface="Arial" panose="020B0604020202020204" pitchFamily="34" charset="0"/>
              </a:defRPr>
            </a:lvl9pPr>
          </a:lstStyle>
          <a:p>
            <a:pPr algn="ctr" eaLnBrk="1" hangingPunct="1"/>
            <a:r>
              <a:rPr lang="en-US" altLang="en-US" sz="1600" b="0"/>
              <a:t>+</a:t>
            </a:r>
          </a:p>
        </p:txBody>
      </p:sp>
      <p:cxnSp>
        <p:nvCxnSpPr>
          <p:cNvPr id="34" name="AutoShape 33">
            <a:extLst>
              <a:ext uri="{FF2B5EF4-FFF2-40B4-BE49-F238E27FC236}">
                <a16:creationId xmlns:a16="http://schemas.microsoft.com/office/drawing/2014/main" id="{F07D42EF-C427-4BC5-80E2-8BA5B8855F13}"/>
              </a:ext>
            </a:extLst>
          </p:cNvPr>
          <p:cNvCxnSpPr>
            <a:cxnSpLocks noChangeShapeType="1"/>
            <a:stCxn id="25" idx="2"/>
            <a:endCxn id="24" idx="0"/>
          </p:cNvCxnSpPr>
          <p:nvPr/>
        </p:nvCxnSpPr>
        <p:spPr bwMode="auto">
          <a:xfrm flipH="1">
            <a:off x="5758549" y="3387954"/>
            <a:ext cx="914400" cy="334962"/>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5" name="AutoShape 34">
            <a:extLst>
              <a:ext uri="{FF2B5EF4-FFF2-40B4-BE49-F238E27FC236}">
                <a16:creationId xmlns:a16="http://schemas.microsoft.com/office/drawing/2014/main" id="{F5CC7920-432F-45D7-9619-72CDEC71F189}"/>
              </a:ext>
            </a:extLst>
          </p:cNvPr>
          <p:cNvCxnSpPr>
            <a:cxnSpLocks noChangeShapeType="1"/>
            <a:stCxn id="25" idx="2"/>
            <a:endCxn id="27" idx="0"/>
          </p:cNvCxnSpPr>
          <p:nvPr/>
        </p:nvCxnSpPr>
        <p:spPr bwMode="auto">
          <a:xfrm>
            <a:off x="6672949" y="3387954"/>
            <a:ext cx="762000" cy="334962"/>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6" name="AutoShape 35">
            <a:extLst>
              <a:ext uri="{FF2B5EF4-FFF2-40B4-BE49-F238E27FC236}">
                <a16:creationId xmlns:a16="http://schemas.microsoft.com/office/drawing/2014/main" id="{93ADE094-EFF4-4A5D-A3A3-6A1187940F06}"/>
              </a:ext>
            </a:extLst>
          </p:cNvPr>
          <p:cNvCxnSpPr>
            <a:cxnSpLocks noChangeShapeType="1"/>
            <a:stCxn id="25" idx="2"/>
            <a:endCxn id="33" idx="0"/>
          </p:cNvCxnSpPr>
          <p:nvPr/>
        </p:nvCxnSpPr>
        <p:spPr bwMode="auto">
          <a:xfrm flipH="1">
            <a:off x="6230037" y="3387954"/>
            <a:ext cx="442912" cy="2244725"/>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7" name="AutoShape 36">
            <a:extLst>
              <a:ext uri="{FF2B5EF4-FFF2-40B4-BE49-F238E27FC236}">
                <a16:creationId xmlns:a16="http://schemas.microsoft.com/office/drawing/2014/main" id="{96D6F7B1-3507-4514-95DD-0824E5983C7C}"/>
              </a:ext>
            </a:extLst>
          </p:cNvPr>
          <p:cNvCxnSpPr>
            <a:cxnSpLocks noChangeShapeType="1"/>
            <a:stCxn id="24" idx="2"/>
            <a:endCxn id="31" idx="0"/>
          </p:cNvCxnSpPr>
          <p:nvPr/>
        </p:nvCxnSpPr>
        <p:spPr bwMode="auto">
          <a:xfrm>
            <a:off x="5758549" y="3997554"/>
            <a:ext cx="0" cy="1630362"/>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8" name="AutoShape 37">
            <a:extLst>
              <a:ext uri="{FF2B5EF4-FFF2-40B4-BE49-F238E27FC236}">
                <a16:creationId xmlns:a16="http://schemas.microsoft.com/office/drawing/2014/main" id="{041C8FA4-3E19-4F0D-9BE8-19FFC110DA46}"/>
              </a:ext>
            </a:extLst>
          </p:cNvPr>
          <p:cNvCxnSpPr>
            <a:cxnSpLocks noChangeShapeType="1"/>
            <a:stCxn id="27" idx="2"/>
            <a:endCxn id="26" idx="0"/>
          </p:cNvCxnSpPr>
          <p:nvPr/>
        </p:nvCxnSpPr>
        <p:spPr bwMode="auto">
          <a:xfrm flipH="1">
            <a:off x="6825349" y="3997554"/>
            <a:ext cx="609600" cy="639762"/>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9" name="AutoShape 38">
            <a:extLst>
              <a:ext uri="{FF2B5EF4-FFF2-40B4-BE49-F238E27FC236}">
                <a16:creationId xmlns:a16="http://schemas.microsoft.com/office/drawing/2014/main" id="{9DAE6DB1-3435-4CEA-A8F8-AFA26FFD2FCE}"/>
              </a:ext>
            </a:extLst>
          </p:cNvPr>
          <p:cNvCxnSpPr>
            <a:cxnSpLocks noChangeShapeType="1"/>
            <a:stCxn id="27" idx="2"/>
            <a:endCxn id="28" idx="0"/>
          </p:cNvCxnSpPr>
          <p:nvPr/>
        </p:nvCxnSpPr>
        <p:spPr bwMode="auto">
          <a:xfrm>
            <a:off x="7434949" y="3997554"/>
            <a:ext cx="1066800" cy="639762"/>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0" name="AutoShape 39">
            <a:extLst>
              <a:ext uri="{FF2B5EF4-FFF2-40B4-BE49-F238E27FC236}">
                <a16:creationId xmlns:a16="http://schemas.microsoft.com/office/drawing/2014/main" id="{3E76352F-DF63-47F0-B930-D153654BFE3F}"/>
              </a:ext>
            </a:extLst>
          </p:cNvPr>
          <p:cNvCxnSpPr>
            <a:cxnSpLocks noChangeShapeType="1"/>
            <a:stCxn id="27" idx="2"/>
            <a:endCxn id="32" idx="0"/>
          </p:cNvCxnSpPr>
          <p:nvPr/>
        </p:nvCxnSpPr>
        <p:spPr bwMode="auto">
          <a:xfrm>
            <a:off x="7434949" y="3997554"/>
            <a:ext cx="228600" cy="163195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1" name="AutoShape 40">
            <a:extLst>
              <a:ext uri="{FF2B5EF4-FFF2-40B4-BE49-F238E27FC236}">
                <a16:creationId xmlns:a16="http://schemas.microsoft.com/office/drawing/2014/main" id="{2953FA81-F827-4D82-83E9-E0FC01717003}"/>
              </a:ext>
            </a:extLst>
          </p:cNvPr>
          <p:cNvCxnSpPr>
            <a:cxnSpLocks noChangeShapeType="1"/>
            <a:stCxn id="26" idx="2"/>
            <a:endCxn id="30" idx="0"/>
          </p:cNvCxnSpPr>
          <p:nvPr/>
        </p:nvCxnSpPr>
        <p:spPr bwMode="auto">
          <a:xfrm>
            <a:off x="6825349" y="4911954"/>
            <a:ext cx="0" cy="715962"/>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2" name="AutoShape 41">
            <a:extLst>
              <a:ext uri="{FF2B5EF4-FFF2-40B4-BE49-F238E27FC236}">
                <a16:creationId xmlns:a16="http://schemas.microsoft.com/office/drawing/2014/main" id="{F15E3420-58C3-4093-8865-0085F7FD2F62}"/>
              </a:ext>
            </a:extLst>
          </p:cNvPr>
          <p:cNvCxnSpPr>
            <a:cxnSpLocks noChangeShapeType="1"/>
            <a:stCxn id="28" idx="2"/>
            <a:endCxn id="29" idx="0"/>
          </p:cNvCxnSpPr>
          <p:nvPr/>
        </p:nvCxnSpPr>
        <p:spPr bwMode="auto">
          <a:xfrm>
            <a:off x="8501749" y="4911954"/>
            <a:ext cx="0" cy="682625"/>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4228843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8" presetClass="entr" presetSubtype="12"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strips(downLeft)">
                                      <p:cBhvr>
                                        <p:cTn id="11" dur="500"/>
                                        <p:tgtEl>
                                          <p:spTgt spid="15"/>
                                        </p:tgtEl>
                                      </p:cBhvr>
                                    </p:animEffect>
                                  </p:childTnLst>
                                </p:cTn>
                              </p:par>
                            </p:childTnLst>
                          </p:cTn>
                        </p:par>
                        <p:par>
                          <p:cTn id="12" fill="hold">
                            <p:stCondLst>
                              <p:cond delay="500"/>
                            </p:stCondLst>
                            <p:childTnLst>
                              <p:par>
                                <p:cTn id="13" presetID="1" presetClass="entr" presetSubtype="0"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8" presetClass="entr" presetSubtype="12" fill="hold" nodeType="clickEffect">
                                  <p:stCondLst>
                                    <p:cond delay="0"/>
                                  </p:stCondLst>
                                  <p:childTnLst>
                                    <p:set>
                                      <p:cBhvr>
                                        <p:cTn id="18" dur="1" fill="hold">
                                          <p:stCondLst>
                                            <p:cond delay="0"/>
                                          </p:stCondLst>
                                        </p:cTn>
                                        <p:tgtEl>
                                          <p:spTgt spid="22"/>
                                        </p:tgtEl>
                                        <p:attrNameLst>
                                          <p:attrName>style.visibility</p:attrName>
                                        </p:attrNameLst>
                                      </p:cBhvr>
                                      <p:to>
                                        <p:strVal val="visible"/>
                                      </p:to>
                                    </p:set>
                                    <p:animEffect transition="in" filter="strips(downLeft)">
                                      <p:cBhvr>
                                        <p:cTn id="19" dur="500"/>
                                        <p:tgtEl>
                                          <p:spTgt spid="22"/>
                                        </p:tgtEl>
                                      </p:cBhvr>
                                    </p:animEffect>
                                  </p:childTnLst>
                                </p:cTn>
                              </p:par>
                            </p:childTnLst>
                          </p:cTn>
                        </p:par>
                        <p:par>
                          <p:cTn id="20" fill="hold">
                            <p:stCondLst>
                              <p:cond delay="500"/>
                            </p:stCondLst>
                            <p:childTnLst>
                              <p:par>
                                <p:cTn id="21" presetID="1" presetClass="entr" presetSubtype="0" fill="hold" grpId="0" nodeType="after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8" presetClass="entr" presetSubtype="12" fill="hold" nodeType="click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strips(downLeft)">
                                      <p:cBhvr>
                                        <p:cTn id="27" dur="500"/>
                                        <p:tgtEl>
                                          <p:spTgt spid="16"/>
                                        </p:tgtEl>
                                      </p:cBhvr>
                                    </p:animEffect>
                                  </p:childTnLst>
                                </p:cTn>
                              </p:par>
                            </p:childTnLst>
                          </p:cTn>
                        </p:par>
                        <p:par>
                          <p:cTn id="28" fill="hold">
                            <p:stCondLst>
                              <p:cond delay="500"/>
                            </p:stCondLst>
                            <p:childTnLst>
                              <p:par>
                                <p:cTn id="29" presetID="1" presetClass="entr" presetSubtype="0" fill="hold" grpId="0" nodeType="after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8" presetClass="entr" presetSubtype="12" fill="hold" nodeType="click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strips(downLeft)">
                                      <p:cBhvr>
                                        <p:cTn id="35" dur="500"/>
                                        <p:tgtEl>
                                          <p:spTgt spid="17"/>
                                        </p:tgtEl>
                                      </p:cBhvr>
                                    </p:animEffect>
                                  </p:childTnLst>
                                </p:cTn>
                              </p:par>
                            </p:childTnLst>
                          </p:cTn>
                        </p:par>
                        <p:par>
                          <p:cTn id="36" fill="hold">
                            <p:stCondLst>
                              <p:cond delay="500"/>
                            </p:stCondLst>
                            <p:childTnLst>
                              <p:par>
                                <p:cTn id="37" presetID="1" presetClass="entr" presetSubtype="0" fill="hold" grpId="0" nodeType="afterEffect">
                                  <p:stCondLst>
                                    <p:cond delay="0"/>
                                  </p:stCondLst>
                                  <p:childTnLst>
                                    <p:set>
                                      <p:cBhvr>
                                        <p:cTn id="38" dur="1" fill="hold">
                                          <p:stCondLst>
                                            <p:cond delay="0"/>
                                          </p:stCondLst>
                                        </p:cTn>
                                        <p:tgtEl>
                                          <p:spTgt spid="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8" presetClass="entr" presetSubtype="12" fill="hold" nodeType="clickEffect">
                                  <p:stCondLst>
                                    <p:cond delay="0"/>
                                  </p:stCondLst>
                                  <p:childTnLst>
                                    <p:set>
                                      <p:cBhvr>
                                        <p:cTn id="42" dur="1" fill="hold">
                                          <p:stCondLst>
                                            <p:cond delay="0"/>
                                          </p:stCondLst>
                                        </p:cTn>
                                        <p:tgtEl>
                                          <p:spTgt spid="20"/>
                                        </p:tgtEl>
                                        <p:attrNameLst>
                                          <p:attrName>style.visibility</p:attrName>
                                        </p:attrNameLst>
                                      </p:cBhvr>
                                      <p:to>
                                        <p:strVal val="visible"/>
                                      </p:to>
                                    </p:set>
                                    <p:animEffect transition="in" filter="strips(downLeft)">
                                      <p:cBhvr>
                                        <p:cTn id="43" dur="500"/>
                                        <p:tgtEl>
                                          <p:spTgt spid="20"/>
                                        </p:tgtEl>
                                      </p:cBhvr>
                                    </p:animEffect>
                                  </p:childTnLst>
                                </p:cTn>
                              </p:par>
                            </p:childTnLst>
                          </p:cTn>
                        </p:par>
                        <p:par>
                          <p:cTn id="44" fill="hold">
                            <p:stCondLst>
                              <p:cond delay="500"/>
                            </p:stCondLst>
                            <p:childTnLst>
                              <p:par>
                                <p:cTn id="45" presetID="1" presetClass="entr" presetSubtype="0" fill="hold" grpId="0" nodeType="afterEffect">
                                  <p:stCondLst>
                                    <p:cond delay="0"/>
                                  </p:stCondLst>
                                  <p:childTnLst>
                                    <p:set>
                                      <p:cBhvr>
                                        <p:cTn id="46" dur="1" fill="hold">
                                          <p:stCondLst>
                                            <p:cond delay="0"/>
                                          </p:stCondLst>
                                        </p:cTn>
                                        <p:tgtEl>
                                          <p:spTgt spid="1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8" presetClass="entr" presetSubtype="12" fill="hold" nodeType="clickEffect">
                                  <p:stCondLst>
                                    <p:cond delay="0"/>
                                  </p:stCondLst>
                                  <p:childTnLst>
                                    <p:set>
                                      <p:cBhvr>
                                        <p:cTn id="50" dur="1" fill="hold">
                                          <p:stCondLst>
                                            <p:cond delay="0"/>
                                          </p:stCondLst>
                                        </p:cTn>
                                        <p:tgtEl>
                                          <p:spTgt spid="18"/>
                                        </p:tgtEl>
                                        <p:attrNameLst>
                                          <p:attrName>style.visibility</p:attrName>
                                        </p:attrNameLst>
                                      </p:cBhvr>
                                      <p:to>
                                        <p:strVal val="visible"/>
                                      </p:to>
                                    </p:set>
                                    <p:animEffect transition="in" filter="strips(downLeft)">
                                      <p:cBhvr>
                                        <p:cTn id="51" dur="500"/>
                                        <p:tgtEl>
                                          <p:spTgt spid="18"/>
                                        </p:tgtEl>
                                      </p:cBhvr>
                                    </p:animEffect>
                                  </p:childTnLst>
                                </p:cTn>
                              </p:par>
                            </p:childTnLst>
                          </p:cTn>
                        </p:par>
                        <p:par>
                          <p:cTn id="52" fill="hold">
                            <p:stCondLst>
                              <p:cond delay="500"/>
                            </p:stCondLst>
                            <p:childTnLst>
                              <p:par>
                                <p:cTn id="53" presetID="1" presetClass="entr" presetSubtype="0" fill="hold" grpId="0" nodeType="afterEffect">
                                  <p:stCondLst>
                                    <p:cond delay="0"/>
                                  </p:stCondLst>
                                  <p:childTnLst>
                                    <p:set>
                                      <p:cBhvr>
                                        <p:cTn id="54" dur="1" fill="hold">
                                          <p:stCondLst>
                                            <p:cond delay="0"/>
                                          </p:stCondLst>
                                        </p:cTn>
                                        <p:tgtEl>
                                          <p:spTgt spid="8"/>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8" presetClass="entr" presetSubtype="12" fill="hold" nodeType="clickEffect">
                                  <p:stCondLst>
                                    <p:cond delay="0"/>
                                  </p:stCondLst>
                                  <p:childTnLst>
                                    <p:set>
                                      <p:cBhvr>
                                        <p:cTn id="58" dur="1" fill="hold">
                                          <p:stCondLst>
                                            <p:cond delay="0"/>
                                          </p:stCondLst>
                                        </p:cTn>
                                        <p:tgtEl>
                                          <p:spTgt spid="19"/>
                                        </p:tgtEl>
                                        <p:attrNameLst>
                                          <p:attrName>style.visibility</p:attrName>
                                        </p:attrNameLst>
                                      </p:cBhvr>
                                      <p:to>
                                        <p:strVal val="visible"/>
                                      </p:to>
                                    </p:set>
                                    <p:animEffect transition="in" filter="strips(downLeft)">
                                      <p:cBhvr>
                                        <p:cTn id="59" dur="500"/>
                                        <p:tgtEl>
                                          <p:spTgt spid="19"/>
                                        </p:tgtEl>
                                      </p:cBhvr>
                                    </p:animEffect>
                                  </p:childTnLst>
                                </p:cTn>
                              </p:par>
                            </p:childTnLst>
                          </p:cTn>
                        </p:par>
                        <p:par>
                          <p:cTn id="60" fill="hold">
                            <p:stCondLst>
                              <p:cond delay="500"/>
                            </p:stCondLst>
                            <p:childTnLst>
                              <p:par>
                                <p:cTn id="61" presetID="1" presetClass="entr" presetSubtype="0" fill="hold" grpId="0" nodeType="afterEffect">
                                  <p:stCondLst>
                                    <p:cond delay="0"/>
                                  </p:stCondLst>
                                  <p:childTnLst>
                                    <p:set>
                                      <p:cBhvr>
                                        <p:cTn id="62" dur="1" fill="hold">
                                          <p:stCondLst>
                                            <p:cond delay="0"/>
                                          </p:stCondLst>
                                        </p:cTn>
                                        <p:tgtEl>
                                          <p:spTgt spid="10"/>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8" presetClass="entr" presetSubtype="12" fill="hold" nodeType="clickEffect">
                                  <p:stCondLst>
                                    <p:cond delay="0"/>
                                  </p:stCondLst>
                                  <p:childTnLst>
                                    <p:set>
                                      <p:cBhvr>
                                        <p:cTn id="66" dur="1" fill="hold">
                                          <p:stCondLst>
                                            <p:cond delay="0"/>
                                          </p:stCondLst>
                                        </p:cTn>
                                        <p:tgtEl>
                                          <p:spTgt spid="21"/>
                                        </p:tgtEl>
                                        <p:attrNameLst>
                                          <p:attrName>style.visibility</p:attrName>
                                        </p:attrNameLst>
                                      </p:cBhvr>
                                      <p:to>
                                        <p:strVal val="visible"/>
                                      </p:to>
                                    </p:set>
                                    <p:animEffect transition="in" filter="strips(downLeft)">
                                      <p:cBhvr>
                                        <p:cTn id="67" dur="500"/>
                                        <p:tgtEl>
                                          <p:spTgt spid="21"/>
                                        </p:tgtEl>
                                      </p:cBhvr>
                                    </p:animEffect>
                                  </p:childTnLst>
                                </p:cTn>
                              </p:par>
                            </p:childTnLst>
                          </p:cTn>
                        </p:par>
                        <p:par>
                          <p:cTn id="68" fill="hold">
                            <p:stCondLst>
                              <p:cond delay="500"/>
                            </p:stCondLst>
                            <p:childTnLst>
                              <p:par>
                                <p:cTn id="69" presetID="1" presetClass="entr" presetSubtype="0" fill="hold" grpId="0" nodeType="afterEffect">
                                  <p:stCondLst>
                                    <p:cond delay="0"/>
                                  </p:stCondLst>
                                  <p:childTnLst>
                                    <p:set>
                                      <p:cBhvr>
                                        <p:cTn id="70" dur="1" fill="hold">
                                          <p:stCondLst>
                                            <p:cond delay="0"/>
                                          </p:stCondLst>
                                        </p:cTn>
                                        <p:tgtEl>
                                          <p:spTgt spid="12"/>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8" presetClass="entr" presetSubtype="12" fill="hold" nodeType="clickEffect">
                                  <p:stCondLst>
                                    <p:cond delay="0"/>
                                  </p:stCondLst>
                                  <p:childTnLst>
                                    <p:set>
                                      <p:cBhvr>
                                        <p:cTn id="74" dur="1" fill="hold">
                                          <p:stCondLst>
                                            <p:cond delay="0"/>
                                          </p:stCondLst>
                                        </p:cTn>
                                        <p:tgtEl>
                                          <p:spTgt spid="23"/>
                                        </p:tgtEl>
                                        <p:attrNameLst>
                                          <p:attrName>style.visibility</p:attrName>
                                        </p:attrNameLst>
                                      </p:cBhvr>
                                      <p:to>
                                        <p:strVal val="visible"/>
                                      </p:to>
                                    </p:set>
                                    <p:animEffect transition="in" filter="strips(downLeft)">
                                      <p:cBhvr>
                                        <p:cTn id="75" dur="500"/>
                                        <p:tgtEl>
                                          <p:spTgt spid="23"/>
                                        </p:tgtEl>
                                      </p:cBhvr>
                                    </p:animEffect>
                                  </p:childTnLst>
                                </p:cTn>
                              </p:par>
                            </p:childTnLst>
                          </p:cTn>
                        </p:par>
                        <p:par>
                          <p:cTn id="76" fill="hold">
                            <p:stCondLst>
                              <p:cond delay="500"/>
                            </p:stCondLst>
                            <p:childTnLst>
                              <p:par>
                                <p:cTn id="77" presetID="1" presetClass="entr" presetSubtype="0" fill="hold" grpId="0" nodeType="afterEffect">
                                  <p:stCondLst>
                                    <p:cond delay="0"/>
                                  </p:stCondLst>
                                  <p:childTnLst>
                                    <p:set>
                                      <p:cBhvr>
                                        <p:cTn id="78" dur="1" fill="hold">
                                          <p:stCondLst>
                                            <p:cond delay="0"/>
                                          </p:stCondLst>
                                        </p:cTn>
                                        <p:tgtEl>
                                          <p:spTgt spid="11"/>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25"/>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8" presetClass="entr" presetSubtype="12" fill="hold" nodeType="clickEffect">
                                  <p:stCondLst>
                                    <p:cond delay="0"/>
                                  </p:stCondLst>
                                  <p:childTnLst>
                                    <p:set>
                                      <p:cBhvr>
                                        <p:cTn id="86" dur="1" fill="hold">
                                          <p:stCondLst>
                                            <p:cond delay="0"/>
                                          </p:stCondLst>
                                        </p:cTn>
                                        <p:tgtEl>
                                          <p:spTgt spid="34"/>
                                        </p:tgtEl>
                                        <p:attrNameLst>
                                          <p:attrName>style.visibility</p:attrName>
                                        </p:attrNameLst>
                                      </p:cBhvr>
                                      <p:to>
                                        <p:strVal val="visible"/>
                                      </p:to>
                                    </p:set>
                                    <p:animEffect transition="in" filter="strips(downLeft)">
                                      <p:cBhvr>
                                        <p:cTn id="87" dur="500"/>
                                        <p:tgtEl>
                                          <p:spTgt spid="34"/>
                                        </p:tgtEl>
                                      </p:cBhvr>
                                    </p:animEffect>
                                  </p:childTnLst>
                                </p:cTn>
                              </p:par>
                            </p:childTnLst>
                          </p:cTn>
                        </p:par>
                        <p:par>
                          <p:cTn id="88" fill="hold">
                            <p:stCondLst>
                              <p:cond delay="500"/>
                            </p:stCondLst>
                            <p:childTnLst>
                              <p:par>
                                <p:cTn id="89" presetID="1" presetClass="entr" presetSubtype="0" fill="hold" grpId="0" nodeType="afterEffect">
                                  <p:stCondLst>
                                    <p:cond delay="0"/>
                                  </p:stCondLst>
                                  <p:childTnLst>
                                    <p:set>
                                      <p:cBhvr>
                                        <p:cTn id="90" dur="1" fill="hold">
                                          <p:stCondLst>
                                            <p:cond delay="0"/>
                                          </p:stCondLst>
                                        </p:cTn>
                                        <p:tgtEl>
                                          <p:spTgt spid="24"/>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8" presetClass="entr" presetSubtype="12" fill="hold" nodeType="clickEffect">
                                  <p:stCondLst>
                                    <p:cond delay="0"/>
                                  </p:stCondLst>
                                  <p:childTnLst>
                                    <p:set>
                                      <p:cBhvr>
                                        <p:cTn id="94" dur="1" fill="hold">
                                          <p:stCondLst>
                                            <p:cond delay="0"/>
                                          </p:stCondLst>
                                        </p:cTn>
                                        <p:tgtEl>
                                          <p:spTgt spid="36"/>
                                        </p:tgtEl>
                                        <p:attrNameLst>
                                          <p:attrName>style.visibility</p:attrName>
                                        </p:attrNameLst>
                                      </p:cBhvr>
                                      <p:to>
                                        <p:strVal val="visible"/>
                                      </p:to>
                                    </p:set>
                                    <p:animEffect transition="in" filter="strips(downLeft)">
                                      <p:cBhvr>
                                        <p:cTn id="95" dur="500"/>
                                        <p:tgtEl>
                                          <p:spTgt spid="36"/>
                                        </p:tgtEl>
                                      </p:cBhvr>
                                    </p:animEffect>
                                  </p:childTnLst>
                                </p:cTn>
                              </p:par>
                            </p:childTnLst>
                          </p:cTn>
                        </p:par>
                        <p:par>
                          <p:cTn id="96" fill="hold">
                            <p:stCondLst>
                              <p:cond delay="500"/>
                            </p:stCondLst>
                            <p:childTnLst>
                              <p:par>
                                <p:cTn id="97" presetID="1" presetClass="entr" presetSubtype="0" fill="hold" grpId="0" nodeType="afterEffect">
                                  <p:stCondLst>
                                    <p:cond delay="0"/>
                                  </p:stCondLst>
                                  <p:childTnLst>
                                    <p:set>
                                      <p:cBhvr>
                                        <p:cTn id="98" dur="1" fill="hold">
                                          <p:stCondLst>
                                            <p:cond delay="0"/>
                                          </p:stCondLst>
                                        </p:cTn>
                                        <p:tgtEl>
                                          <p:spTgt spid="33"/>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8" presetClass="entr" presetSubtype="12" fill="hold" nodeType="clickEffect">
                                  <p:stCondLst>
                                    <p:cond delay="0"/>
                                  </p:stCondLst>
                                  <p:childTnLst>
                                    <p:set>
                                      <p:cBhvr>
                                        <p:cTn id="102" dur="1" fill="hold">
                                          <p:stCondLst>
                                            <p:cond delay="0"/>
                                          </p:stCondLst>
                                        </p:cTn>
                                        <p:tgtEl>
                                          <p:spTgt spid="35"/>
                                        </p:tgtEl>
                                        <p:attrNameLst>
                                          <p:attrName>style.visibility</p:attrName>
                                        </p:attrNameLst>
                                      </p:cBhvr>
                                      <p:to>
                                        <p:strVal val="visible"/>
                                      </p:to>
                                    </p:set>
                                    <p:animEffect transition="in" filter="strips(downLeft)">
                                      <p:cBhvr>
                                        <p:cTn id="103" dur="500"/>
                                        <p:tgtEl>
                                          <p:spTgt spid="35"/>
                                        </p:tgtEl>
                                      </p:cBhvr>
                                    </p:animEffect>
                                  </p:childTnLst>
                                </p:cTn>
                              </p:par>
                            </p:childTnLst>
                          </p:cTn>
                        </p:par>
                        <p:par>
                          <p:cTn id="104" fill="hold">
                            <p:stCondLst>
                              <p:cond delay="500"/>
                            </p:stCondLst>
                            <p:childTnLst>
                              <p:par>
                                <p:cTn id="105" presetID="1" presetClass="entr" presetSubtype="0" fill="hold" grpId="0" nodeType="afterEffect">
                                  <p:stCondLst>
                                    <p:cond delay="0"/>
                                  </p:stCondLst>
                                  <p:childTnLst>
                                    <p:set>
                                      <p:cBhvr>
                                        <p:cTn id="106" dur="1" fill="hold">
                                          <p:stCondLst>
                                            <p:cond delay="0"/>
                                          </p:stCondLst>
                                        </p:cTn>
                                        <p:tgtEl>
                                          <p:spTgt spid="27"/>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8" presetClass="entr" presetSubtype="12" fill="hold" nodeType="clickEffect">
                                  <p:stCondLst>
                                    <p:cond delay="0"/>
                                  </p:stCondLst>
                                  <p:childTnLst>
                                    <p:set>
                                      <p:cBhvr>
                                        <p:cTn id="110" dur="1" fill="hold">
                                          <p:stCondLst>
                                            <p:cond delay="0"/>
                                          </p:stCondLst>
                                        </p:cTn>
                                        <p:tgtEl>
                                          <p:spTgt spid="37"/>
                                        </p:tgtEl>
                                        <p:attrNameLst>
                                          <p:attrName>style.visibility</p:attrName>
                                        </p:attrNameLst>
                                      </p:cBhvr>
                                      <p:to>
                                        <p:strVal val="visible"/>
                                      </p:to>
                                    </p:set>
                                    <p:animEffect transition="in" filter="strips(downLeft)">
                                      <p:cBhvr>
                                        <p:cTn id="111" dur="500"/>
                                        <p:tgtEl>
                                          <p:spTgt spid="37"/>
                                        </p:tgtEl>
                                      </p:cBhvr>
                                    </p:animEffect>
                                  </p:childTnLst>
                                </p:cTn>
                              </p:par>
                            </p:childTnLst>
                          </p:cTn>
                        </p:par>
                        <p:par>
                          <p:cTn id="112" fill="hold">
                            <p:stCondLst>
                              <p:cond delay="500"/>
                            </p:stCondLst>
                            <p:childTnLst>
                              <p:par>
                                <p:cTn id="113" presetID="1" presetClass="entr" presetSubtype="0" fill="hold" grpId="0" nodeType="afterEffect">
                                  <p:stCondLst>
                                    <p:cond delay="0"/>
                                  </p:stCondLst>
                                  <p:childTnLst>
                                    <p:set>
                                      <p:cBhvr>
                                        <p:cTn id="114" dur="1" fill="hold">
                                          <p:stCondLst>
                                            <p:cond delay="0"/>
                                          </p:stCondLst>
                                        </p:cTn>
                                        <p:tgtEl>
                                          <p:spTgt spid="31"/>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8" presetClass="entr" presetSubtype="12" fill="hold" nodeType="clickEffect">
                                  <p:stCondLst>
                                    <p:cond delay="0"/>
                                  </p:stCondLst>
                                  <p:childTnLst>
                                    <p:set>
                                      <p:cBhvr>
                                        <p:cTn id="118" dur="1" fill="hold">
                                          <p:stCondLst>
                                            <p:cond delay="0"/>
                                          </p:stCondLst>
                                        </p:cTn>
                                        <p:tgtEl>
                                          <p:spTgt spid="38"/>
                                        </p:tgtEl>
                                        <p:attrNameLst>
                                          <p:attrName>style.visibility</p:attrName>
                                        </p:attrNameLst>
                                      </p:cBhvr>
                                      <p:to>
                                        <p:strVal val="visible"/>
                                      </p:to>
                                    </p:set>
                                    <p:animEffect transition="in" filter="strips(downLeft)">
                                      <p:cBhvr>
                                        <p:cTn id="119" dur="500"/>
                                        <p:tgtEl>
                                          <p:spTgt spid="38"/>
                                        </p:tgtEl>
                                      </p:cBhvr>
                                    </p:animEffect>
                                  </p:childTnLst>
                                </p:cTn>
                              </p:par>
                            </p:childTnLst>
                          </p:cTn>
                        </p:par>
                        <p:par>
                          <p:cTn id="120" fill="hold">
                            <p:stCondLst>
                              <p:cond delay="500"/>
                            </p:stCondLst>
                            <p:childTnLst>
                              <p:par>
                                <p:cTn id="121" presetID="1" presetClass="entr" presetSubtype="0" fill="hold" grpId="0" nodeType="afterEffect">
                                  <p:stCondLst>
                                    <p:cond delay="0"/>
                                  </p:stCondLst>
                                  <p:childTnLst>
                                    <p:set>
                                      <p:cBhvr>
                                        <p:cTn id="122" dur="1" fill="hold">
                                          <p:stCondLst>
                                            <p:cond delay="0"/>
                                          </p:stCondLst>
                                        </p:cTn>
                                        <p:tgtEl>
                                          <p:spTgt spid="26"/>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18" presetClass="entr" presetSubtype="12" fill="hold" nodeType="clickEffect">
                                  <p:stCondLst>
                                    <p:cond delay="0"/>
                                  </p:stCondLst>
                                  <p:childTnLst>
                                    <p:set>
                                      <p:cBhvr>
                                        <p:cTn id="126" dur="1" fill="hold">
                                          <p:stCondLst>
                                            <p:cond delay="0"/>
                                          </p:stCondLst>
                                        </p:cTn>
                                        <p:tgtEl>
                                          <p:spTgt spid="40"/>
                                        </p:tgtEl>
                                        <p:attrNameLst>
                                          <p:attrName>style.visibility</p:attrName>
                                        </p:attrNameLst>
                                      </p:cBhvr>
                                      <p:to>
                                        <p:strVal val="visible"/>
                                      </p:to>
                                    </p:set>
                                    <p:animEffect transition="in" filter="strips(downLeft)">
                                      <p:cBhvr>
                                        <p:cTn id="127" dur="500"/>
                                        <p:tgtEl>
                                          <p:spTgt spid="40"/>
                                        </p:tgtEl>
                                      </p:cBhvr>
                                    </p:animEffect>
                                  </p:childTnLst>
                                </p:cTn>
                              </p:par>
                            </p:childTnLst>
                          </p:cTn>
                        </p:par>
                        <p:par>
                          <p:cTn id="128" fill="hold">
                            <p:stCondLst>
                              <p:cond delay="500"/>
                            </p:stCondLst>
                            <p:childTnLst>
                              <p:par>
                                <p:cTn id="129" presetID="1" presetClass="entr" presetSubtype="0" fill="hold" grpId="0" nodeType="afterEffect">
                                  <p:stCondLst>
                                    <p:cond delay="0"/>
                                  </p:stCondLst>
                                  <p:childTnLst>
                                    <p:set>
                                      <p:cBhvr>
                                        <p:cTn id="130" dur="1" fill="hold">
                                          <p:stCondLst>
                                            <p:cond delay="0"/>
                                          </p:stCondLst>
                                        </p:cTn>
                                        <p:tgtEl>
                                          <p:spTgt spid="32"/>
                                        </p:tgtEl>
                                        <p:attrNameLst>
                                          <p:attrName>style.visibility</p:attrName>
                                        </p:attrNameLst>
                                      </p:cBhvr>
                                      <p:to>
                                        <p:strVal val="visible"/>
                                      </p:to>
                                    </p:set>
                                  </p:childTnLst>
                                </p:cTn>
                              </p:par>
                            </p:childTnLst>
                          </p:cTn>
                        </p:par>
                      </p:childTnLst>
                    </p:cTn>
                  </p:par>
                  <p:par>
                    <p:cTn id="131" fill="hold">
                      <p:stCondLst>
                        <p:cond delay="indefinite"/>
                      </p:stCondLst>
                      <p:childTnLst>
                        <p:par>
                          <p:cTn id="132" fill="hold">
                            <p:stCondLst>
                              <p:cond delay="0"/>
                            </p:stCondLst>
                            <p:childTnLst>
                              <p:par>
                                <p:cTn id="133" presetID="18" presetClass="entr" presetSubtype="12" fill="hold" nodeType="clickEffect">
                                  <p:stCondLst>
                                    <p:cond delay="0"/>
                                  </p:stCondLst>
                                  <p:childTnLst>
                                    <p:set>
                                      <p:cBhvr>
                                        <p:cTn id="134" dur="1" fill="hold">
                                          <p:stCondLst>
                                            <p:cond delay="0"/>
                                          </p:stCondLst>
                                        </p:cTn>
                                        <p:tgtEl>
                                          <p:spTgt spid="39"/>
                                        </p:tgtEl>
                                        <p:attrNameLst>
                                          <p:attrName>style.visibility</p:attrName>
                                        </p:attrNameLst>
                                      </p:cBhvr>
                                      <p:to>
                                        <p:strVal val="visible"/>
                                      </p:to>
                                    </p:set>
                                    <p:animEffect transition="in" filter="strips(downLeft)">
                                      <p:cBhvr>
                                        <p:cTn id="135" dur="500"/>
                                        <p:tgtEl>
                                          <p:spTgt spid="39"/>
                                        </p:tgtEl>
                                      </p:cBhvr>
                                    </p:animEffect>
                                  </p:childTnLst>
                                </p:cTn>
                              </p:par>
                            </p:childTnLst>
                          </p:cTn>
                        </p:par>
                        <p:par>
                          <p:cTn id="136" fill="hold">
                            <p:stCondLst>
                              <p:cond delay="500"/>
                            </p:stCondLst>
                            <p:childTnLst>
                              <p:par>
                                <p:cTn id="137" presetID="1" presetClass="entr" presetSubtype="0" fill="hold" grpId="0" nodeType="afterEffect">
                                  <p:stCondLst>
                                    <p:cond delay="0"/>
                                  </p:stCondLst>
                                  <p:childTnLst>
                                    <p:set>
                                      <p:cBhvr>
                                        <p:cTn id="138" dur="1" fill="hold">
                                          <p:stCondLst>
                                            <p:cond delay="0"/>
                                          </p:stCondLst>
                                        </p:cTn>
                                        <p:tgtEl>
                                          <p:spTgt spid="28"/>
                                        </p:tgtEl>
                                        <p:attrNameLst>
                                          <p:attrName>style.visibility</p:attrName>
                                        </p:attrNameLst>
                                      </p:cBhvr>
                                      <p:to>
                                        <p:strVal val="visible"/>
                                      </p:to>
                                    </p:set>
                                  </p:childTnLst>
                                </p:cTn>
                              </p:par>
                            </p:childTnLst>
                          </p:cTn>
                        </p:par>
                      </p:childTnLst>
                    </p:cTn>
                  </p:par>
                  <p:par>
                    <p:cTn id="139" fill="hold">
                      <p:stCondLst>
                        <p:cond delay="indefinite"/>
                      </p:stCondLst>
                      <p:childTnLst>
                        <p:par>
                          <p:cTn id="140" fill="hold">
                            <p:stCondLst>
                              <p:cond delay="0"/>
                            </p:stCondLst>
                            <p:childTnLst>
                              <p:par>
                                <p:cTn id="141" presetID="18" presetClass="entr" presetSubtype="12" fill="hold" nodeType="clickEffect">
                                  <p:stCondLst>
                                    <p:cond delay="0"/>
                                  </p:stCondLst>
                                  <p:childTnLst>
                                    <p:set>
                                      <p:cBhvr>
                                        <p:cTn id="142" dur="1" fill="hold">
                                          <p:stCondLst>
                                            <p:cond delay="0"/>
                                          </p:stCondLst>
                                        </p:cTn>
                                        <p:tgtEl>
                                          <p:spTgt spid="41"/>
                                        </p:tgtEl>
                                        <p:attrNameLst>
                                          <p:attrName>style.visibility</p:attrName>
                                        </p:attrNameLst>
                                      </p:cBhvr>
                                      <p:to>
                                        <p:strVal val="visible"/>
                                      </p:to>
                                    </p:set>
                                    <p:animEffect transition="in" filter="strips(downLeft)">
                                      <p:cBhvr>
                                        <p:cTn id="143" dur="500"/>
                                        <p:tgtEl>
                                          <p:spTgt spid="41"/>
                                        </p:tgtEl>
                                      </p:cBhvr>
                                    </p:animEffect>
                                  </p:childTnLst>
                                </p:cTn>
                              </p:par>
                            </p:childTnLst>
                          </p:cTn>
                        </p:par>
                        <p:par>
                          <p:cTn id="144" fill="hold">
                            <p:stCondLst>
                              <p:cond delay="500"/>
                            </p:stCondLst>
                            <p:childTnLst>
                              <p:par>
                                <p:cTn id="145" presetID="1" presetClass="entr" presetSubtype="0" fill="hold" grpId="0" nodeType="afterEffect">
                                  <p:stCondLst>
                                    <p:cond delay="0"/>
                                  </p:stCondLst>
                                  <p:childTnLst>
                                    <p:set>
                                      <p:cBhvr>
                                        <p:cTn id="146" dur="1" fill="hold">
                                          <p:stCondLst>
                                            <p:cond delay="0"/>
                                          </p:stCondLst>
                                        </p:cTn>
                                        <p:tgtEl>
                                          <p:spTgt spid="30"/>
                                        </p:tgtEl>
                                        <p:attrNameLst>
                                          <p:attrName>style.visibility</p:attrName>
                                        </p:attrNameLst>
                                      </p:cBhvr>
                                      <p:to>
                                        <p:strVal val="visible"/>
                                      </p:to>
                                    </p:set>
                                  </p:childTnLst>
                                </p:cTn>
                              </p:par>
                            </p:childTnLst>
                          </p:cTn>
                        </p:par>
                      </p:childTnLst>
                    </p:cTn>
                  </p:par>
                  <p:par>
                    <p:cTn id="147" fill="hold">
                      <p:stCondLst>
                        <p:cond delay="indefinite"/>
                      </p:stCondLst>
                      <p:childTnLst>
                        <p:par>
                          <p:cTn id="148" fill="hold">
                            <p:stCondLst>
                              <p:cond delay="0"/>
                            </p:stCondLst>
                            <p:childTnLst>
                              <p:par>
                                <p:cTn id="149" presetID="18" presetClass="entr" presetSubtype="12" fill="hold" nodeType="clickEffect">
                                  <p:stCondLst>
                                    <p:cond delay="0"/>
                                  </p:stCondLst>
                                  <p:childTnLst>
                                    <p:set>
                                      <p:cBhvr>
                                        <p:cTn id="150" dur="1" fill="hold">
                                          <p:stCondLst>
                                            <p:cond delay="0"/>
                                          </p:stCondLst>
                                        </p:cTn>
                                        <p:tgtEl>
                                          <p:spTgt spid="42"/>
                                        </p:tgtEl>
                                        <p:attrNameLst>
                                          <p:attrName>style.visibility</p:attrName>
                                        </p:attrNameLst>
                                      </p:cBhvr>
                                      <p:to>
                                        <p:strVal val="visible"/>
                                      </p:to>
                                    </p:set>
                                    <p:animEffect transition="in" filter="strips(downLeft)">
                                      <p:cBhvr>
                                        <p:cTn id="151" dur="500"/>
                                        <p:tgtEl>
                                          <p:spTgt spid="42"/>
                                        </p:tgtEl>
                                      </p:cBhvr>
                                    </p:animEffect>
                                  </p:childTnLst>
                                </p:cTn>
                              </p:par>
                            </p:childTnLst>
                          </p:cTn>
                        </p:par>
                        <p:par>
                          <p:cTn id="152" fill="hold">
                            <p:stCondLst>
                              <p:cond delay="500"/>
                            </p:stCondLst>
                            <p:childTnLst>
                              <p:par>
                                <p:cTn id="153" presetID="1" presetClass="entr" presetSubtype="0" fill="hold" grpId="0" nodeType="afterEffect">
                                  <p:stCondLst>
                                    <p:cond delay="0"/>
                                  </p:stCondLst>
                                  <p:childTnLst>
                                    <p:set>
                                      <p:cBhvr>
                                        <p:cTn id="154"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10" grpId="0"/>
      <p:bldP spid="11" grpId="0"/>
      <p:bldP spid="12" grpId="0"/>
      <p:bldP spid="13" grpId="0"/>
      <p:bldP spid="14" grpId="0"/>
      <p:bldP spid="24" grpId="0"/>
      <p:bldP spid="25" grpId="0"/>
      <p:bldP spid="26" grpId="0"/>
      <p:bldP spid="27" grpId="0"/>
      <p:bldP spid="28" grpId="0"/>
      <p:bldP spid="29" grpId="0"/>
      <p:bldP spid="30" grpId="0"/>
      <p:bldP spid="31" grpId="0"/>
      <p:bldP spid="32" grpId="0"/>
      <p:bldP spid="3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C01B562-86DC-413A-A397-7666EB63E034}"/>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99C5F11F-3D9E-42CB-8BA0-2BB41BCB5E47}"/>
              </a:ext>
            </a:extLst>
          </p:cNvPr>
          <p:cNvSpPr>
            <a:spLocks noGrp="1"/>
          </p:cNvSpPr>
          <p:nvPr>
            <p:ph type="body" sz="quarter" idx="12"/>
          </p:nvPr>
        </p:nvSpPr>
        <p:spPr/>
        <p:txBody>
          <a:bodyPr/>
          <a:lstStyle/>
          <a:p>
            <a:r>
              <a:rPr lang="en-US" dirty="0"/>
              <a:t>Ambiguity - Derivation</a:t>
            </a:r>
          </a:p>
        </p:txBody>
      </p:sp>
      <p:sp>
        <p:nvSpPr>
          <p:cNvPr id="4" name="Text Placeholder 3">
            <a:extLst>
              <a:ext uri="{FF2B5EF4-FFF2-40B4-BE49-F238E27FC236}">
                <a16:creationId xmlns:a16="http://schemas.microsoft.com/office/drawing/2014/main" id="{B129E504-0774-42A5-A43D-B14F9E904B45}"/>
              </a:ext>
            </a:extLst>
          </p:cNvPr>
          <p:cNvSpPr>
            <a:spLocks noGrp="1"/>
          </p:cNvSpPr>
          <p:nvPr>
            <p:ph type="body" sz="quarter" idx="13"/>
          </p:nvPr>
        </p:nvSpPr>
        <p:spPr/>
        <p:txBody>
          <a:bodyPr>
            <a:normAutofit lnSpcReduction="10000"/>
          </a:bodyPr>
          <a:lstStyle/>
          <a:p>
            <a:pPr algn="just" eaLnBrk="1" hangingPunct="1"/>
            <a:r>
              <a:rPr lang="en-US" altLang="en-US" sz="2800" dirty="0"/>
              <a:t>When we say that a grammar generates a string ambiguously, we mean that the string has two different parse trees, not two different derivations.</a:t>
            </a:r>
          </a:p>
          <a:p>
            <a:pPr algn="just" eaLnBrk="1" hangingPunct="1"/>
            <a:r>
              <a:rPr lang="en-US" altLang="en-US" sz="2800" dirty="0"/>
              <a:t>A derivation of string </a:t>
            </a:r>
            <a:r>
              <a:rPr lang="en-US" altLang="en-US" sz="2800" b="1" i="1" dirty="0"/>
              <a:t>w</a:t>
            </a:r>
            <a:r>
              <a:rPr lang="en-US" altLang="en-US" sz="2800" dirty="0"/>
              <a:t> in a grammar </a:t>
            </a:r>
            <a:r>
              <a:rPr lang="en-US" altLang="en-US" sz="2800" b="1" i="1" dirty="0"/>
              <a:t>G</a:t>
            </a:r>
            <a:r>
              <a:rPr lang="en-US" altLang="en-US" sz="2800" dirty="0"/>
              <a:t> is a </a:t>
            </a:r>
            <a:r>
              <a:rPr lang="en-US" altLang="en-US" sz="2800" b="1" i="1" dirty="0"/>
              <a:t>leftmost derivation</a:t>
            </a:r>
            <a:r>
              <a:rPr lang="en-US" altLang="en-US" sz="2800" dirty="0"/>
              <a:t> if at every step the leftmost remaining variable is the one replaced.</a:t>
            </a:r>
          </a:p>
          <a:p>
            <a:pPr algn="just" eaLnBrk="1" hangingPunct="1"/>
            <a:r>
              <a:rPr lang="en-US" altLang="en-US" sz="2800" dirty="0"/>
              <a:t>Then we can say, a string </a:t>
            </a:r>
            <a:r>
              <a:rPr lang="en-US" altLang="en-US" sz="2800" b="1" i="1" dirty="0"/>
              <a:t>w</a:t>
            </a:r>
            <a:r>
              <a:rPr lang="en-US" altLang="en-US" sz="2800" dirty="0"/>
              <a:t> is derived </a:t>
            </a:r>
            <a:r>
              <a:rPr lang="en-US" altLang="en-US" sz="2800" b="1" i="1" dirty="0"/>
              <a:t>ambiguously</a:t>
            </a:r>
            <a:r>
              <a:rPr lang="en-US" altLang="en-US" sz="2800" dirty="0"/>
              <a:t> in CFG </a:t>
            </a:r>
            <a:r>
              <a:rPr lang="en-US" altLang="en-US" sz="2800" b="1" i="1" dirty="0"/>
              <a:t>G</a:t>
            </a:r>
            <a:r>
              <a:rPr lang="en-US" altLang="en-US" sz="2800" dirty="0"/>
              <a:t> if it has two or more different leftmost derivations.</a:t>
            </a:r>
          </a:p>
          <a:p>
            <a:pPr algn="just" eaLnBrk="1" hangingPunct="1"/>
            <a:r>
              <a:rPr lang="en-US" altLang="en-US" sz="2800" dirty="0"/>
              <a:t>Grammar </a:t>
            </a:r>
            <a:r>
              <a:rPr lang="en-US" altLang="en-US" sz="2800" b="1" i="1" dirty="0"/>
              <a:t>G</a:t>
            </a:r>
            <a:r>
              <a:rPr lang="en-US" altLang="en-US" sz="2800" dirty="0"/>
              <a:t> is </a:t>
            </a:r>
            <a:r>
              <a:rPr lang="en-US" altLang="en-US" sz="2800" b="1" i="1" dirty="0"/>
              <a:t>ambiguous</a:t>
            </a:r>
            <a:r>
              <a:rPr lang="en-US" altLang="en-US" sz="2800" dirty="0"/>
              <a:t> if it generates some string ambiguously.</a:t>
            </a:r>
          </a:p>
          <a:p>
            <a:pPr algn="just" eaLnBrk="1" hangingPunct="1"/>
            <a:r>
              <a:rPr lang="en-US" altLang="en-US" sz="2800" dirty="0"/>
              <a:t>Some CFLs can only be generated by ambiguous grammars. Such languages are called </a:t>
            </a:r>
            <a:r>
              <a:rPr lang="en-US" altLang="en-US" sz="2800" b="1" i="1" dirty="0"/>
              <a:t>inherently ambiguous</a:t>
            </a:r>
            <a:r>
              <a:rPr lang="en-US" altLang="en-US" sz="2800" dirty="0"/>
              <a:t>.</a:t>
            </a:r>
            <a:br>
              <a:rPr lang="en-US" altLang="en-US" sz="2800" dirty="0"/>
            </a:br>
            <a:r>
              <a:rPr lang="en-US" altLang="en-US" sz="2800" dirty="0"/>
              <a:t>Example: </a:t>
            </a:r>
            <a:r>
              <a:rPr lang="en-US" altLang="en-US" sz="2800" dirty="0">
                <a:latin typeface="Courier New" panose="02070309020205020404" pitchFamily="49" charset="0"/>
                <a:cs typeface="Courier New" panose="02070309020205020404" pitchFamily="49" charset="0"/>
              </a:rPr>
              <a:t>{0</a:t>
            </a:r>
            <a:r>
              <a:rPr lang="en-US" altLang="en-US" sz="2800" baseline="30000" dirty="0">
                <a:latin typeface="Courier New" panose="02070309020205020404" pitchFamily="49" charset="0"/>
                <a:cs typeface="Courier New" panose="02070309020205020404" pitchFamily="49" charset="0"/>
              </a:rPr>
              <a:t>i</a:t>
            </a:r>
            <a:r>
              <a:rPr lang="en-US" altLang="en-US" sz="2800" dirty="0">
                <a:latin typeface="Courier New" panose="02070309020205020404" pitchFamily="49" charset="0"/>
                <a:cs typeface="Courier New" panose="02070309020205020404" pitchFamily="49" charset="0"/>
              </a:rPr>
              <a:t>1</a:t>
            </a:r>
            <a:r>
              <a:rPr lang="en-US" altLang="en-US" sz="2800" baseline="30000" dirty="0">
                <a:latin typeface="Courier New" panose="02070309020205020404" pitchFamily="49" charset="0"/>
                <a:cs typeface="Courier New" panose="02070309020205020404" pitchFamily="49" charset="0"/>
              </a:rPr>
              <a:t>j</a:t>
            </a:r>
            <a:r>
              <a:rPr lang="en-US" altLang="en-US" sz="2800" dirty="0">
                <a:latin typeface="Courier New" panose="02070309020205020404" pitchFamily="49" charset="0"/>
                <a:cs typeface="Courier New" panose="02070309020205020404" pitchFamily="49" charset="0"/>
              </a:rPr>
              <a:t>2</a:t>
            </a:r>
            <a:r>
              <a:rPr lang="en-US" altLang="en-US" sz="2800" baseline="30000" dirty="0">
                <a:latin typeface="Courier New" panose="02070309020205020404" pitchFamily="49" charset="0"/>
                <a:cs typeface="Courier New" panose="02070309020205020404" pitchFamily="49" charset="0"/>
              </a:rPr>
              <a:t>k</a:t>
            </a:r>
            <a:r>
              <a:rPr lang="en-US" altLang="en-US" sz="2800" dirty="0">
                <a:latin typeface="Courier New" panose="02070309020205020404" pitchFamily="49" charset="0"/>
                <a:cs typeface="Courier New" panose="02070309020205020404" pitchFamily="49" charset="0"/>
              </a:rPr>
              <a:t> | </a:t>
            </a:r>
            <a:r>
              <a:rPr lang="en-US" altLang="en-US" sz="2800" dirty="0" err="1">
                <a:latin typeface="Courier New" panose="02070309020205020404" pitchFamily="49" charset="0"/>
                <a:cs typeface="Courier New" panose="02070309020205020404" pitchFamily="49" charset="0"/>
              </a:rPr>
              <a:t>i</a:t>
            </a:r>
            <a:r>
              <a:rPr lang="en-US" altLang="en-US" sz="2800" dirty="0">
                <a:latin typeface="Courier New" panose="02070309020205020404" pitchFamily="49" charset="0"/>
                <a:cs typeface="Courier New" panose="02070309020205020404" pitchFamily="49" charset="0"/>
              </a:rPr>
              <a:t>=j or j=k}</a:t>
            </a:r>
          </a:p>
        </p:txBody>
      </p:sp>
    </p:spTree>
    <p:extLst>
      <p:ext uri="{BB962C8B-B14F-4D97-AF65-F5344CB8AC3E}">
        <p14:creationId xmlns:p14="http://schemas.microsoft.com/office/powerpoint/2010/main" val="35475247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1F54D03-5ED8-4B10-9B2E-03C517F4A9CC}"/>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5608B34E-438C-492E-9B23-F44952DA152E}"/>
              </a:ext>
            </a:extLst>
          </p:cNvPr>
          <p:cNvSpPr>
            <a:spLocks noGrp="1"/>
          </p:cNvSpPr>
          <p:nvPr>
            <p:ph type="body" sz="quarter" idx="12"/>
          </p:nvPr>
        </p:nvSpPr>
        <p:spPr/>
        <p:txBody>
          <a:bodyPr/>
          <a:lstStyle/>
          <a:p>
            <a:r>
              <a:rPr lang="en-US" dirty="0"/>
              <a:t>Chomsky Normal Form</a:t>
            </a:r>
          </a:p>
        </p:txBody>
      </p:sp>
      <p:sp>
        <p:nvSpPr>
          <p:cNvPr id="4" name="Text Placeholder 3">
            <a:extLst>
              <a:ext uri="{FF2B5EF4-FFF2-40B4-BE49-F238E27FC236}">
                <a16:creationId xmlns:a16="http://schemas.microsoft.com/office/drawing/2014/main" id="{E2D0E11F-4C60-4BE1-A93E-469281FE6495}"/>
              </a:ext>
            </a:extLst>
          </p:cNvPr>
          <p:cNvSpPr>
            <a:spLocks noGrp="1"/>
          </p:cNvSpPr>
          <p:nvPr>
            <p:ph type="body" sz="quarter" idx="13"/>
          </p:nvPr>
        </p:nvSpPr>
        <p:spPr/>
        <p:txBody>
          <a:bodyPr>
            <a:normAutofit lnSpcReduction="10000"/>
          </a:bodyPr>
          <a:lstStyle/>
          <a:p>
            <a:pPr eaLnBrk="1" hangingPunct="1"/>
            <a:r>
              <a:rPr lang="en-US" altLang="en-US" sz="2800" dirty="0"/>
              <a:t>It is often convenient to have CFGs in simplified form. One such form is Chomsky normal form.</a:t>
            </a:r>
          </a:p>
          <a:p>
            <a:pPr eaLnBrk="1" hangingPunct="1"/>
            <a:r>
              <a:rPr lang="en-US" altLang="en-US" sz="2800" dirty="0"/>
              <a:t>A context free grammar is in Chomsky normal form if every rule is of the form</a:t>
            </a:r>
            <a:br>
              <a:rPr lang="en-US" altLang="en-US" sz="2800" dirty="0"/>
            </a:br>
            <a:br>
              <a:rPr lang="en-US" altLang="en-US" sz="2800" dirty="0"/>
            </a:br>
            <a:r>
              <a:rPr lang="en-US" altLang="en-US" sz="2800" dirty="0"/>
              <a:t>			</a:t>
            </a:r>
            <a:r>
              <a:rPr lang="en-US" altLang="en-US" sz="2800" i="1" dirty="0">
                <a:latin typeface="Courier New" panose="02070309020205020404" pitchFamily="49" charset="0"/>
                <a:cs typeface="Courier New" panose="02070309020205020404" pitchFamily="49" charset="0"/>
              </a:rPr>
              <a:t>A</a:t>
            </a:r>
            <a:r>
              <a:rPr lang="en-US" altLang="en-US" sz="2800" dirty="0">
                <a:latin typeface="Courier New" panose="02070309020205020404" pitchFamily="49" charset="0"/>
                <a:cs typeface="Courier New" panose="02070309020205020404" pitchFamily="49" charset="0"/>
              </a:rPr>
              <a:t> </a:t>
            </a:r>
            <a:r>
              <a:rPr lang="en-US" altLang="en-US" sz="2800" dirty="0">
                <a:latin typeface="Courier New" panose="02070309020205020404" pitchFamily="49" charset="0"/>
                <a:cs typeface="Courier New" panose="02070309020205020404" pitchFamily="49" charset="0"/>
                <a:sym typeface="Wingdings" panose="05000000000000000000" pitchFamily="2" charset="2"/>
              </a:rPr>
              <a:t> </a:t>
            </a:r>
            <a:r>
              <a:rPr lang="en-US" altLang="en-US" sz="2800" i="1" dirty="0">
                <a:latin typeface="Courier New" panose="02070309020205020404" pitchFamily="49" charset="0"/>
                <a:cs typeface="Courier New" panose="02070309020205020404" pitchFamily="49" charset="0"/>
                <a:sym typeface="Wingdings" panose="05000000000000000000" pitchFamily="2" charset="2"/>
              </a:rPr>
              <a:t>BC</a:t>
            </a:r>
            <a:br>
              <a:rPr lang="en-US" altLang="en-US" sz="2800" dirty="0">
                <a:latin typeface="Courier New" panose="02070309020205020404" pitchFamily="49" charset="0"/>
                <a:cs typeface="Courier New" panose="02070309020205020404" pitchFamily="49" charset="0"/>
                <a:sym typeface="Wingdings" panose="05000000000000000000" pitchFamily="2" charset="2"/>
              </a:rPr>
            </a:br>
            <a:r>
              <a:rPr lang="en-US" altLang="en-US" sz="2800" dirty="0">
                <a:latin typeface="Courier New" panose="02070309020205020404" pitchFamily="49" charset="0"/>
                <a:cs typeface="Courier New" panose="02070309020205020404" pitchFamily="49" charset="0"/>
                <a:sym typeface="Wingdings" panose="05000000000000000000" pitchFamily="2" charset="2"/>
              </a:rPr>
              <a:t>			</a:t>
            </a:r>
            <a:r>
              <a:rPr lang="en-US" altLang="en-US" sz="2800" i="1" dirty="0">
                <a:latin typeface="Courier New" panose="02070309020205020404" pitchFamily="49" charset="0"/>
                <a:cs typeface="Courier New" panose="02070309020205020404" pitchFamily="49" charset="0"/>
                <a:sym typeface="Wingdings" panose="05000000000000000000" pitchFamily="2" charset="2"/>
              </a:rPr>
              <a:t>A</a:t>
            </a:r>
            <a:r>
              <a:rPr lang="en-US" altLang="en-US" sz="2800" dirty="0">
                <a:latin typeface="Courier New" panose="02070309020205020404" pitchFamily="49" charset="0"/>
                <a:cs typeface="Courier New" panose="02070309020205020404" pitchFamily="49" charset="0"/>
                <a:sym typeface="Wingdings" panose="05000000000000000000" pitchFamily="2" charset="2"/>
              </a:rPr>
              <a:t>  </a:t>
            </a:r>
            <a:r>
              <a:rPr lang="en-US" altLang="en-US" sz="2800" i="1" dirty="0">
                <a:latin typeface="Courier New" panose="02070309020205020404" pitchFamily="49" charset="0"/>
                <a:cs typeface="Courier New" panose="02070309020205020404" pitchFamily="49" charset="0"/>
                <a:sym typeface="Symbol" panose="05050102010706020507" pitchFamily="18" charset="2"/>
              </a:rPr>
              <a:t>a</a:t>
            </a:r>
            <a:br>
              <a:rPr lang="en-US" altLang="en-US" sz="2800" i="1" dirty="0">
                <a:sym typeface="Symbol" panose="05050102010706020507" pitchFamily="18" charset="2"/>
              </a:rPr>
            </a:br>
            <a:br>
              <a:rPr lang="en-US" altLang="en-US" sz="2800" i="1" dirty="0">
                <a:sym typeface="Symbol" panose="05050102010706020507" pitchFamily="18" charset="2"/>
              </a:rPr>
            </a:br>
            <a:r>
              <a:rPr lang="en-US" altLang="en-US" sz="2800" dirty="0">
                <a:sym typeface="Symbol" panose="05050102010706020507" pitchFamily="18" charset="2"/>
              </a:rPr>
              <a:t>where</a:t>
            </a:r>
            <a:r>
              <a:rPr lang="en-US" altLang="en-US" sz="2800" i="1" dirty="0">
                <a:sym typeface="Symbol" panose="05050102010706020507" pitchFamily="18" charset="2"/>
              </a:rPr>
              <a:t> </a:t>
            </a:r>
            <a:r>
              <a:rPr lang="en-US" altLang="en-US" sz="2800" b="1" i="1" dirty="0">
                <a:latin typeface="Courier New" panose="02070309020205020404" pitchFamily="49" charset="0"/>
                <a:cs typeface="Courier New" panose="02070309020205020404" pitchFamily="49" charset="0"/>
                <a:sym typeface="Symbol" panose="05050102010706020507" pitchFamily="18" charset="2"/>
              </a:rPr>
              <a:t>a</a:t>
            </a:r>
            <a:r>
              <a:rPr lang="en-US" altLang="en-US" sz="2800" dirty="0">
                <a:sym typeface="Symbol" panose="05050102010706020507" pitchFamily="18" charset="2"/>
              </a:rPr>
              <a:t> is any terminal and </a:t>
            </a:r>
            <a:r>
              <a:rPr lang="en-US" altLang="en-US" sz="2800" b="1" i="1" dirty="0">
                <a:latin typeface="Courier New" panose="02070309020205020404" pitchFamily="49" charset="0"/>
                <a:cs typeface="Courier New" panose="02070309020205020404" pitchFamily="49" charset="0"/>
                <a:sym typeface="Symbol" panose="05050102010706020507" pitchFamily="18" charset="2"/>
              </a:rPr>
              <a:t>A</a:t>
            </a:r>
            <a:r>
              <a:rPr lang="en-US" altLang="en-US" sz="2800" dirty="0">
                <a:sym typeface="Symbol" panose="05050102010706020507" pitchFamily="18" charset="2"/>
              </a:rPr>
              <a:t>,</a:t>
            </a:r>
            <a:r>
              <a:rPr lang="en-US" altLang="en-US" sz="2800" i="1" dirty="0">
                <a:sym typeface="Symbol" panose="05050102010706020507" pitchFamily="18" charset="2"/>
              </a:rPr>
              <a:t> </a:t>
            </a:r>
            <a:r>
              <a:rPr lang="en-US" altLang="en-US" sz="2800" b="1" i="1" dirty="0">
                <a:latin typeface="Courier New" panose="02070309020205020404" pitchFamily="49" charset="0"/>
                <a:cs typeface="Courier New" panose="02070309020205020404" pitchFamily="49" charset="0"/>
                <a:sym typeface="Symbol" panose="05050102010706020507" pitchFamily="18" charset="2"/>
              </a:rPr>
              <a:t>B</a:t>
            </a:r>
            <a:r>
              <a:rPr lang="en-US" altLang="en-US" sz="2800" dirty="0">
                <a:sym typeface="Symbol" panose="05050102010706020507" pitchFamily="18" charset="2"/>
              </a:rPr>
              <a:t>, and </a:t>
            </a:r>
            <a:r>
              <a:rPr lang="en-US" altLang="en-US" sz="2800" b="1" i="1" dirty="0">
                <a:latin typeface="Courier New" panose="02070309020205020404" pitchFamily="49" charset="0"/>
                <a:cs typeface="Courier New" panose="02070309020205020404" pitchFamily="49" charset="0"/>
                <a:sym typeface="Symbol" panose="05050102010706020507" pitchFamily="18" charset="2"/>
              </a:rPr>
              <a:t>C</a:t>
            </a:r>
            <a:r>
              <a:rPr lang="en-US" altLang="en-US" sz="2800" dirty="0">
                <a:sym typeface="Symbol" panose="05050102010706020507" pitchFamily="18" charset="2"/>
              </a:rPr>
              <a:t> are any variables – except that </a:t>
            </a:r>
            <a:r>
              <a:rPr lang="en-US" altLang="en-US" sz="2800" b="1" i="1" dirty="0">
                <a:latin typeface="Courier New" panose="02070309020205020404" pitchFamily="49" charset="0"/>
                <a:cs typeface="Courier New" panose="02070309020205020404" pitchFamily="49" charset="0"/>
                <a:sym typeface="Symbol" panose="05050102010706020507" pitchFamily="18" charset="2"/>
              </a:rPr>
              <a:t>B</a:t>
            </a:r>
            <a:r>
              <a:rPr lang="en-US" altLang="en-US" sz="2800" dirty="0">
                <a:sym typeface="Symbol" panose="05050102010706020507" pitchFamily="18" charset="2"/>
              </a:rPr>
              <a:t> and </a:t>
            </a:r>
            <a:r>
              <a:rPr lang="en-US" altLang="en-US" sz="2800" b="1" i="1" dirty="0">
                <a:latin typeface="Courier New" panose="02070309020205020404" pitchFamily="49" charset="0"/>
                <a:cs typeface="Courier New" panose="02070309020205020404" pitchFamily="49" charset="0"/>
                <a:sym typeface="Symbol" panose="05050102010706020507" pitchFamily="18" charset="2"/>
              </a:rPr>
              <a:t>C</a:t>
            </a:r>
            <a:r>
              <a:rPr lang="en-US" altLang="en-US" sz="2800" dirty="0">
                <a:sym typeface="Symbol" panose="05050102010706020507" pitchFamily="18" charset="2"/>
              </a:rPr>
              <a:t> may not be the start variable.</a:t>
            </a:r>
            <a:br>
              <a:rPr lang="en-US" altLang="en-US" sz="2800" dirty="0">
                <a:sym typeface="Symbol" panose="05050102010706020507" pitchFamily="18" charset="2"/>
              </a:rPr>
            </a:br>
            <a:br>
              <a:rPr lang="en-US" altLang="en-US" sz="2800" dirty="0">
                <a:sym typeface="Symbol" panose="05050102010706020507" pitchFamily="18" charset="2"/>
              </a:rPr>
            </a:br>
            <a:r>
              <a:rPr lang="en-US" altLang="en-US" sz="2800" dirty="0">
                <a:sym typeface="Symbol" panose="05050102010706020507" pitchFamily="18" charset="2"/>
              </a:rPr>
              <a:t>In addition </a:t>
            </a:r>
            <a:r>
              <a:rPr lang="en-US" altLang="en-US" sz="2800" i="1" dirty="0">
                <a:latin typeface="Courier New" panose="02070309020205020404" pitchFamily="49" charset="0"/>
                <a:cs typeface="Courier New" panose="02070309020205020404" pitchFamily="49" charset="0"/>
                <a:sym typeface="Symbol" panose="05050102010706020507" pitchFamily="18" charset="2"/>
              </a:rPr>
              <a:t>S</a:t>
            </a:r>
            <a:r>
              <a:rPr lang="en-US" altLang="en-US" sz="2800" dirty="0">
                <a:latin typeface="Courier New" panose="02070309020205020404" pitchFamily="49" charset="0"/>
                <a:cs typeface="Courier New" panose="02070309020205020404" pitchFamily="49" charset="0"/>
                <a:sym typeface="Symbol" panose="05050102010706020507" pitchFamily="18" charset="2"/>
              </a:rPr>
              <a:t> </a:t>
            </a:r>
            <a:r>
              <a:rPr lang="en-US" altLang="en-US" sz="2800" dirty="0">
                <a:latin typeface="Courier New" panose="02070309020205020404" pitchFamily="49" charset="0"/>
                <a:cs typeface="Courier New" panose="02070309020205020404" pitchFamily="49" charset="0"/>
                <a:sym typeface="Wingdings" panose="05000000000000000000" pitchFamily="2" charset="2"/>
              </a:rPr>
              <a:t> </a:t>
            </a:r>
            <a:r>
              <a:rPr lang="en-US" altLang="en-US" sz="2800" i="1" dirty="0">
                <a:latin typeface="Courier New" panose="02070309020205020404" pitchFamily="49" charset="0"/>
                <a:cs typeface="Courier New" panose="02070309020205020404" pitchFamily="49" charset="0"/>
                <a:sym typeface="Symbol" panose="05050102010706020507" pitchFamily="18" charset="2"/>
              </a:rPr>
              <a:t></a:t>
            </a:r>
            <a:r>
              <a:rPr lang="en-US" altLang="en-US" sz="2800" dirty="0">
                <a:latin typeface="Courier New" panose="02070309020205020404" pitchFamily="49" charset="0"/>
                <a:cs typeface="Courier New" panose="02070309020205020404" pitchFamily="49" charset="0"/>
                <a:sym typeface="Symbol" panose="05050102010706020507" pitchFamily="18" charset="2"/>
              </a:rPr>
              <a:t> </a:t>
            </a:r>
            <a:r>
              <a:rPr lang="en-US" altLang="en-US" sz="2800" dirty="0">
                <a:sym typeface="Symbol" panose="05050102010706020507" pitchFamily="18" charset="2"/>
              </a:rPr>
              <a:t>is permitted, where </a:t>
            </a:r>
            <a:r>
              <a:rPr lang="en-US" altLang="en-US" sz="2800" i="1" dirty="0">
                <a:latin typeface="Courier New" panose="02070309020205020404" pitchFamily="49" charset="0"/>
                <a:cs typeface="Courier New" panose="02070309020205020404" pitchFamily="49" charset="0"/>
                <a:sym typeface="Symbol" panose="05050102010706020507" pitchFamily="18" charset="2"/>
              </a:rPr>
              <a:t>S</a:t>
            </a:r>
            <a:r>
              <a:rPr lang="en-US" altLang="en-US" sz="2800" dirty="0">
                <a:sym typeface="Symbol" panose="05050102010706020507" pitchFamily="18" charset="2"/>
              </a:rPr>
              <a:t> is the start variable.</a:t>
            </a:r>
          </a:p>
        </p:txBody>
      </p:sp>
    </p:spTree>
    <p:extLst>
      <p:ext uri="{BB962C8B-B14F-4D97-AF65-F5344CB8AC3E}">
        <p14:creationId xmlns:p14="http://schemas.microsoft.com/office/powerpoint/2010/main" val="16300757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8903CC6-64BE-4D29-BD39-619CD4837B1E}"/>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04024C24-7D10-453F-9A65-A80A0F0CB7CE}"/>
              </a:ext>
            </a:extLst>
          </p:cNvPr>
          <p:cNvSpPr>
            <a:spLocks noGrp="1"/>
          </p:cNvSpPr>
          <p:nvPr>
            <p:ph type="body" sz="quarter" idx="12"/>
          </p:nvPr>
        </p:nvSpPr>
        <p:spPr/>
        <p:txBody>
          <a:bodyPr/>
          <a:lstStyle/>
          <a:p>
            <a:r>
              <a:rPr lang="en-US" sz="2800" dirty="0"/>
              <a:t>Convert any grammar </a:t>
            </a:r>
            <a:r>
              <a:rPr lang="en-US" sz="2800" i="1" dirty="0"/>
              <a:t>G</a:t>
            </a:r>
            <a:r>
              <a:rPr lang="en-US" sz="2800" dirty="0"/>
              <a:t> to Chomsky Normal Form</a:t>
            </a:r>
          </a:p>
        </p:txBody>
      </p:sp>
      <p:sp>
        <p:nvSpPr>
          <p:cNvPr id="4" name="Text Placeholder 3">
            <a:extLst>
              <a:ext uri="{FF2B5EF4-FFF2-40B4-BE49-F238E27FC236}">
                <a16:creationId xmlns:a16="http://schemas.microsoft.com/office/drawing/2014/main" id="{94A016BF-50AA-4527-9BDC-CAF5327A2AEE}"/>
              </a:ext>
            </a:extLst>
          </p:cNvPr>
          <p:cNvSpPr>
            <a:spLocks noGrp="1"/>
          </p:cNvSpPr>
          <p:nvPr>
            <p:ph type="body" sz="quarter" idx="13"/>
          </p:nvPr>
        </p:nvSpPr>
        <p:spPr/>
        <p:txBody>
          <a:bodyPr>
            <a:normAutofit/>
          </a:bodyPr>
          <a:lstStyle/>
          <a:p>
            <a:pPr algn="just" eaLnBrk="1" hangingPunct="1"/>
            <a:r>
              <a:rPr lang="en-US" altLang="en-US" sz="3000" dirty="0"/>
              <a:t>Add a new start symbol </a:t>
            </a:r>
            <a:r>
              <a:rPr lang="en-US" altLang="en-US" sz="3000" dirty="0">
                <a:latin typeface="Courier New" panose="02070309020205020404" pitchFamily="49" charset="0"/>
                <a:cs typeface="Courier New" panose="02070309020205020404" pitchFamily="49" charset="0"/>
              </a:rPr>
              <a:t>S</a:t>
            </a:r>
            <a:r>
              <a:rPr lang="en-US" altLang="en-US" sz="3000" baseline="-25000" dirty="0">
                <a:latin typeface="Courier New" panose="02070309020205020404" pitchFamily="49" charset="0"/>
                <a:cs typeface="Courier New" panose="02070309020205020404" pitchFamily="49" charset="0"/>
              </a:rPr>
              <a:t>0</a:t>
            </a:r>
            <a:r>
              <a:rPr lang="en-US" altLang="en-US" sz="3000" dirty="0"/>
              <a:t> and the new rule </a:t>
            </a:r>
            <a:r>
              <a:rPr lang="en-US" altLang="en-US" sz="3000" dirty="0">
                <a:latin typeface="Courier New" panose="02070309020205020404" pitchFamily="49" charset="0"/>
                <a:cs typeface="Courier New" panose="02070309020205020404" pitchFamily="49" charset="0"/>
              </a:rPr>
              <a:t>S</a:t>
            </a:r>
            <a:r>
              <a:rPr lang="en-US" altLang="en-US" sz="3000" baseline="-25000" dirty="0">
                <a:latin typeface="Courier New" panose="02070309020205020404" pitchFamily="49" charset="0"/>
                <a:cs typeface="Courier New" panose="02070309020205020404" pitchFamily="49" charset="0"/>
              </a:rPr>
              <a:t>0</a:t>
            </a:r>
            <a:r>
              <a:rPr lang="en-US" altLang="en-US" sz="3000" dirty="0">
                <a:latin typeface="Courier New" panose="02070309020205020404" pitchFamily="49" charset="0"/>
                <a:cs typeface="Courier New" panose="02070309020205020404" pitchFamily="49" charset="0"/>
                <a:sym typeface="Wingdings" panose="05000000000000000000" pitchFamily="2" charset="2"/>
              </a:rPr>
              <a:t>S</a:t>
            </a:r>
            <a:r>
              <a:rPr lang="en-US" altLang="en-US" sz="3000" dirty="0">
                <a:sym typeface="Wingdings" panose="05000000000000000000" pitchFamily="2" charset="2"/>
              </a:rPr>
              <a:t>, where </a:t>
            </a:r>
            <a:r>
              <a:rPr lang="en-US" altLang="en-US" sz="3000" dirty="0">
                <a:latin typeface="Courier New" panose="02070309020205020404" pitchFamily="49" charset="0"/>
                <a:cs typeface="Courier New" panose="02070309020205020404" pitchFamily="49" charset="0"/>
                <a:sym typeface="Wingdings" panose="05000000000000000000" pitchFamily="2" charset="2"/>
              </a:rPr>
              <a:t>S</a:t>
            </a:r>
            <a:r>
              <a:rPr lang="en-US" altLang="en-US" sz="3000" dirty="0">
                <a:sym typeface="Wingdings" panose="05000000000000000000" pitchFamily="2" charset="2"/>
              </a:rPr>
              <a:t> was the original start symbol</a:t>
            </a:r>
            <a:r>
              <a:rPr lang="en-US" altLang="en-US" sz="3000" dirty="0"/>
              <a:t>.</a:t>
            </a:r>
          </a:p>
          <a:p>
            <a:pPr algn="just" eaLnBrk="1" hangingPunct="1"/>
            <a:r>
              <a:rPr lang="en-US" altLang="en-US" sz="3000" dirty="0"/>
              <a:t>Eliminate all </a:t>
            </a:r>
            <a:r>
              <a:rPr lang="en-US" altLang="en-US" sz="3000" i="1" dirty="0">
                <a:latin typeface="Courier New" panose="02070309020205020404" pitchFamily="49" charset="0"/>
                <a:cs typeface="Courier New" panose="02070309020205020404" pitchFamily="49" charset="0"/>
                <a:sym typeface="Symbol" panose="05050102010706020507" pitchFamily="18" charset="2"/>
              </a:rPr>
              <a:t></a:t>
            </a:r>
            <a:r>
              <a:rPr lang="en-US" altLang="en-US" sz="3000" dirty="0">
                <a:sym typeface="Symbol" panose="05050102010706020507" pitchFamily="18" charset="2"/>
              </a:rPr>
              <a:t> rules of the form </a:t>
            </a:r>
            <a:r>
              <a:rPr lang="en-US" altLang="en-US" sz="3000" dirty="0">
                <a:latin typeface="Courier New" panose="02070309020205020404" pitchFamily="49" charset="0"/>
                <a:cs typeface="Courier New" panose="02070309020205020404" pitchFamily="49" charset="0"/>
                <a:sym typeface="Symbol" panose="05050102010706020507" pitchFamily="18" charset="2"/>
              </a:rPr>
              <a:t>A </a:t>
            </a:r>
            <a:r>
              <a:rPr lang="en-US" altLang="en-US" sz="3000" dirty="0">
                <a:latin typeface="Courier New" panose="02070309020205020404" pitchFamily="49" charset="0"/>
                <a:cs typeface="Courier New" panose="02070309020205020404" pitchFamily="49" charset="0"/>
                <a:sym typeface="Wingdings" panose="05000000000000000000" pitchFamily="2" charset="2"/>
              </a:rPr>
              <a:t> </a:t>
            </a:r>
            <a:r>
              <a:rPr lang="en-US" altLang="en-US" sz="3000" dirty="0">
                <a:latin typeface="Courier New" panose="02070309020205020404" pitchFamily="49" charset="0"/>
                <a:cs typeface="Courier New" panose="02070309020205020404" pitchFamily="49" charset="0"/>
                <a:sym typeface="Symbol" panose="05050102010706020507" pitchFamily="18" charset="2"/>
              </a:rPr>
              <a:t></a:t>
            </a:r>
            <a:r>
              <a:rPr lang="en-US" altLang="en-US" sz="3000" dirty="0">
                <a:sym typeface="Symbol" panose="05050102010706020507" pitchFamily="18" charset="2"/>
              </a:rPr>
              <a:t>, where </a:t>
            </a:r>
            <a:r>
              <a:rPr lang="en-US" altLang="en-US" sz="3000" dirty="0">
                <a:latin typeface="Courier New" panose="02070309020205020404" pitchFamily="49" charset="0"/>
                <a:cs typeface="Courier New" panose="02070309020205020404" pitchFamily="49" charset="0"/>
                <a:sym typeface="Symbol" panose="05050102010706020507" pitchFamily="18" charset="2"/>
              </a:rPr>
              <a:t>A</a:t>
            </a:r>
            <a:r>
              <a:rPr lang="en-US" altLang="en-US" sz="3000" dirty="0">
                <a:sym typeface="Symbol" panose="05050102010706020507" pitchFamily="18" charset="2"/>
              </a:rPr>
              <a:t> is not the start symbol.</a:t>
            </a:r>
          </a:p>
          <a:p>
            <a:pPr lvl="1" algn="just" eaLnBrk="1" hangingPunct="1"/>
            <a:r>
              <a:rPr lang="en-US" altLang="en-US" sz="2800" dirty="0">
                <a:sym typeface="Symbol" panose="05050102010706020507" pitchFamily="18" charset="2"/>
              </a:rPr>
              <a:t>Add rule </a:t>
            </a:r>
            <a:r>
              <a:rPr lang="en-US" altLang="en-US" sz="2800" dirty="0" err="1">
                <a:latin typeface="Courier New" panose="02070309020205020404" pitchFamily="49" charset="0"/>
                <a:cs typeface="Courier New" panose="02070309020205020404" pitchFamily="49" charset="0"/>
                <a:sym typeface="Symbol" panose="05050102010706020507" pitchFamily="18" charset="2"/>
              </a:rPr>
              <a:t>R</a:t>
            </a:r>
            <a:r>
              <a:rPr lang="en-US" altLang="en-US" sz="2800" dirty="0" err="1">
                <a:latin typeface="Courier New" panose="02070309020205020404" pitchFamily="49" charset="0"/>
                <a:cs typeface="Courier New" panose="02070309020205020404" pitchFamily="49" charset="0"/>
                <a:sym typeface="Wingdings" panose="05000000000000000000" pitchFamily="2" charset="2"/>
              </a:rPr>
              <a:t>uv</a:t>
            </a:r>
            <a:r>
              <a:rPr lang="en-US" altLang="en-US" sz="2800" dirty="0">
                <a:latin typeface="Courier New" panose="02070309020205020404" pitchFamily="49" charset="0"/>
                <a:cs typeface="Courier New" panose="02070309020205020404" pitchFamily="49" charset="0"/>
                <a:sym typeface="Wingdings" panose="05000000000000000000" pitchFamily="2" charset="2"/>
              </a:rPr>
              <a:t> </a:t>
            </a:r>
            <a:r>
              <a:rPr lang="en-US" altLang="en-US" sz="2800" dirty="0">
                <a:sym typeface="Wingdings" panose="05000000000000000000" pitchFamily="2" charset="2"/>
              </a:rPr>
              <a:t>for every rule of the form </a:t>
            </a:r>
            <a:r>
              <a:rPr lang="en-US" altLang="en-US" sz="2800" dirty="0" err="1">
                <a:latin typeface="Courier New" panose="02070309020205020404" pitchFamily="49" charset="0"/>
                <a:cs typeface="Courier New" panose="02070309020205020404" pitchFamily="49" charset="0"/>
                <a:sym typeface="Wingdings" panose="05000000000000000000" pitchFamily="2" charset="2"/>
              </a:rPr>
              <a:t>RuAv</a:t>
            </a:r>
            <a:r>
              <a:rPr lang="en-US" altLang="en-US" sz="2800" dirty="0">
                <a:sym typeface="Wingdings" panose="05000000000000000000" pitchFamily="2" charset="2"/>
              </a:rPr>
              <a:t>, where </a:t>
            </a:r>
            <a:r>
              <a:rPr lang="en-US" altLang="en-US" sz="2800" dirty="0">
                <a:latin typeface="Courier New" panose="02070309020205020404" pitchFamily="49" charset="0"/>
                <a:cs typeface="Courier New" panose="02070309020205020404" pitchFamily="49" charset="0"/>
                <a:sym typeface="Wingdings" panose="05000000000000000000" pitchFamily="2" charset="2"/>
              </a:rPr>
              <a:t>u</a:t>
            </a:r>
            <a:r>
              <a:rPr lang="en-US" altLang="en-US" sz="2800" dirty="0">
                <a:sym typeface="Wingdings" panose="05000000000000000000" pitchFamily="2" charset="2"/>
              </a:rPr>
              <a:t> and </a:t>
            </a:r>
            <a:r>
              <a:rPr lang="en-US" altLang="en-US" sz="2800" dirty="0">
                <a:latin typeface="Courier New" panose="02070309020205020404" pitchFamily="49" charset="0"/>
                <a:cs typeface="Courier New" panose="02070309020205020404" pitchFamily="49" charset="0"/>
                <a:sym typeface="Wingdings" panose="05000000000000000000" pitchFamily="2" charset="2"/>
              </a:rPr>
              <a:t>v</a:t>
            </a:r>
            <a:r>
              <a:rPr lang="en-US" altLang="en-US" sz="2800" dirty="0">
                <a:sym typeface="Wingdings" panose="05000000000000000000" pitchFamily="2" charset="2"/>
              </a:rPr>
              <a:t> are strings of variables and terminals.</a:t>
            </a:r>
          </a:p>
          <a:p>
            <a:pPr lvl="1" algn="just" eaLnBrk="1" hangingPunct="1"/>
            <a:r>
              <a:rPr lang="en-US" altLang="en-US" sz="2800" dirty="0">
                <a:sym typeface="Wingdings" panose="05000000000000000000" pitchFamily="2" charset="2"/>
              </a:rPr>
              <a:t>Add such rules for every occurrence of </a:t>
            </a:r>
            <a:r>
              <a:rPr lang="en-US" altLang="en-US" sz="2800" dirty="0">
                <a:latin typeface="Courier New" panose="02070309020205020404" pitchFamily="49" charset="0"/>
                <a:cs typeface="Courier New" panose="02070309020205020404" pitchFamily="49" charset="0"/>
                <a:sym typeface="Wingdings" panose="05000000000000000000" pitchFamily="2" charset="2"/>
              </a:rPr>
              <a:t>A</a:t>
            </a:r>
            <a:r>
              <a:rPr lang="en-US" altLang="en-US" sz="2800" dirty="0">
                <a:sym typeface="Wingdings" panose="05000000000000000000" pitchFamily="2" charset="2"/>
              </a:rPr>
              <a:t>. for example, add </a:t>
            </a:r>
            <a:r>
              <a:rPr lang="en-US" altLang="en-US" sz="2800" dirty="0" err="1">
                <a:latin typeface="Courier New" panose="02070309020205020404" pitchFamily="49" charset="0"/>
                <a:cs typeface="Courier New" panose="02070309020205020404" pitchFamily="49" charset="0"/>
                <a:sym typeface="Wingdings" panose="05000000000000000000" pitchFamily="2" charset="2"/>
              </a:rPr>
              <a:t>RuvAw</a:t>
            </a:r>
            <a:r>
              <a:rPr lang="en-US" altLang="en-US" sz="2800" dirty="0">
                <a:sym typeface="Wingdings" panose="05000000000000000000" pitchFamily="2" charset="2"/>
              </a:rPr>
              <a:t>, </a:t>
            </a:r>
            <a:r>
              <a:rPr lang="en-US" altLang="en-US" sz="2800" dirty="0" err="1">
                <a:latin typeface="Courier New" panose="02070309020205020404" pitchFamily="49" charset="0"/>
                <a:cs typeface="Courier New" panose="02070309020205020404" pitchFamily="49" charset="0"/>
                <a:sym typeface="Wingdings" panose="05000000000000000000" pitchFamily="2" charset="2"/>
              </a:rPr>
              <a:t>RuAvw</a:t>
            </a:r>
            <a:r>
              <a:rPr lang="en-US" altLang="en-US" sz="2800" dirty="0">
                <a:sym typeface="Wingdings" panose="05000000000000000000" pitchFamily="2" charset="2"/>
              </a:rPr>
              <a:t>, </a:t>
            </a:r>
            <a:r>
              <a:rPr lang="en-US" altLang="en-US" sz="2800" dirty="0" err="1">
                <a:latin typeface="Courier New" panose="02070309020205020404" pitchFamily="49" charset="0"/>
                <a:cs typeface="Courier New" panose="02070309020205020404" pitchFamily="49" charset="0"/>
                <a:sym typeface="Wingdings" panose="05000000000000000000" pitchFamily="2" charset="2"/>
              </a:rPr>
              <a:t>Ruvw</a:t>
            </a:r>
            <a:r>
              <a:rPr lang="en-US" altLang="en-US" sz="2800" dirty="0">
                <a:latin typeface="Courier New" panose="02070309020205020404" pitchFamily="49" charset="0"/>
                <a:cs typeface="Courier New" panose="02070309020205020404" pitchFamily="49" charset="0"/>
                <a:sym typeface="Wingdings" panose="05000000000000000000" pitchFamily="2" charset="2"/>
              </a:rPr>
              <a:t> </a:t>
            </a:r>
            <a:r>
              <a:rPr lang="en-US" altLang="en-US" sz="2800" dirty="0">
                <a:sym typeface="Wingdings" panose="05000000000000000000" pitchFamily="2" charset="2"/>
              </a:rPr>
              <a:t>for the rule of the form </a:t>
            </a:r>
            <a:r>
              <a:rPr lang="en-US" altLang="en-US" sz="2800" dirty="0" err="1">
                <a:latin typeface="Courier New" panose="02070309020205020404" pitchFamily="49" charset="0"/>
                <a:cs typeface="Courier New" panose="02070309020205020404" pitchFamily="49" charset="0"/>
                <a:sym typeface="Wingdings" panose="05000000000000000000" pitchFamily="2" charset="2"/>
              </a:rPr>
              <a:t>RuAvAw</a:t>
            </a:r>
            <a:r>
              <a:rPr lang="en-US" altLang="en-US" sz="2800" dirty="0">
                <a:sym typeface="Wingdings" panose="05000000000000000000" pitchFamily="2" charset="2"/>
              </a:rPr>
              <a:t>.</a:t>
            </a:r>
          </a:p>
          <a:p>
            <a:pPr lvl="1" algn="just" eaLnBrk="1" hangingPunct="1"/>
            <a:r>
              <a:rPr lang="en-US" altLang="en-US" sz="2800" dirty="0">
                <a:sym typeface="Symbol" panose="05050102010706020507" pitchFamily="18" charset="2"/>
              </a:rPr>
              <a:t>Add </a:t>
            </a:r>
            <a:r>
              <a:rPr lang="en-US" altLang="en-US" sz="2800" dirty="0">
                <a:latin typeface="Courier New" panose="02070309020205020404" pitchFamily="49" charset="0"/>
                <a:cs typeface="Courier New" panose="02070309020205020404" pitchFamily="49" charset="0"/>
                <a:sym typeface="Symbol" panose="05050102010706020507" pitchFamily="18" charset="2"/>
              </a:rPr>
              <a:t>R</a:t>
            </a:r>
            <a:r>
              <a:rPr lang="en-US" altLang="en-US" sz="2800" dirty="0">
                <a:latin typeface="Courier New" panose="02070309020205020404" pitchFamily="49" charset="0"/>
                <a:cs typeface="Courier New" panose="02070309020205020404" pitchFamily="49" charset="0"/>
                <a:sym typeface="Wingdings" panose="05000000000000000000" pitchFamily="2" charset="2"/>
              </a:rPr>
              <a:t></a:t>
            </a:r>
            <a:r>
              <a:rPr lang="en-US" altLang="en-US" sz="2800" i="1" dirty="0">
                <a:latin typeface="Courier New" panose="02070309020205020404" pitchFamily="49" charset="0"/>
                <a:cs typeface="Courier New" panose="02070309020205020404" pitchFamily="49" charset="0"/>
                <a:sym typeface="Symbol" panose="05050102010706020507" pitchFamily="18" charset="2"/>
              </a:rPr>
              <a:t></a:t>
            </a:r>
            <a:r>
              <a:rPr lang="en-US" altLang="en-US" sz="2800" dirty="0">
                <a:latin typeface="Courier New" panose="02070309020205020404" pitchFamily="49" charset="0"/>
                <a:cs typeface="Courier New" panose="02070309020205020404" pitchFamily="49" charset="0"/>
                <a:sym typeface="Symbol" panose="05050102010706020507" pitchFamily="18" charset="2"/>
              </a:rPr>
              <a:t> </a:t>
            </a:r>
            <a:r>
              <a:rPr lang="en-US" altLang="en-US" sz="2800" dirty="0">
                <a:sym typeface="Symbol" panose="05050102010706020507" pitchFamily="18" charset="2"/>
              </a:rPr>
              <a:t>for the rule of the form </a:t>
            </a:r>
            <a:r>
              <a:rPr lang="en-US" altLang="en-US" sz="2800" dirty="0">
                <a:latin typeface="Courier New" panose="02070309020205020404" pitchFamily="49" charset="0"/>
                <a:cs typeface="Courier New" panose="02070309020205020404" pitchFamily="49" charset="0"/>
                <a:sym typeface="Symbol" panose="05050102010706020507" pitchFamily="18" charset="2"/>
              </a:rPr>
              <a:t>R</a:t>
            </a:r>
            <a:r>
              <a:rPr lang="en-US" altLang="en-US" sz="2800" dirty="0">
                <a:latin typeface="Courier New" panose="02070309020205020404" pitchFamily="49" charset="0"/>
                <a:cs typeface="Courier New" panose="02070309020205020404" pitchFamily="49" charset="0"/>
                <a:sym typeface="Wingdings" panose="05000000000000000000" pitchFamily="2" charset="2"/>
              </a:rPr>
              <a:t>A</a:t>
            </a:r>
            <a:r>
              <a:rPr lang="en-US" altLang="en-US" sz="2800" dirty="0">
                <a:sym typeface="Wingdings" panose="05000000000000000000" pitchFamily="2" charset="2"/>
              </a:rPr>
              <a:t>, unless we have previously removed the rule </a:t>
            </a:r>
            <a:r>
              <a:rPr lang="en-US" altLang="en-US" sz="2800" dirty="0">
                <a:latin typeface="Courier New" panose="02070309020205020404" pitchFamily="49" charset="0"/>
                <a:cs typeface="Courier New" panose="02070309020205020404" pitchFamily="49" charset="0"/>
                <a:sym typeface="Wingdings" panose="05000000000000000000" pitchFamily="2" charset="2"/>
              </a:rPr>
              <a:t>R</a:t>
            </a:r>
            <a:r>
              <a:rPr lang="en-US" altLang="en-US" sz="2800" i="1" dirty="0">
                <a:latin typeface="Courier New" panose="02070309020205020404" pitchFamily="49" charset="0"/>
                <a:cs typeface="Courier New" panose="02070309020205020404" pitchFamily="49" charset="0"/>
                <a:sym typeface="Symbol" panose="05050102010706020507" pitchFamily="18" charset="2"/>
              </a:rPr>
              <a:t></a:t>
            </a:r>
            <a:r>
              <a:rPr lang="en-US" altLang="en-US" sz="2800" dirty="0">
                <a:sym typeface="Symbol" panose="05050102010706020507" pitchFamily="18" charset="2"/>
              </a:rPr>
              <a:t>. </a:t>
            </a:r>
          </a:p>
        </p:txBody>
      </p:sp>
    </p:spTree>
    <p:extLst>
      <p:ext uri="{BB962C8B-B14F-4D97-AF65-F5344CB8AC3E}">
        <p14:creationId xmlns:p14="http://schemas.microsoft.com/office/powerpoint/2010/main" val="36748585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F44E072-09FA-4032-8978-D17B69275C4A}"/>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C9ADEC9F-C567-44AF-BCB2-BA1F8D7A64F6}"/>
              </a:ext>
            </a:extLst>
          </p:cNvPr>
          <p:cNvSpPr>
            <a:spLocks noGrp="1"/>
          </p:cNvSpPr>
          <p:nvPr>
            <p:ph type="body" sz="quarter" idx="12"/>
          </p:nvPr>
        </p:nvSpPr>
        <p:spPr/>
        <p:txBody>
          <a:bodyPr/>
          <a:lstStyle/>
          <a:p>
            <a:r>
              <a:rPr lang="en-US" sz="2800" dirty="0"/>
              <a:t>Convert any grammar </a:t>
            </a:r>
            <a:r>
              <a:rPr lang="en-US" sz="2800" i="1" dirty="0"/>
              <a:t>G</a:t>
            </a:r>
            <a:r>
              <a:rPr lang="en-US" sz="2800" dirty="0"/>
              <a:t> to Chomsky Normal Form</a:t>
            </a:r>
          </a:p>
        </p:txBody>
      </p:sp>
      <p:sp>
        <p:nvSpPr>
          <p:cNvPr id="4" name="Text Placeholder 3">
            <a:extLst>
              <a:ext uri="{FF2B5EF4-FFF2-40B4-BE49-F238E27FC236}">
                <a16:creationId xmlns:a16="http://schemas.microsoft.com/office/drawing/2014/main" id="{6FD1A99F-4684-4717-8AEF-BE3D26E19727}"/>
              </a:ext>
            </a:extLst>
          </p:cNvPr>
          <p:cNvSpPr>
            <a:spLocks noGrp="1"/>
          </p:cNvSpPr>
          <p:nvPr>
            <p:ph type="body" sz="quarter" idx="13"/>
          </p:nvPr>
        </p:nvSpPr>
        <p:spPr/>
        <p:txBody>
          <a:bodyPr>
            <a:normAutofit fontScale="92500" lnSpcReduction="20000"/>
          </a:bodyPr>
          <a:lstStyle/>
          <a:p>
            <a:pPr algn="just" eaLnBrk="1" hangingPunct="1">
              <a:lnSpc>
                <a:spcPct val="110000"/>
              </a:lnSpc>
            </a:pPr>
            <a:r>
              <a:rPr lang="en-US" altLang="en-US" sz="3000" dirty="0"/>
              <a:t>Eliminate all unit rules of the form </a:t>
            </a:r>
            <a:r>
              <a:rPr lang="en-US" altLang="en-US" sz="3000" dirty="0">
                <a:latin typeface="Courier New" panose="02070309020205020404" pitchFamily="49" charset="0"/>
                <a:cs typeface="Courier New" panose="02070309020205020404" pitchFamily="49" charset="0"/>
              </a:rPr>
              <a:t>A </a:t>
            </a:r>
            <a:r>
              <a:rPr lang="en-US" altLang="en-US" sz="3000" dirty="0">
                <a:latin typeface="Courier New" panose="02070309020205020404" pitchFamily="49" charset="0"/>
                <a:cs typeface="Courier New" panose="02070309020205020404" pitchFamily="49" charset="0"/>
                <a:sym typeface="Wingdings" panose="05000000000000000000" pitchFamily="2" charset="2"/>
              </a:rPr>
              <a:t> B</a:t>
            </a:r>
            <a:r>
              <a:rPr lang="en-US" altLang="en-US" sz="3000" dirty="0">
                <a:sym typeface="Wingdings" panose="05000000000000000000" pitchFamily="2" charset="2"/>
              </a:rPr>
              <a:t>.</a:t>
            </a:r>
          </a:p>
          <a:p>
            <a:pPr lvl="1" algn="just" eaLnBrk="1" hangingPunct="1">
              <a:lnSpc>
                <a:spcPct val="110000"/>
              </a:lnSpc>
            </a:pPr>
            <a:r>
              <a:rPr lang="en-US" altLang="en-US" sz="2600" dirty="0">
                <a:sym typeface="Wingdings" panose="05000000000000000000" pitchFamily="2" charset="2"/>
              </a:rPr>
              <a:t>Add rule </a:t>
            </a:r>
            <a:r>
              <a:rPr lang="en-US" altLang="en-US" sz="2600" dirty="0">
                <a:latin typeface="Courier New" panose="02070309020205020404" pitchFamily="49" charset="0"/>
                <a:cs typeface="Courier New" panose="02070309020205020404" pitchFamily="49" charset="0"/>
                <a:sym typeface="Wingdings" panose="05000000000000000000" pitchFamily="2" charset="2"/>
              </a:rPr>
              <a:t>A  </a:t>
            </a:r>
            <a:r>
              <a:rPr lang="en-US" altLang="en-US" sz="2600" dirty="0">
                <a:latin typeface="Courier New" panose="02070309020205020404" pitchFamily="49" charset="0"/>
                <a:cs typeface="Courier New" panose="02070309020205020404" pitchFamily="49" charset="0"/>
                <a:sym typeface="Symbol" panose="05050102010706020507" pitchFamily="18" charset="2"/>
              </a:rPr>
              <a:t>u </a:t>
            </a:r>
            <a:r>
              <a:rPr lang="en-US" altLang="en-US" sz="2600" dirty="0">
                <a:sym typeface="Symbol" panose="05050102010706020507" pitchFamily="18" charset="2"/>
              </a:rPr>
              <a:t>for the rule of the form </a:t>
            </a:r>
            <a:r>
              <a:rPr lang="en-US" altLang="en-US" sz="2600" dirty="0">
                <a:latin typeface="Courier New" panose="02070309020205020404" pitchFamily="49" charset="0"/>
                <a:cs typeface="Courier New" panose="02070309020205020404" pitchFamily="49" charset="0"/>
                <a:sym typeface="Symbol" panose="05050102010706020507" pitchFamily="18" charset="2"/>
              </a:rPr>
              <a:t>B </a:t>
            </a:r>
            <a:r>
              <a:rPr lang="en-US" altLang="en-US" sz="2600" dirty="0">
                <a:latin typeface="Courier New" panose="02070309020205020404" pitchFamily="49" charset="0"/>
                <a:cs typeface="Courier New" panose="02070309020205020404" pitchFamily="49" charset="0"/>
                <a:sym typeface="Wingdings" panose="05000000000000000000" pitchFamily="2" charset="2"/>
              </a:rPr>
              <a:t> </a:t>
            </a:r>
            <a:r>
              <a:rPr lang="en-US" altLang="en-US" sz="2600" dirty="0">
                <a:latin typeface="Courier New" panose="02070309020205020404" pitchFamily="49" charset="0"/>
                <a:cs typeface="Courier New" panose="02070309020205020404" pitchFamily="49" charset="0"/>
                <a:sym typeface="Symbol" panose="05050102010706020507" pitchFamily="18" charset="2"/>
              </a:rPr>
              <a:t>u</a:t>
            </a:r>
            <a:r>
              <a:rPr lang="en-US" altLang="en-US" sz="2600" dirty="0">
                <a:sym typeface="Symbol" panose="05050102010706020507" pitchFamily="18" charset="2"/>
              </a:rPr>
              <a:t>, unless this was a unit rule previously removed.</a:t>
            </a:r>
          </a:p>
          <a:p>
            <a:pPr lvl="1" algn="just" eaLnBrk="1" hangingPunct="1">
              <a:lnSpc>
                <a:spcPct val="110000"/>
              </a:lnSpc>
            </a:pPr>
            <a:r>
              <a:rPr lang="en-US" altLang="en-US" sz="2600" dirty="0">
                <a:sym typeface="Symbol" panose="05050102010706020507" pitchFamily="18" charset="2"/>
              </a:rPr>
              <a:t>Here </a:t>
            </a:r>
            <a:r>
              <a:rPr lang="en-US" altLang="en-US" sz="2600" dirty="0">
                <a:latin typeface="Courier New" panose="02070309020205020404" pitchFamily="49" charset="0"/>
                <a:cs typeface="Courier New" panose="02070309020205020404" pitchFamily="49" charset="0"/>
                <a:sym typeface="Symbol" panose="05050102010706020507" pitchFamily="18" charset="2"/>
              </a:rPr>
              <a:t>u</a:t>
            </a:r>
            <a:r>
              <a:rPr lang="en-US" altLang="en-US" sz="2600" dirty="0">
                <a:sym typeface="Symbol" panose="05050102010706020507" pitchFamily="18" charset="2"/>
              </a:rPr>
              <a:t> is a string of variables and terminals.</a:t>
            </a:r>
          </a:p>
          <a:p>
            <a:pPr algn="just" eaLnBrk="1" hangingPunct="1">
              <a:lnSpc>
                <a:spcPct val="110000"/>
              </a:lnSpc>
            </a:pPr>
            <a:r>
              <a:rPr lang="en-US" altLang="en-US" sz="3000" dirty="0">
                <a:sym typeface="Symbol" panose="05050102010706020507" pitchFamily="18" charset="2"/>
              </a:rPr>
              <a:t>Convert remaining rules into proper form, </a:t>
            </a:r>
            <a:br>
              <a:rPr lang="en-US" altLang="en-US" sz="3000" dirty="0">
                <a:sym typeface="Symbol" panose="05050102010706020507" pitchFamily="18" charset="2"/>
              </a:rPr>
            </a:br>
            <a:r>
              <a:rPr lang="en-US" altLang="en-US" sz="3000" dirty="0">
                <a:latin typeface="Courier New" panose="02070309020205020404" pitchFamily="49" charset="0"/>
                <a:cs typeface="Courier New" panose="02070309020205020404" pitchFamily="49" charset="0"/>
                <a:sym typeface="Symbol" panose="05050102010706020507" pitchFamily="18" charset="2"/>
              </a:rPr>
              <a:t>R</a:t>
            </a:r>
            <a:r>
              <a:rPr lang="en-US" altLang="en-US" sz="3000" dirty="0">
                <a:latin typeface="Courier New" panose="02070309020205020404" pitchFamily="49" charset="0"/>
                <a:cs typeface="Courier New" panose="02070309020205020404" pitchFamily="49" charset="0"/>
                <a:sym typeface="Wingdings" panose="05000000000000000000" pitchFamily="2" charset="2"/>
              </a:rPr>
              <a:t>PQ </a:t>
            </a:r>
            <a:r>
              <a:rPr lang="en-US" altLang="en-US" sz="3000" dirty="0">
                <a:sym typeface="Wingdings" panose="05000000000000000000" pitchFamily="2" charset="2"/>
              </a:rPr>
              <a:t>and </a:t>
            </a:r>
            <a:r>
              <a:rPr lang="en-US" altLang="en-US" sz="3000" dirty="0" err="1">
                <a:latin typeface="Courier New" panose="02070309020205020404" pitchFamily="49" charset="0"/>
                <a:cs typeface="Courier New" panose="02070309020205020404" pitchFamily="49" charset="0"/>
                <a:sym typeface="Wingdings" panose="05000000000000000000" pitchFamily="2" charset="2"/>
              </a:rPr>
              <a:t>Ru</a:t>
            </a:r>
            <a:r>
              <a:rPr lang="en-US" altLang="en-US" sz="3000" dirty="0">
                <a:sym typeface="Symbol" panose="05050102010706020507" pitchFamily="18" charset="2"/>
              </a:rPr>
              <a:t>.</a:t>
            </a:r>
          </a:p>
          <a:p>
            <a:pPr lvl="1" algn="just" eaLnBrk="1" hangingPunct="1">
              <a:lnSpc>
                <a:spcPct val="110000"/>
              </a:lnSpc>
            </a:pPr>
            <a:r>
              <a:rPr lang="en-US" altLang="en-US" sz="2600" dirty="0">
                <a:sym typeface="Symbol" panose="05050102010706020507" pitchFamily="18" charset="2"/>
              </a:rPr>
              <a:t>We replace each rule of the form</a:t>
            </a:r>
            <a:r>
              <a:rPr lang="en-US" altLang="en-US" sz="2600" dirty="0">
                <a:latin typeface="Courier New" panose="02070309020205020404" pitchFamily="49" charset="0"/>
                <a:cs typeface="Courier New" panose="02070309020205020404" pitchFamily="49" charset="0"/>
                <a:sym typeface="Symbol" panose="05050102010706020507" pitchFamily="18" charset="2"/>
              </a:rPr>
              <a:t> A </a:t>
            </a:r>
            <a:r>
              <a:rPr lang="en-US" altLang="en-US" sz="2600" dirty="0">
                <a:latin typeface="Courier New" panose="02070309020205020404" pitchFamily="49" charset="0"/>
                <a:cs typeface="Courier New" panose="02070309020205020404" pitchFamily="49" charset="0"/>
                <a:sym typeface="Wingdings" panose="05000000000000000000" pitchFamily="2" charset="2"/>
              </a:rPr>
              <a:t> u</a:t>
            </a:r>
            <a:r>
              <a:rPr lang="en-US" altLang="en-US" sz="2600" baseline="-25000" dirty="0">
                <a:latin typeface="Courier New" panose="02070309020205020404" pitchFamily="49" charset="0"/>
                <a:cs typeface="Courier New" panose="02070309020205020404" pitchFamily="49" charset="0"/>
                <a:sym typeface="Wingdings" panose="05000000000000000000" pitchFamily="2" charset="2"/>
              </a:rPr>
              <a:t>1</a:t>
            </a:r>
            <a:r>
              <a:rPr lang="en-US" altLang="en-US" sz="2600" dirty="0">
                <a:latin typeface="Courier New" panose="02070309020205020404" pitchFamily="49" charset="0"/>
                <a:cs typeface="Courier New" panose="02070309020205020404" pitchFamily="49" charset="0"/>
                <a:sym typeface="Wingdings" panose="05000000000000000000" pitchFamily="2" charset="2"/>
              </a:rPr>
              <a:t>u</a:t>
            </a:r>
            <a:r>
              <a:rPr lang="en-US" altLang="en-US" sz="2600" baseline="-25000" dirty="0">
                <a:latin typeface="Courier New" panose="02070309020205020404" pitchFamily="49" charset="0"/>
                <a:cs typeface="Courier New" panose="02070309020205020404" pitchFamily="49" charset="0"/>
                <a:sym typeface="Wingdings" panose="05000000000000000000" pitchFamily="2" charset="2"/>
              </a:rPr>
              <a:t>2</a:t>
            </a:r>
            <a:r>
              <a:rPr lang="en-US" altLang="en-US" sz="2600" dirty="0">
                <a:latin typeface="Courier New" panose="02070309020205020404" pitchFamily="49" charset="0"/>
                <a:cs typeface="Courier New" panose="02070309020205020404" pitchFamily="49" charset="0"/>
                <a:sym typeface="Wingdings" panose="05000000000000000000" pitchFamily="2" charset="2"/>
              </a:rPr>
              <a:t>…</a:t>
            </a:r>
            <a:r>
              <a:rPr lang="en-US" altLang="en-US" sz="2600" dirty="0" err="1">
                <a:latin typeface="Courier New" panose="02070309020205020404" pitchFamily="49" charset="0"/>
                <a:cs typeface="Courier New" panose="02070309020205020404" pitchFamily="49" charset="0"/>
                <a:sym typeface="Wingdings" panose="05000000000000000000" pitchFamily="2" charset="2"/>
              </a:rPr>
              <a:t>u</a:t>
            </a:r>
            <a:r>
              <a:rPr lang="en-US" altLang="en-US" sz="2600" baseline="-25000" dirty="0" err="1">
                <a:latin typeface="Courier New" panose="02070309020205020404" pitchFamily="49" charset="0"/>
                <a:cs typeface="Courier New" panose="02070309020205020404" pitchFamily="49" charset="0"/>
                <a:sym typeface="Wingdings" panose="05000000000000000000" pitchFamily="2" charset="2"/>
              </a:rPr>
              <a:t>k</a:t>
            </a:r>
            <a:r>
              <a:rPr lang="en-US" altLang="en-US" sz="2600" dirty="0">
                <a:latin typeface="Courier New" panose="02070309020205020404" pitchFamily="49" charset="0"/>
                <a:cs typeface="Courier New" panose="02070309020205020404" pitchFamily="49" charset="0"/>
                <a:sym typeface="Wingdings" panose="05000000000000000000" pitchFamily="2" charset="2"/>
              </a:rPr>
              <a:t> </a:t>
            </a:r>
            <a:r>
              <a:rPr lang="en-US" altLang="en-US" sz="2600" dirty="0">
                <a:sym typeface="Wingdings" panose="05000000000000000000" pitchFamily="2" charset="2"/>
              </a:rPr>
              <a:t>with the rules </a:t>
            </a:r>
            <a:r>
              <a:rPr lang="en-US" altLang="en-US" sz="2600" dirty="0">
                <a:latin typeface="Courier New" panose="02070309020205020404" pitchFamily="49" charset="0"/>
                <a:cs typeface="Courier New" panose="02070309020205020404" pitchFamily="49" charset="0"/>
                <a:sym typeface="Wingdings" panose="05000000000000000000" pitchFamily="2" charset="2"/>
              </a:rPr>
              <a:t>Au</a:t>
            </a:r>
            <a:r>
              <a:rPr lang="en-US" altLang="en-US" sz="2600" baseline="-25000" dirty="0">
                <a:latin typeface="Courier New" panose="02070309020205020404" pitchFamily="49" charset="0"/>
                <a:cs typeface="Courier New" panose="02070309020205020404" pitchFamily="49" charset="0"/>
                <a:sym typeface="Wingdings" panose="05000000000000000000" pitchFamily="2" charset="2"/>
              </a:rPr>
              <a:t>1</a:t>
            </a:r>
            <a:r>
              <a:rPr lang="en-US" altLang="en-US" sz="2600" dirty="0">
                <a:latin typeface="Courier New" panose="02070309020205020404" pitchFamily="49" charset="0"/>
                <a:cs typeface="Courier New" panose="02070309020205020404" pitchFamily="49" charset="0"/>
                <a:sym typeface="Wingdings" panose="05000000000000000000" pitchFamily="2" charset="2"/>
              </a:rPr>
              <a:t>A</a:t>
            </a:r>
            <a:r>
              <a:rPr lang="en-US" altLang="en-US" sz="2600" baseline="-25000" dirty="0">
                <a:latin typeface="Courier New" panose="02070309020205020404" pitchFamily="49" charset="0"/>
                <a:cs typeface="Courier New" panose="02070309020205020404" pitchFamily="49" charset="0"/>
                <a:sym typeface="Wingdings" panose="05000000000000000000" pitchFamily="2" charset="2"/>
              </a:rPr>
              <a:t>1</a:t>
            </a:r>
            <a:r>
              <a:rPr lang="en-US" altLang="en-US" sz="2600" dirty="0">
                <a:latin typeface="Courier New" panose="02070309020205020404" pitchFamily="49" charset="0"/>
                <a:cs typeface="Courier New" panose="02070309020205020404" pitchFamily="49" charset="0"/>
                <a:sym typeface="Wingdings" panose="05000000000000000000" pitchFamily="2" charset="2"/>
              </a:rPr>
              <a:t>, A</a:t>
            </a:r>
            <a:r>
              <a:rPr lang="en-US" altLang="en-US" sz="2600" baseline="-25000" dirty="0">
                <a:latin typeface="Courier New" panose="02070309020205020404" pitchFamily="49" charset="0"/>
                <a:cs typeface="Courier New" panose="02070309020205020404" pitchFamily="49" charset="0"/>
                <a:sym typeface="Wingdings" panose="05000000000000000000" pitchFamily="2" charset="2"/>
              </a:rPr>
              <a:t>1</a:t>
            </a:r>
            <a:r>
              <a:rPr lang="en-US" altLang="en-US" sz="2600" dirty="0">
                <a:latin typeface="Courier New" panose="02070309020205020404" pitchFamily="49" charset="0"/>
                <a:cs typeface="Courier New" panose="02070309020205020404" pitchFamily="49" charset="0"/>
                <a:sym typeface="Wingdings" panose="05000000000000000000" pitchFamily="2" charset="2"/>
              </a:rPr>
              <a:t>u</a:t>
            </a:r>
            <a:r>
              <a:rPr lang="en-US" altLang="en-US" sz="2600" baseline="-25000" dirty="0">
                <a:latin typeface="Courier New" panose="02070309020205020404" pitchFamily="49" charset="0"/>
                <a:cs typeface="Courier New" panose="02070309020205020404" pitchFamily="49" charset="0"/>
                <a:sym typeface="Wingdings" panose="05000000000000000000" pitchFamily="2" charset="2"/>
              </a:rPr>
              <a:t>2</a:t>
            </a:r>
            <a:r>
              <a:rPr lang="en-US" altLang="en-US" sz="2600" dirty="0">
                <a:latin typeface="Courier New" panose="02070309020205020404" pitchFamily="49" charset="0"/>
                <a:cs typeface="Courier New" panose="02070309020205020404" pitchFamily="49" charset="0"/>
                <a:sym typeface="Wingdings" panose="05000000000000000000" pitchFamily="2" charset="2"/>
              </a:rPr>
              <a:t>A</a:t>
            </a:r>
            <a:r>
              <a:rPr lang="en-US" altLang="en-US" sz="2600" baseline="-25000" dirty="0">
                <a:latin typeface="Courier New" panose="02070309020205020404" pitchFamily="49" charset="0"/>
                <a:cs typeface="Courier New" panose="02070309020205020404" pitchFamily="49" charset="0"/>
                <a:sym typeface="Wingdings" panose="05000000000000000000" pitchFamily="2" charset="2"/>
              </a:rPr>
              <a:t>2</a:t>
            </a:r>
            <a:r>
              <a:rPr lang="en-US" altLang="en-US" sz="2600" dirty="0">
                <a:latin typeface="Courier New" panose="02070309020205020404" pitchFamily="49" charset="0"/>
                <a:cs typeface="Courier New" panose="02070309020205020404" pitchFamily="49" charset="0"/>
                <a:sym typeface="Wingdings" panose="05000000000000000000" pitchFamily="2" charset="2"/>
              </a:rPr>
              <a:t>, A</a:t>
            </a:r>
            <a:r>
              <a:rPr lang="en-US" altLang="en-US" sz="2600" baseline="-25000" dirty="0">
                <a:latin typeface="Courier New" panose="02070309020205020404" pitchFamily="49" charset="0"/>
                <a:cs typeface="Courier New" panose="02070309020205020404" pitchFamily="49" charset="0"/>
                <a:sym typeface="Wingdings" panose="05000000000000000000" pitchFamily="2" charset="2"/>
              </a:rPr>
              <a:t>2</a:t>
            </a:r>
            <a:r>
              <a:rPr lang="en-US" altLang="en-US" sz="2600" dirty="0">
                <a:latin typeface="Courier New" panose="02070309020205020404" pitchFamily="49" charset="0"/>
                <a:cs typeface="Courier New" panose="02070309020205020404" pitchFamily="49" charset="0"/>
                <a:sym typeface="Wingdings" panose="05000000000000000000" pitchFamily="2" charset="2"/>
              </a:rPr>
              <a:t>u</a:t>
            </a:r>
            <a:r>
              <a:rPr lang="en-US" altLang="en-US" sz="2600" baseline="-25000" dirty="0">
                <a:latin typeface="Courier New" panose="02070309020205020404" pitchFamily="49" charset="0"/>
                <a:cs typeface="Courier New" panose="02070309020205020404" pitchFamily="49" charset="0"/>
                <a:sym typeface="Wingdings" panose="05000000000000000000" pitchFamily="2" charset="2"/>
              </a:rPr>
              <a:t>3</a:t>
            </a:r>
            <a:r>
              <a:rPr lang="en-US" altLang="en-US" sz="2600" dirty="0">
                <a:latin typeface="Courier New" panose="02070309020205020404" pitchFamily="49" charset="0"/>
                <a:cs typeface="Courier New" panose="02070309020205020404" pitchFamily="49" charset="0"/>
                <a:sym typeface="Wingdings" panose="05000000000000000000" pitchFamily="2" charset="2"/>
              </a:rPr>
              <a:t>A</a:t>
            </a:r>
            <a:r>
              <a:rPr lang="en-US" altLang="en-US" sz="2600" baseline="-25000" dirty="0">
                <a:latin typeface="Courier New" panose="02070309020205020404" pitchFamily="49" charset="0"/>
                <a:cs typeface="Courier New" panose="02070309020205020404" pitchFamily="49" charset="0"/>
                <a:sym typeface="Wingdings" panose="05000000000000000000" pitchFamily="2" charset="2"/>
              </a:rPr>
              <a:t>3</a:t>
            </a:r>
            <a:r>
              <a:rPr lang="en-US" altLang="en-US" sz="2600" dirty="0">
                <a:latin typeface="Courier New" panose="02070309020205020404" pitchFamily="49" charset="0"/>
                <a:cs typeface="Courier New" panose="02070309020205020404" pitchFamily="49" charset="0"/>
                <a:sym typeface="Wingdings" panose="05000000000000000000" pitchFamily="2" charset="2"/>
              </a:rPr>
              <a:t>, … , A</a:t>
            </a:r>
            <a:r>
              <a:rPr lang="en-US" altLang="en-US" sz="2600" baseline="-25000" dirty="0">
                <a:latin typeface="Courier New" panose="02070309020205020404" pitchFamily="49" charset="0"/>
                <a:cs typeface="Courier New" panose="02070309020205020404" pitchFamily="49" charset="0"/>
                <a:sym typeface="Wingdings" panose="05000000000000000000" pitchFamily="2" charset="2"/>
              </a:rPr>
              <a:t>k-2</a:t>
            </a:r>
            <a:r>
              <a:rPr lang="en-US" altLang="en-US" sz="2600" dirty="0">
                <a:latin typeface="Courier New" panose="02070309020205020404" pitchFamily="49" charset="0"/>
                <a:cs typeface="Courier New" panose="02070309020205020404" pitchFamily="49" charset="0"/>
                <a:sym typeface="Wingdings" panose="05000000000000000000" pitchFamily="2" charset="2"/>
              </a:rPr>
              <a:t>u</a:t>
            </a:r>
            <a:r>
              <a:rPr lang="en-US" altLang="en-US" sz="2600" baseline="-25000" dirty="0">
                <a:latin typeface="Courier New" panose="02070309020205020404" pitchFamily="49" charset="0"/>
                <a:cs typeface="Courier New" panose="02070309020205020404" pitchFamily="49" charset="0"/>
                <a:sym typeface="Wingdings" panose="05000000000000000000" pitchFamily="2" charset="2"/>
              </a:rPr>
              <a:t>k-1</a:t>
            </a:r>
            <a:r>
              <a:rPr lang="en-US" altLang="en-US" sz="2600" dirty="0">
                <a:latin typeface="Courier New" panose="02070309020205020404" pitchFamily="49" charset="0"/>
                <a:cs typeface="Courier New" panose="02070309020205020404" pitchFamily="49" charset="0"/>
                <a:sym typeface="Wingdings" panose="05000000000000000000" pitchFamily="2" charset="2"/>
              </a:rPr>
              <a:t>u</a:t>
            </a:r>
            <a:r>
              <a:rPr lang="en-US" altLang="en-US" sz="2600" baseline="-25000" dirty="0">
                <a:latin typeface="Courier New" panose="02070309020205020404" pitchFamily="49" charset="0"/>
                <a:cs typeface="Courier New" panose="02070309020205020404" pitchFamily="49" charset="0"/>
                <a:sym typeface="Wingdings" panose="05000000000000000000" pitchFamily="2" charset="2"/>
              </a:rPr>
              <a:t>k</a:t>
            </a:r>
            <a:r>
              <a:rPr lang="en-US" altLang="en-US" sz="2600" dirty="0">
                <a:sym typeface="Wingdings" panose="05000000000000000000" pitchFamily="2" charset="2"/>
              </a:rPr>
              <a:t>.</a:t>
            </a:r>
          </a:p>
          <a:p>
            <a:pPr lvl="1" algn="just" eaLnBrk="1" hangingPunct="1">
              <a:lnSpc>
                <a:spcPct val="110000"/>
              </a:lnSpc>
            </a:pPr>
            <a:r>
              <a:rPr lang="en-US" altLang="en-US" sz="2600" dirty="0">
                <a:sym typeface="Wingdings" panose="05000000000000000000" pitchFamily="2" charset="2"/>
              </a:rPr>
              <a:t>Here </a:t>
            </a:r>
            <a:r>
              <a:rPr lang="en-US" altLang="en-US" sz="2600" dirty="0">
                <a:latin typeface="Courier New" panose="02070309020205020404" pitchFamily="49" charset="0"/>
                <a:cs typeface="Courier New" panose="02070309020205020404" pitchFamily="49" charset="0"/>
                <a:sym typeface="Wingdings" panose="05000000000000000000" pitchFamily="2" charset="2"/>
              </a:rPr>
              <a:t>k </a:t>
            </a:r>
            <a:r>
              <a:rPr lang="en-US" altLang="en-US" sz="2600" dirty="0">
                <a:latin typeface="Courier New" panose="02070309020205020404" pitchFamily="49" charset="0"/>
                <a:cs typeface="Courier New" panose="02070309020205020404" pitchFamily="49" charset="0"/>
                <a:sym typeface="Symbol" panose="05050102010706020507" pitchFamily="18" charset="2"/>
              </a:rPr>
              <a:t> 3 </a:t>
            </a:r>
            <a:r>
              <a:rPr lang="en-US" altLang="en-US" sz="2600" dirty="0">
                <a:sym typeface="Symbol" panose="05050102010706020507" pitchFamily="18" charset="2"/>
              </a:rPr>
              <a:t>and each </a:t>
            </a:r>
            <a:r>
              <a:rPr lang="en-US" altLang="en-US" sz="2600" dirty="0" err="1">
                <a:latin typeface="Courier New" panose="02070309020205020404" pitchFamily="49" charset="0"/>
                <a:cs typeface="Courier New" panose="02070309020205020404" pitchFamily="49" charset="0"/>
                <a:sym typeface="Symbol" panose="05050102010706020507" pitchFamily="18" charset="2"/>
              </a:rPr>
              <a:t>u</a:t>
            </a:r>
            <a:r>
              <a:rPr lang="en-US" altLang="en-US" sz="2600" baseline="-25000" dirty="0" err="1">
                <a:latin typeface="Courier New" panose="02070309020205020404" pitchFamily="49" charset="0"/>
                <a:cs typeface="Courier New" panose="02070309020205020404" pitchFamily="49" charset="0"/>
                <a:sym typeface="Symbol" panose="05050102010706020507" pitchFamily="18" charset="2"/>
              </a:rPr>
              <a:t>i</a:t>
            </a:r>
            <a:r>
              <a:rPr lang="en-US" altLang="en-US" sz="2600" dirty="0">
                <a:sym typeface="Symbol" panose="05050102010706020507" pitchFamily="18" charset="2"/>
              </a:rPr>
              <a:t> is a variable or terminal symbol, </a:t>
            </a:r>
            <a:br>
              <a:rPr lang="en-US" altLang="en-US" sz="2600" dirty="0">
                <a:sym typeface="Symbol" panose="05050102010706020507" pitchFamily="18" charset="2"/>
              </a:rPr>
            </a:br>
            <a:r>
              <a:rPr lang="en-US" altLang="en-US" sz="2600" dirty="0">
                <a:sym typeface="Symbol" panose="05050102010706020507" pitchFamily="18" charset="2"/>
              </a:rPr>
              <a:t>and </a:t>
            </a:r>
            <a:r>
              <a:rPr lang="en-US" altLang="en-US" sz="2600" dirty="0">
                <a:latin typeface="Courier New" panose="02070309020205020404" pitchFamily="49" charset="0"/>
                <a:cs typeface="Courier New" panose="02070309020205020404" pitchFamily="49" charset="0"/>
                <a:sym typeface="Symbol" panose="05050102010706020507" pitchFamily="18" charset="2"/>
              </a:rPr>
              <a:t>A</a:t>
            </a:r>
            <a:r>
              <a:rPr lang="en-US" altLang="en-US" sz="2600" baseline="-25000" dirty="0">
                <a:latin typeface="Courier New" panose="02070309020205020404" pitchFamily="49" charset="0"/>
                <a:cs typeface="Courier New" panose="02070309020205020404" pitchFamily="49" charset="0"/>
                <a:sym typeface="Symbol" panose="05050102010706020507" pitchFamily="18" charset="2"/>
              </a:rPr>
              <a:t>i</a:t>
            </a:r>
            <a:r>
              <a:rPr lang="en-US" altLang="en-US" sz="2600" dirty="0">
                <a:sym typeface="Symbol" panose="05050102010706020507" pitchFamily="18" charset="2"/>
              </a:rPr>
              <a:t>’s are new variables.</a:t>
            </a:r>
          </a:p>
          <a:p>
            <a:pPr lvl="1" algn="just" eaLnBrk="1" hangingPunct="1">
              <a:lnSpc>
                <a:spcPct val="110000"/>
              </a:lnSpc>
            </a:pPr>
            <a:r>
              <a:rPr lang="en-US" altLang="en-US" sz="2600" dirty="0">
                <a:sym typeface="Symbol" panose="05050102010706020507" pitchFamily="18" charset="2"/>
              </a:rPr>
              <a:t>If </a:t>
            </a:r>
            <a:r>
              <a:rPr lang="en-US" altLang="en-US" sz="2600" dirty="0">
                <a:latin typeface="Courier New" panose="02070309020205020404" pitchFamily="49" charset="0"/>
                <a:cs typeface="Courier New" panose="02070309020205020404" pitchFamily="49" charset="0"/>
                <a:sym typeface="Wingdings" panose="05000000000000000000" pitchFamily="2" charset="2"/>
              </a:rPr>
              <a:t>k </a:t>
            </a:r>
            <a:r>
              <a:rPr lang="en-US" altLang="en-US" sz="2600" dirty="0">
                <a:latin typeface="Courier New" panose="02070309020205020404" pitchFamily="49" charset="0"/>
                <a:cs typeface="Courier New" panose="02070309020205020404" pitchFamily="49" charset="0"/>
                <a:sym typeface="Symbol" panose="05050102010706020507" pitchFamily="18" charset="2"/>
              </a:rPr>
              <a:t> 2</a:t>
            </a:r>
            <a:r>
              <a:rPr lang="en-US" altLang="en-US" sz="2600" dirty="0">
                <a:sym typeface="Symbol" panose="05050102010706020507" pitchFamily="18" charset="2"/>
              </a:rPr>
              <a:t>, replace any terminal </a:t>
            </a:r>
            <a:r>
              <a:rPr lang="en-US" altLang="en-US" sz="2600" dirty="0" err="1">
                <a:latin typeface="Courier New" panose="02070309020205020404" pitchFamily="49" charset="0"/>
                <a:cs typeface="Courier New" panose="02070309020205020404" pitchFamily="49" charset="0"/>
                <a:sym typeface="Symbol" panose="05050102010706020507" pitchFamily="18" charset="2"/>
              </a:rPr>
              <a:t>u</a:t>
            </a:r>
            <a:r>
              <a:rPr lang="en-US" altLang="en-US" sz="2600" baseline="-25000" dirty="0" err="1">
                <a:latin typeface="Courier New" panose="02070309020205020404" pitchFamily="49" charset="0"/>
                <a:cs typeface="Courier New" panose="02070309020205020404" pitchFamily="49" charset="0"/>
                <a:sym typeface="Symbol" panose="05050102010706020507" pitchFamily="18" charset="2"/>
              </a:rPr>
              <a:t>i</a:t>
            </a:r>
            <a:r>
              <a:rPr lang="en-US" altLang="en-US" sz="2600" dirty="0">
                <a:sym typeface="Symbol" panose="05050102010706020507" pitchFamily="18" charset="2"/>
              </a:rPr>
              <a:t> in the preceding rule(s) with the new variable </a:t>
            </a:r>
            <a:r>
              <a:rPr lang="en-US" altLang="en-US" sz="2600" dirty="0">
                <a:latin typeface="Courier New" panose="02070309020205020404" pitchFamily="49" charset="0"/>
                <a:cs typeface="Courier New" panose="02070309020205020404" pitchFamily="49" charset="0"/>
                <a:sym typeface="Symbol" panose="05050102010706020507" pitchFamily="18" charset="2"/>
              </a:rPr>
              <a:t>U</a:t>
            </a:r>
            <a:r>
              <a:rPr lang="en-US" altLang="en-US" sz="2600" baseline="-25000" dirty="0">
                <a:latin typeface="Courier New" panose="02070309020205020404" pitchFamily="49" charset="0"/>
                <a:cs typeface="Courier New" panose="02070309020205020404" pitchFamily="49" charset="0"/>
                <a:sym typeface="Symbol" panose="05050102010706020507" pitchFamily="18" charset="2"/>
              </a:rPr>
              <a:t>i</a:t>
            </a:r>
            <a:r>
              <a:rPr lang="en-US" altLang="en-US" sz="2600" dirty="0">
                <a:sym typeface="Symbol" panose="05050102010706020507" pitchFamily="18" charset="2"/>
              </a:rPr>
              <a:t> and the rule </a:t>
            </a:r>
            <a:r>
              <a:rPr lang="en-US" altLang="en-US" sz="2600" dirty="0" err="1">
                <a:latin typeface="Courier New" panose="02070309020205020404" pitchFamily="49" charset="0"/>
                <a:cs typeface="Courier New" panose="02070309020205020404" pitchFamily="49" charset="0"/>
                <a:sym typeface="Symbol" panose="05050102010706020507" pitchFamily="18" charset="2"/>
              </a:rPr>
              <a:t>U</a:t>
            </a:r>
            <a:r>
              <a:rPr lang="en-US" altLang="en-US" sz="2600" baseline="-25000" dirty="0" err="1">
                <a:latin typeface="Courier New" panose="02070309020205020404" pitchFamily="49" charset="0"/>
                <a:cs typeface="Courier New" panose="02070309020205020404" pitchFamily="49" charset="0"/>
                <a:sym typeface="Symbol" panose="05050102010706020507" pitchFamily="18" charset="2"/>
              </a:rPr>
              <a:t>i</a:t>
            </a:r>
            <a:r>
              <a:rPr lang="en-US" altLang="en-US" sz="2600" dirty="0" err="1">
                <a:latin typeface="Courier New" panose="02070309020205020404" pitchFamily="49" charset="0"/>
                <a:cs typeface="Courier New" panose="02070309020205020404" pitchFamily="49" charset="0"/>
                <a:sym typeface="Wingdings" panose="05000000000000000000" pitchFamily="2" charset="2"/>
              </a:rPr>
              <a:t>u</a:t>
            </a:r>
            <a:r>
              <a:rPr lang="en-US" altLang="en-US" sz="2600" baseline="-25000" dirty="0" err="1">
                <a:latin typeface="Courier New" panose="02070309020205020404" pitchFamily="49" charset="0"/>
                <a:cs typeface="Courier New" panose="02070309020205020404" pitchFamily="49" charset="0"/>
                <a:sym typeface="Wingdings" panose="05000000000000000000" pitchFamily="2" charset="2"/>
              </a:rPr>
              <a:t>i</a:t>
            </a:r>
            <a:r>
              <a:rPr lang="en-US" altLang="en-US" sz="2600" dirty="0">
                <a:sym typeface="Wingdings" panose="05000000000000000000" pitchFamily="2" charset="2"/>
              </a:rPr>
              <a:t>.</a:t>
            </a:r>
          </a:p>
          <a:p>
            <a:pPr algn="just" eaLnBrk="1" hangingPunct="1">
              <a:lnSpc>
                <a:spcPct val="110000"/>
              </a:lnSpc>
            </a:pPr>
            <a:r>
              <a:rPr lang="en-US" altLang="en-US" sz="3000" dirty="0">
                <a:sym typeface="Symbol" panose="05050102010706020507" pitchFamily="18" charset="2"/>
              </a:rPr>
              <a:t>The above procedure converts a Grammar to a Chomsky normal form. Next, we will go through an example</a:t>
            </a:r>
            <a:r>
              <a:rPr lang="en-US" altLang="en-US" sz="2800" dirty="0">
                <a:sym typeface="Symbol" panose="05050102010706020507" pitchFamily="18" charset="2"/>
              </a:rPr>
              <a:t>.</a:t>
            </a:r>
          </a:p>
        </p:txBody>
      </p:sp>
    </p:spTree>
    <p:extLst>
      <p:ext uri="{BB962C8B-B14F-4D97-AF65-F5344CB8AC3E}">
        <p14:creationId xmlns:p14="http://schemas.microsoft.com/office/powerpoint/2010/main" val="2145450641"/>
      </p:ext>
    </p:extLst>
  </p:cSld>
  <p:clrMapOvr>
    <a:masterClrMapping/>
  </p:clrMapOvr>
</p:sld>
</file>

<file path=ppt/theme/theme1.xml><?xml version="1.0" encoding="utf-8"?>
<a:theme xmlns:a="http://schemas.openxmlformats.org/drawingml/2006/main" name="AIUB 2020">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a:tailEnd type="triangle" w="lg" len="lg"/>
        </a:ln>
      </a:spPr>
      <a:bodyPr/>
      <a:lstStyle/>
      <a:style>
        <a:lnRef idx="2">
          <a:schemeClr val="dk1"/>
        </a:lnRef>
        <a:fillRef idx="0">
          <a:schemeClr val="dk1"/>
        </a:fillRef>
        <a:effectRef idx="1">
          <a:schemeClr val="dk1"/>
        </a:effectRef>
        <a:fontRef idx="minor">
          <a:schemeClr val="tx1"/>
        </a:fontRef>
      </a:style>
    </a:lnDef>
  </a:objectDefaults>
  <a:extraClrSchemeLst/>
  <a:extLst>
    <a:ext uri="{05A4C25C-085E-4340-85A3-A5531E510DB2}">
      <thm15:themeFamily xmlns:thm15="http://schemas.microsoft.com/office/thememl/2012/main" name="AIUB 2020" id="{6B78C454-D1CF-492E-B5BA-3A1A569F1B4B}" vid="{2226A40E-D5BE-4EBF-B1D5-CA96A690A30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E34F36449696C4D9A39A602A84CD659" ma:contentTypeVersion="2" ma:contentTypeDescription="Create a new document." ma:contentTypeScope="" ma:versionID="e13de4224e8596c5bbe69247c07125c1">
  <xsd:schema xmlns:xsd="http://www.w3.org/2001/XMLSchema" xmlns:xs="http://www.w3.org/2001/XMLSchema" xmlns:p="http://schemas.microsoft.com/office/2006/metadata/properties" xmlns:ns2="d2759a66-45ac-4dcc-97a7-1d1447a6f8ca" targetNamespace="http://schemas.microsoft.com/office/2006/metadata/properties" ma:root="true" ma:fieldsID="33182f9908a056a3534a0f208b979359" ns2:_="">
    <xsd:import namespace="d2759a66-45ac-4dcc-97a7-1d1447a6f8ca"/>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2759a66-45ac-4dcc-97a7-1d1447a6f8c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6DB24A5-EA46-42B7-8CD9-05FDF5200F6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2759a66-45ac-4dcc-97a7-1d1447a6f8c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B3D4C69-ECD7-4E05-8511-968C66ECBEE6}">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1B90A1D9-0B4D-4C87-A4C9-D9FF3A7E9B2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AIUB 2020</Template>
  <TotalTime>1368</TotalTime>
  <Words>3134</Words>
  <Application>Microsoft Office PowerPoint</Application>
  <PresentationFormat>On-screen Show (4:3)</PresentationFormat>
  <Paragraphs>405</Paragraphs>
  <Slides>15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Arial Black</vt:lpstr>
      <vt:lpstr>Calibri</vt:lpstr>
      <vt:lpstr>Corbel</vt:lpstr>
      <vt:lpstr>Courier New</vt:lpstr>
      <vt:lpstr>Symbol</vt:lpstr>
      <vt:lpstr>Wingdings</vt:lpstr>
      <vt:lpstr>AIUB 2020</vt:lpstr>
      <vt:lpstr>Context-Free Languages (CFL)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Mashiour Rahman</dc:creator>
  <cp:lastModifiedBy>Sharfuddin Mahmood</cp:lastModifiedBy>
  <cp:revision>326</cp:revision>
  <dcterms:created xsi:type="dcterms:W3CDTF">2020-07-03T15:11:23Z</dcterms:created>
  <dcterms:modified xsi:type="dcterms:W3CDTF">2023-07-16T07:36:38Z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0x010100BE34F36449696C4D9A39A602A84CD659</vt:lpwstr>
  </property>
</Properties>
</file>