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4"/>
  </p:sldMasterIdLst>
  <p:notesMasterIdLst>
    <p:notesMasterId r:id="rId21"/>
  </p:notesMasterIdLst>
  <p:sldIdLst>
    <p:sldId id="256" r:id="rId5"/>
    <p:sldId id="257" r:id="rId6"/>
    <p:sldId id="258" r:id="rId7"/>
    <p:sldId id="259" r:id="rId8"/>
    <p:sldId id="280" r:id="rId9"/>
    <p:sldId id="283" r:id="rId10"/>
    <p:sldId id="284" r:id="rId11"/>
    <p:sldId id="286" r:id="rId12"/>
    <p:sldId id="288" r:id="rId13"/>
    <p:sldId id="289" r:id="rId14"/>
    <p:sldId id="287" r:id="rId15"/>
    <p:sldId id="293" r:id="rId16"/>
    <p:sldId id="294" r:id="rId17"/>
    <p:sldId id="296" r:id="rId18"/>
    <p:sldId id="295"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49" autoAdjust="0"/>
    <p:restoredTop sz="92373" autoAdjust="0"/>
  </p:normalViewPr>
  <p:slideViewPr>
    <p:cSldViewPr snapToGrid="0">
      <p:cViewPr varScale="1">
        <p:scale>
          <a:sx n="83" d="100"/>
          <a:sy n="83" d="100"/>
        </p:scale>
        <p:origin x="148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6/6/21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93354402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606120922"/>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98875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6346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392595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22507114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16294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5652926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59663458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9027174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90304481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264614810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114412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2183506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2802778"/>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184176"/>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581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663802168"/>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52811559"/>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15651211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49343836"/>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601623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70131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9858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30886164"/>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9244033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31546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6646630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62C28208-657D-4AC5-95EB-6935D202AA29}"/>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03ED719-BD56-4114-8960-74F6D2778E8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121C1B3C-1FC8-4B36-8AF3-B80E44A7DEA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9F9AAA96-9267-469D-AECB-6A2BA54232D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259784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0695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000" b="1" i="0" cap="small" baseline="0">
                <a:latin typeface="+mj-lt"/>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683643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8506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07567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66360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7445447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2527347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757157867"/>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32151211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697" r:id="rId36"/>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hyperlink" Target="RegularLanguage-TOC_Sipser.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br>
              <a:rPr lang="en-US" dirty="0"/>
            </a:br>
            <a:r>
              <a:rPr lang="en-US" dirty="0"/>
              <a:t>Regular Language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4</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2</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sz="1800"/>
              <a:t>S</a:t>
            </a:r>
            <a:r>
              <a:rPr lang="en-US"/>
              <a:t>ummer</a:t>
            </a:r>
            <a:r>
              <a:rPr lang="en-US" sz="1800"/>
              <a:t> </a:t>
            </a:r>
            <a:r>
              <a:rPr lang="en-US" sz="1800" dirty="0"/>
              <a:t>2020-2021</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Dr. Hossain Md </a:t>
            </a:r>
            <a:r>
              <a:rPr lang="en-US" dirty="0" err="1"/>
              <a:t>Shakhawat</a:t>
            </a:r>
            <a:r>
              <a:rPr lang="en-US" dirty="0"/>
              <a:t>, Assistant Professor, </a:t>
            </a:r>
          </a:p>
          <a:p>
            <a:r>
              <a:rPr lang="en-US" dirty="0"/>
              <a:t>Department of Computer Science, Faculty of Science &amp; Technology.</a:t>
            </a:r>
          </a:p>
          <a:p>
            <a:r>
              <a:rPr lang="en-US" dirty="0" err="1"/>
              <a:t>shakhawat@aiub.edu</a:t>
            </a:r>
            <a:endParaRPr lang="en-US" dirty="0"/>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4672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3326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26234" y="2501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4672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3326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26234" y="2684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4672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3326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26234" y="2882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4672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3326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26234" y="3065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4672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3326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26234" y="5200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4672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3326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26234" y="538351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4672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3326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26234" y="5581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46728" y="218287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33268" y="218287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26234" y="21962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27861" y="219620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31488" y="255220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46728" y="488400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33268" y="488400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26234" y="489733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27861" y="489733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31488" y="525333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7" name="Straight Arrow Connector 256">
            <a:extLst>
              <a:ext uri="{FF2B5EF4-FFF2-40B4-BE49-F238E27FC236}">
                <a16:creationId xmlns:a16="http://schemas.microsoft.com/office/drawing/2014/main" id="{590B9341-CA5C-4CF5-9D2A-64EB0EEC9041}"/>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9" name="Straight Arrow Connector 258">
            <a:extLst>
              <a:ext uri="{FF2B5EF4-FFF2-40B4-BE49-F238E27FC236}">
                <a16:creationId xmlns:a16="http://schemas.microsoft.com/office/drawing/2014/main" id="{AD113927-5FBB-4F39-B66E-599B85105E64}"/>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Connector 259">
            <a:extLst>
              <a:ext uri="{FF2B5EF4-FFF2-40B4-BE49-F238E27FC236}">
                <a16:creationId xmlns:a16="http://schemas.microsoft.com/office/drawing/2014/main" id="{0A8E2A39-4EC2-4464-83E0-94F110AFA2A8}"/>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B61CB2BB-0FEB-47B0-9722-FE4A5C1F4A16}"/>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262" name="TextBox 261">
            <a:extLst>
              <a:ext uri="{FF2B5EF4-FFF2-40B4-BE49-F238E27FC236}">
                <a16:creationId xmlns:a16="http://schemas.microsoft.com/office/drawing/2014/main" id="{243333FE-E017-4E31-B1E0-95E9175CAD66}"/>
              </a:ext>
            </a:extLst>
          </p:cNvPr>
          <p:cNvSpPr txBox="1"/>
          <p:nvPr/>
        </p:nvSpPr>
        <p:spPr>
          <a:xfrm>
            <a:off x="-59814" y="808573"/>
            <a:ext cx="3400146"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40138BDA-E570-47AC-AF7C-4B987BADE03F}"/>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cxnSp>
        <p:nvCxnSpPr>
          <p:cNvPr id="5" name="Straight Arrow Connector 4">
            <a:extLst>
              <a:ext uri="{FF2B5EF4-FFF2-40B4-BE49-F238E27FC236}">
                <a16:creationId xmlns:a16="http://schemas.microsoft.com/office/drawing/2014/main" id="{B8073C7B-EC2B-40C4-B37E-E61298E244C1}"/>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33" name="Oval 232">
            <a:extLst>
              <a:ext uri="{FF2B5EF4-FFF2-40B4-BE49-F238E27FC236}">
                <a16:creationId xmlns:a16="http://schemas.microsoft.com/office/drawing/2014/main" id="{8A01B728-09AE-423E-9974-54A4FB336723}"/>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5" name="Oval 234">
            <a:extLst>
              <a:ext uri="{FF2B5EF4-FFF2-40B4-BE49-F238E27FC236}">
                <a16:creationId xmlns:a16="http://schemas.microsoft.com/office/drawing/2014/main" id="{62A5A5A5-86BF-46EC-8FB3-871CCDF96A23}"/>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6" name="Oval 235">
            <a:extLst>
              <a:ext uri="{FF2B5EF4-FFF2-40B4-BE49-F238E27FC236}">
                <a16:creationId xmlns:a16="http://schemas.microsoft.com/office/drawing/2014/main" id="{9DD7B4D6-4C3F-42A7-B211-37C2A46E29D4}"/>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7" name="Oval 236">
            <a:extLst>
              <a:ext uri="{FF2B5EF4-FFF2-40B4-BE49-F238E27FC236}">
                <a16:creationId xmlns:a16="http://schemas.microsoft.com/office/drawing/2014/main" id="{6512196D-855B-47C5-AFC7-9EFAFCA1513E}"/>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8" name="Oval 237">
            <a:extLst>
              <a:ext uri="{FF2B5EF4-FFF2-40B4-BE49-F238E27FC236}">
                <a16:creationId xmlns:a16="http://schemas.microsoft.com/office/drawing/2014/main" id="{39AA2577-35CB-4789-9BD2-338062C9DDD4}"/>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9" name="Oval 238">
            <a:extLst>
              <a:ext uri="{FF2B5EF4-FFF2-40B4-BE49-F238E27FC236}">
                <a16:creationId xmlns:a16="http://schemas.microsoft.com/office/drawing/2014/main" id="{D0FE5C6E-64A3-4F2E-AC41-E33BC001729F}"/>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40" name="TextBox 239">
            <a:extLst>
              <a:ext uri="{FF2B5EF4-FFF2-40B4-BE49-F238E27FC236}">
                <a16:creationId xmlns:a16="http://schemas.microsoft.com/office/drawing/2014/main" id="{EE385876-F1AE-443A-BDE5-5C57545D448B}"/>
              </a:ext>
            </a:extLst>
          </p:cNvPr>
          <p:cNvSpPr txBox="1"/>
          <p:nvPr/>
        </p:nvSpPr>
        <p:spPr>
          <a:xfrm>
            <a:off x="3563926" y="4297017"/>
            <a:ext cx="391891"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a:t>
            </a:r>
            <a:endParaRPr lang="en-US" altLang="en-US" dirty="0"/>
          </a:p>
        </p:txBody>
      </p:sp>
      <p:sp>
        <p:nvSpPr>
          <p:cNvPr id="241" name="TextBox 240">
            <a:extLst>
              <a:ext uri="{FF2B5EF4-FFF2-40B4-BE49-F238E27FC236}">
                <a16:creationId xmlns:a16="http://schemas.microsoft.com/office/drawing/2014/main" id="{2A1101D1-70B8-404E-A2D9-63FF3C68AEC3}"/>
              </a:ext>
            </a:extLst>
          </p:cNvPr>
          <p:cNvSpPr txBox="1"/>
          <p:nvPr/>
        </p:nvSpPr>
        <p:spPr>
          <a:xfrm>
            <a:off x="7022846" y="914346"/>
            <a:ext cx="292034"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endParaRPr lang="en-US" altLang="en-US" b="1" dirty="0"/>
          </a:p>
        </p:txBody>
      </p:sp>
      <p:sp>
        <p:nvSpPr>
          <p:cNvPr id="4" name="TextBox 3">
            <a:extLst>
              <a:ext uri="{FF2B5EF4-FFF2-40B4-BE49-F238E27FC236}">
                <a16:creationId xmlns:a16="http://schemas.microsoft.com/office/drawing/2014/main" id="{7A4EC336-6F45-4496-B287-A02D0DA3F47A}"/>
              </a:ext>
            </a:extLst>
          </p:cNvPr>
          <p:cNvSpPr txBox="1"/>
          <p:nvPr/>
        </p:nvSpPr>
        <p:spPr>
          <a:xfrm>
            <a:off x="3049384" y="5173844"/>
            <a:ext cx="4954954" cy="646331"/>
          </a:xfrm>
          <a:prstGeom prst="rect">
            <a:avLst/>
          </a:prstGeom>
          <a:noFill/>
        </p:spPr>
        <p:txBody>
          <a:bodyPr wrap="square" rtlCol="0">
            <a:spAutoFit/>
          </a:bodyPr>
          <a:lstStyle/>
          <a:p>
            <a:pPr algn="ctr"/>
            <a:r>
              <a:rPr lang="en-US" dirty="0"/>
              <a:t>Mark the start state from the start states </a:t>
            </a:r>
            <a:r>
              <a:rPr lang="en-US" altLang="en-US" sz="1800" b="1" i="1" dirty="0">
                <a:cs typeface="Arial" panose="020B0604020202020204" pitchFamily="34" charset="0"/>
                <a:sym typeface="Symbol" panose="05050102010706020507" pitchFamily="18" charset="2"/>
              </a:rPr>
              <a:t>q</a:t>
            </a:r>
            <a:r>
              <a:rPr lang="en-US" altLang="en-US" sz="1800" b="1" baseline="-25000" dirty="0">
                <a:cs typeface="Arial" panose="020B0604020202020204" pitchFamily="34" charset="0"/>
                <a:sym typeface="Symbol" panose="05050102010706020507" pitchFamily="18" charset="2"/>
              </a:rPr>
              <a:t>0.1.1</a:t>
            </a:r>
            <a:r>
              <a:rPr lang="en-US" dirty="0"/>
              <a:t> and </a:t>
            </a:r>
            <a:r>
              <a:rPr lang="en-US" altLang="en-US" sz="1800" b="1" i="1" dirty="0">
                <a:cs typeface="Arial" panose="020B0604020202020204" pitchFamily="34" charset="0"/>
                <a:sym typeface="Symbol" panose="05050102010706020507" pitchFamily="18" charset="2"/>
              </a:rPr>
              <a:t>q</a:t>
            </a:r>
            <a:r>
              <a:rPr lang="en-US" altLang="en-US" sz="1800" b="1" baseline="-25000" dirty="0">
                <a:cs typeface="Arial" panose="020B0604020202020204" pitchFamily="34" charset="0"/>
                <a:sym typeface="Symbol" panose="05050102010706020507" pitchFamily="18" charset="2"/>
              </a:rPr>
              <a:t>0.1.2</a:t>
            </a:r>
            <a:r>
              <a:rPr lang="en-US" dirty="0"/>
              <a:t> of the two machines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 </a:t>
            </a:r>
            <a:r>
              <a:rPr lang="en-US" dirty="0"/>
              <a:t>and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
        <p:nvSpPr>
          <p:cNvPr id="6" name="TextBox 5">
            <a:extLst>
              <a:ext uri="{FF2B5EF4-FFF2-40B4-BE49-F238E27FC236}">
                <a16:creationId xmlns:a16="http://schemas.microsoft.com/office/drawing/2014/main" id="{46B53F1B-D567-44B5-B2E9-147CE9ED6A84}"/>
              </a:ext>
            </a:extLst>
          </p:cNvPr>
          <p:cNvSpPr txBox="1"/>
          <p:nvPr/>
        </p:nvSpPr>
        <p:spPr>
          <a:xfrm>
            <a:off x="3082038" y="5767882"/>
            <a:ext cx="4954954" cy="646331"/>
          </a:xfrm>
          <a:prstGeom prst="rect">
            <a:avLst/>
          </a:prstGeom>
          <a:noFill/>
        </p:spPr>
        <p:txBody>
          <a:bodyPr wrap="square" rtlCol="0">
            <a:spAutoFit/>
          </a:bodyPr>
          <a:lstStyle/>
          <a:p>
            <a:pPr algn="ctr"/>
            <a:r>
              <a:rPr lang="en-US" dirty="0"/>
              <a:t>Mark the final states from the set of final states </a:t>
            </a:r>
            <a:r>
              <a:rPr lang="en-US" altLang="en-US" sz="1800" b="1" i="1" dirty="0">
                <a:cs typeface="Arial" panose="020B0604020202020204" pitchFamily="34" charset="0"/>
                <a:sym typeface="Symbol" panose="05050102010706020507" pitchFamily="18" charset="2"/>
              </a:rPr>
              <a:t>F</a:t>
            </a:r>
            <a:r>
              <a:rPr lang="en-US" altLang="en-US" sz="1800" b="1" baseline="-25000" dirty="0">
                <a:cs typeface="Arial" panose="020B0604020202020204" pitchFamily="34" charset="0"/>
                <a:sym typeface="Symbol" panose="05050102010706020507" pitchFamily="18" charset="2"/>
              </a:rPr>
              <a:t>1.1</a:t>
            </a:r>
            <a:r>
              <a:rPr lang="en-US" dirty="0"/>
              <a:t> and </a:t>
            </a:r>
            <a:r>
              <a:rPr lang="en-US" altLang="en-US" sz="1800" b="1" i="1" dirty="0">
                <a:cs typeface="Arial" panose="020B0604020202020204" pitchFamily="34" charset="0"/>
                <a:sym typeface="Symbol" panose="05050102010706020507" pitchFamily="18" charset="2"/>
              </a:rPr>
              <a:t>F</a:t>
            </a:r>
            <a:r>
              <a:rPr lang="en-US" altLang="en-US" sz="1800" b="1" baseline="-25000" dirty="0">
                <a:cs typeface="Arial" panose="020B0604020202020204" pitchFamily="34" charset="0"/>
                <a:sym typeface="Symbol" panose="05050102010706020507" pitchFamily="18" charset="2"/>
              </a:rPr>
              <a:t>1.2</a:t>
            </a:r>
            <a:r>
              <a:rPr lang="en-US" dirty="0"/>
              <a:t> of the two machines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 </a:t>
            </a:r>
            <a:r>
              <a:rPr lang="en-US" dirty="0"/>
              <a:t>and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Tree>
    <p:extLst>
      <p:ext uri="{BB962C8B-B14F-4D97-AF65-F5344CB8AC3E}">
        <p14:creationId xmlns:p14="http://schemas.microsoft.com/office/powerpoint/2010/main" val="80141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1" nodeType="clickEffect">
                                  <p:stCondLst>
                                    <p:cond delay="0"/>
                                  </p:stCondLst>
                                  <p:childTnLst>
                                    <p:set>
                                      <p:cBhvr override="childStyle">
                                        <p:cTn id="10" dur="indefinite"/>
                                        <p:tgtEl>
                                          <p:spTgt spid="262">
                                            <p:txEl>
                                              <p:pRg st="3" end="3"/>
                                            </p:txEl>
                                          </p:spTgt>
                                        </p:tgtEl>
                                        <p:attrNameLst>
                                          <p:attrName>style.color</p:attrName>
                                        </p:attrNameLst>
                                      </p:cBhvr>
                                      <p:to>
                                        <p:clrVal>
                                          <a:srgbClr val="FF0000"/>
                                        </p:clrVal>
                                      </p:to>
                                    </p:set>
                                  </p:childTnLst>
                                </p:cTn>
                              </p:par>
                              <p:par>
                                <p:cTn id="11" presetID="3" presetClass="emph" presetSubtype="1" nodeType="withEffect">
                                  <p:stCondLst>
                                    <p:cond delay="0"/>
                                  </p:stCondLst>
                                  <p:childTnLst>
                                    <p:set>
                                      <p:cBhvr override="childStyle">
                                        <p:cTn id="12" dur="indefinite"/>
                                        <p:tgtEl>
                                          <p:spTgt spid="263">
                                            <p:txEl>
                                              <p:pRg st="3" end="3"/>
                                            </p:txEl>
                                          </p:spTgt>
                                        </p:tgtEl>
                                        <p:attrNameLst>
                                          <p:attrName>style.color</p:attrName>
                                        </p:attrNameLst>
                                      </p:cBhvr>
                                      <p:to>
                                        <p:clrVal>
                                          <a:srgbClr val="FF0000"/>
                                        </p:clrVal>
                                      </p:to>
                                    </p:set>
                                  </p:childTnLst>
                                </p:cTn>
                              </p:par>
                            </p:childTnLst>
                          </p:cTn>
                        </p:par>
                      </p:childTnLst>
                    </p:cTn>
                  </p:par>
                  <p:par>
                    <p:cTn id="13" fill="hold">
                      <p:stCondLst>
                        <p:cond delay="indefinite"/>
                      </p:stCondLst>
                      <p:childTnLst>
                        <p:par>
                          <p:cTn id="14" fill="hold">
                            <p:stCondLst>
                              <p:cond delay="0"/>
                            </p:stCondLst>
                            <p:childTnLst>
                              <p:par>
                                <p:cTn id="15" presetID="3" presetClass="emph" presetSubtype="1" grpId="0" nodeType="clickEffect">
                                  <p:stCondLst>
                                    <p:cond delay="0"/>
                                  </p:stCondLst>
                                  <p:childTnLst>
                                    <p:set>
                                      <p:cBhvr override="childStyle">
                                        <p:cTn id="16" dur="indefinite"/>
                                        <p:tgtEl>
                                          <p:spTgt spid="629"/>
                                        </p:tgtEl>
                                        <p:attrNameLst>
                                          <p:attrName>style.color</p:attrName>
                                        </p:attrNameLst>
                                      </p:cBhvr>
                                      <p:to>
                                        <p:clrVal>
                                          <a:srgbClr val="FF0000"/>
                                        </p:clrVal>
                                      </p:to>
                                    </p:set>
                                  </p:childTnLst>
                                </p:cTn>
                              </p:par>
                              <p:par>
                                <p:cTn id="17" presetID="3" presetClass="emph" presetSubtype="1" grpId="0" nodeType="withEffect">
                                  <p:stCondLst>
                                    <p:cond delay="0"/>
                                  </p:stCondLst>
                                  <p:childTnLst>
                                    <p:set>
                                      <p:cBhvr override="childStyle">
                                        <p:cTn id="18" dur="indefinite"/>
                                        <p:tgtEl>
                                          <p:spTgt spid="627"/>
                                        </p:tgtEl>
                                        <p:attrNameLst>
                                          <p:attrName>style.color</p:attrName>
                                        </p:attrNameLst>
                                      </p:cBhvr>
                                      <p:to>
                                        <p:clrVal>
                                          <a:srgbClr val="FF0000"/>
                                        </p:clrVal>
                                      </p:to>
                                    </p:set>
                                  </p:childTnLst>
                                </p:cTn>
                              </p:par>
                            </p:childTnLst>
                          </p:cTn>
                        </p:par>
                      </p:childTnLst>
                    </p:cTn>
                  </p:par>
                  <p:par>
                    <p:cTn id="19" fill="hold">
                      <p:stCondLst>
                        <p:cond delay="indefinite"/>
                      </p:stCondLst>
                      <p:childTnLst>
                        <p:par>
                          <p:cTn id="20" fill="hold">
                            <p:stCondLst>
                              <p:cond delay="0"/>
                            </p:stCondLst>
                            <p:childTnLst>
                              <p:par>
                                <p:cTn id="21" presetID="21"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8)">
                                      <p:cBhvr>
                                        <p:cTn id="23" dur="1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mph" presetSubtype="1" grpId="0" nodeType="clickEffect">
                                  <p:stCondLst>
                                    <p:cond delay="0"/>
                                  </p:stCondLst>
                                  <p:childTnLst>
                                    <p:set>
                                      <p:cBhvr override="childStyle">
                                        <p:cTn id="27" dur="indefinite"/>
                                        <p:tgtEl>
                                          <p:spTgt spid="262">
                                            <p:txEl>
                                              <p:pRg st="3" end="3"/>
                                            </p:txEl>
                                          </p:spTgt>
                                        </p:tgtEl>
                                        <p:attrNameLst>
                                          <p:attrName>style.color</p:attrName>
                                        </p:attrNameLst>
                                      </p:cBhvr>
                                      <p:to>
                                        <p:clrVal>
                                          <a:srgbClr val="000000"/>
                                        </p:clrVal>
                                      </p:to>
                                    </p:set>
                                  </p:childTnLst>
                                </p:cTn>
                              </p:par>
                              <p:par>
                                <p:cTn id="28" presetID="3" presetClass="emph" presetSubtype="1" grpId="0" nodeType="withEffect">
                                  <p:stCondLst>
                                    <p:cond delay="0"/>
                                  </p:stCondLst>
                                  <p:childTnLst>
                                    <p:set>
                                      <p:cBhvr override="childStyle">
                                        <p:cTn id="29" dur="indefinite"/>
                                        <p:tgtEl>
                                          <p:spTgt spid="263">
                                            <p:txEl>
                                              <p:pRg st="3" end="3"/>
                                            </p:txEl>
                                          </p:spTgt>
                                        </p:tgtEl>
                                        <p:attrNameLst>
                                          <p:attrName>style.color</p:attrName>
                                        </p:attrNameLst>
                                      </p:cBhvr>
                                      <p:to>
                                        <p:clrVal>
                                          <a:srgbClr val="000000"/>
                                        </p:clrVal>
                                      </p:to>
                                    </p:set>
                                  </p:childTnLst>
                                </p:cTn>
                              </p:par>
                              <p:par>
                                <p:cTn id="30" presetID="3" presetClass="emph" presetSubtype="1" grpId="1" nodeType="withEffect">
                                  <p:stCondLst>
                                    <p:cond delay="0"/>
                                  </p:stCondLst>
                                  <p:childTnLst>
                                    <p:set>
                                      <p:cBhvr override="childStyle">
                                        <p:cTn id="31" dur="indefinite"/>
                                        <p:tgtEl>
                                          <p:spTgt spid="629"/>
                                        </p:tgtEl>
                                        <p:attrNameLst>
                                          <p:attrName>style.color</p:attrName>
                                        </p:attrNameLst>
                                      </p:cBhvr>
                                      <p:to>
                                        <p:clrVal>
                                          <a:srgbClr val="000000"/>
                                        </p:clrVal>
                                      </p:to>
                                    </p:set>
                                  </p:childTnLst>
                                </p:cTn>
                              </p:par>
                              <p:par>
                                <p:cTn id="32" presetID="3" presetClass="emph" presetSubtype="1" grpId="1" nodeType="withEffect">
                                  <p:stCondLst>
                                    <p:cond delay="0"/>
                                  </p:stCondLst>
                                  <p:childTnLst>
                                    <p:set>
                                      <p:cBhvr override="childStyle">
                                        <p:cTn id="33" dur="indefinite"/>
                                        <p:tgtEl>
                                          <p:spTgt spid="627"/>
                                        </p:tgtEl>
                                        <p:attrNameLst>
                                          <p:attrName>style.color</p:attrName>
                                        </p:attrNameLst>
                                      </p:cBhvr>
                                      <p:to>
                                        <p:clrVal>
                                          <a:srgbClr val="000000"/>
                                        </p:clrVal>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4"/>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mph" presetSubtype="1" nodeType="clickEffect">
                                  <p:stCondLst>
                                    <p:cond delay="0"/>
                                  </p:stCondLst>
                                  <p:childTnLst>
                                    <p:set>
                                      <p:cBhvr override="childStyle">
                                        <p:cTn id="43" dur="indefinite"/>
                                        <p:tgtEl>
                                          <p:spTgt spid="262">
                                            <p:txEl>
                                              <p:pRg st="4" end="4"/>
                                            </p:txEl>
                                          </p:spTgt>
                                        </p:tgtEl>
                                        <p:attrNameLst>
                                          <p:attrName>style.color</p:attrName>
                                        </p:attrNameLst>
                                      </p:cBhvr>
                                      <p:to>
                                        <p:clrVal>
                                          <a:srgbClr val="FF0000"/>
                                        </p:clrVal>
                                      </p:to>
                                    </p:set>
                                  </p:childTnLst>
                                </p:cTn>
                              </p:par>
                              <p:par>
                                <p:cTn id="44" presetID="3" presetClass="emph" presetSubtype="1" nodeType="withEffect">
                                  <p:stCondLst>
                                    <p:cond delay="0"/>
                                  </p:stCondLst>
                                  <p:childTnLst>
                                    <p:set>
                                      <p:cBhvr override="childStyle">
                                        <p:cTn id="45" dur="indefinite"/>
                                        <p:tgtEl>
                                          <p:spTgt spid="263">
                                            <p:txEl>
                                              <p:pRg st="4" end="4"/>
                                            </p:txEl>
                                          </p:spTgt>
                                        </p:tgtEl>
                                        <p:attrNameLst>
                                          <p:attrName>style.color</p:attrName>
                                        </p:attrNameLst>
                                      </p:cBhvr>
                                      <p:to>
                                        <p:clrVal>
                                          <a:srgbClr val="FF0000"/>
                                        </p:clrVal>
                                      </p:to>
                                    </p:set>
                                  </p:childTnLst>
                                </p:cTn>
                              </p:par>
                            </p:childTnLst>
                          </p:cTn>
                        </p:par>
                      </p:childTnLst>
                    </p:cTn>
                  </p:par>
                  <p:par>
                    <p:cTn id="46" fill="hold">
                      <p:stCondLst>
                        <p:cond delay="indefinite"/>
                      </p:stCondLst>
                      <p:childTnLst>
                        <p:par>
                          <p:cTn id="47" fill="hold">
                            <p:stCondLst>
                              <p:cond delay="0"/>
                            </p:stCondLst>
                            <p:childTnLst>
                              <p:par>
                                <p:cTn id="48" presetID="3" presetClass="emph" presetSubtype="1" grpId="0" nodeType="clickEffect">
                                  <p:stCondLst>
                                    <p:cond delay="0"/>
                                  </p:stCondLst>
                                  <p:childTnLst>
                                    <p:set>
                                      <p:cBhvr override="childStyle">
                                        <p:cTn id="49" dur="indefinite"/>
                                        <p:tgtEl>
                                          <p:spTgt spid="684"/>
                                        </p:tgtEl>
                                        <p:attrNameLst>
                                          <p:attrName>style.color</p:attrName>
                                        </p:attrNameLst>
                                      </p:cBhvr>
                                      <p:to>
                                        <p:clrVal>
                                          <a:srgbClr val="FF0000"/>
                                        </p:clrVal>
                                      </p:to>
                                    </p:set>
                                  </p:childTnLst>
                                </p:cTn>
                              </p:par>
                              <p:par>
                                <p:cTn id="50" presetID="3" presetClass="emph" presetSubtype="1" grpId="0" nodeType="withEffect">
                                  <p:stCondLst>
                                    <p:cond delay="0"/>
                                  </p:stCondLst>
                                  <p:childTnLst>
                                    <p:set>
                                      <p:cBhvr override="childStyle">
                                        <p:cTn id="51" dur="indefinite"/>
                                        <p:tgtEl>
                                          <p:spTgt spid="747"/>
                                        </p:tgtEl>
                                        <p:attrNameLst>
                                          <p:attrName>style.color</p:attrName>
                                        </p:attrNameLst>
                                      </p:cBhvr>
                                      <p:to>
                                        <p:clrVal>
                                          <a:srgbClr val="FF0000"/>
                                        </p:clrVal>
                                      </p:to>
                                    </p:set>
                                  </p:childTnLst>
                                </p:cTn>
                              </p:par>
                              <p:par>
                                <p:cTn id="52" presetID="3" presetClass="emph" presetSubtype="1" grpId="0" nodeType="withEffect">
                                  <p:stCondLst>
                                    <p:cond delay="0"/>
                                  </p:stCondLst>
                                  <p:childTnLst>
                                    <p:set>
                                      <p:cBhvr override="childStyle">
                                        <p:cTn id="53" dur="indefinite"/>
                                        <p:tgtEl>
                                          <p:spTgt spid="770"/>
                                        </p:tgtEl>
                                        <p:attrNameLst>
                                          <p:attrName>style.color</p:attrName>
                                        </p:attrNameLst>
                                      </p:cBhvr>
                                      <p:to>
                                        <p:clrVal>
                                          <a:srgbClr val="FF0000"/>
                                        </p:clrVal>
                                      </p:to>
                                    </p:set>
                                  </p:childTnLst>
                                </p:cTn>
                              </p:par>
                              <p:par>
                                <p:cTn id="54" presetID="3" presetClass="emph" presetSubtype="1" grpId="0" nodeType="withEffect">
                                  <p:stCondLst>
                                    <p:cond delay="0"/>
                                  </p:stCondLst>
                                  <p:childTnLst>
                                    <p:set>
                                      <p:cBhvr override="childStyle">
                                        <p:cTn id="55" dur="indefinite"/>
                                        <p:tgtEl>
                                          <p:spTgt spid="791"/>
                                        </p:tgtEl>
                                        <p:attrNameLst>
                                          <p:attrName>style.color</p:attrName>
                                        </p:attrNameLst>
                                      </p:cBhvr>
                                      <p:to>
                                        <p:clrVal>
                                          <a:srgbClr val="FF0000"/>
                                        </p:clrVal>
                                      </p:to>
                                    </p:set>
                                  </p:childTnLst>
                                </p:cTn>
                              </p:par>
                              <p:par>
                                <p:cTn id="56" presetID="3" presetClass="emph" presetSubtype="1" grpId="0" nodeType="withEffect">
                                  <p:stCondLst>
                                    <p:cond delay="0"/>
                                  </p:stCondLst>
                                  <p:childTnLst>
                                    <p:set>
                                      <p:cBhvr override="childStyle">
                                        <p:cTn id="57" dur="indefinite"/>
                                        <p:tgtEl>
                                          <p:spTgt spid="812"/>
                                        </p:tgtEl>
                                        <p:attrNameLst>
                                          <p:attrName>style.color</p:attrName>
                                        </p:attrNameLst>
                                      </p:cBhvr>
                                      <p:to>
                                        <p:clrVal>
                                          <a:srgbClr val="FF0000"/>
                                        </p:clrVal>
                                      </p:to>
                                    </p:set>
                                  </p:childTnLst>
                                </p:cTn>
                              </p:par>
                              <p:par>
                                <p:cTn id="58" presetID="3" presetClass="emph" presetSubtype="1" grpId="0" nodeType="withEffect">
                                  <p:stCondLst>
                                    <p:cond delay="0"/>
                                  </p:stCondLst>
                                  <p:childTnLst>
                                    <p:set>
                                      <p:cBhvr override="childStyle">
                                        <p:cTn id="59" dur="indefinite"/>
                                        <p:tgtEl>
                                          <p:spTgt spid="810"/>
                                        </p:tgtEl>
                                        <p:attrNameLst>
                                          <p:attrName>style.color</p:attrName>
                                        </p:attrNameLst>
                                      </p:cBhvr>
                                      <p:to>
                                        <p:clrVal>
                                          <a:srgbClr val="FF0000"/>
                                        </p:clrVal>
                                      </p:to>
                                    </p:set>
                                  </p:childTnLst>
                                </p:cTn>
                              </p:par>
                              <p:par>
                                <p:cTn id="60" presetID="3" presetClass="emph" presetSubtype="1" grpId="0" nodeType="withEffect">
                                  <p:stCondLst>
                                    <p:cond delay="0"/>
                                  </p:stCondLst>
                                  <p:childTnLst>
                                    <p:set>
                                      <p:cBhvr override="childStyle">
                                        <p:cTn id="61" dur="indefinite"/>
                                        <p:tgtEl>
                                          <p:spTgt spid="873"/>
                                        </p:tgtEl>
                                        <p:attrNameLst>
                                          <p:attrName>style.color</p:attrName>
                                        </p:attrNameLst>
                                      </p:cBhvr>
                                      <p:to>
                                        <p:clrVal>
                                          <a:srgbClr val="FF0000"/>
                                        </p:clrVal>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33"/>
                                        </p:tgtEl>
                                        <p:attrNameLst>
                                          <p:attrName>style.visibility</p:attrName>
                                        </p:attrNameLst>
                                      </p:cBhvr>
                                      <p:to>
                                        <p:strVal val="visible"/>
                                      </p:to>
                                    </p:set>
                                    <p:animEffect transition="in" filter="wipe(down)">
                                      <p:cBhvr>
                                        <p:cTn id="66" dur="500"/>
                                        <p:tgtEl>
                                          <p:spTgt spid="233"/>
                                        </p:tgtEl>
                                      </p:cBhvr>
                                    </p:animEffect>
                                  </p:childTnLst>
                                </p:cTn>
                              </p:par>
                            </p:childTnLst>
                          </p:cTn>
                        </p:par>
                        <p:par>
                          <p:cTn id="67" fill="hold">
                            <p:stCondLst>
                              <p:cond delay="500"/>
                            </p:stCondLst>
                            <p:childTnLst>
                              <p:par>
                                <p:cTn id="68" presetID="22" presetClass="entr" presetSubtype="4"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animEffect transition="in" filter="wipe(down)">
                                      <p:cBhvr>
                                        <p:cTn id="70" dur="500"/>
                                        <p:tgtEl>
                                          <p:spTgt spid="235"/>
                                        </p:tgtEl>
                                      </p:cBhvr>
                                    </p:animEffect>
                                  </p:childTnLst>
                                </p:cTn>
                              </p:par>
                            </p:childTnLst>
                          </p:cTn>
                        </p:par>
                        <p:par>
                          <p:cTn id="71" fill="hold">
                            <p:stCondLst>
                              <p:cond delay="1000"/>
                            </p:stCondLst>
                            <p:childTnLst>
                              <p:par>
                                <p:cTn id="72" presetID="22" presetClass="entr" presetSubtype="4" fill="hold" grpId="0" nodeType="afterEffect">
                                  <p:stCondLst>
                                    <p:cond delay="0"/>
                                  </p:stCondLst>
                                  <p:childTnLst>
                                    <p:set>
                                      <p:cBhvr>
                                        <p:cTn id="73" dur="1" fill="hold">
                                          <p:stCondLst>
                                            <p:cond delay="0"/>
                                          </p:stCondLst>
                                        </p:cTn>
                                        <p:tgtEl>
                                          <p:spTgt spid="236"/>
                                        </p:tgtEl>
                                        <p:attrNameLst>
                                          <p:attrName>style.visibility</p:attrName>
                                        </p:attrNameLst>
                                      </p:cBhvr>
                                      <p:to>
                                        <p:strVal val="visible"/>
                                      </p:to>
                                    </p:set>
                                    <p:animEffect transition="in" filter="wipe(down)">
                                      <p:cBhvr>
                                        <p:cTn id="74" dur="500"/>
                                        <p:tgtEl>
                                          <p:spTgt spid="236"/>
                                        </p:tgtEl>
                                      </p:cBhvr>
                                    </p:animEffect>
                                  </p:childTnLst>
                                </p:cTn>
                              </p:par>
                            </p:childTnLst>
                          </p:cTn>
                        </p:par>
                        <p:par>
                          <p:cTn id="75" fill="hold">
                            <p:stCondLst>
                              <p:cond delay="1500"/>
                            </p:stCondLst>
                            <p:childTnLst>
                              <p:par>
                                <p:cTn id="76" presetID="22" presetClass="entr" presetSubtype="4" fill="hold" grpId="0" nodeType="afterEffect">
                                  <p:stCondLst>
                                    <p:cond delay="0"/>
                                  </p:stCondLst>
                                  <p:childTnLst>
                                    <p:set>
                                      <p:cBhvr>
                                        <p:cTn id="77" dur="1" fill="hold">
                                          <p:stCondLst>
                                            <p:cond delay="0"/>
                                          </p:stCondLst>
                                        </p:cTn>
                                        <p:tgtEl>
                                          <p:spTgt spid="237"/>
                                        </p:tgtEl>
                                        <p:attrNameLst>
                                          <p:attrName>style.visibility</p:attrName>
                                        </p:attrNameLst>
                                      </p:cBhvr>
                                      <p:to>
                                        <p:strVal val="visible"/>
                                      </p:to>
                                    </p:set>
                                    <p:animEffect transition="in" filter="wipe(down)">
                                      <p:cBhvr>
                                        <p:cTn id="78" dur="500"/>
                                        <p:tgtEl>
                                          <p:spTgt spid="237"/>
                                        </p:tgtEl>
                                      </p:cBhvr>
                                    </p:animEffect>
                                  </p:childTnLst>
                                </p:cTn>
                              </p:par>
                            </p:childTnLst>
                          </p:cTn>
                        </p:par>
                        <p:par>
                          <p:cTn id="79" fill="hold">
                            <p:stCondLst>
                              <p:cond delay="2000"/>
                            </p:stCondLst>
                            <p:childTnLst>
                              <p:par>
                                <p:cTn id="80" presetID="22" presetClass="entr" presetSubtype="4" fill="hold" grpId="0" nodeType="afterEffect">
                                  <p:stCondLst>
                                    <p:cond delay="0"/>
                                  </p:stCondLst>
                                  <p:childTnLst>
                                    <p:set>
                                      <p:cBhvr>
                                        <p:cTn id="81" dur="1" fill="hold">
                                          <p:stCondLst>
                                            <p:cond delay="0"/>
                                          </p:stCondLst>
                                        </p:cTn>
                                        <p:tgtEl>
                                          <p:spTgt spid="238"/>
                                        </p:tgtEl>
                                        <p:attrNameLst>
                                          <p:attrName>style.visibility</p:attrName>
                                        </p:attrNameLst>
                                      </p:cBhvr>
                                      <p:to>
                                        <p:strVal val="visible"/>
                                      </p:to>
                                    </p:set>
                                    <p:animEffect transition="in" filter="wipe(down)">
                                      <p:cBhvr>
                                        <p:cTn id="82" dur="500"/>
                                        <p:tgtEl>
                                          <p:spTgt spid="238"/>
                                        </p:tgtEl>
                                      </p:cBhvr>
                                    </p:animEffect>
                                  </p:childTnLst>
                                </p:cTn>
                              </p:par>
                            </p:childTnLst>
                          </p:cTn>
                        </p:par>
                        <p:par>
                          <p:cTn id="83" fill="hold">
                            <p:stCondLst>
                              <p:cond delay="2500"/>
                            </p:stCondLst>
                            <p:childTnLst>
                              <p:par>
                                <p:cTn id="84" presetID="22" presetClass="entr" presetSubtype="4" fill="hold" grpId="0" nodeType="afterEffect">
                                  <p:stCondLst>
                                    <p:cond delay="0"/>
                                  </p:stCondLst>
                                  <p:childTnLst>
                                    <p:set>
                                      <p:cBhvr>
                                        <p:cTn id="85" dur="1" fill="hold">
                                          <p:stCondLst>
                                            <p:cond delay="0"/>
                                          </p:stCondLst>
                                        </p:cTn>
                                        <p:tgtEl>
                                          <p:spTgt spid="239"/>
                                        </p:tgtEl>
                                        <p:attrNameLst>
                                          <p:attrName>style.visibility</p:attrName>
                                        </p:attrNameLst>
                                      </p:cBhvr>
                                      <p:to>
                                        <p:strVal val="visible"/>
                                      </p:to>
                                    </p:set>
                                    <p:animEffect transition="in" filter="wipe(down)">
                                      <p:cBhvr>
                                        <p:cTn id="86" dur="500"/>
                                        <p:tgtEl>
                                          <p:spTgt spid="239"/>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mph" presetSubtype="1" nodeType="clickEffect">
                                  <p:stCondLst>
                                    <p:cond delay="0"/>
                                  </p:stCondLst>
                                  <p:childTnLst>
                                    <p:set>
                                      <p:cBhvr override="childStyle">
                                        <p:cTn id="90" dur="indefinite"/>
                                        <p:tgtEl>
                                          <p:spTgt spid="262">
                                            <p:txEl>
                                              <p:pRg st="4" end="4"/>
                                            </p:txEl>
                                          </p:spTgt>
                                        </p:tgtEl>
                                        <p:attrNameLst>
                                          <p:attrName>style.color</p:attrName>
                                        </p:attrNameLst>
                                      </p:cBhvr>
                                      <p:to>
                                        <p:clrVal>
                                          <a:srgbClr val="000000"/>
                                        </p:clrVal>
                                      </p:to>
                                    </p:set>
                                  </p:childTnLst>
                                </p:cTn>
                              </p:par>
                              <p:par>
                                <p:cTn id="91" presetID="3" presetClass="emph" presetSubtype="1" nodeType="withEffect">
                                  <p:stCondLst>
                                    <p:cond delay="0"/>
                                  </p:stCondLst>
                                  <p:childTnLst>
                                    <p:set>
                                      <p:cBhvr override="childStyle">
                                        <p:cTn id="92" dur="indefinite"/>
                                        <p:tgtEl>
                                          <p:spTgt spid="263">
                                            <p:txEl>
                                              <p:pRg st="4" end="4"/>
                                            </p:txEl>
                                          </p:spTgt>
                                        </p:tgtEl>
                                        <p:attrNameLst>
                                          <p:attrName>style.color</p:attrName>
                                        </p:attrNameLst>
                                      </p:cBhvr>
                                      <p:to>
                                        <p:clrVal>
                                          <a:srgbClr val="000000"/>
                                        </p:clrVal>
                                      </p:to>
                                    </p:set>
                                  </p:childTnLst>
                                </p:cTn>
                              </p:par>
                              <p:par>
                                <p:cTn id="93" presetID="3" presetClass="emph" presetSubtype="1" grpId="1" nodeType="withEffect">
                                  <p:stCondLst>
                                    <p:cond delay="0"/>
                                  </p:stCondLst>
                                  <p:childTnLst>
                                    <p:set>
                                      <p:cBhvr override="childStyle">
                                        <p:cTn id="94" dur="indefinite"/>
                                        <p:tgtEl>
                                          <p:spTgt spid="684"/>
                                        </p:tgtEl>
                                        <p:attrNameLst>
                                          <p:attrName>style.color</p:attrName>
                                        </p:attrNameLst>
                                      </p:cBhvr>
                                      <p:to>
                                        <p:clrVal>
                                          <a:srgbClr val="000000"/>
                                        </p:clrVal>
                                      </p:to>
                                    </p:set>
                                  </p:childTnLst>
                                </p:cTn>
                              </p:par>
                              <p:par>
                                <p:cTn id="95" presetID="3" presetClass="emph" presetSubtype="1" grpId="1" nodeType="withEffect">
                                  <p:stCondLst>
                                    <p:cond delay="0"/>
                                  </p:stCondLst>
                                  <p:childTnLst>
                                    <p:set>
                                      <p:cBhvr override="childStyle">
                                        <p:cTn id="96" dur="indefinite"/>
                                        <p:tgtEl>
                                          <p:spTgt spid="747"/>
                                        </p:tgtEl>
                                        <p:attrNameLst>
                                          <p:attrName>style.color</p:attrName>
                                        </p:attrNameLst>
                                      </p:cBhvr>
                                      <p:to>
                                        <p:clrVal>
                                          <a:srgbClr val="000000"/>
                                        </p:clrVal>
                                      </p:to>
                                    </p:set>
                                  </p:childTnLst>
                                </p:cTn>
                              </p:par>
                              <p:par>
                                <p:cTn id="97" presetID="3" presetClass="emph" presetSubtype="1" grpId="1" nodeType="withEffect">
                                  <p:stCondLst>
                                    <p:cond delay="0"/>
                                  </p:stCondLst>
                                  <p:childTnLst>
                                    <p:set>
                                      <p:cBhvr override="childStyle">
                                        <p:cTn id="98" dur="indefinite"/>
                                        <p:tgtEl>
                                          <p:spTgt spid="770"/>
                                        </p:tgtEl>
                                        <p:attrNameLst>
                                          <p:attrName>style.color</p:attrName>
                                        </p:attrNameLst>
                                      </p:cBhvr>
                                      <p:to>
                                        <p:clrVal>
                                          <a:srgbClr val="000000"/>
                                        </p:clrVal>
                                      </p:to>
                                    </p:set>
                                  </p:childTnLst>
                                </p:cTn>
                              </p:par>
                              <p:par>
                                <p:cTn id="99" presetID="3" presetClass="emph" presetSubtype="1" grpId="1" nodeType="withEffect">
                                  <p:stCondLst>
                                    <p:cond delay="0"/>
                                  </p:stCondLst>
                                  <p:childTnLst>
                                    <p:set>
                                      <p:cBhvr override="childStyle">
                                        <p:cTn id="100" dur="indefinite"/>
                                        <p:tgtEl>
                                          <p:spTgt spid="791"/>
                                        </p:tgtEl>
                                        <p:attrNameLst>
                                          <p:attrName>style.color</p:attrName>
                                        </p:attrNameLst>
                                      </p:cBhvr>
                                      <p:to>
                                        <p:clrVal>
                                          <a:srgbClr val="000000"/>
                                        </p:clrVal>
                                      </p:to>
                                    </p:set>
                                  </p:childTnLst>
                                </p:cTn>
                              </p:par>
                              <p:par>
                                <p:cTn id="101" presetID="3" presetClass="emph" presetSubtype="1" grpId="1" nodeType="withEffect">
                                  <p:stCondLst>
                                    <p:cond delay="0"/>
                                  </p:stCondLst>
                                  <p:childTnLst>
                                    <p:set>
                                      <p:cBhvr override="childStyle">
                                        <p:cTn id="102" dur="indefinite"/>
                                        <p:tgtEl>
                                          <p:spTgt spid="812"/>
                                        </p:tgtEl>
                                        <p:attrNameLst>
                                          <p:attrName>style.color</p:attrName>
                                        </p:attrNameLst>
                                      </p:cBhvr>
                                      <p:to>
                                        <p:clrVal>
                                          <a:srgbClr val="000000"/>
                                        </p:clrVal>
                                      </p:to>
                                    </p:set>
                                  </p:childTnLst>
                                </p:cTn>
                              </p:par>
                              <p:par>
                                <p:cTn id="103" presetID="3" presetClass="emph" presetSubtype="1" grpId="1" nodeType="withEffect">
                                  <p:stCondLst>
                                    <p:cond delay="0"/>
                                  </p:stCondLst>
                                  <p:childTnLst>
                                    <p:set>
                                      <p:cBhvr override="childStyle">
                                        <p:cTn id="104" dur="indefinite"/>
                                        <p:tgtEl>
                                          <p:spTgt spid="810"/>
                                        </p:tgtEl>
                                        <p:attrNameLst>
                                          <p:attrName>style.color</p:attrName>
                                        </p:attrNameLst>
                                      </p:cBhvr>
                                      <p:to>
                                        <p:clrVal>
                                          <a:srgbClr val="000000"/>
                                        </p:clrVal>
                                      </p:to>
                                    </p:set>
                                  </p:childTnLst>
                                </p:cTn>
                              </p:par>
                              <p:par>
                                <p:cTn id="105" presetID="3" presetClass="emph" presetSubtype="1" grpId="1" nodeType="withEffect">
                                  <p:stCondLst>
                                    <p:cond delay="0"/>
                                  </p:stCondLst>
                                  <p:childTnLst>
                                    <p:set>
                                      <p:cBhvr override="childStyle">
                                        <p:cTn id="106" dur="indefinite"/>
                                        <p:tgtEl>
                                          <p:spTgt spid="873"/>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 grpId="0"/>
      <p:bldP spid="627" grpId="1"/>
      <p:bldP spid="629" grpId="0"/>
      <p:bldP spid="629" grpId="1"/>
      <p:bldP spid="684" grpId="0"/>
      <p:bldP spid="684" grpId="1"/>
      <p:bldP spid="747" grpId="0"/>
      <p:bldP spid="747" grpId="1"/>
      <p:bldP spid="770" grpId="0"/>
      <p:bldP spid="770" grpId="1"/>
      <p:bldP spid="791" grpId="0"/>
      <p:bldP spid="791" grpId="1"/>
      <p:bldP spid="810" grpId="0"/>
      <p:bldP spid="810" grpId="1"/>
      <p:bldP spid="812" grpId="0"/>
      <p:bldP spid="812" grpId="1"/>
      <p:bldP spid="873" grpId="0"/>
      <p:bldP spid="873" grpId="1"/>
      <p:bldP spid="262" grpId="0" uiExpand="1" build="allAtOnce"/>
      <p:bldP spid="263" grpId="0" uiExpand="1" build="allAtOnce"/>
      <p:bldP spid="233" grpId="0" animBg="1"/>
      <p:bldP spid="235" grpId="0" animBg="1"/>
      <p:bldP spid="236" grpId="0" animBg="1"/>
      <p:bldP spid="237" grpId="0" animBg="1"/>
      <p:bldP spid="238" grpId="0" animBg="1"/>
      <p:bldP spid="239" grpId="0" animBg="1"/>
      <p:bldP spid="4" grpId="0"/>
      <p:bldP spid="4" grpId="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496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79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77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60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5580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234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5312" y="5170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5580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234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5312" y="535321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5580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234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5312" y="5551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78045"/>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7804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19137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191373"/>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47377"/>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55806" y="4853702"/>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2346" y="485370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5312" y="486703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36939" y="4867030"/>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0566" y="5223034"/>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7" name="TextBox 256">
            <a:extLst>
              <a:ext uri="{FF2B5EF4-FFF2-40B4-BE49-F238E27FC236}">
                <a16:creationId xmlns:a16="http://schemas.microsoft.com/office/drawing/2014/main" id="{3C8B8F2F-6789-4ED9-8AB5-F76679285977}"/>
              </a:ext>
            </a:extLst>
          </p:cNvPr>
          <p:cNvSpPr txBox="1"/>
          <p:nvPr/>
        </p:nvSpPr>
        <p:spPr>
          <a:xfrm>
            <a:off x="3563926" y="4297017"/>
            <a:ext cx="391891"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a:t>
            </a:r>
            <a:endParaRPr lang="en-US" altLang="en-US" dirty="0"/>
          </a:p>
        </p:txBody>
      </p:sp>
      <p:cxnSp>
        <p:nvCxnSpPr>
          <p:cNvPr id="258" name="Straight Arrow Connector 257">
            <a:extLst>
              <a:ext uri="{FF2B5EF4-FFF2-40B4-BE49-F238E27FC236}">
                <a16:creationId xmlns:a16="http://schemas.microsoft.com/office/drawing/2014/main" id="{FBEED51F-0ADF-4563-AF77-C0DC92854E2B}"/>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Arrow Connector 259">
            <a:extLst>
              <a:ext uri="{FF2B5EF4-FFF2-40B4-BE49-F238E27FC236}">
                <a16:creationId xmlns:a16="http://schemas.microsoft.com/office/drawing/2014/main" id="{745D0415-90FA-48CD-B3E3-B956936B53F3}"/>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sp>
        <p:nvSpPr>
          <p:cNvPr id="262" name="TextBox 261">
            <a:extLst>
              <a:ext uri="{FF2B5EF4-FFF2-40B4-BE49-F238E27FC236}">
                <a16:creationId xmlns:a16="http://schemas.microsoft.com/office/drawing/2014/main" id="{C1547494-B4FC-466F-85A4-BE7DD9AE08CC}"/>
              </a:ext>
            </a:extLst>
          </p:cNvPr>
          <p:cNvSpPr txBox="1"/>
          <p:nvPr/>
        </p:nvSpPr>
        <p:spPr>
          <a:xfrm>
            <a:off x="-59814" y="808573"/>
            <a:ext cx="3056960"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F1909FE6-43D1-463B-B4DB-E43AEFDF1F54}"/>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264" name="TextBox 263">
            <a:extLst>
              <a:ext uri="{FF2B5EF4-FFF2-40B4-BE49-F238E27FC236}">
                <a16:creationId xmlns:a16="http://schemas.microsoft.com/office/drawing/2014/main" id="{DA60BC0F-6656-4928-8DEB-B2491E6C7A8C}"/>
              </a:ext>
            </a:extLst>
          </p:cNvPr>
          <p:cNvSpPr txBox="1"/>
          <p:nvPr/>
        </p:nvSpPr>
        <p:spPr>
          <a:xfrm>
            <a:off x="7022846" y="914346"/>
            <a:ext cx="292034"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endParaRPr lang="en-US" alt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2" name="TextBox 271">
            <a:extLst>
              <a:ext uri="{FF2B5EF4-FFF2-40B4-BE49-F238E27FC236}">
                <a16:creationId xmlns:a16="http://schemas.microsoft.com/office/drawing/2014/main" id="{3048056A-C2D3-4690-9034-A6D9B6863B25}"/>
              </a:ext>
            </a:extLst>
          </p:cNvPr>
          <p:cNvSpPr txBox="1"/>
          <p:nvPr/>
        </p:nvSpPr>
        <p:spPr>
          <a:xfrm>
            <a:off x="3049384" y="5173844"/>
            <a:ext cx="4954954" cy="646331"/>
          </a:xfrm>
          <a:prstGeom prst="rect">
            <a:avLst/>
          </a:prstGeom>
          <a:noFill/>
        </p:spPr>
        <p:txBody>
          <a:bodyPr wrap="square" rtlCol="0">
            <a:spAutoFit/>
          </a:bodyPr>
          <a:lstStyle/>
          <a:p>
            <a:pPr algn="ctr"/>
            <a:r>
              <a:rPr lang="en-US" dirty="0"/>
              <a:t>[</a:t>
            </a:r>
            <a:r>
              <a:rPr lang="en-US" i="1" dirty="0"/>
              <a:t>optional</a:t>
            </a:r>
            <a:r>
              <a:rPr lang="en-US" dirty="0"/>
              <a:t>] </a:t>
            </a:r>
          </a:p>
          <a:p>
            <a:pPr algn="ctr"/>
            <a:r>
              <a:rPr lang="en-US" dirty="0"/>
              <a:t>Rename each state (tuples) for the 1</a:t>
            </a:r>
            <a:r>
              <a:rPr lang="en-US" baseline="30000" dirty="0"/>
              <a:t>st</a:t>
            </a:r>
            <a:r>
              <a:rPr lang="en-US" dirty="0"/>
              <a:t> column</a:t>
            </a:r>
          </a:p>
        </p:txBody>
      </p:sp>
      <p:sp>
        <p:nvSpPr>
          <p:cNvPr id="273" name="TextBox 272">
            <a:extLst>
              <a:ext uri="{FF2B5EF4-FFF2-40B4-BE49-F238E27FC236}">
                <a16:creationId xmlns:a16="http://schemas.microsoft.com/office/drawing/2014/main" id="{19676E4A-62D5-4A12-AD4A-435F3A74129E}"/>
              </a:ext>
            </a:extLst>
          </p:cNvPr>
          <p:cNvSpPr txBox="1"/>
          <p:nvPr/>
        </p:nvSpPr>
        <p:spPr>
          <a:xfrm>
            <a:off x="2796503" y="5690424"/>
            <a:ext cx="5450449" cy="646331"/>
          </a:xfrm>
          <a:prstGeom prst="rect">
            <a:avLst/>
          </a:prstGeom>
          <a:noFill/>
        </p:spPr>
        <p:txBody>
          <a:bodyPr wrap="square" rtlCol="0">
            <a:spAutoFit/>
          </a:bodyPr>
          <a:lstStyle/>
          <a:p>
            <a:pPr algn="ctr"/>
            <a:r>
              <a:rPr lang="en-US" dirty="0"/>
              <a:t>Put these names against each state for each input column according to the 1</a:t>
            </a:r>
            <a:r>
              <a:rPr lang="en-US" baseline="30000" dirty="0"/>
              <a:t>st</a:t>
            </a:r>
            <a:r>
              <a:rPr lang="en-US" dirty="0"/>
              <a:t> column</a:t>
            </a:r>
          </a:p>
        </p:txBody>
      </p:sp>
    </p:spTree>
    <p:extLst>
      <p:ext uri="{BB962C8B-B14F-4D97-AF65-F5344CB8AC3E}">
        <p14:creationId xmlns:p14="http://schemas.microsoft.com/office/powerpoint/2010/main" val="108188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200"/>
                                  </p:stCondLst>
                                  <p:iterate type="lt">
                                    <p:tmAbs val="0"/>
                                  </p:iterate>
                                  <p:childTnLst>
                                    <p:set>
                                      <p:cBhvr>
                                        <p:cTn id="13" dur="1" fill="hold">
                                          <p:stCondLst>
                                            <p:cond delay="0"/>
                                          </p:stCondLst>
                                        </p:cTn>
                                        <p:tgtEl>
                                          <p:spTgt spid="664"/>
                                        </p:tgtEl>
                                        <p:attrNameLst>
                                          <p:attrName>style.visibility</p:attrName>
                                        </p:attrNameLst>
                                      </p:cBhvr>
                                      <p:to>
                                        <p:strVal val="visible"/>
                                      </p:to>
                                    </p:set>
                                  </p:childTnLst>
                                </p:cTn>
                              </p:par>
                            </p:childTnLst>
                          </p:cTn>
                        </p:par>
                        <p:par>
                          <p:cTn id="14" fill="hold">
                            <p:stCondLst>
                              <p:cond delay="200"/>
                            </p:stCondLst>
                            <p:childTnLst>
                              <p:par>
                                <p:cTn id="15" presetID="1" presetClass="entr" presetSubtype="0" fill="hold" grpId="0" nodeType="afterEffect">
                                  <p:stCondLst>
                                    <p:cond delay="200"/>
                                  </p:stCondLst>
                                  <p:childTnLst>
                                    <p:set>
                                      <p:cBhvr>
                                        <p:cTn id="16" dur="1" fill="hold">
                                          <p:stCondLst>
                                            <p:cond delay="0"/>
                                          </p:stCondLst>
                                        </p:cTn>
                                        <p:tgtEl>
                                          <p:spTgt spid="685"/>
                                        </p:tgtEl>
                                        <p:attrNameLst>
                                          <p:attrName>style.visibility</p:attrName>
                                        </p:attrNameLst>
                                      </p:cBhvr>
                                      <p:to>
                                        <p:strVal val="visible"/>
                                      </p:to>
                                    </p:set>
                                  </p:childTnLst>
                                </p:cTn>
                              </p:par>
                            </p:childTnLst>
                          </p:cTn>
                        </p:par>
                        <p:par>
                          <p:cTn id="17" fill="hold">
                            <p:stCondLst>
                              <p:cond delay="400"/>
                            </p:stCondLst>
                            <p:childTnLst>
                              <p:par>
                                <p:cTn id="18" presetID="1" presetClass="entr" presetSubtype="0" fill="hold" grpId="0" nodeType="afterEffect">
                                  <p:stCondLst>
                                    <p:cond delay="200"/>
                                  </p:stCondLst>
                                  <p:childTnLst>
                                    <p:set>
                                      <p:cBhvr>
                                        <p:cTn id="19" dur="1" fill="hold">
                                          <p:stCondLst>
                                            <p:cond delay="0"/>
                                          </p:stCondLst>
                                        </p:cTn>
                                        <p:tgtEl>
                                          <p:spTgt spid="706"/>
                                        </p:tgtEl>
                                        <p:attrNameLst>
                                          <p:attrName>style.visibility</p:attrName>
                                        </p:attrNameLst>
                                      </p:cBhvr>
                                      <p:to>
                                        <p:strVal val="visible"/>
                                      </p:to>
                                    </p:set>
                                  </p:childTnLst>
                                </p:cTn>
                              </p:par>
                            </p:childTnLst>
                          </p:cTn>
                        </p:par>
                        <p:par>
                          <p:cTn id="20" fill="hold">
                            <p:stCondLst>
                              <p:cond delay="600"/>
                            </p:stCondLst>
                            <p:childTnLst>
                              <p:par>
                                <p:cTn id="21" presetID="1" presetClass="entr" presetSubtype="0" fill="hold" grpId="0" nodeType="afterEffect">
                                  <p:stCondLst>
                                    <p:cond delay="200"/>
                                  </p:stCondLst>
                                  <p:childTnLst>
                                    <p:set>
                                      <p:cBhvr>
                                        <p:cTn id="22" dur="1" fill="hold">
                                          <p:stCondLst>
                                            <p:cond delay="0"/>
                                          </p:stCondLst>
                                        </p:cTn>
                                        <p:tgtEl>
                                          <p:spTgt spid="727"/>
                                        </p:tgtEl>
                                        <p:attrNameLst>
                                          <p:attrName>style.visibility</p:attrName>
                                        </p:attrNameLst>
                                      </p:cBhvr>
                                      <p:to>
                                        <p:strVal val="visible"/>
                                      </p:to>
                                    </p:set>
                                  </p:childTnLst>
                                </p:cTn>
                              </p:par>
                            </p:childTnLst>
                          </p:cTn>
                        </p:par>
                        <p:par>
                          <p:cTn id="23" fill="hold">
                            <p:stCondLst>
                              <p:cond delay="800"/>
                            </p:stCondLst>
                            <p:childTnLst>
                              <p:par>
                                <p:cTn id="24" presetID="1" presetClass="entr" presetSubtype="0" fill="hold" grpId="0" nodeType="afterEffect">
                                  <p:stCondLst>
                                    <p:cond delay="200"/>
                                  </p:stCondLst>
                                  <p:childTnLst>
                                    <p:set>
                                      <p:cBhvr>
                                        <p:cTn id="25" dur="1" fill="hold">
                                          <p:stCondLst>
                                            <p:cond delay="0"/>
                                          </p:stCondLst>
                                        </p:cTn>
                                        <p:tgtEl>
                                          <p:spTgt spid="748"/>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200"/>
                                  </p:stCondLst>
                                  <p:childTnLst>
                                    <p:set>
                                      <p:cBhvr>
                                        <p:cTn id="28" dur="1" fill="hold">
                                          <p:stCondLst>
                                            <p:cond delay="0"/>
                                          </p:stCondLst>
                                        </p:cTn>
                                        <p:tgtEl>
                                          <p:spTgt spid="769"/>
                                        </p:tgtEl>
                                        <p:attrNameLst>
                                          <p:attrName>style.visibility</p:attrName>
                                        </p:attrNameLst>
                                      </p:cBhvr>
                                      <p:to>
                                        <p:strVal val="visible"/>
                                      </p:to>
                                    </p:set>
                                  </p:childTnLst>
                                </p:cTn>
                              </p:par>
                            </p:childTnLst>
                          </p:cTn>
                        </p:par>
                        <p:par>
                          <p:cTn id="29" fill="hold">
                            <p:stCondLst>
                              <p:cond delay="1200"/>
                            </p:stCondLst>
                            <p:childTnLst>
                              <p:par>
                                <p:cTn id="30" presetID="1" presetClass="entr" presetSubtype="0" fill="hold" grpId="0" nodeType="afterEffect">
                                  <p:stCondLst>
                                    <p:cond delay="200"/>
                                  </p:stCondLst>
                                  <p:childTnLst>
                                    <p:set>
                                      <p:cBhvr>
                                        <p:cTn id="31" dur="1" fill="hold">
                                          <p:stCondLst>
                                            <p:cond delay="0"/>
                                          </p:stCondLst>
                                        </p:cTn>
                                        <p:tgtEl>
                                          <p:spTgt spid="790"/>
                                        </p:tgtEl>
                                        <p:attrNameLst>
                                          <p:attrName>style.visibility</p:attrName>
                                        </p:attrNameLst>
                                      </p:cBhvr>
                                      <p:to>
                                        <p:strVal val="visible"/>
                                      </p:to>
                                    </p:set>
                                  </p:childTnLst>
                                </p:cTn>
                              </p:par>
                            </p:childTnLst>
                          </p:cTn>
                        </p:par>
                        <p:par>
                          <p:cTn id="32" fill="hold">
                            <p:stCondLst>
                              <p:cond delay="1400"/>
                            </p:stCondLst>
                            <p:childTnLst>
                              <p:par>
                                <p:cTn id="33" presetID="1" presetClass="entr" presetSubtype="0" fill="hold" grpId="0" nodeType="afterEffect">
                                  <p:stCondLst>
                                    <p:cond delay="200"/>
                                  </p:stCondLst>
                                  <p:childTnLst>
                                    <p:set>
                                      <p:cBhvr>
                                        <p:cTn id="34" dur="1" fill="hold">
                                          <p:stCondLst>
                                            <p:cond delay="0"/>
                                          </p:stCondLst>
                                        </p:cTn>
                                        <p:tgtEl>
                                          <p:spTgt spid="811"/>
                                        </p:tgtEl>
                                        <p:attrNameLst>
                                          <p:attrName>style.visibility</p:attrName>
                                        </p:attrNameLst>
                                      </p:cBhvr>
                                      <p:to>
                                        <p:strVal val="visible"/>
                                      </p:to>
                                    </p:set>
                                  </p:childTnLst>
                                </p:cTn>
                              </p:par>
                            </p:childTnLst>
                          </p:cTn>
                        </p:par>
                        <p:par>
                          <p:cTn id="35" fill="hold">
                            <p:stCondLst>
                              <p:cond delay="1600"/>
                            </p:stCondLst>
                            <p:childTnLst>
                              <p:par>
                                <p:cTn id="36" presetID="1" presetClass="entr" presetSubtype="0" fill="hold" grpId="0" nodeType="afterEffect">
                                  <p:stCondLst>
                                    <p:cond delay="200"/>
                                  </p:stCondLst>
                                  <p:childTnLst>
                                    <p:set>
                                      <p:cBhvr>
                                        <p:cTn id="37" dur="1" fill="hold">
                                          <p:stCondLst>
                                            <p:cond delay="0"/>
                                          </p:stCondLst>
                                        </p:cTn>
                                        <p:tgtEl>
                                          <p:spTgt spid="832"/>
                                        </p:tgtEl>
                                        <p:attrNameLst>
                                          <p:attrName>style.visibility</p:attrName>
                                        </p:attrNameLst>
                                      </p:cBhvr>
                                      <p:to>
                                        <p:strVal val="visible"/>
                                      </p:to>
                                    </p:set>
                                  </p:childTnLst>
                                </p:cTn>
                              </p:par>
                            </p:childTnLst>
                          </p:cTn>
                        </p:par>
                        <p:par>
                          <p:cTn id="38" fill="hold">
                            <p:stCondLst>
                              <p:cond delay="1800"/>
                            </p:stCondLst>
                            <p:childTnLst>
                              <p:par>
                                <p:cTn id="39" presetID="1" presetClass="entr" presetSubtype="0" fill="hold" grpId="0" nodeType="afterEffect">
                                  <p:stCondLst>
                                    <p:cond delay="200"/>
                                  </p:stCondLst>
                                  <p:childTnLst>
                                    <p:set>
                                      <p:cBhvr>
                                        <p:cTn id="40" dur="1" fill="hold">
                                          <p:stCondLst>
                                            <p:cond delay="0"/>
                                          </p:stCondLst>
                                        </p:cTn>
                                        <p:tgtEl>
                                          <p:spTgt spid="853"/>
                                        </p:tgtEl>
                                        <p:attrNameLst>
                                          <p:attrName>style.visibility</p:attrName>
                                        </p:attrNameLst>
                                      </p:cBhvr>
                                      <p:to>
                                        <p:strVal val="visible"/>
                                      </p:to>
                                    </p:set>
                                  </p:childTnLst>
                                </p:cTn>
                              </p:par>
                            </p:childTnLst>
                          </p:cTn>
                        </p:par>
                        <p:par>
                          <p:cTn id="41" fill="hold">
                            <p:stCondLst>
                              <p:cond delay="2000"/>
                            </p:stCondLst>
                            <p:childTnLst>
                              <p:par>
                                <p:cTn id="42" presetID="1" presetClass="entr" presetSubtype="0" fill="hold" grpId="0" nodeType="afterEffect">
                                  <p:stCondLst>
                                    <p:cond delay="200"/>
                                  </p:stCondLst>
                                  <p:childTnLst>
                                    <p:set>
                                      <p:cBhvr>
                                        <p:cTn id="43" dur="1" fill="hold">
                                          <p:stCondLst>
                                            <p:cond delay="0"/>
                                          </p:stCondLst>
                                        </p:cTn>
                                        <p:tgtEl>
                                          <p:spTgt spid="87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7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5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iterate type="lt">
                                    <p:tmAbs val="0"/>
                                  </p:iterate>
                                  <p:childTnLst>
                                    <p:set>
                                      <p:cBhvr>
                                        <p:cTn id="55" dur="1" fill="hold">
                                          <p:stCondLst>
                                            <p:cond delay="0"/>
                                          </p:stCondLst>
                                        </p:cTn>
                                        <p:tgtEl>
                                          <p:spTgt spid="671"/>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69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5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13"/>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iterate type="lt">
                                    <p:tmAbs val="0"/>
                                  </p:iterate>
                                  <p:childTnLst>
                                    <p:set>
                                      <p:cBhvr>
                                        <p:cTn id="69" dur="1" fill="hold">
                                          <p:stCondLst>
                                            <p:cond delay="0"/>
                                          </p:stCondLst>
                                        </p:cTn>
                                        <p:tgtEl>
                                          <p:spTgt spid="67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699"/>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734"/>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75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720"/>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776"/>
                                        </p:tgtEl>
                                        <p:attrNameLst>
                                          <p:attrName>style.visibility</p:attrName>
                                        </p:attrNameLst>
                                      </p:cBhvr>
                                      <p:to>
                                        <p:strVal val="visible"/>
                                      </p:to>
                                    </p:set>
                                  </p:childTnLst>
                                </p:cTn>
                              </p:par>
                            </p:childTnLst>
                          </p:cTn>
                        </p:par>
                        <p:par>
                          <p:cTn id="88" fill="hold">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74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62"/>
                                        </p:tgtEl>
                                        <p:attrNameLst>
                                          <p:attrName>style.visibility</p:attrName>
                                        </p:attrNameLst>
                                      </p:cBhvr>
                                      <p:to>
                                        <p:strVal val="visible"/>
                                      </p:to>
                                    </p:set>
                                  </p:childTnLst>
                                </p:cTn>
                              </p:par>
                            </p:childTnLst>
                          </p:cTn>
                        </p:par>
                        <p:par>
                          <p:cTn id="95" fill="hold">
                            <p:stCondLst>
                              <p:cond delay="0"/>
                            </p:stCondLst>
                            <p:childTnLst>
                              <p:par>
                                <p:cTn id="96" presetID="1" presetClass="entr" presetSubtype="0" fill="hold" grpId="0" nodeType="afterEffect">
                                  <p:stCondLst>
                                    <p:cond delay="0"/>
                                  </p:stCondLst>
                                  <p:childTnLst>
                                    <p:set>
                                      <p:cBhvr>
                                        <p:cTn id="97" dur="1" fill="hold">
                                          <p:stCondLst>
                                            <p:cond delay="0"/>
                                          </p:stCondLst>
                                        </p:cTn>
                                        <p:tgtEl>
                                          <p:spTgt spid="797"/>
                                        </p:tgtEl>
                                        <p:attrNameLst>
                                          <p:attrName>style.visibility</p:attrName>
                                        </p:attrNameLst>
                                      </p:cBhvr>
                                      <p:to>
                                        <p:strVal val="visible"/>
                                      </p:to>
                                    </p:set>
                                  </p:childTnLst>
                                </p:cTn>
                              </p:par>
                            </p:childTnLst>
                          </p:cTn>
                        </p:par>
                        <p:par>
                          <p:cTn id="98" fill="hold">
                            <p:stCondLst>
                              <p:cond delay="0"/>
                            </p:stCondLst>
                            <p:childTnLst>
                              <p:par>
                                <p:cTn id="99" presetID="1" presetClass="entr" presetSubtype="0" fill="hold" grpId="0" nodeType="afterEffect">
                                  <p:stCondLst>
                                    <p:cond delay="0"/>
                                  </p:stCondLst>
                                  <p:childTnLst>
                                    <p:set>
                                      <p:cBhvr>
                                        <p:cTn id="100" dur="1" fill="hold">
                                          <p:stCondLst>
                                            <p:cond delay="0"/>
                                          </p:stCondLst>
                                        </p:cTn>
                                        <p:tgtEl>
                                          <p:spTgt spid="81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783"/>
                                        </p:tgtEl>
                                        <p:attrNameLst>
                                          <p:attrName>style.visibility</p:attrName>
                                        </p:attrNameLst>
                                      </p:cBhvr>
                                      <p:to>
                                        <p:strVal val="visible"/>
                                      </p:to>
                                    </p:set>
                                  </p:childTnLst>
                                </p:cTn>
                              </p:par>
                            </p:childTnLst>
                          </p:cTn>
                        </p:par>
                        <p:par>
                          <p:cTn id="105" fill="hold">
                            <p:stCondLst>
                              <p:cond delay="0"/>
                            </p:stCondLst>
                            <p:childTnLst>
                              <p:par>
                                <p:cTn id="106" presetID="1" presetClass="entr" presetSubtype="0" fill="hold" grpId="0" nodeType="afterEffect">
                                  <p:stCondLst>
                                    <p:cond delay="0"/>
                                  </p:stCondLst>
                                  <p:childTnLst>
                                    <p:set>
                                      <p:cBhvr>
                                        <p:cTn id="107" dur="1" fill="hold">
                                          <p:stCondLst>
                                            <p:cond delay="0"/>
                                          </p:stCondLst>
                                        </p:cTn>
                                        <p:tgtEl>
                                          <p:spTgt spid="84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839"/>
                                        </p:tgtEl>
                                        <p:attrNameLst>
                                          <p:attrName>style.visibility</p:attrName>
                                        </p:attrNameLst>
                                      </p:cBhvr>
                                      <p:to>
                                        <p:strVal val="visible"/>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804"/>
                                        </p:tgtEl>
                                        <p:attrNameLst>
                                          <p:attrName>style.visibility</p:attrName>
                                        </p:attrNameLst>
                                      </p:cBhvr>
                                      <p:to>
                                        <p:strVal val="visible"/>
                                      </p:to>
                                    </p:set>
                                  </p:childTnLst>
                                </p:cTn>
                              </p:par>
                            </p:childTnLst>
                          </p:cTn>
                        </p:par>
                        <p:par>
                          <p:cTn id="115" fill="hold">
                            <p:stCondLst>
                              <p:cond delay="0"/>
                            </p:stCondLst>
                            <p:childTnLst>
                              <p:par>
                                <p:cTn id="116" presetID="1" presetClass="entr" presetSubtype="0" fill="hold" grpId="0" nodeType="afterEffect">
                                  <p:stCondLst>
                                    <p:cond delay="0"/>
                                  </p:stCondLst>
                                  <p:childTnLst>
                                    <p:set>
                                      <p:cBhvr>
                                        <p:cTn id="117" dur="1" fill="hold">
                                          <p:stCondLst>
                                            <p:cond delay="0"/>
                                          </p:stCondLst>
                                        </p:cTn>
                                        <p:tgtEl>
                                          <p:spTgt spid="867"/>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881"/>
                                        </p:tgtEl>
                                        <p:attrNameLst>
                                          <p:attrName>style.visibility</p:attrName>
                                        </p:attrNameLst>
                                      </p:cBhvr>
                                      <p:to>
                                        <p:strVal val="visible"/>
                                      </p:to>
                                    </p:set>
                                  </p:childTnLst>
                                </p:cTn>
                              </p:par>
                            </p:childTnLst>
                          </p:cTn>
                        </p:par>
                        <p:par>
                          <p:cTn id="122" fill="hold">
                            <p:stCondLst>
                              <p:cond delay="0"/>
                            </p:stCondLst>
                            <p:childTnLst>
                              <p:par>
                                <p:cTn id="123" presetID="1" presetClass="entr" presetSubtype="0" fill="hold" grpId="0" nodeType="afterEffect">
                                  <p:stCondLst>
                                    <p:cond delay="0"/>
                                  </p:stCondLst>
                                  <p:childTnLst>
                                    <p:set>
                                      <p:cBhvr>
                                        <p:cTn id="124" dur="1" fill="hold">
                                          <p:stCondLst>
                                            <p:cond delay="0"/>
                                          </p:stCondLst>
                                        </p:cTn>
                                        <p:tgtEl>
                                          <p:spTgt spid="888"/>
                                        </p:tgtEl>
                                        <p:attrNameLst>
                                          <p:attrName>style.visibility</p:attrName>
                                        </p:attrNameLst>
                                      </p:cBhvr>
                                      <p:to>
                                        <p:strVal val="visible"/>
                                      </p:to>
                                    </p:set>
                                  </p:childTnLst>
                                </p:cTn>
                              </p:par>
                            </p:childTnLst>
                          </p:cTn>
                        </p:par>
                        <p:par>
                          <p:cTn id="125" fill="hold">
                            <p:stCondLst>
                              <p:cond delay="0"/>
                            </p:stCondLst>
                            <p:childTnLst>
                              <p:par>
                                <p:cTn id="126" presetID="1" presetClass="entr" presetSubtype="0" fill="hold" grpId="0" nodeType="afterEffect">
                                  <p:stCondLst>
                                    <p:cond delay="0"/>
                                  </p:stCondLst>
                                  <p:childTnLst>
                                    <p:set>
                                      <p:cBhvr>
                                        <p:cTn id="127" dur="1" fill="hold">
                                          <p:stCondLst>
                                            <p:cond delay="0"/>
                                          </p:stCondLst>
                                        </p:cTn>
                                        <p:tgtEl>
                                          <p:spTgt spid="825"/>
                                        </p:tgtEl>
                                        <p:attrNameLst>
                                          <p:attrName>style.visibility</p:attrName>
                                        </p:attrNameLst>
                                      </p:cBhvr>
                                      <p:to>
                                        <p:strVal val="visible"/>
                                      </p:to>
                                    </p:set>
                                  </p:childTnLst>
                                </p:cTn>
                              </p:par>
                            </p:childTnLst>
                          </p:cTn>
                        </p:par>
                        <p:par>
                          <p:cTn id="128" fill="hold">
                            <p:stCondLst>
                              <p:cond delay="0"/>
                            </p:stCondLst>
                            <p:childTnLst>
                              <p:par>
                                <p:cTn id="129" presetID="1" presetClass="entr" presetSubtype="0" fill="hold" grpId="0" nodeType="afterEffect">
                                  <p:stCondLst>
                                    <p:cond delay="0"/>
                                  </p:stCondLst>
                                  <p:childTnLst>
                                    <p:set>
                                      <p:cBhvr>
                                        <p:cTn id="130" dur="1" fill="hold">
                                          <p:stCondLst>
                                            <p:cond delay="0"/>
                                          </p:stCondLst>
                                        </p:cTn>
                                        <p:tgtEl>
                                          <p:spTgt spid="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0"/>
      <p:bldP spid="678" grpId="0"/>
      <p:bldP spid="685" grpId="0"/>
      <p:bldP spid="692" grpId="0"/>
      <p:bldP spid="699" grpId="0"/>
      <p:bldP spid="706" grpId="0"/>
      <p:bldP spid="713" grpId="0"/>
      <p:bldP spid="720" grpId="0"/>
      <p:bldP spid="727" grpId="0"/>
      <p:bldP spid="734" grpId="0"/>
      <p:bldP spid="741" grpId="0"/>
      <p:bldP spid="748" grpId="0"/>
      <p:bldP spid="755" grpId="0"/>
      <p:bldP spid="762" grpId="0"/>
      <p:bldP spid="769" grpId="0"/>
      <p:bldP spid="776" grpId="0"/>
      <p:bldP spid="783" grpId="0"/>
      <p:bldP spid="790" grpId="0"/>
      <p:bldP spid="797" grpId="0"/>
      <p:bldP spid="804" grpId="0"/>
      <p:bldP spid="811" grpId="0"/>
      <p:bldP spid="818" grpId="0"/>
      <p:bldP spid="825" grpId="0"/>
      <p:bldP spid="832" grpId="0"/>
      <p:bldP spid="839" grpId="0"/>
      <p:bldP spid="846" grpId="0"/>
      <p:bldP spid="853" grpId="0"/>
      <p:bldP spid="860" grpId="0"/>
      <p:bldP spid="867" grpId="0"/>
      <p:bldP spid="874" grpId="0"/>
      <p:bldP spid="881" grpId="0"/>
      <p:bldP spid="888" grpId="0"/>
      <p:bldP spid="272" grpId="0"/>
      <p:bldP spid="27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 name="TextBox 946">
            <a:extLst>
              <a:ext uri="{FF2B5EF4-FFF2-40B4-BE49-F238E27FC236}">
                <a16:creationId xmlns:a16="http://schemas.microsoft.com/office/drawing/2014/main" id="{2A8DD5E6-C73F-4094-9D5C-981C8F650CFF}"/>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sp>
        <p:nvSpPr>
          <p:cNvPr id="6" name="TextBox 5">
            <a:extLst>
              <a:ext uri="{FF2B5EF4-FFF2-40B4-BE49-F238E27FC236}">
                <a16:creationId xmlns:a16="http://schemas.microsoft.com/office/drawing/2014/main" id="{63CBAAF5-8C45-4BD1-90BD-12516A201ECB}"/>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2</a:t>
            </a:r>
            <a:r>
              <a:rPr lang="en-US" b="1" dirty="0"/>
              <a:t> r</a:t>
            </a:r>
            <a:r>
              <a:rPr lang="en-US" b="1" baseline="-25000" dirty="0"/>
              <a:t>4</a:t>
            </a:r>
            <a:endParaRPr lang="en-US" b="1" dirty="0"/>
          </a:p>
        </p:txBody>
      </p:sp>
      <p:sp>
        <p:nvSpPr>
          <p:cNvPr id="9" name="TextBox 8">
            <a:extLst>
              <a:ext uri="{FF2B5EF4-FFF2-40B4-BE49-F238E27FC236}">
                <a16:creationId xmlns:a16="http://schemas.microsoft.com/office/drawing/2014/main" id="{066F671A-AC30-4804-B0FE-5144AEF6BCEE}"/>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1</a:t>
            </a:r>
          </a:p>
        </p:txBody>
      </p:sp>
      <p:sp>
        <p:nvSpPr>
          <p:cNvPr id="10" name="TextBox 9">
            <a:extLst>
              <a:ext uri="{FF2B5EF4-FFF2-40B4-BE49-F238E27FC236}">
                <a16:creationId xmlns:a16="http://schemas.microsoft.com/office/drawing/2014/main" id="{AAFA6B97-ABA1-431C-B3B4-319FD0A3C372}"/>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 </a:t>
            </a:r>
            <a:endParaRPr lang="en-US" b="1" dirty="0"/>
          </a:p>
        </p:txBody>
      </p:sp>
      <p:sp>
        <p:nvSpPr>
          <p:cNvPr id="12" name="TextBox 11">
            <a:extLst>
              <a:ext uri="{FF2B5EF4-FFF2-40B4-BE49-F238E27FC236}">
                <a16:creationId xmlns:a16="http://schemas.microsoft.com/office/drawing/2014/main" id="{0D971791-58E7-4D80-8E67-E180111582DC}"/>
              </a:ext>
            </a:extLst>
          </p:cNvPr>
          <p:cNvSpPr txBox="1"/>
          <p:nvPr/>
        </p:nvSpPr>
        <p:spPr>
          <a:xfrm>
            <a:off x="3291840" y="607998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endParaRPr lang="en-US" b="1" dirty="0"/>
          </a:p>
        </p:txBody>
      </p:sp>
      <p:sp>
        <p:nvSpPr>
          <p:cNvPr id="14" name="TextBox 13">
            <a:extLst>
              <a:ext uri="{FF2B5EF4-FFF2-40B4-BE49-F238E27FC236}">
                <a16:creationId xmlns:a16="http://schemas.microsoft.com/office/drawing/2014/main" id="{E7F5871F-AA97-441B-BE89-9A5595D9AD73}"/>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16" name="TextBox 15">
            <a:extLst>
              <a:ext uri="{FF2B5EF4-FFF2-40B4-BE49-F238E27FC236}">
                <a16:creationId xmlns:a16="http://schemas.microsoft.com/office/drawing/2014/main" id="{7CDA7564-48DA-498B-B473-24602396E2FB}"/>
              </a:ext>
            </a:extLst>
          </p:cNvPr>
          <p:cNvSpPr txBox="1"/>
          <p:nvPr/>
        </p:nvSpPr>
        <p:spPr>
          <a:xfrm>
            <a:off x="3291840" y="607998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4</a:t>
            </a:r>
            <a:endParaRPr lang="en-US" b="1" dirty="0"/>
          </a:p>
        </p:txBody>
      </p:sp>
      <p:sp>
        <p:nvSpPr>
          <p:cNvPr id="18" name="TextBox 17">
            <a:extLst>
              <a:ext uri="{FF2B5EF4-FFF2-40B4-BE49-F238E27FC236}">
                <a16:creationId xmlns:a16="http://schemas.microsoft.com/office/drawing/2014/main" id="{8F8B35E7-BDB1-458E-9622-ECEAC6510899}"/>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2</a:t>
            </a:r>
            <a:r>
              <a:rPr lang="en-US" b="1" dirty="0"/>
              <a:t> r</a:t>
            </a:r>
            <a:r>
              <a:rPr lang="en-US" b="1" baseline="-25000" dirty="0"/>
              <a:t>4</a:t>
            </a:r>
          </a:p>
        </p:txBody>
      </p:sp>
      <p:sp>
        <p:nvSpPr>
          <p:cNvPr id="19" name="TextBox 18">
            <a:extLst>
              <a:ext uri="{FF2B5EF4-FFF2-40B4-BE49-F238E27FC236}">
                <a16:creationId xmlns:a16="http://schemas.microsoft.com/office/drawing/2014/main" id="{0449415E-68C4-496F-9657-5FB59A1DEDBF}"/>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20" name="TextBox 19">
            <a:extLst>
              <a:ext uri="{FF2B5EF4-FFF2-40B4-BE49-F238E27FC236}">
                <a16:creationId xmlns:a16="http://schemas.microsoft.com/office/drawing/2014/main" id="{79D8D20B-CAED-4237-853A-39D0EED3F265}"/>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a:t>
            </a:r>
          </a:p>
        </p:txBody>
      </p:sp>
      <p:sp>
        <p:nvSpPr>
          <p:cNvPr id="333" name="TextBox 332">
            <a:extLst>
              <a:ext uri="{FF2B5EF4-FFF2-40B4-BE49-F238E27FC236}">
                <a16:creationId xmlns:a16="http://schemas.microsoft.com/office/drawing/2014/main" id="{4652AFE4-9431-40B3-94A7-105C1CA61CD7}"/>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4" name="TextBox 3">
            <a:extLst>
              <a:ext uri="{FF2B5EF4-FFF2-40B4-BE49-F238E27FC236}">
                <a16:creationId xmlns:a16="http://schemas.microsoft.com/office/drawing/2014/main" id="{FF46821D-2106-4D44-9AC6-CD24386F9E6E}"/>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278926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3" presetClass="emph" presetSubtype="1" grpId="0" nodeType="afterEffect">
                                  <p:stCondLst>
                                    <p:cond delay="0"/>
                                  </p:stCondLst>
                                  <p:childTnLst>
                                    <p:set>
                                      <p:cBhvr override="childStyle">
                                        <p:cTn id="9" dur="indefinite"/>
                                        <p:tgtEl>
                                          <p:spTgt spid="628"/>
                                        </p:tgtEl>
                                        <p:attrNameLst>
                                          <p:attrName>style.color</p:attrName>
                                        </p:attrNameLst>
                                      </p:cBhvr>
                                      <p:to>
                                        <p:clrVal>
                                          <a:srgbClr val="00B050"/>
                                        </p:clrVal>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1" fill="hold" nodeType="clickEffect">
                                  <p:stCondLst>
                                    <p:cond delay="0"/>
                                  </p:stCondLst>
                                  <p:childTnLst>
                                    <p:set>
                                      <p:cBhvr>
                                        <p:cTn id="13" dur="1" fill="hold">
                                          <p:stCondLst>
                                            <p:cond delay="0"/>
                                          </p:stCondLst>
                                        </p:cTn>
                                        <p:tgtEl>
                                          <p:spTgt spid="290"/>
                                        </p:tgtEl>
                                        <p:attrNameLst>
                                          <p:attrName>style.visibility</p:attrName>
                                        </p:attrNameLst>
                                      </p:cBhvr>
                                      <p:to>
                                        <p:strVal val="visible"/>
                                      </p:to>
                                    </p:set>
                                    <p:anim calcmode="lin" valueType="num">
                                      <p:cBhvr additive="base">
                                        <p:cTn id="14" dur="500" fill="hold"/>
                                        <p:tgtEl>
                                          <p:spTgt spid="290"/>
                                        </p:tgtEl>
                                        <p:attrNameLst>
                                          <p:attrName>ppt_x</p:attrName>
                                        </p:attrNameLst>
                                      </p:cBhvr>
                                      <p:tavLst>
                                        <p:tav tm="0">
                                          <p:val>
                                            <p:strVal val="#ppt_x"/>
                                          </p:val>
                                        </p:tav>
                                        <p:tav tm="100000">
                                          <p:val>
                                            <p:strVal val="#ppt_x"/>
                                          </p:val>
                                        </p:tav>
                                      </p:tavLst>
                                    </p:anim>
                                    <p:anim calcmode="lin" valueType="num">
                                      <p:cBhvr additive="base">
                                        <p:cTn id="15" dur="500" fill="hold"/>
                                        <p:tgtEl>
                                          <p:spTgt spid="290"/>
                                        </p:tgtEl>
                                        <p:attrNameLst>
                                          <p:attrName>ppt_y</p:attrName>
                                        </p:attrNameLst>
                                      </p:cBhvr>
                                      <p:tavLst>
                                        <p:tav tm="0">
                                          <p:val>
                                            <p:strVal val="0-#ppt_h/2"/>
                                          </p:val>
                                        </p:tav>
                                        <p:tav tm="100000">
                                          <p:val>
                                            <p:strVal val="#ppt_y"/>
                                          </p:val>
                                        </p:tav>
                                      </p:tavLst>
                                    </p:anim>
                                  </p:childTnLst>
                                </p:cTn>
                              </p:par>
                              <p:par>
                                <p:cTn id="16" presetID="22" presetClass="entr" presetSubtype="4" fill="hold" grpId="0" nodeType="withEffect">
                                  <p:stCondLst>
                                    <p:cond delay="0"/>
                                  </p:stCondLst>
                                  <p:childTnLst>
                                    <p:set>
                                      <p:cBhvr>
                                        <p:cTn id="17" dur="1" fill="hold">
                                          <p:stCondLst>
                                            <p:cond delay="0"/>
                                          </p:stCondLst>
                                        </p:cTn>
                                        <p:tgtEl>
                                          <p:spTgt spid="289"/>
                                        </p:tgtEl>
                                        <p:attrNameLst>
                                          <p:attrName>style.visibility</p:attrName>
                                        </p:attrNameLst>
                                      </p:cBhvr>
                                      <p:to>
                                        <p:strVal val="visible"/>
                                      </p:to>
                                    </p:set>
                                    <p:animEffect transition="in" filter="wipe(down)">
                                      <p:cBhvr>
                                        <p:cTn id="18" dur="500"/>
                                        <p:tgtEl>
                                          <p:spTgt spid="28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mph" presetSubtype="1" grpId="0" nodeType="clickEffect">
                                  <p:stCondLst>
                                    <p:cond delay="0"/>
                                  </p:stCondLst>
                                  <p:childTnLst>
                                    <p:set>
                                      <p:cBhvr override="childStyle">
                                        <p:cTn id="22" dur="indefinite"/>
                                        <p:tgtEl>
                                          <p:spTgt spid="650"/>
                                        </p:tgtEl>
                                        <p:attrNameLst>
                                          <p:attrName>style.color</p:attrName>
                                        </p:attrNameLst>
                                      </p:cBhvr>
                                      <p:to>
                                        <p:clrVal>
                                          <a:srgbClr val="E68900"/>
                                        </p:clrVal>
                                      </p:to>
                                    </p:set>
                                  </p:childTnLst>
                                </p:cTn>
                              </p:par>
                            </p:childTnLst>
                          </p:cTn>
                        </p:par>
                        <p:par>
                          <p:cTn id="23" fill="hold">
                            <p:stCondLst>
                              <p:cond delay="0"/>
                            </p:stCondLst>
                            <p:childTnLst>
                              <p:par>
                                <p:cTn id="24" presetID="3" presetClass="emph" presetSubtype="1" grpId="0" nodeType="afterEffect">
                                  <p:stCondLst>
                                    <p:cond delay="0"/>
                                  </p:stCondLst>
                                  <p:childTnLst>
                                    <p:set>
                                      <p:cBhvr override="childStyle">
                                        <p:cTn id="25" dur="indefinite"/>
                                        <p:tgtEl>
                                          <p:spTgt spid="657"/>
                                        </p:tgtEl>
                                        <p:attrNameLst>
                                          <p:attrName>style.color</p:attrName>
                                        </p:attrNameLst>
                                      </p:cBhvr>
                                      <p:to>
                                        <p:clrVal>
                                          <a:srgbClr val="E68900"/>
                                        </p:clrVal>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91"/>
                                        </p:tgtEl>
                                        <p:attrNameLst>
                                          <p:attrName>style.visibility</p:attrName>
                                        </p:attrNameLst>
                                      </p:cBhvr>
                                      <p:to>
                                        <p:strVal val="visible"/>
                                      </p:to>
                                    </p:set>
                                    <p:animEffect transition="in" filter="wipe(down)">
                                      <p:cBhvr>
                                        <p:cTn id="34" dur="500"/>
                                        <p:tgtEl>
                                          <p:spTgt spid="291"/>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292"/>
                                        </p:tgtEl>
                                        <p:attrNameLst>
                                          <p:attrName>style.visibility</p:attrName>
                                        </p:attrNameLst>
                                      </p:cBhvr>
                                      <p:to>
                                        <p:strVal val="visible"/>
                                      </p:to>
                                    </p:set>
                                    <p:animEffect transition="in" filter="wipe(down)">
                                      <p:cBhvr>
                                        <p:cTn id="38" dur="500"/>
                                        <p:tgtEl>
                                          <p:spTgt spid="29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mph" presetSubtype="1" grpId="0" nodeType="clickEffect">
                                  <p:stCondLst>
                                    <p:cond delay="0"/>
                                  </p:stCondLst>
                                  <p:iterate type="lt">
                                    <p:tmAbs val="0"/>
                                  </p:iterate>
                                  <p:childTnLst>
                                    <p:set>
                                      <p:cBhvr override="childStyle">
                                        <p:cTn id="42" dur="indefinite"/>
                                        <p:tgtEl>
                                          <p:spTgt spid="664"/>
                                        </p:tgtEl>
                                        <p:attrNameLst>
                                          <p:attrName>style.color</p:attrName>
                                        </p:attrNameLst>
                                      </p:cBhvr>
                                      <p:to>
                                        <p:clrVal>
                                          <a:srgbClr val="FF9900"/>
                                        </p:clrVal>
                                      </p:to>
                                    </p:set>
                                  </p:childTnLst>
                                </p:cTn>
                              </p:par>
                            </p:childTnLst>
                          </p:cTn>
                        </p:par>
                        <p:par>
                          <p:cTn id="43" fill="hold">
                            <p:stCondLst>
                              <p:cond delay="0"/>
                            </p:stCondLst>
                            <p:childTnLst>
                              <p:par>
                                <p:cTn id="44" presetID="3" presetClass="emph" presetSubtype="1" grpId="0" nodeType="afterEffect">
                                  <p:stCondLst>
                                    <p:cond delay="0"/>
                                  </p:stCondLst>
                                  <p:childTnLst>
                                    <p:set>
                                      <p:cBhvr override="childStyle">
                                        <p:cTn id="45" dur="indefinite"/>
                                        <p:tgtEl>
                                          <p:spTgt spid="706"/>
                                        </p:tgtEl>
                                        <p:attrNameLst>
                                          <p:attrName>style.color</p:attrName>
                                        </p:attrNameLst>
                                      </p:cBhvr>
                                      <p:to>
                                        <p:clrVal>
                                          <a:srgbClr val="FF9900"/>
                                        </p:clrVal>
                                      </p:to>
                                    </p:se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heel(8)">
                                      <p:cBhvr>
                                        <p:cTn id="50" dur="500"/>
                                        <p:tgtEl>
                                          <p:spTgt spid="11"/>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68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1" presetClass="entr" presetSubtype="8"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heel(8)">
                                      <p:cBhvr>
                                        <p:cTn id="57" dur="500"/>
                                        <p:tgtEl>
                                          <p:spTgt spid="13"/>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41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9"/>
                                        </p:tgtEl>
                                        <p:attrNameLst>
                                          <p:attrName>style.visibility</p:attrName>
                                        </p:attrNameLst>
                                      </p:cBhvr>
                                      <p:to>
                                        <p:strVal val="hidden"/>
                                      </p:to>
                                    </p:set>
                                  </p:childTnLst>
                                </p:cTn>
                              </p:par>
                              <p:par>
                                <p:cTn id="64" presetID="1" presetClass="entr" presetSubtype="0"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childTnLst>
                                </p:cTn>
                              </p:par>
                            </p:childTnLst>
                          </p:cTn>
                        </p:par>
                        <p:par>
                          <p:cTn id="68" fill="hold">
                            <p:stCondLst>
                              <p:cond delay="0"/>
                            </p:stCondLst>
                            <p:childTnLst>
                              <p:par>
                                <p:cTn id="69" presetID="3" presetClass="emph" presetSubtype="1" grpId="1" nodeType="afterEffect">
                                  <p:stCondLst>
                                    <p:cond delay="0"/>
                                  </p:stCondLst>
                                  <p:childTnLst>
                                    <p:set>
                                      <p:cBhvr override="childStyle">
                                        <p:cTn id="70" dur="indefinite"/>
                                        <p:tgtEl>
                                          <p:spTgt spid="628"/>
                                        </p:tgtEl>
                                        <p:attrNameLst>
                                          <p:attrName>style.color</p:attrName>
                                        </p:attrNameLst>
                                      </p:cBhvr>
                                      <p:to>
                                        <p:clrVal>
                                          <a:srgbClr val="FF0000"/>
                                        </p:clrVal>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3" nodeType="clickEffect">
                                  <p:stCondLst>
                                    <p:cond delay="0"/>
                                  </p:stCondLst>
                                  <p:childTnLst>
                                    <p:set>
                                      <p:cBhvr>
                                        <p:cTn id="74" dur="1" fill="hold">
                                          <p:stCondLst>
                                            <p:cond delay="0"/>
                                          </p:stCondLst>
                                        </p:cTn>
                                        <p:tgtEl>
                                          <p:spTgt spid="14"/>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6"/>
                                        </p:tgtEl>
                                        <p:attrNameLst>
                                          <p:attrName>style.visibility</p:attrName>
                                        </p:attrNameLst>
                                      </p:cBhvr>
                                      <p:to>
                                        <p:strVal val="hidden"/>
                                      </p:to>
                                    </p:set>
                                  </p:childTnLst>
                                </p:cTn>
                              </p:par>
                              <p:par>
                                <p:cTn id="79" presetID="1" presetClass="entr" presetSubtype="0" fill="hold" grpId="1" nodeType="withEffect">
                                  <p:stCondLst>
                                    <p:cond delay="0"/>
                                  </p:stCondLst>
                                  <p:childTnLst>
                                    <p:set>
                                      <p:cBhvr>
                                        <p:cTn id="80" dur="1" fill="hold">
                                          <p:stCondLst>
                                            <p:cond delay="0"/>
                                          </p:stCondLst>
                                        </p:cTn>
                                        <p:tgtEl>
                                          <p:spTgt spid="33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3" presetClass="emph" presetSubtype="1" grpId="2" nodeType="clickEffect">
                                  <p:stCondLst>
                                    <p:cond delay="0"/>
                                  </p:stCondLst>
                                  <p:childTnLst>
                                    <p:set>
                                      <p:cBhvr override="childStyle">
                                        <p:cTn id="84" dur="indefinite"/>
                                        <p:tgtEl>
                                          <p:spTgt spid="650"/>
                                        </p:tgtEl>
                                        <p:attrNameLst>
                                          <p:attrName>style.color</p:attrName>
                                        </p:attrNameLst>
                                      </p:cBhvr>
                                      <p:to>
                                        <p:clrVal>
                                          <a:srgbClr val="00B050"/>
                                        </p:clrVal>
                                      </p:to>
                                    </p:set>
                                  </p:childTnLst>
                                </p:cTn>
                              </p:par>
                            </p:childTnLst>
                          </p:cTn>
                        </p:par>
                        <p:par>
                          <p:cTn id="85" fill="hold">
                            <p:stCondLst>
                              <p:cond delay="0"/>
                            </p:stCondLst>
                            <p:childTnLst>
                              <p:par>
                                <p:cTn id="86" presetID="3" presetClass="emph" presetSubtype="1" grpId="2" nodeType="afterEffect">
                                  <p:stCondLst>
                                    <p:cond delay="0"/>
                                  </p:stCondLst>
                                  <p:childTnLst>
                                    <p:set>
                                      <p:cBhvr override="childStyle">
                                        <p:cTn id="87" dur="indefinite"/>
                                        <p:tgtEl>
                                          <p:spTgt spid="657"/>
                                        </p:tgtEl>
                                        <p:attrNameLst>
                                          <p:attrName>style.color</p:attrName>
                                        </p:attrNameLst>
                                      </p:cBhvr>
                                      <p:to>
                                        <p:clrVal>
                                          <a:srgbClr val="00B050"/>
                                        </p:clrVal>
                                      </p:to>
                                    </p:set>
                                  </p:childTnLst>
                                </p:cTn>
                              </p:par>
                            </p:childTnLst>
                          </p:cTn>
                        </p:par>
                        <p:par>
                          <p:cTn id="88" fill="hold">
                            <p:stCondLst>
                              <p:cond delay="0"/>
                            </p:stCondLst>
                            <p:childTnLst>
                              <p:par>
                                <p:cTn id="89" presetID="3" presetClass="emph" presetSubtype="1" grpId="2" nodeType="afterEffect">
                                  <p:stCondLst>
                                    <p:cond delay="0"/>
                                  </p:stCondLst>
                                  <p:iterate type="lt">
                                    <p:tmPct val="0"/>
                                  </p:iterate>
                                  <p:childTnLst>
                                    <p:set>
                                      <p:cBhvr override="childStyle">
                                        <p:cTn id="90" dur="indefinite"/>
                                        <p:tgtEl>
                                          <p:spTgt spid="664"/>
                                        </p:tgtEl>
                                        <p:attrNameLst>
                                          <p:attrName>style.color</p:attrName>
                                        </p:attrNameLst>
                                      </p:cBhvr>
                                      <p:to>
                                        <p:clrVal>
                                          <a:srgbClr val="00B050"/>
                                        </p:clrVal>
                                      </p:to>
                                    </p:set>
                                  </p:childTnLst>
                                </p:cTn>
                              </p:par>
                            </p:childTnLst>
                          </p:cTn>
                        </p:par>
                        <p:par>
                          <p:cTn id="91" fill="hold">
                            <p:stCondLst>
                              <p:cond delay="0"/>
                            </p:stCondLst>
                            <p:childTnLst>
                              <p:par>
                                <p:cTn id="92" presetID="3" presetClass="emph" presetSubtype="1" grpId="1" nodeType="afterEffect">
                                  <p:stCondLst>
                                    <p:cond delay="0"/>
                                  </p:stCondLst>
                                  <p:childTnLst>
                                    <p:set>
                                      <p:cBhvr override="childStyle">
                                        <p:cTn id="93" dur="indefinite"/>
                                        <p:tgtEl>
                                          <p:spTgt spid="706"/>
                                        </p:tgtEl>
                                        <p:attrNameLst>
                                          <p:attrName>style.color</p:attrName>
                                        </p:attrNameLst>
                                      </p:cBhvr>
                                      <p:to>
                                        <p:clrVal>
                                          <a:srgbClr val="00B050"/>
                                        </p:clrVal>
                                      </p:to>
                                    </p:set>
                                  </p:childTnLst>
                                </p:cTn>
                              </p:par>
                            </p:childTnLst>
                          </p:cTn>
                        </p:par>
                      </p:childTnLst>
                    </p:cTn>
                  </p:par>
                  <p:par>
                    <p:cTn id="94" fill="hold">
                      <p:stCondLst>
                        <p:cond delay="indefinite"/>
                      </p:stCondLst>
                      <p:childTnLst>
                        <p:par>
                          <p:cTn id="95" fill="hold">
                            <p:stCondLst>
                              <p:cond delay="0"/>
                            </p:stCondLst>
                            <p:childTnLst>
                              <p:par>
                                <p:cTn id="96" presetID="3" presetClass="emph" presetSubtype="1" grpId="0" nodeType="clickEffect">
                                  <p:stCondLst>
                                    <p:cond delay="0"/>
                                  </p:stCondLst>
                                  <p:iterate type="lt">
                                    <p:tmAbs val="0"/>
                                  </p:iterate>
                                  <p:childTnLst>
                                    <p:set>
                                      <p:cBhvr override="childStyle">
                                        <p:cTn id="97" dur="indefinite"/>
                                        <p:tgtEl>
                                          <p:spTgt spid="671"/>
                                        </p:tgtEl>
                                        <p:attrNameLst>
                                          <p:attrName>style.color</p:attrName>
                                        </p:attrNameLst>
                                      </p:cBhvr>
                                      <p:to>
                                        <p:clrVal>
                                          <a:srgbClr val="E68900"/>
                                        </p:clrVal>
                                      </p:to>
                                    </p:set>
                                  </p:childTnLst>
                                </p:cTn>
                              </p:par>
                            </p:childTnLst>
                          </p:cTn>
                        </p:par>
                        <p:par>
                          <p:cTn id="98" fill="hold">
                            <p:stCondLst>
                              <p:cond delay="0"/>
                            </p:stCondLst>
                            <p:childTnLst>
                              <p:par>
                                <p:cTn id="99" presetID="3" presetClass="emph" presetSubtype="1" grpId="0" nodeType="afterEffect">
                                  <p:stCondLst>
                                    <p:cond delay="0"/>
                                  </p:stCondLst>
                                  <p:childTnLst>
                                    <p:set>
                                      <p:cBhvr override="childStyle">
                                        <p:cTn id="100" dur="indefinite"/>
                                        <p:tgtEl>
                                          <p:spTgt spid="678"/>
                                        </p:tgtEl>
                                        <p:attrNameLst>
                                          <p:attrName>style.color</p:attrName>
                                        </p:attrNameLst>
                                      </p:cBhvr>
                                      <p:to>
                                        <p:clrVal>
                                          <a:srgbClr val="E68900"/>
                                        </p:clrVal>
                                      </p:to>
                                    </p:set>
                                  </p:childTnLst>
                                </p:cTn>
                              </p:par>
                            </p:childTnLst>
                          </p:cTn>
                        </p:par>
                        <p:par>
                          <p:cTn id="101" fill="hold">
                            <p:stCondLst>
                              <p:cond delay="0"/>
                            </p:stCondLst>
                            <p:childTnLst>
                              <p:par>
                                <p:cTn id="102" presetID="3" presetClass="emph" presetSubtype="1" grpId="0" nodeType="afterEffect">
                                  <p:stCondLst>
                                    <p:cond delay="0"/>
                                  </p:stCondLst>
                                  <p:childTnLst>
                                    <p:set>
                                      <p:cBhvr override="childStyle">
                                        <p:cTn id="103" dur="indefinite"/>
                                        <p:tgtEl>
                                          <p:spTgt spid="713"/>
                                        </p:tgtEl>
                                        <p:attrNameLst>
                                          <p:attrName>style.color</p:attrName>
                                        </p:attrNameLst>
                                      </p:cBhvr>
                                      <p:to>
                                        <p:clrVal>
                                          <a:srgbClr val="E68900"/>
                                        </p:clrVal>
                                      </p:to>
                                    </p:set>
                                  </p:childTnLst>
                                </p:cTn>
                              </p:par>
                            </p:childTnLst>
                          </p:cTn>
                        </p:par>
                        <p:par>
                          <p:cTn id="104" fill="hold">
                            <p:stCondLst>
                              <p:cond delay="0"/>
                            </p:stCondLst>
                            <p:childTnLst>
                              <p:par>
                                <p:cTn id="105" presetID="3" presetClass="emph" presetSubtype="1" grpId="0" nodeType="afterEffect">
                                  <p:stCondLst>
                                    <p:cond delay="0"/>
                                  </p:stCondLst>
                                  <p:childTnLst>
                                    <p:set>
                                      <p:cBhvr override="childStyle">
                                        <p:cTn id="106" dur="indefinite"/>
                                        <p:tgtEl>
                                          <p:spTgt spid="720"/>
                                        </p:tgtEl>
                                        <p:attrNameLst>
                                          <p:attrName>style.color</p:attrName>
                                        </p:attrNameLst>
                                      </p:cBhvr>
                                      <p:to>
                                        <p:clrVal>
                                          <a:srgbClr val="E68900"/>
                                        </p:clrVal>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0"/>
                                        </p:tgtEl>
                                        <p:attrNameLst>
                                          <p:attrName>style.visibility</p:attrName>
                                        </p:attrNameLst>
                                      </p:cBhvr>
                                      <p:to>
                                        <p:strVal val="visible"/>
                                      </p:to>
                                    </p:set>
                                  </p:childTnLst>
                                </p:cTn>
                              </p:par>
                              <p:par>
                                <p:cTn id="111" presetID="1" presetClass="exit" presetSubtype="0" fill="hold" grpId="3" nodeType="withEffect">
                                  <p:stCondLst>
                                    <p:cond delay="0"/>
                                  </p:stCondLst>
                                  <p:childTnLst>
                                    <p:set>
                                      <p:cBhvr>
                                        <p:cTn id="112" dur="1" fill="hold">
                                          <p:stCondLst>
                                            <p:cond delay="0"/>
                                          </p:stCondLst>
                                        </p:cTn>
                                        <p:tgtEl>
                                          <p:spTgt spid="333"/>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293"/>
                                        </p:tgtEl>
                                        <p:attrNameLst>
                                          <p:attrName>style.visibility</p:attrName>
                                        </p:attrNameLst>
                                      </p:cBhvr>
                                      <p:to>
                                        <p:strVal val="visible"/>
                                      </p:to>
                                    </p:set>
                                    <p:animEffect transition="in" filter="wipe(down)">
                                      <p:cBhvr>
                                        <p:cTn id="117" dur="500"/>
                                        <p:tgtEl>
                                          <p:spTgt spid="293"/>
                                        </p:tgtEl>
                                      </p:cBhvr>
                                    </p:animEffect>
                                  </p:childTnLst>
                                </p:cTn>
                              </p:par>
                            </p:childTnLst>
                          </p:cTn>
                        </p:par>
                        <p:par>
                          <p:cTn id="118" fill="hold">
                            <p:stCondLst>
                              <p:cond delay="500"/>
                            </p:stCondLst>
                            <p:childTnLst>
                              <p:par>
                                <p:cTn id="119" presetID="22" presetClass="entr" presetSubtype="4" fill="hold" grpId="0" nodeType="afterEffect">
                                  <p:stCondLst>
                                    <p:cond delay="0"/>
                                  </p:stCondLst>
                                  <p:childTnLst>
                                    <p:set>
                                      <p:cBhvr>
                                        <p:cTn id="120" dur="1" fill="hold">
                                          <p:stCondLst>
                                            <p:cond delay="0"/>
                                          </p:stCondLst>
                                        </p:cTn>
                                        <p:tgtEl>
                                          <p:spTgt spid="294"/>
                                        </p:tgtEl>
                                        <p:attrNameLst>
                                          <p:attrName>style.visibility</p:attrName>
                                        </p:attrNameLst>
                                      </p:cBhvr>
                                      <p:to>
                                        <p:strVal val="visible"/>
                                      </p:to>
                                    </p:set>
                                    <p:animEffect transition="in" filter="wipe(down)">
                                      <p:cBhvr>
                                        <p:cTn id="121" dur="500"/>
                                        <p:tgtEl>
                                          <p:spTgt spid="294"/>
                                        </p:tgtEl>
                                      </p:cBhvr>
                                    </p:animEffect>
                                  </p:childTnLst>
                                </p:cTn>
                              </p:par>
                            </p:childTnLst>
                          </p:cTn>
                        </p:par>
                        <p:par>
                          <p:cTn id="122" fill="hold">
                            <p:stCondLst>
                              <p:cond delay="1000"/>
                            </p:stCondLst>
                            <p:childTnLst>
                              <p:par>
                                <p:cTn id="123" presetID="22" presetClass="entr" presetSubtype="4" fill="hold" grpId="0" nodeType="afterEffect">
                                  <p:stCondLst>
                                    <p:cond delay="0"/>
                                  </p:stCondLst>
                                  <p:childTnLst>
                                    <p:set>
                                      <p:cBhvr>
                                        <p:cTn id="124" dur="1" fill="hold">
                                          <p:stCondLst>
                                            <p:cond delay="0"/>
                                          </p:stCondLst>
                                        </p:cTn>
                                        <p:tgtEl>
                                          <p:spTgt spid="323"/>
                                        </p:tgtEl>
                                        <p:attrNameLst>
                                          <p:attrName>style.visibility</p:attrName>
                                        </p:attrNameLst>
                                      </p:cBhvr>
                                      <p:to>
                                        <p:strVal val="visible"/>
                                      </p:to>
                                    </p:set>
                                    <p:animEffect transition="in" filter="wipe(down)">
                                      <p:cBhvr>
                                        <p:cTn id="125" dur="500"/>
                                        <p:tgtEl>
                                          <p:spTgt spid="323"/>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mph" presetSubtype="1" grpId="0" nodeType="clickEffect">
                                  <p:stCondLst>
                                    <p:cond delay="0"/>
                                  </p:stCondLst>
                                  <p:childTnLst>
                                    <p:set>
                                      <p:cBhvr override="childStyle">
                                        <p:cTn id="129" dur="indefinite"/>
                                        <p:tgtEl>
                                          <p:spTgt spid="685"/>
                                        </p:tgtEl>
                                        <p:attrNameLst>
                                          <p:attrName>style.color</p:attrName>
                                        </p:attrNameLst>
                                      </p:cBhvr>
                                      <p:to>
                                        <p:clrVal>
                                          <a:srgbClr val="E68900"/>
                                        </p:clrVal>
                                      </p:to>
                                    </p:set>
                                  </p:childTnLst>
                                </p:cTn>
                              </p:par>
                            </p:childTnLst>
                          </p:cTn>
                        </p:par>
                        <p:par>
                          <p:cTn id="130" fill="hold">
                            <p:stCondLst>
                              <p:cond delay="0"/>
                            </p:stCondLst>
                            <p:childTnLst>
                              <p:par>
                                <p:cTn id="131" presetID="3" presetClass="emph" presetSubtype="1" grpId="2" nodeType="afterEffect">
                                  <p:stCondLst>
                                    <p:cond delay="0"/>
                                  </p:stCondLst>
                                  <p:childTnLst>
                                    <p:set>
                                      <p:cBhvr override="childStyle">
                                        <p:cTn id="132" dur="indefinite"/>
                                        <p:tgtEl>
                                          <p:spTgt spid="692"/>
                                        </p:tgtEl>
                                        <p:attrNameLst>
                                          <p:attrName>style.color</p:attrName>
                                        </p:attrNameLst>
                                      </p:cBhvr>
                                      <p:to>
                                        <p:clrVal>
                                          <a:srgbClr val="E68900"/>
                                        </p:clrVal>
                                      </p:to>
                                    </p:set>
                                  </p:childTnLst>
                                </p:cTn>
                              </p:par>
                            </p:childTnLst>
                          </p:cTn>
                        </p:par>
                        <p:par>
                          <p:cTn id="133" fill="hold">
                            <p:stCondLst>
                              <p:cond delay="0"/>
                            </p:stCondLst>
                            <p:childTnLst>
                              <p:par>
                                <p:cTn id="134" presetID="3" presetClass="emph" presetSubtype="1" grpId="0" nodeType="afterEffect">
                                  <p:stCondLst>
                                    <p:cond delay="0"/>
                                  </p:stCondLst>
                                  <p:childTnLst>
                                    <p:set>
                                      <p:cBhvr override="childStyle">
                                        <p:cTn id="135" dur="indefinite"/>
                                        <p:tgtEl>
                                          <p:spTgt spid="727"/>
                                        </p:tgtEl>
                                        <p:attrNameLst>
                                          <p:attrName>style.color</p:attrName>
                                        </p:attrNameLst>
                                      </p:cBhvr>
                                      <p:to>
                                        <p:clrVal>
                                          <a:srgbClr val="E68900"/>
                                        </p:clrVal>
                                      </p:to>
                                    </p:set>
                                  </p:childTnLst>
                                </p:cTn>
                              </p:par>
                            </p:childTnLst>
                          </p:cTn>
                        </p:par>
                        <p:par>
                          <p:cTn id="136" fill="hold">
                            <p:stCondLst>
                              <p:cond delay="0"/>
                            </p:stCondLst>
                            <p:childTnLst>
                              <p:par>
                                <p:cTn id="137" presetID="3" presetClass="emph" presetSubtype="1" grpId="0" nodeType="afterEffect">
                                  <p:stCondLst>
                                    <p:cond delay="0"/>
                                  </p:stCondLst>
                                  <p:childTnLst>
                                    <p:set>
                                      <p:cBhvr override="childStyle">
                                        <p:cTn id="138" dur="indefinite"/>
                                        <p:tgtEl>
                                          <p:spTgt spid="769"/>
                                        </p:tgtEl>
                                        <p:attrNameLst>
                                          <p:attrName>style.color</p:attrName>
                                        </p:attrNameLst>
                                      </p:cBhvr>
                                      <p:to>
                                        <p:clrVal>
                                          <a:srgbClr val="E68900"/>
                                        </p:clrVal>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15"/>
                                        </p:tgtEl>
                                        <p:attrNameLst>
                                          <p:attrName>style.visibility</p:attrName>
                                        </p:attrNameLst>
                                      </p:cBhvr>
                                      <p:to>
                                        <p:strVal val="visible"/>
                                      </p:to>
                                    </p:set>
                                    <p:animEffect transition="in" filter="wheel(8)">
                                      <p:cBhvr>
                                        <p:cTn id="143" dur="500"/>
                                        <p:tgtEl>
                                          <p:spTgt spid="15"/>
                                        </p:tgtEl>
                                      </p:cBhvr>
                                    </p:animEffect>
                                  </p:childTnLst>
                                </p:cTn>
                              </p:par>
                              <p:par>
                                <p:cTn id="144" presetID="1" presetClass="entr" presetSubtype="0" fill="hold" grpId="0" nodeType="withEffect">
                                  <p:stCondLst>
                                    <p:cond delay="0"/>
                                  </p:stCondLst>
                                  <p:childTnLst>
                                    <p:set>
                                      <p:cBhvr>
                                        <p:cTn id="145" dur="1" fill="hold">
                                          <p:stCondLst>
                                            <p:cond delay="0"/>
                                          </p:stCondLst>
                                        </p:cTn>
                                        <p:tgtEl>
                                          <p:spTgt spid="413"/>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17"/>
                                        </p:tgtEl>
                                        <p:attrNameLst>
                                          <p:attrName>style.visibility</p:attrName>
                                        </p:attrNameLst>
                                      </p:cBhvr>
                                      <p:to>
                                        <p:strVal val="visible"/>
                                      </p:to>
                                    </p:set>
                                    <p:animEffect transition="in" filter="wheel(8)">
                                      <p:cBhvr>
                                        <p:cTn id="150" dur="500"/>
                                        <p:tgtEl>
                                          <p:spTgt spid="17"/>
                                        </p:tgtEl>
                                      </p:cBhvr>
                                    </p:animEffect>
                                  </p:childTnLst>
                                </p:cTn>
                              </p:par>
                              <p:par>
                                <p:cTn id="151" presetID="1" presetClass="entr" presetSubtype="0" fill="hold" grpId="0" nodeType="withEffect">
                                  <p:stCondLst>
                                    <p:cond delay="0"/>
                                  </p:stCondLst>
                                  <p:childTnLst>
                                    <p:set>
                                      <p:cBhvr>
                                        <p:cTn id="152" dur="1" fill="hold">
                                          <p:stCondLst>
                                            <p:cond delay="0"/>
                                          </p:stCondLst>
                                        </p:cTn>
                                        <p:tgtEl>
                                          <p:spTgt spid="414"/>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21" presetClass="entr" presetSubtype="8" fill="hold" nodeType="clickEffect">
                                  <p:stCondLst>
                                    <p:cond delay="0"/>
                                  </p:stCondLst>
                                  <p:childTnLst>
                                    <p:set>
                                      <p:cBhvr>
                                        <p:cTn id="156" dur="1" fill="hold">
                                          <p:stCondLst>
                                            <p:cond delay="0"/>
                                          </p:stCondLst>
                                        </p:cTn>
                                        <p:tgtEl>
                                          <p:spTgt spid="5"/>
                                        </p:tgtEl>
                                        <p:attrNameLst>
                                          <p:attrName>style.visibility</p:attrName>
                                        </p:attrNameLst>
                                      </p:cBhvr>
                                      <p:to>
                                        <p:strVal val="visible"/>
                                      </p:to>
                                    </p:set>
                                    <p:animEffect transition="in" filter="wheel(8)">
                                      <p:cBhvr>
                                        <p:cTn id="157" dur="500"/>
                                        <p:tgtEl>
                                          <p:spTgt spid="5"/>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415"/>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8"/>
                                        </p:tgtEl>
                                        <p:attrNameLst>
                                          <p:attrName>style.visibility</p:attrName>
                                        </p:attrNameLst>
                                      </p:cBhvr>
                                      <p:to>
                                        <p:strVal val="visible"/>
                                      </p:to>
                                    </p:set>
                                    <p:animEffect transition="in" filter="wheel(8)">
                                      <p:cBhvr>
                                        <p:cTn id="164" dur="500"/>
                                        <p:tgtEl>
                                          <p:spTgt spid="8"/>
                                        </p:tgtEl>
                                      </p:cBhvr>
                                    </p:animEffect>
                                  </p:childTnLst>
                                </p:cTn>
                              </p:par>
                              <p:par>
                                <p:cTn id="165" presetID="1" presetClass="entr" presetSubtype="0" fill="hold" grpId="0" nodeType="withEffect">
                                  <p:stCondLst>
                                    <p:cond delay="0"/>
                                  </p:stCondLst>
                                  <p:childTnLst>
                                    <p:set>
                                      <p:cBhvr>
                                        <p:cTn id="166" dur="1" fill="hold">
                                          <p:stCondLst>
                                            <p:cond delay="0"/>
                                          </p:stCondLst>
                                        </p:cTn>
                                        <p:tgtEl>
                                          <p:spTgt spid="324"/>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18"/>
                                        </p:tgtEl>
                                        <p:attrNameLst>
                                          <p:attrName>style.visibility</p:attrName>
                                        </p:attrNameLst>
                                      </p:cBhvr>
                                      <p:to>
                                        <p:strVal val="hidden"/>
                                      </p:to>
                                    </p:set>
                                  </p:childTnLst>
                                </p:cTn>
                              </p:par>
                              <p:par>
                                <p:cTn id="171" presetID="1" presetClass="entr" presetSubtype="0" fill="hold" grpId="1" nodeType="withEffect">
                                  <p:stCondLst>
                                    <p:cond delay="0"/>
                                  </p:stCondLst>
                                  <p:childTnLst>
                                    <p:set>
                                      <p:cBhvr>
                                        <p:cTn id="172" dur="1" fill="hold">
                                          <p:stCondLst>
                                            <p:cond delay="0"/>
                                          </p:stCondLst>
                                        </p:cTn>
                                        <p:tgtEl>
                                          <p:spTgt spid="14"/>
                                        </p:tgtEl>
                                        <p:attrNameLst>
                                          <p:attrName>style.visibility</p:attrName>
                                        </p:attrNameLst>
                                      </p:cBhvr>
                                      <p:to>
                                        <p:strVal val="visible"/>
                                      </p:to>
                                    </p:set>
                                  </p:childTnLst>
                                </p:cTn>
                              </p:par>
                              <p:par>
                                <p:cTn id="173" presetID="1" presetClass="exit" presetSubtype="0" fill="hold" grpId="1" nodeType="withEffect">
                                  <p:stCondLst>
                                    <p:cond delay="0"/>
                                  </p:stCondLst>
                                  <p:childTnLst>
                                    <p:set>
                                      <p:cBhvr>
                                        <p:cTn id="174" dur="1" fill="hold">
                                          <p:stCondLst>
                                            <p:cond delay="0"/>
                                          </p:stCondLst>
                                        </p:cTn>
                                        <p:tgtEl>
                                          <p:spTgt spid="12"/>
                                        </p:tgtEl>
                                        <p:attrNameLst>
                                          <p:attrName>style.visibility</p:attrName>
                                        </p:attrNameLst>
                                      </p:cBhvr>
                                      <p:to>
                                        <p:strVal val="hidden"/>
                                      </p:to>
                                    </p:set>
                                  </p:childTnLst>
                                </p:cTn>
                              </p:par>
                              <p:par>
                                <p:cTn id="175" presetID="1" presetClass="entr" presetSubtype="0" fill="hold" grpId="0" nodeType="withEffect">
                                  <p:stCondLst>
                                    <p:cond delay="0"/>
                                  </p:stCondLst>
                                  <p:childTnLst>
                                    <p:set>
                                      <p:cBhvr>
                                        <p:cTn id="176" dur="1" fill="hold">
                                          <p:stCondLst>
                                            <p:cond delay="0"/>
                                          </p:stCondLst>
                                        </p:cTn>
                                        <p:tgtEl>
                                          <p:spTgt spid="16"/>
                                        </p:tgtEl>
                                        <p:attrNameLst>
                                          <p:attrName>style.visibility</p:attrName>
                                        </p:attrNameLst>
                                      </p:cBhvr>
                                      <p:to>
                                        <p:strVal val="visible"/>
                                      </p:to>
                                    </p:set>
                                  </p:childTnLst>
                                </p:cTn>
                              </p:par>
                            </p:childTnLst>
                          </p:cTn>
                        </p:par>
                        <p:par>
                          <p:cTn id="177" fill="hold">
                            <p:stCondLst>
                              <p:cond delay="0"/>
                            </p:stCondLst>
                            <p:childTnLst>
                              <p:par>
                                <p:cTn id="178" presetID="3" presetClass="emph" presetSubtype="1" grpId="1" nodeType="afterEffect">
                                  <p:stCondLst>
                                    <p:cond delay="0"/>
                                  </p:stCondLst>
                                  <p:childTnLst>
                                    <p:set>
                                      <p:cBhvr override="childStyle">
                                        <p:cTn id="179" dur="indefinite"/>
                                        <p:tgtEl>
                                          <p:spTgt spid="650"/>
                                        </p:tgtEl>
                                        <p:attrNameLst>
                                          <p:attrName>style.color</p:attrName>
                                        </p:attrNameLst>
                                      </p:cBhvr>
                                      <p:to>
                                        <p:clrVal>
                                          <a:srgbClr val="FF0000"/>
                                        </p:clrVal>
                                      </p:to>
                                    </p:set>
                                  </p:childTnLst>
                                </p:cTn>
                              </p:par>
                            </p:childTnLst>
                          </p:cTn>
                        </p:par>
                        <p:par>
                          <p:cTn id="180" fill="hold">
                            <p:stCondLst>
                              <p:cond delay="0"/>
                            </p:stCondLst>
                            <p:childTnLst>
                              <p:par>
                                <p:cTn id="181" presetID="3" presetClass="emph" presetSubtype="1" grpId="1" nodeType="afterEffect">
                                  <p:stCondLst>
                                    <p:cond delay="0"/>
                                  </p:stCondLst>
                                  <p:iterate type="lt">
                                    <p:tmAbs val="500"/>
                                  </p:iterate>
                                  <p:childTnLst>
                                    <p:set>
                                      <p:cBhvr override="childStyle">
                                        <p:cTn id="182" dur="indefinite"/>
                                        <p:tgtEl>
                                          <p:spTgt spid="664"/>
                                        </p:tgtEl>
                                        <p:attrNameLst>
                                          <p:attrName>style.color</p:attrName>
                                        </p:attrNameLst>
                                      </p:cBhvr>
                                      <p:to>
                                        <p:clrVal>
                                          <a:srgbClr val="FF0000"/>
                                        </p:clrVal>
                                      </p:to>
                                    </p:set>
                                  </p:childTnLst>
                                </p:cTn>
                              </p:par>
                            </p:childTnLst>
                          </p:cTn>
                        </p:par>
                        <p:par>
                          <p:cTn id="183" fill="hold">
                            <p:stCondLst>
                              <p:cond delay="1000"/>
                            </p:stCondLst>
                            <p:childTnLst>
                              <p:par>
                                <p:cTn id="184" presetID="3" presetClass="emph" presetSubtype="1" grpId="1" nodeType="afterEffect">
                                  <p:stCondLst>
                                    <p:cond delay="0"/>
                                  </p:stCondLst>
                                  <p:childTnLst>
                                    <p:set>
                                      <p:cBhvr override="childStyle">
                                        <p:cTn id="185" dur="indefinite"/>
                                        <p:tgtEl>
                                          <p:spTgt spid="657"/>
                                        </p:tgtEl>
                                        <p:attrNameLst>
                                          <p:attrName>style.color</p:attrName>
                                        </p:attrNameLst>
                                      </p:cBhvr>
                                      <p:to>
                                        <p:clrVal>
                                          <a:srgbClr val="FF0000"/>
                                        </p:clrVal>
                                      </p:to>
                                    </p:set>
                                  </p:childTnLst>
                                </p:cTn>
                              </p:par>
                            </p:childTnLst>
                          </p:cTn>
                        </p:par>
                        <p:par>
                          <p:cTn id="186" fill="hold">
                            <p:stCondLst>
                              <p:cond delay="1000"/>
                            </p:stCondLst>
                            <p:childTnLst>
                              <p:par>
                                <p:cTn id="187" presetID="3" presetClass="emph" presetSubtype="1" grpId="2" nodeType="afterEffect">
                                  <p:stCondLst>
                                    <p:cond delay="0"/>
                                  </p:stCondLst>
                                  <p:childTnLst>
                                    <p:set>
                                      <p:cBhvr override="childStyle">
                                        <p:cTn id="188" dur="indefinite"/>
                                        <p:tgtEl>
                                          <p:spTgt spid="706"/>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4" nodeType="clickEffect">
                                  <p:stCondLst>
                                    <p:cond delay="0"/>
                                  </p:stCondLst>
                                  <p:childTnLst>
                                    <p:set>
                                      <p:cBhvr>
                                        <p:cTn id="192" dur="1" fill="hold">
                                          <p:stCondLst>
                                            <p:cond delay="0"/>
                                          </p:stCondLst>
                                        </p:cTn>
                                        <p:tgtEl>
                                          <p:spTgt spid="14"/>
                                        </p:tgtEl>
                                        <p:attrNameLst>
                                          <p:attrName>style.visibility</p:attrName>
                                        </p:attrNameLst>
                                      </p:cBhvr>
                                      <p:to>
                                        <p:strVal val="hidden"/>
                                      </p:to>
                                    </p:set>
                                  </p:childTnLst>
                                </p:cTn>
                              </p:par>
                              <p:par>
                                <p:cTn id="193" presetID="1" presetClass="entr" presetSubtype="0" fill="hold" grpId="0" nodeType="withEffect">
                                  <p:stCondLst>
                                    <p:cond delay="0"/>
                                  </p:stCondLst>
                                  <p:childTnLst>
                                    <p:set>
                                      <p:cBhvr>
                                        <p:cTn id="194" dur="1" fill="hold">
                                          <p:stCondLst>
                                            <p:cond delay="0"/>
                                          </p:stCondLst>
                                        </p:cTn>
                                        <p:tgtEl>
                                          <p:spTgt spid="20"/>
                                        </p:tgtEl>
                                        <p:attrNameLst>
                                          <p:attrName>style.visibility</p:attrName>
                                        </p:attrNameLst>
                                      </p:cBhvr>
                                      <p:to>
                                        <p:strVal val="visible"/>
                                      </p:to>
                                    </p:set>
                                  </p:childTnLst>
                                </p:cTn>
                              </p:par>
                              <p:par>
                                <p:cTn id="195" presetID="1" presetClass="exit" presetSubtype="0" fill="hold" grpId="1" nodeType="withEffect">
                                  <p:stCondLst>
                                    <p:cond delay="0"/>
                                  </p:stCondLst>
                                  <p:childTnLst>
                                    <p:set>
                                      <p:cBhvr>
                                        <p:cTn id="196" dur="1" fill="hold">
                                          <p:stCondLst>
                                            <p:cond delay="0"/>
                                          </p:stCondLst>
                                        </p:cTn>
                                        <p:tgtEl>
                                          <p:spTgt spid="10"/>
                                        </p:tgtEl>
                                        <p:attrNameLst>
                                          <p:attrName>style.visibility</p:attrName>
                                        </p:attrNameLst>
                                      </p:cBhvr>
                                      <p:to>
                                        <p:strVal val="hidden"/>
                                      </p:to>
                                    </p:set>
                                  </p:childTnLst>
                                </p:cTn>
                              </p:par>
                              <p:par>
                                <p:cTn id="197" presetID="1" presetClass="entr" presetSubtype="0" fill="hold" grpId="0" nodeType="withEffect">
                                  <p:stCondLst>
                                    <p:cond delay="0"/>
                                  </p:stCondLst>
                                  <p:childTnLst>
                                    <p:set>
                                      <p:cBhvr>
                                        <p:cTn id="198" dur="1" fill="hold">
                                          <p:stCondLst>
                                            <p:cond delay="0"/>
                                          </p:stCondLst>
                                        </p:cTn>
                                        <p:tgtEl>
                                          <p:spTgt spid="333"/>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3" presetClass="emph" presetSubtype="1" grpId="1" nodeType="clickEffect">
                                  <p:stCondLst>
                                    <p:cond delay="0"/>
                                  </p:stCondLst>
                                  <p:iterate type="lt">
                                    <p:tmAbs val="500"/>
                                  </p:iterate>
                                  <p:childTnLst>
                                    <p:set>
                                      <p:cBhvr override="childStyle">
                                        <p:cTn id="202" dur="indefinite"/>
                                        <p:tgtEl>
                                          <p:spTgt spid="671"/>
                                        </p:tgtEl>
                                        <p:attrNameLst>
                                          <p:attrName>style.color</p:attrName>
                                        </p:attrNameLst>
                                      </p:cBhvr>
                                      <p:to>
                                        <p:clrVal>
                                          <a:srgbClr val="00B050"/>
                                        </p:clrVal>
                                      </p:to>
                                    </p:set>
                                  </p:childTnLst>
                                </p:cTn>
                              </p:par>
                            </p:childTnLst>
                          </p:cTn>
                        </p:par>
                        <p:par>
                          <p:cTn id="203" fill="hold">
                            <p:stCondLst>
                              <p:cond delay="1000"/>
                            </p:stCondLst>
                            <p:childTnLst>
                              <p:par>
                                <p:cTn id="204" presetID="3" presetClass="emph" presetSubtype="1" grpId="1" nodeType="afterEffect">
                                  <p:stCondLst>
                                    <p:cond delay="0"/>
                                  </p:stCondLst>
                                  <p:childTnLst>
                                    <p:set>
                                      <p:cBhvr override="childStyle">
                                        <p:cTn id="205" dur="indefinite"/>
                                        <p:tgtEl>
                                          <p:spTgt spid="685"/>
                                        </p:tgtEl>
                                        <p:attrNameLst>
                                          <p:attrName>style.color</p:attrName>
                                        </p:attrNameLst>
                                      </p:cBhvr>
                                      <p:to>
                                        <p:clrVal>
                                          <a:srgbClr val="00B050"/>
                                        </p:clrVal>
                                      </p:to>
                                    </p:set>
                                  </p:childTnLst>
                                </p:cTn>
                              </p:par>
                            </p:childTnLst>
                          </p:cTn>
                        </p:par>
                        <p:par>
                          <p:cTn id="206" fill="hold">
                            <p:stCondLst>
                              <p:cond delay="1000"/>
                            </p:stCondLst>
                            <p:childTnLst>
                              <p:par>
                                <p:cTn id="207" presetID="3" presetClass="emph" presetSubtype="1" grpId="0" nodeType="afterEffect">
                                  <p:stCondLst>
                                    <p:cond delay="0"/>
                                  </p:stCondLst>
                                  <p:childTnLst>
                                    <p:set>
                                      <p:cBhvr override="childStyle">
                                        <p:cTn id="208" dur="indefinite"/>
                                        <p:tgtEl>
                                          <p:spTgt spid="692"/>
                                        </p:tgtEl>
                                        <p:attrNameLst>
                                          <p:attrName>style.color</p:attrName>
                                        </p:attrNameLst>
                                      </p:cBhvr>
                                      <p:to>
                                        <p:clrVal>
                                          <a:srgbClr val="00B050"/>
                                        </p:clrVal>
                                      </p:to>
                                    </p:set>
                                  </p:childTnLst>
                                </p:cTn>
                              </p:par>
                            </p:childTnLst>
                          </p:cTn>
                        </p:par>
                        <p:par>
                          <p:cTn id="209" fill="hold">
                            <p:stCondLst>
                              <p:cond delay="1000"/>
                            </p:stCondLst>
                            <p:childTnLst>
                              <p:par>
                                <p:cTn id="210" presetID="3" presetClass="emph" presetSubtype="1" grpId="1" nodeType="afterEffect">
                                  <p:stCondLst>
                                    <p:cond delay="0"/>
                                  </p:stCondLst>
                                  <p:childTnLst>
                                    <p:set>
                                      <p:cBhvr override="childStyle">
                                        <p:cTn id="211" dur="indefinite"/>
                                        <p:tgtEl>
                                          <p:spTgt spid="678"/>
                                        </p:tgtEl>
                                        <p:attrNameLst>
                                          <p:attrName>style.color</p:attrName>
                                        </p:attrNameLst>
                                      </p:cBhvr>
                                      <p:to>
                                        <p:clrVal>
                                          <a:srgbClr val="00B050"/>
                                        </p:clrVal>
                                      </p:to>
                                    </p:set>
                                  </p:childTnLst>
                                </p:cTn>
                              </p:par>
                            </p:childTnLst>
                          </p:cTn>
                        </p:par>
                        <p:par>
                          <p:cTn id="212" fill="hold">
                            <p:stCondLst>
                              <p:cond delay="1000"/>
                            </p:stCondLst>
                            <p:childTnLst>
                              <p:par>
                                <p:cTn id="213" presetID="3" presetClass="emph" presetSubtype="1" grpId="1" nodeType="afterEffect">
                                  <p:stCondLst>
                                    <p:cond delay="0"/>
                                  </p:stCondLst>
                                  <p:childTnLst>
                                    <p:set>
                                      <p:cBhvr override="childStyle">
                                        <p:cTn id="214" dur="indefinite"/>
                                        <p:tgtEl>
                                          <p:spTgt spid="727"/>
                                        </p:tgtEl>
                                        <p:attrNameLst>
                                          <p:attrName>style.color</p:attrName>
                                        </p:attrNameLst>
                                      </p:cBhvr>
                                      <p:to>
                                        <p:clrVal>
                                          <a:srgbClr val="00B050"/>
                                        </p:clrVal>
                                      </p:to>
                                    </p:set>
                                  </p:childTnLst>
                                </p:cTn>
                              </p:par>
                            </p:childTnLst>
                          </p:cTn>
                        </p:par>
                        <p:par>
                          <p:cTn id="215" fill="hold">
                            <p:stCondLst>
                              <p:cond delay="1000"/>
                            </p:stCondLst>
                            <p:childTnLst>
                              <p:par>
                                <p:cTn id="216" presetID="3" presetClass="emph" presetSubtype="1" grpId="1" nodeType="afterEffect">
                                  <p:stCondLst>
                                    <p:cond delay="0"/>
                                  </p:stCondLst>
                                  <p:childTnLst>
                                    <p:set>
                                      <p:cBhvr override="childStyle">
                                        <p:cTn id="217" dur="indefinite"/>
                                        <p:tgtEl>
                                          <p:spTgt spid="713"/>
                                        </p:tgtEl>
                                        <p:attrNameLst>
                                          <p:attrName>style.color</p:attrName>
                                        </p:attrNameLst>
                                      </p:cBhvr>
                                      <p:to>
                                        <p:clrVal>
                                          <a:srgbClr val="00B050"/>
                                        </p:clrVal>
                                      </p:to>
                                    </p:set>
                                  </p:childTnLst>
                                </p:cTn>
                              </p:par>
                            </p:childTnLst>
                          </p:cTn>
                        </p:par>
                        <p:par>
                          <p:cTn id="218" fill="hold">
                            <p:stCondLst>
                              <p:cond delay="1000"/>
                            </p:stCondLst>
                            <p:childTnLst>
                              <p:par>
                                <p:cTn id="219" presetID="3" presetClass="emph" presetSubtype="1" grpId="1" nodeType="afterEffect">
                                  <p:stCondLst>
                                    <p:cond delay="0"/>
                                  </p:stCondLst>
                                  <p:childTnLst>
                                    <p:set>
                                      <p:cBhvr override="childStyle">
                                        <p:cTn id="220" dur="indefinite"/>
                                        <p:tgtEl>
                                          <p:spTgt spid="720"/>
                                        </p:tgtEl>
                                        <p:attrNameLst>
                                          <p:attrName>style.color</p:attrName>
                                        </p:attrNameLst>
                                      </p:cBhvr>
                                      <p:to>
                                        <p:clrVal>
                                          <a:srgbClr val="00B050"/>
                                        </p:clrVal>
                                      </p:to>
                                    </p:set>
                                  </p:childTnLst>
                                </p:cTn>
                              </p:par>
                            </p:childTnLst>
                          </p:cTn>
                        </p:par>
                        <p:par>
                          <p:cTn id="221" fill="hold">
                            <p:stCondLst>
                              <p:cond delay="1000"/>
                            </p:stCondLst>
                            <p:childTnLst>
                              <p:par>
                                <p:cTn id="222" presetID="3" presetClass="emph" presetSubtype="1" grpId="1" nodeType="afterEffect">
                                  <p:stCondLst>
                                    <p:cond delay="0"/>
                                  </p:stCondLst>
                                  <p:childTnLst>
                                    <p:set>
                                      <p:cBhvr override="childStyle">
                                        <p:cTn id="223" dur="indefinite"/>
                                        <p:tgtEl>
                                          <p:spTgt spid="769"/>
                                        </p:tgtEl>
                                        <p:attrNameLst>
                                          <p:attrName>style.color</p:attrName>
                                        </p:attrNameLst>
                                      </p:cBhvr>
                                      <p:to>
                                        <p:clrVal>
                                          <a:srgbClr val="00B050"/>
                                        </p:clrVal>
                                      </p:to>
                                    </p:set>
                                  </p:childTnLst>
                                </p:cTn>
                              </p:par>
                            </p:childTnLst>
                          </p:cTn>
                        </p:par>
                      </p:childTnLst>
                    </p:cTn>
                  </p:par>
                  <p:par>
                    <p:cTn id="224" fill="hold">
                      <p:stCondLst>
                        <p:cond delay="indefinite"/>
                      </p:stCondLst>
                      <p:childTnLst>
                        <p:par>
                          <p:cTn id="225" fill="hold">
                            <p:stCondLst>
                              <p:cond delay="0"/>
                            </p:stCondLst>
                            <p:childTnLst>
                              <p:par>
                                <p:cTn id="226" presetID="3" presetClass="emph" presetSubtype="1" grpId="0" nodeType="clickEffect">
                                  <p:stCondLst>
                                    <p:cond delay="0"/>
                                  </p:stCondLst>
                                  <p:childTnLst>
                                    <p:set>
                                      <p:cBhvr override="childStyle">
                                        <p:cTn id="227" dur="indefinite"/>
                                        <p:tgtEl>
                                          <p:spTgt spid="699"/>
                                        </p:tgtEl>
                                        <p:attrNameLst>
                                          <p:attrName>style.color</p:attrName>
                                        </p:attrNameLst>
                                      </p:cBhvr>
                                      <p:to>
                                        <p:clrVal>
                                          <a:srgbClr val="E68900"/>
                                        </p:clrVal>
                                      </p:to>
                                    </p:set>
                                  </p:childTnLst>
                                </p:cTn>
                              </p:par>
                            </p:childTnLst>
                          </p:cTn>
                        </p:par>
                        <p:par>
                          <p:cTn id="228" fill="hold">
                            <p:stCondLst>
                              <p:cond delay="0"/>
                            </p:stCondLst>
                            <p:childTnLst>
                              <p:par>
                                <p:cTn id="229" presetID="3" presetClass="emph" presetSubtype="1" grpId="0" nodeType="afterEffect">
                                  <p:stCondLst>
                                    <p:cond delay="0"/>
                                  </p:stCondLst>
                                  <p:childTnLst>
                                    <p:set>
                                      <p:cBhvr override="childStyle">
                                        <p:cTn id="230" dur="indefinite"/>
                                        <p:tgtEl>
                                          <p:spTgt spid="734"/>
                                        </p:tgtEl>
                                        <p:attrNameLst>
                                          <p:attrName>style.color</p:attrName>
                                        </p:attrNameLst>
                                      </p:cBhvr>
                                      <p:to>
                                        <p:clrVal>
                                          <a:srgbClr val="E68900"/>
                                        </p:clrVal>
                                      </p:to>
                                    </p:set>
                                  </p:childTnLst>
                                </p:cTn>
                              </p:par>
                            </p:childTnLst>
                          </p:cTn>
                        </p:par>
                        <p:par>
                          <p:cTn id="231" fill="hold">
                            <p:stCondLst>
                              <p:cond delay="0"/>
                            </p:stCondLst>
                            <p:childTnLst>
                              <p:par>
                                <p:cTn id="232" presetID="3" presetClass="emph" presetSubtype="1" grpId="0" nodeType="afterEffect">
                                  <p:stCondLst>
                                    <p:cond delay="0"/>
                                  </p:stCondLst>
                                  <p:childTnLst>
                                    <p:set>
                                      <p:cBhvr override="childStyle">
                                        <p:cTn id="233" dur="indefinite"/>
                                        <p:tgtEl>
                                          <p:spTgt spid="741"/>
                                        </p:tgtEl>
                                        <p:attrNameLst>
                                          <p:attrName>style.color</p:attrName>
                                        </p:attrNameLst>
                                      </p:cBhvr>
                                      <p:to>
                                        <p:clrVal>
                                          <a:srgbClr val="E68900"/>
                                        </p:clrVal>
                                      </p:to>
                                    </p:set>
                                  </p:childTnLst>
                                </p:cTn>
                              </p:par>
                            </p:childTnLst>
                          </p:cTn>
                        </p:par>
                        <p:par>
                          <p:cTn id="234" fill="hold">
                            <p:stCondLst>
                              <p:cond delay="0"/>
                            </p:stCondLst>
                            <p:childTnLst>
                              <p:par>
                                <p:cTn id="235" presetID="3" presetClass="emph" presetSubtype="1" grpId="0" nodeType="afterEffect">
                                  <p:stCondLst>
                                    <p:cond delay="0"/>
                                  </p:stCondLst>
                                  <p:childTnLst>
                                    <p:set>
                                      <p:cBhvr override="childStyle">
                                        <p:cTn id="236" dur="indefinite"/>
                                        <p:tgtEl>
                                          <p:spTgt spid="776"/>
                                        </p:tgtEl>
                                        <p:attrNameLst>
                                          <p:attrName>style.color</p:attrName>
                                        </p:attrNameLst>
                                      </p:cBhvr>
                                      <p:to>
                                        <p:clrVal>
                                          <a:srgbClr val="E68900"/>
                                        </p:clrVal>
                                      </p:to>
                                    </p:set>
                                  </p:childTnLst>
                                </p:cTn>
                              </p:par>
                            </p:childTnLst>
                          </p:cTn>
                        </p:par>
                        <p:par>
                          <p:cTn id="237" fill="hold">
                            <p:stCondLst>
                              <p:cond delay="0"/>
                            </p:stCondLst>
                            <p:childTnLst>
                              <p:par>
                                <p:cTn id="238" presetID="3" presetClass="emph" presetSubtype="1" grpId="0" nodeType="afterEffect">
                                  <p:stCondLst>
                                    <p:cond delay="0"/>
                                  </p:stCondLst>
                                  <p:childTnLst>
                                    <p:set>
                                      <p:cBhvr override="childStyle">
                                        <p:cTn id="239" dur="indefinite"/>
                                        <p:tgtEl>
                                          <p:spTgt spid="783"/>
                                        </p:tgtEl>
                                        <p:attrNameLst>
                                          <p:attrName>style.color</p:attrName>
                                        </p:attrNameLst>
                                      </p:cBhvr>
                                      <p:to>
                                        <p:clrVal>
                                          <a:srgbClr val="E68900"/>
                                        </p:clrVal>
                                      </p:to>
                                    </p:se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grpId="0" nodeType="clickEffect">
                                  <p:stCondLst>
                                    <p:cond delay="0"/>
                                  </p:stCondLst>
                                  <p:childTnLst>
                                    <p:set>
                                      <p:cBhvr>
                                        <p:cTn id="243" dur="1" fill="hold">
                                          <p:stCondLst>
                                            <p:cond delay="0"/>
                                          </p:stCondLst>
                                        </p:cTn>
                                        <p:tgtEl>
                                          <p:spTgt spid="19"/>
                                        </p:tgtEl>
                                        <p:attrNameLst>
                                          <p:attrName>style.visibility</p:attrName>
                                        </p:attrNameLst>
                                      </p:cBhvr>
                                      <p:to>
                                        <p:strVal val="visible"/>
                                      </p:to>
                                    </p:set>
                                  </p:childTnLst>
                                </p:cTn>
                              </p:par>
                              <p:par>
                                <p:cTn id="244" presetID="1" presetClass="exit" presetSubtype="0" fill="hold" grpId="2" nodeType="withEffect">
                                  <p:stCondLst>
                                    <p:cond delay="0"/>
                                  </p:stCondLst>
                                  <p:childTnLst>
                                    <p:set>
                                      <p:cBhvr>
                                        <p:cTn id="245" dur="1" fill="hold">
                                          <p:stCondLst>
                                            <p:cond delay="0"/>
                                          </p:stCondLst>
                                        </p:cTn>
                                        <p:tgtEl>
                                          <p:spTgt spid="333"/>
                                        </p:tgtEl>
                                        <p:attrNameLst>
                                          <p:attrName>style.visibility</p:attrName>
                                        </p:attrNameLst>
                                      </p:cBhvr>
                                      <p:to>
                                        <p:strVal val="hidden"/>
                                      </p:to>
                                    </p:set>
                                  </p:childTnLst>
                                </p:cTn>
                              </p:par>
                            </p:childTnLst>
                          </p:cTn>
                        </p:par>
                      </p:childTnLst>
                    </p:cTn>
                  </p:par>
                  <p:par>
                    <p:cTn id="246" fill="hold">
                      <p:stCondLst>
                        <p:cond delay="indefinite"/>
                      </p:stCondLst>
                      <p:childTnLst>
                        <p:par>
                          <p:cTn id="247" fill="hold">
                            <p:stCondLst>
                              <p:cond delay="0"/>
                            </p:stCondLst>
                            <p:childTnLst>
                              <p:par>
                                <p:cTn id="248" presetID="22" presetClass="entr" presetSubtype="4" fill="hold" grpId="0" nodeType="clickEffect">
                                  <p:stCondLst>
                                    <p:cond delay="0"/>
                                  </p:stCondLst>
                                  <p:childTnLst>
                                    <p:set>
                                      <p:cBhvr>
                                        <p:cTn id="249" dur="1" fill="hold">
                                          <p:stCondLst>
                                            <p:cond delay="0"/>
                                          </p:stCondLst>
                                        </p:cTn>
                                        <p:tgtEl>
                                          <p:spTgt spid="295"/>
                                        </p:tgtEl>
                                        <p:attrNameLst>
                                          <p:attrName>style.visibility</p:attrName>
                                        </p:attrNameLst>
                                      </p:cBhvr>
                                      <p:to>
                                        <p:strVal val="visible"/>
                                      </p:to>
                                    </p:set>
                                    <p:animEffect transition="in" filter="wipe(down)">
                                      <p:cBhvr>
                                        <p:cTn id="250" dur="500"/>
                                        <p:tgtEl>
                                          <p:spTgt spid="295"/>
                                        </p:tgtEl>
                                      </p:cBhvr>
                                    </p:animEffect>
                                  </p:childTnLst>
                                </p:cTn>
                              </p:par>
                            </p:childTnLst>
                          </p:cTn>
                        </p:par>
                        <p:par>
                          <p:cTn id="251" fill="hold">
                            <p:stCondLst>
                              <p:cond delay="500"/>
                            </p:stCondLst>
                            <p:childTnLst>
                              <p:par>
                                <p:cTn id="252" presetID="22" presetClass="entr" presetSubtype="4" fill="hold" grpId="0" nodeType="afterEffect">
                                  <p:stCondLst>
                                    <p:cond delay="0"/>
                                  </p:stCondLst>
                                  <p:childTnLst>
                                    <p:set>
                                      <p:cBhvr>
                                        <p:cTn id="253" dur="1" fill="hold">
                                          <p:stCondLst>
                                            <p:cond delay="0"/>
                                          </p:stCondLst>
                                        </p:cTn>
                                        <p:tgtEl>
                                          <p:spTgt spid="296"/>
                                        </p:tgtEl>
                                        <p:attrNameLst>
                                          <p:attrName>style.visibility</p:attrName>
                                        </p:attrNameLst>
                                      </p:cBhvr>
                                      <p:to>
                                        <p:strVal val="visible"/>
                                      </p:to>
                                    </p:set>
                                    <p:animEffect transition="in" filter="wipe(down)">
                                      <p:cBhvr>
                                        <p:cTn id="254" dur="500"/>
                                        <p:tgtEl>
                                          <p:spTgt spid="296"/>
                                        </p:tgtEl>
                                      </p:cBhvr>
                                    </p:animEffect>
                                  </p:childTnLst>
                                </p:cTn>
                              </p:par>
                            </p:childTnLst>
                          </p:cTn>
                        </p:par>
                        <p:par>
                          <p:cTn id="255" fill="hold">
                            <p:stCondLst>
                              <p:cond delay="1000"/>
                            </p:stCondLst>
                            <p:childTnLst>
                              <p:par>
                                <p:cTn id="256" presetID="22" presetClass="entr" presetSubtype="4" fill="hold" grpId="0" nodeType="afterEffect">
                                  <p:stCondLst>
                                    <p:cond delay="0"/>
                                  </p:stCondLst>
                                  <p:childTnLst>
                                    <p:set>
                                      <p:cBhvr>
                                        <p:cTn id="257" dur="1" fill="hold">
                                          <p:stCondLst>
                                            <p:cond delay="0"/>
                                          </p:stCondLst>
                                        </p:cTn>
                                        <p:tgtEl>
                                          <p:spTgt spid="332"/>
                                        </p:tgtEl>
                                        <p:attrNameLst>
                                          <p:attrName>style.visibility</p:attrName>
                                        </p:attrNameLst>
                                      </p:cBhvr>
                                      <p:to>
                                        <p:strVal val="visible"/>
                                      </p:to>
                                    </p:set>
                                    <p:animEffect transition="in" filter="wipe(down)">
                                      <p:cBhvr>
                                        <p:cTn id="258" dur="500"/>
                                        <p:tgtEl>
                                          <p:spTgt spid="332"/>
                                        </p:tgtEl>
                                      </p:cBhvr>
                                    </p:animEffect>
                                  </p:childTnLst>
                                </p:cTn>
                              </p:par>
                            </p:childTnLst>
                          </p:cTn>
                        </p:par>
                      </p:childTnLst>
                    </p:cTn>
                  </p:par>
                  <p:par>
                    <p:cTn id="259" fill="hold">
                      <p:stCondLst>
                        <p:cond delay="indefinite"/>
                      </p:stCondLst>
                      <p:childTnLst>
                        <p:par>
                          <p:cTn id="260" fill="hold">
                            <p:stCondLst>
                              <p:cond delay="0"/>
                            </p:stCondLst>
                            <p:childTnLst>
                              <p:par>
                                <p:cTn id="261" presetID="3" presetClass="emph" presetSubtype="1" grpId="0" nodeType="clickEffect">
                                  <p:stCondLst>
                                    <p:cond delay="0"/>
                                  </p:stCondLst>
                                  <p:childTnLst>
                                    <p:set>
                                      <p:cBhvr override="childStyle">
                                        <p:cTn id="262" dur="indefinite"/>
                                        <p:tgtEl>
                                          <p:spTgt spid="748"/>
                                        </p:tgtEl>
                                        <p:attrNameLst>
                                          <p:attrName>style.color</p:attrName>
                                        </p:attrNameLst>
                                      </p:cBhvr>
                                      <p:to>
                                        <p:clrVal>
                                          <a:srgbClr val="FF9900"/>
                                        </p:clrVal>
                                      </p:to>
                                    </p:set>
                                  </p:childTnLst>
                                </p:cTn>
                              </p:par>
                            </p:childTnLst>
                          </p:cTn>
                        </p:par>
                        <p:par>
                          <p:cTn id="263" fill="hold">
                            <p:stCondLst>
                              <p:cond delay="0"/>
                            </p:stCondLst>
                            <p:childTnLst>
                              <p:par>
                                <p:cTn id="264" presetID="3" presetClass="emph" presetSubtype="1" grpId="0" nodeType="afterEffect">
                                  <p:stCondLst>
                                    <p:cond delay="0"/>
                                  </p:stCondLst>
                                  <p:childTnLst>
                                    <p:set>
                                      <p:cBhvr override="childStyle">
                                        <p:cTn id="265" dur="indefinite"/>
                                        <p:tgtEl>
                                          <p:spTgt spid="790"/>
                                        </p:tgtEl>
                                        <p:attrNameLst>
                                          <p:attrName>style.color</p:attrName>
                                        </p:attrNameLst>
                                      </p:cBhvr>
                                      <p:to>
                                        <p:clrVal>
                                          <a:srgbClr val="FF9900"/>
                                        </p:clrVal>
                                      </p:to>
                                    </p:set>
                                  </p:childTnLst>
                                </p:cTn>
                              </p:par>
                            </p:childTnLst>
                          </p:cTn>
                        </p:par>
                        <p:par>
                          <p:cTn id="266" fill="hold">
                            <p:stCondLst>
                              <p:cond delay="0"/>
                            </p:stCondLst>
                            <p:childTnLst>
                              <p:par>
                                <p:cTn id="267" presetID="3" presetClass="emph" presetSubtype="1" grpId="0" nodeType="afterEffect">
                                  <p:stCondLst>
                                    <p:cond delay="0"/>
                                  </p:stCondLst>
                                  <p:childTnLst>
                                    <p:set>
                                      <p:cBhvr override="childStyle">
                                        <p:cTn id="268" dur="indefinite"/>
                                        <p:tgtEl>
                                          <p:spTgt spid="832"/>
                                        </p:tgtEl>
                                        <p:attrNameLst>
                                          <p:attrName>style.color</p:attrName>
                                        </p:attrNameLst>
                                      </p:cBhvr>
                                      <p:to>
                                        <p:clrVal>
                                          <a:srgbClr val="FF9900"/>
                                        </p:clrVal>
                                      </p:to>
                                    </p:set>
                                  </p:childTnLst>
                                </p:cTn>
                              </p:par>
                            </p:childTnLst>
                          </p:cTn>
                        </p:par>
                        <p:par>
                          <p:cTn id="269" fill="hold">
                            <p:stCondLst>
                              <p:cond delay="0"/>
                            </p:stCondLst>
                            <p:childTnLst>
                              <p:par>
                                <p:cTn id="270" presetID="3" presetClass="emph" presetSubtype="1" grpId="0" nodeType="afterEffect">
                                  <p:stCondLst>
                                    <p:cond delay="0"/>
                                  </p:stCondLst>
                                  <p:childTnLst>
                                    <p:set>
                                      <p:cBhvr override="childStyle">
                                        <p:cTn id="271" dur="indefinite"/>
                                        <p:tgtEl>
                                          <p:spTgt spid="755"/>
                                        </p:tgtEl>
                                        <p:attrNameLst>
                                          <p:attrName>style.color</p:attrName>
                                        </p:attrNameLst>
                                      </p:cBhvr>
                                      <p:to>
                                        <p:clrVal>
                                          <a:srgbClr val="E68900"/>
                                        </p:clrVal>
                                      </p:to>
                                    </p:set>
                                  </p:childTnLst>
                                </p:cTn>
                              </p:par>
                            </p:childTnLst>
                          </p:cTn>
                        </p:par>
                        <p:par>
                          <p:cTn id="272" fill="hold">
                            <p:stCondLst>
                              <p:cond delay="0"/>
                            </p:stCondLst>
                            <p:childTnLst>
                              <p:par>
                                <p:cTn id="273" presetID="3" presetClass="emph" presetSubtype="1" grpId="0" nodeType="afterEffect">
                                  <p:stCondLst>
                                    <p:cond delay="0"/>
                                  </p:stCondLst>
                                  <p:childTnLst>
                                    <p:set>
                                      <p:cBhvr override="childStyle">
                                        <p:cTn id="274" dur="indefinite"/>
                                        <p:tgtEl>
                                          <p:spTgt spid="846"/>
                                        </p:tgtEl>
                                        <p:attrNameLst>
                                          <p:attrName>style.color</p:attrName>
                                        </p:attrNameLst>
                                      </p:cBhvr>
                                      <p:to>
                                        <p:clrVal>
                                          <a:srgbClr val="E689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28" grpId="1"/>
      <p:bldP spid="650" grpId="0"/>
      <p:bldP spid="650" grpId="1"/>
      <p:bldP spid="650" grpId="2"/>
      <p:bldP spid="657" grpId="0"/>
      <p:bldP spid="657" grpId="1"/>
      <p:bldP spid="657" grpId="2"/>
      <p:bldP spid="664" grpId="0"/>
      <p:bldP spid="664" grpId="1"/>
      <p:bldP spid="664" grpId="2"/>
      <p:bldP spid="671" grpId="0"/>
      <p:bldP spid="671" grpId="1"/>
      <p:bldP spid="678" grpId="0"/>
      <p:bldP spid="678" grpId="1"/>
      <p:bldP spid="685" grpId="0"/>
      <p:bldP spid="685" grpId="1"/>
      <p:bldP spid="692" grpId="0"/>
      <p:bldP spid="692" grpId="2"/>
      <p:bldP spid="699" grpId="0"/>
      <p:bldP spid="706" grpId="0"/>
      <p:bldP spid="706" grpId="1"/>
      <p:bldP spid="706" grpId="2"/>
      <p:bldP spid="713" grpId="0"/>
      <p:bldP spid="713" grpId="1"/>
      <p:bldP spid="720" grpId="0"/>
      <p:bldP spid="720" grpId="1"/>
      <p:bldP spid="727" grpId="0"/>
      <p:bldP spid="727" grpId="1"/>
      <p:bldP spid="734" grpId="0"/>
      <p:bldP spid="741" grpId="0"/>
      <p:bldP spid="748" grpId="0"/>
      <p:bldP spid="755" grpId="0"/>
      <p:bldP spid="769" grpId="0"/>
      <p:bldP spid="769" grpId="1"/>
      <p:bldP spid="776" grpId="0"/>
      <p:bldP spid="783" grpId="0"/>
      <p:bldP spid="790" grpId="0"/>
      <p:bldP spid="832" grpId="0"/>
      <p:bldP spid="846" grpId="0"/>
      <p:bldP spid="289" grpId="0" animBg="1"/>
      <p:bldP spid="291" grpId="0" animBg="1"/>
      <p:bldP spid="292" grpId="0" animBg="1"/>
      <p:bldP spid="293" grpId="0" animBg="1"/>
      <p:bldP spid="294" grpId="0" animBg="1"/>
      <p:bldP spid="295" grpId="0" animBg="1"/>
      <p:bldP spid="296" grpId="0" animBg="1"/>
      <p:bldP spid="680" grpId="0"/>
      <p:bldP spid="412" grpId="0"/>
      <p:bldP spid="413" grpId="0"/>
      <p:bldP spid="414" grpId="0"/>
      <p:bldP spid="415" grpId="0"/>
      <p:bldP spid="323" grpId="0" animBg="1"/>
      <p:bldP spid="324" grpId="0"/>
      <p:bldP spid="332" grpId="0" animBg="1"/>
      <p:bldP spid="6" grpId="0" animBg="1"/>
      <p:bldP spid="6" grpId="1" animBg="1"/>
      <p:bldP spid="9" grpId="0" animBg="1"/>
      <p:bldP spid="9" grpId="1" animBg="1"/>
      <p:bldP spid="10" grpId="0" animBg="1"/>
      <p:bldP spid="10" grpId="1" animBg="1"/>
      <p:bldP spid="12" grpId="0" animBg="1"/>
      <p:bldP spid="12" grpId="1" animBg="1"/>
      <p:bldP spid="14" grpId="0" animBg="1"/>
      <p:bldP spid="14" grpId="1" animBg="1"/>
      <p:bldP spid="14" grpId="3" animBg="1"/>
      <p:bldP spid="14" grpId="4" animBg="1"/>
      <p:bldP spid="16" grpId="0" animBg="1"/>
      <p:bldP spid="18" grpId="0" animBg="1"/>
      <p:bldP spid="18" grpId="1" animBg="1"/>
      <p:bldP spid="19" grpId="0" animBg="1"/>
      <p:bldP spid="20" grpId="0" animBg="1"/>
      <p:bldP spid="333" grpId="0" animBg="1"/>
      <p:bldP spid="333" grpId="1" animBg="1"/>
      <p:bldP spid="333" grpId="2" animBg="1"/>
      <p:bldP spid="333" grpId="3"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08B368-6E15-43E9-B64A-BB6EC4A94323}"/>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28" name="TextBox 27">
            <a:extLst>
              <a:ext uri="{FF2B5EF4-FFF2-40B4-BE49-F238E27FC236}">
                <a16:creationId xmlns:a16="http://schemas.microsoft.com/office/drawing/2014/main" id="{FEBEBACF-914F-48A9-8C10-45FCE3D37E6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933" name="TextBox 932">
            <a:extLst>
              <a:ext uri="{FF2B5EF4-FFF2-40B4-BE49-F238E27FC236}">
                <a16:creationId xmlns:a16="http://schemas.microsoft.com/office/drawing/2014/main" id="{EEF4AD9C-245C-4453-A48F-DDB1E73D61C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942" name="TextBox 941">
            <a:extLst>
              <a:ext uri="{FF2B5EF4-FFF2-40B4-BE49-F238E27FC236}">
                <a16:creationId xmlns:a16="http://schemas.microsoft.com/office/drawing/2014/main" id="{688DA8E1-07C5-47C9-A817-E29AE45500DF}"/>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943" name="TextBox 942">
            <a:extLst>
              <a:ext uri="{FF2B5EF4-FFF2-40B4-BE49-F238E27FC236}">
                <a16:creationId xmlns:a16="http://schemas.microsoft.com/office/drawing/2014/main" id="{B9F8424E-41E5-421E-BE93-D9C9254C94BF}"/>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a:t>
            </a:r>
          </a:p>
        </p:txBody>
      </p:sp>
      <p:sp>
        <p:nvSpPr>
          <p:cNvPr id="944" name="TextBox 943">
            <a:extLst>
              <a:ext uri="{FF2B5EF4-FFF2-40B4-BE49-F238E27FC236}">
                <a16:creationId xmlns:a16="http://schemas.microsoft.com/office/drawing/2014/main" id="{6098CBB8-F3E2-4981-AA96-14D02282A307}"/>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7</a:t>
            </a:r>
            <a:endParaRPr lang="en-US" b="1" dirty="0"/>
          </a:p>
        </p:txBody>
      </p:sp>
      <p:sp>
        <p:nvSpPr>
          <p:cNvPr id="945" name="TextBox 944">
            <a:extLst>
              <a:ext uri="{FF2B5EF4-FFF2-40B4-BE49-F238E27FC236}">
                <a16:creationId xmlns:a16="http://schemas.microsoft.com/office/drawing/2014/main" id="{F0F688D2-11FF-4CF2-B834-1E9FAE6AC4E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47" name="TextBox 946">
            <a:extLst>
              <a:ext uri="{FF2B5EF4-FFF2-40B4-BE49-F238E27FC236}">
                <a16:creationId xmlns:a16="http://schemas.microsoft.com/office/drawing/2014/main" id="{7BB08A25-860A-4F74-ADB7-34522666C49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384" name="TextBox 383">
            <a:extLst>
              <a:ext uri="{FF2B5EF4-FFF2-40B4-BE49-F238E27FC236}">
                <a16:creationId xmlns:a16="http://schemas.microsoft.com/office/drawing/2014/main" id="{07B2F2C3-6731-4EAA-9631-F1F784C1B568}"/>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4</a:t>
            </a:r>
            <a:endParaRPr lang="en-US" b="1" dirty="0"/>
          </a:p>
        </p:txBody>
      </p:sp>
      <p:sp>
        <p:nvSpPr>
          <p:cNvPr id="6" name="TextBox 5">
            <a:extLst>
              <a:ext uri="{FF2B5EF4-FFF2-40B4-BE49-F238E27FC236}">
                <a16:creationId xmlns:a16="http://schemas.microsoft.com/office/drawing/2014/main" id="{7FBFA060-7091-43EF-A0CE-284771F6F065}"/>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15786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grpId="0" nodeType="withEffect">
                                  <p:stCondLst>
                                    <p:cond delay="0"/>
                                  </p:stCondLst>
                                  <p:childTnLst>
                                    <p:set>
                                      <p:cBhvr override="childStyle">
                                        <p:cTn id="6" dur="indefinite"/>
                                        <p:tgtEl>
                                          <p:spTgt spid="628"/>
                                        </p:tgtEl>
                                        <p:attrNameLst>
                                          <p:attrName>style.color</p:attrName>
                                        </p:attrNameLst>
                                      </p:cBhvr>
                                      <p:to>
                                        <p:clrVal>
                                          <a:srgbClr val="FF0000"/>
                                        </p:clrVal>
                                      </p:to>
                                    </p:set>
                                  </p:childTnLst>
                                </p:cTn>
                              </p:par>
                              <p:par>
                                <p:cTn id="7" presetID="3" presetClass="emph" presetSubtype="1" grpId="0" nodeType="withEffect">
                                  <p:stCondLst>
                                    <p:cond delay="0"/>
                                  </p:stCondLst>
                                  <p:childTnLst>
                                    <p:set>
                                      <p:cBhvr override="childStyle">
                                        <p:cTn id="8" dur="indefinite"/>
                                        <p:tgtEl>
                                          <p:spTgt spid="664"/>
                                        </p:tgtEl>
                                        <p:attrNameLst>
                                          <p:attrName>style.color</p:attrName>
                                        </p:attrNameLst>
                                      </p:cBhvr>
                                      <p:to>
                                        <p:clrVal>
                                          <a:srgbClr val="FF0000"/>
                                        </p:clrVal>
                                      </p:to>
                                    </p:set>
                                  </p:childTnLst>
                                </p:cTn>
                              </p:par>
                              <p:par>
                                <p:cTn id="9" presetID="3" presetClass="emph" presetSubtype="1" grpId="0" nodeType="withEffect">
                                  <p:stCondLst>
                                    <p:cond delay="0"/>
                                  </p:stCondLst>
                                  <p:childTnLst>
                                    <p:set>
                                      <p:cBhvr override="childStyle">
                                        <p:cTn id="10" dur="indefinite"/>
                                        <p:tgtEl>
                                          <p:spTgt spid="706"/>
                                        </p:tgtEl>
                                        <p:attrNameLst>
                                          <p:attrName>style.color</p:attrName>
                                        </p:attrNameLst>
                                      </p:cBhvr>
                                      <p:to>
                                        <p:clrVal>
                                          <a:srgbClr val="FF0000"/>
                                        </p:clrVal>
                                      </p:to>
                                    </p:set>
                                  </p:childTnLst>
                                </p:cTn>
                              </p:par>
                              <p:par>
                                <p:cTn id="11" presetID="3" presetClass="emph" presetSubtype="1" grpId="0" nodeType="withEffect">
                                  <p:stCondLst>
                                    <p:cond delay="0"/>
                                  </p:stCondLst>
                                  <p:childTnLst>
                                    <p:set>
                                      <p:cBhvr override="childStyle">
                                        <p:cTn id="12" dur="indefinite"/>
                                        <p:tgtEl>
                                          <p:spTgt spid="650"/>
                                        </p:tgtEl>
                                        <p:attrNameLst>
                                          <p:attrName>style.color</p:attrName>
                                        </p:attrNameLst>
                                      </p:cBhvr>
                                      <p:to>
                                        <p:clrVal>
                                          <a:srgbClr val="FF0000"/>
                                        </p:clrVal>
                                      </p:to>
                                    </p:set>
                                  </p:childTnLst>
                                </p:cTn>
                              </p:par>
                              <p:par>
                                <p:cTn id="13" presetID="3" presetClass="emph" presetSubtype="1" grpId="0" nodeType="withEffect">
                                  <p:stCondLst>
                                    <p:cond delay="0"/>
                                  </p:stCondLst>
                                  <p:childTnLst>
                                    <p:set>
                                      <p:cBhvr override="childStyle">
                                        <p:cTn id="14" dur="indefinite"/>
                                        <p:tgtEl>
                                          <p:spTgt spid="657"/>
                                        </p:tgtEl>
                                        <p:attrNameLst>
                                          <p:attrName>style.color</p:attrName>
                                        </p:attrNameLst>
                                      </p:cBhvr>
                                      <p:to>
                                        <p:clrVal>
                                          <a:srgbClr val="FF0000"/>
                                        </p:clrVal>
                                      </p:to>
                                    </p:set>
                                  </p:childTnLst>
                                </p:cTn>
                              </p:par>
                              <p:par>
                                <p:cTn id="15" presetID="3" presetClass="emph" presetSubtype="1" grpId="1" nodeType="withEffect">
                                  <p:stCondLst>
                                    <p:cond delay="0"/>
                                  </p:stCondLst>
                                  <p:childTnLst>
                                    <p:set>
                                      <p:cBhvr override="childStyle">
                                        <p:cTn id="16" dur="indefinite"/>
                                        <p:tgtEl>
                                          <p:spTgt spid="685"/>
                                        </p:tgtEl>
                                        <p:attrNameLst>
                                          <p:attrName>style.color</p:attrName>
                                        </p:attrNameLst>
                                      </p:cBhvr>
                                      <p:to>
                                        <p:clrVal>
                                          <a:srgbClr val="00B050"/>
                                        </p:clrVal>
                                      </p:to>
                                    </p:set>
                                  </p:childTnLst>
                                </p:cTn>
                              </p:par>
                              <p:par>
                                <p:cTn id="17" presetID="3" presetClass="emph" presetSubtype="1" grpId="1" nodeType="withEffect">
                                  <p:stCondLst>
                                    <p:cond delay="0"/>
                                  </p:stCondLst>
                                  <p:childTnLst>
                                    <p:set>
                                      <p:cBhvr override="childStyle">
                                        <p:cTn id="18" dur="indefinite"/>
                                        <p:tgtEl>
                                          <p:spTgt spid="727"/>
                                        </p:tgtEl>
                                        <p:attrNameLst>
                                          <p:attrName>style.color</p:attrName>
                                        </p:attrNameLst>
                                      </p:cBhvr>
                                      <p:to>
                                        <p:clrVal>
                                          <a:srgbClr val="00B050"/>
                                        </p:clrVal>
                                      </p:to>
                                    </p:set>
                                  </p:childTnLst>
                                </p:cTn>
                              </p:par>
                              <p:par>
                                <p:cTn id="19" presetID="3" presetClass="emph" presetSubtype="1" grpId="1" nodeType="withEffect">
                                  <p:stCondLst>
                                    <p:cond delay="0"/>
                                  </p:stCondLst>
                                  <p:childTnLst>
                                    <p:set>
                                      <p:cBhvr override="childStyle">
                                        <p:cTn id="20" dur="indefinite"/>
                                        <p:tgtEl>
                                          <p:spTgt spid="769"/>
                                        </p:tgtEl>
                                        <p:attrNameLst>
                                          <p:attrName>style.color</p:attrName>
                                        </p:attrNameLst>
                                      </p:cBhvr>
                                      <p:to>
                                        <p:clrVal>
                                          <a:srgbClr val="00B050"/>
                                        </p:clrVal>
                                      </p:to>
                                    </p:set>
                                  </p:childTnLst>
                                </p:cTn>
                              </p:par>
                              <p:par>
                                <p:cTn id="21" presetID="3" presetClass="emph" presetSubtype="1" grpId="1" nodeType="withEffect">
                                  <p:stCondLst>
                                    <p:cond delay="0"/>
                                  </p:stCondLst>
                                  <p:childTnLst>
                                    <p:set>
                                      <p:cBhvr override="childStyle">
                                        <p:cTn id="22" dur="indefinite"/>
                                        <p:tgtEl>
                                          <p:spTgt spid="692"/>
                                        </p:tgtEl>
                                        <p:attrNameLst>
                                          <p:attrName>style.color</p:attrName>
                                        </p:attrNameLst>
                                      </p:cBhvr>
                                      <p:to>
                                        <p:clrVal>
                                          <a:srgbClr val="00B050"/>
                                        </p:clrVal>
                                      </p:to>
                                    </p:set>
                                  </p:childTnLst>
                                </p:cTn>
                              </p:par>
                              <p:par>
                                <p:cTn id="23" presetID="3" presetClass="emph" presetSubtype="1" grpId="1" nodeType="withEffect">
                                  <p:stCondLst>
                                    <p:cond delay="0"/>
                                  </p:stCondLst>
                                  <p:iterate type="lt">
                                    <p:tmPct val="0"/>
                                  </p:iterate>
                                  <p:childTnLst>
                                    <p:set>
                                      <p:cBhvr override="childStyle">
                                        <p:cTn id="24" dur="indefinite"/>
                                        <p:tgtEl>
                                          <p:spTgt spid="671"/>
                                        </p:tgtEl>
                                        <p:attrNameLst>
                                          <p:attrName>style.color</p:attrName>
                                        </p:attrNameLst>
                                      </p:cBhvr>
                                      <p:to>
                                        <p:clrVal>
                                          <a:srgbClr val="00B050"/>
                                        </p:clrVal>
                                      </p:to>
                                    </p:set>
                                  </p:childTnLst>
                                </p:cTn>
                              </p:par>
                              <p:par>
                                <p:cTn id="25" presetID="3" presetClass="emph" presetSubtype="1" grpId="1" nodeType="withEffect">
                                  <p:stCondLst>
                                    <p:cond delay="0"/>
                                  </p:stCondLst>
                                  <p:iterate type="lt">
                                    <p:tmPct val="0"/>
                                  </p:iterate>
                                  <p:childTnLst>
                                    <p:set>
                                      <p:cBhvr override="childStyle">
                                        <p:cTn id="26" dur="indefinite"/>
                                        <p:tgtEl>
                                          <p:spTgt spid="678"/>
                                        </p:tgtEl>
                                        <p:attrNameLst>
                                          <p:attrName>style.color</p:attrName>
                                        </p:attrNameLst>
                                      </p:cBhvr>
                                      <p:to>
                                        <p:clrVal>
                                          <a:srgbClr val="00B050"/>
                                        </p:clrVal>
                                      </p:to>
                                    </p:set>
                                  </p:childTnLst>
                                </p:cTn>
                              </p:par>
                              <p:par>
                                <p:cTn id="27" presetID="3" presetClass="emph" presetSubtype="1" grpId="1" nodeType="withEffect">
                                  <p:stCondLst>
                                    <p:cond delay="0"/>
                                  </p:stCondLst>
                                  <p:childTnLst>
                                    <p:set>
                                      <p:cBhvr override="childStyle">
                                        <p:cTn id="28" dur="indefinite"/>
                                        <p:tgtEl>
                                          <p:spTgt spid="713"/>
                                        </p:tgtEl>
                                        <p:attrNameLst>
                                          <p:attrName>style.color</p:attrName>
                                        </p:attrNameLst>
                                      </p:cBhvr>
                                      <p:to>
                                        <p:clrVal>
                                          <a:srgbClr val="00B050"/>
                                        </p:clrVal>
                                      </p:to>
                                    </p:set>
                                  </p:childTnLst>
                                </p:cTn>
                              </p:par>
                              <p:par>
                                <p:cTn id="29" presetID="3" presetClass="emph" presetSubtype="1" grpId="1" nodeType="withEffect">
                                  <p:stCondLst>
                                    <p:cond delay="0"/>
                                  </p:stCondLst>
                                  <p:childTnLst>
                                    <p:set>
                                      <p:cBhvr override="childStyle">
                                        <p:cTn id="30" dur="indefinite"/>
                                        <p:tgtEl>
                                          <p:spTgt spid="720"/>
                                        </p:tgtEl>
                                        <p:attrNameLst>
                                          <p:attrName>style.color</p:attrName>
                                        </p:attrNameLst>
                                      </p:cBhvr>
                                      <p:to>
                                        <p:clrVal>
                                          <a:srgbClr val="00B050"/>
                                        </p:clrVal>
                                      </p:to>
                                    </p:set>
                                  </p:childTnLst>
                                </p:cTn>
                              </p:par>
                              <p:par>
                                <p:cTn id="31" presetID="3" presetClass="emph" presetSubtype="1" grpId="2" nodeType="withEffect">
                                  <p:stCondLst>
                                    <p:cond delay="0"/>
                                  </p:stCondLst>
                                  <p:childTnLst>
                                    <p:set>
                                      <p:cBhvr override="childStyle">
                                        <p:cTn id="32" dur="indefinite"/>
                                        <p:tgtEl>
                                          <p:spTgt spid="699"/>
                                        </p:tgtEl>
                                        <p:attrNameLst>
                                          <p:attrName>style.color</p:attrName>
                                        </p:attrNameLst>
                                      </p:cBhvr>
                                      <p:to>
                                        <p:clrVal>
                                          <a:srgbClr val="E68900"/>
                                        </p:clrVal>
                                      </p:to>
                                    </p:set>
                                  </p:childTnLst>
                                </p:cTn>
                              </p:par>
                              <p:par>
                                <p:cTn id="33" presetID="3" presetClass="emph" presetSubtype="1" grpId="2" nodeType="withEffect">
                                  <p:stCondLst>
                                    <p:cond delay="0"/>
                                  </p:stCondLst>
                                  <p:childTnLst>
                                    <p:set>
                                      <p:cBhvr override="childStyle">
                                        <p:cTn id="34" dur="indefinite"/>
                                        <p:tgtEl>
                                          <p:spTgt spid="734"/>
                                        </p:tgtEl>
                                        <p:attrNameLst>
                                          <p:attrName>style.color</p:attrName>
                                        </p:attrNameLst>
                                      </p:cBhvr>
                                      <p:to>
                                        <p:clrVal>
                                          <a:srgbClr val="E68900"/>
                                        </p:clrVal>
                                      </p:to>
                                    </p:set>
                                  </p:childTnLst>
                                </p:cTn>
                              </p:par>
                              <p:par>
                                <p:cTn id="35" presetID="3" presetClass="emph" presetSubtype="1" grpId="2" nodeType="withEffect">
                                  <p:stCondLst>
                                    <p:cond delay="0"/>
                                  </p:stCondLst>
                                  <p:childTnLst>
                                    <p:set>
                                      <p:cBhvr override="childStyle">
                                        <p:cTn id="36" dur="indefinite"/>
                                        <p:tgtEl>
                                          <p:spTgt spid="741"/>
                                        </p:tgtEl>
                                        <p:attrNameLst>
                                          <p:attrName>style.color</p:attrName>
                                        </p:attrNameLst>
                                      </p:cBhvr>
                                      <p:to>
                                        <p:clrVal>
                                          <a:srgbClr val="E68900"/>
                                        </p:clrVal>
                                      </p:to>
                                    </p:set>
                                  </p:childTnLst>
                                </p:cTn>
                              </p:par>
                              <p:par>
                                <p:cTn id="37" presetID="3" presetClass="emph" presetSubtype="1" grpId="1" nodeType="withEffect">
                                  <p:stCondLst>
                                    <p:cond delay="0"/>
                                  </p:stCondLst>
                                  <p:childTnLst>
                                    <p:set>
                                      <p:cBhvr override="childStyle">
                                        <p:cTn id="38" dur="indefinite"/>
                                        <p:tgtEl>
                                          <p:spTgt spid="776"/>
                                        </p:tgtEl>
                                        <p:attrNameLst>
                                          <p:attrName>style.color</p:attrName>
                                        </p:attrNameLst>
                                      </p:cBhvr>
                                      <p:to>
                                        <p:clrVal>
                                          <a:srgbClr val="E68900"/>
                                        </p:clrVal>
                                      </p:to>
                                    </p:set>
                                  </p:childTnLst>
                                </p:cTn>
                              </p:par>
                              <p:par>
                                <p:cTn id="39" presetID="3" presetClass="emph" presetSubtype="1" grpId="2" nodeType="withEffect">
                                  <p:stCondLst>
                                    <p:cond delay="0"/>
                                  </p:stCondLst>
                                  <p:childTnLst>
                                    <p:set>
                                      <p:cBhvr override="childStyle">
                                        <p:cTn id="40" dur="indefinite"/>
                                        <p:tgtEl>
                                          <p:spTgt spid="783"/>
                                        </p:tgtEl>
                                        <p:attrNameLst>
                                          <p:attrName>style.color</p:attrName>
                                        </p:attrNameLst>
                                      </p:cBhvr>
                                      <p:to>
                                        <p:clrVal>
                                          <a:srgbClr val="E68900"/>
                                        </p:clrVal>
                                      </p:to>
                                    </p:set>
                                  </p:childTnLst>
                                </p:cTn>
                              </p:par>
                              <p:par>
                                <p:cTn id="41" presetID="3" presetClass="emph" presetSubtype="1" grpId="2" nodeType="withEffect">
                                  <p:stCondLst>
                                    <p:cond delay="0"/>
                                  </p:stCondLst>
                                  <p:childTnLst>
                                    <p:set>
                                      <p:cBhvr override="childStyle">
                                        <p:cTn id="42" dur="indefinite"/>
                                        <p:tgtEl>
                                          <p:spTgt spid="748"/>
                                        </p:tgtEl>
                                        <p:attrNameLst>
                                          <p:attrName>style.color</p:attrName>
                                        </p:attrNameLst>
                                      </p:cBhvr>
                                      <p:to>
                                        <p:clrVal>
                                          <a:srgbClr val="E68900"/>
                                        </p:clrVal>
                                      </p:to>
                                    </p:set>
                                  </p:childTnLst>
                                </p:cTn>
                              </p:par>
                              <p:par>
                                <p:cTn id="43" presetID="3" presetClass="emph" presetSubtype="1" grpId="2" nodeType="withEffect">
                                  <p:stCondLst>
                                    <p:cond delay="0"/>
                                  </p:stCondLst>
                                  <p:childTnLst>
                                    <p:set>
                                      <p:cBhvr override="childStyle">
                                        <p:cTn id="44" dur="indefinite"/>
                                        <p:tgtEl>
                                          <p:spTgt spid="790"/>
                                        </p:tgtEl>
                                        <p:attrNameLst>
                                          <p:attrName>style.color</p:attrName>
                                        </p:attrNameLst>
                                      </p:cBhvr>
                                      <p:to>
                                        <p:clrVal>
                                          <a:srgbClr val="E68900"/>
                                        </p:clrVal>
                                      </p:to>
                                    </p:set>
                                  </p:childTnLst>
                                </p:cTn>
                              </p:par>
                              <p:par>
                                <p:cTn id="45" presetID="3" presetClass="emph" presetSubtype="1" grpId="2" nodeType="withEffect">
                                  <p:stCondLst>
                                    <p:cond delay="0"/>
                                  </p:stCondLst>
                                  <p:childTnLst>
                                    <p:set>
                                      <p:cBhvr override="childStyle">
                                        <p:cTn id="46" dur="indefinite"/>
                                        <p:tgtEl>
                                          <p:spTgt spid="832"/>
                                        </p:tgtEl>
                                        <p:attrNameLst>
                                          <p:attrName>style.color</p:attrName>
                                        </p:attrNameLst>
                                      </p:cBhvr>
                                      <p:to>
                                        <p:clrVal>
                                          <a:srgbClr val="E68900"/>
                                        </p:clrVal>
                                      </p:to>
                                    </p:set>
                                  </p:childTnLst>
                                </p:cTn>
                              </p:par>
                              <p:par>
                                <p:cTn id="47" presetID="3" presetClass="emph" presetSubtype="1" grpId="3" nodeType="withEffect">
                                  <p:stCondLst>
                                    <p:cond delay="0"/>
                                  </p:stCondLst>
                                  <p:childTnLst>
                                    <p:set>
                                      <p:cBhvr override="childStyle">
                                        <p:cTn id="48" dur="indefinite"/>
                                        <p:tgtEl>
                                          <p:spTgt spid="783"/>
                                        </p:tgtEl>
                                        <p:attrNameLst>
                                          <p:attrName>style.color</p:attrName>
                                        </p:attrNameLst>
                                      </p:cBhvr>
                                      <p:to>
                                        <p:clrVal>
                                          <a:srgbClr val="E68900"/>
                                        </p:clrVal>
                                      </p:to>
                                    </p:set>
                                  </p:childTnLst>
                                </p:cTn>
                              </p:par>
                              <p:par>
                                <p:cTn id="49" presetID="3" presetClass="emph" presetSubtype="1" grpId="0" nodeType="withEffect">
                                  <p:stCondLst>
                                    <p:cond delay="0"/>
                                  </p:stCondLst>
                                  <p:childTnLst>
                                    <p:set>
                                      <p:cBhvr override="childStyle">
                                        <p:cTn id="50" dur="indefinite"/>
                                        <p:tgtEl>
                                          <p:spTgt spid="846"/>
                                        </p:tgtEl>
                                        <p:attrNameLst>
                                          <p:attrName>style.color</p:attrName>
                                        </p:attrNameLst>
                                      </p:cBhvr>
                                      <p:to>
                                        <p:clrVal>
                                          <a:srgbClr val="E68900"/>
                                        </p:clrVal>
                                      </p:to>
                                    </p:set>
                                  </p:childTnLst>
                                </p:cTn>
                              </p:par>
                              <p:par>
                                <p:cTn id="51" presetID="3" presetClass="emph" presetSubtype="1" grpId="0" nodeType="withEffect">
                                  <p:stCondLst>
                                    <p:cond delay="0"/>
                                  </p:stCondLst>
                                  <p:childTnLst>
                                    <p:set>
                                      <p:cBhvr override="childStyle">
                                        <p:cTn id="52" dur="indefinite"/>
                                        <p:tgtEl>
                                          <p:spTgt spid="755"/>
                                        </p:tgtEl>
                                        <p:attrNameLst>
                                          <p:attrName>style.color</p:attrName>
                                        </p:attrNameLst>
                                      </p:cBhvr>
                                      <p:to>
                                        <p:clrVal>
                                          <a:srgbClr val="E68900"/>
                                        </p:clrVal>
                                      </p:to>
                                    </p:set>
                                  </p:childTnLst>
                                </p:cTn>
                              </p:par>
                            </p:childTnLst>
                          </p:cTn>
                        </p:par>
                      </p:childTnLst>
                    </p:cTn>
                  </p:par>
                  <p:par>
                    <p:cTn id="53" fill="hold">
                      <p:stCondLst>
                        <p:cond delay="indefinite"/>
                      </p:stCondLst>
                      <p:childTnLst>
                        <p:par>
                          <p:cTn id="54" fill="hold">
                            <p:stCondLst>
                              <p:cond delay="0"/>
                            </p:stCondLst>
                            <p:childTnLst>
                              <p:par>
                                <p:cTn id="55" presetID="21" presetClass="entr" presetSubtype="8" fill="hold" nodeType="clickEffect">
                                  <p:stCondLst>
                                    <p:cond delay="0"/>
                                  </p:stCondLst>
                                  <p:childTnLst>
                                    <p:set>
                                      <p:cBhvr>
                                        <p:cTn id="56" dur="1" fill="hold">
                                          <p:stCondLst>
                                            <p:cond delay="0"/>
                                          </p:stCondLst>
                                        </p:cTn>
                                        <p:tgtEl>
                                          <p:spTgt spid="946"/>
                                        </p:tgtEl>
                                        <p:attrNameLst>
                                          <p:attrName>style.visibility</p:attrName>
                                        </p:attrNameLst>
                                      </p:cBhvr>
                                      <p:to>
                                        <p:strVal val="visible"/>
                                      </p:to>
                                    </p:set>
                                    <p:animEffect transition="in" filter="wheel(8)">
                                      <p:cBhvr>
                                        <p:cTn id="57" dur="500"/>
                                        <p:tgtEl>
                                          <p:spTgt spid="946"/>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41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1" presetClass="entr" presetSubtype="8"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heel(8)">
                                      <p:cBhvr>
                                        <p:cTn id="64" dur="500"/>
                                        <p:tgtEl>
                                          <p:spTgt spid="19"/>
                                        </p:tgtEl>
                                      </p:cBhvr>
                                    </p:animEffect>
                                  </p:childTnLst>
                                </p:cTn>
                              </p:par>
                              <p:par>
                                <p:cTn id="65" presetID="1" presetClass="entr" presetSubtype="0" fill="hold" grpId="0" nodeType="withEffect">
                                  <p:stCondLst>
                                    <p:cond delay="0"/>
                                  </p:stCondLst>
                                  <p:childTnLst>
                                    <p:set>
                                      <p:cBhvr>
                                        <p:cTn id="66" dur="1" fill="hold">
                                          <p:stCondLst>
                                            <p:cond delay="0"/>
                                          </p:stCondLst>
                                        </p:cTn>
                                        <p:tgtEl>
                                          <p:spTgt spid="4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heel(8)">
                                      <p:cBhvr>
                                        <p:cTn id="71" dur="500"/>
                                        <p:tgtEl>
                                          <p:spTgt spid="21"/>
                                        </p:tgtEl>
                                      </p:cBhvr>
                                    </p:animEffect>
                                  </p:childTnLst>
                                </p:cTn>
                              </p:par>
                              <p:par>
                                <p:cTn id="72" presetID="1" presetClass="entr" presetSubtype="0" fill="hold" grpId="0" nodeType="withEffect">
                                  <p:stCondLst>
                                    <p:cond delay="0"/>
                                  </p:stCondLst>
                                  <p:childTnLst>
                                    <p:set>
                                      <p:cBhvr>
                                        <p:cTn id="73" dur="1" fill="hold">
                                          <p:stCondLst>
                                            <p:cond delay="0"/>
                                          </p:stCondLst>
                                        </p:cTn>
                                        <p:tgtEl>
                                          <p:spTgt spid="41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1" presetClass="entr" presetSubtype="8" fill="hold"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heel(8)">
                                      <p:cBhvr>
                                        <p:cTn id="78" dur="500"/>
                                        <p:tgtEl>
                                          <p:spTgt spid="23"/>
                                        </p:tgtEl>
                                      </p:cBhvr>
                                    </p:animEffect>
                                  </p:childTnLst>
                                </p:cTn>
                              </p:par>
                              <p:par>
                                <p:cTn id="79" presetID="1" presetClass="entr" presetSubtype="0" fill="hold" grpId="0" nodeType="withEffect">
                                  <p:stCondLst>
                                    <p:cond delay="0"/>
                                  </p:stCondLst>
                                  <p:childTnLst>
                                    <p:set>
                                      <p:cBhvr>
                                        <p:cTn id="80" dur="1" fill="hold">
                                          <p:stCondLst>
                                            <p:cond delay="0"/>
                                          </p:stCondLst>
                                        </p:cTn>
                                        <p:tgtEl>
                                          <p:spTgt spid="41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1" presetClass="entr" presetSubtype="8" fill="hold" nodeType="clickEffect">
                                  <p:stCondLst>
                                    <p:cond delay="0"/>
                                  </p:stCondLst>
                                  <p:childTnLst>
                                    <p:set>
                                      <p:cBhvr>
                                        <p:cTn id="84" dur="1" fill="hold">
                                          <p:stCondLst>
                                            <p:cond delay="0"/>
                                          </p:stCondLst>
                                        </p:cTn>
                                        <p:tgtEl>
                                          <p:spTgt spid="938"/>
                                        </p:tgtEl>
                                        <p:attrNameLst>
                                          <p:attrName>style.visibility</p:attrName>
                                        </p:attrNameLst>
                                      </p:cBhvr>
                                      <p:to>
                                        <p:strVal val="visible"/>
                                      </p:to>
                                    </p:set>
                                    <p:animEffect transition="in" filter="wheel(8)">
                                      <p:cBhvr>
                                        <p:cTn id="85" dur="500"/>
                                        <p:tgtEl>
                                          <p:spTgt spid="938"/>
                                        </p:tgtEl>
                                      </p:cBhvr>
                                    </p:animEffect>
                                  </p:childTnLst>
                                </p:cTn>
                              </p:par>
                              <p:par>
                                <p:cTn id="86" presetID="1" presetClass="entr" presetSubtype="0" fill="hold" grpId="0" nodeType="withEffect">
                                  <p:stCondLst>
                                    <p:cond delay="0"/>
                                  </p:stCondLst>
                                  <p:childTnLst>
                                    <p:set>
                                      <p:cBhvr>
                                        <p:cTn id="87" dur="1" fill="hold">
                                          <p:stCondLst>
                                            <p:cond delay="0"/>
                                          </p:stCondLst>
                                        </p:cTn>
                                        <p:tgtEl>
                                          <p:spTgt spid="346"/>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21" presetClass="entr" presetSubtype="8" fill="hold" nodeType="clickEffect">
                                  <p:stCondLst>
                                    <p:cond delay="0"/>
                                  </p:stCondLst>
                                  <p:childTnLst>
                                    <p:set>
                                      <p:cBhvr>
                                        <p:cTn id="91" dur="1" fill="hold">
                                          <p:stCondLst>
                                            <p:cond delay="0"/>
                                          </p:stCondLst>
                                        </p:cTn>
                                        <p:tgtEl>
                                          <p:spTgt spid="940"/>
                                        </p:tgtEl>
                                        <p:attrNameLst>
                                          <p:attrName>style.visibility</p:attrName>
                                        </p:attrNameLst>
                                      </p:cBhvr>
                                      <p:to>
                                        <p:strVal val="visible"/>
                                      </p:to>
                                    </p:set>
                                    <p:animEffect transition="in" filter="wheel(8)">
                                      <p:cBhvr>
                                        <p:cTn id="92" dur="500"/>
                                        <p:tgtEl>
                                          <p:spTgt spid="940"/>
                                        </p:tgtEl>
                                      </p:cBhvr>
                                    </p:animEffect>
                                  </p:childTnLst>
                                </p:cTn>
                              </p:par>
                              <p:par>
                                <p:cTn id="93" presetID="1" presetClass="entr" presetSubtype="0" fill="hold" grpId="0" nodeType="withEffect">
                                  <p:stCondLst>
                                    <p:cond delay="0"/>
                                  </p:stCondLst>
                                  <p:childTnLst>
                                    <p:set>
                                      <p:cBhvr>
                                        <p:cTn id="94" dur="1" fill="hold">
                                          <p:stCondLst>
                                            <p:cond delay="0"/>
                                          </p:stCondLst>
                                        </p:cTn>
                                        <p:tgtEl>
                                          <p:spTgt spid="34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0" nodeType="clickEffect">
                                  <p:stCondLst>
                                    <p:cond delay="0"/>
                                  </p:stCondLst>
                                  <p:childTnLst>
                                    <p:set>
                                      <p:cBhvr>
                                        <p:cTn id="98" dur="1" fill="hold">
                                          <p:stCondLst>
                                            <p:cond delay="0"/>
                                          </p:stCondLst>
                                        </p:cTn>
                                        <p:tgtEl>
                                          <p:spTgt spid="384"/>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944"/>
                                        </p:tgtEl>
                                        <p:attrNameLst>
                                          <p:attrName>style.visibility</p:attrName>
                                        </p:attrNameLst>
                                      </p:cBhvr>
                                      <p:to>
                                        <p:strVal val="visible"/>
                                      </p:to>
                                    </p:set>
                                  </p:childTnLst>
                                </p:cTn>
                              </p:par>
                              <p:par>
                                <p:cTn id="101" presetID="1" presetClass="exit" presetSubtype="0" fill="hold" grpId="0" nodeType="withEffect">
                                  <p:stCondLst>
                                    <p:cond delay="0"/>
                                  </p:stCondLst>
                                  <p:childTnLst>
                                    <p:set>
                                      <p:cBhvr>
                                        <p:cTn id="102" dur="1" fill="hold">
                                          <p:stCondLst>
                                            <p:cond delay="0"/>
                                          </p:stCondLst>
                                        </p:cTn>
                                        <p:tgtEl>
                                          <p:spTgt spid="943"/>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93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3" presetClass="emph" presetSubtype="1" grpId="2" nodeType="clickEffect">
                                  <p:stCondLst>
                                    <p:cond delay="0"/>
                                  </p:stCondLst>
                                  <p:childTnLst>
                                    <p:set>
                                      <p:cBhvr override="childStyle">
                                        <p:cTn id="108" dur="indefinite"/>
                                        <p:tgtEl>
                                          <p:spTgt spid="685"/>
                                        </p:tgtEl>
                                        <p:attrNameLst>
                                          <p:attrName>style.color</p:attrName>
                                        </p:attrNameLst>
                                      </p:cBhvr>
                                      <p:to>
                                        <p:clrVal>
                                          <a:srgbClr val="FF0000"/>
                                        </p:clrVal>
                                      </p:to>
                                    </p:set>
                                  </p:childTnLst>
                                </p:cTn>
                              </p:par>
                              <p:par>
                                <p:cTn id="109" presetID="3" presetClass="emph" presetSubtype="1" grpId="2" nodeType="withEffect">
                                  <p:stCondLst>
                                    <p:cond delay="0"/>
                                  </p:stCondLst>
                                  <p:childTnLst>
                                    <p:set>
                                      <p:cBhvr override="childStyle">
                                        <p:cTn id="110" dur="indefinite"/>
                                        <p:tgtEl>
                                          <p:spTgt spid="727"/>
                                        </p:tgtEl>
                                        <p:attrNameLst>
                                          <p:attrName>style.color</p:attrName>
                                        </p:attrNameLst>
                                      </p:cBhvr>
                                      <p:to>
                                        <p:clrVal>
                                          <a:srgbClr val="FF0000"/>
                                        </p:clrVal>
                                      </p:to>
                                    </p:set>
                                  </p:childTnLst>
                                </p:cTn>
                              </p:par>
                              <p:par>
                                <p:cTn id="111" presetID="3" presetClass="emph" presetSubtype="1" grpId="2" nodeType="withEffect">
                                  <p:stCondLst>
                                    <p:cond delay="0"/>
                                  </p:stCondLst>
                                  <p:childTnLst>
                                    <p:set>
                                      <p:cBhvr override="childStyle">
                                        <p:cTn id="112" dur="indefinite"/>
                                        <p:tgtEl>
                                          <p:spTgt spid="769"/>
                                        </p:tgtEl>
                                        <p:attrNameLst>
                                          <p:attrName>style.color</p:attrName>
                                        </p:attrNameLst>
                                      </p:cBhvr>
                                      <p:to>
                                        <p:clrVal>
                                          <a:srgbClr val="FF0000"/>
                                        </p:clrVal>
                                      </p:to>
                                    </p:set>
                                  </p:childTnLst>
                                </p:cTn>
                              </p:par>
                              <p:par>
                                <p:cTn id="113" presetID="3" presetClass="emph" presetSubtype="1" grpId="2" nodeType="withEffect">
                                  <p:stCondLst>
                                    <p:cond delay="0"/>
                                  </p:stCondLst>
                                  <p:childTnLst>
                                    <p:set>
                                      <p:cBhvr override="childStyle">
                                        <p:cTn id="114" dur="indefinite"/>
                                        <p:tgtEl>
                                          <p:spTgt spid="692"/>
                                        </p:tgtEl>
                                        <p:attrNameLst>
                                          <p:attrName>style.color</p:attrName>
                                        </p:attrNameLst>
                                      </p:cBhvr>
                                      <p:to>
                                        <p:clrVal>
                                          <a:srgbClr val="FF0000"/>
                                        </p:clrVal>
                                      </p:to>
                                    </p:set>
                                  </p:childTnLst>
                                </p:cTn>
                              </p:par>
                              <p:par>
                                <p:cTn id="115" presetID="3" presetClass="emph" presetSubtype="1" grpId="2" nodeType="withEffect">
                                  <p:stCondLst>
                                    <p:cond delay="0"/>
                                  </p:stCondLst>
                                  <p:iterate type="lt">
                                    <p:tmPct val="0"/>
                                  </p:iterate>
                                  <p:childTnLst>
                                    <p:set>
                                      <p:cBhvr override="childStyle">
                                        <p:cTn id="116" dur="indefinite"/>
                                        <p:tgtEl>
                                          <p:spTgt spid="671"/>
                                        </p:tgtEl>
                                        <p:attrNameLst>
                                          <p:attrName>style.color</p:attrName>
                                        </p:attrNameLst>
                                      </p:cBhvr>
                                      <p:to>
                                        <p:clrVal>
                                          <a:srgbClr val="FF0000"/>
                                        </p:clrVal>
                                      </p:to>
                                    </p:set>
                                  </p:childTnLst>
                                </p:cTn>
                              </p:par>
                              <p:par>
                                <p:cTn id="117" presetID="3" presetClass="emph" presetSubtype="1" grpId="2" nodeType="withEffect">
                                  <p:stCondLst>
                                    <p:cond delay="0"/>
                                  </p:stCondLst>
                                  <p:iterate type="lt">
                                    <p:tmPct val="0"/>
                                  </p:iterate>
                                  <p:childTnLst>
                                    <p:set>
                                      <p:cBhvr override="childStyle">
                                        <p:cTn id="118" dur="indefinite"/>
                                        <p:tgtEl>
                                          <p:spTgt spid="678"/>
                                        </p:tgtEl>
                                        <p:attrNameLst>
                                          <p:attrName>style.color</p:attrName>
                                        </p:attrNameLst>
                                      </p:cBhvr>
                                      <p:to>
                                        <p:clrVal>
                                          <a:srgbClr val="FF0000"/>
                                        </p:clrVal>
                                      </p:to>
                                    </p:set>
                                  </p:childTnLst>
                                </p:cTn>
                              </p:par>
                              <p:par>
                                <p:cTn id="119" presetID="3" presetClass="emph" presetSubtype="1" grpId="2" nodeType="withEffect">
                                  <p:stCondLst>
                                    <p:cond delay="0"/>
                                  </p:stCondLst>
                                  <p:childTnLst>
                                    <p:set>
                                      <p:cBhvr override="childStyle">
                                        <p:cTn id="120" dur="indefinite"/>
                                        <p:tgtEl>
                                          <p:spTgt spid="713"/>
                                        </p:tgtEl>
                                        <p:attrNameLst>
                                          <p:attrName>style.color</p:attrName>
                                        </p:attrNameLst>
                                      </p:cBhvr>
                                      <p:to>
                                        <p:clrVal>
                                          <a:srgbClr val="FF0000"/>
                                        </p:clrVal>
                                      </p:to>
                                    </p:set>
                                  </p:childTnLst>
                                </p:cTn>
                              </p:par>
                              <p:par>
                                <p:cTn id="121" presetID="3" presetClass="emph" presetSubtype="1" grpId="2" nodeType="withEffect">
                                  <p:stCondLst>
                                    <p:cond delay="0"/>
                                  </p:stCondLst>
                                  <p:childTnLst>
                                    <p:set>
                                      <p:cBhvr override="childStyle">
                                        <p:cTn id="122" dur="indefinite"/>
                                        <p:tgtEl>
                                          <p:spTgt spid="720"/>
                                        </p:tgtEl>
                                        <p:attrNameLst>
                                          <p:attrName>style.color</p:attrName>
                                        </p:attrNameLst>
                                      </p:cBhvr>
                                      <p:to>
                                        <p:clrVal>
                                          <a:srgbClr val="FF0000"/>
                                        </p:clrVal>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8"/>
                                        </p:tgtEl>
                                        <p:attrNameLst>
                                          <p:attrName>style.visibility</p:attrName>
                                        </p:attrNameLst>
                                      </p:cBhvr>
                                      <p:to>
                                        <p:strVal val="visible"/>
                                      </p:to>
                                    </p:set>
                                  </p:childTnLst>
                                </p:cTn>
                              </p:par>
                              <p:par>
                                <p:cTn id="127" presetID="1" presetClass="exit" presetSubtype="0" fill="hold" grpId="0" nodeType="withEffect">
                                  <p:stCondLst>
                                    <p:cond delay="0"/>
                                  </p:stCondLst>
                                  <p:childTnLst>
                                    <p:set>
                                      <p:cBhvr>
                                        <p:cTn id="128" dur="1" fill="hold">
                                          <p:stCondLst>
                                            <p:cond delay="0"/>
                                          </p:stCondLst>
                                        </p:cTn>
                                        <p:tgtEl>
                                          <p:spTgt spid="942"/>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933"/>
                                        </p:tgtEl>
                                        <p:attrNameLst>
                                          <p:attrName>style.visibility</p:attrName>
                                        </p:attrNameLst>
                                      </p:cBhvr>
                                      <p:to>
                                        <p:strVal val="hidden"/>
                                      </p:to>
                                    </p:set>
                                  </p:childTnLst>
                                </p:cTn>
                              </p:par>
                              <p:par>
                                <p:cTn id="131" presetID="1" presetClass="entr" presetSubtype="0" fill="hold" grpId="0" nodeType="withEffect">
                                  <p:stCondLst>
                                    <p:cond delay="0"/>
                                  </p:stCondLst>
                                  <p:childTnLst>
                                    <p:set>
                                      <p:cBhvr>
                                        <p:cTn id="132" dur="1" fill="hold">
                                          <p:stCondLst>
                                            <p:cond delay="0"/>
                                          </p:stCondLst>
                                        </p:cTn>
                                        <p:tgtEl>
                                          <p:spTgt spid="94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grpId="3" nodeType="clickEffect">
                                  <p:stCondLst>
                                    <p:cond delay="0"/>
                                  </p:stCondLst>
                                  <p:childTnLst>
                                    <p:set>
                                      <p:cBhvr override="childStyle">
                                        <p:cTn id="136" dur="indefinite"/>
                                        <p:tgtEl>
                                          <p:spTgt spid="699"/>
                                        </p:tgtEl>
                                        <p:attrNameLst>
                                          <p:attrName>style.color</p:attrName>
                                        </p:attrNameLst>
                                      </p:cBhvr>
                                      <p:to>
                                        <p:clrVal>
                                          <a:srgbClr val="00B050"/>
                                        </p:clrVal>
                                      </p:to>
                                    </p:set>
                                  </p:childTnLst>
                                </p:cTn>
                              </p:par>
                              <p:par>
                                <p:cTn id="137" presetID="3" presetClass="emph" presetSubtype="1" grpId="3" nodeType="withEffect">
                                  <p:stCondLst>
                                    <p:cond delay="0"/>
                                  </p:stCondLst>
                                  <p:childTnLst>
                                    <p:set>
                                      <p:cBhvr override="childStyle">
                                        <p:cTn id="138" dur="indefinite"/>
                                        <p:tgtEl>
                                          <p:spTgt spid="734"/>
                                        </p:tgtEl>
                                        <p:attrNameLst>
                                          <p:attrName>style.color</p:attrName>
                                        </p:attrNameLst>
                                      </p:cBhvr>
                                      <p:to>
                                        <p:clrVal>
                                          <a:srgbClr val="00B050"/>
                                        </p:clrVal>
                                      </p:to>
                                    </p:set>
                                  </p:childTnLst>
                                </p:cTn>
                              </p:par>
                              <p:par>
                                <p:cTn id="139" presetID="3" presetClass="emph" presetSubtype="1" grpId="3" nodeType="withEffect">
                                  <p:stCondLst>
                                    <p:cond delay="0"/>
                                  </p:stCondLst>
                                  <p:childTnLst>
                                    <p:set>
                                      <p:cBhvr override="childStyle">
                                        <p:cTn id="140" dur="indefinite"/>
                                        <p:tgtEl>
                                          <p:spTgt spid="741"/>
                                        </p:tgtEl>
                                        <p:attrNameLst>
                                          <p:attrName>style.color</p:attrName>
                                        </p:attrNameLst>
                                      </p:cBhvr>
                                      <p:to>
                                        <p:clrVal>
                                          <a:srgbClr val="00B050"/>
                                        </p:clrVal>
                                      </p:to>
                                    </p:set>
                                  </p:childTnLst>
                                </p:cTn>
                              </p:par>
                              <p:par>
                                <p:cTn id="141" presetID="3" presetClass="emph" presetSubtype="1" grpId="3" nodeType="withEffect">
                                  <p:stCondLst>
                                    <p:cond delay="0"/>
                                  </p:stCondLst>
                                  <p:childTnLst>
                                    <p:set>
                                      <p:cBhvr override="childStyle">
                                        <p:cTn id="142" dur="indefinite"/>
                                        <p:tgtEl>
                                          <p:spTgt spid="776"/>
                                        </p:tgtEl>
                                        <p:attrNameLst>
                                          <p:attrName>style.color</p:attrName>
                                        </p:attrNameLst>
                                      </p:cBhvr>
                                      <p:to>
                                        <p:clrVal>
                                          <a:srgbClr val="00B050"/>
                                        </p:clrVal>
                                      </p:to>
                                    </p:set>
                                  </p:childTnLst>
                                </p:cTn>
                              </p:par>
                              <p:par>
                                <p:cTn id="143" presetID="3" presetClass="emph" presetSubtype="1" grpId="4" nodeType="withEffect">
                                  <p:stCondLst>
                                    <p:cond delay="0"/>
                                  </p:stCondLst>
                                  <p:childTnLst>
                                    <p:set>
                                      <p:cBhvr override="childStyle">
                                        <p:cTn id="144" dur="indefinite"/>
                                        <p:tgtEl>
                                          <p:spTgt spid="783"/>
                                        </p:tgtEl>
                                        <p:attrNameLst>
                                          <p:attrName>style.color</p:attrName>
                                        </p:attrNameLst>
                                      </p:cBhvr>
                                      <p:to>
                                        <p:clrVal>
                                          <a:srgbClr val="00B050"/>
                                        </p:clrVal>
                                      </p:to>
                                    </p:set>
                                  </p:childTnLst>
                                </p:cTn>
                              </p:par>
                              <p:par>
                                <p:cTn id="145" presetID="3" presetClass="emph" presetSubtype="1" grpId="3" nodeType="withEffect">
                                  <p:stCondLst>
                                    <p:cond delay="0"/>
                                  </p:stCondLst>
                                  <p:childTnLst>
                                    <p:set>
                                      <p:cBhvr override="childStyle">
                                        <p:cTn id="146" dur="indefinite"/>
                                        <p:tgtEl>
                                          <p:spTgt spid="748"/>
                                        </p:tgtEl>
                                        <p:attrNameLst>
                                          <p:attrName>style.color</p:attrName>
                                        </p:attrNameLst>
                                      </p:cBhvr>
                                      <p:to>
                                        <p:clrVal>
                                          <a:srgbClr val="00B050"/>
                                        </p:clrVal>
                                      </p:to>
                                    </p:set>
                                  </p:childTnLst>
                                </p:cTn>
                              </p:par>
                              <p:par>
                                <p:cTn id="147" presetID="3" presetClass="emph" presetSubtype="1" grpId="3" nodeType="withEffect">
                                  <p:stCondLst>
                                    <p:cond delay="0"/>
                                  </p:stCondLst>
                                  <p:childTnLst>
                                    <p:set>
                                      <p:cBhvr override="childStyle">
                                        <p:cTn id="148" dur="indefinite"/>
                                        <p:tgtEl>
                                          <p:spTgt spid="790"/>
                                        </p:tgtEl>
                                        <p:attrNameLst>
                                          <p:attrName>style.color</p:attrName>
                                        </p:attrNameLst>
                                      </p:cBhvr>
                                      <p:to>
                                        <p:clrVal>
                                          <a:srgbClr val="00B050"/>
                                        </p:clrVal>
                                      </p:to>
                                    </p:set>
                                  </p:childTnLst>
                                </p:cTn>
                              </p:par>
                              <p:par>
                                <p:cTn id="149" presetID="3" presetClass="emph" presetSubtype="1" grpId="3" nodeType="withEffect">
                                  <p:stCondLst>
                                    <p:cond delay="0"/>
                                  </p:stCondLst>
                                  <p:childTnLst>
                                    <p:set>
                                      <p:cBhvr override="childStyle">
                                        <p:cTn id="150" dur="indefinite"/>
                                        <p:tgtEl>
                                          <p:spTgt spid="832"/>
                                        </p:tgtEl>
                                        <p:attrNameLst>
                                          <p:attrName>style.color</p:attrName>
                                        </p:attrNameLst>
                                      </p:cBhvr>
                                      <p:to>
                                        <p:clrVal>
                                          <a:srgbClr val="00B050"/>
                                        </p:clrVal>
                                      </p:to>
                                    </p:set>
                                  </p:childTnLst>
                                </p:cTn>
                              </p:par>
                              <p:par>
                                <p:cTn id="151" presetID="3" presetClass="emph" presetSubtype="1" grpId="1" nodeType="withEffect">
                                  <p:stCondLst>
                                    <p:cond delay="0"/>
                                  </p:stCondLst>
                                  <p:childTnLst>
                                    <p:set>
                                      <p:cBhvr override="childStyle">
                                        <p:cTn id="152" dur="indefinite"/>
                                        <p:tgtEl>
                                          <p:spTgt spid="846"/>
                                        </p:tgtEl>
                                        <p:attrNameLst>
                                          <p:attrName>style.color</p:attrName>
                                        </p:attrNameLst>
                                      </p:cBhvr>
                                      <p:to>
                                        <p:clrVal>
                                          <a:srgbClr val="00B050"/>
                                        </p:clrVal>
                                      </p:to>
                                    </p:set>
                                  </p:childTnLst>
                                </p:cTn>
                              </p:par>
                              <p:par>
                                <p:cTn id="153" presetID="3" presetClass="emph" presetSubtype="1" grpId="1" nodeType="withEffect">
                                  <p:stCondLst>
                                    <p:cond delay="0"/>
                                  </p:stCondLst>
                                  <p:childTnLst>
                                    <p:set>
                                      <p:cBhvr override="childStyle">
                                        <p:cTn id="154" dur="indefinite"/>
                                        <p:tgtEl>
                                          <p:spTgt spid="755"/>
                                        </p:tgtEl>
                                        <p:attrNameLst>
                                          <p:attrName>style.color</p:attrName>
                                        </p:attrNameLst>
                                      </p:cBhvr>
                                      <p:to>
                                        <p:clrVal>
                                          <a:srgbClr val="00B050"/>
                                        </p:clrVal>
                                      </p:to>
                                    </p:set>
                                  </p:childTnLst>
                                </p:cTn>
                              </p:par>
                            </p:childTnLst>
                          </p:cTn>
                        </p:par>
                      </p:childTnLst>
                    </p:cTn>
                  </p:par>
                  <p:par>
                    <p:cTn id="155" fill="hold">
                      <p:stCondLst>
                        <p:cond delay="indefinite"/>
                      </p:stCondLst>
                      <p:childTnLst>
                        <p:par>
                          <p:cTn id="156" fill="hold">
                            <p:stCondLst>
                              <p:cond delay="0"/>
                            </p:stCondLst>
                            <p:childTnLst>
                              <p:par>
                                <p:cTn id="157" presetID="3" presetClass="emph" presetSubtype="1" grpId="0" nodeType="clickEffect">
                                  <p:stCondLst>
                                    <p:cond delay="0"/>
                                  </p:stCondLst>
                                  <p:childTnLst>
                                    <p:set>
                                      <p:cBhvr override="childStyle">
                                        <p:cTn id="158" dur="indefinite"/>
                                        <p:tgtEl>
                                          <p:spTgt spid="762"/>
                                        </p:tgtEl>
                                        <p:attrNameLst>
                                          <p:attrName>style.color</p:attrName>
                                        </p:attrNameLst>
                                      </p:cBhvr>
                                      <p:to>
                                        <p:clrVal>
                                          <a:srgbClr val="E68900"/>
                                        </p:clrVal>
                                      </p:to>
                                    </p:set>
                                  </p:childTnLst>
                                </p:cTn>
                              </p:par>
                              <p:par>
                                <p:cTn id="159" presetID="3" presetClass="emph" presetSubtype="1" grpId="0" nodeType="withEffect">
                                  <p:stCondLst>
                                    <p:cond delay="0"/>
                                  </p:stCondLst>
                                  <p:childTnLst>
                                    <p:set>
                                      <p:cBhvr override="childStyle">
                                        <p:cTn id="160" dur="indefinite"/>
                                        <p:tgtEl>
                                          <p:spTgt spid="797"/>
                                        </p:tgtEl>
                                        <p:attrNameLst>
                                          <p:attrName>style.color</p:attrName>
                                        </p:attrNameLst>
                                      </p:cBhvr>
                                      <p:to>
                                        <p:clrVal>
                                          <a:srgbClr val="E68900"/>
                                        </p:clrVal>
                                      </p:to>
                                    </p:set>
                                  </p:childTnLst>
                                </p:cTn>
                              </p:par>
                              <p:par>
                                <p:cTn id="161" presetID="3" presetClass="emph" presetSubtype="1" grpId="0" nodeType="withEffect">
                                  <p:stCondLst>
                                    <p:cond delay="0"/>
                                  </p:stCondLst>
                                  <p:childTnLst>
                                    <p:set>
                                      <p:cBhvr override="childStyle">
                                        <p:cTn id="162" dur="indefinite"/>
                                        <p:tgtEl>
                                          <p:spTgt spid="804"/>
                                        </p:tgtEl>
                                        <p:attrNameLst>
                                          <p:attrName>style.color</p:attrName>
                                        </p:attrNameLst>
                                      </p:cBhvr>
                                      <p:to>
                                        <p:clrVal>
                                          <a:srgbClr val="E68900"/>
                                        </p:clrVal>
                                      </p:to>
                                    </p:set>
                                  </p:childTnLst>
                                </p:cTn>
                              </p:par>
                              <p:par>
                                <p:cTn id="163" presetID="3" presetClass="emph" presetSubtype="1" grpId="0" nodeType="withEffect">
                                  <p:stCondLst>
                                    <p:cond delay="0"/>
                                  </p:stCondLst>
                                  <p:childTnLst>
                                    <p:set>
                                      <p:cBhvr override="childStyle">
                                        <p:cTn id="164" dur="indefinite"/>
                                        <p:tgtEl>
                                          <p:spTgt spid="839"/>
                                        </p:tgtEl>
                                        <p:attrNameLst>
                                          <p:attrName>style.color</p:attrName>
                                        </p:attrNameLst>
                                      </p:cBhvr>
                                      <p:to>
                                        <p:clrVal>
                                          <a:srgbClr val="E68900"/>
                                        </p:clrVal>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28"/>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945"/>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4" fill="hold" grpId="0" nodeType="clickEffect">
                                  <p:stCondLst>
                                    <p:cond delay="0"/>
                                  </p:stCondLst>
                                  <p:childTnLst>
                                    <p:set>
                                      <p:cBhvr>
                                        <p:cTn id="174" dur="1" fill="hold">
                                          <p:stCondLst>
                                            <p:cond delay="0"/>
                                          </p:stCondLst>
                                        </p:cTn>
                                        <p:tgtEl>
                                          <p:spTgt spid="297"/>
                                        </p:tgtEl>
                                        <p:attrNameLst>
                                          <p:attrName>style.visibility</p:attrName>
                                        </p:attrNameLst>
                                      </p:cBhvr>
                                      <p:to>
                                        <p:strVal val="visible"/>
                                      </p:to>
                                    </p:set>
                                    <p:animEffect transition="in" filter="wipe(down)">
                                      <p:cBhvr>
                                        <p:cTn id="175" dur="500"/>
                                        <p:tgtEl>
                                          <p:spTgt spid="297"/>
                                        </p:tgtEl>
                                      </p:cBhvr>
                                    </p:animEffect>
                                  </p:childTnLst>
                                </p:cTn>
                              </p:par>
                            </p:childTnLst>
                          </p:cTn>
                        </p:par>
                        <p:par>
                          <p:cTn id="176" fill="hold">
                            <p:stCondLst>
                              <p:cond delay="500"/>
                            </p:stCondLst>
                            <p:childTnLst>
                              <p:par>
                                <p:cTn id="177" presetID="22" presetClass="entr" presetSubtype="4" fill="hold" grpId="0" nodeType="afterEffect">
                                  <p:stCondLst>
                                    <p:cond delay="0"/>
                                  </p:stCondLst>
                                  <p:childTnLst>
                                    <p:set>
                                      <p:cBhvr>
                                        <p:cTn id="178" dur="1" fill="hold">
                                          <p:stCondLst>
                                            <p:cond delay="0"/>
                                          </p:stCondLst>
                                        </p:cTn>
                                        <p:tgtEl>
                                          <p:spTgt spid="298"/>
                                        </p:tgtEl>
                                        <p:attrNameLst>
                                          <p:attrName>style.visibility</p:attrName>
                                        </p:attrNameLst>
                                      </p:cBhvr>
                                      <p:to>
                                        <p:strVal val="visible"/>
                                      </p:to>
                                    </p:set>
                                    <p:animEffect transition="in" filter="wipe(down)">
                                      <p:cBhvr>
                                        <p:cTn id="179" dur="500"/>
                                        <p:tgtEl>
                                          <p:spTgt spid="298"/>
                                        </p:tgtEl>
                                      </p:cBhvr>
                                    </p:animEffect>
                                  </p:childTnLst>
                                </p:cTn>
                              </p:par>
                            </p:childTnLst>
                          </p:cTn>
                        </p:par>
                      </p:childTnLst>
                    </p:cTn>
                  </p:par>
                  <p:par>
                    <p:cTn id="180" fill="hold">
                      <p:stCondLst>
                        <p:cond delay="indefinite"/>
                      </p:stCondLst>
                      <p:childTnLst>
                        <p:par>
                          <p:cTn id="181" fill="hold">
                            <p:stCondLst>
                              <p:cond delay="0"/>
                            </p:stCondLst>
                            <p:childTnLst>
                              <p:par>
                                <p:cTn id="182" presetID="3" presetClass="emph" presetSubtype="1" grpId="3" nodeType="clickEffect">
                                  <p:stCondLst>
                                    <p:cond delay="0"/>
                                  </p:stCondLst>
                                  <p:childTnLst>
                                    <p:set>
                                      <p:cBhvr override="childStyle">
                                        <p:cTn id="183" dur="indefinite"/>
                                        <p:tgtEl>
                                          <p:spTgt spid="818"/>
                                        </p:tgtEl>
                                        <p:attrNameLst>
                                          <p:attrName>style.color</p:attrName>
                                        </p:attrNameLst>
                                      </p:cBhvr>
                                      <p:to>
                                        <p:clrVal>
                                          <a:srgbClr val="E68900"/>
                                        </p:clrVal>
                                      </p:to>
                                    </p:set>
                                  </p:childTnLst>
                                </p:cTn>
                              </p:par>
                              <p:par>
                                <p:cTn id="184" presetID="3" presetClass="emph" presetSubtype="1" grpId="3" nodeType="withEffect">
                                  <p:stCondLst>
                                    <p:cond delay="0"/>
                                  </p:stCondLst>
                                  <p:childTnLst>
                                    <p:set>
                                      <p:cBhvr override="childStyle">
                                        <p:cTn id="185" dur="indefinite"/>
                                        <p:tgtEl>
                                          <p:spTgt spid="867"/>
                                        </p:tgtEl>
                                        <p:attrNameLst>
                                          <p:attrName>style.color</p:attrName>
                                        </p:attrNameLst>
                                      </p:cBhvr>
                                      <p:to>
                                        <p:clrVal>
                                          <a:srgbClr val="E68900"/>
                                        </p:clrVal>
                                      </p:to>
                                    </p:set>
                                  </p:childTnLst>
                                </p:cTn>
                              </p:par>
                              <p:par>
                                <p:cTn id="186" presetID="3" presetClass="emph" presetSubtype="1" grpId="5" nodeType="withEffect">
                                  <p:stCondLst>
                                    <p:cond delay="0"/>
                                  </p:stCondLst>
                                  <p:childTnLst>
                                    <p:set>
                                      <p:cBhvr override="childStyle">
                                        <p:cTn id="187" dur="indefinite"/>
                                        <p:tgtEl>
                                          <p:spTgt spid="811"/>
                                        </p:tgtEl>
                                        <p:attrNameLst>
                                          <p:attrName>style.color</p:attrName>
                                        </p:attrNameLst>
                                      </p:cBhvr>
                                      <p:to>
                                        <p:clrVal>
                                          <a:srgbClr val="E68900"/>
                                        </p:clrVal>
                                      </p:to>
                                    </p:set>
                                  </p:childTnLst>
                                </p:cTn>
                              </p:par>
                              <p:par>
                                <p:cTn id="188" presetID="3" presetClass="emph" presetSubtype="1" grpId="5" nodeType="withEffect">
                                  <p:stCondLst>
                                    <p:cond delay="0"/>
                                  </p:stCondLst>
                                  <p:childTnLst>
                                    <p:set>
                                      <p:cBhvr override="childStyle">
                                        <p:cTn id="189" dur="indefinite"/>
                                        <p:tgtEl>
                                          <p:spTgt spid="853"/>
                                        </p:tgtEl>
                                        <p:attrNameLst>
                                          <p:attrName>style.color</p:attrName>
                                        </p:attrNameLst>
                                      </p:cBhvr>
                                      <p:to>
                                        <p:clrVal>
                                          <a:srgbClr val="E68900"/>
                                        </p:clrVal>
                                      </p:to>
                                    </p:set>
                                  </p:childTnLst>
                                </p:cTn>
                              </p:par>
                            </p:childTnLst>
                          </p:cTn>
                        </p:par>
                      </p:childTnLst>
                    </p:cTn>
                  </p:par>
                  <p:par>
                    <p:cTn id="190" fill="hold">
                      <p:stCondLst>
                        <p:cond delay="indefinite"/>
                      </p:stCondLst>
                      <p:childTnLst>
                        <p:par>
                          <p:cTn id="191" fill="hold">
                            <p:stCondLst>
                              <p:cond delay="0"/>
                            </p:stCondLst>
                            <p:childTnLst>
                              <p:par>
                                <p:cTn id="192" presetID="21" presetClass="entr" presetSubtype="8" fill="hold" nodeType="clickEffect">
                                  <p:stCondLst>
                                    <p:cond delay="0"/>
                                  </p:stCondLst>
                                  <p:childTnLst>
                                    <p:set>
                                      <p:cBhvr>
                                        <p:cTn id="193" dur="1" fill="hold">
                                          <p:stCondLst>
                                            <p:cond delay="0"/>
                                          </p:stCondLst>
                                        </p:cTn>
                                        <p:tgtEl>
                                          <p:spTgt spid="951"/>
                                        </p:tgtEl>
                                        <p:attrNameLst>
                                          <p:attrName>style.visibility</p:attrName>
                                        </p:attrNameLst>
                                      </p:cBhvr>
                                      <p:to>
                                        <p:strVal val="visible"/>
                                      </p:to>
                                    </p:set>
                                    <p:animEffect transition="in" filter="wheel(8)">
                                      <p:cBhvr>
                                        <p:cTn id="194" dur="500"/>
                                        <p:tgtEl>
                                          <p:spTgt spid="951"/>
                                        </p:tgtEl>
                                      </p:cBhvr>
                                    </p:animEffect>
                                  </p:childTnLst>
                                </p:cTn>
                              </p:par>
                              <p:par>
                                <p:cTn id="195" presetID="1" presetClass="entr" presetSubtype="0" fill="hold" grpId="0" nodeType="withEffect">
                                  <p:stCondLst>
                                    <p:cond delay="0"/>
                                  </p:stCondLst>
                                  <p:childTnLst>
                                    <p:set>
                                      <p:cBhvr>
                                        <p:cTn id="196" dur="1" fill="hold">
                                          <p:stCondLst>
                                            <p:cond delay="0"/>
                                          </p:stCondLst>
                                        </p:cTn>
                                        <p:tgtEl>
                                          <p:spTgt spid="420"/>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21" presetClass="entr" presetSubtype="8" fill="hold" nodeType="clickEffect">
                                  <p:stCondLst>
                                    <p:cond delay="0"/>
                                  </p:stCondLst>
                                  <p:childTnLst>
                                    <p:set>
                                      <p:cBhvr>
                                        <p:cTn id="200" dur="1" fill="hold">
                                          <p:stCondLst>
                                            <p:cond delay="0"/>
                                          </p:stCondLst>
                                        </p:cTn>
                                        <p:tgtEl>
                                          <p:spTgt spid="25"/>
                                        </p:tgtEl>
                                        <p:attrNameLst>
                                          <p:attrName>style.visibility</p:attrName>
                                        </p:attrNameLst>
                                      </p:cBhvr>
                                      <p:to>
                                        <p:strVal val="visible"/>
                                      </p:to>
                                    </p:set>
                                    <p:animEffect transition="in" filter="wheel(8)">
                                      <p:cBhvr>
                                        <p:cTn id="201" dur="500"/>
                                        <p:tgtEl>
                                          <p:spTgt spid="25"/>
                                        </p:tgtEl>
                                      </p:cBhvr>
                                    </p:animEffect>
                                  </p:childTnLst>
                                </p:cTn>
                              </p:par>
                              <p:par>
                                <p:cTn id="202" presetID="1" presetClass="entr" presetSubtype="0" fill="hold" grpId="0" nodeType="withEffect">
                                  <p:stCondLst>
                                    <p:cond delay="0"/>
                                  </p:stCondLst>
                                  <p:childTnLst>
                                    <p:set>
                                      <p:cBhvr>
                                        <p:cTn id="203" dur="1" fill="hold">
                                          <p:stCondLst>
                                            <p:cond delay="0"/>
                                          </p:stCondLst>
                                        </p:cTn>
                                        <p:tgtEl>
                                          <p:spTgt spid="421"/>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21" presetClass="entr" presetSubtype="8" fill="hold" nodeType="clickEffect">
                                  <p:stCondLst>
                                    <p:cond delay="0"/>
                                  </p:stCondLst>
                                  <p:childTnLst>
                                    <p:set>
                                      <p:cBhvr>
                                        <p:cTn id="207" dur="1" fill="hold">
                                          <p:stCondLst>
                                            <p:cond delay="0"/>
                                          </p:stCondLst>
                                        </p:cTn>
                                        <p:tgtEl>
                                          <p:spTgt spid="27"/>
                                        </p:tgtEl>
                                        <p:attrNameLst>
                                          <p:attrName>style.visibility</p:attrName>
                                        </p:attrNameLst>
                                      </p:cBhvr>
                                      <p:to>
                                        <p:strVal val="visible"/>
                                      </p:to>
                                    </p:set>
                                    <p:animEffect transition="in" filter="wheel(8)">
                                      <p:cBhvr>
                                        <p:cTn id="208" dur="500"/>
                                        <p:tgtEl>
                                          <p:spTgt spid="27"/>
                                        </p:tgtEl>
                                      </p:cBhvr>
                                    </p:animEffect>
                                  </p:childTnLst>
                                </p:cTn>
                              </p:par>
                              <p:par>
                                <p:cTn id="209" presetID="1" presetClass="entr" presetSubtype="0" fill="hold" grpId="0" nodeType="withEffect">
                                  <p:stCondLst>
                                    <p:cond delay="0"/>
                                  </p:stCondLst>
                                  <p:childTnLst>
                                    <p:set>
                                      <p:cBhvr>
                                        <p:cTn id="210" dur="1" fill="hold">
                                          <p:stCondLst>
                                            <p:cond delay="0"/>
                                          </p:stCondLst>
                                        </p:cTn>
                                        <p:tgtEl>
                                          <p:spTgt spid="422"/>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21" presetClass="entr" presetSubtype="8" fill="hold" nodeType="clickEffect">
                                  <p:stCondLst>
                                    <p:cond delay="0"/>
                                  </p:stCondLst>
                                  <p:childTnLst>
                                    <p:set>
                                      <p:cBhvr>
                                        <p:cTn id="214" dur="1" fill="hold">
                                          <p:stCondLst>
                                            <p:cond delay="0"/>
                                          </p:stCondLst>
                                        </p:cTn>
                                        <p:tgtEl>
                                          <p:spTgt spid="29"/>
                                        </p:tgtEl>
                                        <p:attrNameLst>
                                          <p:attrName>style.visibility</p:attrName>
                                        </p:attrNameLst>
                                      </p:cBhvr>
                                      <p:to>
                                        <p:strVal val="visible"/>
                                      </p:to>
                                    </p:set>
                                    <p:animEffect transition="in" filter="wheel(8)">
                                      <p:cBhvr>
                                        <p:cTn id="215" dur="500"/>
                                        <p:tgtEl>
                                          <p:spTgt spid="29"/>
                                        </p:tgtEl>
                                      </p:cBhvr>
                                    </p:animEffect>
                                  </p:childTnLst>
                                </p:cTn>
                              </p:par>
                              <p:par>
                                <p:cTn id="216" presetID="1" presetClass="entr" presetSubtype="0" fill="hold" grpId="0" nodeType="withEffect">
                                  <p:stCondLst>
                                    <p:cond delay="0"/>
                                  </p:stCondLst>
                                  <p:childTnLst>
                                    <p:set>
                                      <p:cBhvr>
                                        <p:cTn id="217" dur="1" fill="hold">
                                          <p:stCondLst>
                                            <p:cond delay="0"/>
                                          </p:stCondLst>
                                        </p:cTn>
                                        <p:tgtEl>
                                          <p:spTgt spid="423"/>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21" presetClass="entr" presetSubtype="8" fill="hold" nodeType="clickEffect">
                                  <p:stCondLst>
                                    <p:cond delay="0"/>
                                  </p:stCondLst>
                                  <p:childTnLst>
                                    <p:set>
                                      <p:cBhvr>
                                        <p:cTn id="221" dur="1" fill="hold">
                                          <p:stCondLst>
                                            <p:cond delay="0"/>
                                          </p:stCondLst>
                                        </p:cTn>
                                        <p:tgtEl>
                                          <p:spTgt spid="26"/>
                                        </p:tgtEl>
                                        <p:attrNameLst>
                                          <p:attrName>style.visibility</p:attrName>
                                        </p:attrNameLst>
                                      </p:cBhvr>
                                      <p:to>
                                        <p:strVal val="visible"/>
                                      </p:to>
                                    </p:set>
                                    <p:animEffect transition="in" filter="wheel(8)">
                                      <p:cBhvr>
                                        <p:cTn id="222" dur="500"/>
                                        <p:tgtEl>
                                          <p:spTgt spid="26"/>
                                        </p:tgtEl>
                                      </p:cBhvr>
                                    </p:animEffect>
                                  </p:childTnLst>
                                </p:cTn>
                              </p:par>
                              <p:par>
                                <p:cTn id="223" presetID="1" presetClass="entr" presetSubtype="0" fill="hold" grpId="0" nodeType="withEffect">
                                  <p:stCondLst>
                                    <p:cond delay="0"/>
                                  </p:stCondLst>
                                  <p:childTnLst>
                                    <p:set>
                                      <p:cBhvr>
                                        <p:cTn id="224" dur="1" fill="hold">
                                          <p:stCondLst>
                                            <p:cond delay="0"/>
                                          </p:stCondLst>
                                        </p:cTn>
                                        <p:tgtEl>
                                          <p:spTgt spid="424"/>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21" presetClass="entr" presetSubtype="8" fill="hold" nodeType="clickEffect">
                                  <p:stCondLst>
                                    <p:cond delay="0"/>
                                  </p:stCondLst>
                                  <p:childTnLst>
                                    <p:set>
                                      <p:cBhvr>
                                        <p:cTn id="228" dur="1" fill="hold">
                                          <p:stCondLst>
                                            <p:cond delay="0"/>
                                          </p:stCondLst>
                                        </p:cTn>
                                        <p:tgtEl>
                                          <p:spTgt spid="30"/>
                                        </p:tgtEl>
                                        <p:attrNameLst>
                                          <p:attrName>style.visibility</p:attrName>
                                        </p:attrNameLst>
                                      </p:cBhvr>
                                      <p:to>
                                        <p:strVal val="visible"/>
                                      </p:to>
                                    </p:set>
                                    <p:animEffect transition="in" filter="wheel(8)">
                                      <p:cBhvr>
                                        <p:cTn id="229" dur="500"/>
                                        <p:tgtEl>
                                          <p:spTgt spid="30"/>
                                        </p:tgtEl>
                                      </p:cBhvr>
                                    </p:animEffect>
                                  </p:childTnLst>
                                </p:cTn>
                              </p:par>
                              <p:par>
                                <p:cTn id="230" presetID="1" presetClass="entr" presetSubtype="0" fill="hold" grpId="0" nodeType="withEffect">
                                  <p:stCondLst>
                                    <p:cond delay="0"/>
                                  </p:stCondLst>
                                  <p:childTnLst>
                                    <p:set>
                                      <p:cBhvr>
                                        <p:cTn id="231" dur="1" fill="hold">
                                          <p:stCondLst>
                                            <p:cond delay="0"/>
                                          </p:stCondLst>
                                        </p:cTn>
                                        <p:tgtEl>
                                          <p:spTgt spid="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1"/>
      <p:bldP spid="671" grpId="2"/>
      <p:bldP spid="678" grpId="1"/>
      <p:bldP spid="678" grpId="2"/>
      <p:bldP spid="685" grpId="1"/>
      <p:bldP spid="685" grpId="2"/>
      <p:bldP spid="692" grpId="1"/>
      <p:bldP spid="692" grpId="2"/>
      <p:bldP spid="699" grpId="2"/>
      <p:bldP spid="699" grpId="3"/>
      <p:bldP spid="706" grpId="0"/>
      <p:bldP spid="713" grpId="1"/>
      <p:bldP spid="713" grpId="2"/>
      <p:bldP spid="720" grpId="1"/>
      <p:bldP spid="720" grpId="2"/>
      <p:bldP spid="727" grpId="1"/>
      <p:bldP spid="727" grpId="2"/>
      <p:bldP spid="734" grpId="2"/>
      <p:bldP spid="734" grpId="3"/>
      <p:bldP spid="741" grpId="2"/>
      <p:bldP spid="741" grpId="3"/>
      <p:bldP spid="748" grpId="2"/>
      <p:bldP spid="748" grpId="3"/>
      <p:bldP spid="755" grpId="0"/>
      <p:bldP spid="755" grpId="1"/>
      <p:bldP spid="762" grpId="0"/>
      <p:bldP spid="769" grpId="1"/>
      <p:bldP spid="769" grpId="2"/>
      <p:bldP spid="776" grpId="1"/>
      <p:bldP spid="776" grpId="3"/>
      <p:bldP spid="783" grpId="2"/>
      <p:bldP spid="783" grpId="3"/>
      <p:bldP spid="783" grpId="4"/>
      <p:bldP spid="790" grpId="2"/>
      <p:bldP spid="790" grpId="3"/>
      <p:bldP spid="797" grpId="0"/>
      <p:bldP spid="804" grpId="0"/>
      <p:bldP spid="811" grpId="5"/>
      <p:bldP spid="818" grpId="3"/>
      <p:bldP spid="832" grpId="2"/>
      <p:bldP spid="832" grpId="3"/>
      <p:bldP spid="839" grpId="0"/>
      <p:bldP spid="846" grpId="0"/>
      <p:bldP spid="846" grpId="1"/>
      <p:bldP spid="853" grpId="5"/>
      <p:bldP spid="867" grpId="3"/>
      <p:bldP spid="297" grpId="0" animBg="1"/>
      <p:bldP spid="298" grpId="0" animBg="1"/>
      <p:bldP spid="416" grpId="0"/>
      <p:bldP spid="417" grpId="0"/>
      <p:bldP spid="418" grpId="0"/>
      <p:bldP spid="419" grpId="0"/>
      <p:bldP spid="420" grpId="0"/>
      <p:bldP spid="421" grpId="0"/>
      <p:bldP spid="422" grpId="0"/>
      <p:bldP spid="423" grpId="0"/>
      <p:bldP spid="424" grpId="0"/>
      <p:bldP spid="430" grpId="0"/>
      <p:bldP spid="346" grpId="0"/>
      <p:bldP spid="347" grpId="0"/>
      <p:bldP spid="28" grpId="0" animBg="1"/>
      <p:bldP spid="28" grpId="1" animBg="1"/>
      <p:bldP spid="933" grpId="0" animBg="1"/>
      <p:bldP spid="933" grpId="1" animBg="1"/>
      <p:bldP spid="942" grpId="0" animBg="1"/>
      <p:bldP spid="943" grpId="0" animBg="1"/>
      <p:bldP spid="944" grpId="0" animBg="1"/>
      <p:bldP spid="945" grpId="0" animBg="1"/>
      <p:bldP spid="947" grpId="0" animBg="1"/>
      <p:bldP spid="38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5E955-D7BC-4B19-AC1C-0AEF9E8EFD6D}"/>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6" name="Connector: Curved 955">
            <a:extLst>
              <a:ext uri="{FF2B5EF4-FFF2-40B4-BE49-F238E27FC236}">
                <a16:creationId xmlns:a16="http://schemas.microsoft.com/office/drawing/2014/main" id="{EE36D2B9-3FDD-4134-BCB1-F474361AA416}"/>
              </a:ext>
            </a:extLst>
          </p:cNvPr>
          <p:cNvCxnSpPr>
            <a:cxnSpLocks/>
            <a:stCxn id="297" idx="1"/>
            <a:endCxn id="297" idx="3"/>
          </p:cNvCxnSpPr>
          <p:nvPr/>
        </p:nvCxnSpPr>
        <p:spPr>
          <a:xfrm rot="16200000" flipH="1">
            <a:off x="7018692" y="5003034"/>
            <a:ext cx="387948" cy="12700"/>
          </a:xfrm>
          <a:prstGeom prst="curvedConnector5">
            <a:avLst>
              <a:gd name="adj1" fmla="val -58925"/>
              <a:gd name="adj2" fmla="val -161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5" name="Connector: Curved 274">
            <a:extLst>
              <a:ext uri="{FF2B5EF4-FFF2-40B4-BE49-F238E27FC236}">
                <a16:creationId xmlns:a16="http://schemas.microsoft.com/office/drawing/2014/main" id="{F3CD571C-0BAD-4442-BF81-B0E7546254CA}"/>
              </a:ext>
            </a:extLst>
          </p:cNvPr>
          <p:cNvCxnSpPr>
            <a:cxnSpLocks/>
            <a:stCxn id="298" idx="6"/>
            <a:endCxn id="298" idx="5"/>
          </p:cNvCxnSpPr>
          <p:nvPr/>
        </p:nvCxnSpPr>
        <p:spPr>
          <a:xfrm flipH="1">
            <a:off x="8360074" y="5001006"/>
            <a:ext cx="80346" cy="193974"/>
          </a:xfrm>
          <a:prstGeom prst="curvedConnector4">
            <a:avLst>
              <a:gd name="adj1" fmla="val -284519"/>
              <a:gd name="adj2" fmla="val 259272"/>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8" name="Rectangle 427">
            <a:extLst>
              <a:ext uri="{FF2B5EF4-FFF2-40B4-BE49-F238E27FC236}">
                <a16:creationId xmlns:a16="http://schemas.microsoft.com/office/drawing/2014/main" id="{3A81C6D3-0FFD-436A-AE5D-03B1450148DA}"/>
              </a:ext>
            </a:extLst>
          </p:cNvPr>
          <p:cNvSpPr/>
          <p:nvPr/>
        </p:nvSpPr>
        <p:spPr>
          <a:xfrm>
            <a:off x="8516160" y="505169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9" name="Rectangle 428">
            <a:extLst>
              <a:ext uri="{FF2B5EF4-FFF2-40B4-BE49-F238E27FC236}">
                <a16:creationId xmlns:a16="http://schemas.microsoft.com/office/drawing/2014/main" id="{EA6B6BAF-E986-444C-9F18-33C46790AC5C}"/>
              </a:ext>
            </a:extLst>
          </p:cNvPr>
          <p:cNvSpPr/>
          <p:nvPr/>
        </p:nvSpPr>
        <p:spPr>
          <a:xfrm>
            <a:off x="6646875" y="461769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48" name="Oval 347">
            <a:extLst>
              <a:ext uri="{FF2B5EF4-FFF2-40B4-BE49-F238E27FC236}">
                <a16:creationId xmlns:a16="http://schemas.microsoft.com/office/drawing/2014/main" id="{B4555075-93DA-415F-97E6-72A1C1B6BBBD}"/>
              </a:ext>
            </a:extLst>
          </p:cNvPr>
          <p:cNvSpPr/>
          <p:nvPr/>
        </p:nvSpPr>
        <p:spPr>
          <a:xfrm>
            <a:off x="7407544" y="574426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12</a:t>
            </a:r>
          </a:p>
        </p:txBody>
      </p:sp>
      <p:sp>
        <p:nvSpPr>
          <p:cNvPr id="349" name="Rectangle 348">
            <a:extLst>
              <a:ext uri="{FF2B5EF4-FFF2-40B4-BE49-F238E27FC236}">
                <a16:creationId xmlns:a16="http://schemas.microsoft.com/office/drawing/2014/main" id="{5C902BBB-874D-4DBC-8A03-A0F805B01012}"/>
              </a:ext>
            </a:extLst>
          </p:cNvPr>
          <p:cNvSpPr/>
          <p:nvPr/>
        </p:nvSpPr>
        <p:spPr>
          <a:xfrm>
            <a:off x="7079157" y="539213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350" name="Straight Arrow Connector 349">
            <a:extLst>
              <a:ext uri="{FF2B5EF4-FFF2-40B4-BE49-F238E27FC236}">
                <a16:creationId xmlns:a16="http://schemas.microsoft.com/office/drawing/2014/main" id="{8DBFD09C-3D1F-4675-A0BA-EE4406190FB4}"/>
              </a:ext>
            </a:extLst>
          </p:cNvPr>
          <p:cNvCxnSpPr>
            <a:cxnSpLocks/>
            <a:stCxn id="297" idx="4"/>
            <a:endCxn id="348" idx="1"/>
          </p:cNvCxnSpPr>
          <p:nvPr/>
        </p:nvCxnSpPr>
        <p:spPr>
          <a:xfrm>
            <a:off x="7406640" y="5277354"/>
            <a:ext cx="81250" cy="54726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51" name="Rectangle 350">
            <a:extLst>
              <a:ext uri="{FF2B5EF4-FFF2-40B4-BE49-F238E27FC236}">
                <a16:creationId xmlns:a16="http://schemas.microsoft.com/office/drawing/2014/main" id="{F9DEDC94-5F9A-480E-9A83-19E599B62CEE}"/>
              </a:ext>
            </a:extLst>
          </p:cNvPr>
          <p:cNvSpPr/>
          <p:nvPr/>
        </p:nvSpPr>
        <p:spPr>
          <a:xfrm>
            <a:off x="7859693" y="5471701"/>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cxnSp>
        <p:nvCxnSpPr>
          <p:cNvPr id="352" name="Straight Arrow Connector 351">
            <a:extLst>
              <a:ext uri="{FF2B5EF4-FFF2-40B4-BE49-F238E27FC236}">
                <a16:creationId xmlns:a16="http://schemas.microsoft.com/office/drawing/2014/main" id="{F6038437-221E-4AC0-AF04-AF37CCDCD5B6}"/>
              </a:ext>
            </a:extLst>
          </p:cNvPr>
          <p:cNvCxnSpPr>
            <a:cxnSpLocks/>
            <a:stCxn id="298" idx="4"/>
            <a:endCxn id="348" idx="7"/>
          </p:cNvCxnSpPr>
          <p:nvPr/>
        </p:nvCxnSpPr>
        <p:spPr>
          <a:xfrm flipH="1">
            <a:off x="7875838" y="5275326"/>
            <a:ext cx="290262" cy="5492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Connector: Curved 5">
            <a:extLst>
              <a:ext uri="{FF2B5EF4-FFF2-40B4-BE49-F238E27FC236}">
                <a16:creationId xmlns:a16="http://schemas.microsoft.com/office/drawing/2014/main" id="{DDB31E97-CBA8-4FA1-BDE3-7A4516196B00}"/>
              </a:ext>
            </a:extLst>
          </p:cNvPr>
          <p:cNvCxnSpPr>
            <a:stCxn id="348" idx="3"/>
            <a:endCxn id="348" idx="5"/>
          </p:cNvCxnSpPr>
          <p:nvPr/>
        </p:nvCxnSpPr>
        <p:spPr>
          <a:xfrm rot="16200000" flipH="1">
            <a:off x="7681864" y="6018588"/>
            <a:ext cx="12700" cy="387948"/>
          </a:xfrm>
          <a:prstGeom prst="curvedConnector3">
            <a:avLst>
              <a:gd name="adj1" fmla="val 2432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9" name="Rectangle 328">
            <a:extLst>
              <a:ext uri="{FF2B5EF4-FFF2-40B4-BE49-F238E27FC236}">
                <a16:creationId xmlns:a16="http://schemas.microsoft.com/office/drawing/2014/main" id="{0484C6A7-EFFB-42DB-8F84-15C934A8D9BB}"/>
              </a:ext>
            </a:extLst>
          </p:cNvPr>
          <p:cNvSpPr/>
          <p:nvPr/>
        </p:nvSpPr>
        <p:spPr>
          <a:xfrm>
            <a:off x="7741451" y="6318146"/>
            <a:ext cx="62182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0, 1</a:t>
            </a:r>
          </a:p>
        </p:txBody>
      </p:sp>
      <p:sp>
        <p:nvSpPr>
          <p:cNvPr id="28" name="TextBox 27">
            <a:extLst>
              <a:ext uri="{FF2B5EF4-FFF2-40B4-BE49-F238E27FC236}">
                <a16:creationId xmlns:a16="http://schemas.microsoft.com/office/drawing/2014/main" id="{FEBEBACF-914F-48A9-8C10-45FCE3D37E6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933" name="TextBox 932">
            <a:extLst>
              <a:ext uri="{FF2B5EF4-FFF2-40B4-BE49-F238E27FC236}">
                <a16:creationId xmlns:a16="http://schemas.microsoft.com/office/drawing/2014/main" id="{EEF4AD9C-245C-4453-A48F-DDB1E73D61C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944" name="TextBox 943">
            <a:extLst>
              <a:ext uri="{FF2B5EF4-FFF2-40B4-BE49-F238E27FC236}">
                <a16:creationId xmlns:a16="http://schemas.microsoft.com/office/drawing/2014/main" id="{6098CBB8-F3E2-4981-AA96-14D02282A307}"/>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7</a:t>
            </a:r>
            <a:endParaRPr lang="en-US" b="1" dirty="0"/>
          </a:p>
        </p:txBody>
      </p:sp>
      <p:sp>
        <p:nvSpPr>
          <p:cNvPr id="945" name="TextBox 944">
            <a:extLst>
              <a:ext uri="{FF2B5EF4-FFF2-40B4-BE49-F238E27FC236}">
                <a16:creationId xmlns:a16="http://schemas.microsoft.com/office/drawing/2014/main" id="{F0F688D2-11FF-4CF2-B834-1E9FAE6AC4E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47" name="TextBox 946">
            <a:extLst>
              <a:ext uri="{FF2B5EF4-FFF2-40B4-BE49-F238E27FC236}">
                <a16:creationId xmlns:a16="http://schemas.microsoft.com/office/drawing/2014/main" id="{7BB08A25-860A-4F74-ADB7-34522666C49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948" name="TextBox 947">
            <a:extLst>
              <a:ext uri="{FF2B5EF4-FFF2-40B4-BE49-F238E27FC236}">
                <a16:creationId xmlns:a16="http://schemas.microsoft.com/office/drawing/2014/main" id="{BCA7211E-F545-43C2-9E68-090F214D8E1E}"/>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10</a:t>
            </a:r>
            <a:endParaRPr lang="en-US" b="1" dirty="0"/>
          </a:p>
        </p:txBody>
      </p:sp>
      <p:sp>
        <p:nvSpPr>
          <p:cNvPr id="949" name="TextBox 948">
            <a:extLst>
              <a:ext uri="{FF2B5EF4-FFF2-40B4-BE49-F238E27FC236}">
                <a16:creationId xmlns:a16="http://schemas.microsoft.com/office/drawing/2014/main" id="{2D830B96-358E-4A31-8CE0-4F5A7A6D8847}"/>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12</a:t>
            </a:r>
            <a:endParaRPr lang="en-US" b="1" dirty="0"/>
          </a:p>
        </p:txBody>
      </p:sp>
      <p:sp>
        <p:nvSpPr>
          <p:cNvPr id="950" name="TextBox 949">
            <a:extLst>
              <a:ext uri="{FF2B5EF4-FFF2-40B4-BE49-F238E27FC236}">
                <a16:creationId xmlns:a16="http://schemas.microsoft.com/office/drawing/2014/main" id="{7F915C44-B866-4977-A244-711F85F3E6A5}"/>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52" name="TextBox 951">
            <a:extLst>
              <a:ext uri="{FF2B5EF4-FFF2-40B4-BE49-F238E27FC236}">
                <a16:creationId xmlns:a16="http://schemas.microsoft.com/office/drawing/2014/main" id="{42713F98-CAD4-4E7F-ABB6-6C9692DDF126}"/>
              </a:ext>
            </a:extLst>
          </p:cNvPr>
          <p:cNvSpPr txBox="1"/>
          <p:nvPr/>
        </p:nvSpPr>
        <p:spPr>
          <a:xfrm>
            <a:off x="3291840" y="6080760"/>
            <a:ext cx="2114549" cy="646331"/>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9</a:t>
            </a:r>
            <a:r>
              <a:rPr lang="en-US" b="1" dirty="0"/>
              <a:t> r</a:t>
            </a:r>
            <a:r>
              <a:rPr lang="en-US" b="1" baseline="-25000" dirty="0"/>
              <a:t>10</a:t>
            </a:r>
            <a:r>
              <a:rPr lang="en-US" b="1" dirty="0"/>
              <a:t> r</a:t>
            </a:r>
            <a:r>
              <a:rPr lang="en-US" b="1" baseline="-25000" dirty="0"/>
              <a:t>11</a:t>
            </a:r>
            <a:endParaRPr lang="en-US" b="1" dirty="0"/>
          </a:p>
        </p:txBody>
      </p:sp>
      <p:sp>
        <p:nvSpPr>
          <p:cNvPr id="953" name="TextBox 952">
            <a:extLst>
              <a:ext uri="{FF2B5EF4-FFF2-40B4-BE49-F238E27FC236}">
                <a16:creationId xmlns:a16="http://schemas.microsoft.com/office/drawing/2014/main" id="{379F59E3-1FB2-42EF-938C-8C0ACD8DB0F0}"/>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12</a:t>
            </a:r>
            <a:endParaRPr lang="en-US" b="1" dirty="0"/>
          </a:p>
        </p:txBody>
      </p:sp>
      <p:sp>
        <p:nvSpPr>
          <p:cNvPr id="954" name="TextBox 953">
            <a:extLst>
              <a:ext uri="{FF2B5EF4-FFF2-40B4-BE49-F238E27FC236}">
                <a16:creationId xmlns:a16="http://schemas.microsoft.com/office/drawing/2014/main" id="{59B38765-B697-4EB3-B5F0-FE53E4D6F603}"/>
              </a:ext>
            </a:extLst>
          </p:cNvPr>
          <p:cNvSpPr txBox="1"/>
          <p:nvPr/>
        </p:nvSpPr>
        <p:spPr>
          <a:xfrm>
            <a:off x="3291840" y="6080760"/>
            <a:ext cx="2114549" cy="646331"/>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9</a:t>
            </a:r>
            <a:r>
              <a:rPr lang="en-US" b="1" dirty="0"/>
              <a:t> r</a:t>
            </a:r>
            <a:r>
              <a:rPr lang="en-US" b="1" baseline="-25000" dirty="0"/>
              <a:t>10</a:t>
            </a:r>
            <a:r>
              <a:rPr lang="en-US" b="1" dirty="0"/>
              <a:t> r</a:t>
            </a:r>
            <a:r>
              <a:rPr lang="en-US" b="1" baseline="-25000" dirty="0"/>
              <a:t>11</a:t>
            </a:r>
            <a:r>
              <a:rPr lang="en-US" b="1" dirty="0"/>
              <a:t> r</a:t>
            </a:r>
            <a:r>
              <a:rPr lang="en-US" b="1" baseline="-25000" dirty="0"/>
              <a:t>12</a:t>
            </a:r>
            <a:endParaRPr lang="en-US" b="1" dirty="0"/>
          </a:p>
        </p:txBody>
      </p:sp>
      <p:sp>
        <p:nvSpPr>
          <p:cNvPr id="7" name="TextBox 6">
            <a:extLst>
              <a:ext uri="{FF2B5EF4-FFF2-40B4-BE49-F238E27FC236}">
                <a16:creationId xmlns:a16="http://schemas.microsoft.com/office/drawing/2014/main" id="{5A39A7B2-E6EA-4EE4-92A0-29A054992AE7}"/>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70013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grpId="0" nodeType="withEffect">
                                  <p:stCondLst>
                                    <p:cond delay="0"/>
                                  </p:stCondLst>
                                  <p:childTnLst>
                                    <p:set>
                                      <p:cBhvr override="childStyle">
                                        <p:cTn id="6" dur="indefinite"/>
                                        <p:tgtEl>
                                          <p:spTgt spid="628"/>
                                        </p:tgtEl>
                                        <p:attrNameLst>
                                          <p:attrName>style.color</p:attrName>
                                        </p:attrNameLst>
                                      </p:cBhvr>
                                      <p:to>
                                        <p:clrVal>
                                          <a:srgbClr val="FF0000"/>
                                        </p:clrVal>
                                      </p:to>
                                    </p:set>
                                  </p:childTnLst>
                                </p:cTn>
                              </p:par>
                              <p:par>
                                <p:cTn id="7" presetID="3" presetClass="emph" presetSubtype="1" grpId="0" nodeType="withEffect">
                                  <p:stCondLst>
                                    <p:cond delay="0"/>
                                  </p:stCondLst>
                                  <p:childTnLst>
                                    <p:set>
                                      <p:cBhvr override="childStyle">
                                        <p:cTn id="8" dur="indefinite"/>
                                        <p:tgtEl>
                                          <p:spTgt spid="650"/>
                                        </p:tgtEl>
                                        <p:attrNameLst>
                                          <p:attrName>style.color</p:attrName>
                                        </p:attrNameLst>
                                      </p:cBhvr>
                                      <p:to>
                                        <p:clrVal>
                                          <a:srgbClr val="FF0000"/>
                                        </p:clrVal>
                                      </p:to>
                                    </p:set>
                                  </p:childTnLst>
                                </p:cTn>
                              </p:par>
                              <p:par>
                                <p:cTn id="9" presetID="3" presetClass="emph" presetSubtype="1" grpId="0" nodeType="withEffect">
                                  <p:stCondLst>
                                    <p:cond delay="0"/>
                                  </p:stCondLst>
                                  <p:childTnLst>
                                    <p:set>
                                      <p:cBhvr override="childStyle">
                                        <p:cTn id="10" dur="indefinite"/>
                                        <p:tgtEl>
                                          <p:spTgt spid="657"/>
                                        </p:tgtEl>
                                        <p:attrNameLst>
                                          <p:attrName>style.color</p:attrName>
                                        </p:attrNameLst>
                                      </p:cBhvr>
                                      <p:to>
                                        <p:clrVal>
                                          <a:srgbClr val="FF0000"/>
                                        </p:clrVal>
                                      </p:to>
                                    </p:set>
                                  </p:childTnLst>
                                </p:cTn>
                              </p:par>
                              <p:par>
                                <p:cTn id="11" presetID="3" presetClass="emph" presetSubtype="1" grpId="0" nodeType="withEffect">
                                  <p:stCondLst>
                                    <p:cond delay="0"/>
                                  </p:stCondLst>
                                  <p:childTnLst>
                                    <p:set>
                                      <p:cBhvr override="childStyle">
                                        <p:cTn id="12" dur="indefinite"/>
                                        <p:tgtEl>
                                          <p:spTgt spid="664"/>
                                        </p:tgtEl>
                                        <p:attrNameLst>
                                          <p:attrName>style.color</p:attrName>
                                        </p:attrNameLst>
                                      </p:cBhvr>
                                      <p:to>
                                        <p:clrVal>
                                          <a:srgbClr val="FF0000"/>
                                        </p:clrVal>
                                      </p:to>
                                    </p:set>
                                  </p:childTnLst>
                                </p:cTn>
                              </p:par>
                              <p:par>
                                <p:cTn id="13" presetID="3" presetClass="emph" presetSubtype="1" grpId="1" nodeType="withEffect">
                                  <p:stCondLst>
                                    <p:cond delay="0"/>
                                  </p:stCondLst>
                                  <p:iterate type="lt">
                                    <p:tmPct val="0"/>
                                  </p:iterate>
                                  <p:childTnLst>
                                    <p:set>
                                      <p:cBhvr override="childStyle">
                                        <p:cTn id="14" dur="indefinite"/>
                                        <p:tgtEl>
                                          <p:spTgt spid="671"/>
                                        </p:tgtEl>
                                        <p:attrNameLst>
                                          <p:attrName>style.color</p:attrName>
                                        </p:attrNameLst>
                                      </p:cBhvr>
                                      <p:to>
                                        <p:clrVal>
                                          <a:srgbClr val="FF0000"/>
                                        </p:clrVal>
                                      </p:to>
                                    </p:set>
                                  </p:childTnLst>
                                </p:cTn>
                              </p:par>
                              <p:par>
                                <p:cTn id="15" presetID="3" presetClass="emph" presetSubtype="1" grpId="1" nodeType="withEffect">
                                  <p:stCondLst>
                                    <p:cond delay="0"/>
                                  </p:stCondLst>
                                  <p:iterate type="lt">
                                    <p:tmPct val="0"/>
                                  </p:iterate>
                                  <p:childTnLst>
                                    <p:set>
                                      <p:cBhvr override="childStyle">
                                        <p:cTn id="16" dur="indefinite"/>
                                        <p:tgtEl>
                                          <p:spTgt spid="678"/>
                                        </p:tgtEl>
                                        <p:attrNameLst>
                                          <p:attrName>style.color</p:attrName>
                                        </p:attrNameLst>
                                      </p:cBhvr>
                                      <p:to>
                                        <p:clrVal>
                                          <a:srgbClr val="FF0000"/>
                                        </p:clrVal>
                                      </p:to>
                                    </p:set>
                                  </p:childTnLst>
                                </p:cTn>
                              </p:par>
                              <p:par>
                                <p:cTn id="17" presetID="3" presetClass="emph" presetSubtype="1" grpId="1" nodeType="withEffect">
                                  <p:stCondLst>
                                    <p:cond delay="0"/>
                                  </p:stCondLst>
                                  <p:childTnLst>
                                    <p:set>
                                      <p:cBhvr override="childStyle">
                                        <p:cTn id="18" dur="indefinite"/>
                                        <p:tgtEl>
                                          <p:spTgt spid="685"/>
                                        </p:tgtEl>
                                        <p:attrNameLst>
                                          <p:attrName>style.color</p:attrName>
                                        </p:attrNameLst>
                                      </p:cBhvr>
                                      <p:to>
                                        <p:clrVal>
                                          <a:srgbClr val="FF0000"/>
                                        </p:clrVal>
                                      </p:to>
                                    </p:set>
                                  </p:childTnLst>
                                </p:cTn>
                              </p:par>
                              <p:par>
                                <p:cTn id="19" presetID="3" presetClass="emph" presetSubtype="1" grpId="1" nodeType="withEffect">
                                  <p:stCondLst>
                                    <p:cond delay="0"/>
                                  </p:stCondLst>
                                  <p:childTnLst>
                                    <p:set>
                                      <p:cBhvr override="childStyle">
                                        <p:cTn id="20" dur="indefinite"/>
                                        <p:tgtEl>
                                          <p:spTgt spid="692"/>
                                        </p:tgtEl>
                                        <p:attrNameLst>
                                          <p:attrName>style.color</p:attrName>
                                        </p:attrNameLst>
                                      </p:cBhvr>
                                      <p:to>
                                        <p:clrVal>
                                          <a:srgbClr val="FF0000"/>
                                        </p:clrVal>
                                      </p:to>
                                    </p:set>
                                  </p:childTnLst>
                                </p:cTn>
                              </p:par>
                              <p:par>
                                <p:cTn id="21" presetID="3" presetClass="emph" presetSubtype="1" grpId="1" nodeType="withEffect">
                                  <p:stCondLst>
                                    <p:cond delay="0"/>
                                  </p:stCondLst>
                                  <p:childTnLst>
                                    <p:set>
                                      <p:cBhvr override="childStyle">
                                        <p:cTn id="22" dur="indefinite"/>
                                        <p:tgtEl>
                                          <p:spTgt spid="699"/>
                                        </p:tgtEl>
                                        <p:attrNameLst>
                                          <p:attrName>style.color</p:attrName>
                                        </p:attrNameLst>
                                      </p:cBhvr>
                                      <p:to>
                                        <p:clrVal>
                                          <a:srgbClr val="00B050"/>
                                        </p:clrVal>
                                      </p:to>
                                    </p:set>
                                  </p:childTnLst>
                                </p:cTn>
                              </p:par>
                              <p:par>
                                <p:cTn id="23" presetID="3" presetClass="emph" presetSubtype="1" grpId="0" nodeType="withEffect">
                                  <p:stCondLst>
                                    <p:cond delay="0"/>
                                  </p:stCondLst>
                                  <p:childTnLst>
                                    <p:set>
                                      <p:cBhvr override="childStyle">
                                        <p:cTn id="24" dur="indefinite"/>
                                        <p:tgtEl>
                                          <p:spTgt spid="706"/>
                                        </p:tgtEl>
                                        <p:attrNameLst>
                                          <p:attrName>style.color</p:attrName>
                                        </p:attrNameLst>
                                      </p:cBhvr>
                                      <p:to>
                                        <p:clrVal>
                                          <a:srgbClr val="FF0000"/>
                                        </p:clrVal>
                                      </p:to>
                                    </p:set>
                                  </p:childTnLst>
                                </p:cTn>
                              </p:par>
                              <p:par>
                                <p:cTn id="25" presetID="3" presetClass="emph" presetSubtype="1" grpId="1" nodeType="withEffect">
                                  <p:stCondLst>
                                    <p:cond delay="0"/>
                                  </p:stCondLst>
                                  <p:childTnLst>
                                    <p:set>
                                      <p:cBhvr override="childStyle">
                                        <p:cTn id="26" dur="indefinite"/>
                                        <p:tgtEl>
                                          <p:spTgt spid="713"/>
                                        </p:tgtEl>
                                        <p:attrNameLst>
                                          <p:attrName>style.color</p:attrName>
                                        </p:attrNameLst>
                                      </p:cBhvr>
                                      <p:to>
                                        <p:clrVal>
                                          <a:srgbClr val="FF0000"/>
                                        </p:clrVal>
                                      </p:to>
                                    </p:set>
                                  </p:childTnLst>
                                </p:cTn>
                              </p:par>
                              <p:par>
                                <p:cTn id="27" presetID="3" presetClass="emph" presetSubtype="1" grpId="1" nodeType="withEffect">
                                  <p:stCondLst>
                                    <p:cond delay="0"/>
                                  </p:stCondLst>
                                  <p:childTnLst>
                                    <p:set>
                                      <p:cBhvr override="childStyle">
                                        <p:cTn id="28" dur="indefinite"/>
                                        <p:tgtEl>
                                          <p:spTgt spid="720"/>
                                        </p:tgtEl>
                                        <p:attrNameLst>
                                          <p:attrName>style.color</p:attrName>
                                        </p:attrNameLst>
                                      </p:cBhvr>
                                      <p:to>
                                        <p:clrVal>
                                          <a:srgbClr val="FF0000"/>
                                        </p:clrVal>
                                      </p:to>
                                    </p:set>
                                  </p:childTnLst>
                                </p:cTn>
                              </p:par>
                              <p:par>
                                <p:cTn id="29" presetID="3" presetClass="emph" presetSubtype="1" grpId="1" nodeType="withEffect">
                                  <p:stCondLst>
                                    <p:cond delay="0"/>
                                  </p:stCondLst>
                                  <p:childTnLst>
                                    <p:set>
                                      <p:cBhvr override="childStyle">
                                        <p:cTn id="30" dur="indefinite"/>
                                        <p:tgtEl>
                                          <p:spTgt spid="727"/>
                                        </p:tgtEl>
                                        <p:attrNameLst>
                                          <p:attrName>style.color</p:attrName>
                                        </p:attrNameLst>
                                      </p:cBhvr>
                                      <p:to>
                                        <p:clrVal>
                                          <a:srgbClr val="FF0000"/>
                                        </p:clrVal>
                                      </p:to>
                                    </p:set>
                                  </p:childTnLst>
                                </p:cTn>
                              </p:par>
                              <p:par>
                                <p:cTn id="31" presetID="3" presetClass="emph" presetSubtype="1" grpId="1" nodeType="withEffect">
                                  <p:stCondLst>
                                    <p:cond delay="0"/>
                                  </p:stCondLst>
                                  <p:childTnLst>
                                    <p:set>
                                      <p:cBhvr override="childStyle">
                                        <p:cTn id="32" dur="indefinite"/>
                                        <p:tgtEl>
                                          <p:spTgt spid="734"/>
                                        </p:tgtEl>
                                        <p:attrNameLst>
                                          <p:attrName>style.color</p:attrName>
                                        </p:attrNameLst>
                                      </p:cBhvr>
                                      <p:to>
                                        <p:clrVal>
                                          <a:srgbClr val="00B050"/>
                                        </p:clrVal>
                                      </p:to>
                                    </p:set>
                                  </p:childTnLst>
                                </p:cTn>
                              </p:par>
                              <p:par>
                                <p:cTn id="33" presetID="3" presetClass="emph" presetSubtype="1" grpId="1" nodeType="withEffect">
                                  <p:stCondLst>
                                    <p:cond delay="0"/>
                                  </p:stCondLst>
                                  <p:childTnLst>
                                    <p:set>
                                      <p:cBhvr override="childStyle">
                                        <p:cTn id="34" dur="indefinite"/>
                                        <p:tgtEl>
                                          <p:spTgt spid="741"/>
                                        </p:tgtEl>
                                        <p:attrNameLst>
                                          <p:attrName>style.color</p:attrName>
                                        </p:attrNameLst>
                                      </p:cBhvr>
                                      <p:to>
                                        <p:clrVal>
                                          <a:srgbClr val="00B050"/>
                                        </p:clrVal>
                                      </p:to>
                                    </p:set>
                                  </p:childTnLst>
                                </p:cTn>
                              </p:par>
                              <p:par>
                                <p:cTn id="35" presetID="3" presetClass="emph" presetSubtype="1" grpId="1" nodeType="withEffect">
                                  <p:stCondLst>
                                    <p:cond delay="0"/>
                                  </p:stCondLst>
                                  <p:childTnLst>
                                    <p:set>
                                      <p:cBhvr override="childStyle">
                                        <p:cTn id="36" dur="indefinite"/>
                                        <p:tgtEl>
                                          <p:spTgt spid="748"/>
                                        </p:tgtEl>
                                        <p:attrNameLst>
                                          <p:attrName>style.color</p:attrName>
                                        </p:attrNameLst>
                                      </p:cBhvr>
                                      <p:to>
                                        <p:clrVal>
                                          <a:srgbClr val="00B050"/>
                                        </p:clrVal>
                                      </p:to>
                                    </p:set>
                                  </p:childTnLst>
                                </p:cTn>
                              </p:par>
                              <p:par>
                                <p:cTn id="37" presetID="3" presetClass="emph" presetSubtype="1" grpId="1" nodeType="withEffect">
                                  <p:stCondLst>
                                    <p:cond delay="0"/>
                                  </p:stCondLst>
                                  <p:childTnLst>
                                    <p:set>
                                      <p:cBhvr override="childStyle">
                                        <p:cTn id="38" dur="indefinite"/>
                                        <p:tgtEl>
                                          <p:spTgt spid="755"/>
                                        </p:tgtEl>
                                        <p:attrNameLst>
                                          <p:attrName>style.color</p:attrName>
                                        </p:attrNameLst>
                                      </p:cBhvr>
                                      <p:to>
                                        <p:clrVal>
                                          <a:srgbClr val="00B050"/>
                                        </p:clrVal>
                                      </p:to>
                                    </p:set>
                                  </p:childTnLst>
                                </p:cTn>
                              </p:par>
                              <p:par>
                                <p:cTn id="39" presetID="3" presetClass="emph" presetSubtype="1" grpId="0" nodeType="withEffect">
                                  <p:stCondLst>
                                    <p:cond delay="0"/>
                                  </p:stCondLst>
                                  <p:childTnLst>
                                    <p:set>
                                      <p:cBhvr override="childStyle">
                                        <p:cTn id="40" dur="indefinite"/>
                                        <p:tgtEl>
                                          <p:spTgt spid="762"/>
                                        </p:tgtEl>
                                        <p:attrNameLst>
                                          <p:attrName>style.color</p:attrName>
                                        </p:attrNameLst>
                                      </p:cBhvr>
                                      <p:to>
                                        <p:clrVal>
                                          <a:srgbClr val="E68900"/>
                                        </p:clrVal>
                                      </p:to>
                                    </p:set>
                                  </p:childTnLst>
                                </p:cTn>
                              </p:par>
                              <p:par>
                                <p:cTn id="41" presetID="3" presetClass="emph" presetSubtype="1" grpId="1" nodeType="withEffect">
                                  <p:stCondLst>
                                    <p:cond delay="0"/>
                                  </p:stCondLst>
                                  <p:childTnLst>
                                    <p:set>
                                      <p:cBhvr override="childStyle">
                                        <p:cTn id="42" dur="indefinite"/>
                                        <p:tgtEl>
                                          <p:spTgt spid="769"/>
                                        </p:tgtEl>
                                        <p:attrNameLst>
                                          <p:attrName>style.color</p:attrName>
                                        </p:attrNameLst>
                                      </p:cBhvr>
                                      <p:to>
                                        <p:clrVal>
                                          <a:srgbClr val="FF0000"/>
                                        </p:clrVal>
                                      </p:to>
                                    </p:set>
                                  </p:childTnLst>
                                </p:cTn>
                              </p:par>
                              <p:par>
                                <p:cTn id="43" presetID="3" presetClass="emph" presetSubtype="1" grpId="1" nodeType="withEffect">
                                  <p:stCondLst>
                                    <p:cond delay="0"/>
                                  </p:stCondLst>
                                  <p:childTnLst>
                                    <p:set>
                                      <p:cBhvr override="childStyle">
                                        <p:cTn id="44" dur="indefinite"/>
                                        <p:tgtEl>
                                          <p:spTgt spid="776"/>
                                        </p:tgtEl>
                                        <p:attrNameLst>
                                          <p:attrName>style.color</p:attrName>
                                        </p:attrNameLst>
                                      </p:cBhvr>
                                      <p:to>
                                        <p:clrVal>
                                          <a:srgbClr val="00B050"/>
                                        </p:clrVal>
                                      </p:to>
                                    </p:set>
                                  </p:childTnLst>
                                </p:cTn>
                              </p:par>
                              <p:par>
                                <p:cTn id="45" presetID="3" presetClass="emph" presetSubtype="1" grpId="2" nodeType="withEffect">
                                  <p:stCondLst>
                                    <p:cond delay="0"/>
                                  </p:stCondLst>
                                  <p:childTnLst>
                                    <p:set>
                                      <p:cBhvr override="childStyle">
                                        <p:cTn id="46" dur="indefinite"/>
                                        <p:tgtEl>
                                          <p:spTgt spid="783"/>
                                        </p:tgtEl>
                                        <p:attrNameLst>
                                          <p:attrName>style.color</p:attrName>
                                        </p:attrNameLst>
                                      </p:cBhvr>
                                      <p:to>
                                        <p:clrVal>
                                          <a:srgbClr val="00B050"/>
                                        </p:clrVal>
                                      </p:to>
                                    </p:set>
                                  </p:childTnLst>
                                </p:cTn>
                              </p:par>
                              <p:par>
                                <p:cTn id="47" presetID="3" presetClass="emph" presetSubtype="1" grpId="1" nodeType="withEffect">
                                  <p:stCondLst>
                                    <p:cond delay="0"/>
                                  </p:stCondLst>
                                  <p:childTnLst>
                                    <p:set>
                                      <p:cBhvr override="childStyle">
                                        <p:cTn id="48" dur="indefinite"/>
                                        <p:tgtEl>
                                          <p:spTgt spid="790"/>
                                        </p:tgtEl>
                                        <p:attrNameLst>
                                          <p:attrName>style.color</p:attrName>
                                        </p:attrNameLst>
                                      </p:cBhvr>
                                      <p:to>
                                        <p:clrVal>
                                          <a:srgbClr val="00B050"/>
                                        </p:clrVal>
                                      </p:to>
                                    </p:set>
                                  </p:childTnLst>
                                </p:cTn>
                              </p:par>
                              <p:par>
                                <p:cTn id="49" presetID="3" presetClass="emph" presetSubtype="1" grpId="0" nodeType="withEffect">
                                  <p:stCondLst>
                                    <p:cond delay="0"/>
                                  </p:stCondLst>
                                  <p:childTnLst>
                                    <p:set>
                                      <p:cBhvr override="childStyle">
                                        <p:cTn id="50" dur="indefinite"/>
                                        <p:tgtEl>
                                          <p:spTgt spid="797"/>
                                        </p:tgtEl>
                                        <p:attrNameLst>
                                          <p:attrName>style.color</p:attrName>
                                        </p:attrNameLst>
                                      </p:cBhvr>
                                      <p:to>
                                        <p:clrVal>
                                          <a:srgbClr val="E68900"/>
                                        </p:clrVal>
                                      </p:to>
                                    </p:set>
                                  </p:childTnLst>
                                </p:cTn>
                              </p:par>
                              <p:par>
                                <p:cTn id="51" presetID="3" presetClass="emph" presetSubtype="1" grpId="0" nodeType="withEffect">
                                  <p:stCondLst>
                                    <p:cond delay="0"/>
                                  </p:stCondLst>
                                  <p:childTnLst>
                                    <p:set>
                                      <p:cBhvr override="childStyle">
                                        <p:cTn id="52" dur="indefinite"/>
                                        <p:tgtEl>
                                          <p:spTgt spid="804"/>
                                        </p:tgtEl>
                                        <p:attrNameLst>
                                          <p:attrName>style.color</p:attrName>
                                        </p:attrNameLst>
                                      </p:cBhvr>
                                      <p:to>
                                        <p:clrVal>
                                          <a:srgbClr val="E68900"/>
                                        </p:clrVal>
                                      </p:to>
                                    </p:set>
                                  </p:childTnLst>
                                </p:cTn>
                              </p:par>
                              <p:par>
                                <p:cTn id="53" presetID="3" presetClass="emph" presetSubtype="1" grpId="2" nodeType="withEffect">
                                  <p:stCondLst>
                                    <p:cond delay="0"/>
                                  </p:stCondLst>
                                  <p:childTnLst>
                                    <p:set>
                                      <p:cBhvr override="childStyle">
                                        <p:cTn id="54" dur="indefinite"/>
                                        <p:tgtEl>
                                          <p:spTgt spid="811"/>
                                        </p:tgtEl>
                                        <p:attrNameLst>
                                          <p:attrName>style.color</p:attrName>
                                        </p:attrNameLst>
                                      </p:cBhvr>
                                      <p:to>
                                        <p:clrVal>
                                          <a:srgbClr val="E68900"/>
                                        </p:clrVal>
                                      </p:to>
                                    </p:set>
                                  </p:childTnLst>
                                </p:cTn>
                              </p:par>
                              <p:par>
                                <p:cTn id="55" presetID="3" presetClass="emph" presetSubtype="1" grpId="0" nodeType="withEffect">
                                  <p:stCondLst>
                                    <p:cond delay="0"/>
                                  </p:stCondLst>
                                  <p:childTnLst>
                                    <p:set>
                                      <p:cBhvr override="childStyle">
                                        <p:cTn id="56" dur="indefinite"/>
                                        <p:tgtEl>
                                          <p:spTgt spid="818"/>
                                        </p:tgtEl>
                                        <p:attrNameLst>
                                          <p:attrName>style.color</p:attrName>
                                        </p:attrNameLst>
                                      </p:cBhvr>
                                      <p:to>
                                        <p:clrVal>
                                          <a:srgbClr val="E68900"/>
                                        </p:clrVal>
                                      </p:to>
                                    </p:set>
                                  </p:childTnLst>
                                </p:cTn>
                              </p:par>
                              <p:par>
                                <p:cTn id="57" presetID="3" presetClass="emph" presetSubtype="1" grpId="1" nodeType="withEffect">
                                  <p:stCondLst>
                                    <p:cond delay="0"/>
                                  </p:stCondLst>
                                  <p:childTnLst>
                                    <p:set>
                                      <p:cBhvr override="childStyle">
                                        <p:cTn id="58" dur="indefinite"/>
                                        <p:tgtEl>
                                          <p:spTgt spid="832"/>
                                        </p:tgtEl>
                                        <p:attrNameLst>
                                          <p:attrName>style.color</p:attrName>
                                        </p:attrNameLst>
                                      </p:cBhvr>
                                      <p:to>
                                        <p:clrVal>
                                          <a:srgbClr val="00B050"/>
                                        </p:clrVal>
                                      </p:to>
                                    </p:set>
                                  </p:childTnLst>
                                </p:cTn>
                              </p:par>
                              <p:par>
                                <p:cTn id="59" presetID="3" presetClass="emph" presetSubtype="1" grpId="0" nodeType="withEffect">
                                  <p:stCondLst>
                                    <p:cond delay="0"/>
                                  </p:stCondLst>
                                  <p:childTnLst>
                                    <p:set>
                                      <p:cBhvr override="childStyle">
                                        <p:cTn id="60" dur="indefinite"/>
                                        <p:tgtEl>
                                          <p:spTgt spid="839"/>
                                        </p:tgtEl>
                                        <p:attrNameLst>
                                          <p:attrName>style.color</p:attrName>
                                        </p:attrNameLst>
                                      </p:cBhvr>
                                      <p:to>
                                        <p:clrVal>
                                          <a:srgbClr val="E68900"/>
                                        </p:clrVal>
                                      </p:to>
                                    </p:set>
                                  </p:childTnLst>
                                </p:cTn>
                              </p:par>
                              <p:par>
                                <p:cTn id="61" presetID="3" presetClass="emph" presetSubtype="1" grpId="1" nodeType="withEffect">
                                  <p:stCondLst>
                                    <p:cond delay="0"/>
                                  </p:stCondLst>
                                  <p:childTnLst>
                                    <p:set>
                                      <p:cBhvr override="childStyle">
                                        <p:cTn id="62" dur="indefinite"/>
                                        <p:tgtEl>
                                          <p:spTgt spid="846"/>
                                        </p:tgtEl>
                                        <p:attrNameLst>
                                          <p:attrName>style.color</p:attrName>
                                        </p:attrNameLst>
                                      </p:cBhvr>
                                      <p:to>
                                        <p:clrVal>
                                          <a:srgbClr val="00B050"/>
                                        </p:clrVal>
                                      </p:to>
                                    </p:set>
                                  </p:childTnLst>
                                </p:cTn>
                              </p:par>
                              <p:par>
                                <p:cTn id="63" presetID="3" presetClass="emph" presetSubtype="1" grpId="2" nodeType="withEffect">
                                  <p:stCondLst>
                                    <p:cond delay="0"/>
                                  </p:stCondLst>
                                  <p:childTnLst>
                                    <p:set>
                                      <p:cBhvr override="childStyle">
                                        <p:cTn id="64" dur="indefinite"/>
                                        <p:tgtEl>
                                          <p:spTgt spid="853"/>
                                        </p:tgtEl>
                                        <p:attrNameLst>
                                          <p:attrName>style.color</p:attrName>
                                        </p:attrNameLst>
                                      </p:cBhvr>
                                      <p:to>
                                        <p:clrVal>
                                          <a:srgbClr val="E68900"/>
                                        </p:clrVal>
                                      </p:to>
                                    </p:set>
                                  </p:childTnLst>
                                </p:cTn>
                              </p:par>
                              <p:par>
                                <p:cTn id="65" presetID="3" presetClass="emph" presetSubtype="1" grpId="0" nodeType="withEffect">
                                  <p:stCondLst>
                                    <p:cond delay="0"/>
                                  </p:stCondLst>
                                  <p:childTnLst>
                                    <p:set>
                                      <p:cBhvr override="childStyle">
                                        <p:cTn id="66" dur="indefinite"/>
                                        <p:tgtEl>
                                          <p:spTgt spid="867"/>
                                        </p:tgtEl>
                                        <p:attrNameLst>
                                          <p:attrName>style.color</p:attrName>
                                        </p:attrNameLst>
                                      </p:cBhvr>
                                      <p:to>
                                        <p:clrVal>
                                          <a:srgbClr val="E68900"/>
                                        </p:clrVal>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947"/>
                                        </p:tgtEl>
                                        <p:attrNameLst>
                                          <p:attrName>style.visibility</p:attrName>
                                        </p:attrNameLst>
                                      </p:cBhvr>
                                      <p:to>
                                        <p:strVal val="hidden"/>
                                      </p:to>
                                    </p:set>
                                  </p:childTnLst>
                                </p:cTn>
                              </p:par>
                              <p:par>
                                <p:cTn id="71" presetID="1" presetClass="entr" presetSubtype="0" fill="hold" grpId="2" nodeType="withEffect">
                                  <p:stCondLst>
                                    <p:cond delay="0"/>
                                  </p:stCondLst>
                                  <p:childTnLst>
                                    <p:set>
                                      <p:cBhvr>
                                        <p:cTn id="72" dur="1" fill="hold">
                                          <p:stCondLst>
                                            <p:cond delay="0"/>
                                          </p:stCondLst>
                                        </p:cTn>
                                        <p:tgtEl>
                                          <p:spTgt spid="933"/>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944"/>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9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3" presetClass="emph" presetSubtype="1" grpId="2" nodeType="clickEffect">
                                  <p:stCondLst>
                                    <p:cond delay="0"/>
                                  </p:stCondLst>
                                  <p:childTnLst>
                                    <p:set>
                                      <p:cBhvr override="childStyle">
                                        <p:cTn id="80" dur="indefinite"/>
                                        <p:tgtEl>
                                          <p:spTgt spid="699"/>
                                        </p:tgtEl>
                                        <p:attrNameLst>
                                          <p:attrName>style.color</p:attrName>
                                        </p:attrNameLst>
                                      </p:cBhvr>
                                      <p:to>
                                        <p:clrVal>
                                          <a:srgbClr val="FF0000"/>
                                        </p:clrVal>
                                      </p:to>
                                    </p:set>
                                  </p:childTnLst>
                                </p:cTn>
                              </p:par>
                              <p:par>
                                <p:cTn id="81" presetID="3" presetClass="emph" presetSubtype="1" grpId="2" nodeType="withEffect">
                                  <p:stCondLst>
                                    <p:cond delay="0"/>
                                  </p:stCondLst>
                                  <p:childTnLst>
                                    <p:set>
                                      <p:cBhvr override="childStyle">
                                        <p:cTn id="82" dur="indefinite"/>
                                        <p:tgtEl>
                                          <p:spTgt spid="734"/>
                                        </p:tgtEl>
                                        <p:attrNameLst>
                                          <p:attrName>style.color</p:attrName>
                                        </p:attrNameLst>
                                      </p:cBhvr>
                                      <p:to>
                                        <p:clrVal>
                                          <a:srgbClr val="FF0000"/>
                                        </p:clrVal>
                                      </p:to>
                                    </p:set>
                                  </p:childTnLst>
                                </p:cTn>
                              </p:par>
                              <p:par>
                                <p:cTn id="83" presetID="3" presetClass="emph" presetSubtype="1" grpId="2" nodeType="withEffect">
                                  <p:stCondLst>
                                    <p:cond delay="0"/>
                                  </p:stCondLst>
                                  <p:childTnLst>
                                    <p:set>
                                      <p:cBhvr override="childStyle">
                                        <p:cTn id="84" dur="indefinite"/>
                                        <p:tgtEl>
                                          <p:spTgt spid="741"/>
                                        </p:tgtEl>
                                        <p:attrNameLst>
                                          <p:attrName>style.color</p:attrName>
                                        </p:attrNameLst>
                                      </p:cBhvr>
                                      <p:to>
                                        <p:clrVal>
                                          <a:srgbClr val="FF0000"/>
                                        </p:clrVal>
                                      </p:to>
                                    </p:set>
                                  </p:childTnLst>
                                </p:cTn>
                              </p:par>
                              <p:par>
                                <p:cTn id="85" presetID="3" presetClass="emph" presetSubtype="1" grpId="2" nodeType="withEffect">
                                  <p:stCondLst>
                                    <p:cond delay="0"/>
                                  </p:stCondLst>
                                  <p:childTnLst>
                                    <p:set>
                                      <p:cBhvr override="childStyle">
                                        <p:cTn id="86" dur="indefinite"/>
                                        <p:tgtEl>
                                          <p:spTgt spid="776"/>
                                        </p:tgtEl>
                                        <p:attrNameLst>
                                          <p:attrName>style.color</p:attrName>
                                        </p:attrNameLst>
                                      </p:cBhvr>
                                      <p:to>
                                        <p:clrVal>
                                          <a:srgbClr val="FF0000"/>
                                        </p:clrVal>
                                      </p:to>
                                    </p:set>
                                  </p:childTnLst>
                                </p:cTn>
                              </p:par>
                              <p:par>
                                <p:cTn id="87" presetID="3" presetClass="emph" presetSubtype="1" grpId="3" nodeType="withEffect">
                                  <p:stCondLst>
                                    <p:cond delay="0"/>
                                  </p:stCondLst>
                                  <p:childTnLst>
                                    <p:set>
                                      <p:cBhvr override="childStyle">
                                        <p:cTn id="88" dur="indefinite"/>
                                        <p:tgtEl>
                                          <p:spTgt spid="783"/>
                                        </p:tgtEl>
                                        <p:attrNameLst>
                                          <p:attrName>style.color</p:attrName>
                                        </p:attrNameLst>
                                      </p:cBhvr>
                                      <p:to>
                                        <p:clrVal>
                                          <a:srgbClr val="FF0000"/>
                                        </p:clrVal>
                                      </p:to>
                                    </p:set>
                                  </p:childTnLst>
                                </p:cTn>
                              </p:par>
                              <p:par>
                                <p:cTn id="89" presetID="3" presetClass="emph" presetSubtype="1" grpId="2" nodeType="withEffect">
                                  <p:stCondLst>
                                    <p:cond delay="0"/>
                                  </p:stCondLst>
                                  <p:childTnLst>
                                    <p:set>
                                      <p:cBhvr override="childStyle">
                                        <p:cTn id="90" dur="indefinite"/>
                                        <p:tgtEl>
                                          <p:spTgt spid="748"/>
                                        </p:tgtEl>
                                        <p:attrNameLst>
                                          <p:attrName>style.color</p:attrName>
                                        </p:attrNameLst>
                                      </p:cBhvr>
                                      <p:to>
                                        <p:clrVal>
                                          <a:srgbClr val="FF0000"/>
                                        </p:clrVal>
                                      </p:to>
                                    </p:set>
                                  </p:childTnLst>
                                </p:cTn>
                              </p:par>
                              <p:par>
                                <p:cTn id="91" presetID="3" presetClass="emph" presetSubtype="1" grpId="2" nodeType="withEffect">
                                  <p:stCondLst>
                                    <p:cond delay="0"/>
                                  </p:stCondLst>
                                  <p:childTnLst>
                                    <p:set>
                                      <p:cBhvr override="childStyle">
                                        <p:cTn id="92" dur="indefinite"/>
                                        <p:tgtEl>
                                          <p:spTgt spid="790"/>
                                        </p:tgtEl>
                                        <p:attrNameLst>
                                          <p:attrName>style.color</p:attrName>
                                        </p:attrNameLst>
                                      </p:cBhvr>
                                      <p:to>
                                        <p:clrVal>
                                          <a:srgbClr val="FF0000"/>
                                        </p:clrVal>
                                      </p:to>
                                    </p:set>
                                  </p:childTnLst>
                                </p:cTn>
                              </p:par>
                              <p:par>
                                <p:cTn id="93" presetID="3" presetClass="emph" presetSubtype="1" grpId="2" nodeType="withEffect">
                                  <p:stCondLst>
                                    <p:cond delay="0"/>
                                  </p:stCondLst>
                                  <p:childTnLst>
                                    <p:set>
                                      <p:cBhvr override="childStyle">
                                        <p:cTn id="94" dur="indefinite"/>
                                        <p:tgtEl>
                                          <p:spTgt spid="832"/>
                                        </p:tgtEl>
                                        <p:attrNameLst>
                                          <p:attrName>style.color</p:attrName>
                                        </p:attrNameLst>
                                      </p:cBhvr>
                                      <p:to>
                                        <p:clrVal>
                                          <a:srgbClr val="FF0000"/>
                                        </p:clrVal>
                                      </p:to>
                                    </p:set>
                                  </p:childTnLst>
                                </p:cTn>
                              </p:par>
                              <p:par>
                                <p:cTn id="95" presetID="3" presetClass="emph" presetSubtype="1" grpId="2" nodeType="withEffect">
                                  <p:stCondLst>
                                    <p:cond delay="0"/>
                                  </p:stCondLst>
                                  <p:childTnLst>
                                    <p:set>
                                      <p:cBhvr override="childStyle">
                                        <p:cTn id="96" dur="indefinite"/>
                                        <p:tgtEl>
                                          <p:spTgt spid="755"/>
                                        </p:tgtEl>
                                        <p:attrNameLst>
                                          <p:attrName>style.color</p:attrName>
                                        </p:attrNameLst>
                                      </p:cBhvr>
                                      <p:to>
                                        <p:clrVal>
                                          <a:srgbClr val="FF0000"/>
                                        </p:clrVal>
                                      </p:to>
                                    </p:set>
                                  </p:childTnLst>
                                </p:cTn>
                              </p:par>
                              <p:par>
                                <p:cTn id="97" presetID="3" presetClass="emph" presetSubtype="1" grpId="2" nodeType="withEffect">
                                  <p:stCondLst>
                                    <p:cond delay="0"/>
                                  </p:stCondLst>
                                  <p:childTnLst>
                                    <p:set>
                                      <p:cBhvr override="childStyle">
                                        <p:cTn id="98" dur="indefinite"/>
                                        <p:tgtEl>
                                          <p:spTgt spid="846"/>
                                        </p:tgtEl>
                                        <p:attrNameLst>
                                          <p:attrName>style.color</p:attrName>
                                        </p:attrNameLst>
                                      </p:cBhvr>
                                      <p:to>
                                        <p:clrVal>
                                          <a:srgbClr val="FF0000"/>
                                        </p:clrVal>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2" nodeType="clickEffect">
                                  <p:stCondLst>
                                    <p:cond delay="0"/>
                                  </p:stCondLst>
                                  <p:childTnLst>
                                    <p:set>
                                      <p:cBhvr>
                                        <p:cTn id="102" dur="1" fill="hold">
                                          <p:stCondLst>
                                            <p:cond delay="0"/>
                                          </p:stCondLst>
                                        </p:cTn>
                                        <p:tgtEl>
                                          <p:spTgt spid="28"/>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945"/>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950"/>
                                        </p:tgtEl>
                                        <p:attrNameLst>
                                          <p:attrName>style.visibility</p:attrName>
                                        </p:attrNameLst>
                                      </p:cBhvr>
                                      <p:to>
                                        <p:strVal val="visible"/>
                                      </p:to>
                                    </p:set>
                                  </p:childTnLst>
                                </p:cTn>
                              </p:par>
                              <p:par>
                                <p:cTn id="107" presetID="1" presetClass="exit" presetSubtype="0" fill="hold" grpId="3" nodeType="withEffect">
                                  <p:stCondLst>
                                    <p:cond delay="0"/>
                                  </p:stCondLst>
                                  <p:childTnLst>
                                    <p:set>
                                      <p:cBhvr>
                                        <p:cTn id="108" dur="1" fill="hold">
                                          <p:stCondLst>
                                            <p:cond delay="0"/>
                                          </p:stCondLst>
                                        </p:cTn>
                                        <p:tgtEl>
                                          <p:spTgt spid="93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3" presetClass="emph" presetSubtype="1" grpId="1" nodeType="clickEffect">
                                  <p:stCondLst>
                                    <p:cond delay="0"/>
                                  </p:stCondLst>
                                  <p:childTnLst>
                                    <p:set>
                                      <p:cBhvr override="childStyle">
                                        <p:cTn id="112" dur="indefinite"/>
                                        <p:tgtEl>
                                          <p:spTgt spid="762"/>
                                        </p:tgtEl>
                                        <p:attrNameLst>
                                          <p:attrName>style.color</p:attrName>
                                        </p:attrNameLst>
                                      </p:cBhvr>
                                      <p:to>
                                        <p:clrVal>
                                          <a:srgbClr val="00B050"/>
                                        </p:clrVal>
                                      </p:to>
                                    </p:set>
                                  </p:childTnLst>
                                </p:cTn>
                              </p:par>
                              <p:par>
                                <p:cTn id="113" presetID="3" presetClass="emph" presetSubtype="1" grpId="1" nodeType="withEffect">
                                  <p:stCondLst>
                                    <p:cond delay="0"/>
                                  </p:stCondLst>
                                  <p:childTnLst>
                                    <p:set>
                                      <p:cBhvr override="childStyle">
                                        <p:cTn id="114" dur="indefinite"/>
                                        <p:tgtEl>
                                          <p:spTgt spid="797"/>
                                        </p:tgtEl>
                                        <p:attrNameLst>
                                          <p:attrName>style.color</p:attrName>
                                        </p:attrNameLst>
                                      </p:cBhvr>
                                      <p:to>
                                        <p:clrVal>
                                          <a:srgbClr val="00B050"/>
                                        </p:clrVal>
                                      </p:to>
                                    </p:set>
                                  </p:childTnLst>
                                </p:cTn>
                              </p:par>
                              <p:par>
                                <p:cTn id="115" presetID="3" presetClass="emph" presetSubtype="1" grpId="1" nodeType="withEffect">
                                  <p:stCondLst>
                                    <p:cond delay="0"/>
                                  </p:stCondLst>
                                  <p:childTnLst>
                                    <p:set>
                                      <p:cBhvr override="childStyle">
                                        <p:cTn id="116" dur="indefinite"/>
                                        <p:tgtEl>
                                          <p:spTgt spid="804"/>
                                        </p:tgtEl>
                                        <p:attrNameLst>
                                          <p:attrName>style.color</p:attrName>
                                        </p:attrNameLst>
                                      </p:cBhvr>
                                      <p:to>
                                        <p:clrVal>
                                          <a:srgbClr val="00B050"/>
                                        </p:clrVal>
                                      </p:to>
                                    </p:set>
                                  </p:childTnLst>
                                </p:cTn>
                              </p:par>
                              <p:par>
                                <p:cTn id="117" presetID="3" presetClass="emph" presetSubtype="1" grpId="1" nodeType="withEffect">
                                  <p:stCondLst>
                                    <p:cond delay="0"/>
                                  </p:stCondLst>
                                  <p:childTnLst>
                                    <p:set>
                                      <p:cBhvr override="childStyle">
                                        <p:cTn id="118" dur="indefinite"/>
                                        <p:tgtEl>
                                          <p:spTgt spid="839"/>
                                        </p:tgtEl>
                                        <p:attrNameLst>
                                          <p:attrName>style.color</p:attrName>
                                        </p:attrNameLst>
                                      </p:cBhvr>
                                      <p:to>
                                        <p:clrVal>
                                          <a:srgbClr val="00B050"/>
                                        </p:clrVal>
                                      </p:to>
                                    </p:set>
                                  </p:childTnLst>
                                </p:cTn>
                              </p:par>
                              <p:par>
                                <p:cTn id="119" presetID="3" presetClass="emph" presetSubtype="1" grpId="1" nodeType="withEffect">
                                  <p:stCondLst>
                                    <p:cond delay="0"/>
                                  </p:stCondLst>
                                  <p:childTnLst>
                                    <p:set>
                                      <p:cBhvr override="childStyle">
                                        <p:cTn id="120" dur="indefinite"/>
                                        <p:tgtEl>
                                          <p:spTgt spid="818"/>
                                        </p:tgtEl>
                                        <p:attrNameLst>
                                          <p:attrName>style.color</p:attrName>
                                        </p:attrNameLst>
                                      </p:cBhvr>
                                      <p:to>
                                        <p:clrVal>
                                          <a:srgbClr val="00B050"/>
                                        </p:clrVal>
                                      </p:to>
                                    </p:set>
                                  </p:childTnLst>
                                </p:cTn>
                              </p:par>
                              <p:par>
                                <p:cTn id="121" presetID="3" presetClass="emph" presetSubtype="1" grpId="1" nodeType="withEffect">
                                  <p:stCondLst>
                                    <p:cond delay="0"/>
                                  </p:stCondLst>
                                  <p:childTnLst>
                                    <p:set>
                                      <p:cBhvr override="childStyle">
                                        <p:cTn id="122" dur="indefinite"/>
                                        <p:tgtEl>
                                          <p:spTgt spid="867"/>
                                        </p:tgtEl>
                                        <p:attrNameLst>
                                          <p:attrName>style.color</p:attrName>
                                        </p:attrNameLst>
                                      </p:cBhvr>
                                      <p:to>
                                        <p:clrVal>
                                          <a:srgbClr val="00B050"/>
                                        </p:clrVal>
                                      </p:to>
                                    </p:set>
                                  </p:childTnLst>
                                </p:cTn>
                              </p:par>
                              <p:par>
                                <p:cTn id="123" presetID="3" presetClass="emph" presetSubtype="1" grpId="0" nodeType="withEffect">
                                  <p:stCondLst>
                                    <p:cond delay="0"/>
                                  </p:stCondLst>
                                  <p:childTnLst>
                                    <p:set>
                                      <p:cBhvr override="childStyle">
                                        <p:cTn id="124" dur="indefinite"/>
                                        <p:tgtEl>
                                          <p:spTgt spid="811"/>
                                        </p:tgtEl>
                                        <p:attrNameLst>
                                          <p:attrName>style.color</p:attrName>
                                        </p:attrNameLst>
                                      </p:cBhvr>
                                      <p:to>
                                        <p:clrVal>
                                          <a:srgbClr val="00B050"/>
                                        </p:clrVal>
                                      </p:to>
                                    </p:set>
                                  </p:childTnLst>
                                </p:cTn>
                              </p:par>
                              <p:par>
                                <p:cTn id="125" presetID="3" presetClass="emph" presetSubtype="1" grpId="0" nodeType="withEffect">
                                  <p:stCondLst>
                                    <p:cond delay="0"/>
                                  </p:stCondLst>
                                  <p:childTnLst>
                                    <p:set>
                                      <p:cBhvr override="childStyle">
                                        <p:cTn id="126" dur="indefinite"/>
                                        <p:tgtEl>
                                          <p:spTgt spid="853"/>
                                        </p:tgtEl>
                                        <p:attrNameLst>
                                          <p:attrName>style.color</p:attrName>
                                        </p:attrNameLst>
                                      </p:cBhvr>
                                      <p:to>
                                        <p:clrVal>
                                          <a:srgbClr val="00B050"/>
                                        </p:clrVal>
                                      </p:to>
                                    </p:set>
                                  </p:childTnLst>
                                </p:cTn>
                              </p:par>
                            </p:childTnLst>
                          </p:cTn>
                        </p:par>
                      </p:childTnLst>
                    </p:cTn>
                  </p:par>
                  <p:par>
                    <p:cTn id="127" fill="hold">
                      <p:stCondLst>
                        <p:cond delay="indefinite"/>
                      </p:stCondLst>
                      <p:childTnLst>
                        <p:par>
                          <p:cTn id="128" fill="hold">
                            <p:stCondLst>
                              <p:cond delay="0"/>
                            </p:stCondLst>
                            <p:childTnLst>
                              <p:par>
                                <p:cTn id="129" presetID="3" presetClass="emph" presetSubtype="1" grpId="0" nodeType="clickEffect">
                                  <p:stCondLst>
                                    <p:cond delay="0"/>
                                  </p:stCondLst>
                                  <p:childTnLst>
                                    <p:set>
                                      <p:cBhvr override="childStyle">
                                        <p:cTn id="130" dur="indefinite"/>
                                        <p:tgtEl>
                                          <p:spTgt spid="825"/>
                                        </p:tgtEl>
                                        <p:attrNameLst>
                                          <p:attrName>style.color</p:attrName>
                                        </p:attrNameLst>
                                      </p:cBhvr>
                                      <p:to>
                                        <p:clrVal>
                                          <a:srgbClr val="E68900"/>
                                        </p:clrVal>
                                      </p:to>
                                    </p:set>
                                  </p:childTnLst>
                                </p:cTn>
                              </p:par>
                              <p:par>
                                <p:cTn id="131" presetID="3" presetClass="emph" presetSubtype="1" grpId="0" nodeType="withEffect">
                                  <p:stCondLst>
                                    <p:cond delay="0"/>
                                  </p:stCondLst>
                                  <p:childTnLst>
                                    <p:set>
                                      <p:cBhvr override="childStyle">
                                        <p:cTn id="132" dur="indefinite"/>
                                        <p:tgtEl>
                                          <p:spTgt spid="860"/>
                                        </p:tgtEl>
                                        <p:attrNameLst>
                                          <p:attrName>style.color</p:attrName>
                                        </p:attrNameLst>
                                      </p:cBhvr>
                                      <p:to>
                                        <p:clrVal>
                                          <a:srgbClr val="E68900"/>
                                        </p:clrVal>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949"/>
                                        </p:tgtEl>
                                        <p:attrNameLst>
                                          <p:attrName>style.visibility</p:attrName>
                                        </p:attrNameLst>
                                      </p:cBhvr>
                                      <p:to>
                                        <p:strVal val="visible"/>
                                      </p:to>
                                    </p:set>
                                  </p:childTnLst>
                                </p:cTn>
                              </p:par>
                              <p:par>
                                <p:cTn id="137" presetID="1" presetClass="exit" presetSubtype="0" fill="hold" grpId="3" nodeType="withEffect">
                                  <p:stCondLst>
                                    <p:cond delay="0"/>
                                  </p:stCondLst>
                                  <p:childTnLst>
                                    <p:set>
                                      <p:cBhvr>
                                        <p:cTn id="138" dur="1" fill="hold">
                                          <p:stCondLst>
                                            <p:cond delay="0"/>
                                          </p:stCondLst>
                                        </p:cTn>
                                        <p:tgtEl>
                                          <p:spTgt spid="28"/>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2" presetClass="entr" presetSubtype="4" fill="hold" grpId="0" nodeType="clickEffect">
                                  <p:stCondLst>
                                    <p:cond delay="0"/>
                                  </p:stCondLst>
                                  <p:childTnLst>
                                    <p:set>
                                      <p:cBhvr>
                                        <p:cTn id="142" dur="1" fill="hold">
                                          <p:stCondLst>
                                            <p:cond delay="0"/>
                                          </p:stCondLst>
                                        </p:cTn>
                                        <p:tgtEl>
                                          <p:spTgt spid="348"/>
                                        </p:tgtEl>
                                        <p:attrNameLst>
                                          <p:attrName>style.visibility</p:attrName>
                                        </p:attrNameLst>
                                      </p:cBhvr>
                                      <p:to>
                                        <p:strVal val="visible"/>
                                      </p:to>
                                    </p:set>
                                    <p:animEffect transition="in" filter="wipe(down)">
                                      <p:cBhvr>
                                        <p:cTn id="143" dur="500"/>
                                        <p:tgtEl>
                                          <p:spTgt spid="348"/>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mph" presetSubtype="1" grpId="0" nodeType="clickEffect">
                                  <p:stCondLst>
                                    <p:cond delay="0"/>
                                  </p:stCondLst>
                                  <p:childTnLst>
                                    <p:set>
                                      <p:cBhvr override="childStyle">
                                        <p:cTn id="147" dur="indefinite"/>
                                        <p:tgtEl>
                                          <p:spTgt spid="881"/>
                                        </p:tgtEl>
                                        <p:attrNameLst>
                                          <p:attrName>style.color</p:attrName>
                                        </p:attrNameLst>
                                      </p:cBhvr>
                                      <p:to>
                                        <p:clrVal>
                                          <a:srgbClr val="FF9900"/>
                                        </p:clrVal>
                                      </p:to>
                                    </p:set>
                                  </p:childTnLst>
                                </p:cTn>
                              </p:par>
                              <p:par>
                                <p:cTn id="148" presetID="3" presetClass="emph" presetSubtype="1" grpId="0" nodeType="withEffect">
                                  <p:stCondLst>
                                    <p:cond delay="0"/>
                                  </p:stCondLst>
                                  <p:childTnLst>
                                    <p:set>
                                      <p:cBhvr override="childStyle">
                                        <p:cTn id="149" dur="indefinite"/>
                                        <p:tgtEl>
                                          <p:spTgt spid="888"/>
                                        </p:tgtEl>
                                        <p:attrNameLst>
                                          <p:attrName>style.color</p:attrName>
                                        </p:attrNameLst>
                                      </p:cBhvr>
                                      <p:to>
                                        <p:clrVal>
                                          <a:srgbClr val="FF9900"/>
                                        </p:clrVal>
                                      </p:to>
                                    </p:set>
                                  </p:childTnLst>
                                </p:cTn>
                              </p:par>
                              <p:par>
                                <p:cTn id="150" presetID="3" presetClass="emph" presetSubtype="1" grpId="0" nodeType="withEffect">
                                  <p:stCondLst>
                                    <p:cond delay="0"/>
                                  </p:stCondLst>
                                  <p:childTnLst>
                                    <p:set>
                                      <p:cBhvr override="childStyle">
                                        <p:cTn id="151" dur="indefinite"/>
                                        <p:tgtEl>
                                          <p:spTgt spid="874"/>
                                        </p:tgtEl>
                                        <p:attrNameLst>
                                          <p:attrName>style.color</p:attrName>
                                        </p:attrNameLst>
                                      </p:cBhvr>
                                      <p:to>
                                        <p:clrVal>
                                          <a:srgbClr val="FF9900"/>
                                        </p:clrVal>
                                      </p:to>
                                    </p:set>
                                  </p:childTnLst>
                                </p:cTn>
                              </p:par>
                            </p:childTnLst>
                          </p:cTn>
                        </p:par>
                      </p:childTnLst>
                    </p:cTn>
                  </p:par>
                  <p:par>
                    <p:cTn id="152" fill="hold">
                      <p:stCondLst>
                        <p:cond delay="indefinite"/>
                      </p:stCondLst>
                      <p:childTnLst>
                        <p:par>
                          <p:cTn id="153" fill="hold">
                            <p:stCondLst>
                              <p:cond delay="0"/>
                            </p:stCondLst>
                            <p:childTnLst>
                              <p:par>
                                <p:cTn id="154" presetID="21" presetClass="entr" presetSubtype="8" fill="hold" nodeType="clickEffect">
                                  <p:stCondLst>
                                    <p:cond delay="0"/>
                                  </p:stCondLst>
                                  <p:childTnLst>
                                    <p:set>
                                      <p:cBhvr>
                                        <p:cTn id="155" dur="1" fill="hold">
                                          <p:stCondLst>
                                            <p:cond delay="0"/>
                                          </p:stCondLst>
                                        </p:cTn>
                                        <p:tgtEl>
                                          <p:spTgt spid="956"/>
                                        </p:tgtEl>
                                        <p:attrNameLst>
                                          <p:attrName>style.visibility</p:attrName>
                                        </p:attrNameLst>
                                      </p:cBhvr>
                                      <p:to>
                                        <p:strVal val="visible"/>
                                      </p:to>
                                    </p:set>
                                    <p:animEffect transition="in" filter="wheel(8)">
                                      <p:cBhvr>
                                        <p:cTn id="156" dur="500"/>
                                        <p:tgtEl>
                                          <p:spTgt spid="956"/>
                                        </p:tgtEl>
                                      </p:cBhvr>
                                    </p:animEffect>
                                  </p:childTnLst>
                                </p:cTn>
                              </p:par>
                              <p:par>
                                <p:cTn id="157" presetID="1" presetClass="entr" presetSubtype="0" fill="hold" grpId="0" nodeType="withEffect">
                                  <p:stCondLst>
                                    <p:cond delay="0"/>
                                  </p:stCondLst>
                                  <p:childTnLst>
                                    <p:set>
                                      <p:cBhvr>
                                        <p:cTn id="158" dur="1" fill="hold">
                                          <p:stCondLst>
                                            <p:cond delay="0"/>
                                          </p:stCondLst>
                                        </p:cTn>
                                        <p:tgtEl>
                                          <p:spTgt spid="429"/>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21" presetClass="entr" presetSubtype="8" fill="hold" nodeType="clickEffect">
                                  <p:stCondLst>
                                    <p:cond delay="0"/>
                                  </p:stCondLst>
                                  <p:childTnLst>
                                    <p:set>
                                      <p:cBhvr>
                                        <p:cTn id="162" dur="1" fill="hold">
                                          <p:stCondLst>
                                            <p:cond delay="0"/>
                                          </p:stCondLst>
                                        </p:cTn>
                                        <p:tgtEl>
                                          <p:spTgt spid="350"/>
                                        </p:tgtEl>
                                        <p:attrNameLst>
                                          <p:attrName>style.visibility</p:attrName>
                                        </p:attrNameLst>
                                      </p:cBhvr>
                                      <p:to>
                                        <p:strVal val="visible"/>
                                      </p:to>
                                    </p:set>
                                    <p:animEffect transition="in" filter="wheel(8)">
                                      <p:cBhvr>
                                        <p:cTn id="163" dur="500"/>
                                        <p:tgtEl>
                                          <p:spTgt spid="350"/>
                                        </p:tgtEl>
                                      </p:cBhvr>
                                    </p:animEffect>
                                  </p:childTnLst>
                                </p:cTn>
                              </p:par>
                              <p:par>
                                <p:cTn id="164" presetID="1" presetClass="entr" presetSubtype="0" fill="hold" grpId="0" nodeType="withEffect">
                                  <p:stCondLst>
                                    <p:cond delay="0"/>
                                  </p:stCondLst>
                                  <p:childTnLst>
                                    <p:set>
                                      <p:cBhvr>
                                        <p:cTn id="165" dur="1" fill="hold">
                                          <p:stCondLst>
                                            <p:cond delay="0"/>
                                          </p:stCondLst>
                                        </p:cTn>
                                        <p:tgtEl>
                                          <p:spTgt spid="349"/>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21" presetClass="entr" presetSubtype="8" fill="hold" nodeType="clickEffect">
                                  <p:stCondLst>
                                    <p:cond delay="0"/>
                                  </p:stCondLst>
                                  <p:childTnLst>
                                    <p:set>
                                      <p:cBhvr>
                                        <p:cTn id="169" dur="1" fill="hold">
                                          <p:stCondLst>
                                            <p:cond delay="0"/>
                                          </p:stCondLst>
                                        </p:cTn>
                                        <p:tgtEl>
                                          <p:spTgt spid="275"/>
                                        </p:tgtEl>
                                        <p:attrNameLst>
                                          <p:attrName>style.visibility</p:attrName>
                                        </p:attrNameLst>
                                      </p:cBhvr>
                                      <p:to>
                                        <p:strVal val="visible"/>
                                      </p:to>
                                    </p:set>
                                    <p:animEffect transition="in" filter="wheel(8)">
                                      <p:cBhvr>
                                        <p:cTn id="170" dur="500"/>
                                        <p:tgtEl>
                                          <p:spTgt spid="275"/>
                                        </p:tgtEl>
                                      </p:cBhvr>
                                    </p:animEffect>
                                  </p:childTnLst>
                                </p:cTn>
                              </p:par>
                              <p:par>
                                <p:cTn id="171" presetID="1" presetClass="entr" presetSubtype="0" fill="hold" grpId="0" nodeType="withEffect">
                                  <p:stCondLst>
                                    <p:cond delay="0"/>
                                  </p:stCondLst>
                                  <p:childTnLst>
                                    <p:set>
                                      <p:cBhvr>
                                        <p:cTn id="172" dur="1" fill="hold">
                                          <p:stCondLst>
                                            <p:cond delay="0"/>
                                          </p:stCondLst>
                                        </p:cTn>
                                        <p:tgtEl>
                                          <p:spTgt spid="428"/>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21" presetClass="entr" presetSubtype="8" fill="hold" nodeType="clickEffect">
                                  <p:stCondLst>
                                    <p:cond delay="0"/>
                                  </p:stCondLst>
                                  <p:childTnLst>
                                    <p:set>
                                      <p:cBhvr>
                                        <p:cTn id="176" dur="1" fill="hold">
                                          <p:stCondLst>
                                            <p:cond delay="0"/>
                                          </p:stCondLst>
                                        </p:cTn>
                                        <p:tgtEl>
                                          <p:spTgt spid="352"/>
                                        </p:tgtEl>
                                        <p:attrNameLst>
                                          <p:attrName>style.visibility</p:attrName>
                                        </p:attrNameLst>
                                      </p:cBhvr>
                                      <p:to>
                                        <p:strVal val="visible"/>
                                      </p:to>
                                    </p:set>
                                    <p:animEffect transition="in" filter="wheel(8)">
                                      <p:cBhvr>
                                        <p:cTn id="177" dur="500"/>
                                        <p:tgtEl>
                                          <p:spTgt spid="352"/>
                                        </p:tgtEl>
                                      </p:cBhvr>
                                    </p:animEffect>
                                  </p:childTnLst>
                                </p:cTn>
                              </p:par>
                              <p:par>
                                <p:cTn id="178" presetID="1" presetClass="entr" presetSubtype="0" fill="hold" grpId="0" nodeType="withEffect">
                                  <p:stCondLst>
                                    <p:cond delay="0"/>
                                  </p:stCondLst>
                                  <p:childTnLst>
                                    <p:set>
                                      <p:cBhvr>
                                        <p:cTn id="179" dur="1" fill="hold">
                                          <p:stCondLst>
                                            <p:cond delay="0"/>
                                          </p:stCondLst>
                                        </p:cTn>
                                        <p:tgtEl>
                                          <p:spTgt spid="351"/>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950"/>
                                        </p:tgtEl>
                                        <p:attrNameLst>
                                          <p:attrName>style.visibility</p:attrName>
                                        </p:attrNameLst>
                                      </p:cBhvr>
                                      <p:to>
                                        <p:strVal val="hidden"/>
                                      </p:to>
                                    </p:set>
                                  </p:childTnLst>
                                </p:cTn>
                              </p:par>
                              <p:par>
                                <p:cTn id="184" presetID="1" presetClass="entr" presetSubtype="0" fill="hold" grpId="4" nodeType="withEffect">
                                  <p:stCondLst>
                                    <p:cond delay="0"/>
                                  </p:stCondLst>
                                  <p:childTnLst>
                                    <p:set>
                                      <p:cBhvr>
                                        <p:cTn id="185" dur="1" fill="hold">
                                          <p:stCondLst>
                                            <p:cond delay="0"/>
                                          </p:stCondLst>
                                        </p:cTn>
                                        <p:tgtEl>
                                          <p:spTgt spid="933"/>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952"/>
                                        </p:tgtEl>
                                        <p:attrNameLst>
                                          <p:attrName>style.visibility</p:attrName>
                                        </p:attrNameLst>
                                      </p:cBhvr>
                                      <p:to>
                                        <p:strVal val="visible"/>
                                      </p:to>
                                    </p:set>
                                  </p:childTnLst>
                                </p:cTn>
                              </p:par>
                              <p:par>
                                <p:cTn id="188" presetID="1" presetClass="exit" presetSubtype="0" fill="hold" grpId="1" nodeType="withEffect">
                                  <p:stCondLst>
                                    <p:cond delay="0"/>
                                  </p:stCondLst>
                                  <p:childTnLst>
                                    <p:set>
                                      <p:cBhvr>
                                        <p:cTn id="189" dur="1" fill="hold">
                                          <p:stCondLst>
                                            <p:cond delay="0"/>
                                          </p:stCondLst>
                                        </p:cTn>
                                        <p:tgtEl>
                                          <p:spTgt spid="948"/>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3" presetClass="emph" presetSubtype="1" grpId="2" nodeType="clickEffect">
                                  <p:stCondLst>
                                    <p:cond delay="0"/>
                                  </p:stCondLst>
                                  <p:childTnLst>
                                    <p:set>
                                      <p:cBhvr override="childStyle">
                                        <p:cTn id="193" dur="indefinite"/>
                                        <p:tgtEl>
                                          <p:spTgt spid="762"/>
                                        </p:tgtEl>
                                        <p:attrNameLst>
                                          <p:attrName>style.color</p:attrName>
                                        </p:attrNameLst>
                                      </p:cBhvr>
                                      <p:to>
                                        <p:clrVal>
                                          <a:srgbClr val="FF0000"/>
                                        </p:clrVal>
                                      </p:to>
                                    </p:set>
                                  </p:childTnLst>
                                </p:cTn>
                              </p:par>
                              <p:par>
                                <p:cTn id="194" presetID="3" presetClass="emph" presetSubtype="1" grpId="2" nodeType="withEffect">
                                  <p:stCondLst>
                                    <p:cond delay="0"/>
                                  </p:stCondLst>
                                  <p:childTnLst>
                                    <p:set>
                                      <p:cBhvr override="childStyle">
                                        <p:cTn id="195" dur="indefinite"/>
                                        <p:tgtEl>
                                          <p:spTgt spid="797"/>
                                        </p:tgtEl>
                                        <p:attrNameLst>
                                          <p:attrName>style.color</p:attrName>
                                        </p:attrNameLst>
                                      </p:cBhvr>
                                      <p:to>
                                        <p:clrVal>
                                          <a:srgbClr val="FF0000"/>
                                        </p:clrVal>
                                      </p:to>
                                    </p:set>
                                  </p:childTnLst>
                                </p:cTn>
                              </p:par>
                              <p:par>
                                <p:cTn id="196" presetID="3" presetClass="emph" presetSubtype="1" grpId="2" nodeType="withEffect">
                                  <p:stCondLst>
                                    <p:cond delay="0"/>
                                  </p:stCondLst>
                                  <p:childTnLst>
                                    <p:set>
                                      <p:cBhvr override="childStyle">
                                        <p:cTn id="197" dur="indefinite"/>
                                        <p:tgtEl>
                                          <p:spTgt spid="804"/>
                                        </p:tgtEl>
                                        <p:attrNameLst>
                                          <p:attrName>style.color</p:attrName>
                                        </p:attrNameLst>
                                      </p:cBhvr>
                                      <p:to>
                                        <p:clrVal>
                                          <a:srgbClr val="FF0000"/>
                                        </p:clrVal>
                                      </p:to>
                                    </p:set>
                                  </p:childTnLst>
                                </p:cTn>
                              </p:par>
                              <p:par>
                                <p:cTn id="198" presetID="3" presetClass="emph" presetSubtype="1" grpId="2" nodeType="withEffect">
                                  <p:stCondLst>
                                    <p:cond delay="0"/>
                                  </p:stCondLst>
                                  <p:childTnLst>
                                    <p:set>
                                      <p:cBhvr override="childStyle">
                                        <p:cTn id="199" dur="indefinite"/>
                                        <p:tgtEl>
                                          <p:spTgt spid="839"/>
                                        </p:tgtEl>
                                        <p:attrNameLst>
                                          <p:attrName>style.color</p:attrName>
                                        </p:attrNameLst>
                                      </p:cBhvr>
                                      <p:to>
                                        <p:clrVal>
                                          <a:srgbClr val="FF0000"/>
                                        </p:clrVal>
                                      </p:to>
                                    </p:set>
                                  </p:childTnLst>
                                </p:cTn>
                              </p:par>
                              <p:par>
                                <p:cTn id="200" presetID="3" presetClass="emph" presetSubtype="1" grpId="2" nodeType="withEffect">
                                  <p:stCondLst>
                                    <p:cond delay="0"/>
                                  </p:stCondLst>
                                  <p:childTnLst>
                                    <p:set>
                                      <p:cBhvr override="childStyle">
                                        <p:cTn id="201" dur="indefinite"/>
                                        <p:tgtEl>
                                          <p:spTgt spid="818"/>
                                        </p:tgtEl>
                                        <p:attrNameLst>
                                          <p:attrName>style.color</p:attrName>
                                        </p:attrNameLst>
                                      </p:cBhvr>
                                      <p:to>
                                        <p:clrVal>
                                          <a:srgbClr val="FF0000"/>
                                        </p:clrVal>
                                      </p:to>
                                    </p:set>
                                  </p:childTnLst>
                                </p:cTn>
                              </p:par>
                              <p:par>
                                <p:cTn id="202" presetID="3" presetClass="emph" presetSubtype="1" grpId="2" nodeType="withEffect">
                                  <p:stCondLst>
                                    <p:cond delay="0"/>
                                  </p:stCondLst>
                                  <p:childTnLst>
                                    <p:set>
                                      <p:cBhvr override="childStyle">
                                        <p:cTn id="203" dur="indefinite"/>
                                        <p:tgtEl>
                                          <p:spTgt spid="867"/>
                                        </p:tgtEl>
                                        <p:attrNameLst>
                                          <p:attrName>style.color</p:attrName>
                                        </p:attrNameLst>
                                      </p:cBhvr>
                                      <p:to>
                                        <p:clrVal>
                                          <a:srgbClr val="FF0000"/>
                                        </p:clrVal>
                                      </p:to>
                                    </p:set>
                                  </p:childTnLst>
                                </p:cTn>
                              </p:par>
                              <p:par>
                                <p:cTn id="204" presetID="3" presetClass="emph" presetSubtype="1" grpId="1" nodeType="withEffect">
                                  <p:stCondLst>
                                    <p:cond delay="0"/>
                                  </p:stCondLst>
                                  <p:childTnLst>
                                    <p:set>
                                      <p:cBhvr override="childStyle">
                                        <p:cTn id="205" dur="indefinite"/>
                                        <p:tgtEl>
                                          <p:spTgt spid="811"/>
                                        </p:tgtEl>
                                        <p:attrNameLst>
                                          <p:attrName>style.color</p:attrName>
                                        </p:attrNameLst>
                                      </p:cBhvr>
                                      <p:to>
                                        <p:clrVal>
                                          <a:srgbClr val="FF0000"/>
                                        </p:clrVal>
                                      </p:to>
                                    </p:set>
                                  </p:childTnLst>
                                </p:cTn>
                              </p:par>
                              <p:par>
                                <p:cTn id="206" presetID="3" presetClass="emph" presetSubtype="1" grpId="1" nodeType="withEffect">
                                  <p:stCondLst>
                                    <p:cond delay="0"/>
                                  </p:stCondLst>
                                  <p:childTnLst>
                                    <p:set>
                                      <p:cBhvr override="childStyle">
                                        <p:cTn id="207" dur="indefinite"/>
                                        <p:tgtEl>
                                          <p:spTgt spid="853"/>
                                        </p:tgtEl>
                                        <p:attrNameLst>
                                          <p:attrName>style.color</p:attrName>
                                        </p:attrNameLst>
                                      </p:cBhvr>
                                      <p:to>
                                        <p:clrVal>
                                          <a:srgbClr val="FF0000"/>
                                        </p:clrVal>
                                      </p:to>
                                    </p:se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4" nodeType="clickEffect">
                                  <p:stCondLst>
                                    <p:cond delay="0"/>
                                  </p:stCondLst>
                                  <p:childTnLst>
                                    <p:set>
                                      <p:cBhvr>
                                        <p:cTn id="211" dur="1" fill="hold">
                                          <p:stCondLst>
                                            <p:cond delay="0"/>
                                          </p:stCondLst>
                                        </p:cTn>
                                        <p:tgtEl>
                                          <p:spTgt spid="28"/>
                                        </p:tgtEl>
                                        <p:attrNameLst>
                                          <p:attrName>style.visibility</p:attrName>
                                        </p:attrNameLst>
                                      </p:cBhvr>
                                      <p:to>
                                        <p:strVal val="visible"/>
                                      </p:to>
                                    </p:set>
                                  </p:childTnLst>
                                </p:cTn>
                              </p:par>
                              <p:par>
                                <p:cTn id="212" presetID="1" presetClass="exit" presetSubtype="0" fill="hold" grpId="1" nodeType="withEffect">
                                  <p:stCondLst>
                                    <p:cond delay="0"/>
                                  </p:stCondLst>
                                  <p:childTnLst>
                                    <p:set>
                                      <p:cBhvr>
                                        <p:cTn id="213" dur="1" fill="hold">
                                          <p:stCondLst>
                                            <p:cond delay="0"/>
                                          </p:stCondLst>
                                        </p:cTn>
                                        <p:tgtEl>
                                          <p:spTgt spid="949"/>
                                        </p:tgtEl>
                                        <p:attrNameLst>
                                          <p:attrName>style.visibility</p:attrName>
                                        </p:attrNameLst>
                                      </p:cBhvr>
                                      <p:to>
                                        <p:strVal val="hidden"/>
                                      </p:to>
                                    </p:set>
                                  </p:childTnLst>
                                </p:cTn>
                              </p:par>
                              <p:par>
                                <p:cTn id="214" presetID="1" presetClass="entr" presetSubtype="0" fill="hold" grpId="0" nodeType="withEffect">
                                  <p:stCondLst>
                                    <p:cond delay="0"/>
                                  </p:stCondLst>
                                  <p:childTnLst>
                                    <p:set>
                                      <p:cBhvr>
                                        <p:cTn id="215" dur="1" fill="hold">
                                          <p:stCondLst>
                                            <p:cond delay="0"/>
                                          </p:stCondLst>
                                        </p:cTn>
                                        <p:tgtEl>
                                          <p:spTgt spid="953"/>
                                        </p:tgtEl>
                                        <p:attrNameLst>
                                          <p:attrName>style.visibility</p:attrName>
                                        </p:attrNameLst>
                                      </p:cBhvr>
                                      <p:to>
                                        <p:strVal val="visible"/>
                                      </p:to>
                                    </p:set>
                                  </p:childTnLst>
                                </p:cTn>
                              </p:par>
                              <p:par>
                                <p:cTn id="216" presetID="1" presetClass="exit" presetSubtype="0" fill="hold" grpId="5" nodeType="withEffect">
                                  <p:stCondLst>
                                    <p:cond delay="0"/>
                                  </p:stCondLst>
                                  <p:childTnLst>
                                    <p:set>
                                      <p:cBhvr>
                                        <p:cTn id="217" dur="1" fill="hold">
                                          <p:stCondLst>
                                            <p:cond delay="0"/>
                                          </p:stCondLst>
                                        </p:cTn>
                                        <p:tgtEl>
                                          <p:spTgt spid="933"/>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3" presetClass="emph" presetSubtype="1" grpId="1" nodeType="clickEffect">
                                  <p:stCondLst>
                                    <p:cond delay="0"/>
                                  </p:stCondLst>
                                  <p:childTnLst>
                                    <p:set>
                                      <p:cBhvr override="childStyle">
                                        <p:cTn id="221" dur="indefinite"/>
                                        <p:tgtEl>
                                          <p:spTgt spid="825"/>
                                        </p:tgtEl>
                                        <p:attrNameLst>
                                          <p:attrName>style.color</p:attrName>
                                        </p:attrNameLst>
                                      </p:cBhvr>
                                      <p:to>
                                        <p:clrVal>
                                          <a:srgbClr val="00B050"/>
                                        </p:clrVal>
                                      </p:to>
                                    </p:set>
                                  </p:childTnLst>
                                </p:cTn>
                              </p:par>
                              <p:par>
                                <p:cTn id="222" presetID="3" presetClass="emph" presetSubtype="1" grpId="1" nodeType="withEffect">
                                  <p:stCondLst>
                                    <p:cond delay="0"/>
                                  </p:stCondLst>
                                  <p:childTnLst>
                                    <p:set>
                                      <p:cBhvr override="childStyle">
                                        <p:cTn id="223" dur="indefinite"/>
                                        <p:tgtEl>
                                          <p:spTgt spid="860"/>
                                        </p:tgtEl>
                                        <p:attrNameLst>
                                          <p:attrName>style.color</p:attrName>
                                        </p:attrNameLst>
                                      </p:cBhvr>
                                      <p:to>
                                        <p:clrVal>
                                          <a:srgbClr val="00B050"/>
                                        </p:clrVal>
                                      </p:to>
                                    </p:set>
                                  </p:childTnLst>
                                </p:cTn>
                              </p:par>
                              <p:par>
                                <p:cTn id="224" presetID="3" presetClass="emph" presetSubtype="1" grpId="1" nodeType="withEffect">
                                  <p:stCondLst>
                                    <p:cond delay="0"/>
                                  </p:stCondLst>
                                  <p:childTnLst>
                                    <p:set>
                                      <p:cBhvr override="childStyle">
                                        <p:cTn id="225" dur="indefinite"/>
                                        <p:tgtEl>
                                          <p:spTgt spid="874"/>
                                        </p:tgtEl>
                                        <p:attrNameLst>
                                          <p:attrName>style.color</p:attrName>
                                        </p:attrNameLst>
                                      </p:cBhvr>
                                      <p:to>
                                        <p:clrVal>
                                          <a:srgbClr val="00B050"/>
                                        </p:clrVal>
                                      </p:to>
                                    </p:set>
                                  </p:childTnLst>
                                </p:cTn>
                              </p:par>
                              <p:par>
                                <p:cTn id="226" presetID="3" presetClass="emph" presetSubtype="1" grpId="1" nodeType="withEffect">
                                  <p:stCondLst>
                                    <p:cond delay="0"/>
                                  </p:stCondLst>
                                  <p:childTnLst>
                                    <p:set>
                                      <p:cBhvr override="childStyle">
                                        <p:cTn id="227" dur="indefinite"/>
                                        <p:tgtEl>
                                          <p:spTgt spid="881"/>
                                        </p:tgtEl>
                                        <p:attrNameLst>
                                          <p:attrName>style.color</p:attrName>
                                        </p:attrNameLst>
                                      </p:cBhvr>
                                      <p:to>
                                        <p:clrVal>
                                          <a:srgbClr val="00B050"/>
                                        </p:clrVal>
                                      </p:to>
                                    </p:set>
                                  </p:childTnLst>
                                </p:cTn>
                              </p:par>
                              <p:par>
                                <p:cTn id="228" presetID="3" presetClass="emph" presetSubtype="1" grpId="1" nodeType="withEffect">
                                  <p:stCondLst>
                                    <p:cond delay="0"/>
                                  </p:stCondLst>
                                  <p:childTnLst>
                                    <p:set>
                                      <p:cBhvr override="childStyle">
                                        <p:cTn id="229" dur="indefinite"/>
                                        <p:tgtEl>
                                          <p:spTgt spid="888"/>
                                        </p:tgtEl>
                                        <p:attrNameLst>
                                          <p:attrName>style.color</p:attrName>
                                        </p:attrNameLst>
                                      </p:cBhvr>
                                      <p:to>
                                        <p:clrVal>
                                          <a:srgbClr val="00B050"/>
                                        </p:clrVal>
                                      </p:to>
                                    </p:set>
                                  </p:childTnLst>
                                </p:cTn>
                              </p:par>
                            </p:childTnLst>
                          </p:cTn>
                        </p:par>
                      </p:childTnLst>
                    </p:cTn>
                  </p:par>
                  <p:par>
                    <p:cTn id="230" fill="hold">
                      <p:stCondLst>
                        <p:cond delay="indefinite"/>
                      </p:stCondLst>
                      <p:childTnLst>
                        <p:par>
                          <p:cTn id="231" fill="hold">
                            <p:stCondLst>
                              <p:cond delay="0"/>
                            </p:stCondLst>
                            <p:childTnLst>
                              <p:par>
                                <p:cTn id="232" presetID="21" presetClass="entr" presetSubtype="8" fill="hold" nodeType="clickEffect">
                                  <p:stCondLst>
                                    <p:cond delay="0"/>
                                  </p:stCondLst>
                                  <p:childTnLst>
                                    <p:set>
                                      <p:cBhvr>
                                        <p:cTn id="233" dur="1" fill="hold">
                                          <p:stCondLst>
                                            <p:cond delay="0"/>
                                          </p:stCondLst>
                                        </p:cTn>
                                        <p:tgtEl>
                                          <p:spTgt spid="6"/>
                                        </p:tgtEl>
                                        <p:attrNameLst>
                                          <p:attrName>style.visibility</p:attrName>
                                        </p:attrNameLst>
                                      </p:cBhvr>
                                      <p:to>
                                        <p:strVal val="visible"/>
                                      </p:to>
                                    </p:set>
                                    <p:animEffect transition="in" filter="wheel(8)">
                                      <p:cBhvr>
                                        <p:cTn id="234" dur="500"/>
                                        <p:tgtEl>
                                          <p:spTgt spid="6"/>
                                        </p:tgtEl>
                                      </p:cBhvr>
                                    </p:animEffect>
                                  </p:childTnLst>
                                </p:cTn>
                              </p:par>
                              <p:par>
                                <p:cTn id="235" presetID="1" presetClass="entr" presetSubtype="0" fill="hold" grpId="0" nodeType="withEffect">
                                  <p:stCondLst>
                                    <p:cond delay="0"/>
                                  </p:stCondLst>
                                  <p:childTnLst>
                                    <p:set>
                                      <p:cBhvr>
                                        <p:cTn id="236" dur="1" fill="hold">
                                          <p:stCondLst>
                                            <p:cond delay="0"/>
                                          </p:stCondLst>
                                        </p:cTn>
                                        <p:tgtEl>
                                          <p:spTgt spid="329"/>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xit" presetSubtype="0" fill="hold" grpId="1" nodeType="clickEffect">
                                  <p:stCondLst>
                                    <p:cond delay="0"/>
                                  </p:stCondLst>
                                  <p:childTnLst>
                                    <p:set>
                                      <p:cBhvr>
                                        <p:cTn id="240" dur="1" fill="hold">
                                          <p:stCondLst>
                                            <p:cond delay="0"/>
                                          </p:stCondLst>
                                        </p:cTn>
                                        <p:tgtEl>
                                          <p:spTgt spid="953"/>
                                        </p:tgtEl>
                                        <p:attrNameLst>
                                          <p:attrName>style.visibility</p:attrName>
                                        </p:attrNameLst>
                                      </p:cBhvr>
                                      <p:to>
                                        <p:strVal val="hidden"/>
                                      </p:to>
                                    </p:set>
                                  </p:childTnLst>
                                </p:cTn>
                              </p:par>
                              <p:par>
                                <p:cTn id="241" presetID="1" presetClass="entr" presetSubtype="0" fill="hold" grpId="6" nodeType="withEffect">
                                  <p:stCondLst>
                                    <p:cond delay="0"/>
                                  </p:stCondLst>
                                  <p:childTnLst>
                                    <p:set>
                                      <p:cBhvr>
                                        <p:cTn id="242" dur="1" fill="hold">
                                          <p:stCondLst>
                                            <p:cond delay="0"/>
                                          </p:stCondLst>
                                        </p:cTn>
                                        <p:tgtEl>
                                          <p:spTgt spid="933"/>
                                        </p:tgtEl>
                                        <p:attrNameLst>
                                          <p:attrName>style.visibility</p:attrName>
                                        </p:attrNameLst>
                                      </p:cBhvr>
                                      <p:to>
                                        <p:strVal val="visible"/>
                                      </p:to>
                                    </p:set>
                                  </p:childTnLst>
                                </p:cTn>
                              </p:par>
                              <p:par>
                                <p:cTn id="243" presetID="1" presetClass="exit" presetSubtype="0" fill="hold" grpId="1" nodeType="withEffect">
                                  <p:stCondLst>
                                    <p:cond delay="0"/>
                                  </p:stCondLst>
                                  <p:childTnLst>
                                    <p:set>
                                      <p:cBhvr>
                                        <p:cTn id="244" dur="1" fill="hold">
                                          <p:stCondLst>
                                            <p:cond delay="0"/>
                                          </p:stCondLst>
                                        </p:cTn>
                                        <p:tgtEl>
                                          <p:spTgt spid="952"/>
                                        </p:tgtEl>
                                        <p:attrNameLst>
                                          <p:attrName>style.visibility</p:attrName>
                                        </p:attrNameLst>
                                      </p:cBhvr>
                                      <p:to>
                                        <p:strVal val="hidden"/>
                                      </p:to>
                                    </p:set>
                                  </p:childTnLst>
                                </p:cTn>
                              </p:par>
                              <p:par>
                                <p:cTn id="245" presetID="1" presetClass="entr" presetSubtype="0" fill="hold" grpId="0" nodeType="withEffect">
                                  <p:stCondLst>
                                    <p:cond delay="0"/>
                                  </p:stCondLst>
                                  <p:childTnLst>
                                    <p:set>
                                      <p:cBhvr>
                                        <p:cTn id="246" dur="1" fill="hold">
                                          <p:stCondLst>
                                            <p:cond delay="0"/>
                                          </p:stCondLst>
                                        </p:cTn>
                                        <p:tgtEl>
                                          <p:spTgt spid="954"/>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3" presetClass="emph" presetSubtype="1" grpId="2" nodeType="clickEffect">
                                  <p:stCondLst>
                                    <p:cond delay="0"/>
                                  </p:stCondLst>
                                  <p:childTnLst>
                                    <p:set>
                                      <p:cBhvr override="childStyle">
                                        <p:cTn id="250" dur="indefinite"/>
                                        <p:tgtEl>
                                          <p:spTgt spid="825"/>
                                        </p:tgtEl>
                                        <p:attrNameLst>
                                          <p:attrName>style.color</p:attrName>
                                        </p:attrNameLst>
                                      </p:cBhvr>
                                      <p:to>
                                        <p:clrVal>
                                          <a:srgbClr val="FF0000"/>
                                        </p:clrVal>
                                      </p:to>
                                    </p:set>
                                  </p:childTnLst>
                                </p:cTn>
                              </p:par>
                              <p:par>
                                <p:cTn id="251" presetID="3" presetClass="emph" presetSubtype="1" grpId="2" nodeType="withEffect">
                                  <p:stCondLst>
                                    <p:cond delay="0"/>
                                  </p:stCondLst>
                                  <p:childTnLst>
                                    <p:set>
                                      <p:cBhvr override="childStyle">
                                        <p:cTn id="252" dur="indefinite"/>
                                        <p:tgtEl>
                                          <p:spTgt spid="860"/>
                                        </p:tgtEl>
                                        <p:attrNameLst>
                                          <p:attrName>style.color</p:attrName>
                                        </p:attrNameLst>
                                      </p:cBhvr>
                                      <p:to>
                                        <p:clrVal>
                                          <a:srgbClr val="FF0000"/>
                                        </p:clrVal>
                                      </p:to>
                                    </p:set>
                                  </p:childTnLst>
                                </p:cTn>
                              </p:par>
                              <p:par>
                                <p:cTn id="253" presetID="3" presetClass="emph" presetSubtype="1" grpId="2" nodeType="withEffect">
                                  <p:stCondLst>
                                    <p:cond delay="0"/>
                                  </p:stCondLst>
                                  <p:childTnLst>
                                    <p:set>
                                      <p:cBhvr override="childStyle">
                                        <p:cTn id="254" dur="indefinite"/>
                                        <p:tgtEl>
                                          <p:spTgt spid="874"/>
                                        </p:tgtEl>
                                        <p:attrNameLst>
                                          <p:attrName>style.color</p:attrName>
                                        </p:attrNameLst>
                                      </p:cBhvr>
                                      <p:to>
                                        <p:clrVal>
                                          <a:srgbClr val="FF0000"/>
                                        </p:clrVal>
                                      </p:to>
                                    </p:set>
                                  </p:childTnLst>
                                </p:cTn>
                              </p:par>
                              <p:par>
                                <p:cTn id="255" presetID="3" presetClass="emph" presetSubtype="1" grpId="2" nodeType="withEffect">
                                  <p:stCondLst>
                                    <p:cond delay="0"/>
                                  </p:stCondLst>
                                  <p:childTnLst>
                                    <p:set>
                                      <p:cBhvr override="childStyle">
                                        <p:cTn id="256" dur="indefinite"/>
                                        <p:tgtEl>
                                          <p:spTgt spid="881"/>
                                        </p:tgtEl>
                                        <p:attrNameLst>
                                          <p:attrName>style.color</p:attrName>
                                        </p:attrNameLst>
                                      </p:cBhvr>
                                      <p:to>
                                        <p:clrVal>
                                          <a:srgbClr val="FF0000"/>
                                        </p:clrVal>
                                      </p:to>
                                    </p:set>
                                  </p:childTnLst>
                                </p:cTn>
                              </p:par>
                              <p:par>
                                <p:cTn id="257" presetID="3" presetClass="emph" presetSubtype="1" grpId="2" nodeType="withEffect">
                                  <p:stCondLst>
                                    <p:cond delay="0"/>
                                  </p:stCondLst>
                                  <p:childTnLst>
                                    <p:set>
                                      <p:cBhvr override="childStyle">
                                        <p:cTn id="258" dur="indefinite"/>
                                        <p:tgtEl>
                                          <p:spTgt spid="888"/>
                                        </p:tgtEl>
                                        <p:attrNameLst>
                                          <p:attrName>style.color</p:attrName>
                                        </p:attrNameLst>
                                      </p:cBhvr>
                                      <p:to>
                                        <p:clrVal>
                                          <a:srgbClr val="FF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1"/>
      <p:bldP spid="678" grpId="1"/>
      <p:bldP spid="685" grpId="1"/>
      <p:bldP spid="692" grpId="1"/>
      <p:bldP spid="699" grpId="1"/>
      <p:bldP spid="699" grpId="2"/>
      <p:bldP spid="706" grpId="0"/>
      <p:bldP spid="713" grpId="1"/>
      <p:bldP spid="720" grpId="1"/>
      <p:bldP spid="727" grpId="1"/>
      <p:bldP spid="734" grpId="1"/>
      <p:bldP spid="734" grpId="2"/>
      <p:bldP spid="741" grpId="1"/>
      <p:bldP spid="741" grpId="2"/>
      <p:bldP spid="748" grpId="1"/>
      <p:bldP spid="748" grpId="2"/>
      <p:bldP spid="755" grpId="1"/>
      <p:bldP spid="755" grpId="2"/>
      <p:bldP spid="762" grpId="0"/>
      <p:bldP spid="762" grpId="1"/>
      <p:bldP spid="762" grpId="2"/>
      <p:bldP spid="769" grpId="1"/>
      <p:bldP spid="776" grpId="1"/>
      <p:bldP spid="776" grpId="2"/>
      <p:bldP spid="783" grpId="2"/>
      <p:bldP spid="783" grpId="3"/>
      <p:bldP spid="790" grpId="1"/>
      <p:bldP spid="790" grpId="2"/>
      <p:bldP spid="797" grpId="0"/>
      <p:bldP spid="797" grpId="1"/>
      <p:bldP spid="797" grpId="2"/>
      <p:bldP spid="804" grpId="0"/>
      <p:bldP spid="804" grpId="1"/>
      <p:bldP spid="804" grpId="2"/>
      <p:bldP spid="811" grpId="0"/>
      <p:bldP spid="811" grpId="1"/>
      <p:bldP spid="811" grpId="2"/>
      <p:bldP spid="818" grpId="0"/>
      <p:bldP spid="818" grpId="1"/>
      <p:bldP spid="818" grpId="2"/>
      <p:bldP spid="825" grpId="0"/>
      <p:bldP spid="825" grpId="1"/>
      <p:bldP spid="825" grpId="2"/>
      <p:bldP spid="832" grpId="1"/>
      <p:bldP spid="832" grpId="2"/>
      <p:bldP spid="839" grpId="0"/>
      <p:bldP spid="839" grpId="1"/>
      <p:bldP spid="839" grpId="2"/>
      <p:bldP spid="846" grpId="1"/>
      <p:bldP spid="846" grpId="2"/>
      <p:bldP spid="853" grpId="0"/>
      <p:bldP spid="853" grpId="1"/>
      <p:bldP spid="853" grpId="2"/>
      <p:bldP spid="860" grpId="0"/>
      <p:bldP spid="860" grpId="1"/>
      <p:bldP spid="860" grpId="2"/>
      <p:bldP spid="867" grpId="0"/>
      <p:bldP spid="867" grpId="1"/>
      <p:bldP spid="867" grpId="2"/>
      <p:bldP spid="874" grpId="0"/>
      <p:bldP spid="874" grpId="1"/>
      <p:bldP spid="874" grpId="2"/>
      <p:bldP spid="881" grpId="0"/>
      <p:bldP spid="881" grpId="1"/>
      <p:bldP spid="881" grpId="2"/>
      <p:bldP spid="888" grpId="0"/>
      <p:bldP spid="888" grpId="1"/>
      <p:bldP spid="888" grpId="2"/>
      <p:bldP spid="428" grpId="0"/>
      <p:bldP spid="429" grpId="0"/>
      <p:bldP spid="348" grpId="0" animBg="1"/>
      <p:bldP spid="349" grpId="0"/>
      <p:bldP spid="351" grpId="0"/>
      <p:bldP spid="329" grpId="0"/>
      <p:bldP spid="28" grpId="2" animBg="1"/>
      <p:bldP spid="28" grpId="3" animBg="1"/>
      <p:bldP spid="28" grpId="4" animBg="1"/>
      <p:bldP spid="933" grpId="2" animBg="1"/>
      <p:bldP spid="933" grpId="3" animBg="1"/>
      <p:bldP spid="933" grpId="4" animBg="1"/>
      <p:bldP spid="933" grpId="5" animBg="1"/>
      <p:bldP spid="933" grpId="6" animBg="1"/>
      <p:bldP spid="944" grpId="1" animBg="1"/>
      <p:bldP spid="945" grpId="1" animBg="1"/>
      <p:bldP spid="947" grpId="1" animBg="1"/>
      <p:bldP spid="948" grpId="0" animBg="1"/>
      <p:bldP spid="948" grpId="1" animBg="1"/>
      <p:bldP spid="949" grpId="0" animBg="1"/>
      <p:bldP spid="949" grpId="1" animBg="1"/>
      <p:bldP spid="950" grpId="0" animBg="1"/>
      <p:bldP spid="950" grpId="1" animBg="1"/>
      <p:bldP spid="952" grpId="0" animBg="1"/>
      <p:bldP spid="952" grpId="1" animBg="1"/>
      <p:bldP spid="953" grpId="0" animBg="1"/>
      <p:bldP spid="953" grpId="1" animBg="1"/>
      <p:bldP spid="9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496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79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77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60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5580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234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5312" y="5170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5580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234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5312" y="535321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5580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234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5312" y="5551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78045"/>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7804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19137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191373"/>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47377"/>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55806" y="4853702"/>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2346" y="485370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5312" y="486703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36939" y="4867030"/>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0566" y="5223034"/>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sp>
        <p:nvSpPr>
          <p:cNvPr id="262" name="TextBox 261">
            <a:extLst>
              <a:ext uri="{FF2B5EF4-FFF2-40B4-BE49-F238E27FC236}">
                <a16:creationId xmlns:a16="http://schemas.microsoft.com/office/drawing/2014/main" id="{C1547494-B4FC-466F-85A4-BE7DD9AE08CC}"/>
              </a:ext>
            </a:extLst>
          </p:cNvPr>
          <p:cNvSpPr txBox="1"/>
          <p:nvPr/>
        </p:nvSpPr>
        <p:spPr>
          <a:xfrm>
            <a:off x="-59814" y="808573"/>
            <a:ext cx="3056960"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F1909FE6-43D1-463B-B4DB-E43AEFDF1F54}"/>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6" name="Connector: Curved 955">
            <a:extLst>
              <a:ext uri="{FF2B5EF4-FFF2-40B4-BE49-F238E27FC236}">
                <a16:creationId xmlns:a16="http://schemas.microsoft.com/office/drawing/2014/main" id="{EE36D2B9-3FDD-4134-BCB1-F474361AA416}"/>
              </a:ext>
            </a:extLst>
          </p:cNvPr>
          <p:cNvCxnSpPr>
            <a:cxnSpLocks/>
            <a:stCxn id="297" idx="1"/>
            <a:endCxn id="297" idx="3"/>
          </p:cNvCxnSpPr>
          <p:nvPr/>
        </p:nvCxnSpPr>
        <p:spPr>
          <a:xfrm rot="16200000" flipH="1">
            <a:off x="7018692" y="5003034"/>
            <a:ext cx="387948" cy="12700"/>
          </a:xfrm>
          <a:prstGeom prst="curvedConnector5">
            <a:avLst>
              <a:gd name="adj1" fmla="val -58925"/>
              <a:gd name="adj2" fmla="val -161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5" name="Connector: Curved 274">
            <a:extLst>
              <a:ext uri="{FF2B5EF4-FFF2-40B4-BE49-F238E27FC236}">
                <a16:creationId xmlns:a16="http://schemas.microsoft.com/office/drawing/2014/main" id="{F3CD571C-0BAD-4442-BF81-B0E7546254CA}"/>
              </a:ext>
            </a:extLst>
          </p:cNvPr>
          <p:cNvCxnSpPr>
            <a:cxnSpLocks/>
            <a:stCxn id="298" idx="6"/>
            <a:endCxn id="298" idx="5"/>
          </p:cNvCxnSpPr>
          <p:nvPr/>
        </p:nvCxnSpPr>
        <p:spPr>
          <a:xfrm flipH="1">
            <a:off x="8360074" y="5001006"/>
            <a:ext cx="80346" cy="193974"/>
          </a:xfrm>
          <a:prstGeom prst="curvedConnector4">
            <a:avLst>
              <a:gd name="adj1" fmla="val -284519"/>
              <a:gd name="adj2" fmla="val 259272"/>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8" name="Rectangle 427">
            <a:extLst>
              <a:ext uri="{FF2B5EF4-FFF2-40B4-BE49-F238E27FC236}">
                <a16:creationId xmlns:a16="http://schemas.microsoft.com/office/drawing/2014/main" id="{3A81C6D3-0FFD-436A-AE5D-03B1450148DA}"/>
              </a:ext>
            </a:extLst>
          </p:cNvPr>
          <p:cNvSpPr/>
          <p:nvPr/>
        </p:nvSpPr>
        <p:spPr>
          <a:xfrm>
            <a:off x="8516160" y="505169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9" name="Rectangle 428">
            <a:extLst>
              <a:ext uri="{FF2B5EF4-FFF2-40B4-BE49-F238E27FC236}">
                <a16:creationId xmlns:a16="http://schemas.microsoft.com/office/drawing/2014/main" id="{EA6B6BAF-E986-444C-9F18-33C46790AC5C}"/>
              </a:ext>
            </a:extLst>
          </p:cNvPr>
          <p:cNvSpPr/>
          <p:nvPr/>
        </p:nvSpPr>
        <p:spPr>
          <a:xfrm>
            <a:off x="6646875" y="461769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48" name="Oval 347">
            <a:extLst>
              <a:ext uri="{FF2B5EF4-FFF2-40B4-BE49-F238E27FC236}">
                <a16:creationId xmlns:a16="http://schemas.microsoft.com/office/drawing/2014/main" id="{B4555075-93DA-415F-97E6-72A1C1B6BBBD}"/>
              </a:ext>
            </a:extLst>
          </p:cNvPr>
          <p:cNvSpPr/>
          <p:nvPr/>
        </p:nvSpPr>
        <p:spPr>
          <a:xfrm>
            <a:off x="7407544" y="574426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12</a:t>
            </a:r>
          </a:p>
        </p:txBody>
      </p:sp>
      <p:sp>
        <p:nvSpPr>
          <p:cNvPr id="349" name="Rectangle 348">
            <a:extLst>
              <a:ext uri="{FF2B5EF4-FFF2-40B4-BE49-F238E27FC236}">
                <a16:creationId xmlns:a16="http://schemas.microsoft.com/office/drawing/2014/main" id="{5C902BBB-874D-4DBC-8A03-A0F805B01012}"/>
              </a:ext>
            </a:extLst>
          </p:cNvPr>
          <p:cNvSpPr/>
          <p:nvPr/>
        </p:nvSpPr>
        <p:spPr>
          <a:xfrm>
            <a:off x="7079157" y="539213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350" name="Straight Arrow Connector 349">
            <a:extLst>
              <a:ext uri="{FF2B5EF4-FFF2-40B4-BE49-F238E27FC236}">
                <a16:creationId xmlns:a16="http://schemas.microsoft.com/office/drawing/2014/main" id="{8DBFD09C-3D1F-4675-A0BA-EE4406190FB4}"/>
              </a:ext>
            </a:extLst>
          </p:cNvPr>
          <p:cNvCxnSpPr>
            <a:cxnSpLocks/>
            <a:stCxn id="297" idx="4"/>
            <a:endCxn id="348" idx="1"/>
          </p:cNvCxnSpPr>
          <p:nvPr/>
        </p:nvCxnSpPr>
        <p:spPr>
          <a:xfrm>
            <a:off x="7406640" y="5277354"/>
            <a:ext cx="81250" cy="54726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51" name="Rectangle 350">
            <a:extLst>
              <a:ext uri="{FF2B5EF4-FFF2-40B4-BE49-F238E27FC236}">
                <a16:creationId xmlns:a16="http://schemas.microsoft.com/office/drawing/2014/main" id="{F9DEDC94-5F9A-480E-9A83-19E599B62CEE}"/>
              </a:ext>
            </a:extLst>
          </p:cNvPr>
          <p:cNvSpPr/>
          <p:nvPr/>
        </p:nvSpPr>
        <p:spPr>
          <a:xfrm>
            <a:off x="7859693" y="5471701"/>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cxnSp>
        <p:nvCxnSpPr>
          <p:cNvPr id="352" name="Straight Arrow Connector 351">
            <a:extLst>
              <a:ext uri="{FF2B5EF4-FFF2-40B4-BE49-F238E27FC236}">
                <a16:creationId xmlns:a16="http://schemas.microsoft.com/office/drawing/2014/main" id="{F6038437-221E-4AC0-AF04-AF37CCDCD5B6}"/>
              </a:ext>
            </a:extLst>
          </p:cNvPr>
          <p:cNvCxnSpPr>
            <a:cxnSpLocks/>
            <a:stCxn id="298" idx="4"/>
            <a:endCxn id="348" idx="7"/>
          </p:cNvCxnSpPr>
          <p:nvPr/>
        </p:nvCxnSpPr>
        <p:spPr>
          <a:xfrm flipH="1">
            <a:off x="7875838" y="5275326"/>
            <a:ext cx="290262" cy="5492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Connector: Curved 5">
            <a:extLst>
              <a:ext uri="{FF2B5EF4-FFF2-40B4-BE49-F238E27FC236}">
                <a16:creationId xmlns:a16="http://schemas.microsoft.com/office/drawing/2014/main" id="{DDB31E97-CBA8-4FA1-BDE3-7A4516196B00}"/>
              </a:ext>
            </a:extLst>
          </p:cNvPr>
          <p:cNvCxnSpPr>
            <a:stCxn id="348" idx="3"/>
            <a:endCxn id="348" idx="5"/>
          </p:cNvCxnSpPr>
          <p:nvPr/>
        </p:nvCxnSpPr>
        <p:spPr>
          <a:xfrm rot="16200000" flipH="1">
            <a:off x="7681864" y="6018588"/>
            <a:ext cx="12700" cy="387948"/>
          </a:xfrm>
          <a:prstGeom prst="curvedConnector3">
            <a:avLst>
              <a:gd name="adj1" fmla="val 2432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9" name="Rectangle 328">
            <a:extLst>
              <a:ext uri="{FF2B5EF4-FFF2-40B4-BE49-F238E27FC236}">
                <a16:creationId xmlns:a16="http://schemas.microsoft.com/office/drawing/2014/main" id="{0484C6A7-EFFB-42DB-8F84-15C934A8D9BB}"/>
              </a:ext>
            </a:extLst>
          </p:cNvPr>
          <p:cNvSpPr/>
          <p:nvPr/>
        </p:nvSpPr>
        <p:spPr>
          <a:xfrm>
            <a:off x="7741451" y="6318146"/>
            <a:ext cx="62182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0, 1</a:t>
            </a:r>
          </a:p>
        </p:txBody>
      </p:sp>
      <p:sp>
        <p:nvSpPr>
          <p:cNvPr id="4" name="TextBox 3">
            <a:extLst>
              <a:ext uri="{FF2B5EF4-FFF2-40B4-BE49-F238E27FC236}">
                <a16:creationId xmlns:a16="http://schemas.microsoft.com/office/drawing/2014/main" id="{93C1E361-C66E-40F7-845A-8C8C37C413AC}"/>
              </a:ext>
            </a:extLst>
          </p:cNvPr>
          <p:cNvSpPr txBox="1"/>
          <p:nvPr/>
        </p:nvSpPr>
        <p:spPr>
          <a:xfrm>
            <a:off x="2636520" y="4815409"/>
            <a:ext cx="3107859" cy="1200329"/>
          </a:xfrm>
          <a:prstGeom prst="rect">
            <a:avLst/>
          </a:prstGeom>
          <a:noFill/>
        </p:spPr>
        <p:txBody>
          <a:bodyPr wrap="square" rtlCol="0">
            <a:spAutoFit/>
          </a:bodyPr>
          <a:lstStyle/>
          <a:p>
            <a:r>
              <a:rPr lang="en-US" dirty="0"/>
              <a:t>Final Answer</a:t>
            </a:r>
          </a:p>
          <a:p>
            <a:pPr marL="285750" indent="-285750">
              <a:buFont typeface="Wingdings" panose="05000000000000000000" pitchFamily="2" charset="2"/>
              <a:buChar char="à"/>
            </a:pPr>
            <a:r>
              <a:rPr lang="en-US" dirty="0">
                <a:sym typeface="Wingdings" panose="05000000000000000000" pitchFamily="2" charset="2"/>
              </a:rPr>
              <a:t>Transition table with start and final states marked</a:t>
            </a:r>
          </a:p>
          <a:p>
            <a:pPr marL="285750" indent="-285750">
              <a:buFont typeface="Wingdings" panose="05000000000000000000" pitchFamily="2" charset="2"/>
              <a:buChar char="à"/>
            </a:pPr>
            <a:r>
              <a:rPr lang="en-US" dirty="0">
                <a:sym typeface="Wingdings" panose="05000000000000000000" pitchFamily="2" charset="2"/>
              </a:rPr>
              <a:t>State Diagram</a:t>
            </a:r>
            <a:endParaRPr lang="en-US" dirty="0"/>
          </a:p>
        </p:txBody>
      </p:sp>
    </p:spTree>
    <p:extLst>
      <p:ext uri="{BB962C8B-B14F-4D97-AF65-F5344CB8AC3E}">
        <p14:creationId xmlns:p14="http://schemas.microsoft.com/office/powerpoint/2010/main" val="976502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Regular Language</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solidFill>
                  <a:schemeClr val="tx1">
                    <a:lumMod val="95000"/>
                    <a:lumOff val="5000"/>
                  </a:schemeClr>
                </a:solidFill>
              </a:rPr>
              <a:t>Regular Language</a:t>
            </a:r>
          </a:p>
          <a:p>
            <a:pPr lvl="1"/>
            <a:r>
              <a:rPr lang="en-US" dirty="0">
                <a:solidFill>
                  <a:schemeClr val="tx1">
                    <a:lumMod val="95000"/>
                    <a:lumOff val="5000"/>
                  </a:schemeClr>
                </a:solidFill>
              </a:rPr>
              <a:t>Problem solving applying regular operation, Union.</a:t>
            </a:r>
          </a:p>
          <a:p>
            <a:pPr lvl="1"/>
            <a:r>
              <a:rPr lang="en-US" dirty="0"/>
              <a:t>Design Issues</a:t>
            </a:r>
            <a:r>
              <a:rPr lang="en-US" dirty="0">
                <a:solidFill>
                  <a:schemeClr val="tx1">
                    <a:lumMod val="95000"/>
                    <a:lumOff val="5000"/>
                  </a:schemeClr>
                </a:solidFill>
              </a:rPr>
              <a:t>.</a:t>
            </a: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Build one machine from multiple machines using closure under union.</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Analyze and Design new machine model from one or more machine model(s) using closure rule of regular operation (example: Union).</a:t>
            </a:r>
          </a:p>
          <a:p>
            <a:r>
              <a:rPr lang="en-US" dirty="0"/>
              <a:t>In doing so, understand that, there are certain cases where DFA might not give a desired machine model.</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23424C-50F8-48DB-AE92-37929FF88C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1E3055D-5E87-44D8-8A28-2882C3C479A3}"/>
              </a:ext>
            </a:extLst>
          </p:cNvPr>
          <p:cNvSpPr>
            <a:spLocks noGrp="1"/>
          </p:cNvSpPr>
          <p:nvPr>
            <p:ph type="body" sz="quarter" idx="12"/>
          </p:nvPr>
        </p:nvSpPr>
        <p:spPr/>
        <p:txBody>
          <a:bodyPr/>
          <a:lstStyle/>
          <a:p>
            <a:r>
              <a:rPr lang="en-US" altLang="en-US" sz="2800" dirty="0"/>
              <a:t>Regular Language closed under Union</a:t>
            </a:r>
            <a:endParaRPr lang="en-US" sz="2800" dirty="0"/>
          </a:p>
        </p:txBody>
      </p:sp>
      <p:sp>
        <p:nvSpPr>
          <p:cNvPr id="4" name="Text Placeholder 3">
            <a:extLst>
              <a:ext uri="{FF2B5EF4-FFF2-40B4-BE49-F238E27FC236}">
                <a16:creationId xmlns:a16="http://schemas.microsoft.com/office/drawing/2014/main" id="{EE7FF643-1AE0-4BE4-A25E-BE02054F96E9}"/>
              </a:ext>
            </a:extLst>
          </p:cNvPr>
          <p:cNvSpPr>
            <a:spLocks noGrp="1"/>
          </p:cNvSpPr>
          <p:nvPr>
            <p:ph type="body" sz="quarter" idx="13"/>
          </p:nvPr>
        </p:nvSpPr>
        <p:spPr/>
        <p:txBody>
          <a:bodyPr>
            <a:normAutofit fontScale="77500" lnSpcReduction="20000"/>
          </a:bodyPr>
          <a:lstStyle/>
          <a:p>
            <a:pPr eaLnBrk="1" hangingPunct="1">
              <a:lnSpc>
                <a:spcPct val="110000"/>
              </a:lnSpc>
            </a:pPr>
            <a:r>
              <a:rPr lang="en-US" altLang="en-US" sz="3100" dirty="0"/>
              <a:t>We will prove it by construction.</a:t>
            </a:r>
          </a:p>
          <a:p>
            <a:pPr eaLnBrk="1" hangingPunct="1">
              <a:lnSpc>
                <a:spcPct val="110000"/>
              </a:lnSpc>
            </a:pPr>
            <a:r>
              <a:rPr lang="en-US" altLang="en-US" sz="3100" dirty="0"/>
              <a:t>Let </a:t>
            </a:r>
            <a:r>
              <a:rPr lang="en-US" altLang="en-US" sz="3100" i="1" dirty="0"/>
              <a:t>M</a:t>
            </a:r>
            <a:r>
              <a:rPr lang="en-US" altLang="en-US" sz="3100" baseline="-25000" dirty="0"/>
              <a:t>1</a:t>
            </a:r>
            <a:r>
              <a:rPr lang="en-US" altLang="en-US" sz="3100" dirty="0"/>
              <a:t> recognize </a:t>
            </a:r>
            <a:r>
              <a:rPr lang="en-US" altLang="en-US" sz="3100" i="1" dirty="0"/>
              <a:t>A</a:t>
            </a:r>
            <a:r>
              <a:rPr lang="en-US" altLang="en-US" sz="3100" baseline="-25000" dirty="0"/>
              <a:t>1</a:t>
            </a:r>
            <a:r>
              <a:rPr lang="en-US" altLang="en-US" sz="3100" dirty="0"/>
              <a:t>, where </a:t>
            </a:r>
            <a:r>
              <a:rPr lang="en-US" altLang="en-US" sz="3100" i="1" dirty="0"/>
              <a:t>M</a:t>
            </a:r>
            <a:r>
              <a:rPr lang="en-US" altLang="en-US" sz="3100" baseline="-25000" dirty="0"/>
              <a:t>1</a:t>
            </a:r>
            <a:r>
              <a:rPr lang="en-US" altLang="en-US" sz="3100" dirty="0"/>
              <a:t>= (</a:t>
            </a:r>
            <a:r>
              <a:rPr lang="en-US" altLang="en-US" sz="3100" i="1" dirty="0"/>
              <a:t>Q</a:t>
            </a:r>
            <a:r>
              <a:rPr lang="en-US" altLang="en-US" sz="3100" i="1" baseline="-25000" dirty="0"/>
              <a:t>1</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1</a:t>
            </a:r>
            <a:r>
              <a:rPr lang="en-US" altLang="en-US" sz="3100" dirty="0"/>
              <a:t>), and </a:t>
            </a:r>
            <a:br>
              <a:rPr lang="en-US" altLang="en-US" sz="3100" dirty="0"/>
            </a:br>
            <a:r>
              <a:rPr lang="en-US" altLang="en-US" sz="3100" dirty="0"/>
              <a:t>       </a:t>
            </a:r>
            <a:r>
              <a:rPr lang="en-US" altLang="en-US" sz="3100" i="1" dirty="0"/>
              <a:t>M</a:t>
            </a:r>
            <a:r>
              <a:rPr lang="en-US" altLang="en-US" sz="3100" baseline="-25000" dirty="0"/>
              <a:t>2</a:t>
            </a:r>
            <a:r>
              <a:rPr lang="en-US" altLang="en-US" sz="3100" dirty="0"/>
              <a:t> recognize </a:t>
            </a:r>
            <a:r>
              <a:rPr lang="en-US" altLang="en-US" sz="3100" i="1" dirty="0"/>
              <a:t>A</a:t>
            </a:r>
            <a:r>
              <a:rPr lang="en-US" altLang="en-US" sz="3100" baseline="-25000" dirty="0"/>
              <a:t>2</a:t>
            </a:r>
            <a:r>
              <a:rPr lang="en-US" altLang="en-US" sz="3100" dirty="0"/>
              <a:t>, where </a:t>
            </a:r>
            <a:r>
              <a:rPr lang="en-US" altLang="en-US" sz="3100" i="1" dirty="0"/>
              <a:t>M</a:t>
            </a:r>
            <a:r>
              <a:rPr lang="en-US" altLang="en-US" sz="3100" baseline="-25000" dirty="0"/>
              <a:t>2</a:t>
            </a:r>
            <a:r>
              <a:rPr lang="en-US" altLang="en-US" sz="3100" dirty="0"/>
              <a:t>= (</a:t>
            </a:r>
            <a:r>
              <a:rPr lang="en-US" altLang="en-US" sz="3100" i="1" dirty="0"/>
              <a:t>Q</a:t>
            </a:r>
            <a:r>
              <a:rPr lang="en-US" altLang="en-US" sz="3100" i="1" baseline="-25000" dirty="0"/>
              <a:t>2</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2</a:t>
            </a:r>
            <a:r>
              <a:rPr lang="en-US" altLang="en-US" sz="3100" dirty="0"/>
              <a:t>).</a:t>
            </a:r>
          </a:p>
          <a:p>
            <a:pPr eaLnBrk="1" hangingPunct="1">
              <a:lnSpc>
                <a:spcPct val="110000"/>
              </a:lnSpc>
            </a:pPr>
            <a:r>
              <a:rPr lang="en-US" altLang="en-US" sz="3100" dirty="0"/>
              <a:t>Construct </a:t>
            </a:r>
            <a:r>
              <a:rPr lang="en-US" altLang="en-US" sz="3100" i="1" dirty="0"/>
              <a:t>M</a:t>
            </a:r>
            <a:r>
              <a:rPr lang="en-US" altLang="en-US" sz="3100" dirty="0"/>
              <a:t> to recognize </a:t>
            </a:r>
            <a:r>
              <a:rPr lang="en-US" altLang="en-US" sz="3100" i="1" dirty="0"/>
              <a:t>A</a:t>
            </a:r>
            <a:r>
              <a:rPr lang="en-US" altLang="en-US" sz="3100" baseline="-25000" dirty="0"/>
              <a:t>1</a:t>
            </a:r>
            <a:r>
              <a:rPr lang="en-US" altLang="en-US" sz="3100" dirty="0">
                <a:sym typeface="Symbol" panose="05050102010706020507" pitchFamily="18" charset="2"/>
              </a:rPr>
              <a:t></a:t>
            </a:r>
            <a:r>
              <a:rPr lang="en-US" altLang="en-US" sz="3100" dirty="0"/>
              <a:t> </a:t>
            </a:r>
            <a:r>
              <a:rPr lang="en-US" altLang="en-US" sz="3100" i="1" dirty="0"/>
              <a:t>A</a:t>
            </a:r>
            <a:r>
              <a:rPr lang="en-US" altLang="en-US" sz="3100" baseline="-25000" dirty="0"/>
              <a:t>2</a:t>
            </a:r>
            <a:r>
              <a:rPr lang="en-US" altLang="en-US" sz="3100" dirty="0"/>
              <a:t>, where </a:t>
            </a:r>
            <a:r>
              <a:rPr lang="en-US" altLang="en-US" sz="3100" i="1" dirty="0"/>
              <a:t>M </a:t>
            </a:r>
            <a:r>
              <a:rPr lang="en-US" altLang="en-US" sz="3100" dirty="0"/>
              <a:t>= (</a:t>
            </a:r>
            <a:r>
              <a:rPr lang="en-US" altLang="en-US" sz="3100" i="1" dirty="0"/>
              <a:t>Q</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0</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dirty="0"/>
              <a:t>).</a:t>
            </a:r>
          </a:p>
          <a:p>
            <a:pPr lvl="1" eaLnBrk="1" hangingPunct="1">
              <a:lnSpc>
                <a:spcPct val="120000"/>
              </a:lnSpc>
            </a:pPr>
            <a:r>
              <a:rPr lang="en-US" altLang="en-US" sz="2800" i="1" dirty="0"/>
              <a:t>Q </a:t>
            </a:r>
            <a:r>
              <a:rPr lang="en-US" altLang="en-US" sz="2800" dirty="0"/>
              <a:t>= {(</a:t>
            </a:r>
            <a:r>
              <a:rPr lang="en-US" altLang="en-US" sz="2800" i="1" dirty="0"/>
              <a:t>r</a:t>
            </a:r>
            <a:r>
              <a:rPr lang="en-US" altLang="en-US" sz="2800" baseline="-25000" dirty="0"/>
              <a:t>1</a:t>
            </a:r>
            <a:r>
              <a:rPr lang="en-US" altLang="en-US" sz="2800" dirty="0"/>
              <a:t>, </a:t>
            </a:r>
            <a:r>
              <a:rPr lang="en-US" altLang="en-US" sz="2800" i="1" dirty="0"/>
              <a:t>r</a:t>
            </a:r>
            <a:r>
              <a:rPr lang="en-US" altLang="en-US" sz="2800" baseline="-25000" dirty="0"/>
              <a:t>2</a:t>
            </a:r>
            <a:r>
              <a:rPr lang="en-US" altLang="en-US" sz="2800" dirty="0"/>
              <a:t>) : </a:t>
            </a:r>
            <a:r>
              <a:rPr lang="en-US" altLang="en-US" sz="2800" i="1" dirty="0"/>
              <a:t>r</a:t>
            </a:r>
            <a:r>
              <a:rPr lang="en-US" altLang="en-US" sz="2800" baseline="-25000" dirty="0"/>
              <a:t>1</a:t>
            </a:r>
            <a:r>
              <a:rPr lang="en-US" altLang="en-US" sz="2800" dirty="0"/>
              <a:t> </a:t>
            </a:r>
            <a:r>
              <a:rPr lang="en-US" altLang="en-US" sz="2800" dirty="0">
                <a:sym typeface="Symbol" panose="05050102010706020507" pitchFamily="18" charset="2"/>
              </a:rPr>
              <a:t> </a:t>
            </a:r>
            <a:r>
              <a:rPr lang="en-US" altLang="en-US" sz="2800" i="1" dirty="0">
                <a:sym typeface="Symbol" panose="05050102010706020507" pitchFamily="18" charset="2"/>
              </a:rPr>
              <a:t>Q</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 </a:t>
            </a:r>
            <a:r>
              <a:rPr lang="en-US" altLang="en-US" sz="2800" i="1" dirty="0">
                <a:sym typeface="Symbol" panose="05050102010706020507" pitchFamily="18" charset="2"/>
              </a:rPr>
              <a:t>Q</a:t>
            </a:r>
            <a:r>
              <a:rPr lang="en-US" altLang="en-US" sz="2800" baseline="-25000" dirty="0">
                <a:sym typeface="Symbol" panose="05050102010706020507" pitchFamily="18" charset="2"/>
              </a:rPr>
              <a:t>2</a:t>
            </a:r>
            <a:r>
              <a:rPr lang="en-US" altLang="en-US" sz="2800" dirty="0"/>
              <a:t>}.</a:t>
            </a:r>
          </a:p>
          <a:p>
            <a:pPr lvl="2" eaLnBrk="1" hangingPunct="1">
              <a:lnSpc>
                <a:spcPct val="120000"/>
              </a:lnSpc>
            </a:pPr>
            <a:r>
              <a:rPr lang="en-US" altLang="en-US" sz="2600" i="1" dirty="0"/>
              <a:t>Q</a:t>
            </a:r>
            <a:r>
              <a:rPr lang="en-US" altLang="en-US" sz="2600" dirty="0"/>
              <a:t> = </a:t>
            </a:r>
            <a:r>
              <a:rPr lang="en-US" altLang="en-US" sz="2600" i="1" dirty="0"/>
              <a:t>Q</a:t>
            </a:r>
            <a:r>
              <a:rPr lang="en-US" altLang="en-US" sz="2600" baseline="-25000" dirty="0"/>
              <a:t>1</a:t>
            </a:r>
            <a:r>
              <a:rPr lang="en-US" altLang="en-US" sz="2600" dirty="0"/>
              <a:t> </a:t>
            </a:r>
            <a:r>
              <a:rPr lang="en-US" altLang="en-US" sz="2600" dirty="0">
                <a:sym typeface="Symbol" panose="05050102010706020507" pitchFamily="18" charset="2"/>
              </a:rPr>
              <a:t> </a:t>
            </a:r>
            <a:r>
              <a:rPr lang="en-US" altLang="en-US" sz="2600" i="1" dirty="0"/>
              <a:t>Q</a:t>
            </a:r>
            <a:r>
              <a:rPr lang="en-US" altLang="en-US" sz="2600" baseline="-25000" dirty="0"/>
              <a:t>2</a:t>
            </a:r>
            <a:r>
              <a:rPr lang="en-US" altLang="en-US" sz="2600" dirty="0"/>
              <a:t>. (All combination of states of machine </a:t>
            </a:r>
            <a:r>
              <a:rPr lang="en-US" altLang="en-US" sz="2600" i="1" dirty="0"/>
              <a:t>M</a:t>
            </a:r>
            <a:r>
              <a:rPr lang="en-US" altLang="en-US" sz="2600" baseline="-25000" dirty="0"/>
              <a:t>1</a:t>
            </a:r>
            <a:r>
              <a:rPr lang="en-US" altLang="en-US" sz="2600" dirty="0"/>
              <a:t> and </a:t>
            </a:r>
            <a:r>
              <a:rPr lang="en-US" altLang="en-US" sz="2600" i="1" dirty="0"/>
              <a:t>M</a:t>
            </a:r>
            <a:r>
              <a:rPr lang="en-US" altLang="en-US" sz="2600" baseline="-25000" dirty="0"/>
              <a:t>2</a:t>
            </a:r>
            <a:r>
              <a:rPr lang="en-US" altLang="en-US" sz="2600" dirty="0"/>
              <a:t>).</a:t>
            </a:r>
          </a:p>
          <a:p>
            <a:pPr lvl="1" eaLnBrk="1" hangingPunct="1">
              <a:lnSpc>
                <a:spcPct val="120000"/>
              </a:lnSpc>
            </a:pPr>
            <a:r>
              <a:rPr lang="el-GR" altLang="en-US" sz="2800" dirty="0">
                <a:cs typeface="Arial" panose="020B0604020202020204" pitchFamily="34" charset="0"/>
              </a:rPr>
              <a:t>Σ</a:t>
            </a:r>
            <a:r>
              <a:rPr lang="en-US" altLang="en-US" sz="2800" dirty="0">
                <a:cs typeface="Arial" panose="020B0604020202020204" pitchFamily="34" charset="0"/>
              </a:rPr>
              <a:t> = </a:t>
            </a:r>
            <a:r>
              <a:rPr lang="el-GR" altLang="en-US" sz="2800" dirty="0">
                <a:cs typeface="Arial" panose="020B0604020202020204" pitchFamily="34" charset="0"/>
              </a:rPr>
              <a:t>Σ</a:t>
            </a:r>
            <a:r>
              <a:rPr lang="en-US" altLang="en-US" sz="2800" baseline="-25000" dirty="0">
                <a:cs typeface="Arial" panose="020B0604020202020204" pitchFamily="34" charset="0"/>
              </a:rPr>
              <a:t>1</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baseline="-25000" dirty="0">
                <a:cs typeface="Arial" panose="020B0604020202020204" pitchFamily="34" charset="0"/>
              </a:rPr>
              <a:t>2</a:t>
            </a:r>
            <a:r>
              <a:rPr lang="en-US" altLang="en-US" sz="2800" dirty="0">
                <a:cs typeface="Arial" panose="020B0604020202020204" pitchFamily="34" charset="0"/>
              </a:rPr>
              <a:t>. </a:t>
            </a:r>
          </a:p>
          <a:p>
            <a:pPr lvl="2" eaLnBrk="1" hangingPunct="1">
              <a:lnSpc>
                <a:spcPct val="120000"/>
              </a:lnSpc>
            </a:pPr>
            <a:r>
              <a:rPr lang="en-US" altLang="en-US" sz="2600" dirty="0">
                <a:cs typeface="Arial" panose="020B0604020202020204" pitchFamily="34" charset="0"/>
              </a:rPr>
              <a:t>But here, for simplicity, we have considered </a:t>
            </a:r>
            <a:r>
              <a:rPr lang="el-GR" altLang="en-US" sz="2600" dirty="0">
                <a:cs typeface="Arial" panose="020B0604020202020204" pitchFamily="34" charset="0"/>
              </a:rPr>
              <a:t>Σ</a:t>
            </a:r>
            <a:r>
              <a:rPr lang="en-US" altLang="en-US" sz="2600" baseline="-25000" dirty="0">
                <a:cs typeface="Arial" panose="020B0604020202020204" pitchFamily="34" charset="0"/>
              </a:rPr>
              <a:t>1</a:t>
            </a:r>
            <a:r>
              <a:rPr lang="en-US" altLang="en-US" sz="2600" dirty="0">
                <a:cs typeface="Arial" panose="020B0604020202020204" pitchFamily="34" charset="0"/>
              </a:rPr>
              <a:t> = </a:t>
            </a:r>
            <a:r>
              <a:rPr lang="el-GR" altLang="en-US" sz="2600" dirty="0">
                <a:cs typeface="Arial" panose="020B0604020202020204" pitchFamily="34" charset="0"/>
              </a:rPr>
              <a:t>Σ</a:t>
            </a:r>
            <a:r>
              <a:rPr lang="en-US" altLang="en-US" sz="2600" baseline="-25000" dirty="0">
                <a:cs typeface="Arial" panose="020B0604020202020204" pitchFamily="34" charset="0"/>
              </a:rPr>
              <a:t>2</a:t>
            </a:r>
            <a:r>
              <a:rPr lang="en-US" altLang="en-US" sz="2600" dirty="0">
                <a:cs typeface="Arial" panose="020B0604020202020204" pitchFamily="34" charset="0"/>
              </a:rPr>
              <a:t> to be same.</a:t>
            </a:r>
          </a:p>
          <a:p>
            <a:pPr lvl="1" eaLnBrk="1" hangingPunct="1">
              <a:lnSpc>
                <a:spcPct val="120000"/>
              </a:lnSpc>
            </a:pPr>
            <a:r>
              <a:rPr lang="en-US" altLang="en-US" sz="2800" dirty="0">
                <a:cs typeface="Arial" panose="020B0604020202020204" pitchFamily="34" charset="0"/>
              </a:rPr>
              <a:t>For each (</a:t>
            </a:r>
            <a:r>
              <a:rPr lang="en-US" altLang="en-US" sz="2800" i="1" dirty="0">
                <a:cs typeface="Arial" panose="020B0604020202020204" pitchFamily="34" charset="0"/>
              </a:rPr>
              <a:t>r</a:t>
            </a:r>
            <a:r>
              <a:rPr lang="en-US" altLang="en-US" sz="2800" baseline="-25000" dirty="0">
                <a:cs typeface="Arial" panose="020B0604020202020204" pitchFamily="34" charset="0"/>
              </a:rPr>
              <a:t>1</a:t>
            </a:r>
            <a:r>
              <a:rPr lang="en-US" altLang="en-US" sz="2800" dirty="0">
                <a:cs typeface="Arial" panose="020B0604020202020204" pitchFamily="34" charset="0"/>
              </a:rPr>
              <a:t>,</a:t>
            </a:r>
            <a:r>
              <a:rPr lang="en-US" altLang="en-US" sz="2800" i="1" dirty="0">
                <a:cs typeface="Arial" panose="020B0604020202020204" pitchFamily="34" charset="0"/>
              </a:rPr>
              <a:t>r</a:t>
            </a:r>
            <a:r>
              <a:rPr lang="en-US" altLang="en-US" sz="2800" baseline="-25000" dirty="0">
                <a:cs typeface="Arial" panose="020B0604020202020204" pitchFamily="34" charset="0"/>
              </a:rPr>
              <a:t>2</a:t>
            </a:r>
            <a:r>
              <a:rPr lang="en-US" altLang="en-US" sz="2800" dirty="0">
                <a:cs typeface="Arial" panose="020B0604020202020204" pitchFamily="34" charset="0"/>
              </a:rPr>
              <a:t>) </a:t>
            </a:r>
            <a:r>
              <a:rPr lang="en-US" altLang="en-US" sz="2800" dirty="0">
                <a:sym typeface="Symbol" panose="05050102010706020507" pitchFamily="18" charset="2"/>
              </a:rPr>
              <a:t></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dirty="0">
                <a:cs typeface="Arial" panose="020B0604020202020204" pitchFamily="34" charset="0"/>
              </a:rPr>
              <a:t> and each </a:t>
            </a:r>
            <a:r>
              <a:rPr lang="en-US" altLang="en-US" sz="2800" i="1" dirty="0">
                <a:cs typeface="Arial" panose="020B0604020202020204" pitchFamily="34" charset="0"/>
              </a:rPr>
              <a:t>a</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dirty="0">
                <a:cs typeface="Arial" panose="020B0604020202020204" pitchFamily="34" charset="0"/>
              </a:rPr>
              <a:t>, let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dirty="0">
                <a:cs typeface="Arial" panose="020B0604020202020204" pitchFamily="34" charset="0"/>
                <a:sym typeface="Symbol" panose="05050102010706020507" pitchFamily="18" charset="2"/>
              </a:rPr>
              <a:t>Hence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gets a state of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 (which actually is a pair of states from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and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together with an input symbol, and returns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’s next state.</a:t>
            </a:r>
          </a:p>
          <a:p>
            <a:pPr lvl="1" eaLnBrk="1" hangingPunct="1">
              <a:lnSpc>
                <a:spcPct val="120000"/>
              </a:lnSpc>
            </a:pP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is the pair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1</a:t>
            </a:r>
            <a:r>
              <a:rPr lang="en-US" altLang="en-US" sz="2800" i="1" dirty="0">
                <a:cs typeface="Arial" panose="020B0604020202020204" pitchFamily="34" charset="0"/>
                <a:sym typeface="Symbol" panose="05050102010706020507" pitchFamily="18" charset="2"/>
              </a:rPr>
              <a:t>, q</a:t>
            </a:r>
            <a:r>
              <a:rPr lang="en-US" altLang="en-US" sz="2800" i="1" baseline="-25000" dirty="0">
                <a:cs typeface="Arial" panose="020B0604020202020204" pitchFamily="34" charset="0"/>
                <a:sym typeface="Symbol" panose="05050102010706020507" pitchFamily="18" charset="2"/>
              </a:rPr>
              <a:t>2</a:t>
            </a:r>
            <a:r>
              <a:rPr lang="en-US" altLang="en-US" sz="2800" i="1" dirty="0">
                <a:cs typeface="Arial" panose="020B0604020202020204" pitchFamily="34" charset="0"/>
                <a:sym typeface="Symbol" panose="05050102010706020507" pitchFamily="18" charset="2"/>
              </a:rPr>
              <a:t>).</a:t>
            </a:r>
          </a:p>
          <a:p>
            <a:pPr lvl="1" eaLnBrk="1" hangingPunct="1">
              <a:lnSpc>
                <a:spcPct val="120000"/>
              </a:lnSpc>
            </a:pPr>
            <a:r>
              <a:rPr lang="en-US" altLang="en-US" sz="2800" i="1" dirty="0">
                <a:cs typeface="Arial" panose="020B0604020202020204" pitchFamily="34" charset="0"/>
                <a:sym typeface="Symbol" panose="05050102010706020507" pitchFamily="18" charset="2"/>
              </a:rPr>
              <a:t>F</a:t>
            </a:r>
            <a:r>
              <a:rPr lang="en-US" altLang="en-US" sz="2800" dirty="0">
                <a:cs typeface="Arial" panose="020B0604020202020204" pitchFamily="34" charset="0"/>
                <a:sym typeface="Symbol" panose="05050102010706020507" pitchFamily="18" charset="2"/>
              </a:rPr>
              <a:t> =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or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i="1" dirty="0">
                <a:cs typeface="Arial" panose="020B0604020202020204" pitchFamily="34" charset="0"/>
                <a:sym typeface="Symbol" panose="05050102010706020507" pitchFamily="18" charset="2"/>
              </a:rPr>
              <a:t>F</a:t>
            </a:r>
            <a:r>
              <a:rPr lang="en-US" altLang="en-US" sz="2600" dirty="0">
                <a:cs typeface="Arial" panose="020B0604020202020204" pitchFamily="34" charset="0"/>
                <a:sym typeface="Symbol" panose="05050102010706020507" pitchFamily="18" charset="2"/>
              </a:rPr>
              <a:t> =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a:t>
            </a:r>
          </a:p>
          <a:p>
            <a:endParaRPr lang="en-US" dirty="0"/>
          </a:p>
        </p:txBody>
      </p:sp>
    </p:spTree>
    <p:extLst>
      <p:ext uri="{BB962C8B-B14F-4D97-AF65-F5344CB8AC3E}">
        <p14:creationId xmlns:p14="http://schemas.microsoft.com/office/powerpoint/2010/main" val="110109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94E69E-ED39-44FE-AB69-0F2C6E98B20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767DD2E-2614-4DB7-B14C-AE25BEC853B2}"/>
              </a:ext>
            </a:extLst>
          </p:cNvPr>
          <p:cNvSpPr>
            <a:spLocks noGrp="1"/>
          </p:cNvSpPr>
          <p:nvPr>
            <p:ph type="body" sz="quarter" idx="12"/>
          </p:nvPr>
        </p:nvSpPr>
        <p:spPr/>
        <p:txBody>
          <a:bodyPr/>
          <a:lstStyle/>
          <a:p>
            <a:r>
              <a:rPr lang="en-US" sz="2400" cap="none" dirty="0"/>
              <a:t>A1={w| w has exactly two </a:t>
            </a:r>
            <a:r>
              <a:rPr lang="en-US" sz="2400" b="0" i="1" cap="none" dirty="0"/>
              <a:t>1</a:t>
            </a:r>
            <a:r>
              <a:rPr lang="en-US" sz="2400" cap="none" dirty="0"/>
              <a:t>s or at least two </a:t>
            </a:r>
            <a:r>
              <a:rPr lang="en-US" sz="2400" b="0" i="1" cap="none" dirty="0"/>
              <a:t>0</a:t>
            </a:r>
            <a:r>
              <a:rPr lang="en-US" sz="2400" cap="none" dirty="0"/>
              <a:t>s} for ∑ = {0,1}.</a:t>
            </a:r>
          </a:p>
        </p:txBody>
      </p:sp>
      <p:sp>
        <p:nvSpPr>
          <p:cNvPr id="5" name="TextBox 4">
            <a:extLst>
              <a:ext uri="{FF2B5EF4-FFF2-40B4-BE49-F238E27FC236}">
                <a16:creationId xmlns:a16="http://schemas.microsoft.com/office/drawing/2014/main" id="{3E074043-9ADE-4B86-91B8-D8BDF7FFE956}"/>
              </a:ext>
            </a:extLst>
          </p:cNvPr>
          <p:cNvSpPr txBox="1"/>
          <p:nvPr/>
        </p:nvSpPr>
        <p:spPr>
          <a:xfrm>
            <a:off x="19587" y="838200"/>
            <a:ext cx="3911806" cy="400110"/>
          </a:xfrm>
          <a:prstGeom prst="rect">
            <a:avLst/>
          </a:prstGeom>
          <a:noFill/>
        </p:spPr>
        <p:txBody>
          <a:bodyPr wrap="square">
            <a:spAutoFit/>
          </a:bodyPr>
          <a:lstStyle/>
          <a:p>
            <a:r>
              <a:rPr lang="en-US" sz="2000" cap="none" dirty="0"/>
              <a:t>Let us consider them separately</a:t>
            </a:r>
            <a:endParaRPr lang="en-US" sz="2000" dirty="0"/>
          </a:p>
        </p:txBody>
      </p:sp>
      <p:sp>
        <p:nvSpPr>
          <p:cNvPr id="6" name="TextBox 5">
            <a:extLst>
              <a:ext uri="{FF2B5EF4-FFF2-40B4-BE49-F238E27FC236}">
                <a16:creationId xmlns:a16="http://schemas.microsoft.com/office/drawing/2014/main" id="{6E5AD0D3-DEC7-4223-B452-269CE1B0BAFD}"/>
              </a:ext>
            </a:extLst>
          </p:cNvPr>
          <p:cNvSpPr txBox="1"/>
          <p:nvPr/>
        </p:nvSpPr>
        <p:spPr>
          <a:xfrm>
            <a:off x="-45721" y="1207532"/>
            <a:ext cx="3733801" cy="400110"/>
          </a:xfrm>
          <a:prstGeom prst="rect">
            <a:avLst/>
          </a:prstGeom>
          <a:noFill/>
        </p:spPr>
        <p:txBody>
          <a:bodyPr wrap="square">
            <a:spAutoFit/>
          </a:bodyPr>
          <a:lstStyle/>
          <a:p>
            <a:r>
              <a:rPr lang="en-US" sz="2000" b="1" cap="none" dirty="0">
                <a:latin typeface="+mj-lt"/>
              </a:rPr>
              <a:t>A1.1={w| w has exactly two </a:t>
            </a:r>
            <a:r>
              <a:rPr lang="en-US" sz="2000" i="1" cap="none" dirty="0">
                <a:latin typeface="+mj-lt"/>
              </a:rPr>
              <a:t>1</a:t>
            </a:r>
            <a:r>
              <a:rPr lang="en-US" sz="2000" b="1" cap="none" dirty="0">
                <a:latin typeface="+mj-lt"/>
              </a:rPr>
              <a:t>s}</a:t>
            </a:r>
            <a:endParaRPr lang="en-US" sz="2000" b="1" dirty="0">
              <a:latin typeface="+mj-lt"/>
            </a:endParaRPr>
          </a:p>
        </p:txBody>
      </p:sp>
      <p:sp>
        <p:nvSpPr>
          <p:cNvPr id="7" name="TextBox 6">
            <a:extLst>
              <a:ext uri="{FF2B5EF4-FFF2-40B4-BE49-F238E27FC236}">
                <a16:creationId xmlns:a16="http://schemas.microsoft.com/office/drawing/2014/main" id="{9C936641-7B36-4249-9EEA-55B284DD4F8C}"/>
              </a:ext>
            </a:extLst>
          </p:cNvPr>
          <p:cNvSpPr txBox="1"/>
          <p:nvPr/>
        </p:nvSpPr>
        <p:spPr>
          <a:xfrm>
            <a:off x="5455920" y="1207532"/>
            <a:ext cx="3550920" cy="400110"/>
          </a:xfrm>
          <a:prstGeom prst="rect">
            <a:avLst/>
          </a:prstGeom>
          <a:noFill/>
        </p:spPr>
        <p:txBody>
          <a:bodyPr wrap="square">
            <a:spAutoFit/>
          </a:bodyPr>
          <a:lstStyle/>
          <a:p>
            <a:r>
              <a:rPr lang="en-US" sz="2000" b="1" cap="none" dirty="0">
                <a:latin typeface="+mj-lt"/>
              </a:rPr>
              <a:t>A1.2={w| w has at least two </a:t>
            </a:r>
            <a:r>
              <a:rPr lang="en-US" sz="2000" i="1" cap="none" dirty="0">
                <a:latin typeface="+mj-lt"/>
              </a:rPr>
              <a:t>0</a:t>
            </a:r>
            <a:r>
              <a:rPr lang="en-US" sz="2000" b="1" cap="none" dirty="0">
                <a:latin typeface="+mj-lt"/>
              </a:rPr>
              <a:t>s}</a:t>
            </a:r>
            <a:endParaRPr lang="en-US" sz="2000" b="1" dirty="0">
              <a:latin typeface="+mj-lt"/>
            </a:endParaRPr>
          </a:p>
        </p:txBody>
      </p:sp>
      <p:sp>
        <p:nvSpPr>
          <p:cNvPr id="8" name="Rectangle 7">
            <a:extLst>
              <a:ext uri="{FF2B5EF4-FFF2-40B4-BE49-F238E27FC236}">
                <a16:creationId xmlns:a16="http://schemas.microsoft.com/office/drawing/2014/main" id="{0F72D1A5-BF11-49DE-92BC-02666B561547}"/>
              </a:ext>
            </a:extLst>
          </p:cNvPr>
          <p:cNvSpPr/>
          <p:nvPr/>
        </p:nvSpPr>
        <p:spPr>
          <a:xfrm>
            <a:off x="3689743"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9" name="Oval 8">
            <a:extLst>
              <a:ext uri="{FF2B5EF4-FFF2-40B4-BE49-F238E27FC236}">
                <a16:creationId xmlns:a16="http://schemas.microsoft.com/office/drawing/2014/main" id="{CD085D80-1FC8-48FF-AB2F-B742147585D5}"/>
              </a:ext>
            </a:extLst>
          </p:cNvPr>
          <p:cNvSpPr/>
          <p:nvPr/>
        </p:nvSpPr>
        <p:spPr>
          <a:xfrm>
            <a:off x="844617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3</a:t>
            </a:r>
          </a:p>
        </p:txBody>
      </p:sp>
      <p:sp>
        <p:nvSpPr>
          <p:cNvPr id="10" name="Oval 9">
            <a:extLst>
              <a:ext uri="{FF2B5EF4-FFF2-40B4-BE49-F238E27FC236}">
                <a16:creationId xmlns:a16="http://schemas.microsoft.com/office/drawing/2014/main" id="{470754EE-07DD-4375-A1A3-AE6A64CD8A4D}"/>
              </a:ext>
            </a:extLst>
          </p:cNvPr>
          <p:cNvSpPr/>
          <p:nvPr/>
        </p:nvSpPr>
        <p:spPr>
          <a:xfrm>
            <a:off x="72637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11" name="Oval 10">
            <a:extLst>
              <a:ext uri="{FF2B5EF4-FFF2-40B4-BE49-F238E27FC236}">
                <a16:creationId xmlns:a16="http://schemas.microsoft.com/office/drawing/2014/main" id="{3C1A9A4D-D2ED-4FF5-B73F-B1F33A94DBE2}"/>
              </a:ext>
            </a:extLst>
          </p:cNvPr>
          <p:cNvSpPr/>
          <p:nvPr/>
        </p:nvSpPr>
        <p:spPr>
          <a:xfrm>
            <a:off x="193795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Oval 11">
            <a:extLst>
              <a:ext uri="{FF2B5EF4-FFF2-40B4-BE49-F238E27FC236}">
                <a16:creationId xmlns:a16="http://schemas.microsoft.com/office/drawing/2014/main" id="{64264EF5-96F0-4817-BB0D-0AE7ABB3E8F0}"/>
              </a:ext>
            </a:extLst>
          </p:cNvPr>
          <p:cNvSpPr/>
          <p:nvPr/>
        </p:nvSpPr>
        <p:spPr>
          <a:xfrm>
            <a:off x="318001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13" name="Oval 12">
            <a:extLst>
              <a:ext uri="{FF2B5EF4-FFF2-40B4-BE49-F238E27FC236}">
                <a16:creationId xmlns:a16="http://schemas.microsoft.com/office/drawing/2014/main" id="{32E8770C-C380-4436-AD3E-A3C4797B50DF}"/>
              </a:ext>
            </a:extLst>
          </p:cNvPr>
          <p:cNvSpPr/>
          <p:nvPr/>
        </p:nvSpPr>
        <p:spPr>
          <a:xfrm>
            <a:off x="599253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1</a:t>
            </a:r>
          </a:p>
        </p:txBody>
      </p:sp>
      <p:sp>
        <p:nvSpPr>
          <p:cNvPr id="14" name="Oval 13">
            <a:extLst>
              <a:ext uri="{FF2B5EF4-FFF2-40B4-BE49-F238E27FC236}">
                <a16:creationId xmlns:a16="http://schemas.microsoft.com/office/drawing/2014/main" id="{7B6872A0-0B17-459B-97D3-6053703B5996}"/>
              </a:ext>
            </a:extLst>
          </p:cNvPr>
          <p:cNvSpPr/>
          <p:nvPr/>
        </p:nvSpPr>
        <p:spPr>
          <a:xfrm>
            <a:off x="731079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2</a:t>
            </a:r>
          </a:p>
        </p:txBody>
      </p:sp>
      <p:sp>
        <p:nvSpPr>
          <p:cNvPr id="15" name="Oval 14">
            <a:extLst>
              <a:ext uri="{FF2B5EF4-FFF2-40B4-BE49-F238E27FC236}">
                <a16:creationId xmlns:a16="http://schemas.microsoft.com/office/drawing/2014/main" id="{E13C3687-9147-416C-8BEA-341E0B35E849}"/>
              </a:ext>
            </a:extLst>
          </p:cNvPr>
          <p:cNvSpPr/>
          <p:nvPr/>
        </p:nvSpPr>
        <p:spPr>
          <a:xfrm>
            <a:off x="4269676" y="203356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16" name="Rectangle 15">
            <a:extLst>
              <a:ext uri="{FF2B5EF4-FFF2-40B4-BE49-F238E27FC236}">
                <a16:creationId xmlns:a16="http://schemas.microsoft.com/office/drawing/2014/main" id="{22990C8C-0D63-4877-8202-F63D37558818}"/>
              </a:ext>
            </a:extLst>
          </p:cNvPr>
          <p:cNvSpPr/>
          <p:nvPr/>
        </p:nvSpPr>
        <p:spPr>
          <a:xfrm>
            <a:off x="5248292" y="1629531"/>
            <a:ext cx="650973" cy="6096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A1.2</a:t>
            </a:r>
          </a:p>
        </p:txBody>
      </p:sp>
      <p:sp>
        <p:nvSpPr>
          <p:cNvPr id="17" name="Rectangle 16">
            <a:extLst>
              <a:ext uri="{FF2B5EF4-FFF2-40B4-BE49-F238E27FC236}">
                <a16:creationId xmlns:a16="http://schemas.microsoft.com/office/drawing/2014/main" id="{DA2A189D-D5B7-4449-A391-7C47F3938E4A}"/>
              </a:ext>
            </a:extLst>
          </p:cNvPr>
          <p:cNvSpPr/>
          <p:nvPr/>
        </p:nvSpPr>
        <p:spPr>
          <a:xfrm>
            <a:off x="17802" y="1599169"/>
            <a:ext cx="650973" cy="6096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A1.1</a:t>
            </a:r>
          </a:p>
        </p:txBody>
      </p:sp>
      <p:cxnSp>
        <p:nvCxnSpPr>
          <p:cNvPr id="18" name="Straight Arrow Connector 17">
            <a:extLst>
              <a:ext uri="{FF2B5EF4-FFF2-40B4-BE49-F238E27FC236}">
                <a16:creationId xmlns:a16="http://schemas.microsoft.com/office/drawing/2014/main" id="{84F4CD83-023D-4BFE-82D8-3358AF51C87B}"/>
              </a:ext>
            </a:extLst>
          </p:cNvPr>
          <p:cNvCxnSpPr>
            <a:endCxn id="13" idx="2"/>
          </p:cNvCxnSpPr>
          <p:nvPr/>
        </p:nvCxnSpPr>
        <p:spPr>
          <a:xfrm>
            <a:off x="5338347" y="2316625"/>
            <a:ext cx="654190"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E11FCAC1-3DEC-4B21-9237-F161CE80FDF4}"/>
              </a:ext>
            </a:extLst>
          </p:cNvPr>
          <p:cNvCxnSpPr>
            <a:stCxn id="13" idx="6"/>
            <a:endCxn id="14" idx="2"/>
          </p:cNvCxnSpPr>
          <p:nvPr/>
        </p:nvCxnSpPr>
        <p:spPr>
          <a:xfrm>
            <a:off x="6589158" y="2316626"/>
            <a:ext cx="72163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DA49502-BE44-437B-B3D9-88AD8E99AF95}"/>
              </a:ext>
            </a:extLst>
          </p:cNvPr>
          <p:cNvCxnSpPr>
            <a:stCxn id="14" idx="6"/>
            <a:endCxn id="9" idx="2"/>
          </p:cNvCxnSpPr>
          <p:nvPr/>
        </p:nvCxnSpPr>
        <p:spPr>
          <a:xfrm>
            <a:off x="7907418" y="2316626"/>
            <a:ext cx="53875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39905880-BDE3-47C9-8CCF-8AEF135E3531}"/>
              </a:ext>
            </a:extLst>
          </p:cNvPr>
          <p:cNvCxnSpPr>
            <a:endCxn id="10" idx="2"/>
          </p:cNvCxnSpPr>
          <p:nvPr/>
        </p:nvCxnSpPr>
        <p:spPr>
          <a:xfrm>
            <a:off x="75169" y="2301384"/>
            <a:ext cx="651207" cy="1524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DC4BC42-F3DB-40D5-9C25-112C18AF7C88}"/>
              </a:ext>
            </a:extLst>
          </p:cNvPr>
          <p:cNvCxnSpPr>
            <a:stCxn id="10" idx="6"/>
            <a:endCxn id="11" idx="2"/>
          </p:cNvCxnSpPr>
          <p:nvPr/>
        </p:nvCxnSpPr>
        <p:spPr>
          <a:xfrm>
            <a:off x="1328963" y="2316625"/>
            <a:ext cx="60899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A1FE20C5-2319-4761-8CDA-655111DFA495}"/>
              </a:ext>
            </a:extLst>
          </p:cNvPr>
          <p:cNvCxnSpPr>
            <a:stCxn id="11" idx="6"/>
            <a:endCxn id="12" idx="2"/>
          </p:cNvCxnSpPr>
          <p:nvPr/>
        </p:nvCxnSpPr>
        <p:spPr>
          <a:xfrm>
            <a:off x="2540543" y="2316625"/>
            <a:ext cx="6394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085A1C67-AC22-4A53-8B40-5D403E8E2B8E}"/>
              </a:ext>
            </a:extLst>
          </p:cNvPr>
          <p:cNvCxnSpPr>
            <a:stCxn id="12" idx="6"/>
            <a:endCxn id="15" idx="2"/>
          </p:cNvCxnSpPr>
          <p:nvPr/>
        </p:nvCxnSpPr>
        <p:spPr>
          <a:xfrm flipV="1">
            <a:off x="3782603" y="2301385"/>
            <a:ext cx="487073" cy="1524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0786C029-1094-4436-A98A-6A5CB0FD2102}"/>
              </a:ext>
            </a:extLst>
          </p:cNvPr>
          <p:cNvSpPr/>
          <p:nvPr/>
        </p:nvSpPr>
        <p:spPr>
          <a:xfrm>
            <a:off x="8492601" y="2109858"/>
            <a:ext cx="503773" cy="413534"/>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 name="Oval 27">
            <a:extLst>
              <a:ext uri="{FF2B5EF4-FFF2-40B4-BE49-F238E27FC236}">
                <a16:creationId xmlns:a16="http://schemas.microsoft.com/office/drawing/2014/main" id="{B9E22F44-0A70-4D84-B76A-820DE98878AA}"/>
              </a:ext>
            </a:extLst>
          </p:cNvPr>
          <p:cNvSpPr/>
          <p:nvPr/>
        </p:nvSpPr>
        <p:spPr>
          <a:xfrm>
            <a:off x="3226904" y="2103410"/>
            <a:ext cx="508811" cy="438974"/>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29" name="Connector: Curved 28">
            <a:extLst>
              <a:ext uri="{FF2B5EF4-FFF2-40B4-BE49-F238E27FC236}">
                <a16:creationId xmlns:a16="http://schemas.microsoft.com/office/drawing/2014/main" id="{787CE282-08A8-4729-9F18-53818344AC70}"/>
              </a:ext>
            </a:extLst>
          </p:cNvPr>
          <p:cNvCxnSpPr>
            <a:stCxn id="13" idx="1"/>
            <a:endCxn id="13" idx="7"/>
          </p:cNvCxnSpPr>
          <p:nvPr/>
        </p:nvCxnSpPr>
        <p:spPr>
          <a:xfrm rot="5400000" flipH="1" flipV="1">
            <a:off x="629084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C0D45F52-0754-4722-83E4-F7D5B5A1FAF5}"/>
              </a:ext>
            </a:extLst>
          </p:cNvPr>
          <p:cNvCxnSpPr>
            <a:cxnSpLocks/>
            <a:stCxn id="14" idx="1"/>
            <a:endCxn id="14" idx="7"/>
          </p:cNvCxnSpPr>
          <p:nvPr/>
        </p:nvCxnSpPr>
        <p:spPr>
          <a:xfrm rot="5400000" flipH="1" flipV="1">
            <a:off x="760910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Connector: Curved 30">
            <a:extLst>
              <a:ext uri="{FF2B5EF4-FFF2-40B4-BE49-F238E27FC236}">
                <a16:creationId xmlns:a16="http://schemas.microsoft.com/office/drawing/2014/main" id="{4BEA2AF5-613A-486B-A1C2-C7D0646DBF82}"/>
              </a:ext>
            </a:extLst>
          </p:cNvPr>
          <p:cNvCxnSpPr>
            <a:cxnSpLocks/>
            <a:stCxn id="9" idx="1"/>
            <a:endCxn id="9" idx="7"/>
          </p:cNvCxnSpPr>
          <p:nvPr/>
        </p:nvCxnSpPr>
        <p:spPr>
          <a:xfrm rot="5400000" flipH="1" flipV="1">
            <a:off x="874448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6F360E1F-CB5B-48C3-97CD-926D90A5497F}"/>
              </a:ext>
            </a:extLst>
          </p:cNvPr>
          <p:cNvCxnSpPr>
            <a:cxnSpLocks/>
            <a:stCxn id="10" idx="1"/>
            <a:endCxn id="10" idx="7"/>
          </p:cNvCxnSpPr>
          <p:nvPr/>
        </p:nvCxnSpPr>
        <p:spPr>
          <a:xfrm rot="5400000" flipH="1" flipV="1">
            <a:off x="102766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395559D7-6FFB-4249-B5AC-CE187689201D}"/>
              </a:ext>
            </a:extLst>
          </p:cNvPr>
          <p:cNvCxnSpPr>
            <a:cxnSpLocks/>
            <a:stCxn id="11" idx="1"/>
            <a:endCxn id="11" idx="7"/>
          </p:cNvCxnSpPr>
          <p:nvPr/>
        </p:nvCxnSpPr>
        <p:spPr>
          <a:xfrm rot="5400000" flipH="1" flipV="1">
            <a:off x="223924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4391EF88-EDE8-4FF5-A1F0-1A01DCBD01C3}"/>
              </a:ext>
            </a:extLst>
          </p:cNvPr>
          <p:cNvCxnSpPr>
            <a:cxnSpLocks/>
            <a:stCxn id="12" idx="1"/>
            <a:endCxn id="12" idx="7"/>
          </p:cNvCxnSpPr>
          <p:nvPr/>
        </p:nvCxnSpPr>
        <p:spPr>
          <a:xfrm rot="5400000" flipH="1" flipV="1">
            <a:off x="348130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531048EE-E12D-45E1-AB8A-F197E8455119}"/>
              </a:ext>
            </a:extLst>
          </p:cNvPr>
          <p:cNvCxnSpPr>
            <a:cxnSpLocks/>
            <a:stCxn id="15" idx="1"/>
            <a:endCxn id="15" idx="7"/>
          </p:cNvCxnSpPr>
          <p:nvPr/>
        </p:nvCxnSpPr>
        <p:spPr>
          <a:xfrm rot="5400000" flipH="1" flipV="1">
            <a:off x="4570969" y="189896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A291DF07-BFA0-40D2-A665-40057C62B420}"/>
              </a:ext>
            </a:extLst>
          </p:cNvPr>
          <p:cNvSpPr/>
          <p:nvPr/>
        </p:nvSpPr>
        <p:spPr>
          <a:xfrm>
            <a:off x="5994236" y="151211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7" name="Rectangle 36">
            <a:extLst>
              <a:ext uri="{FF2B5EF4-FFF2-40B4-BE49-F238E27FC236}">
                <a16:creationId xmlns:a16="http://schemas.microsoft.com/office/drawing/2014/main" id="{109AC2D8-6AF1-40D1-9675-3A460AE31592}"/>
              </a:ext>
            </a:extLst>
          </p:cNvPr>
          <p:cNvSpPr/>
          <p:nvPr/>
        </p:nvSpPr>
        <p:spPr>
          <a:xfrm>
            <a:off x="6597352" y="195763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8" name="Rectangle 37">
            <a:extLst>
              <a:ext uri="{FF2B5EF4-FFF2-40B4-BE49-F238E27FC236}">
                <a16:creationId xmlns:a16="http://schemas.microsoft.com/office/drawing/2014/main" id="{D238B8ED-2F78-43A5-9DD5-9AB9CC768D10}"/>
              </a:ext>
            </a:extLst>
          </p:cNvPr>
          <p:cNvSpPr/>
          <p:nvPr/>
        </p:nvSpPr>
        <p:spPr>
          <a:xfrm>
            <a:off x="7310797" y="151211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38">
            <a:extLst>
              <a:ext uri="{FF2B5EF4-FFF2-40B4-BE49-F238E27FC236}">
                <a16:creationId xmlns:a16="http://schemas.microsoft.com/office/drawing/2014/main" id="{430B7979-C93B-4782-831F-CE74693459C1}"/>
              </a:ext>
            </a:extLst>
          </p:cNvPr>
          <p:cNvSpPr/>
          <p:nvPr/>
        </p:nvSpPr>
        <p:spPr>
          <a:xfrm>
            <a:off x="7857924" y="193433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0" name="Rectangle 39">
            <a:extLst>
              <a:ext uri="{FF2B5EF4-FFF2-40B4-BE49-F238E27FC236}">
                <a16:creationId xmlns:a16="http://schemas.microsoft.com/office/drawing/2014/main" id="{482AF501-0999-48B9-BDF9-ABDFB2A4D9BA}"/>
              </a:ext>
            </a:extLst>
          </p:cNvPr>
          <p:cNvSpPr/>
          <p:nvPr/>
        </p:nvSpPr>
        <p:spPr>
          <a:xfrm>
            <a:off x="8431673" y="147918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1" name="Rectangle 40">
            <a:extLst>
              <a:ext uri="{FF2B5EF4-FFF2-40B4-BE49-F238E27FC236}">
                <a16:creationId xmlns:a16="http://schemas.microsoft.com/office/drawing/2014/main" id="{CAC423CC-8C5C-4EE8-9FA6-EA3D4E1BD169}"/>
              </a:ext>
            </a:extLst>
          </p:cNvPr>
          <p:cNvSpPr/>
          <p:nvPr/>
        </p:nvSpPr>
        <p:spPr>
          <a:xfrm>
            <a:off x="731810" y="14519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2" name="Rectangle 41">
            <a:extLst>
              <a:ext uri="{FF2B5EF4-FFF2-40B4-BE49-F238E27FC236}">
                <a16:creationId xmlns:a16="http://schemas.microsoft.com/office/drawing/2014/main" id="{38FF404D-F799-45B2-9CEA-1402C67C4992}"/>
              </a:ext>
            </a:extLst>
          </p:cNvPr>
          <p:cNvSpPr/>
          <p:nvPr/>
        </p:nvSpPr>
        <p:spPr>
          <a:xfrm>
            <a:off x="1336256"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3" name="Rectangle 42">
            <a:extLst>
              <a:ext uri="{FF2B5EF4-FFF2-40B4-BE49-F238E27FC236}">
                <a16:creationId xmlns:a16="http://schemas.microsoft.com/office/drawing/2014/main" id="{E6343EA2-2F6B-45F9-87C5-F1BCB4F3513A}"/>
              </a:ext>
            </a:extLst>
          </p:cNvPr>
          <p:cNvSpPr/>
          <p:nvPr/>
        </p:nvSpPr>
        <p:spPr>
          <a:xfrm>
            <a:off x="1937956" y="14826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4" name="Rectangle 43">
            <a:extLst>
              <a:ext uri="{FF2B5EF4-FFF2-40B4-BE49-F238E27FC236}">
                <a16:creationId xmlns:a16="http://schemas.microsoft.com/office/drawing/2014/main" id="{362F5EC3-4A63-46D7-8B6A-3A56F5C3E2C0}"/>
              </a:ext>
            </a:extLst>
          </p:cNvPr>
          <p:cNvSpPr/>
          <p:nvPr/>
        </p:nvSpPr>
        <p:spPr>
          <a:xfrm>
            <a:off x="2559363"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5" name="Rectangle 44">
            <a:extLst>
              <a:ext uri="{FF2B5EF4-FFF2-40B4-BE49-F238E27FC236}">
                <a16:creationId xmlns:a16="http://schemas.microsoft.com/office/drawing/2014/main" id="{050EA6D1-C692-4D58-9F9B-C7CC1CE29A81}"/>
              </a:ext>
            </a:extLst>
          </p:cNvPr>
          <p:cNvSpPr/>
          <p:nvPr/>
        </p:nvSpPr>
        <p:spPr>
          <a:xfrm>
            <a:off x="3185450" y="147188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6" name="Rectangle 45">
            <a:extLst>
              <a:ext uri="{FF2B5EF4-FFF2-40B4-BE49-F238E27FC236}">
                <a16:creationId xmlns:a16="http://schemas.microsoft.com/office/drawing/2014/main" id="{6114D0AA-ACFC-4566-8E40-E61E7E9629B0}"/>
              </a:ext>
            </a:extLst>
          </p:cNvPr>
          <p:cNvSpPr/>
          <p:nvPr/>
        </p:nvSpPr>
        <p:spPr>
          <a:xfrm>
            <a:off x="4293984" y="14484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52" name="TextBox 51">
            <a:extLst>
              <a:ext uri="{FF2B5EF4-FFF2-40B4-BE49-F238E27FC236}">
                <a16:creationId xmlns:a16="http://schemas.microsoft.com/office/drawing/2014/main" id="{AA31975E-6953-487E-BF71-E3C4CC6B0584}"/>
              </a:ext>
            </a:extLst>
          </p:cNvPr>
          <p:cNvSpPr txBox="1"/>
          <p:nvPr/>
        </p:nvSpPr>
        <p:spPr>
          <a:xfrm>
            <a:off x="107033" y="2730430"/>
            <a:ext cx="3824359" cy="2806281"/>
          </a:xfrm>
          <a:prstGeom prst="rect">
            <a:avLst/>
          </a:prstGeom>
          <a:noFill/>
        </p:spPr>
        <p:txBody>
          <a:bodyPr wrap="square">
            <a:spAutoFit/>
          </a:bodyPr>
          <a:lstStyle/>
          <a:p>
            <a:pPr marL="225425" indent="-225425">
              <a:lnSpc>
                <a:spcPct val="80000"/>
              </a:lnSpc>
            </a:pPr>
            <a:r>
              <a:rPr lang="en-US" altLang="en-US" sz="2000" i="1" dirty="0"/>
              <a:t>M</a:t>
            </a:r>
            <a:r>
              <a:rPr lang="en-US" altLang="en-US" sz="2000" baseline="-25000" dirty="0"/>
              <a:t>1.1</a:t>
            </a:r>
            <a:r>
              <a:rPr lang="en-US" altLang="en-US" sz="2000" dirty="0"/>
              <a:t>= (</a:t>
            </a:r>
            <a:r>
              <a:rPr lang="en-US" altLang="en-US" sz="2000" i="1" dirty="0"/>
              <a:t>Q</a:t>
            </a:r>
            <a:r>
              <a:rPr lang="en-US" altLang="en-US" sz="2000" i="1" baseline="-25000" dirty="0"/>
              <a:t>1.1</a:t>
            </a:r>
            <a:r>
              <a:rPr lang="en-US" altLang="en-US" sz="2000" dirty="0"/>
              <a:t>, </a:t>
            </a:r>
            <a:r>
              <a:rPr lang="el-GR" altLang="en-US" sz="2000" dirty="0">
                <a:cs typeface="Arial" panose="020B0604020202020204" pitchFamily="34" charset="0"/>
              </a:rPr>
              <a:t>Σ</a:t>
            </a:r>
            <a:r>
              <a:rPr lang="en-US" altLang="en-US" sz="2000" baseline="-25000" dirty="0">
                <a:cs typeface="Arial" panose="020B0604020202020204" pitchFamily="34" charset="0"/>
              </a:rPr>
              <a:t>1.1</a:t>
            </a:r>
            <a:r>
              <a:rPr lang="en-US" altLang="en-US" sz="2000" dirty="0">
                <a:cs typeface="Arial" panose="020B0604020202020204" pitchFamily="34" charset="0"/>
              </a:rPr>
              <a:t>, </a:t>
            </a:r>
            <a:r>
              <a:rPr lang="en-US" altLang="en-US" sz="2000" i="1" dirty="0">
                <a:cs typeface="Arial" panose="020B0604020202020204" pitchFamily="34" charset="0"/>
                <a:sym typeface="Symbol" panose="05050102010706020507" pitchFamily="18" charset="2"/>
              </a:rPr>
              <a:t></a:t>
            </a:r>
            <a:r>
              <a:rPr lang="en-US" altLang="en-US" sz="2000" i="1" baseline="-25000" dirty="0">
                <a:cs typeface="Arial" panose="020B0604020202020204" pitchFamily="34" charset="0"/>
                <a:sym typeface="Symbol" panose="05050102010706020507" pitchFamily="18" charset="2"/>
              </a:rPr>
              <a:t>1.1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q</a:t>
            </a:r>
            <a:r>
              <a:rPr lang="en-US" altLang="en-US" sz="2000" baseline="-25000" dirty="0">
                <a:cs typeface="Arial" panose="020B0604020202020204" pitchFamily="34" charset="0"/>
                <a:sym typeface="Symbol" panose="05050102010706020507" pitchFamily="18" charset="2"/>
              </a:rPr>
              <a:t>0.1.1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i="1" baseline="-25000" dirty="0">
                <a:cs typeface="Arial" panose="020B0604020202020204" pitchFamily="34" charset="0"/>
                <a:sym typeface="Symbol" panose="05050102010706020507" pitchFamily="18" charset="2"/>
              </a:rPr>
              <a:t>1.1</a:t>
            </a:r>
            <a:r>
              <a:rPr lang="en-US" altLang="en-US" sz="2000" dirty="0"/>
              <a:t>), </a:t>
            </a:r>
            <a:br>
              <a:rPr lang="en-US" altLang="en-US" sz="2000" dirty="0"/>
            </a:br>
            <a:r>
              <a:rPr lang="en-US" altLang="en-US" sz="2000" dirty="0"/>
              <a:t>where – </a:t>
            </a:r>
          </a:p>
          <a:p>
            <a:pPr marL="569913" lvl="1" indent="-230188">
              <a:lnSpc>
                <a:spcPct val="80000"/>
              </a:lnSpc>
            </a:pPr>
            <a:r>
              <a:rPr lang="en-US" altLang="en-US" i="1" dirty="0"/>
              <a:t>Q</a:t>
            </a:r>
            <a:r>
              <a:rPr lang="en-US" altLang="en-US" i="1"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1.1</a:t>
            </a:r>
            <a:r>
              <a:rPr lang="en-US" altLang="en-US" dirty="0"/>
              <a:t>  = {</a:t>
            </a:r>
            <a:r>
              <a:rPr lang="en-US" altLang="en-US" i="1" dirty="0"/>
              <a:t>q</a:t>
            </a:r>
            <a:r>
              <a:rPr lang="en-US" altLang="en-US" baseline="-25000" dirty="0"/>
              <a:t>3</a:t>
            </a:r>
            <a:r>
              <a:rPr lang="en-US" altLang="en-US" dirty="0"/>
              <a:t>},</a:t>
            </a:r>
          </a:p>
          <a:p>
            <a:pPr marL="569913" lvl="1" indent="-230188">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endParaRPr lang="en-US" altLang="en-US" dirty="0"/>
          </a:p>
          <a:p>
            <a:pPr marL="339725" lvl="1" indent="0">
              <a:lnSpc>
                <a:spcPct val="80000"/>
              </a:lnSpc>
              <a:buFont typeface="Wingdings" pitchFamily="2" charset="2"/>
              <a:buNone/>
            </a:pP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0 	1  </a:t>
            </a:r>
            <a:r>
              <a:rPr lang="en-US" altLang="en-US" u="sng" dirty="0">
                <a:solidFill>
                  <a:schemeClr val="bg1"/>
                </a:solidFill>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2</a:t>
            </a:r>
            <a:br>
              <a:rPr lang="en-US" altLang="en-US" dirty="0">
                <a:cs typeface="Arial" panose="020B0604020202020204" pitchFamily="34" charset="0"/>
                <a:sym typeface="Symbol" panose="05050102010706020507" pitchFamily="18" charset="2"/>
              </a:rPr>
            </a:br>
            <a:r>
              <a:rPr lang="en-US" altLang="en-US" i="1" dirty="0" err="1">
                <a:cs typeface="Arial" panose="020B0604020202020204" pitchFamily="34" charset="0"/>
                <a:sym typeface="Symbol" panose="05050102010706020507" pitchFamily="18" charset="2"/>
              </a:rPr>
              <a:t>q</a:t>
            </a:r>
            <a:r>
              <a:rPr lang="en-US" altLang="en-US" baseline="-25000" dirty="0" err="1">
                <a:cs typeface="Arial" panose="020B0604020202020204" pitchFamily="34" charset="0"/>
                <a:sym typeface="Symbol" panose="05050102010706020507" pitchFamily="18" charset="2"/>
              </a:rPr>
              <a:t>2</a:t>
            </a:r>
            <a:r>
              <a:rPr lang="en-US" altLang="en-US" baseline="-25000"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3</a:t>
            </a:r>
            <a:br>
              <a:rPr lang="en-US" altLang="en-US" dirty="0">
                <a:cs typeface="Arial" panose="020B0604020202020204" pitchFamily="34" charset="0"/>
                <a:sym typeface="Symbol" panose="05050102010706020507" pitchFamily="18" charset="2"/>
              </a:rPr>
            </a:br>
            <a:r>
              <a:rPr lang="en-US" altLang="en-US" i="1" dirty="0" err="1">
                <a:cs typeface="Arial" panose="020B0604020202020204" pitchFamily="34" charset="0"/>
                <a:sym typeface="Symbol" panose="05050102010706020507" pitchFamily="18" charset="2"/>
              </a:rPr>
              <a:t>q</a:t>
            </a:r>
            <a:r>
              <a:rPr lang="en-US" altLang="en-US" baseline="-25000" dirty="0" err="1">
                <a:cs typeface="Arial" panose="020B0604020202020204" pitchFamily="34" charset="0"/>
                <a:sym typeface="Symbol" panose="05050102010706020507" pitchFamily="18" charset="2"/>
              </a:rPr>
              <a:t>3</a:t>
            </a:r>
            <a:r>
              <a:rPr lang="en-US" altLang="en-US" baseline="-25000"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p>
          <a:p>
            <a:pPr marL="339725" lvl="1" indent="0">
              <a:lnSpc>
                <a:spcPct val="80000"/>
              </a:lnSpc>
              <a:buFont typeface="Wingdings" pitchFamily="2" charset="2"/>
              <a:buNone/>
            </a:pP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4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p>
        </p:txBody>
      </p:sp>
      <p:sp>
        <p:nvSpPr>
          <p:cNvPr id="53" name="TextBox 52">
            <a:extLst>
              <a:ext uri="{FF2B5EF4-FFF2-40B4-BE49-F238E27FC236}">
                <a16:creationId xmlns:a16="http://schemas.microsoft.com/office/drawing/2014/main" id="{78E74886-810B-46A0-8251-773C1B010DB6}"/>
              </a:ext>
            </a:extLst>
          </p:cNvPr>
          <p:cNvSpPr txBox="1"/>
          <p:nvPr/>
        </p:nvSpPr>
        <p:spPr>
          <a:xfrm>
            <a:off x="5499100" y="2720279"/>
            <a:ext cx="3523399" cy="2584682"/>
          </a:xfrm>
          <a:prstGeom prst="rect">
            <a:avLst/>
          </a:prstGeom>
          <a:noFill/>
        </p:spPr>
        <p:txBody>
          <a:bodyPr wrap="square">
            <a:spAutoFit/>
          </a:bodyPr>
          <a:lstStyle/>
          <a:p>
            <a:pPr marL="225425" indent="-225425">
              <a:lnSpc>
                <a:spcPct val="80000"/>
              </a:lnSpc>
            </a:pPr>
            <a:r>
              <a:rPr lang="en-US" altLang="en-US" sz="2000" i="1" dirty="0"/>
              <a:t>M</a:t>
            </a:r>
            <a:r>
              <a:rPr lang="en-US" altLang="en-US" sz="2000" baseline="-25000" dirty="0"/>
              <a:t>1.2</a:t>
            </a:r>
            <a:r>
              <a:rPr lang="en-US" altLang="en-US" sz="2000" dirty="0"/>
              <a:t>= (</a:t>
            </a:r>
            <a:r>
              <a:rPr lang="en-US" altLang="en-US" sz="2000" i="1" dirty="0"/>
              <a:t>Q</a:t>
            </a:r>
            <a:r>
              <a:rPr lang="en-US" altLang="en-US" sz="2000" i="1" baseline="-25000" dirty="0"/>
              <a:t>1.2</a:t>
            </a:r>
            <a:r>
              <a:rPr lang="en-US" altLang="en-US" sz="2000" dirty="0"/>
              <a:t>, </a:t>
            </a:r>
            <a:r>
              <a:rPr lang="el-GR" altLang="en-US" sz="2000" dirty="0">
                <a:cs typeface="Arial" panose="020B0604020202020204" pitchFamily="34" charset="0"/>
              </a:rPr>
              <a:t>Σ</a:t>
            </a:r>
            <a:r>
              <a:rPr lang="en-US" altLang="en-US" sz="2000" baseline="-25000" dirty="0">
                <a:cs typeface="Arial" panose="020B0604020202020204" pitchFamily="34" charset="0"/>
              </a:rPr>
              <a:t>1.2</a:t>
            </a:r>
            <a:r>
              <a:rPr lang="en-US" altLang="en-US" sz="2000" dirty="0">
                <a:cs typeface="Arial" panose="020B0604020202020204" pitchFamily="34" charset="0"/>
              </a:rPr>
              <a:t>, </a:t>
            </a:r>
            <a:r>
              <a:rPr lang="en-US" altLang="en-US" sz="2000" i="1" dirty="0">
                <a:cs typeface="Arial" panose="020B0604020202020204" pitchFamily="34" charset="0"/>
                <a:sym typeface="Symbol" panose="05050102010706020507" pitchFamily="18" charset="2"/>
              </a:rPr>
              <a:t></a:t>
            </a:r>
            <a:r>
              <a:rPr lang="en-US" altLang="en-US" sz="2000" i="1" baseline="-25000" dirty="0">
                <a:cs typeface="Arial" panose="020B0604020202020204" pitchFamily="34" charset="0"/>
                <a:sym typeface="Symbol" panose="05050102010706020507" pitchFamily="18" charset="2"/>
              </a:rPr>
              <a:t>1.2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q</a:t>
            </a:r>
            <a:r>
              <a:rPr lang="en-US" altLang="en-US" sz="2000" baseline="-25000" dirty="0">
                <a:cs typeface="Arial" panose="020B0604020202020204" pitchFamily="34" charset="0"/>
                <a:sym typeface="Symbol" panose="05050102010706020507" pitchFamily="18" charset="2"/>
              </a:rPr>
              <a:t>0.1.2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i="1" baseline="-25000" dirty="0">
                <a:cs typeface="Arial" panose="020B0604020202020204" pitchFamily="34" charset="0"/>
                <a:sym typeface="Symbol" panose="05050102010706020507" pitchFamily="18" charset="2"/>
              </a:rPr>
              <a:t>1.2</a:t>
            </a:r>
            <a:r>
              <a:rPr lang="en-US" altLang="en-US" sz="2000" dirty="0"/>
              <a:t>), </a:t>
            </a:r>
            <a:br>
              <a:rPr lang="en-US" altLang="en-US" sz="2000" dirty="0"/>
            </a:br>
            <a:r>
              <a:rPr lang="en-US" altLang="en-US" sz="2000"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a:p>
            <a:pPr marL="569913" lvl="1" indent="-230188">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endParaRPr lang="en-US" altLang="en-US" dirty="0"/>
          </a:p>
          <a:p>
            <a:pPr marL="339725" lvl="1" indent="0">
              <a:lnSpc>
                <a:spcPct val="80000"/>
              </a:lnSpc>
              <a:buFont typeface="Wingdings" pitchFamily="2" charset="2"/>
              <a:buNone/>
            </a:pP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0 	1  </a:t>
            </a:r>
            <a:r>
              <a:rPr lang="en-US" altLang="en-US" u="sng" dirty="0">
                <a:solidFill>
                  <a:schemeClr val="bg1"/>
                </a:solidFill>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1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1</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2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2</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3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p>
        </p:txBody>
      </p:sp>
    </p:spTree>
    <p:extLst>
      <p:ext uri="{BB962C8B-B14F-4D97-AF65-F5344CB8AC3E}">
        <p14:creationId xmlns:p14="http://schemas.microsoft.com/office/powerpoint/2010/main" val="169784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heel(8)">
                                      <p:cBhvr>
                                        <p:cTn id="21" dur="1000"/>
                                        <p:tgtEl>
                                          <p:spTgt spid="22"/>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heel(8)">
                                      <p:cBhvr>
                                        <p:cTn id="33" dur="1000"/>
                                        <p:tgtEl>
                                          <p:spTgt spid="23"/>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down)">
                                      <p:cBhvr>
                                        <p:cTn id="45" dur="500"/>
                                        <p:tgtEl>
                                          <p:spTgt spid="28"/>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heel(8)">
                                      <p:cBhvr>
                                        <p:cTn id="50" dur="1000"/>
                                        <p:tgtEl>
                                          <p:spTgt spid="2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childTnLst>
                                </p:cTn>
                              </p:par>
                            </p:childTnLst>
                          </p:cTn>
                        </p:par>
                        <p:par>
                          <p:cTn id="54" fill="hold">
                            <p:stCondLst>
                              <p:cond delay="1000"/>
                            </p:stCondLst>
                            <p:childTnLst>
                              <p:par>
                                <p:cTn id="55" presetID="22" presetClass="entr" presetSubtype="4"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down)">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wheel(8)">
                                      <p:cBhvr>
                                        <p:cTn id="62" dur="1000"/>
                                        <p:tgtEl>
                                          <p:spTgt spid="35"/>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heel(8)">
                                      <p:cBhvr>
                                        <p:cTn id="71" dur="1000"/>
                                        <p:tgtEl>
                                          <p:spTgt spid="32"/>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1" presetClass="entr" presetSubtype="8" fill="hold" nodeType="click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heel(8)">
                                      <p:cBhvr>
                                        <p:cTn id="79" dur="1000"/>
                                        <p:tgtEl>
                                          <p:spTgt spid="33"/>
                                        </p:tgtEl>
                                      </p:cBhvr>
                                    </p:animEffect>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wheel(8)">
                                      <p:cBhvr>
                                        <p:cTn id="87" dur="1000"/>
                                        <p:tgtEl>
                                          <p:spTgt spid="34"/>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4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18"/>
                                        </p:tgtEl>
                                        <p:attrNameLst>
                                          <p:attrName>style.visibility</p:attrName>
                                        </p:attrNameLst>
                                      </p:cBhvr>
                                      <p:to>
                                        <p:strVal val="visible"/>
                                      </p:to>
                                    </p:set>
                                    <p:anim calcmode="lin" valueType="num">
                                      <p:cBhvr additive="base">
                                        <p:cTn id="103" dur="500" fill="hold"/>
                                        <p:tgtEl>
                                          <p:spTgt spid="18"/>
                                        </p:tgtEl>
                                        <p:attrNameLst>
                                          <p:attrName>ppt_x</p:attrName>
                                        </p:attrNameLst>
                                      </p:cBhvr>
                                      <p:tavLst>
                                        <p:tav tm="0">
                                          <p:val>
                                            <p:strVal val="0-#ppt_w/2"/>
                                          </p:val>
                                        </p:tav>
                                        <p:tav tm="100000">
                                          <p:val>
                                            <p:strVal val="#ppt_x"/>
                                          </p:val>
                                        </p:tav>
                                      </p:tavLst>
                                    </p:anim>
                                    <p:anim calcmode="lin" valueType="num">
                                      <p:cBhvr additive="base">
                                        <p:cTn id="104" dur="500" fill="hold"/>
                                        <p:tgtEl>
                                          <p:spTgt spid="18"/>
                                        </p:tgtEl>
                                        <p:attrNameLst>
                                          <p:attrName>ppt_y</p:attrName>
                                        </p:attrNameLst>
                                      </p:cBhvr>
                                      <p:tavLst>
                                        <p:tav tm="0">
                                          <p:val>
                                            <p:strVal val="#ppt_y"/>
                                          </p:val>
                                        </p:tav>
                                        <p:tav tm="100000">
                                          <p:val>
                                            <p:strVal val="#ppt_y"/>
                                          </p:val>
                                        </p:tav>
                                      </p:tavLst>
                                    </p:anim>
                                  </p:childTnLst>
                                </p:cTn>
                              </p:par>
                            </p:childTnLst>
                          </p:cTn>
                        </p:par>
                        <p:par>
                          <p:cTn id="105" fill="hold">
                            <p:stCondLst>
                              <p:cond delay="500"/>
                            </p:stCondLst>
                            <p:childTnLst>
                              <p:par>
                                <p:cTn id="106" presetID="22" presetClass="entr" presetSubtype="4" fill="hold" grpId="0" nodeType="afterEffect">
                                  <p:stCondLst>
                                    <p:cond delay="0"/>
                                  </p:stCondLst>
                                  <p:childTnLst>
                                    <p:set>
                                      <p:cBhvr>
                                        <p:cTn id="107" dur="1" fill="hold">
                                          <p:stCondLst>
                                            <p:cond delay="0"/>
                                          </p:stCondLst>
                                        </p:cTn>
                                        <p:tgtEl>
                                          <p:spTgt spid="13"/>
                                        </p:tgtEl>
                                        <p:attrNameLst>
                                          <p:attrName>style.visibility</p:attrName>
                                        </p:attrNameLst>
                                      </p:cBhvr>
                                      <p:to>
                                        <p:strVal val="visible"/>
                                      </p:to>
                                    </p:set>
                                    <p:animEffect transition="in" filter="wipe(down)">
                                      <p:cBhvr>
                                        <p:cTn id="108" dur="500"/>
                                        <p:tgtEl>
                                          <p:spTgt spid="13"/>
                                        </p:tgtEl>
                                      </p:cBhvr>
                                    </p:animEffec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19"/>
                                        </p:tgtEl>
                                        <p:attrNameLst>
                                          <p:attrName>style.visibility</p:attrName>
                                        </p:attrNameLst>
                                      </p:cBhvr>
                                      <p:to>
                                        <p:strVal val="visible"/>
                                      </p:to>
                                    </p:set>
                                    <p:animEffect transition="in" filter="wheel(8)">
                                      <p:cBhvr>
                                        <p:cTn id="113" dur="1000"/>
                                        <p:tgtEl>
                                          <p:spTgt spid="19"/>
                                        </p:tgtEl>
                                      </p:cBhvr>
                                    </p:animEffect>
                                  </p:childTnLst>
                                </p:cTn>
                              </p:par>
                            </p:childTnLst>
                          </p:cTn>
                        </p:par>
                        <p:par>
                          <p:cTn id="114" fill="hold">
                            <p:stCondLst>
                              <p:cond delay="1000"/>
                            </p:stCondLst>
                            <p:childTnLst>
                              <p:par>
                                <p:cTn id="115" presetID="1" presetClass="entr" presetSubtype="0" fill="hold" grpId="0" nodeType="afterEffect">
                                  <p:stCondLst>
                                    <p:cond delay="0"/>
                                  </p:stCondLst>
                                  <p:childTnLst>
                                    <p:set>
                                      <p:cBhvr>
                                        <p:cTn id="116" dur="1" fill="hold">
                                          <p:stCondLst>
                                            <p:cond delay="0"/>
                                          </p:stCondLst>
                                        </p:cTn>
                                        <p:tgtEl>
                                          <p:spTgt spid="37"/>
                                        </p:tgtEl>
                                        <p:attrNameLst>
                                          <p:attrName>style.visibility</p:attrName>
                                        </p:attrNameLst>
                                      </p:cBhvr>
                                      <p:to>
                                        <p:strVal val="visible"/>
                                      </p:to>
                                    </p:set>
                                  </p:childTnLst>
                                </p:cTn>
                              </p:par>
                            </p:childTnLst>
                          </p:cTn>
                        </p:par>
                        <p:par>
                          <p:cTn id="117" fill="hold">
                            <p:stCondLst>
                              <p:cond delay="1000"/>
                            </p:stCondLst>
                            <p:childTnLst>
                              <p:par>
                                <p:cTn id="118" presetID="22" presetClass="entr" presetSubtype="4" fill="hold" grpId="0" nodeType="afterEffect">
                                  <p:stCondLst>
                                    <p:cond delay="0"/>
                                  </p:stCondLst>
                                  <p:childTnLst>
                                    <p:set>
                                      <p:cBhvr>
                                        <p:cTn id="119" dur="1" fill="hold">
                                          <p:stCondLst>
                                            <p:cond delay="0"/>
                                          </p:stCondLst>
                                        </p:cTn>
                                        <p:tgtEl>
                                          <p:spTgt spid="14"/>
                                        </p:tgtEl>
                                        <p:attrNameLst>
                                          <p:attrName>style.visibility</p:attrName>
                                        </p:attrNameLst>
                                      </p:cBhvr>
                                      <p:to>
                                        <p:strVal val="visible"/>
                                      </p:to>
                                    </p:set>
                                    <p:animEffect transition="in" filter="wipe(down)">
                                      <p:cBhvr>
                                        <p:cTn id="120" dur="500"/>
                                        <p:tgtEl>
                                          <p:spTgt spid="14"/>
                                        </p:tgtEl>
                                      </p:cBhvr>
                                    </p:animEffect>
                                  </p:childTnLst>
                                </p:cTn>
                              </p:par>
                            </p:childTnLst>
                          </p:cTn>
                        </p:par>
                      </p:childTnLst>
                    </p:cTn>
                  </p:par>
                  <p:par>
                    <p:cTn id="121" fill="hold">
                      <p:stCondLst>
                        <p:cond delay="indefinite"/>
                      </p:stCondLst>
                      <p:childTnLst>
                        <p:par>
                          <p:cTn id="122" fill="hold">
                            <p:stCondLst>
                              <p:cond delay="0"/>
                            </p:stCondLst>
                            <p:childTnLst>
                              <p:par>
                                <p:cTn id="123" presetID="21" presetClass="entr" presetSubtype="8" fill="hold" nodeType="clickEffect">
                                  <p:stCondLst>
                                    <p:cond delay="0"/>
                                  </p:stCondLst>
                                  <p:childTnLst>
                                    <p:set>
                                      <p:cBhvr>
                                        <p:cTn id="124" dur="1" fill="hold">
                                          <p:stCondLst>
                                            <p:cond delay="0"/>
                                          </p:stCondLst>
                                        </p:cTn>
                                        <p:tgtEl>
                                          <p:spTgt spid="20"/>
                                        </p:tgtEl>
                                        <p:attrNameLst>
                                          <p:attrName>style.visibility</p:attrName>
                                        </p:attrNameLst>
                                      </p:cBhvr>
                                      <p:to>
                                        <p:strVal val="visible"/>
                                      </p:to>
                                    </p:set>
                                    <p:animEffect transition="in" filter="wheel(8)">
                                      <p:cBhvr>
                                        <p:cTn id="125" dur="1000"/>
                                        <p:tgtEl>
                                          <p:spTgt spid="20"/>
                                        </p:tgtEl>
                                      </p:cBhvr>
                                    </p:animEffect>
                                  </p:childTnLst>
                                </p:cTn>
                              </p:par>
                            </p:childTnLst>
                          </p:cTn>
                        </p:par>
                        <p:par>
                          <p:cTn id="126" fill="hold">
                            <p:stCondLst>
                              <p:cond delay="1000"/>
                            </p:stCondLst>
                            <p:childTnLst>
                              <p:par>
                                <p:cTn id="127" presetID="1" presetClass="entr" presetSubtype="0" fill="hold" grpId="0" nodeType="afterEffect">
                                  <p:stCondLst>
                                    <p:cond delay="0"/>
                                  </p:stCondLst>
                                  <p:childTnLst>
                                    <p:set>
                                      <p:cBhvr>
                                        <p:cTn id="128" dur="1" fill="hold">
                                          <p:stCondLst>
                                            <p:cond delay="0"/>
                                          </p:stCondLst>
                                        </p:cTn>
                                        <p:tgtEl>
                                          <p:spTgt spid="39"/>
                                        </p:tgtEl>
                                        <p:attrNameLst>
                                          <p:attrName>style.visibility</p:attrName>
                                        </p:attrNameLst>
                                      </p:cBhvr>
                                      <p:to>
                                        <p:strVal val="visible"/>
                                      </p:to>
                                    </p:set>
                                  </p:childTnLst>
                                </p:cTn>
                              </p:par>
                            </p:childTnLst>
                          </p:cTn>
                        </p:par>
                        <p:par>
                          <p:cTn id="129" fill="hold">
                            <p:stCondLst>
                              <p:cond delay="1000"/>
                            </p:stCondLst>
                            <p:childTnLst>
                              <p:par>
                                <p:cTn id="130" presetID="22" presetClass="entr" presetSubtype="4" fill="hold" grpId="0" nodeType="afterEffect">
                                  <p:stCondLst>
                                    <p:cond delay="0"/>
                                  </p:stCondLst>
                                  <p:childTnLst>
                                    <p:set>
                                      <p:cBhvr>
                                        <p:cTn id="131" dur="1" fill="hold">
                                          <p:stCondLst>
                                            <p:cond delay="0"/>
                                          </p:stCondLst>
                                        </p:cTn>
                                        <p:tgtEl>
                                          <p:spTgt spid="9"/>
                                        </p:tgtEl>
                                        <p:attrNameLst>
                                          <p:attrName>style.visibility</p:attrName>
                                        </p:attrNameLst>
                                      </p:cBhvr>
                                      <p:to>
                                        <p:strVal val="visible"/>
                                      </p:to>
                                    </p:set>
                                    <p:animEffect transition="in" filter="wipe(down)">
                                      <p:cBhvr>
                                        <p:cTn id="132" dur="500"/>
                                        <p:tgtEl>
                                          <p:spTgt spid="9"/>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25"/>
                                        </p:tgtEl>
                                        <p:attrNameLst>
                                          <p:attrName>style.visibility</p:attrName>
                                        </p:attrNameLst>
                                      </p:cBhvr>
                                      <p:to>
                                        <p:strVal val="visible"/>
                                      </p:to>
                                    </p:set>
                                    <p:animEffect transition="in" filter="wipe(down)">
                                      <p:cBhvr>
                                        <p:cTn id="137" dur="500"/>
                                        <p:tgtEl>
                                          <p:spTgt spid="25"/>
                                        </p:tgtEl>
                                      </p:cBhvr>
                                    </p:animEffect>
                                  </p:childTnLst>
                                </p:cTn>
                              </p:par>
                            </p:childTnLst>
                          </p:cTn>
                        </p:par>
                      </p:childTnLst>
                    </p:cTn>
                  </p:par>
                  <p:par>
                    <p:cTn id="138" fill="hold">
                      <p:stCondLst>
                        <p:cond delay="indefinite"/>
                      </p:stCondLst>
                      <p:childTnLst>
                        <p:par>
                          <p:cTn id="139" fill="hold">
                            <p:stCondLst>
                              <p:cond delay="0"/>
                            </p:stCondLst>
                            <p:childTnLst>
                              <p:par>
                                <p:cTn id="140" presetID="21" presetClass="entr" presetSubtype="8" fill="hold" nodeType="clickEffect">
                                  <p:stCondLst>
                                    <p:cond delay="0"/>
                                  </p:stCondLst>
                                  <p:childTnLst>
                                    <p:set>
                                      <p:cBhvr>
                                        <p:cTn id="141" dur="1" fill="hold">
                                          <p:stCondLst>
                                            <p:cond delay="0"/>
                                          </p:stCondLst>
                                        </p:cTn>
                                        <p:tgtEl>
                                          <p:spTgt spid="31"/>
                                        </p:tgtEl>
                                        <p:attrNameLst>
                                          <p:attrName>style.visibility</p:attrName>
                                        </p:attrNameLst>
                                      </p:cBhvr>
                                      <p:to>
                                        <p:strVal val="visible"/>
                                      </p:to>
                                    </p:set>
                                    <p:animEffect transition="in" filter="wheel(8)">
                                      <p:cBhvr>
                                        <p:cTn id="142" dur="1000"/>
                                        <p:tgtEl>
                                          <p:spTgt spid="31"/>
                                        </p:tgtEl>
                                      </p:cBhvr>
                                    </p:animEffect>
                                  </p:childTnLst>
                                </p:cTn>
                              </p:par>
                            </p:childTnLst>
                          </p:cTn>
                        </p:par>
                        <p:par>
                          <p:cTn id="143" fill="hold">
                            <p:stCondLst>
                              <p:cond delay="1000"/>
                            </p:stCondLst>
                            <p:childTnLst>
                              <p:par>
                                <p:cTn id="144" presetID="1" presetClass="entr" presetSubtype="0" fill="hold" grpId="0" nodeType="afterEffect">
                                  <p:stCondLst>
                                    <p:cond delay="0"/>
                                  </p:stCondLst>
                                  <p:childTnLst>
                                    <p:set>
                                      <p:cBhvr>
                                        <p:cTn id="145" dur="1" fill="hold">
                                          <p:stCondLst>
                                            <p:cond delay="0"/>
                                          </p:stCondLst>
                                        </p:cTn>
                                        <p:tgtEl>
                                          <p:spTgt spid="40"/>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29"/>
                                        </p:tgtEl>
                                        <p:attrNameLst>
                                          <p:attrName>style.visibility</p:attrName>
                                        </p:attrNameLst>
                                      </p:cBhvr>
                                      <p:to>
                                        <p:strVal val="visible"/>
                                      </p:to>
                                    </p:set>
                                    <p:animEffect transition="in" filter="wheel(8)">
                                      <p:cBhvr>
                                        <p:cTn id="150" dur="1000"/>
                                        <p:tgtEl>
                                          <p:spTgt spid="29"/>
                                        </p:tgtEl>
                                      </p:cBhvr>
                                    </p:animEffect>
                                  </p:childTnLst>
                                </p:cTn>
                              </p:par>
                            </p:childTnLst>
                          </p:cTn>
                        </p:par>
                        <p:par>
                          <p:cTn id="151" fill="hold">
                            <p:stCondLst>
                              <p:cond delay="1000"/>
                            </p:stCondLst>
                            <p:childTnLst>
                              <p:par>
                                <p:cTn id="152" presetID="1" presetClass="entr" presetSubtype="0" fill="hold" grpId="0" nodeType="afterEffect">
                                  <p:stCondLst>
                                    <p:cond delay="0"/>
                                  </p:stCondLst>
                                  <p:childTnLst>
                                    <p:set>
                                      <p:cBhvr>
                                        <p:cTn id="153" dur="1" fill="hold">
                                          <p:stCondLst>
                                            <p:cond delay="0"/>
                                          </p:stCondLst>
                                        </p:cTn>
                                        <p:tgtEl>
                                          <p:spTgt spid="36"/>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21" presetClass="entr" presetSubtype="8" fill="hold" nodeType="click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wheel(8)">
                                      <p:cBhvr>
                                        <p:cTn id="158" dur="1000"/>
                                        <p:tgtEl>
                                          <p:spTgt spid="30"/>
                                        </p:tgtEl>
                                      </p:cBhvr>
                                    </p:animEffect>
                                  </p:childTnLst>
                                </p:cTn>
                              </p:par>
                            </p:childTnLst>
                          </p:cTn>
                        </p:par>
                        <p:par>
                          <p:cTn id="159" fill="hold">
                            <p:stCondLst>
                              <p:cond delay="1000"/>
                            </p:stCondLst>
                            <p:childTnLst>
                              <p:par>
                                <p:cTn id="160" presetID="1" presetClass="entr" presetSubtype="0" fill="hold" grpId="0" nodeType="afterEffect">
                                  <p:stCondLst>
                                    <p:cond delay="0"/>
                                  </p:stCondLst>
                                  <p:childTnLst>
                                    <p:set>
                                      <p:cBhvr>
                                        <p:cTn id="161" dur="1" fill="hold">
                                          <p:stCondLst>
                                            <p:cond delay="0"/>
                                          </p:stCondLst>
                                        </p:cTn>
                                        <p:tgtEl>
                                          <p:spTgt spid="38"/>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13" grpId="0" animBg="1"/>
      <p:bldP spid="14" grpId="0" animBg="1"/>
      <p:bldP spid="15" grpId="0" animBg="1"/>
      <p:bldP spid="16" grpId="0" animBg="1"/>
      <p:bldP spid="17" grpId="0" animBg="1"/>
      <p:bldP spid="25" grpId="0" animBg="1"/>
      <p:bldP spid="28" grpId="0" animBg="1"/>
      <p:bldP spid="36" grpId="0"/>
      <p:bldP spid="37" grpId="0"/>
      <p:bldP spid="38" grpId="0"/>
      <p:bldP spid="39" grpId="0"/>
      <p:bldP spid="40" grpId="0"/>
      <p:bldP spid="41" grpId="0"/>
      <p:bldP spid="42" grpId="0"/>
      <p:bldP spid="43" grpId="0"/>
      <p:bldP spid="44" grpId="0"/>
      <p:bldP spid="45" grpId="0"/>
      <p:bldP spid="46" grpId="0"/>
      <p:bldP spid="52" grpId="0"/>
      <p:bldP spid="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lang="en-US" sz="2400" cap="none" dirty="0"/>
              <a:t>A1={w| w has exactly two </a:t>
            </a:r>
            <a:r>
              <a:rPr lang="en-US" sz="2400" b="0" i="1" cap="none" dirty="0"/>
              <a:t>1</a:t>
            </a:r>
            <a:r>
              <a:rPr lang="en-US" sz="2400" cap="none" dirty="0"/>
              <a:t>s or at least two </a:t>
            </a:r>
            <a:r>
              <a:rPr lang="en-US" sz="2400" b="0" i="1" cap="none" dirty="0"/>
              <a:t>0</a:t>
            </a:r>
            <a:r>
              <a:rPr lang="en-US" sz="2400" cap="none" dirty="0"/>
              <a:t>s} for ∑ = {0,1}.</a:t>
            </a:r>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93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93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50731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76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76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9019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74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74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8831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57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57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7119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71046" y="5133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57586" y="5133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50552" y="5146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71046" y="531636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57586" y="531636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50552" y="532969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71046" y="5514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57586" y="5514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50552" y="5527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88487"/>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88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201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201815"/>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57819"/>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71046" y="4830184"/>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57586" y="48301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50552" y="48435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52179" y="4843512"/>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55806" y="5199516"/>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3" name="TextBox 932">
            <a:extLst>
              <a:ext uri="{FF2B5EF4-FFF2-40B4-BE49-F238E27FC236}">
                <a16:creationId xmlns:a16="http://schemas.microsoft.com/office/drawing/2014/main" id="{A5EA9B47-2C94-4629-B176-796CD9F7C1A4}"/>
              </a:ext>
            </a:extLst>
          </p:cNvPr>
          <p:cNvSpPr txBox="1"/>
          <p:nvPr/>
        </p:nvSpPr>
        <p:spPr>
          <a:xfrm>
            <a:off x="3527556" y="802610"/>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0358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4641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0B19B789-EB39-4C9E-8CAB-82C2AB8385B1}"/>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7" name="TextBox 256">
            <a:extLst>
              <a:ext uri="{FF2B5EF4-FFF2-40B4-BE49-F238E27FC236}">
                <a16:creationId xmlns:a16="http://schemas.microsoft.com/office/drawing/2014/main" id="{8523F4CC-19EA-4DBA-B236-338113012AA4}"/>
              </a:ext>
            </a:extLst>
          </p:cNvPr>
          <p:cNvSpPr txBox="1"/>
          <p:nvPr/>
        </p:nvSpPr>
        <p:spPr>
          <a:xfrm>
            <a:off x="3372984" y="4321555"/>
            <a:ext cx="1530515" cy="646331"/>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r>
              <a:rPr lang="en-US" altLang="en-US" b="1" dirty="0">
                <a:cs typeface="Arial" panose="020B0604020202020204" pitchFamily="34" charset="0"/>
                <a:sym typeface="Symbol" panose="05050102010706020507" pitchFamily="18" charset="2"/>
              </a:rPr>
              <a:t> </a:t>
            </a:r>
          </a:p>
          <a:p>
            <a:pPr algn="ctr"/>
            <a:r>
              <a:rPr lang="en-US" altLang="en-US" b="1" dirty="0">
                <a:cs typeface="Arial" panose="020B0604020202020204" pitchFamily="34" charset="0"/>
                <a:sym typeface="Symbol" panose="05050102010706020507" pitchFamily="18" charset="2"/>
              </a:rPr>
              <a:t>(Tuples)</a:t>
            </a:r>
          </a:p>
        </p:txBody>
      </p:sp>
      <p:cxnSp>
        <p:nvCxnSpPr>
          <p:cNvPr id="5" name="Straight Arrow Connector 4">
            <a:extLst>
              <a:ext uri="{FF2B5EF4-FFF2-40B4-BE49-F238E27FC236}">
                <a16:creationId xmlns:a16="http://schemas.microsoft.com/office/drawing/2014/main" id="{B70B1DB5-473E-45FE-875C-77F16E855DE5}"/>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7" name="TextBox 266">
            <a:extLst>
              <a:ext uri="{FF2B5EF4-FFF2-40B4-BE49-F238E27FC236}">
                <a16:creationId xmlns:a16="http://schemas.microsoft.com/office/drawing/2014/main" id="{A6B3A51C-0157-49FB-8F9D-26153F2DD096}"/>
              </a:ext>
            </a:extLst>
          </p:cNvPr>
          <p:cNvSpPr txBox="1"/>
          <p:nvPr/>
        </p:nvSpPr>
        <p:spPr>
          <a:xfrm>
            <a:off x="7035424" y="832362"/>
            <a:ext cx="1529456"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r>
              <a:rPr lang="en-US" altLang="en-US" b="1" dirty="0">
                <a:cs typeface="Arial" panose="020B0604020202020204" pitchFamily="34" charset="0"/>
              </a:rPr>
              <a:t> </a:t>
            </a:r>
          </a:p>
        </p:txBody>
      </p:sp>
      <p:cxnSp>
        <p:nvCxnSpPr>
          <p:cNvPr id="268" name="Straight Arrow Connector 267">
            <a:extLst>
              <a:ext uri="{FF2B5EF4-FFF2-40B4-BE49-F238E27FC236}">
                <a16:creationId xmlns:a16="http://schemas.microsoft.com/office/drawing/2014/main" id="{0B5235A3-78CF-4101-A502-459BCD47866B}"/>
              </a:ext>
            </a:extLst>
          </p:cNvPr>
          <p:cNvCxnSpPr>
            <a:cxnSpLocks/>
          </p:cNvCxnSpPr>
          <p:nvPr/>
        </p:nvCxnSpPr>
        <p:spPr>
          <a:xfrm flipH="1">
            <a:off x="6540925" y="103502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71" name="TextBox 270">
            <a:extLst>
              <a:ext uri="{FF2B5EF4-FFF2-40B4-BE49-F238E27FC236}">
                <a16:creationId xmlns:a16="http://schemas.microsoft.com/office/drawing/2014/main" id="{C96963ED-99EB-4F3D-B214-DF1E099C42A7}"/>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72" name="TextBox 271">
            <a:extLst>
              <a:ext uri="{FF2B5EF4-FFF2-40B4-BE49-F238E27FC236}">
                <a16:creationId xmlns:a16="http://schemas.microsoft.com/office/drawing/2014/main" id="{CEF67011-F299-496A-8AA1-1B958D49D6E6}"/>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Tree>
    <p:extLst>
      <p:ext uri="{BB962C8B-B14F-4D97-AF65-F5344CB8AC3E}">
        <p14:creationId xmlns:p14="http://schemas.microsoft.com/office/powerpoint/2010/main" val="347448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7"/>
                                        </p:tgtEl>
                                        <p:attrNameLst>
                                          <p:attrName>style.visibility</p:attrName>
                                        </p:attrNameLst>
                                      </p:cBhvr>
                                      <p:to>
                                        <p:strVal val="visible"/>
                                      </p:to>
                                    </p:set>
                                  </p:childTnLst>
                                </p:cTn>
                              </p:par>
                              <p:par>
                                <p:cTn id="21" presetID="21" presetClass="entr" presetSubtype="8" fill="hold" nodeType="withEffect">
                                  <p:stCondLst>
                                    <p:cond delay="0"/>
                                  </p:stCondLst>
                                  <p:childTnLst>
                                    <p:set>
                                      <p:cBhvr>
                                        <p:cTn id="22" dur="1" fill="hold">
                                          <p:stCondLst>
                                            <p:cond delay="0"/>
                                          </p:stCondLst>
                                        </p:cTn>
                                        <p:tgtEl>
                                          <p:spTgt spid="268"/>
                                        </p:tgtEl>
                                        <p:attrNameLst>
                                          <p:attrName>style.visibility</p:attrName>
                                        </p:attrNameLst>
                                      </p:cBhvr>
                                      <p:to>
                                        <p:strVal val="visible"/>
                                      </p:to>
                                    </p:set>
                                    <p:animEffect transition="in" filter="wheel(8)">
                                      <p:cBhvr>
                                        <p:cTn id="23" dur="1000"/>
                                        <p:tgtEl>
                                          <p:spTgt spid="26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2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2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4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64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4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5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5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65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660"/>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661"/>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6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66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66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66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67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675"/>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67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68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68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68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68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68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690"/>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69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696"/>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69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70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703"/>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704"/>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709"/>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710"/>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711"/>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716"/>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717"/>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718"/>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723"/>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724"/>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725"/>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730"/>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731"/>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732"/>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737"/>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738"/>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739"/>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744"/>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745"/>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746"/>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751"/>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752"/>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753"/>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758"/>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759"/>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760"/>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765"/>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766"/>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767"/>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772"/>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773"/>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774"/>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779"/>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780"/>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781"/>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786"/>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787"/>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788"/>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793"/>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794"/>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795"/>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800"/>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801"/>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802"/>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807"/>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808"/>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809"/>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814"/>
                                        </p:tgtEl>
                                        <p:attrNameLst>
                                          <p:attrName>style.visibility</p:attrName>
                                        </p:attrNameLst>
                                      </p:cBhvr>
                                      <p:to>
                                        <p:strVal val="visible"/>
                                      </p:to>
                                    </p:set>
                                  </p:childTnLst>
                                </p:cTn>
                              </p:par>
                              <p:par>
                                <p:cTn id="178" presetID="1" presetClass="entr" presetSubtype="0" fill="hold" grpId="0" nodeType="withEffect">
                                  <p:stCondLst>
                                    <p:cond delay="0"/>
                                  </p:stCondLst>
                                  <p:childTnLst>
                                    <p:set>
                                      <p:cBhvr>
                                        <p:cTn id="179" dur="1" fill="hold">
                                          <p:stCondLst>
                                            <p:cond delay="0"/>
                                          </p:stCondLst>
                                        </p:cTn>
                                        <p:tgtEl>
                                          <p:spTgt spid="815"/>
                                        </p:tgtEl>
                                        <p:attrNameLst>
                                          <p:attrName>style.visibility</p:attrName>
                                        </p:attrNameLst>
                                      </p:cBhvr>
                                      <p:to>
                                        <p:strVal val="visible"/>
                                      </p:to>
                                    </p:set>
                                  </p:childTnLst>
                                </p:cTn>
                              </p:par>
                              <p:par>
                                <p:cTn id="180" presetID="1" presetClass="entr" presetSubtype="0" fill="hold" grpId="0" nodeType="withEffect">
                                  <p:stCondLst>
                                    <p:cond delay="0"/>
                                  </p:stCondLst>
                                  <p:childTnLst>
                                    <p:set>
                                      <p:cBhvr>
                                        <p:cTn id="181" dur="1" fill="hold">
                                          <p:stCondLst>
                                            <p:cond delay="0"/>
                                          </p:stCondLst>
                                        </p:cTn>
                                        <p:tgtEl>
                                          <p:spTgt spid="816"/>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821"/>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822"/>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823"/>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828"/>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829"/>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830"/>
                                        </p:tgtEl>
                                        <p:attrNameLst>
                                          <p:attrName>style.visibility</p:attrName>
                                        </p:attrNameLst>
                                      </p:cBhvr>
                                      <p:to>
                                        <p:strVal val="visible"/>
                                      </p:to>
                                    </p:set>
                                  </p:childTnLst>
                                </p:cTn>
                              </p:par>
                              <p:par>
                                <p:cTn id="194" presetID="1" presetClass="entr" presetSubtype="0" fill="hold" grpId="0" nodeType="withEffect">
                                  <p:stCondLst>
                                    <p:cond delay="0"/>
                                  </p:stCondLst>
                                  <p:childTnLst>
                                    <p:set>
                                      <p:cBhvr>
                                        <p:cTn id="195" dur="1" fill="hold">
                                          <p:stCondLst>
                                            <p:cond delay="0"/>
                                          </p:stCondLst>
                                        </p:cTn>
                                        <p:tgtEl>
                                          <p:spTgt spid="835"/>
                                        </p:tgtEl>
                                        <p:attrNameLst>
                                          <p:attrName>style.visibility</p:attrName>
                                        </p:attrNameLst>
                                      </p:cBhvr>
                                      <p:to>
                                        <p:strVal val="visible"/>
                                      </p:to>
                                    </p:set>
                                  </p:childTnLst>
                                </p:cTn>
                              </p:par>
                              <p:par>
                                <p:cTn id="196" presetID="1" presetClass="entr" presetSubtype="0" fill="hold" grpId="0" nodeType="withEffect">
                                  <p:stCondLst>
                                    <p:cond delay="0"/>
                                  </p:stCondLst>
                                  <p:childTnLst>
                                    <p:set>
                                      <p:cBhvr>
                                        <p:cTn id="197" dur="1" fill="hold">
                                          <p:stCondLst>
                                            <p:cond delay="0"/>
                                          </p:stCondLst>
                                        </p:cTn>
                                        <p:tgtEl>
                                          <p:spTgt spid="836"/>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837"/>
                                        </p:tgtEl>
                                        <p:attrNameLst>
                                          <p:attrName>style.visibility</p:attrName>
                                        </p:attrNameLst>
                                      </p:cBhvr>
                                      <p:to>
                                        <p:strVal val="visible"/>
                                      </p:to>
                                    </p:set>
                                  </p:childTnLst>
                                </p:cTn>
                              </p:par>
                              <p:par>
                                <p:cTn id="200" presetID="1" presetClass="entr" presetSubtype="0" fill="hold" grpId="0" nodeType="withEffect">
                                  <p:stCondLst>
                                    <p:cond delay="0"/>
                                  </p:stCondLst>
                                  <p:childTnLst>
                                    <p:set>
                                      <p:cBhvr>
                                        <p:cTn id="201" dur="1" fill="hold">
                                          <p:stCondLst>
                                            <p:cond delay="0"/>
                                          </p:stCondLst>
                                        </p:cTn>
                                        <p:tgtEl>
                                          <p:spTgt spid="842"/>
                                        </p:tgtEl>
                                        <p:attrNameLst>
                                          <p:attrName>style.visibility</p:attrName>
                                        </p:attrNameLst>
                                      </p:cBhvr>
                                      <p:to>
                                        <p:strVal val="visible"/>
                                      </p:to>
                                    </p:set>
                                  </p:childTnLst>
                                </p:cTn>
                              </p:par>
                              <p:par>
                                <p:cTn id="202" presetID="1" presetClass="entr" presetSubtype="0" fill="hold" grpId="0" nodeType="withEffect">
                                  <p:stCondLst>
                                    <p:cond delay="0"/>
                                  </p:stCondLst>
                                  <p:childTnLst>
                                    <p:set>
                                      <p:cBhvr>
                                        <p:cTn id="203" dur="1" fill="hold">
                                          <p:stCondLst>
                                            <p:cond delay="0"/>
                                          </p:stCondLst>
                                        </p:cTn>
                                        <p:tgtEl>
                                          <p:spTgt spid="843"/>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844"/>
                                        </p:tgtEl>
                                        <p:attrNameLst>
                                          <p:attrName>style.visibility</p:attrName>
                                        </p:attrNameLst>
                                      </p:cBhvr>
                                      <p:to>
                                        <p:strVal val="visible"/>
                                      </p:to>
                                    </p:set>
                                  </p:childTnLst>
                                </p:cTn>
                              </p:par>
                              <p:par>
                                <p:cTn id="206" presetID="1" presetClass="entr" presetSubtype="0" fill="hold" grpId="0" nodeType="withEffect">
                                  <p:stCondLst>
                                    <p:cond delay="0"/>
                                  </p:stCondLst>
                                  <p:childTnLst>
                                    <p:set>
                                      <p:cBhvr>
                                        <p:cTn id="207" dur="1" fill="hold">
                                          <p:stCondLst>
                                            <p:cond delay="0"/>
                                          </p:stCondLst>
                                        </p:cTn>
                                        <p:tgtEl>
                                          <p:spTgt spid="849"/>
                                        </p:tgtEl>
                                        <p:attrNameLst>
                                          <p:attrName>style.visibility</p:attrName>
                                        </p:attrNameLst>
                                      </p:cBhvr>
                                      <p:to>
                                        <p:strVal val="visible"/>
                                      </p:to>
                                    </p:set>
                                  </p:childTnLst>
                                </p:cTn>
                              </p:par>
                              <p:par>
                                <p:cTn id="208" presetID="1" presetClass="entr" presetSubtype="0" fill="hold" grpId="0" nodeType="withEffect">
                                  <p:stCondLst>
                                    <p:cond delay="0"/>
                                  </p:stCondLst>
                                  <p:childTnLst>
                                    <p:set>
                                      <p:cBhvr>
                                        <p:cTn id="209" dur="1" fill="hold">
                                          <p:stCondLst>
                                            <p:cond delay="0"/>
                                          </p:stCondLst>
                                        </p:cTn>
                                        <p:tgtEl>
                                          <p:spTgt spid="850"/>
                                        </p:tgtEl>
                                        <p:attrNameLst>
                                          <p:attrName>style.visibility</p:attrName>
                                        </p:attrNameLst>
                                      </p:cBhvr>
                                      <p:to>
                                        <p:strVal val="visible"/>
                                      </p:to>
                                    </p:set>
                                  </p:childTnLst>
                                </p:cTn>
                              </p:par>
                              <p:par>
                                <p:cTn id="210" presetID="1" presetClass="entr" presetSubtype="0" fill="hold" grpId="0" nodeType="withEffect">
                                  <p:stCondLst>
                                    <p:cond delay="0"/>
                                  </p:stCondLst>
                                  <p:childTnLst>
                                    <p:set>
                                      <p:cBhvr>
                                        <p:cTn id="211" dur="1" fill="hold">
                                          <p:stCondLst>
                                            <p:cond delay="0"/>
                                          </p:stCondLst>
                                        </p:cTn>
                                        <p:tgtEl>
                                          <p:spTgt spid="851"/>
                                        </p:tgtEl>
                                        <p:attrNameLst>
                                          <p:attrName>style.visibility</p:attrName>
                                        </p:attrNameLst>
                                      </p:cBhvr>
                                      <p:to>
                                        <p:strVal val="visible"/>
                                      </p:to>
                                    </p:set>
                                  </p:childTnLst>
                                </p:cTn>
                              </p:par>
                              <p:par>
                                <p:cTn id="212" presetID="1" presetClass="entr" presetSubtype="0" fill="hold" grpId="0" nodeType="withEffect">
                                  <p:stCondLst>
                                    <p:cond delay="0"/>
                                  </p:stCondLst>
                                  <p:childTnLst>
                                    <p:set>
                                      <p:cBhvr>
                                        <p:cTn id="213" dur="1" fill="hold">
                                          <p:stCondLst>
                                            <p:cond delay="0"/>
                                          </p:stCondLst>
                                        </p:cTn>
                                        <p:tgtEl>
                                          <p:spTgt spid="856"/>
                                        </p:tgtEl>
                                        <p:attrNameLst>
                                          <p:attrName>style.visibility</p:attrName>
                                        </p:attrNameLst>
                                      </p:cBhvr>
                                      <p:to>
                                        <p:strVal val="visible"/>
                                      </p:to>
                                    </p:set>
                                  </p:childTnLst>
                                </p:cTn>
                              </p:par>
                              <p:par>
                                <p:cTn id="214" presetID="1" presetClass="entr" presetSubtype="0" fill="hold" grpId="0" nodeType="withEffect">
                                  <p:stCondLst>
                                    <p:cond delay="0"/>
                                  </p:stCondLst>
                                  <p:childTnLst>
                                    <p:set>
                                      <p:cBhvr>
                                        <p:cTn id="215" dur="1" fill="hold">
                                          <p:stCondLst>
                                            <p:cond delay="0"/>
                                          </p:stCondLst>
                                        </p:cTn>
                                        <p:tgtEl>
                                          <p:spTgt spid="857"/>
                                        </p:tgtEl>
                                        <p:attrNameLst>
                                          <p:attrName>style.visibility</p:attrName>
                                        </p:attrNameLst>
                                      </p:cBhvr>
                                      <p:to>
                                        <p:strVal val="visible"/>
                                      </p:to>
                                    </p:set>
                                  </p:childTnLst>
                                </p:cTn>
                              </p:par>
                              <p:par>
                                <p:cTn id="216" presetID="1" presetClass="entr" presetSubtype="0" fill="hold" grpId="0" nodeType="withEffect">
                                  <p:stCondLst>
                                    <p:cond delay="0"/>
                                  </p:stCondLst>
                                  <p:childTnLst>
                                    <p:set>
                                      <p:cBhvr>
                                        <p:cTn id="217" dur="1" fill="hold">
                                          <p:stCondLst>
                                            <p:cond delay="0"/>
                                          </p:stCondLst>
                                        </p:cTn>
                                        <p:tgtEl>
                                          <p:spTgt spid="858"/>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863"/>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864"/>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865"/>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870"/>
                                        </p:tgtEl>
                                        <p:attrNameLst>
                                          <p:attrName>style.visibility</p:attrName>
                                        </p:attrNameLst>
                                      </p:cBhvr>
                                      <p:to>
                                        <p:strVal val="visible"/>
                                      </p:to>
                                    </p:set>
                                  </p:childTnLst>
                                </p:cTn>
                              </p:par>
                              <p:par>
                                <p:cTn id="226" presetID="1" presetClass="entr" presetSubtype="0" fill="hold" grpId="0" nodeType="withEffect">
                                  <p:stCondLst>
                                    <p:cond delay="0"/>
                                  </p:stCondLst>
                                  <p:childTnLst>
                                    <p:set>
                                      <p:cBhvr>
                                        <p:cTn id="227" dur="1" fill="hold">
                                          <p:stCondLst>
                                            <p:cond delay="0"/>
                                          </p:stCondLst>
                                        </p:cTn>
                                        <p:tgtEl>
                                          <p:spTgt spid="871"/>
                                        </p:tgtEl>
                                        <p:attrNameLst>
                                          <p:attrName>style.visibility</p:attrName>
                                        </p:attrNameLst>
                                      </p:cBhvr>
                                      <p:to>
                                        <p:strVal val="visible"/>
                                      </p:to>
                                    </p:set>
                                  </p:childTnLst>
                                </p:cTn>
                              </p:par>
                              <p:par>
                                <p:cTn id="228" presetID="1" presetClass="entr" presetSubtype="0" fill="hold" grpId="0" nodeType="withEffect">
                                  <p:stCondLst>
                                    <p:cond delay="0"/>
                                  </p:stCondLst>
                                  <p:childTnLst>
                                    <p:set>
                                      <p:cBhvr>
                                        <p:cTn id="229" dur="1" fill="hold">
                                          <p:stCondLst>
                                            <p:cond delay="0"/>
                                          </p:stCondLst>
                                        </p:cTn>
                                        <p:tgtEl>
                                          <p:spTgt spid="872"/>
                                        </p:tgtEl>
                                        <p:attrNameLst>
                                          <p:attrName>style.visibility</p:attrName>
                                        </p:attrNameLst>
                                      </p:cBhvr>
                                      <p:to>
                                        <p:strVal val="visible"/>
                                      </p:to>
                                    </p:set>
                                  </p:childTnLst>
                                </p:cTn>
                              </p:par>
                              <p:par>
                                <p:cTn id="230" presetID="1" presetClass="entr" presetSubtype="0" fill="hold" grpId="0" nodeType="withEffect">
                                  <p:stCondLst>
                                    <p:cond delay="0"/>
                                  </p:stCondLst>
                                  <p:childTnLst>
                                    <p:set>
                                      <p:cBhvr>
                                        <p:cTn id="231" dur="1" fill="hold">
                                          <p:stCondLst>
                                            <p:cond delay="0"/>
                                          </p:stCondLst>
                                        </p:cTn>
                                        <p:tgtEl>
                                          <p:spTgt spid="877"/>
                                        </p:tgtEl>
                                        <p:attrNameLst>
                                          <p:attrName>style.visibility</p:attrName>
                                        </p:attrNameLst>
                                      </p:cBhvr>
                                      <p:to>
                                        <p:strVal val="visible"/>
                                      </p:to>
                                    </p:set>
                                  </p:childTnLst>
                                </p:cTn>
                              </p:par>
                              <p:par>
                                <p:cTn id="232" presetID="1" presetClass="entr" presetSubtype="0" fill="hold" grpId="0" nodeType="withEffect">
                                  <p:stCondLst>
                                    <p:cond delay="0"/>
                                  </p:stCondLst>
                                  <p:childTnLst>
                                    <p:set>
                                      <p:cBhvr>
                                        <p:cTn id="233" dur="1" fill="hold">
                                          <p:stCondLst>
                                            <p:cond delay="0"/>
                                          </p:stCondLst>
                                        </p:cTn>
                                        <p:tgtEl>
                                          <p:spTgt spid="878"/>
                                        </p:tgtEl>
                                        <p:attrNameLst>
                                          <p:attrName>style.visibility</p:attrName>
                                        </p:attrNameLst>
                                      </p:cBhvr>
                                      <p:to>
                                        <p:strVal val="visible"/>
                                      </p:to>
                                    </p:set>
                                  </p:childTnLst>
                                </p:cTn>
                              </p:par>
                              <p:par>
                                <p:cTn id="234" presetID="1" presetClass="entr" presetSubtype="0" fill="hold" grpId="0" nodeType="withEffect">
                                  <p:stCondLst>
                                    <p:cond delay="0"/>
                                  </p:stCondLst>
                                  <p:childTnLst>
                                    <p:set>
                                      <p:cBhvr>
                                        <p:cTn id="235" dur="1" fill="hold">
                                          <p:stCondLst>
                                            <p:cond delay="0"/>
                                          </p:stCondLst>
                                        </p:cTn>
                                        <p:tgtEl>
                                          <p:spTgt spid="879"/>
                                        </p:tgtEl>
                                        <p:attrNameLst>
                                          <p:attrName>style.visibility</p:attrName>
                                        </p:attrNameLst>
                                      </p:cBhvr>
                                      <p:to>
                                        <p:strVal val="visible"/>
                                      </p:to>
                                    </p:set>
                                  </p:childTnLst>
                                </p:cTn>
                              </p:par>
                              <p:par>
                                <p:cTn id="236" presetID="1" presetClass="entr" presetSubtype="0" fill="hold" grpId="0" nodeType="withEffect">
                                  <p:stCondLst>
                                    <p:cond delay="0"/>
                                  </p:stCondLst>
                                  <p:childTnLst>
                                    <p:set>
                                      <p:cBhvr>
                                        <p:cTn id="237" dur="1" fill="hold">
                                          <p:stCondLst>
                                            <p:cond delay="0"/>
                                          </p:stCondLst>
                                        </p:cTn>
                                        <p:tgtEl>
                                          <p:spTgt spid="884"/>
                                        </p:tgtEl>
                                        <p:attrNameLst>
                                          <p:attrName>style.visibility</p:attrName>
                                        </p:attrNameLst>
                                      </p:cBhvr>
                                      <p:to>
                                        <p:strVal val="visible"/>
                                      </p:to>
                                    </p:set>
                                  </p:childTnLst>
                                </p:cTn>
                              </p:par>
                              <p:par>
                                <p:cTn id="238" presetID="1" presetClass="entr" presetSubtype="0" fill="hold" grpId="0" nodeType="withEffect">
                                  <p:stCondLst>
                                    <p:cond delay="0"/>
                                  </p:stCondLst>
                                  <p:childTnLst>
                                    <p:set>
                                      <p:cBhvr>
                                        <p:cTn id="239" dur="1" fill="hold">
                                          <p:stCondLst>
                                            <p:cond delay="0"/>
                                          </p:stCondLst>
                                        </p:cTn>
                                        <p:tgtEl>
                                          <p:spTgt spid="885"/>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886"/>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presetID="1" presetClass="entr" presetSubtype="0" fill="hold" grpId="0" nodeType="clickEffect">
                                  <p:stCondLst>
                                    <p:cond delay="0"/>
                                  </p:stCondLst>
                                  <p:childTnLst>
                                    <p:set>
                                      <p:cBhvr>
                                        <p:cTn id="245" dur="1" fill="hold">
                                          <p:stCondLst>
                                            <p:cond delay="0"/>
                                          </p:stCondLst>
                                        </p:cTn>
                                        <p:tgtEl>
                                          <p:spTgt spid="257"/>
                                        </p:tgtEl>
                                        <p:attrNameLst>
                                          <p:attrName>style.visibility</p:attrName>
                                        </p:attrNameLst>
                                      </p:cBhvr>
                                      <p:to>
                                        <p:strVal val="visible"/>
                                      </p:to>
                                    </p:set>
                                  </p:childTnLst>
                                </p:cTn>
                              </p:par>
                              <p:par>
                                <p:cTn id="246" presetID="21" presetClass="entr" presetSubtype="8" fill="hold" nodeType="withEffect">
                                  <p:stCondLst>
                                    <p:cond delay="0"/>
                                  </p:stCondLst>
                                  <p:childTnLst>
                                    <p:set>
                                      <p:cBhvr>
                                        <p:cTn id="247" dur="1" fill="hold">
                                          <p:stCondLst>
                                            <p:cond delay="0"/>
                                          </p:stCondLst>
                                        </p:cTn>
                                        <p:tgtEl>
                                          <p:spTgt spid="5"/>
                                        </p:tgtEl>
                                        <p:attrNameLst>
                                          <p:attrName>style.visibility</p:attrName>
                                        </p:attrNameLst>
                                      </p:cBhvr>
                                      <p:to>
                                        <p:strVal val="visible"/>
                                      </p:to>
                                    </p:set>
                                    <p:animEffect transition="in" filter="wheel(8)">
                                      <p:cBhvr>
                                        <p:cTn id="248" dur="1000"/>
                                        <p:tgtEl>
                                          <p:spTgt spid="5"/>
                                        </p:tgtEl>
                                      </p:cBhvr>
                                    </p:animEffec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iterate type="wd">
                                    <p:tmAbs val="500"/>
                                  </p:iterate>
                                  <p:childTnLst>
                                    <p:set>
                                      <p:cBhvr>
                                        <p:cTn id="252" dur="1" fill="hold">
                                          <p:stCondLst>
                                            <p:cond delay="0"/>
                                          </p:stCondLst>
                                        </p:cTn>
                                        <p:tgtEl>
                                          <p:spTgt spid="629"/>
                                        </p:tgtEl>
                                        <p:attrNameLst>
                                          <p:attrName>style.visibility</p:attrName>
                                        </p:attrNameLst>
                                      </p:cBhvr>
                                      <p:to>
                                        <p:strVal val="visible"/>
                                      </p:to>
                                    </p:set>
                                  </p:childTnLst>
                                </p:cTn>
                              </p:par>
                            </p:childTnLst>
                          </p:cTn>
                        </p:par>
                        <p:par>
                          <p:cTn id="253" fill="hold">
                            <p:stCondLst>
                              <p:cond delay="0"/>
                            </p:stCondLst>
                            <p:childTnLst>
                              <p:par>
                                <p:cTn id="254" presetID="1" presetClass="entr" presetSubtype="0" fill="hold" grpId="0" nodeType="afterEffect">
                                  <p:stCondLst>
                                    <p:cond delay="0"/>
                                  </p:stCondLst>
                                  <p:iterate type="wd">
                                    <p:tmAbs val="500"/>
                                  </p:iterate>
                                  <p:childTnLst>
                                    <p:set>
                                      <p:cBhvr>
                                        <p:cTn id="255" dur="1" fill="hold">
                                          <p:stCondLst>
                                            <p:cond delay="0"/>
                                          </p:stCondLst>
                                        </p:cTn>
                                        <p:tgtEl>
                                          <p:spTgt spid="665"/>
                                        </p:tgtEl>
                                        <p:attrNameLst>
                                          <p:attrName>style.visibility</p:attrName>
                                        </p:attrNameLst>
                                      </p:cBhvr>
                                      <p:to>
                                        <p:strVal val="visible"/>
                                      </p:to>
                                    </p:set>
                                  </p:childTnLst>
                                </p:cTn>
                              </p:par>
                            </p:childTnLst>
                          </p:cTn>
                        </p:par>
                        <p:par>
                          <p:cTn id="256" fill="hold">
                            <p:stCondLst>
                              <p:cond delay="0"/>
                            </p:stCondLst>
                            <p:childTnLst>
                              <p:par>
                                <p:cTn id="257" presetID="1" presetClass="entr" presetSubtype="0" fill="hold" grpId="0" nodeType="afterEffect">
                                  <p:stCondLst>
                                    <p:cond delay="0"/>
                                  </p:stCondLst>
                                  <p:iterate type="wd">
                                    <p:tmAbs val="500"/>
                                  </p:iterate>
                                  <p:childTnLst>
                                    <p:set>
                                      <p:cBhvr>
                                        <p:cTn id="258" dur="1" fill="hold">
                                          <p:stCondLst>
                                            <p:cond delay="0"/>
                                          </p:stCondLst>
                                        </p:cTn>
                                        <p:tgtEl>
                                          <p:spTgt spid="686"/>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627"/>
                                        </p:tgtEl>
                                        <p:attrNameLst>
                                          <p:attrName>style.visibility</p:attrName>
                                        </p:attrNameLst>
                                      </p:cBhvr>
                                      <p:to>
                                        <p:strVal val="visible"/>
                                      </p:to>
                                    </p:set>
                                  </p:childTnLst>
                                </p:cTn>
                              </p:par>
                            </p:childTnLst>
                          </p:cTn>
                        </p:par>
                        <p:par>
                          <p:cTn id="263" fill="hold">
                            <p:stCondLst>
                              <p:cond delay="0"/>
                            </p:stCondLst>
                            <p:childTnLst>
                              <p:par>
                                <p:cTn id="264" presetID="1" presetClass="entr" presetSubtype="0" fill="hold" grpId="0" nodeType="afterEffect">
                                  <p:stCondLst>
                                    <p:cond delay="200"/>
                                  </p:stCondLst>
                                  <p:iterate type="wd">
                                    <p:tmAbs val="500"/>
                                  </p:iterate>
                                  <p:childTnLst>
                                    <p:set>
                                      <p:cBhvr>
                                        <p:cTn id="265" dur="1" fill="hold">
                                          <p:stCondLst>
                                            <p:cond delay="0"/>
                                          </p:stCondLst>
                                        </p:cTn>
                                        <p:tgtEl>
                                          <p:spTgt spid="663"/>
                                        </p:tgtEl>
                                        <p:attrNameLst>
                                          <p:attrName>style.visibility</p:attrName>
                                        </p:attrNameLst>
                                      </p:cBhvr>
                                      <p:to>
                                        <p:strVal val="visible"/>
                                      </p:to>
                                    </p:set>
                                  </p:childTnLst>
                                </p:cTn>
                              </p:par>
                            </p:childTnLst>
                          </p:cTn>
                        </p:par>
                        <p:par>
                          <p:cTn id="266" fill="hold">
                            <p:stCondLst>
                              <p:cond delay="200"/>
                            </p:stCondLst>
                            <p:childTnLst>
                              <p:par>
                                <p:cTn id="267" presetID="1" presetClass="entr" presetSubtype="0" fill="hold" grpId="0" nodeType="afterEffect">
                                  <p:stCondLst>
                                    <p:cond delay="200"/>
                                  </p:stCondLst>
                                  <p:iterate type="wd">
                                    <p:tmAbs val="500"/>
                                  </p:iterate>
                                  <p:childTnLst>
                                    <p:set>
                                      <p:cBhvr>
                                        <p:cTn id="268" dur="1" fill="hold">
                                          <p:stCondLst>
                                            <p:cond delay="0"/>
                                          </p:stCondLst>
                                        </p:cTn>
                                        <p:tgtEl>
                                          <p:spTgt spid="684"/>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iterate type="wd">
                                    <p:tmAbs val="500"/>
                                  </p:iterate>
                                  <p:childTnLst>
                                    <p:set>
                                      <p:cBhvr>
                                        <p:cTn id="272" dur="1" fill="hold">
                                          <p:stCondLst>
                                            <p:cond delay="0"/>
                                          </p:stCondLst>
                                        </p:cTn>
                                        <p:tgtEl>
                                          <p:spTgt spid="707"/>
                                        </p:tgtEl>
                                        <p:attrNameLst>
                                          <p:attrName>style.visibility</p:attrName>
                                        </p:attrNameLst>
                                      </p:cBhvr>
                                      <p:to>
                                        <p:strVal val="visible"/>
                                      </p:to>
                                    </p:set>
                                  </p:childTnLst>
                                </p:cTn>
                              </p:par>
                            </p:childTnLst>
                          </p:cTn>
                        </p:par>
                        <p:par>
                          <p:cTn id="273" fill="hold">
                            <p:stCondLst>
                              <p:cond delay="0"/>
                            </p:stCondLst>
                            <p:childTnLst>
                              <p:par>
                                <p:cTn id="274" presetID="1" presetClass="entr" presetSubtype="0" fill="hold" grpId="0" nodeType="afterEffect">
                                  <p:stCondLst>
                                    <p:cond delay="0"/>
                                  </p:stCondLst>
                                  <p:iterate type="wd">
                                    <p:tmAbs val="500"/>
                                  </p:iterate>
                                  <p:childTnLst>
                                    <p:set>
                                      <p:cBhvr>
                                        <p:cTn id="275" dur="1" fill="hold">
                                          <p:stCondLst>
                                            <p:cond delay="0"/>
                                          </p:stCondLst>
                                        </p:cTn>
                                        <p:tgtEl>
                                          <p:spTgt spid="728"/>
                                        </p:tgtEl>
                                        <p:attrNameLst>
                                          <p:attrName>style.visibility</p:attrName>
                                        </p:attrNameLst>
                                      </p:cBhvr>
                                      <p:to>
                                        <p:strVal val="visible"/>
                                      </p:to>
                                    </p:set>
                                  </p:childTnLst>
                                </p:cTn>
                              </p:par>
                            </p:childTnLst>
                          </p:cTn>
                        </p:par>
                        <p:par>
                          <p:cTn id="276" fill="hold">
                            <p:stCondLst>
                              <p:cond delay="0"/>
                            </p:stCondLst>
                            <p:childTnLst>
                              <p:par>
                                <p:cTn id="277" presetID="1" presetClass="entr" presetSubtype="0" fill="hold" grpId="0" nodeType="afterEffect">
                                  <p:stCondLst>
                                    <p:cond delay="0"/>
                                  </p:stCondLst>
                                  <p:iterate type="wd">
                                    <p:tmAbs val="500"/>
                                  </p:iterate>
                                  <p:childTnLst>
                                    <p:set>
                                      <p:cBhvr>
                                        <p:cTn id="278" dur="1" fill="hold">
                                          <p:stCondLst>
                                            <p:cond delay="0"/>
                                          </p:stCondLst>
                                        </p:cTn>
                                        <p:tgtEl>
                                          <p:spTgt spid="749"/>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ntr" presetSubtype="0" fill="hold" grpId="0" nodeType="clickEffect">
                                  <p:stCondLst>
                                    <p:cond delay="0"/>
                                  </p:stCondLst>
                                  <p:iterate type="wd">
                                    <p:tmAbs val="500"/>
                                  </p:iterate>
                                  <p:childTnLst>
                                    <p:set>
                                      <p:cBhvr>
                                        <p:cTn id="282" dur="1" fill="hold">
                                          <p:stCondLst>
                                            <p:cond delay="0"/>
                                          </p:stCondLst>
                                        </p:cTn>
                                        <p:tgtEl>
                                          <p:spTgt spid="705"/>
                                        </p:tgtEl>
                                        <p:attrNameLst>
                                          <p:attrName>style.visibility</p:attrName>
                                        </p:attrNameLst>
                                      </p:cBhvr>
                                      <p:to>
                                        <p:strVal val="visible"/>
                                      </p:to>
                                    </p:set>
                                  </p:childTnLst>
                                </p:cTn>
                              </p:par>
                            </p:childTnLst>
                          </p:cTn>
                        </p:par>
                        <p:par>
                          <p:cTn id="283" fill="hold">
                            <p:stCondLst>
                              <p:cond delay="0"/>
                            </p:stCondLst>
                            <p:childTnLst>
                              <p:par>
                                <p:cTn id="284" presetID="1" presetClass="entr" presetSubtype="0" fill="hold" grpId="0" nodeType="afterEffect">
                                  <p:stCondLst>
                                    <p:cond delay="200"/>
                                  </p:stCondLst>
                                  <p:iterate type="wd">
                                    <p:tmAbs val="500"/>
                                  </p:iterate>
                                  <p:childTnLst>
                                    <p:set>
                                      <p:cBhvr>
                                        <p:cTn id="285" dur="1" fill="hold">
                                          <p:stCondLst>
                                            <p:cond delay="0"/>
                                          </p:stCondLst>
                                        </p:cTn>
                                        <p:tgtEl>
                                          <p:spTgt spid="726"/>
                                        </p:tgtEl>
                                        <p:attrNameLst>
                                          <p:attrName>style.visibility</p:attrName>
                                        </p:attrNameLst>
                                      </p:cBhvr>
                                      <p:to>
                                        <p:strVal val="visible"/>
                                      </p:to>
                                    </p:set>
                                  </p:childTnLst>
                                </p:cTn>
                              </p:par>
                            </p:childTnLst>
                          </p:cTn>
                        </p:par>
                        <p:par>
                          <p:cTn id="286" fill="hold">
                            <p:stCondLst>
                              <p:cond delay="200"/>
                            </p:stCondLst>
                            <p:childTnLst>
                              <p:par>
                                <p:cTn id="287" presetID="1" presetClass="entr" presetSubtype="0" fill="hold" grpId="0" nodeType="afterEffect">
                                  <p:stCondLst>
                                    <p:cond delay="200"/>
                                  </p:stCondLst>
                                  <p:iterate type="wd">
                                    <p:tmAbs val="500"/>
                                  </p:iterate>
                                  <p:childTnLst>
                                    <p:set>
                                      <p:cBhvr>
                                        <p:cTn id="288" dur="1" fill="hold">
                                          <p:stCondLst>
                                            <p:cond delay="0"/>
                                          </p:stCondLst>
                                        </p:cTn>
                                        <p:tgtEl>
                                          <p:spTgt spid="747"/>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iterate type="wd">
                                    <p:tmAbs val="500"/>
                                  </p:iterate>
                                  <p:childTnLst>
                                    <p:set>
                                      <p:cBhvr>
                                        <p:cTn id="292" dur="1" fill="hold">
                                          <p:stCondLst>
                                            <p:cond delay="0"/>
                                          </p:stCondLst>
                                        </p:cTn>
                                        <p:tgtEl>
                                          <p:spTgt spid="770"/>
                                        </p:tgtEl>
                                        <p:attrNameLst>
                                          <p:attrName>style.visibility</p:attrName>
                                        </p:attrNameLst>
                                      </p:cBhvr>
                                      <p:to>
                                        <p:strVal val="visible"/>
                                      </p:to>
                                    </p:set>
                                  </p:childTnLst>
                                </p:cTn>
                              </p:par>
                            </p:childTnLst>
                          </p:cTn>
                        </p:par>
                        <p:par>
                          <p:cTn id="293" fill="hold">
                            <p:stCondLst>
                              <p:cond delay="0"/>
                            </p:stCondLst>
                            <p:childTnLst>
                              <p:par>
                                <p:cTn id="294" presetID="1" presetClass="entr" presetSubtype="0" fill="hold" grpId="0" nodeType="afterEffect">
                                  <p:stCondLst>
                                    <p:cond delay="0"/>
                                  </p:stCondLst>
                                  <p:iterate type="wd">
                                    <p:tmAbs val="500"/>
                                  </p:iterate>
                                  <p:childTnLst>
                                    <p:set>
                                      <p:cBhvr>
                                        <p:cTn id="295" dur="1" fill="hold">
                                          <p:stCondLst>
                                            <p:cond delay="0"/>
                                          </p:stCondLst>
                                        </p:cTn>
                                        <p:tgtEl>
                                          <p:spTgt spid="791"/>
                                        </p:tgtEl>
                                        <p:attrNameLst>
                                          <p:attrName>style.visibility</p:attrName>
                                        </p:attrNameLst>
                                      </p:cBhvr>
                                      <p:to>
                                        <p:strVal val="visible"/>
                                      </p:to>
                                    </p:set>
                                  </p:childTnLst>
                                </p:cTn>
                              </p:par>
                            </p:childTnLst>
                          </p:cTn>
                        </p:par>
                        <p:par>
                          <p:cTn id="296" fill="hold">
                            <p:stCondLst>
                              <p:cond delay="0"/>
                            </p:stCondLst>
                            <p:childTnLst>
                              <p:par>
                                <p:cTn id="297" presetID="1" presetClass="entr" presetSubtype="0" fill="hold" grpId="0" nodeType="afterEffect">
                                  <p:stCondLst>
                                    <p:cond delay="0"/>
                                  </p:stCondLst>
                                  <p:iterate type="wd">
                                    <p:tmAbs val="500"/>
                                  </p:iterate>
                                  <p:childTnLst>
                                    <p:set>
                                      <p:cBhvr>
                                        <p:cTn id="298" dur="1" fill="hold">
                                          <p:stCondLst>
                                            <p:cond delay="0"/>
                                          </p:stCondLst>
                                        </p:cTn>
                                        <p:tgtEl>
                                          <p:spTgt spid="812"/>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presetID="1" presetClass="entr" presetSubtype="0" fill="hold" grpId="0" nodeType="clickEffect">
                                  <p:stCondLst>
                                    <p:cond delay="0"/>
                                  </p:stCondLst>
                                  <p:iterate type="wd">
                                    <p:tmAbs val="500"/>
                                  </p:iterate>
                                  <p:childTnLst>
                                    <p:set>
                                      <p:cBhvr>
                                        <p:cTn id="302" dur="1" fill="hold">
                                          <p:stCondLst>
                                            <p:cond delay="0"/>
                                          </p:stCondLst>
                                        </p:cTn>
                                        <p:tgtEl>
                                          <p:spTgt spid="768"/>
                                        </p:tgtEl>
                                        <p:attrNameLst>
                                          <p:attrName>style.visibility</p:attrName>
                                        </p:attrNameLst>
                                      </p:cBhvr>
                                      <p:to>
                                        <p:strVal val="visible"/>
                                      </p:to>
                                    </p:set>
                                  </p:childTnLst>
                                </p:cTn>
                              </p:par>
                            </p:childTnLst>
                          </p:cTn>
                        </p:par>
                        <p:par>
                          <p:cTn id="303" fill="hold">
                            <p:stCondLst>
                              <p:cond delay="0"/>
                            </p:stCondLst>
                            <p:childTnLst>
                              <p:par>
                                <p:cTn id="304" presetID="1" presetClass="entr" presetSubtype="0" fill="hold" grpId="0" nodeType="afterEffect">
                                  <p:stCondLst>
                                    <p:cond delay="200"/>
                                  </p:stCondLst>
                                  <p:iterate type="wd">
                                    <p:tmAbs val="500"/>
                                  </p:iterate>
                                  <p:childTnLst>
                                    <p:set>
                                      <p:cBhvr>
                                        <p:cTn id="305" dur="1" fill="hold">
                                          <p:stCondLst>
                                            <p:cond delay="0"/>
                                          </p:stCondLst>
                                        </p:cTn>
                                        <p:tgtEl>
                                          <p:spTgt spid="789"/>
                                        </p:tgtEl>
                                        <p:attrNameLst>
                                          <p:attrName>style.visibility</p:attrName>
                                        </p:attrNameLst>
                                      </p:cBhvr>
                                      <p:to>
                                        <p:strVal val="visible"/>
                                      </p:to>
                                    </p:set>
                                  </p:childTnLst>
                                </p:cTn>
                              </p:par>
                            </p:childTnLst>
                          </p:cTn>
                        </p:par>
                        <p:par>
                          <p:cTn id="306" fill="hold">
                            <p:stCondLst>
                              <p:cond delay="200"/>
                            </p:stCondLst>
                            <p:childTnLst>
                              <p:par>
                                <p:cTn id="307" presetID="1" presetClass="entr" presetSubtype="0" fill="hold" grpId="0" nodeType="afterEffect">
                                  <p:stCondLst>
                                    <p:cond delay="200"/>
                                  </p:stCondLst>
                                  <p:iterate type="wd">
                                    <p:tmAbs val="500"/>
                                  </p:iterate>
                                  <p:childTnLst>
                                    <p:set>
                                      <p:cBhvr>
                                        <p:cTn id="308" dur="1" fill="hold">
                                          <p:stCondLst>
                                            <p:cond delay="0"/>
                                          </p:stCondLst>
                                        </p:cTn>
                                        <p:tgtEl>
                                          <p:spTgt spid="810"/>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 presetClass="entr" presetSubtype="0" fill="hold" grpId="0" nodeType="clickEffect">
                                  <p:stCondLst>
                                    <p:cond delay="0"/>
                                  </p:stCondLst>
                                  <p:iterate type="wd">
                                    <p:tmAbs val="500"/>
                                  </p:iterate>
                                  <p:childTnLst>
                                    <p:set>
                                      <p:cBhvr>
                                        <p:cTn id="312" dur="1" fill="hold">
                                          <p:stCondLst>
                                            <p:cond delay="0"/>
                                          </p:stCondLst>
                                        </p:cTn>
                                        <p:tgtEl>
                                          <p:spTgt spid="833"/>
                                        </p:tgtEl>
                                        <p:attrNameLst>
                                          <p:attrName>style.visibility</p:attrName>
                                        </p:attrNameLst>
                                      </p:cBhvr>
                                      <p:to>
                                        <p:strVal val="visible"/>
                                      </p:to>
                                    </p:set>
                                  </p:childTnLst>
                                </p:cTn>
                              </p:par>
                            </p:childTnLst>
                          </p:cTn>
                        </p:par>
                        <p:par>
                          <p:cTn id="313" fill="hold">
                            <p:stCondLst>
                              <p:cond delay="0"/>
                            </p:stCondLst>
                            <p:childTnLst>
                              <p:par>
                                <p:cTn id="314" presetID="1" presetClass="entr" presetSubtype="0" fill="hold" grpId="0" nodeType="afterEffect">
                                  <p:stCondLst>
                                    <p:cond delay="0"/>
                                  </p:stCondLst>
                                  <p:iterate type="wd">
                                    <p:tmAbs val="500"/>
                                  </p:iterate>
                                  <p:childTnLst>
                                    <p:set>
                                      <p:cBhvr>
                                        <p:cTn id="315" dur="1" fill="hold">
                                          <p:stCondLst>
                                            <p:cond delay="0"/>
                                          </p:stCondLst>
                                        </p:cTn>
                                        <p:tgtEl>
                                          <p:spTgt spid="854"/>
                                        </p:tgtEl>
                                        <p:attrNameLst>
                                          <p:attrName>style.visibility</p:attrName>
                                        </p:attrNameLst>
                                      </p:cBhvr>
                                      <p:to>
                                        <p:strVal val="visible"/>
                                      </p:to>
                                    </p:set>
                                  </p:childTnLst>
                                </p:cTn>
                              </p:par>
                            </p:childTnLst>
                          </p:cTn>
                        </p:par>
                        <p:par>
                          <p:cTn id="316" fill="hold">
                            <p:stCondLst>
                              <p:cond delay="0"/>
                            </p:stCondLst>
                            <p:childTnLst>
                              <p:par>
                                <p:cTn id="317" presetID="1" presetClass="entr" presetSubtype="0" fill="hold" grpId="0" nodeType="afterEffect">
                                  <p:stCondLst>
                                    <p:cond delay="0"/>
                                  </p:stCondLst>
                                  <p:iterate type="wd">
                                    <p:tmAbs val="500"/>
                                  </p:iterate>
                                  <p:childTnLst>
                                    <p:set>
                                      <p:cBhvr>
                                        <p:cTn id="318" dur="1" fill="hold">
                                          <p:stCondLst>
                                            <p:cond delay="0"/>
                                          </p:stCondLst>
                                        </p:cTn>
                                        <p:tgtEl>
                                          <p:spTgt spid="875"/>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ntr" presetSubtype="0" fill="hold" grpId="0" nodeType="clickEffect">
                                  <p:stCondLst>
                                    <p:cond delay="0"/>
                                  </p:stCondLst>
                                  <p:iterate type="wd">
                                    <p:tmAbs val="500"/>
                                  </p:iterate>
                                  <p:childTnLst>
                                    <p:set>
                                      <p:cBhvr>
                                        <p:cTn id="322" dur="1" fill="hold">
                                          <p:stCondLst>
                                            <p:cond delay="0"/>
                                          </p:stCondLst>
                                        </p:cTn>
                                        <p:tgtEl>
                                          <p:spTgt spid="831"/>
                                        </p:tgtEl>
                                        <p:attrNameLst>
                                          <p:attrName>style.visibility</p:attrName>
                                        </p:attrNameLst>
                                      </p:cBhvr>
                                      <p:to>
                                        <p:strVal val="visible"/>
                                      </p:to>
                                    </p:set>
                                  </p:childTnLst>
                                </p:cTn>
                              </p:par>
                            </p:childTnLst>
                          </p:cTn>
                        </p:par>
                        <p:par>
                          <p:cTn id="323" fill="hold">
                            <p:stCondLst>
                              <p:cond delay="0"/>
                            </p:stCondLst>
                            <p:childTnLst>
                              <p:par>
                                <p:cTn id="324" presetID="1" presetClass="entr" presetSubtype="0" fill="hold" grpId="0" nodeType="afterEffect">
                                  <p:stCondLst>
                                    <p:cond delay="200"/>
                                  </p:stCondLst>
                                  <p:iterate type="wd">
                                    <p:tmAbs val="500"/>
                                  </p:iterate>
                                  <p:childTnLst>
                                    <p:set>
                                      <p:cBhvr>
                                        <p:cTn id="325" dur="1" fill="hold">
                                          <p:stCondLst>
                                            <p:cond delay="0"/>
                                          </p:stCondLst>
                                        </p:cTn>
                                        <p:tgtEl>
                                          <p:spTgt spid="852"/>
                                        </p:tgtEl>
                                        <p:attrNameLst>
                                          <p:attrName>style.visibility</p:attrName>
                                        </p:attrNameLst>
                                      </p:cBhvr>
                                      <p:to>
                                        <p:strVal val="visible"/>
                                      </p:to>
                                    </p:set>
                                  </p:childTnLst>
                                </p:cTn>
                              </p:par>
                            </p:childTnLst>
                          </p:cTn>
                        </p:par>
                        <p:par>
                          <p:cTn id="326" fill="hold">
                            <p:stCondLst>
                              <p:cond delay="200"/>
                            </p:stCondLst>
                            <p:childTnLst>
                              <p:par>
                                <p:cTn id="327" presetID="1" presetClass="entr" presetSubtype="0" fill="hold" grpId="0" nodeType="afterEffect">
                                  <p:stCondLst>
                                    <p:cond delay="200"/>
                                  </p:stCondLst>
                                  <p:iterate type="wd">
                                    <p:tmAbs val="500"/>
                                  </p:iterate>
                                  <p:childTnLst>
                                    <p:set>
                                      <p:cBhvr>
                                        <p:cTn id="328" dur="1" fill="hold">
                                          <p:stCondLst>
                                            <p:cond delay="0"/>
                                          </p:stCondLst>
                                        </p:cTn>
                                        <p:tgtEl>
                                          <p:spTgt spid="8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 grpId="0"/>
      <p:bldP spid="625" grpId="0"/>
      <p:bldP spid="626" grpId="0"/>
      <p:bldP spid="627" grpId="0"/>
      <p:bldP spid="629" grpId="0"/>
      <p:bldP spid="646" grpId="0"/>
      <p:bldP spid="647" grpId="0"/>
      <p:bldP spid="648" grpId="0"/>
      <p:bldP spid="653" grpId="0"/>
      <p:bldP spid="654" grpId="0"/>
      <p:bldP spid="655" grpId="0"/>
      <p:bldP spid="660" grpId="0"/>
      <p:bldP spid="661" grpId="0"/>
      <p:bldP spid="662" grpId="0"/>
      <p:bldP spid="663" grpId="0"/>
      <p:bldP spid="665" grpId="0"/>
      <p:bldP spid="667" grpId="0"/>
      <p:bldP spid="668" grpId="0"/>
      <p:bldP spid="669" grpId="0"/>
      <p:bldP spid="674" grpId="0"/>
      <p:bldP spid="675" grpId="0"/>
      <p:bldP spid="676" grpId="0"/>
      <p:bldP spid="681" grpId="0"/>
      <p:bldP spid="682" grpId="0"/>
      <p:bldP spid="683" grpId="0"/>
      <p:bldP spid="684" grpId="0"/>
      <p:bldP spid="686" grpId="0"/>
      <p:bldP spid="688" grpId="0"/>
      <p:bldP spid="689" grpId="0"/>
      <p:bldP spid="690" grpId="0"/>
      <p:bldP spid="695" grpId="0"/>
      <p:bldP spid="696" grpId="0"/>
      <p:bldP spid="697" grpId="0"/>
      <p:bldP spid="702" grpId="0"/>
      <p:bldP spid="703" grpId="0"/>
      <p:bldP spid="704" grpId="0"/>
      <p:bldP spid="705" grpId="0"/>
      <p:bldP spid="707" grpId="0"/>
      <p:bldP spid="709" grpId="0"/>
      <p:bldP spid="710" grpId="0"/>
      <p:bldP spid="711" grpId="0"/>
      <p:bldP spid="716" grpId="0"/>
      <p:bldP spid="717" grpId="0"/>
      <p:bldP spid="718" grpId="0"/>
      <p:bldP spid="723" grpId="0"/>
      <p:bldP spid="724" grpId="0"/>
      <p:bldP spid="725" grpId="0"/>
      <p:bldP spid="726" grpId="0"/>
      <p:bldP spid="728" grpId="0"/>
      <p:bldP spid="730" grpId="0"/>
      <p:bldP spid="731" grpId="0"/>
      <p:bldP spid="732" grpId="0"/>
      <p:bldP spid="737" grpId="0"/>
      <p:bldP spid="738" grpId="0"/>
      <p:bldP spid="739" grpId="0"/>
      <p:bldP spid="744" grpId="0"/>
      <p:bldP spid="745" grpId="0"/>
      <p:bldP spid="746" grpId="0"/>
      <p:bldP spid="747" grpId="0"/>
      <p:bldP spid="749" grpId="0"/>
      <p:bldP spid="751" grpId="0"/>
      <p:bldP spid="752" grpId="0"/>
      <p:bldP spid="753" grpId="0"/>
      <p:bldP spid="758" grpId="0"/>
      <p:bldP spid="759" grpId="0"/>
      <p:bldP spid="760" grpId="0"/>
      <p:bldP spid="765" grpId="0"/>
      <p:bldP spid="766" grpId="0"/>
      <p:bldP spid="767" grpId="0"/>
      <p:bldP spid="768" grpId="0"/>
      <p:bldP spid="770" grpId="0"/>
      <p:bldP spid="772" grpId="0"/>
      <p:bldP spid="773" grpId="0"/>
      <p:bldP spid="774" grpId="0"/>
      <p:bldP spid="779" grpId="0"/>
      <p:bldP spid="780" grpId="0"/>
      <p:bldP spid="781" grpId="0"/>
      <p:bldP spid="786" grpId="0"/>
      <p:bldP spid="787" grpId="0"/>
      <p:bldP spid="788" grpId="0"/>
      <p:bldP spid="789" grpId="0"/>
      <p:bldP spid="791" grpId="0"/>
      <p:bldP spid="793" grpId="0"/>
      <p:bldP spid="794" grpId="0"/>
      <p:bldP spid="795" grpId="0"/>
      <p:bldP spid="800" grpId="0"/>
      <p:bldP spid="801" grpId="0"/>
      <p:bldP spid="802" grpId="0"/>
      <p:bldP spid="807" grpId="0"/>
      <p:bldP spid="808" grpId="0"/>
      <p:bldP spid="809" grpId="0"/>
      <p:bldP spid="810" grpId="0"/>
      <p:bldP spid="812" grpId="0"/>
      <p:bldP spid="814" grpId="0"/>
      <p:bldP spid="815" grpId="0"/>
      <p:bldP spid="816" grpId="0"/>
      <p:bldP spid="821" grpId="0"/>
      <p:bldP spid="822" grpId="0"/>
      <p:bldP spid="823" grpId="0"/>
      <p:bldP spid="828" grpId="0"/>
      <p:bldP spid="829" grpId="0"/>
      <p:bldP spid="830" grpId="0"/>
      <p:bldP spid="831" grpId="0"/>
      <p:bldP spid="833" grpId="0"/>
      <p:bldP spid="835" grpId="0"/>
      <p:bldP spid="836" grpId="0"/>
      <p:bldP spid="837" grpId="0"/>
      <p:bldP spid="842" grpId="0"/>
      <p:bldP spid="843" grpId="0"/>
      <p:bldP spid="844" grpId="0"/>
      <p:bldP spid="849" grpId="0"/>
      <p:bldP spid="850" grpId="0"/>
      <p:bldP spid="851" grpId="0"/>
      <p:bldP spid="852" grpId="0"/>
      <p:bldP spid="854" grpId="0"/>
      <p:bldP spid="856" grpId="0"/>
      <p:bldP spid="857" grpId="0"/>
      <p:bldP spid="858" grpId="0"/>
      <p:bldP spid="863" grpId="0"/>
      <p:bldP spid="864" grpId="0"/>
      <p:bldP spid="865" grpId="0"/>
      <p:bldP spid="870" grpId="0"/>
      <p:bldP spid="871" grpId="0"/>
      <p:bldP spid="872" grpId="0"/>
      <p:bldP spid="873" grpId="0"/>
      <p:bldP spid="875" grpId="0"/>
      <p:bldP spid="877" grpId="0"/>
      <p:bldP spid="878" grpId="0"/>
      <p:bldP spid="879" grpId="0"/>
      <p:bldP spid="884" grpId="0"/>
      <p:bldP spid="885" grpId="0"/>
      <p:bldP spid="886" grpId="0"/>
      <p:bldP spid="933" grpId="0"/>
      <p:bldP spid="934" grpId="0"/>
      <p:bldP spid="935" grpId="0"/>
      <p:bldP spid="257" grpId="0" animBg="1"/>
      <p:bldP spid="26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pPr marL="0" marR="0" lvl="0" indent="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None/>
              <a:tabLst/>
              <a:defRPr/>
            </a:pP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60153" y="2486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46693" y="2486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39659" y="250013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60153" y="2669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46693" y="2669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39659" y="26830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60153" y="2867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46693" y="2867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39659" y="288113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60153" y="3050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46693" y="3050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39659" y="30640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60153" y="5173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6693" y="5173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9659" y="518717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60153" y="535672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6693" y="535672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9659" y="537005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60153" y="5554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6693" y="5554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9659" y="556817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60153" y="2181300"/>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46693" y="218130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39659" y="219462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41286" y="2194628"/>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44913" y="2550632"/>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60153" y="4870541"/>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6693" y="487054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9659" y="488386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41286" y="4883869"/>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4913" y="5239873"/>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3" name="TextBox 932">
            <a:extLst>
              <a:ext uri="{FF2B5EF4-FFF2-40B4-BE49-F238E27FC236}">
                <a16:creationId xmlns:a16="http://schemas.microsoft.com/office/drawing/2014/main" id="{A5EA9B47-2C94-4629-B176-796CD9F7C1A4}"/>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6" name="TextBox 255">
            <a:extLst>
              <a:ext uri="{FF2B5EF4-FFF2-40B4-BE49-F238E27FC236}">
                <a16:creationId xmlns:a16="http://schemas.microsoft.com/office/drawing/2014/main" id="{11A7DA7B-675B-4368-B7E8-D60146A6C391}"/>
              </a:ext>
            </a:extLst>
          </p:cNvPr>
          <p:cNvSpPr txBox="1"/>
          <p:nvPr/>
        </p:nvSpPr>
        <p:spPr>
          <a:xfrm>
            <a:off x="3372984" y="4321555"/>
            <a:ext cx="1530514"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r>
              <a:rPr lang="en-US" altLang="en-US" b="1" dirty="0">
                <a:cs typeface="Arial" panose="020B0604020202020204" pitchFamily="34" charset="0"/>
                <a:sym typeface="Symbol" panose="05050102010706020507" pitchFamily="18" charset="2"/>
              </a:rPr>
              <a:t> </a:t>
            </a:r>
          </a:p>
        </p:txBody>
      </p:sp>
      <p:cxnSp>
        <p:nvCxnSpPr>
          <p:cNvPr id="257" name="Straight Arrow Connector 256">
            <a:extLst>
              <a:ext uri="{FF2B5EF4-FFF2-40B4-BE49-F238E27FC236}">
                <a16:creationId xmlns:a16="http://schemas.microsoft.com/office/drawing/2014/main" id="{B5266AD5-4895-4A3D-92A7-DB86A6DFEFA6}"/>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58" name="TextBox 257">
            <a:extLst>
              <a:ext uri="{FF2B5EF4-FFF2-40B4-BE49-F238E27FC236}">
                <a16:creationId xmlns:a16="http://schemas.microsoft.com/office/drawing/2014/main" id="{2797A228-F849-4F26-B957-8F68BCBEB6E4}"/>
              </a:ext>
            </a:extLst>
          </p:cNvPr>
          <p:cNvSpPr txBox="1"/>
          <p:nvPr/>
        </p:nvSpPr>
        <p:spPr>
          <a:xfrm>
            <a:off x="7035424" y="832362"/>
            <a:ext cx="1529453"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r>
              <a:rPr lang="en-US" altLang="en-US" b="1" dirty="0">
                <a:cs typeface="Arial" panose="020B0604020202020204" pitchFamily="34" charset="0"/>
              </a:rPr>
              <a:t> </a:t>
            </a:r>
          </a:p>
        </p:txBody>
      </p:sp>
      <p:cxnSp>
        <p:nvCxnSpPr>
          <p:cNvPr id="259" name="Straight Arrow Connector 258">
            <a:extLst>
              <a:ext uri="{FF2B5EF4-FFF2-40B4-BE49-F238E27FC236}">
                <a16:creationId xmlns:a16="http://schemas.microsoft.com/office/drawing/2014/main" id="{F734765F-4F0C-4541-AF14-0FF84841AF92}"/>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A142D13F-27CF-4938-AFC5-029974E556E4}"/>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5" name="TextBox 264">
            <a:extLst>
              <a:ext uri="{FF2B5EF4-FFF2-40B4-BE49-F238E27FC236}">
                <a16:creationId xmlns:a16="http://schemas.microsoft.com/office/drawing/2014/main" id="{FB6DD6B6-FC5B-4ACF-9E74-606E69F3CE45}"/>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6" name="TextBox 265">
            <a:extLst>
              <a:ext uri="{FF2B5EF4-FFF2-40B4-BE49-F238E27FC236}">
                <a16:creationId xmlns:a16="http://schemas.microsoft.com/office/drawing/2014/main" id="{ADA3A378-3026-492B-9943-92B6AF525A8A}"/>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4" name="TextBox 3">
            <a:extLst>
              <a:ext uri="{FF2B5EF4-FFF2-40B4-BE49-F238E27FC236}">
                <a16:creationId xmlns:a16="http://schemas.microsoft.com/office/drawing/2014/main" id="{3F7F0ECC-4AC4-4E23-BE0D-C9D6B3D19A69}"/>
              </a:ext>
            </a:extLst>
          </p:cNvPr>
          <p:cNvSpPr txBox="1"/>
          <p:nvPr/>
        </p:nvSpPr>
        <p:spPr>
          <a:xfrm>
            <a:off x="3049384" y="5173844"/>
            <a:ext cx="4954954" cy="646331"/>
          </a:xfrm>
          <a:prstGeom prst="rect">
            <a:avLst/>
          </a:prstGeom>
          <a:noFill/>
        </p:spPr>
        <p:txBody>
          <a:bodyPr wrap="square" rtlCol="0">
            <a:spAutoFit/>
          </a:bodyPr>
          <a:lstStyle/>
          <a:p>
            <a:pPr algn="ctr"/>
            <a:r>
              <a:rPr lang="en-US" dirty="0"/>
              <a:t>Fill up the tuples in the table from the transition tables </a:t>
            </a:r>
            <a:r>
              <a:rPr lang="en-US" altLang="en-US" sz="1800" b="1" i="1" dirty="0">
                <a:cs typeface="Arial" panose="020B0604020202020204" pitchFamily="34" charset="0"/>
                <a:sym typeface="Symbol" panose="05050102010706020507" pitchFamily="18" charset="2"/>
              </a:rPr>
              <a:t></a:t>
            </a:r>
            <a:r>
              <a:rPr lang="en-US" altLang="en-US" sz="1800" b="1" baseline="-25000" dirty="0">
                <a:cs typeface="Arial" panose="020B0604020202020204" pitchFamily="34" charset="0"/>
                <a:sym typeface="Symbol" panose="05050102010706020507" pitchFamily="18" charset="2"/>
              </a:rPr>
              <a:t>1.1</a:t>
            </a:r>
            <a:r>
              <a:rPr lang="en-US" dirty="0"/>
              <a:t> of machine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a:t>
            </a:r>
            <a:r>
              <a:rPr lang="en-US" dirty="0"/>
              <a:t>.</a:t>
            </a:r>
          </a:p>
        </p:txBody>
      </p:sp>
    </p:spTree>
    <p:extLst>
      <p:ext uri="{BB962C8B-B14F-4D97-AF65-F5344CB8AC3E}">
        <p14:creationId xmlns:p14="http://schemas.microsoft.com/office/powerpoint/2010/main" val="237611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grpId="0" nodeType="withEffect">
                                  <p:stCondLst>
                                    <p:cond delay="0"/>
                                  </p:stCondLst>
                                  <p:childTnLst>
                                    <p:set>
                                      <p:cBhvr>
                                        <p:cTn id="6" dur="indefinite"/>
                                        <p:tgtEl>
                                          <p:spTgt spid="922"/>
                                        </p:tgtEl>
                                        <p:attrNameLst>
                                          <p:attrName>fillcolor</p:attrName>
                                        </p:attrNameLst>
                                      </p:cBhvr>
                                      <p:to>
                                        <p:clrVal>
                                          <a:srgbClr val="00B0F0"/>
                                        </p:clrVal>
                                      </p:to>
                                    </p:set>
                                    <p:set>
                                      <p:cBhvr>
                                        <p:cTn id="7" dur="indefinite"/>
                                        <p:tgtEl>
                                          <p:spTgt spid="922"/>
                                        </p:tgtEl>
                                        <p:attrNameLst>
                                          <p:attrName>fill.type</p:attrName>
                                        </p:attrNameLst>
                                      </p:cBhvr>
                                      <p:to>
                                        <p:strVal val="solid"/>
                                      </p:to>
                                    </p:set>
                                    <p:set>
                                      <p:cBhvr>
                                        <p:cTn id="8" dur="indefinite"/>
                                        <p:tgtEl>
                                          <p:spTgt spid="92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grpId="0" nodeType="clickEffect">
                                  <p:stCondLst>
                                    <p:cond delay="0"/>
                                  </p:stCondLst>
                                  <p:childTnLst>
                                    <p:set>
                                      <p:cBhvr>
                                        <p:cTn id="12" dur="indefinite"/>
                                        <p:tgtEl>
                                          <p:spTgt spid="934"/>
                                        </p:tgtEl>
                                        <p:attrNameLst>
                                          <p:attrName>fillcolor</p:attrName>
                                        </p:attrNameLst>
                                      </p:cBhvr>
                                      <p:to>
                                        <p:clrVal>
                                          <a:srgbClr val="00B0F0"/>
                                        </p:clrVal>
                                      </p:to>
                                    </p:set>
                                    <p:set>
                                      <p:cBhvr>
                                        <p:cTn id="13" dur="indefinite"/>
                                        <p:tgtEl>
                                          <p:spTgt spid="934"/>
                                        </p:tgtEl>
                                        <p:attrNameLst>
                                          <p:attrName>fill.type</p:attrName>
                                        </p:attrNameLst>
                                      </p:cBhvr>
                                      <p:to>
                                        <p:strVal val="solid"/>
                                      </p:to>
                                    </p:set>
                                    <p:set>
                                      <p:cBhvr>
                                        <p:cTn id="14" dur="indefinite"/>
                                        <p:tgtEl>
                                          <p:spTgt spid="934"/>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3" presetClass="emph" presetSubtype="1" grpId="0" nodeType="clickEffect">
                                  <p:stCondLst>
                                    <p:cond delay="0"/>
                                  </p:stCondLst>
                                  <p:childTnLst>
                                    <p:set>
                                      <p:cBhvr override="childStyle">
                                        <p:cTn id="18" dur="indefinite"/>
                                        <p:tgtEl>
                                          <p:spTgt spid="891"/>
                                        </p:tgtEl>
                                        <p:attrNameLst>
                                          <p:attrName>style.color</p:attrName>
                                        </p:attrNameLst>
                                      </p:cBhvr>
                                      <p:to>
                                        <p:clrVal>
                                          <a:srgbClr val="FF0000"/>
                                        </p:clrVal>
                                      </p:to>
                                    </p:set>
                                  </p:childTnLst>
                                </p:cTn>
                              </p:par>
                            </p:childTnLst>
                          </p:cTn>
                        </p:par>
                      </p:childTnLst>
                    </p:cTn>
                  </p:par>
                  <p:par>
                    <p:cTn id="19" fill="hold">
                      <p:stCondLst>
                        <p:cond delay="indefinite"/>
                      </p:stCondLst>
                      <p:childTnLst>
                        <p:par>
                          <p:cTn id="20" fill="hold">
                            <p:stCondLst>
                              <p:cond delay="0"/>
                            </p:stCondLst>
                            <p:childTnLst>
                              <p:par>
                                <p:cTn id="21" presetID="3" presetClass="emph" presetSubtype="1" grpId="0" nodeType="clickEffect">
                                  <p:stCondLst>
                                    <p:cond delay="0"/>
                                  </p:stCondLst>
                                  <p:iterate type="wd">
                                    <p:tmPct val="0"/>
                                  </p:iterate>
                                  <p:childTnLst>
                                    <p:set>
                                      <p:cBhvr override="childStyle">
                                        <p:cTn id="22" dur="indefinite"/>
                                        <p:tgtEl>
                                          <p:spTgt spid="629"/>
                                        </p:tgtEl>
                                        <p:attrNameLst>
                                          <p:attrName>style.color</p:attrName>
                                        </p:attrNameLst>
                                      </p:cBhvr>
                                      <p:to>
                                        <p:clrVal>
                                          <a:srgbClr val="FF0000"/>
                                        </p:clrVal>
                                      </p:to>
                                    </p:set>
                                  </p:childTnLst>
                                </p:cTn>
                              </p:par>
                              <p:par>
                                <p:cTn id="23" presetID="3" presetClass="emph" presetSubtype="1" grpId="0" nodeType="withEffect">
                                  <p:stCondLst>
                                    <p:cond delay="0"/>
                                  </p:stCondLst>
                                  <p:iterate type="wd">
                                    <p:tmPct val="0"/>
                                  </p:iterate>
                                  <p:childTnLst>
                                    <p:set>
                                      <p:cBhvr override="childStyle">
                                        <p:cTn id="24" dur="indefinite"/>
                                        <p:tgtEl>
                                          <p:spTgt spid="665"/>
                                        </p:tgtEl>
                                        <p:attrNameLst>
                                          <p:attrName>style.color</p:attrName>
                                        </p:attrNameLst>
                                      </p:cBhvr>
                                      <p:to>
                                        <p:clrVal>
                                          <a:srgbClr val="FF0000"/>
                                        </p:clrVal>
                                      </p:to>
                                    </p:set>
                                  </p:childTnLst>
                                </p:cTn>
                              </p:par>
                              <p:par>
                                <p:cTn id="25" presetID="3" presetClass="emph" presetSubtype="1" grpId="0" nodeType="withEffect">
                                  <p:stCondLst>
                                    <p:cond delay="0"/>
                                  </p:stCondLst>
                                  <p:iterate type="wd">
                                    <p:tmPct val="0"/>
                                  </p:iterate>
                                  <p:childTnLst>
                                    <p:set>
                                      <p:cBhvr override="childStyle">
                                        <p:cTn id="26" dur="indefinite"/>
                                        <p:tgtEl>
                                          <p:spTgt spid="686"/>
                                        </p:tgtEl>
                                        <p:attrNameLst>
                                          <p:attrName>style.color</p:attrName>
                                        </p:attrNameLst>
                                      </p:cBhvr>
                                      <p:to>
                                        <p:clrVal>
                                          <a:srgbClr val="FF0000"/>
                                        </p:clrVal>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grpId="0" nodeType="clickEffect">
                                  <p:stCondLst>
                                    <p:cond delay="0"/>
                                  </p:stCondLst>
                                  <p:childTnLst>
                                    <p:set>
                                      <p:cBhvr override="childStyle">
                                        <p:cTn id="30" dur="indefinite"/>
                                        <p:tgtEl>
                                          <p:spTgt spid="892"/>
                                        </p:tgtEl>
                                        <p:attrNameLst>
                                          <p:attrName>style.color</p:attrName>
                                        </p:attrNameLst>
                                      </p:cBhvr>
                                      <p:to>
                                        <p:clrVal>
                                          <a:srgbClr val="FF0000"/>
                                        </p:clrVal>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93"/>
                                        </p:tgtEl>
                                        <p:attrNameLst>
                                          <p:attrName>style.visibility</p:attrName>
                                        </p:attrNameLst>
                                      </p:cBhvr>
                                      <p:to>
                                        <p:strVal val="visible"/>
                                      </p:to>
                                    </p:set>
                                  </p:childTnLst>
                                </p:cTn>
                              </p:par>
                              <p:par>
                                <p:cTn id="39" presetID="3" presetClass="emph" presetSubtype="1" grpId="1" nodeType="withEffect">
                                  <p:stCondLst>
                                    <p:cond delay="0"/>
                                  </p:stCondLst>
                                  <p:childTnLst>
                                    <p:set>
                                      <p:cBhvr override="childStyle">
                                        <p:cTn id="40" dur="indefinite"/>
                                        <p:tgtEl>
                                          <p:spTgt spid="651"/>
                                        </p:tgtEl>
                                        <p:attrNameLst>
                                          <p:attrName>style.color</p:attrName>
                                        </p:attrNameLst>
                                      </p:cBhvr>
                                      <p:to>
                                        <p:clrVal>
                                          <a:srgbClr val="FF0000"/>
                                        </p:clrVal>
                                      </p:to>
                                    </p:set>
                                  </p:childTnLst>
                                </p:cTn>
                              </p:par>
                              <p:par>
                                <p:cTn id="41" presetID="3" presetClass="emph" presetSubtype="1" grpId="1" nodeType="withEffect">
                                  <p:stCondLst>
                                    <p:cond delay="0"/>
                                  </p:stCondLst>
                                  <p:childTnLst>
                                    <p:set>
                                      <p:cBhvr override="childStyle">
                                        <p:cTn id="42" dur="indefinite"/>
                                        <p:tgtEl>
                                          <p:spTgt spid="672"/>
                                        </p:tgtEl>
                                        <p:attrNameLst>
                                          <p:attrName>style.color</p:attrName>
                                        </p:attrNameLst>
                                      </p:cBhvr>
                                      <p:to>
                                        <p:clrVal>
                                          <a:srgbClr val="FF0000"/>
                                        </p:clrVal>
                                      </p:to>
                                    </p:set>
                                  </p:childTnLst>
                                </p:cTn>
                              </p:par>
                              <p:par>
                                <p:cTn id="43" presetID="3" presetClass="emph" presetSubtype="1" grpId="1" nodeType="withEffect">
                                  <p:stCondLst>
                                    <p:cond delay="0"/>
                                  </p:stCondLst>
                                  <p:childTnLst>
                                    <p:set>
                                      <p:cBhvr override="childStyle">
                                        <p:cTn id="44" dur="indefinite"/>
                                        <p:tgtEl>
                                          <p:spTgt spid="693"/>
                                        </p:tgtEl>
                                        <p:attrNameLst>
                                          <p:attrName>style.color</p:attrName>
                                        </p:attrNameLst>
                                      </p:cBhvr>
                                      <p:to>
                                        <p:clrVal>
                                          <a:srgbClr val="FF0000"/>
                                        </p:clrVal>
                                      </p:to>
                                    </p:set>
                                  </p:childTnLst>
                                </p:cTn>
                              </p:par>
                            </p:childTnLst>
                          </p:cTn>
                        </p:par>
                      </p:childTnLst>
                    </p:cTn>
                  </p:par>
                  <p:par>
                    <p:cTn id="45" fill="hold">
                      <p:stCondLst>
                        <p:cond delay="indefinite"/>
                      </p:stCondLst>
                      <p:childTnLst>
                        <p:par>
                          <p:cTn id="46" fill="hold">
                            <p:stCondLst>
                              <p:cond delay="0"/>
                            </p:stCondLst>
                            <p:childTnLst>
                              <p:par>
                                <p:cTn id="47" presetID="3" presetClass="emph" presetSubtype="1" grpId="2" nodeType="clickEffect">
                                  <p:stCondLst>
                                    <p:cond delay="0"/>
                                  </p:stCondLst>
                                  <p:childTnLst>
                                    <p:set>
                                      <p:cBhvr override="childStyle">
                                        <p:cTn id="48" dur="indefinite"/>
                                        <p:tgtEl>
                                          <p:spTgt spid="651"/>
                                        </p:tgtEl>
                                        <p:attrNameLst>
                                          <p:attrName>style.color</p:attrName>
                                        </p:attrNameLst>
                                      </p:cBhvr>
                                      <p:to>
                                        <p:clrVal>
                                          <a:srgbClr val="000000"/>
                                        </p:clrVal>
                                      </p:to>
                                    </p:set>
                                  </p:childTnLst>
                                </p:cTn>
                              </p:par>
                              <p:par>
                                <p:cTn id="49" presetID="3" presetClass="emph" presetSubtype="1" grpId="2" nodeType="withEffect">
                                  <p:stCondLst>
                                    <p:cond delay="0"/>
                                  </p:stCondLst>
                                  <p:childTnLst>
                                    <p:set>
                                      <p:cBhvr override="childStyle">
                                        <p:cTn id="50" dur="indefinite"/>
                                        <p:tgtEl>
                                          <p:spTgt spid="672"/>
                                        </p:tgtEl>
                                        <p:attrNameLst>
                                          <p:attrName>style.color</p:attrName>
                                        </p:attrNameLst>
                                      </p:cBhvr>
                                      <p:to>
                                        <p:clrVal>
                                          <a:srgbClr val="000000"/>
                                        </p:clrVal>
                                      </p:to>
                                    </p:set>
                                  </p:childTnLst>
                                </p:cTn>
                              </p:par>
                              <p:par>
                                <p:cTn id="51" presetID="3" presetClass="emph" presetSubtype="1" grpId="2" nodeType="withEffect">
                                  <p:stCondLst>
                                    <p:cond delay="0"/>
                                  </p:stCondLst>
                                  <p:childTnLst>
                                    <p:set>
                                      <p:cBhvr override="childStyle">
                                        <p:cTn id="52" dur="indefinite"/>
                                        <p:tgtEl>
                                          <p:spTgt spid="693"/>
                                        </p:tgtEl>
                                        <p:attrNameLst>
                                          <p:attrName>style.color</p:attrName>
                                        </p:attrNameLst>
                                      </p:cBhvr>
                                      <p:to>
                                        <p:clrVal>
                                          <a:srgbClr val="000000"/>
                                        </p:clrVal>
                                      </p:to>
                                    </p:set>
                                  </p:childTnLst>
                                </p:cTn>
                              </p:par>
                              <p:par>
                                <p:cTn id="53" presetID="3" presetClass="emph" presetSubtype="1" grpId="1" nodeType="withEffect">
                                  <p:stCondLst>
                                    <p:cond delay="0"/>
                                  </p:stCondLst>
                                  <p:iterate type="wd">
                                    <p:tmPct val="0"/>
                                  </p:iterate>
                                  <p:childTnLst>
                                    <p:set>
                                      <p:cBhvr override="childStyle">
                                        <p:cTn id="54" dur="indefinite"/>
                                        <p:tgtEl>
                                          <p:spTgt spid="629"/>
                                        </p:tgtEl>
                                        <p:attrNameLst>
                                          <p:attrName>style.color</p:attrName>
                                        </p:attrNameLst>
                                      </p:cBhvr>
                                      <p:to>
                                        <p:clrVal>
                                          <a:srgbClr val="000000"/>
                                        </p:clrVal>
                                      </p:to>
                                    </p:set>
                                  </p:childTnLst>
                                </p:cTn>
                              </p:par>
                              <p:par>
                                <p:cTn id="55" presetID="3" presetClass="emph" presetSubtype="1" grpId="1" nodeType="withEffect">
                                  <p:stCondLst>
                                    <p:cond delay="0"/>
                                  </p:stCondLst>
                                  <p:iterate type="wd">
                                    <p:tmPct val="0"/>
                                  </p:iterate>
                                  <p:childTnLst>
                                    <p:set>
                                      <p:cBhvr override="childStyle">
                                        <p:cTn id="56" dur="indefinite"/>
                                        <p:tgtEl>
                                          <p:spTgt spid="665"/>
                                        </p:tgtEl>
                                        <p:attrNameLst>
                                          <p:attrName>style.color</p:attrName>
                                        </p:attrNameLst>
                                      </p:cBhvr>
                                      <p:to>
                                        <p:clrVal>
                                          <a:srgbClr val="000000"/>
                                        </p:clrVal>
                                      </p:to>
                                    </p:set>
                                  </p:childTnLst>
                                </p:cTn>
                              </p:par>
                              <p:par>
                                <p:cTn id="57" presetID="3" presetClass="emph" presetSubtype="1" grpId="1" nodeType="withEffect">
                                  <p:stCondLst>
                                    <p:cond delay="0"/>
                                  </p:stCondLst>
                                  <p:iterate type="wd">
                                    <p:tmPct val="0"/>
                                  </p:iterate>
                                  <p:childTnLst>
                                    <p:set>
                                      <p:cBhvr override="childStyle">
                                        <p:cTn id="58" dur="indefinite"/>
                                        <p:tgtEl>
                                          <p:spTgt spid="686"/>
                                        </p:tgtEl>
                                        <p:attrNameLst>
                                          <p:attrName>style.color</p:attrName>
                                        </p:attrNameLst>
                                      </p:cBhvr>
                                      <p:to>
                                        <p:clrVal>
                                          <a:srgbClr val="000000"/>
                                        </p:clrVal>
                                      </p:to>
                                    </p:set>
                                  </p:childTnLst>
                                </p:cTn>
                              </p:par>
                              <p:par>
                                <p:cTn id="59" presetID="3" presetClass="emph" presetSubtype="1" grpId="1" nodeType="withEffect">
                                  <p:stCondLst>
                                    <p:cond delay="0"/>
                                  </p:stCondLst>
                                  <p:childTnLst>
                                    <p:set>
                                      <p:cBhvr override="childStyle">
                                        <p:cTn id="60" dur="indefinite"/>
                                        <p:tgtEl>
                                          <p:spTgt spid="891"/>
                                        </p:tgtEl>
                                        <p:attrNameLst>
                                          <p:attrName>style.color</p:attrName>
                                        </p:attrNameLst>
                                      </p:cBhvr>
                                      <p:to>
                                        <p:clrVal>
                                          <a:srgbClr val="000000"/>
                                        </p:clrVal>
                                      </p:to>
                                    </p:set>
                                  </p:childTnLst>
                                </p:cTn>
                              </p:par>
                              <p:par>
                                <p:cTn id="61" presetID="3" presetClass="emph" presetSubtype="1" grpId="1" nodeType="withEffect">
                                  <p:stCondLst>
                                    <p:cond delay="0"/>
                                  </p:stCondLst>
                                  <p:childTnLst>
                                    <p:set>
                                      <p:cBhvr override="childStyle">
                                        <p:cTn id="62" dur="indefinite"/>
                                        <p:tgtEl>
                                          <p:spTgt spid="892"/>
                                        </p:tgtEl>
                                        <p:attrNameLst>
                                          <p:attrName>style.color</p:attrName>
                                        </p:attrNameLst>
                                      </p:cBhvr>
                                      <p:to>
                                        <p:clrVal>
                                          <a:srgbClr val="000000"/>
                                        </p:clrVal>
                                      </p:to>
                                    </p:set>
                                  </p:childTnLst>
                                </p:cTn>
                              </p:par>
                            </p:childTnLst>
                          </p:cTn>
                        </p:par>
                      </p:childTnLst>
                    </p:cTn>
                  </p:par>
                  <p:par>
                    <p:cTn id="63" fill="hold">
                      <p:stCondLst>
                        <p:cond delay="indefinite"/>
                      </p:stCondLst>
                      <p:childTnLst>
                        <p:par>
                          <p:cTn id="64" fill="hold">
                            <p:stCondLst>
                              <p:cond delay="0"/>
                            </p:stCondLst>
                            <p:childTnLst>
                              <p:par>
                                <p:cTn id="65" presetID="3" presetClass="emph" presetSubtype="1" grpId="0" nodeType="clickEffect">
                                  <p:stCondLst>
                                    <p:cond delay="0"/>
                                  </p:stCondLst>
                                  <p:childTnLst>
                                    <p:set>
                                      <p:cBhvr override="childStyle">
                                        <p:cTn id="66" dur="indefinite"/>
                                        <p:tgtEl>
                                          <p:spTgt spid="894"/>
                                        </p:tgtEl>
                                        <p:attrNameLst>
                                          <p:attrName>style.color</p:attrName>
                                        </p:attrNameLst>
                                      </p:cBhvr>
                                      <p:to>
                                        <p:clrVal>
                                          <a:srgbClr val="FF0000"/>
                                        </p:clrVal>
                                      </p:to>
                                    </p:set>
                                  </p:childTnLst>
                                </p:cTn>
                              </p:par>
                            </p:childTnLst>
                          </p:cTn>
                        </p:par>
                      </p:childTnLst>
                    </p:cTn>
                  </p:par>
                  <p:par>
                    <p:cTn id="67" fill="hold">
                      <p:stCondLst>
                        <p:cond delay="indefinite"/>
                      </p:stCondLst>
                      <p:childTnLst>
                        <p:par>
                          <p:cTn id="68" fill="hold">
                            <p:stCondLst>
                              <p:cond delay="0"/>
                            </p:stCondLst>
                            <p:childTnLst>
                              <p:par>
                                <p:cTn id="69" presetID="3" presetClass="emph" presetSubtype="1" grpId="0" nodeType="clickEffect">
                                  <p:stCondLst>
                                    <p:cond delay="0"/>
                                  </p:stCondLst>
                                  <p:iterate type="wd">
                                    <p:tmPct val="0"/>
                                  </p:iterate>
                                  <p:childTnLst>
                                    <p:set>
                                      <p:cBhvr override="childStyle">
                                        <p:cTn id="70" dur="indefinite"/>
                                        <p:tgtEl>
                                          <p:spTgt spid="707"/>
                                        </p:tgtEl>
                                        <p:attrNameLst>
                                          <p:attrName>style.color</p:attrName>
                                        </p:attrNameLst>
                                      </p:cBhvr>
                                      <p:to>
                                        <p:clrVal>
                                          <a:srgbClr val="FF0000"/>
                                        </p:clrVal>
                                      </p:to>
                                    </p:set>
                                  </p:childTnLst>
                                </p:cTn>
                              </p:par>
                              <p:par>
                                <p:cTn id="71" presetID="3" presetClass="emph" presetSubtype="1" grpId="0" nodeType="withEffect">
                                  <p:stCondLst>
                                    <p:cond delay="0"/>
                                  </p:stCondLst>
                                  <p:iterate type="wd">
                                    <p:tmPct val="0"/>
                                  </p:iterate>
                                  <p:childTnLst>
                                    <p:set>
                                      <p:cBhvr override="childStyle">
                                        <p:cTn id="72" dur="indefinite"/>
                                        <p:tgtEl>
                                          <p:spTgt spid="728"/>
                                        </p:tgtEl>
                                        <p:attrNameLst>
                                          <p:attrName>style.color</p:attrName>
                                        </p:attrNameLst>
                                      </p:cBhvr>
                                      <p:to>
                                        <p:clrVal>
                                          <a:srgbClr val="FF0000"/>
                                        </p:clrVal>
                                      </p:to>
                                    </p:set>
                                  </p:childTnLst>
                                </p:cTn>
                              </p:par>
                              <p:par>
                                <p:cTn id="73" presetID="3" presetClass="emph" presetSubtype="1" grpId="0" nodeType="withEffect">
                                  <p:stCondLst>
                                    <p:cond delay="0"/>
                                  </p:stCondLst>
                                  <p:iterate type="wd">
                                    <p:tmPct val="0"/>
                                  </p:iterate>
                                  <p:childTnLst>
                                    <p:set>
                                      <p:cBhvr override="childStyle">
                                        <p:cTn id="74" dur="indefinite"/>
                                        <p:tgtEl>
                                          <p:spTgt spid="749"/>
                                        </p:tgtEl>
                                        <p:attrNameLst>
                                          <p:attrName>style.color</p:attrName>
                                        </p:attrNameLst>
                                      </p:cBhvr>
                                      <p:to>
                                        <p:clrVal>
                                          <a:srgbClr val="FF0000"/>
                                        </p:clrVal>
                                      </p:to>
                                    </p:set>
                                  </p:childTnLst>
                                </p:cTn>
                              </p:par>
                            </p:childTnLst>
                          </p:cTn>
                        </p:par>
                      </p:childTnLst>
                    </p:cTn>
                  </p:par>
                  <p:par>
                    <p:cTn id="75" fill="hold">
                      <p:stCondLst>
                        <p:cond delay="indefinite"/>
                      </p:stCondLst>
                      <p:childTnLst>
                        <p:par>
                          <p:cTn id="76" fill="hold">
                            <p:stCondLst>
                              <p:cond delay="0"/>
                            </p:stCondLst>
                            <p:childTnLst>
                              <p:par>
                                <p:cTn id="77" presetID="3" presetClass="emph" presetSubtype="1" grpId="0" nodeType="clickEffect">
                                  <p:stCondLst>
                                    <p:cond delay="0"/>
                                  </p:stCondLst>
                                  <p:childTnLst>
                                    <p:set>
                                      <p:cBhvr override="childStyle">
                                        <p:cTn id="78" dur="indefinite"/>
                                        <p:tgtEl>
                                          <p:spTgt spid="895"/>
                                        </p:tgtEl>
                                        <p:attrNameLst>
                                          <p:attrName>style.color</p:attrName>
                                        </p:attrNameLst>
                                      </p:cBhvr>
                                      <p:to>
                                        <p:clrVal>
                                          <a:srgbClr val="FF0000"/>
                                        </p:clrVal>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1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3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56"/>
                                        </p:tgtEl>
                                        <p:attrNameLst>
                                          <p:attrName>style.visibility</p:attrName>
                                        </p:attrNameLst>
                                      </p:cBhvr>
                                      <p:to>
                                        <p:strVal val="visible"/>
                                      </p:to>
                                    </p:set>
                                  </p:childTnLst>
                                </p:cTn>
                              </p:par>
                              <p:par>
                                <p:cTn id="87" presetID="3" presetClass="emph" presetSubtype="1" grpId="1" nodeType="withEffect">
                                  <p:stCondLst>
                                    <p:cond delay="0"/>
                                  </p:stCondLst>
                                  <p:childTnLst>
                                    <p:set>
                                      <p:cBhvr override="childStyle">
                                        <p:cTn id="88" dur="indefinite"/>
                                        <p:tgtEl>
                                          <p:spTgt spid="714"/>
                                        </p:tgtEl>
                                        <p:attrNameLst>
                                          <p:attrName>style.color</p:attrName>
                                        </p:attrNameLst>
                                      </p:cBhvr>
                                      <p:to>
                                        <p:clrVal>
                                          <a:srgbClr val="FF0000"/>
                                        </p:clrVal>
                                      </p:to>
                                    </p:set>
                                  </p:childTnLst>
                                </p:cTn>
                              </p:par>
                              <p:par>
                                <p:cTn id="89" presetID="3" presetClass="emph" presetSubtype="1" grpId="1" nodeType="withEffect">
                                  <p:stCondLst>
                                    <p:cond delay="0"/>
                                  </p:stCondLst>
                                  <p:childTnLst>
                                    <p:set>
                                      <p:cBhvr override="childStyle">
                                        <p:cTn id="90" dur="indefinite"/>
                                        <p:tgtEl>
                                          <p:spTgt spid="735"/>
                                        </p:tgtEl>
                                        <p:attrNameLst>
                                          <p:attrName>style.color</p:attrName>
                                        </p:attrNameLst>
                                      </p:cBhvr>
                                      <p:to>
                                        <p:clrVal>
                                          <a:srgbClr val="FF0000"/>
                                        </p:clrVal>
                                      </p:to>
                                    </p:set>
                                  </p:childTnLst>
                                </p:cTn>
                              </p:par>
                              <p:par>
                                <p:cTn id="91" presetID="3" presetClass="emph" presetSubtype="1" grpId="1" nodeType="withEffect">
                                  <p:stCondLst>
                                    <p:cond delay="0"/>
                                  </p:stCondLst>
                                  <p:childTnLst>
                                    <p:set>
                                      <p:cBhvr override="childStyle">
                                        <p:cTn id="92" dur="indefinite"/>
                                        <p:tgtEl>
                                          <p:spTgt spid="756"/>
                                        </p:tgtEl>
                                        <p:attrNameLst>
                                          <p:attrName>style.color</p:attrName>
                                        </p:attrNameLst>
                                      </p:cBhvr>
                                      <p:to>
                                        <p:clrVal>
                                          <a:srgbClr val="FF0000"/>
                                        </p:clrVal>
                                      </p:to>
                                    </p:set>
                                  </p:childTnLst>
                                </p:cTn>
                              </p:par>
                            </p:childTnLst>
                          </p:cTn>
                        </p:par>
                      </p:childTnLst>
                    </p:cTn>
                  </p:par>
                  <p:par>
                    <p:cTn id="93" fill="hold">
                      <p:stCondLst>
                        <p:cond delay="indefinite"/>
                      </p:stCondLst>
                      <p:childTnLst>
                        <p:par>
                          <p:cTn id="94" fill="hold">
                            <p:stCondLst>
                              <p:cond delay="0"/>
                            </p:stCondLst>
                            <p:childTnLst>
                              <p:par>
                                <p:cTn id="95" presetID="3" presetClass="emph" presetSubtype="1" grpId="2" nodeType="clickEffect">
                                  <p:stCondLst>
                                    <p:cond delay="0"/>
                                  </p:stCondLst>
                                  <p:childTnLst>
                                    <p:set>
                                      <p:cBhvr override="childStyle">
                                        <p:cTn id="96" dur="indefinite"/>
                                        <p:tgtEl>
                                          <p:spTgt spid="714"/>
                                        </p:tgtEl>
                                        <p:attrNameLst>
                                          <p:attrName>style.color</p:attrName>
                                        </p:attrNameLst>
                                      </p:cBhvr>
                                      <p:to>
                                        <p:clrVal>
                                          <a:srgbClr val="000000"/>
                                        </p:clrVal>
                                      </p:to>
                                    </p:set>
                                  </p:childTnLst>
                                </p:cTn>
                              </p:par>
                              <p:par>
                                <p:cTn id="97" presetID="3" presetClass="emph" presetSubtype="1" grpId="2" nodeType="withEffect">
                                  <p:stCondLst>
                                    <p:cond delay="0"/>
                                  </p:stCondLst>
                                  <p:childTnLst>
                                    <p:set>
                                      <p:cBhvr override="childStyle">
                                        <p:cTn id="98" dur="indefinite"/>
                                        <p:tgtEl>
                                          <p:spTgt spid="735"/>
                                        </p:tgtEl>
                                        <p:attrNameLst>
                                          <p:attrName>style.color</p:attrName>
                                        </p:attrNameLst>
                                      </p:cBhvr>
                                      <p:to>
                                        <p:clrVal>
                                          <a:srgbClr val="000000"/>
                                        </p:clrVal>
                                      </p:to>
                                    </p:set>
                                  </p:childTnLst>
                                </p:cTn>
                              </p:par>
                              <p:par>
                                <p:cTn id="99" presetID="3" presetClass="emph" presetSubtype="1" grpId="2" nodeType="withEffect">
                                  <p:stCondLst>
                                    <p:cond delay="0"/>
                                  </p:stCondLst>
                                  <p:childTnLst>
                                    <p:set>
                                      <p:cBhvr override="childStyle">
                                        <p:cTn id="100" dur="indefinite"/>
                                        <p:tgtEl>
                                          <p:spTgt spid="756"/>
                                        </p:tgtEl>
                                        <p:attrNameLst>
                                          <p:attrName>style.color</p:attrName>
                                        </p:attrNameLst>
                                      </p:cBhvr>
                                      <p:to>
                                        <p:clrVal>
                                          <a:srgbClr val="000000"/>
                                        </p:clrVal>
                                      </p:to>
                                    </p:set>
                                  </p:childTnLst>
                                </p:cTn>
                              </p:par>
                              <p:par>
                                <p:cTn id="101" presetID="3" presetClass="emph" presetSubtype="1" grpId="1" nodeType="withEffect">
                                  <p:stCondLst>
                                    <p:cond delay="0"/>
                                  </p:stCondLst>
                                  <p:iterate type="wd">
                                    <p:tmPct val="0"/>
                                  </p:iterate>
                                  <p:childTnLst>
                                    <p:set>
                                      <p:cBhvr override="childStyle">
                                        <p:cTn id="102" dur="indefinite"/>
                                        <p:tgtEl>
                                          <p:spTgt spid="707"/>
                                        </p:tgtEl>
                                        <p:attrNameLst>
                                          <p:attrName>style.color</p:attrName>
                                        </p:attrNameLst>
                                      </p:cBhvr>
                                      <p:to>
                                        <p:clrVal>
                                          <a:srgbClr val="000000"/>
                                        </p:clrVal>
                                      </p:to>
                                    </p:set>
                                  </p:childTnLst>
                                </p:cTn>
                              </p:par>
                              <p:par>
                                <p:cTn id="103" presetID="3" presetClass="emph" presetSubtype="1" grpId="1" nodeType="withEffect">
                                  <p:stCondLst>
                                    <p:cond delay="0"/>
                                  </p:stCondLst>
                                  <p:iterate type="wd">
                                    <p:tmPct val="0"/>
                                  </p:iterate>
                                  <p:childTnLst>
                                    <p:set>
                                      <p:cBhvr override="childStyle">
                                        <p:cTn id="104" dur="indefinite"/>
                                        <p:tgtEl>
                                          <p:spTgt spid="728"/>
                                        </p:tgtEl>
                                        <p:attrNameLst>
                                          <p:attrName>style.color</p:attrName>
                                        </p:attrNameLst>
                                      </p:cBhvr>
                                      <p:to>
                                        <p:clrVal>
                                          <a:srgbClr val="000000"/>
                                        </p:clrVal>
                                      </p:to>
                                    </p:set>
                                  </p:childTnLst>
                                </p:cTn>
                              </p:par>
                              <p:par>
                                <p:cTn id="105" presetID="3" presetClass="emph" presetSubtype="1" grpId="1" nodeType="withEffect">
                                  <p:stCondLst>
                                    <p:cond delay="0"/>
                                  </p:stCondLst>
                                  <p:iterate type="wd">
                                    <p:tmPct val="0"/>
                                  </p:iterate>
                                  <p:childTnLst>
                                    <p:set>
                                      <p:cBhvr override="childStyle">
                                        <p:cTn id="106" dur="indefinite"/>
                                        <p:tgtEl>
                                          <p:spTgt spid="749"/>
                                        </p:tgtEl>
                                        <p:attrNameLst>
                                          <p:attrName>style.color</p:attrName>
                                        </p:attrNameLst>
                                      </p:cBhvr>
                                      <p:to>
                                        <p:clrVal>
                                          <a:srgbClr val="000000"/>
                                        </p:clrVal>
                                      </p:to>
                                    </p:set>
                                  </p:childTnLst>
                                </p:cTn>
                              </p:par>
                              <p:par>
                                <p:cTn id="107" presetID="3" presetClass="emph" presetSubtype="1" grpId="1" nodeType="withEffect">
                                  <p:stCondLst>
                                    <p:cond delay="0"/>
                                  </p:stCondLst>
                                  <p:childTnLst>
                                    <p:set>
                                      <p:cBhvr override="childStyle">
                                        <p:cTn id="108" dur="indefinite"/>
                                        <p:tgtEl>
                                          <p:spTgt spid="894"/>
                                        </p:tgtEl>
                                        <p:attrNameLst>
                                          <p:attrName>style.color</p:attrName>
                                        </p:attrNameLst>
                                      </p:cBhvr>
                                      <p:to>
                                        <p:clrVal>
                                          <a:srgbClr val="000000"/>
                                        </p:clrVal>
                                      </p:to>
                                    </p:set>
                                  </p:childTnLst>
                                </p:cTn>
                              </p:par>
                              <p:par>
                                <p:cTn id="109" presetID="3" presetClass="emph" presetSubtype="1" grpId="1" nodeType="withEffect">
                                  <p:stCondLst>
                                    <p:cond delay="0"/>
                                  </p:stCondLst>
                                  <p:childTnLst>
                                    <p:set>
                                      <p:cBhvr override="childStyle">
                                        <p:cTn id="110" dur="indefinite"/>
                                        <p:tgtEl>
                                          <p:spTgt spid="895"/>
                                        </p:tgtEl>
                                        <p:attrNameLst>
                                          <p:attrName>style.color</p:attrName>
                                        </p:attrNameLst>
                                      </p:cBhvr>
                                      <p:to>
                                        <p:clrVal>
                                          <a:srgbClr val="000000"/>
                                        </p:clrVal>
                                      </p:to>
                                    </p:set>
                                  </p:childTnLst>
                                </p:cTn>
                              </p:par>
                            </p:childTnLst>
                          </p:cTn>
                        </p:par>
                      </p:childTnLst>
                    </p:cTn>
                  </p:par>
                  <p:par>
                    <p:cTn id="111" fill="hold">
                      <p:stCondLst>
                        <p:cond delay="indefinite"/>
                      </p:stCondLst>
                      <p:childTnLst>
                        <p:par>
                          <p:cTn id="112" fill="hold">
                            <p:stCondLst>
                              <p:cond delay="0"/>
                            </p:stCondLst>
                            <p:childTnLst>
                              <p:par>
                                <p:cTn id="113" presetID="3" presetClass="emph" presetSubtype="1" grpId="0" nodeType="clickEffect">
                                  <p:stCondLst>
                                    <p:cond delay="0"/>
                                  </p:stCondLst>
                                  <p:childTnLst>
                                    <p:set>
                                      <p:cBhvr override="childStyle">
                                        <p:cTn id="114" dur="indefinite"/>
                                        <p:tgtEl>
                                          <p:spTgt spid="906"/>
                                        </p:tgtEl>
                                        <p:attrNameLst>
                                          <p:attrName>style.color</p:attrName>
                                        </p:attrNameLst>
                                      </p:cBhvr>
                                      <p:to>
                                        <p:clrVal>
                                          <a:srgbClr val="FF0000"/>
                                        </p:clrVal>
                                      </p:to>
                                    </p:set>
                                  </p:childTnLst>
                                </p:cTn>
                              </p:par>
                            </p:childTnLst>
                          </p:cTn>
                        </p:par>
                      </p:childTnLst>
                    </p:cTn>
                  </p:par>
                  <p:par>
                    <p:cTn id="115" fill="hold">
                      <p:stCondLst>
                        <p:cond delay="indefinite"/>
                      </p:stCondLst>
                      <p:childTnLst>
                        <p:par>
                          <p:cTn id="116" fill="hold">
                            <p:stCondLst>
                              <p:cond delay="0"/>
                            </p:stCondLst>
                            <p:childTnLst>
                              <p:par>
                                <p:cTn id="117" presetID="3" presetClass="emph" presetSubtype="1" grpId="0" nodeType="clickEffect">
                                  <p:stCondLst>
                                    <p:cond delay="0"/>
                                  </p:stCondLst>
                                  <p:iterate type="wd">
                                    <p:tmPct val="0"/>
                                  </p:iterate>
                                  <p:childTnLst>
                                    <p:set>
                                      <p:cBhvr override="childStyle">
                                        <p:cTn id="118" dur="indefinite"/>
                                        <p:tgtEl>
                                          <p:spTgt spid="770"/>
                                        </p:tgtEl>
                                        <p:attrNameLst>
                                          <p:attrName>style.color</p:attrName>
                                        </p:attrNameLst>
                                      </p:cBhvr>
                                      <p:to>
                                        <p:clrVal>
                                          <a:srgbClr val="FF0000"/>
                                        </p:clrVal>
                                      </p:to>
                                    </p:set>
                                  </p:childTnLst>
                                </p:cTn>
                              </p:par>
                              <p:par>
                                <p:cTn id="119" presetID="3" presetClass="emph" presetSubtype="1" grpId="0" nodeType="withEffect">
                                  <p:stCondLst>
                                    <p:cond delay="0"/>
                                  </p:stCondLst>
                                  <p:iterate type="wd">
                                    <p:tmPct val="0"/>
                                  </p:iterate>
                                  <p:childTnLst>
                                    <p:set>
                                      <p:cBhvr override="childStyle">
                                        <p:cTn id="120" dur="indefinite"/>
                                        <p:tgtEl>
                                          <p:spTgt spid="791"/>
                                        </p:tgtEl>
                                        <p:attrNameLst>
                                          <p:attrName>style.color</p:attrName>
                                        </p:attrNameLst>
                                      </p:cBhvr>
                                      <p:to>
                                        <p:clrVal>
                                          <a:srgbClr val="FF0000"/>
                                        </p:clrVal>
                                      </p:to>
                                    </p:set>
                                  </p:childTnLst>
                                </p:cTn>
                              </p:par>
                              <p:par>
                                <p:cTn id="121" presetID="3" presetClass="emph" presetSubtype="1" grpId="0" nodeType="withEffect">
                                  <p:stCondLst>
                                    <p:cond delay="0"/>
                                  </p:stCondLst>
                                  <p:iterate type="wd">
                                    <p:tmPct val="0"/>
                                  </p:iterate>
                                  <p:childTnLst>
                                    <p:set>
                                      <p:cBhvr override="childStyle">
                                        <p:cTn id="122" dur="indefinite"/>
                                        <p:tgtEl>
                                          <p:spTgt spid="812"/>
                                        </p:tgtEl>
                                        <p:attrNameLst>
                                          <p:attrName>style.color</p:attrName>
                                        </p:attrNameLst>
                                      </p:cBhvr>
                                      <p:to>
                                        <p:clrVal>
                                          <a:srgbClr val="FF0000"/>
                                        </p:clrVal>
                                      </p:to>
                                    </p:set>
                                  </p:childTnLst>
                                </p:cTn>
                              </p:par>
                            </p:childTnLst>
                          </p:cTn>
                        </p:par>
                      </p:childTnLst>
                    </p:cTn>
                  </p:par>
                  <p:par>
                    <p:cTn id="123" fill="hold">
                      <p:stCondLst>
                        <p:cond delay="indefinite"/>
                      </p:stCondLst>
                      <p:childTnLst>
                        <p:par>
                          <p:cTn id="124" fill="hold">
                            <p:stCondLst>
                              <p:cond delay="0"/>
                            </p:stCondLst>
                            <p:childTnLst>
                              <p:par>
                                <p:cTn id="125" presetID="3" presetClass="emph" presetSubtype="1" grpId="0" nodeType="clickEffect">
                                  <p:stCondLst>
                                    <p:cond delay="0"/>
                                  </p:stCondLst>
                                  <p:childTnLst>
                                    <p:set>
                                      <p:cBhvr override="childStyle">
                                        <p:cTn id="126" dur="indefinite"/>
                                        <p:tgtEl>
                                          <p:spTgt spid="907"/>
                                        </p:tgtEl>
                                        <p:attrNameLst>
                                          <p:attrName>style.color</p:attrName>
                                        </p:attrNameLst>
                                      </p:cBhvr>
                                      <p:to>
                                        <p:clrVal>
                                          <a:srgbClr val="FF0000"/>
                                        </p:clrVal>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77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9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19"/>
                                        </p:tgtEl>
                                        <p:attrNameLst>
                                          <p:attrName>style.visibility</p:attrName>
                                        </p:attrNameLst>
                                      </p:cBhvr>
                                      <p:to>
                                        <p:strVal val="visible"/>
                                      </p:to>
                                    </p:set>
                                  </p:childTnLst>
                                </p:cTn>
                              </p:par>
                              <p:par>
                                <p:cTn id="135" presetID="3" presetClass="emph" presetSubtype="1" grpId="1" nodeType="withEffect">
                                  <p:stCondLst>
                                    <p:cond delay="0"/>
                                  </p:stCondLst>
                                  <p:childTnLst>
                                    <p:set>
                                      <p:cBhvr override="childStyle">
                                        <p:cTn id="136" dur="indefinite"/>
                                        <p:tgtEl>
                                          <p:spTgt spid="777"/>
                                        </p:tgtEl>
                                        <p:attrNameLst>
                                          <p:attrName>style.color</p:attrName>
                                        </p:attrNameLst>
                                      </p:cBhvr>
                                      <p:to>
                                        <p:clrVal>
                                          <a:srgbClr val="FF0000"/>
                                        </p:clrVal>
                                      </p:to>
                                    </p:set>
                                  </p:childTnLst>
                                </p:cTn>
                              </p:par>
                              <p:par>
                                <p:cTn id="137" presetID="3" presetClass="emph" presetSubtype="1" grpId="1" nodeType="withEffect">
                                  <p:stCondLst>
                                    <p:cond delay="0"/>
                                  </p:stCondLst>
                                  <p:childTnLst>
                                    <p:set>
                                      <p:cBhvr override="childStyle">
                                        <p:cTn id="138" dur="indefinite"/>
                                        <p:tgtEl>
                                          <p:spTgt spid="798"/>
                                        </p:tgtEl>
                                        <p:attrNameLst>
                                          <p:attrName>style.color</p:attrName>
                                        </p:attrNameLst>
                                      </p:cBhvr>
                                      <p:to>
                                        <p:clrVal>
                                          <a:srgbClr val="FF0000"/>
                                        </p:clrVal>
                                      </p:to>
                                    </p:set>
                                  </p:childTnLst>
                                </p:cTn>
                              </p:par>
                              <p:par>
                                <p:cTn id="139" presetID="3" presetClass="emph" presetSubtype="1" grpId="1" nodeType="withEffect">
                                  <p:stCondLst>
                                    <p:cond delay="0"/>
                                  </p:stCondLst>
                                  <p:childTnLst>
                                    <p:set>
                                      <p:cBhvr override="childStyle">
                                        <p:cTn id="140" dur="indefinite"/>
                                        <p:tgtEl>
                                          <p:spTgt spid="819"/>
                                        </p:tgtEl>
                                        <p:attrNameLst>
                                          <p:attrName>style.color</p:attrName>
                                        </p:attrNameLst>
                                      </p:cBhvr>
                                      <p:to>
                                        <p:clrVal>
                                          <a:srgbClr val="FF0000"/>
                                        </p:clrVal>
                                      </p:to>
                                    </p:set>
                                  </p:childTnLst>
                                </p:cTn>
                              </p:par>
                            </p:childTnLst>
                          </p:cTn>
                        </p:par>
                      </p:childTnLst>
                    </p:cTn>
                  </p:par>
                  <p:par>
                    <p:cTn id="141" fill="hold">
                      <p:stCondLst>
                        <p:cond delay="indefinite"/>
                      </p:stCondLst>
                      <p:childTnLst>
                        <p:par>
                          <p:cTn id="142" fill="hold">
                            <p:stCondLst>
                              <p:cond delay="0"/>
                            </p:stCondLst>
                            <p:childTnLst>
                              <p:par>
                                <p:cTn id="143" presetID="3" presetClass="emph" presetSubtype="1" grpId="2" nodeType="clickEffect">
                                  <p:stCondLst>
                                    <p:cond delay="0"/>
                                  </p:stCondLst>
                                  <p:childTnLst>
                                    <p:set>
                                      <p:cBhvr override="childStyle">
                                        <p:cTn id="144" dur="indefinite"/>
                                        <p:tgtEl>
                                          <p:spTgt spid="777"/>
                                        </p:tgtEl>
                                        <p:attrNameLst>
                                          <p:attrName>style.color</p:attrName>
                                        </p:attrNameLst>
                                      </p:cBhvr>
                                      <p:to>
                                        <p:clrVal>
                                          <a:srgbClr val="000000"/>
                                        </p:clrVal>
                                      </p:to>
                                    </p:set>
                                  </p:childTnLst>
                                </p:cTn>
                              </p:par>
                              <p:par>
                                <p:cTn id="145" presetID="3" presetClass="emph" presetSubtype="1" grpId="2" nodeType="withEffect">
                                  <p:stCondLst>
                                    <p:cond delay="0"/>
                                  </p:stCondLst>
                                  <p:childTnLst>
                                    <p:set>
                                      <p:cBhvr override="childStyle">
                                        <p:cTn id="146" dur="indefinite"/>
                                        <p:tgtEl>
                                          <p:spTgt spid="798"/>
                                        </p:tgtEl>
                                        <p:attrNameLst>
                                          <p:attrName>style.color</p:attrName>
                                        </p:attrNameLst>
                                      </p:cBhvr>
                                      <p:to>
                                        <p:clrVal>
                                          <a:srgbClr val="000000"/>
                                        </p:clrVal>
                                      </p:to>
                                    </p:set>
                                  </p:childTnLst>
                                </p:cTn>
                              </p:par>
                              <p:par>
                                <p:cTn id="147" presetID="3" presetClass="emph" presetSubtype="1" grpId="2" nodeType="withEffect">
                                  <p:stCondLst>
                                    <p:cond delay="0"/>
                                  </p:stCondLst>
                                  <p:childTnLst>
                                    <p:set>
                                      <p:cBhvr override="childStyle">
                                        <p:cTn id="148" dur="indefinite"/>
                                        <p:tgtEl>
                                          <p:spTgt spid="819"/>
                                        </p:tgtEl>
                                        <p:attrNameLst>
                                          <p:attrName>style.color</p:attrName>
                                        </p:attrNameLst>
                                      </p:cBhvr>
                                      <p:to>
                                        <p:clrVal>
                                          <a:srgbClr val="000000"/>
                                        </p:clrVal>
                                      </p:to>
                                    </p:set>
                                  </p:childTnLst>
                                </p:cTn>
                              </p:par>
                              <p:par>
                                <p:cTn id="149" presetID="3" presetClass="emph" presetSubtype="1" grpId="1" nodeType="withEffect">
                                  <p:stCondLst>
                                    <p:cond delay="0"/>
                                  </p:stCondLst>
                                  <p:iterate type="wd">
                                    <p:tmPct val="0"/>
                                  </p:iterate>
                                  <p:childTnLst>
                                    <p:set>
                                      <p:cBhvr override="childStyle">
                                        <p:cTn id="150" dur="indefinite"/>
                                        <p:tgtEl>
                                          <p:spTgt spid="770"/>
                                        </p:tgtEl>
                                        <p:attrNameLst>
                                          <p:attrName>style.color</p:attrName>
                                        </p:attrNameLst>
                                      </p:cBhvr>
                                      <p:to>
                                        <p:clrVal>
                                          <a:srgbClr val="000000"/>
                                        </p:clrVal>
                                      </p:to>
                                    </p:set>
                                  </p:childTnLst>
                                </p:cTn>
                              </p:par>
                              <p:par>
                                <p:cTn id="151" presetID="3" presetClass="emph" presetSubtype="1" grpId="1" nodeType="withEffect">
                                  <p:stCondLst>
                                    <p:cond delay="0"/>
                                  </p:stCondLst>
                                  <p:iterate type="wd">
                                    <p:tmPct val="0"/>
                                  </p:iterate>
                                  <p:childTnLst>
                                    <p:set>
                                      <p:cBhvr override="childStyle">
                                        <p:cTn id="152" dur="indefinite"/>
                                        <p:tgtEl>
                                          <p:spTgt spid="791"/>
                                        </p:tgtEl>
                                        <p:attrNameLst>
                                          <p:attrName>style.color</p:attrName>
                                        </p:attrNameLst>
                                      </p:cBhvr>
                                      <p:to>
                                        <p:clrVal>
                                          <a:srgbClr val="000000"/>
                                        </p:clrVal>
                                      </p:to>
                                    </p:set>
                                  </p:childTnLst>
                                </p:cTn>
                              </p:par>
                              <p:par>
                                <p:cTn id="153" presetID="3" presetClass="emph" presetSubtype="1" grpId="1" nodeType="withEffect">
                                  <p:stCondLst>
                                    <p:cond delay="0"/>
                                  </p:stCondLst>
                                  <p:iterate type="wd">
                                    <p:tmPct val="0"/>
                                  </p:iterate>
                                  <p:childTnLst>
                                    <p:set>
                                      <p:cBhvr override="childStyle">
                                        <p:cTn id="154" dur="indefinite"/>
                                        <p:tgtEl>
                                          <p:spTgt spid="812"/>
                                        </p:tgtEl>
                                        <p:attrNameLst>
                                          <p:attrName>style.color</p:attrName>
                                        </p:attrNameLst>
                                      </p:cBhvr>
                                      <p:to>
                                        <p:clrVal>
                                          <a:srgbClr val="000000"/>
                                        </p:clrVal>
                                      </p:to>
                                    </p:set>
                                  </p:childTnLst>
                                </p:cTn>
                              </p:par>
                              <p:par>
                                <p:cTn id="155" presetID="3" presetClass="emph" presetSubtype="1" grpId="1" nodeType="withEffect">
                                  <p:stCondLst>
                                    <p:cond delay="0"/>
                                  </p:stCondLst>
                                  <p:childTnLst>
                                    <p:set>
                                      <p:cBhvr override="childStyle">
                                        <p:cTn id="156" dur="indefinite"/>
                                        <p:tgtEl>
                                          <p:spTgt spid="906"/>
                                        </p:tgtEl>
                                        <p:attrNameLst>
                                          <p:attrName>style.color</p:attrName>
                                        </p:attrNameLst>
                                      </p:cBhvr>
                                      <p:to>
                                        <p:clrVal>
                                          <a:srgbClr val="000000"/>
                                        </p:clrVal>
                                      </p:to>
                                    </p:set>
                                  </p:childTnLst>
                                </p:cTn>
                              </p:par>
                              <p:par>
                                <p:cTn id="157" presetID="3" presetClass="emph" presetSubtype="1" grpId="1" nodeType="withEffect">
                                  <p:stCondLst>
                                    <p:cond delay="0"/>
                                  </p:stCondLst>
                                  <p:childTnLst>
                                    <p:set>
                                      <p:cBhvr override="childStyle">
                                        <p:cTn id="158" dur="indefinite"/>
                                        <p:tgtEl>
                                          <p:spTgt spid="907"/>
                                        </p:tgtEl>
                                        <p:attrNameLst>
                                          <p:attrName>style.color</p:attrName>
                                        </p:attrNameLst>
                                      </p:cBhvr>
                                      <p:to>
                                        <p:clrVal>
                                          <a:srgbClr val="000000"/>
                                        </p:clrVal>
                                      </p:to>
                                    </p:set>
                                  </p:childTnLst>
                                </p:cTn>
                              </p:par>
                            </p:childTnLst>
                          </p:cTn>
                        </p:par>
                      </p:childTnLst>
                    </p:cTn>
                  </p:par>
                  <p:par>
                    <p:cTn id="159" fill="hold">
                      <p:stCondLst>
                        <p:cond delay="indefinite"/>
                      </p:stCondLst>
                      <p:childTnLst>
                        <p:par>
                          <p:cTn id="160" fill="hold">
                            <p:stCondLst>
                              <p:cond delay="0"/>
                            </p:stCondLst>
                            <p:childTnLst>
                              <p:par>
                                <p:cTn id="161" presetID="3" presetClass="emph" presetSubtype="1" grpId="0" nodeType="clickEffect">
                                  <p:stCondLst>
                                    <p:cond delay="0"/>
                                  </p:stCondLst>
                                  <p:childTnLst>
                                    <p:set>
                                      <p:cBhvr override="childStyle">
                                        <p:cTn id="162" dur="indefinite"/>
                                        <p:tgtEl>
                                          <p:spTgt spid="909"/>
                                        </p:tgtEl>
                                        <p:attrNameLst>
                                          <p:attrName>style.color</p:attrName>
                                        </p:attrNameLst>
                                      </p:cBhvr>
                                      <p:to>
                                        <p:clrVal>
                                          <a:srgbClr val="FF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grpId="0" nodeType="clickEffect">
                                  <p:stCondLst>
                                    <p:cond delay="0"/>
                                  </p:stCondLst>
                                  <p:iterate type="wd">
                                    <p:tmPct val="0"/>
                                  </p:iterate>
                                  <p:childTnLst>
                                    <p:set>
                                      <p:cBhvr override="childStyle">
                                        <p:cTn id="166" dur="indefinite"/>
                                        <p:tgtEl>
                                          <p:spTgt spid="833"/>
                                        </p:tgtEl>
                                        <p:attrNameLst>
                                          <p:attrName>style.color</p:attrName>
                                        </p:attrNameLst>
                                      </p:cBhvr>
                                      <p:to>
                                        <p:clrVal>
                                          <a:srgbClr val="FF0000"/>
                                        </p:clrVal>
                                      </p:to>
                                    </p:set>
                                  </p:childTnLst>
                                </p:cTn>
                              </p:par>
                              <p:par>
                                <p:cTn id="167" presetID="3" presetClass="emph" presetSubtype="1" grpId="0" nodeType="withEffect">
                                  <p:stCondLst>
                                    <p:cond delay="0"/>
                                  </p:stCondLst>
                                  <p:iterate type="wd">
                                    <p:tmPct val="0"/>
                                  </p:iterate>
                                  <p:childTnLst>
                                    <p:set>
                                      <p:cBhvr override="childStyle">
                                        <p:cTn id="168" dur="indefinite"/>
                                        <p:tgtEl>
                                          <p:spTgt spid="854"/>
                                        </p:tgtEl>
                                        <p:attrNameLst>
                                          <p:attrName>style.color</p:attrName>
                                        </p:attrNameLst>
                                      </p:cBhvr>
                                      <p:to>
                                        <p:clrVal>
                                          <a:srgbClr val="FF0000"/>
                                        </p:clrVal>
                                      </p:to>
                                    </p:set>
                                  </p:childTnLst>
                                </p:cTn>
                              </p:par>
                              <p:par>
                                <p:cTn id="169" presetID="3" presetClass="emph" presetSubtype="1" grpId="0" nodeType="withEffect">
                                  <p:stCondLst>
                                    <p:cond delay="0"/>
                                  </p:stCondLst>
                                  <p:iterate type="wd">
                                    <p:tmPct val="0"/>
                                  </p:iterate>
                                  <p:childTnLst>
                                    <p:set>
                                      <p:cBhvr override="childStyle">
                                        <p:cTn id="170" dur="indefinite"/>
                                        <p:tgtEl>
                                          <p:spTgt spid="875"/>
                                        </p:tgtEl>
                                        <p:attrNameLst>
                                          <p:attrName>style.color</p:attrName>
                                        </p:attrNameLst>
                                      </p:cBhvr>
                                      <p:to>
                                        <p:clrVal>
                                          <a:srgbClr val="FF0000"/>
                                        </p:clrVal>
                                      </p:to>
                                    </p:set>
                                  </p:childTnLst>
                                </p:cTn>
                              </p:par>
                            </p:childTnLst>
                          </p:cTn>
                        </p:par>
                      </p:childTnLst>
                    </p:cTn>
                  </p:par>
                  <p:par>
                    <p:cTn id="171" fill="hold">
                      <p:stCondLst>
                        <p:cond delay="indefinite"/>
                      </p:stCondLst>
                      <p:childTnLst>
                        <p:par>
                          <p:cTn id="172" fill="hold">
                            <p:stCondLst>
                              <p:cond delay="0"/>
                            </p:stCondLst>
                            <p:childTnLst>
                              <p:par>
                                <p:cTn id="173" presetID="3" presetClass="emph" presetSubtype="1" grpId="0" nodeType="clickEffect">
                                  <p:stCondLst>
                                    <p:cond delay="0"/>
                                  </p:stCondLst>
                                  <p:childTnLst>
                                    <p:set>
                                      <p:cBhvr override="childStyle">
                                        <p:cTn id="174" dur="indefinite"/>
                                        <p:tgtEl>
                                          <p:spTgt spid="910"/>
                                        </p:tgtEl>
                                        <p:attrNameLst>
                                          <p:attrName>style.color</p:attrName>
                                        </p:attrNameLst>
                                      </p:cBhvr>
                                      <p:to>
                                        <p:clrVal>
                                          <a:srgbClr val="FF0000"/>
                                        </p:clrVal>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840"/>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61"/>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82"/>
                                        </p:tgtEl>
                                        <p:attrNameLst>
                                          <p:attrName>style.visibility</p:attrName>
                                        </p:attrNameLst>
                                      </p:cBhvr>
                                      <p:to>
                                        <p:strVal val="visible"/>
                                      </p:to>
                                    </p:set>
                                  </p:childTnLst>
                                </p:cTn>
                              </p:par>
                              <p:par>
                                <p:cTn id="183" presetID="3" presetClass="emph" presetSubtype="1" grpId="1" nodeType="withEffect">
                                  <p:stCondLst>
                                    <p:cond delay="0"/>
                                  </p:stCondLst>
                                  <p:childTnLst>
                                    <p:set>
                                      <p:cBhvr override="childStyle">
                                        <p:cTn id="184" dur="indefinite"/>
                                        <p:tgtEl>
                                          <p:spTgt spid="840"/>
                                        </p:tgtEl>
                                        <p:attrNameLst>
                                          <p:attrName>style.color</p:attrName>
                                        </p:attrNameLst>
                                      </p:cBhvr>
                                      <p:to>
                                        <p:clrVal>
                                          <a:srgbClr val="FF0000"/>
                                        </p:clrVal>
                                      </p:to>
                                    </p:set>
                                  </p:childTnLst>
                                </p:cTn>
                              </p:par>
                              <p:par>
                                <p:cTn id="185" presetID="3" presetClass="emph" presetSubtype="1" grpId="1" nodeType="withEffect">
                                  <p:stCondLst>
                                    <p:cond delay="0"/>
                                  </p:stCondLst>
                                  <p:childTnLst>
                                    <p:set>
                                      <p:cBhvr override="childStyle">
                                        <p:cTn id="186" dur="indefinite"/>
                                        <p:tgtEl>
                                          <p:spTgt spid="861"/>
                                        </p:tgtEl>
                                        <p:attrNameLst>
                                          <p:attrName>style.color</p:attrName>
                                        </p:attrNameLst>
                                      </p:cBhvr>
                                      <p:to>
                                        <p:clrVal>
                                          <a:srgbClr val="FF0000"/>
                                        </p:clrVal>
                                      </p:to>
                                    </p:set>
                                  </p:childTnLst>
                                </p:cTn>
                              </p:par>
                              <p:par>
                                <p:cTn id="187" presetID="3" presetClass="emph" presetSubtype="1" grpId="1" nodeType="withEffect">
                                  <p:stCondLst>
                                    <p:cond delay="0"/>
                                  </p:stCondLst>
                                  <p:childTnLst>
                                    <p:set>
                                      <p:cBhvr override="childStyle">
                                        <p:cTn id="188" dur="indefinite"/>
                                        <p:tgtEl>
                                          <p:spTgt spid="882"/>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3" presetClass="emph" presetSubtype="1" grpId="2" nodeType="clickEffect">
                                  <p:stCondLst>
                                    <p:cond delay="0"/>
                                  </p:stCondLst>
                                  <p:childTnLst>
                                    <p:set>
                                      <p:cBhvr override="childStyle">
                                        <p:cTn id="192" dur="indefinite"/>
                                        <p:tgtEl>
                                          <p:spTgt spid="840"/>
                                        </p:tgtEl>
                                        <p:attrNameLst>
                                          <p:attrName>style.color</p:attrName>
                                        </p:attrNameLst>
                                      </p:cBhvr>
                                      <p:to>
                                        <p:clrVal>
                                          <a:srgbClr val="000000"/>
                                        </p:clrVal>
                                      </p:to>
                                    </p:set>
                                  </p:childTnLst>
                                </p:cTn>
                              </p:par>
                              <p:par>
                                <p:cTn id="193" presetID="3" presetClass="emph" presetSubtype="1" grpId="2" nodeType="withEffect">
                                  <p:stCondLst>
                                    <p:cond delay="0"/>
                                  </p:stCondLst>
                                  <p:childTnLst>
                                    <p:set>
                                      <p:cBhvr override="childStyle">
                                        <p:cTn id="194" dur="indefinite"/>
                                        <p:tgtEl>
                                          <p:spTgt spid="861"/>
                                        </p:tgtEl>
                                        <p:attrNameLst>
                                          <p:attrName>style.color</p:attrName>
                                        </p:attrNameLst>
                                      </p:cBhvr>
                                      <p:to>
                                        <p:clrVal>
                                          <a:srgbClr val="000000"/>
                                        </p:clrVal>
                                      </p:to>
                                    </p:set>
                                  </p:childTnLst>
                                </p:cTn>
                              </p:par>
                              <p:par>
                                <p:cTn id="195" presetID="3" presetClass="emph" presetSubtype="1" grpId="2" nodeType="withEffect">
                                  <p:stCondLst>
                                    <p:cond delay="0"/>
                                  </p:stCondLst>
                                  <p:childTnLst>
                                    <p:set>
                                      <p:cBhvr override="childStyle">
                                        <p:cTn id="196" dur="indefinite"/>
                                        <p:tgtEl>
                                          <p:spTgt spid="882"/>
                                        </p:tgtEl>
                                        <p:attrNameLst>
                                          <p:attrName>style.color</p:attrName>
                                        </p:attrNameLst>
                                      </p:cBhvr>
                                      <p:to>
                                        <p:clrVal>
                                          <a:srgbClr val="000000"/>
                                        </p:clrVal>
                                      </p:to>
                                    </p:set>
                                  </p:childTnLst>
                                </p:cTn>
                              </p:par>
                              <p:par>
                                <p:cTn id="197" presetID="3" presetClass="emph" presetSubtype="1" grpId="1" nodeType="withEffect">
                                  <p:stCondLst>
                                    <p:cond delay="0"/>
                                  </p:stCondLst>
                                  <p:iterate type="wd">
                                    <p:tmPct val="0"/>
                                  </p:iterate>
                                  <p:childTnLst>
                                    <p:set>
                                      <p:cBhvr override="childStyle">
                                        <p:cTn id="198" dur="indefinite"/>
                                        <p:tgtEl>
                                          <p:spTgt spid="833"/>
                                        </p:tgtEl>
                                        <p:attrNameLst>
                                          <p:attrName>style.color</p:attrName>
                                        </p:attrNameLst>
                                      </p:cBhvr>
                                      <p:to>
                                        <p:clrVal>
                                          <a:srgbClr val="000000"/>
                                        </p:clrVal>
                                      </p:to>
                                    </p:set>
                                  </p:childTnLst>
                                </p:cTn>
                              </p:par>
                              <p:par>
                                <p:cTn id="199" presetID="3" presetClass="emph" presetSubtype="1" grpId="1" nodeType="withEffect">
                                  <p:stCondLst>
                                    <p:cond delay="0"/>
                                  </p:stCondLst>
                                  <p:iterate type="wd">
                                    <p:tmPct val="0"/>
                                  </p:iterate>
                                  <p:childTnLst>
                                    <p:set>
                                      <p:cBhvr override="childStyle">
                                        <p:cTn id="200" dur="indefinite"/>
                                        <p:tgtEl>
                                          <p:spTgt spid="854"/>
                                        </p:tgtEl>
                                        <p:attrNameLst>
                                          <p:attrName>style.color</p:attrName>
                                        </p:attrNameLst>
                                      </p:cBhvr>
                                      <p:to>
                                        <p:clrVal>
                                          <a:srgbClr val="000000"/>
                                        </p:clrVal>
                                      </p:to>
                                    </p:set>
                                  </p:childTnLst>
                                </p:cTn>
                              </p:par>
                              <p:par>
                                <p:cTn id="201" presetID="3" presetClass="emph" presetSubtype="1" grpId="1" nodeType="withEffect">
                                  <p:stCondLst>
                                    <p:cond delay="0"/>
                                  </p:stCondLst>
                                  <p:iterate type="wd">
                                    <p:tmPct val="0"/>
                                  </p:iterate>
                                  <p:childTnLst>
                                    <p:set>
                                      <p:cBhvr override="childStyle">
                                        <p:cTn id="202" dur="indefinite"/>
                                        <p:tgtEl>
                                          <p:spTgt spid="875"/>
                                        </p:tgtEl>
                                        <p:attrNameLst>
                                          <p:attrName>style.color</p:attrName>
                                        </p:attrNameLst>
                                      </p:cBhvr>
                                      <p:to>
                                        <p:clrVal>
                                          <a:srgbClr val="000000"/>
                                        </p:clrVal>
                                      </p:to>
                                    </p:set>
                                  </p:childTnLst>
                                </p:cTn>
                              </p:par>
                              <p:par>
                                <p:cTn id="203" presetID="3" presetClass="emph" presetSubtype="1" grpId="1" nodeType="withEffect">
                                  <p:stCondLst>
                                    <p:cond delay="0"/>
                                  </p:stCondLst>
                                  <p:childTnLst>
                                    <p:set>
                                      <p:cBhvr override="childStyle">
                                        <p:cTn id="204" dur="indefinite"/>
                                        <p:tgtEl>
                                          <p:spTgt spid="909"/>
                                        </p:tgtEl>
                                        <p:attrNameLst>
                                          <p:attrName>style.color</p:attrName>
                                        </p:attrNameLst>
                                      </p:cBhvr>
                                      <p:to>
                                        <p:clrVal>
                                          <a:srgbClr val="000000"/>
                                        </p:clrVal>
                                      </p:to>
                                    </p:set>
                                  </p:childTnLst>
                                </p:cTn>
                              </p:par>
                              <p:par>
                                <p:cTn id="205" presetID="3" presetClass="emph" presetSubtype="1" grpId="1" nodeType="withEffect">
                                  <p:stCondLst>
                                    <p:cond delay="0"/>
                                  </p:stCondLst>
                                  <p:childTnLst>
                                    <p:set>
                                      <p:cBhvr override="childStyle">
                                        <p:cTn id="206" dur="indefinite"/>
                                        <p:tgtEl>
                                          <p:spTgt spid="910"/>
                                        </p:tgtEl>
                                        <p:attrNameLst>
                                          <p:attrName>style.color</p:attrName>
                                        </p:attrNameLst>
                                      </p:cBhvr>
                                      <p:to>
                                        <p:clrVal>
                                          <a:srgbClr val="000000"/>
                                        </p:clrVal>
                                      </p:to>
                                    </p:set>
                                  </p:childTnLst>
                                </p:cTn>
                              </p:par>
                            </p:childTnLst>
                          </p:cTn>
                        </p:par>
                      </p:childTnLst>
                    </p:cTn>
                  </p:par>
                  <p:par>
                    <p:cTn id="207" fill="hold">
                      <p:stCondLst>
                        <p:cond delay="indefinite"/>
                      </p:stCondLst>
                      <p:childTnLst>
                        <p:par>
                          <p:cTn id="208" fill="hold">
                            <p:stCondLst>
                              <p:cond delay="0"/>
                            </p:stCondLst>
                            <p:childTnLst>
                              <p:par>
                                <p:cTn id="209" presetID="1" presetClass="emph" presetSubtype="1" grpId="1" nodeType="clickEffect">
                                  <p:stCondLst>
                                    <p:cond delay="0"/>
                                  </p:stCondLst>
                                  <p:childTnLst>
                                    <p:set>
                                      <p:cBhvr>
                                        <p:cTn id="210" dur="indefinite"/>
                                        <p:tgtEl>
                                          <p:spTgt spid="922"/>
                                        </p:tgtEl>
                                        <p:attrNameLst>
                                          <p:attrName>fillcolor</p:attrName>
                                        </p:attrNameLst>
                                      </p:cBhvr>
                                      <p:to>
                                        <p:clrVal>
                                          <a:srgbClr val="FFFFFF"/>
                                        </p:clrVal>
                                      </p:to>
                                    </p:set>
                                    <p:set>
                                      <p:cBhvr>
                                        <p:cTn id="211" dur="indefinite"/>
                                        <p:tgtEl>
                                          <p:spTgt spid="922"/>
                                        </p:tgtEl>
                                        <p:attrNameLst>
                                          <p:attrName>fill.type</p:attrName>
                                        </p:attrNameLst>
                                      </p:cBhvr>
                                      <p:to>
                                        <p:strVal val="solid"/>
                                      </p:to>
                                    </p:set>
                                    <p:set>
                                      <p:cBhvr>
                                        <p:cTn id="212" dur="indefinite"/>
                                        <p:tgtEl>
                                          <p:spTgt spid="922"/>
                                        </p:tgtEl>
                                        <p:attrNameLst>
                                          <p:attrName>fill.on</p:attrName>
                                        </p:attrNameLst>
                                      </p:cBhvr>
                                      <p:to>
                                        <p:strVal val="true"/>
                                      </p:to>
                                    </p:set>
                                  </p:childTnLst>
                                </p:cTn>
                              </p:par>
                            </p:childTnLst>
                          </p:cTn>
                        </p:par>
                        <p:par>
                          <p:cTn id="213" fill="hold">
                            <p:stCondLst>
                              <p:cond delay="0"/>
                            </p:stCondLst>
                            <p:childTnLst>
                              <p:par>
                                <p:cTn id="214" presetID="1" presetClass="emph" presetSubtype="1" grpId="1" nodeType="afterEffect">
                                  <p:stCondLst>
                                    <p:cond delay="0"/>
                                  </p:stCondLst>
                                  <p:childTnLst>
                                    <p:set>
                                      <p:cBhvr>
                                        <p:cTn id="215" dur="indefinite"/>
                                        <p:tgtEl>
                                          <p:spTgt spid="934"/>
                                        </p:tgtEl>
                                        <p:attrNameLst>
                                          <p:attrName>fillcolor</p:attrName>
                                        </p:attrNameLst>
                                      </p:cBhvr>
                                      <p:to>
                                        <p:clrVal>
                                          <a:srgbClr val="FFFFFF"/>
                                        </p:clrVal>
                                      </p:to>
                                    </p:set>
                                    <p:set>
                                      <p:cBhvr>
                                        <p:cTn id="216" dur="indefinite"/>
                                        <p:tgtEl>
                                          <p:spTgt spid="934"/>
                                        </p:tgtEl>
                                        <p:attrNameLst>
                                          <p:attrName>fill.type</p:attrName>
                                        </p:attrNameLst>
                                      </p:cBhvr>
                                      <p:to>
                                        <p:strVal val="solid"/>
                                      </p:to>
                                    </p:set>
                                    <p:set>
                                      <p:cBhvr>
                                        <p:cTn id="217" dur="indefinite"/>
                                        <p:tgtEl>
                                          <p:spTgt spid="934"/>
                                        </p:tgtEl>
                                        <p:attrNameLst>
                                          <p:attrName>fill.on</p:attrName>
                                        </p:attrNameLst>
                                      </p:cBhvr>
                                      <p:to>
                                        <p:strVal val="true"/>
                                      </p:to>
                                    </p:set>
                                  </p:childTnLst>
                                </p:cTn>
                              </p:par>
                            </p:childTnLst>
                          </p:cTn>
                        </p:par>
                      </p:childTnLst>
                    </p:cTn>
                  </p:par>
                  <p:par>
                    <p:cTn id="218" fill="hold">
                      <p:stCondLst>
                        <p:cond delay="indefinite"/>
                      </p:stCondLst>
                      <p:childTnLst>
                        <p:par>
                          <p:cTn id="219" fill="hold">
                            <p:stCondLst>
                              <p:cond delay="0"/>
                            </p:stCondLst>
                            <p:childTnLst>
                              <p:par>
                                <p:cTn id="220" presetID="1" presetClass="emph" presetSubtype="1" grpId="0" nodeType="clickEffect">
                                  <p:stCondLst>
                                    <p:cond delay="0"/>
                                  </p:stCondLst>
                                  <p:childTnLst>
                                    <p:set>
                                      <p:cBhvr>
                                        <p:cTn id="221" dur="indefinite"/>
                                        <p:tgtEl>
                                          <p:spTgt spid="935"/>
                                        </p:tgtEl>
                                        <p:attrNameLst>
                                          <p:attrName>fillcolor</p:attrName>
                                        </p:attrNameLst>
                                      </p:cBhvr>
                                      <p:to>
                                        <p:clrVal>
                                          <a:srgbClr val="00B0F0"/>
                                        </p:clrVal>
                                      </p:to>
                                    </p:set>
                                    <p:set>
                                      <p:cBhvr>
                                        <p:cTn id="222" dur="indefinite"/>
                                        <p:tgtEl>
                                          <p:spTgt spid="935"/>
                                        </p:tgtEl>
                                        <p:attrNameLst>
                                          <p:attrName>fill.type</p:attrName>
                                        </p:attrNameLst>
                                      </p:cBhvr>
                                      <p:to>
                                        <p:strVal val="solid"/>
                                      </p:to>
                                    </p:set>
                                    <p:set>
                                      <p:cBhvr>
                                        <p:cTn id="223" dur="indefinite"/>
                                        <p:tgtEl>
                                          <p:spTgt spid="935"/>
                                        </p:tgtEl>
                                        <p:attrNameLst>
                                          <p:attrName>fill.on</p:attrName>
                                        </p:attrNameLst>
                                      </p:cBhvr>
                                      <p:to>
                                        <p:strVal val="true"/>
                                      </p:to>
                                    </p:set>
                                  </p:childTnLst>
                                </p:cTn>
                              </p:par>
                              <p:par>
                                <p:cTn id="224" presetID="1" presetClass="emph" presetSubtype="1" grpId="0" nodeType="withEffect">
                                  <p:stCondLst>
                                    <p:cond delay="0"/>
                                  </p:stCondLst>
                                  <p:childTnLst>
                                    <p:set>
                                      <p:cBhvr>
                                        <p:cTn id="225" dur="indefinite"/>
                                        <p:tgtEl>
                                          <p:spTgt spid="923"/>
                                        </p:tgtEl>
                                        <p:attrNameLst>
                                          <p:attrName>fillcolor</p:attrName>
                                        </p:attrNameLst>
                                      </p:cBhvr>
                                      <p:to>
                                        <p:clrVal>
                                          <a:srgbClr val="00B0F0"/>
                                        </p:clrVal>
                                      </p:to>
                                    </p:set>
                                    <p:set>
                                      <p:cBhvr>
                                        <p:cTn id="226" dur="indefinite"/>
                                        <p:tgtEl>
                                          <p:spTgt spid="923"/>
                                        </p:tgtEl>
                                        <p:attrNameLst>
                                          <p:attrName>fill.type</p:attrName>
                                        </p:attrNameLst>
                                      </p:cBhvr>
                                      <p:to>
                                        <p:strVal val="solid"/>
                                      </p:to>
                                    </p:set>
                                    <p:set>
                                      <p:cBhvr>
                                        <p:cTn id="227" dur="indefinite"/>
                                        <p:tgtEl>
                                          <p:spTgt spid="923"/>
                                        </p:tgtEl>
                                        <p:attrNameLst>
                                          <p:attrName>fill.on</p:attrName>
                                        </p:attrNameLst>
                                      </p:cBhvr>
                                      <p:to>
                                        <p:strVal val="true"/>
                                      </p:to>
                                    </p:set>
                                  </p:childTnLst>
                                </p:cTn>
                              </p:par>
                            </p:childTnLst>
                          </p:cTn>
                        </p:par>
                      </p:childTnLst>
                    </p:cTn>
                  </p:par>
                  <p:par>
                    <p:cTn id="228" fill="hold">
                      <p:stCondLst>
                        <p:cond delay="indefinite"/>
                      </p:stCondLst>
                      <p:childTnLst>
                        <p:par>
                          <p:cTn id="229" fill="hold">
                            <p:stCondLst>
                              <p:cond delay="0"/>
                            </p:stCondLst>
                            <p:childTnLst>
                              <p:par>
                                <p:cTn id="230" presetID="3" presetClass="emph" presetSubtype="1" grpId="2" nodeType="clickEffect">
                                  <p:stCondLst>
                                    <p:cond delay="0"/>
                                  </p:stCondLst>
                                  <p:childTnLst>
                                    <p:set>
                                      <p:cBhvr override="childStyle">
                                        <p:cTn id="231" dur="indefinite"/>
                                        <p:tgtEl>
                                          <p:spTgt spid="891"/>
                                        </p:tgtEl>
                                        <p:attrNameLst>
                                          <p:attrName>style.color</p:attrName>
                                        </p:attrNameLst>
                                      </p:cBhvr>
                                      <p:to>
                                        <p:clrVal>
                                          <a:srgbClr val="FF0000"/>
                                        </p:clrVal>
                                      </p:to>
                                    </p:set>
                                  </p:childTnLst>
                                </p:cTn>
                              </p:par>
                            </p:childTnLst>
                          </p:cTn>
                        </p:par>
                      </p:childTnLst>
                    </p:cTn>
                  </p:par>
                  <p:par>
                    <p:cTn id="232" fill="hold">
                      <p:stCondLst>
                        <p:cond delay="indefinite"/>
                      </p:stCondLst>
                      <p:childTnLst>
                        <p:par>
                          <p:cTn id="233" fill="hold">
                            <p:stCondLst>
                              <p:cond delay="0"/>
                            </p:stCondLst>
                            <p:childTnLst>
                              <p:par>
                                <p:cTn id="234" presetID="3" presetClass="emph" presetSubtype="1" grpId="0" nodeType="clickEffect">
                                  <p:stCondLst>
                                    <p:cond delay="0"/>
                                  </p:stCondLst>
                                  <p:childTnLst>
                                    <p:set>
                                      <p:cBhvr override="childStyle">
                                        <p:cTn id="235" dur="indefinite"/>
                                        <p:tgtEl>
                                          <p:spTgt spid="893"/>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grpId="0" nodeType="clickEffect">
                                  <p:stCondLst>
                                    <p:cond delay="0"/>
                                  </p:stCondLst>
                                  <p:childTnLst>
                                    <p:set>
                                      <p:cBhvr>
                                        <p:cTn id="239" dur="1" fill="hold">
                                          <p:stCondLst>
                                            <p:cond delay="0"/>
                                          </p:stCondLst>
                                        </p:cTn>
                                        <p:tgtEl>
                                          <p:spTgt spid="658"/>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679"/>
                                        </p:tgtEl>
                                        <p:attrNameLst>
                                          <p:attrName>style.visibility</p:attrName>
                                        </p:attrNameLst>
                                      </p:cBhvr>
                                      <p:to>
                                        <p:strVal val="visible"/>
                                      </p:to>
                                    </p:set>
                                  </p:childTnLst>
                                </p:cTn>
                              </p:par>
                              <p:par>
                                <p:cTn id="242" presetID="1" presetClass="entr" presetSubtype="0" fill="hold" grpId="0" nodeType="withEffect">
                                  <p:stCondLst>
                                    <p:cond delay="0"/>
                                  </p:stCondLst>
                                  <p:childTnLst>
                                    <p:set>
                                      <p:cBhvr>
                                        <p:cTn id="243" dur="1" fill="hold">
                                          <p:stCondLst>
                                            <p:cond delay="0"/>
                                          </p:stCondLst>
                                        </p:cTn>
                                        <p:tgtEl>
                                          <p:spTgt spid="700"/>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presetID="3" presetClass="emph" presetSubtype="1" grpId="3" nodeType="clickEffect">
                                  <p:stCondLst>
                                    <p:cond delay="0"/>
                                  </p:stCondLst>
                                  <p:childTnLst>
                                    <p:set>
                                      <p:cBhvr override="childStyle">
                                        <p:cTn id="247" dur="indefinite"/>
                                        <p:tgtEl>
                                          <p:spTgt spid="891"/>
                                        </p:tgtEl>
                                        <p:attrNameLst>
                                          <p:attrName>style.color</p:attrName>
                                        </p:attrNameLst>
                                      </p:cBhvr>
                                      <p:to>
                                        <p:clrVal>
                                          <a:srgbClr val="000000"/>
                                        </p:clrVal>
                                      </p:to>
                                    </p:set>
                                  </p:childTnLst>
                                </p:cTn>
                              </p:par>
                              <p:par>
                                <p:cTn id="248" presetID="3" presetClass="emph" presetSubtype="1" grpId="1" nodeType="withEffect">
                                  <p:stCondLst>
                                    <p:cond delay="0"/>
                                  </p:stCondLst>
                                  <p:childTnLst>
                                    <p:set>
                                      <p:cBhvr override="childStyle">
                                        <p:cTn id="249" dur="indefinite"/>
                                        <p:tgtEl>
                                          <p:spTgt spid="893"/>
                                        </p:tgtEl>
                                        <p:attrNameLst>
                                          <p:attrName>style.color</p:attrName>
                                        </p:attrNameLst>
                                      </p:cBhvr>
                                      <p:to>
                                        <p:clrVal>
                                          <a:srgbClr val="000000"/>
                                        </p:clrVal>
                                      </p:to>
                                    </p:set>
                                  </p:childTnLst>
                                </p:cTn>
                              </p:par>
                              <p:par>
                                <p:cTn id="250" presetID="3" presetClass="emph" presetSubtype="1" grpId="2" nodeType="withEffect">
                                  <p:stCondLst>
                                    <p:cond delay="0"/>
                                  </p:stCondLst>
                                  <p:childTnLst>
                                    <p:set>
                                      <p:cBhvr override="childStyle">
                                        <p:cTn id="251" dur="indefinite"/>
                                        <p:tgtEl>
                                          <p:spTgt spid="894"/>
                                        </p:tgtEl>
                                        <p:attrNameLst>
                                          <p:attrName>style.color</p:attrName>
                                        </p:attrNameLst>
                                      </p:cBhvr>
                                      <p:to>
                                        <p:clrVal>
                                          <a:srgbClr val="FF0000"/>
                                        </p:clrVal>
                                      </p:to>
                                    </p:set>
                                  </p:childTnLst>
                                </p:cTn>
                              </p:par>
                            </p:childTnLst>
                          </p:cTn>
                        </p:par>
                      </p:childTnLst>
                    </p:cTn>
                  </p:par>
                  <p:par>
                    <p:cTn id="252" fill="hold">
                      <p:stCondLst>
                        <p:cond delay="indefinite"/>
                      </p:stCondLst>
                      <p:childTnLst>
                        <p:par>
                          <p:cTn id="253" fill="hold">
                            <p:stCondLst>
                              <p:cond delay="0"/>
                            </p:stCondLst>
                            <p:childTnLst>
                              <p:par>
                                <p:cTn id="254" presetID="3" presetClass="emph" presetSubtype="1" grpId="0" nodeType="clickEffect">
                                  <p:stCondLst>
                                    <p:cond delay="0"/>
                                  </p:stCondLst>
                                  <p:childTnLst>
                                    <p:set>
                                      <p:cBhvr override="childStyle">
                                        <p:cTn id="255" dur="indefinite"/>
                                        <p:tgtEl>
                                          <p:spTgt spid="896"/>
                                        </p:tgtEl>
                                        <p:attrNameLst>
                                          <p:attrName>style.color</p:attrName>
                                        </p:attrNameLst>
                                      </p:cBhvr>
                                      <p:to>
                                        <p:clrVal>
                                          <a:srgbClr val="FF0000"/>
                                        </p:clrVal>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721"/>
                                        </p:tgtEl>
                                        <p:attrNameLst>
                                          <p:attrName>style.visibility</p:attrName>
                                        </p:attrNameLst>
                                      </p:cBhvr>
                                      <p:to>
                                        <p:strVal val="visible"/>
                                      </p:to>
                                    </p:set>
                                  </p:childTnLst>
                                </p:cTn>
                              </p:par>
                              <p:par>
                                <p:cTn id="260" presetID="1" presetClass="entr" presetSubtype="0" fill="hold" grpId="0" nodeType="withEffect">
                                  <p:stCondLst>
                                    <p:cond delay="0"/>
                                  </p:stCondLst>
                                  <p:childTnLst>
                                    <p:set>
                                      <p:cBhvr>
                                        <p:cTn id="261" dur="1" fill="hold">
                                          <p:stCondLst>
                                            <p:cond delay="0"/>
                                          </p:stCondLst>
                                        </p:cTn>
                                        <p:tgtEl>
                                          <p:spTgt spid="742"/>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763"/>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3" presetClass="emph" presetSubtype="1" grpId="3" nodeType="clickEffect">
                                  <p:stCondLst>
                                    <p:cond delay="0"/>
                                  </p:stCondLst>
                                  <p:childTnLst>
                                    <p:set>
                                      <p:cBhvr override="childStyle">
                                        <p:cTn id="267" dur="indefinite"/>
                                        <p:tgtEl>
                                          <p:spTgt spid="894"/>
                                        </p:tgtEl>
                                        <p:attrNameLst>
                                          <p:attrName>style.color</p:attrName>
                                        </p:attrNameLst>
                                      </p:cBhvr>
                                      <p:to>
                                        <p:clrVal>
                                          <a:srgbClr val="000000"/>
                                        </p:clrVal>
                                      </p:to>
                                    </p:set>
                                  </p:childTnLst>
                                </p:cTn>
                              </p:par>
                              <p:par>
                                <p:cTn id="268" presetID="3" presetClass="emph" presetSubtype="1" grpId="1" nodeType="withEffect">
                                  <p:stCondLst>
                                    <p:cond delay="0"/>
                                  </p:stCondLst>
                                  <p:childTnLst>
                                    <p:set>
                                      <p:cBhvr override="childStyle">
                                        <p:cTn id="269" dur="indefinite"/>
                                        <p:tgtEl>
                                          <p:spTgt spid="896"/>
                                        </p:tgtEl>
                                        <p:attrNameLst>
                                          <p:attrName>style.color</p:attrName>
                                        </p:attrNameLst>
                                      </p:cBhvr>
                                      <p:to>
                                        <p:clrVal>
                                          <a:srgbClr val="000000"/>
                                        </p:clrVal>
                                      </p:to>
                                    </p:set>
                                  </p:childTnLst>
                                </p:cTn>
                              </p:par>
                              <p:par>
                                <p:cTn id="270" presetID="3" presetClass="emph" presetSubtype="1" grpId="2" nodeType="withEffect">
                                  <p:stCondLst>
                                    <p:cond delay="0"/>
                                  </p:stCondLst>
                                  <p:childTnLst>
                                    <p:set>
                                      <p:cBhvr override="childStyle">
                                        <p:cTn id="271" dur="indefinite"/>
                                        <p:tgtEl>
                                          <p:spTgt spid="906"/>
                                        </p:tgtEl>
                                        <p:attrNameLst>
                                          <p:attrName>style.color</p:attrName>
                                        </p:attrNameLst>
                                      </p:cBhvr>
                                      <p:to>
                                        <p:clrVal>
                                          <a:srgbClr val="FF0000"/>
                                        </p:clrVal>
                                      </p:to>
                                    </p:set>
                                  </p:childTnLst>
                                </p:cTn>
                              </p:par>
                            </p:childTnLst>
                          </p:cTn>
                        </p:par>
                      </p:childTnLst>
                    </p:cTn>
                  </p:par>
                  <p:par>
                    <p:cTn id="272" fill="hold">
                      <p:stCondLst>
                        <p:cond delay="indefinite"/>
                      </p:stCondLst>
                      <p:childTnLst>
                        <p:par>
                          <p:cTn id="273" fill="hold">
                            <p:stCondLst>
                              <p:cond delay="0"/>
                            </p:stCondLst>
                            <p:childTnLst>
                              <p:par>
                                <p:cTn id="274" presetID="3" presetClass="emph" presetSubtype="1" grpId="0" nodeType="clickEffect">
                                  <p:stCondLst>
                                    <p:cond delay="0"/>
                                  </p:stCondLst>
                                  <p:childTnLst>
                                    <p:set>
                                      <p:cBhvr override="childStyle">
                                        <p:cTn id="275" dur="indefinite"/>
                                        <p:tgtEl>
                                          <p:spTgt spid="908"/>
                                        </p:tgtEl>
                                        <p:attrNameLst>
                                          <p:attrName>style.color</p:attrName>
                                        </p:attrNameLst>
                                      </p:cBhvr>
                                      <p:to>
                                        <p:clrVal>
                                          <a:srgbClr val="FF0000"/>
                                        </p:clrVal>
                                      </p:to>
                                    </p:set>
                                  </p:childTnLst>
                                </p:cTn>
                              </p:par>
                            </p:childTnLst>
                          </p:cTn>
                        </p:par>
                      </p:childTnLst>
                    </p:cTn>
                  </p:par>
                  <p:par>
                    <p:cTn id="276" fill="hold">
                      <p:stCondLst>
                        <p:cond delay="indefinite"/>
                      </p:stCondLst>
                      <p:childTnLst>
                        <p:par>
                          <p:cTn id="277" fill="hold">
                            <p:stCondLst>
                              <p:cond delay="0"/>
                            </p:stCondLst>
                            <p:childTnLst>
                              <p:par>
                                <p:cTn id="278" presetID="1" presetClass="entr" presetSubtype="0" fill="hold" grpId="0" nodeType="clickEffect">
                                  <p:stCondLst>
                                    <p:cond delay="0"/>
                                  </p:stCondLst>
                                  <p:childTnLst>
                                    <p:set>
                                      <p:cBhvr>
                                        <p:cTn id="279" dur="1" fill="hold">
                                          <p:stCondLst>
                                            <p:cond delay="0"/>
                                          </p:stCondLst>
                                        </p:cTn>
                                        <p:tgtEl>
                                          <p:spTgt spid="784"/>
                                        </p:tgtEl>
                                        <p:attrNameLst>
                                          <p:attrName>style.visibility</p:attrName>
                                        </p:attrNameLst>
                                      </p:cBhvr>
                                      <p:to>
                                        <p:strVal val="visible"/>
                                      </p:to>
                                    </p:set>
                                  </p:childTnLst>
                                </p:cTn>
                              </p:par>
                              <p:par>
                                <p:cTn id="280" presetID="1" presetClass="entr" presetSubtype="0" fill="hold" grpId="0" nodeType="withEffect">
                                  <p:stCondLst>
                                    <p:cond delay="0"/>
                                  </p:stCondLst>
                                  <p:childTnLst>
                                    <p:set>
                                      <p:cBhvr>
                                        <p:cTn id="281" dur="1" fill="hold">
                                          <p:stCondLst>
                                            <p:cond delay="0"/>
                                          </p:stCondLst>
                                        </p:cTn>
                                        <p:tgtEl>
                                          <p:spTgt spid="805"/>
                                        </p:tgtEl>
                                        <p:attrNameLst>
                                          <p:attrName>style.visibility</p:attrName>
                                        </p:attrNameLst>
                                      </p:cBhvr>
                                      <p:to>
                                        <p:strVal val="visible"/>
                                      </p:to>
                                    </p:set>
                                  </p:childTnLst>
                                </p:cTn>
                              </p:par>
                              <p:par>
                                <p:cTn id="282" presetID="1" presetClass="entr" presetSubtype="0" fill="hold" grpId="0" nodeType="withEffect">
                                  <p:stCondLst>
                                    <p:cond delay="0"/>
                                  </p:stCondLst>
                                  <p:childTnLst>
                                    <p:set>
                                      <p:cBhvr>
                                        <p:cTn id="283" dur="1" fill="hold">
                                          <p:stCondLst>
                                            <p:cond delay="0"/>
                                          </p:stCondLst>
                                        </p:cTn>
                                        <p:tgtEl>
                                          <p:spTgt spid="826"/>
                                        </p:tgtEl>
                                        <p:attrNameLst>
                                          <p:attrName>style.visibility</p:attrName>
                                        </p:attrNameLst>
                                      </p:cBhvr>
                                      <p:to>
                                        <p:strVal val="visible"/>
                                      </p:to>
                                    </p:set>
                                  </p:childTnLst>
                                </p:cTn>
                              </p:par>
                            </p:childTnLst>
                          </p:cTn>
                        </p:par>
                      </p:childTnLst>
                    </p:cTn>
                  </p:par>
                  <p:par>
                    <p:cTn id="284" fill="hold">
                      <p:stCondLst>
                        <p:cond delay="indefinite"/>
                      </p:stCondLst>
                      <p:childTnLst>
                        <p:par>
                          <p:cTn id="285" fill="hold">
                            <p:stCondLst>
                              <p:cond delay="0"/>
                            </p:stCondLst>
                            <p:childTnLst>
                              <p:par>
                                <p:cTn id="286" presetID="3" presetClass="emph" presetSubtype="1" grpId="3" nodeType="clickEffect">
                                  <p:stCondLst>
                                    <p:cond delay="0"/>
                                  </p:stCondLst>
                                  <p:childTnLst>
                                    <p:set>
                                      <p:cBhvr override="childStyle">
                                        <p:cTn id="287" dur="indefinite"/>
                                        <p:tgtEl>
                                          <p:spTgt spid="906"/>
                                        </p:tgtEl>
                                        <p:attrNameLst>
                                          <p:attrName>style.color</p:attrName>
                                        </p:attrNameLst>
                                      </p:cBhvr>
                                      <p:to>
                                        <p:clrVal>
                                          <a:srgbClr val="000000"/>
                                        </p:clrVal>
                                      </p:to>
                                    </p:set>
                                  </p:childTnLst>
                                </p:cTn>
                              </p:par>
                              <p:par>
                                <p:cTn id="288" presetID="3" presetClass="emph" presetSubtype="1" grpId="1" nodeType="withEffect">
                                  <p:stCondLst>
                                    <p:cond delay="0"/>
                                  </p:stCondLst>
                                  <p:childTnLst>
                                    <p:set>
                                      <p:cBhvr override="childStyle">
                                        <p:cTn id="289" dur="indefinite"/>
                                        <p:tgtEl>
                                          <p:spTgt spid="908"/>
                                        </p:tgtEl>
                                        <p:attrNameLst>
                                          <p:attrName>style.color</p:attrName>
                                        </p:attrNameLst>
                                      </p:cBhvr>
                                      <p:to>
                                        <p:clrVal>
                                          <a:srgbClr val="000000"/>
                                        </p:clrVal>
                                      </p:to>
                                    </p:set>
                                  </p:childTnLst>
                                </p:cTn>
                              </p:par>
                              <p:par>
                                <p:cTn id="290" presetID="3" presetClass="emph" presetSubtype="1" grpId="2" nodeType="withEffect">
                                  <p:stCondLst>
                                    <p:cond delay="0"/>
                                  </p:stCondLst>
                                  <p:childTnLst>
                                    <p:set>
                                      <p:cBhvr override="childStyle">
                                        <p:cTn id="291" dur="indefinite"/>
                                        <p:tgtEl>
                                          <p:spTgt spid="909"/>
                                        </p:tgtEl>
                                        <p:attrNameLst>
                                          <p:attrName>style.color</p:attrName>
                                        </p:attrNameLst>
                                      </p:cBhvr>
                                      <p:to>
                                        <p:clrVal>
                                          <a:srgbClr val="FF0000"/>
                                        </p:clrVal>
                                      </p:to>
                                    </p:set>
                                  </p:childTnLst>
                                </p:cTn>
                              </p:par>
                            </p:childTnLst>
                          </p:cTn>
                        </p:par>
                      </p:childTnLst>
                    </p:cTn>
                  </p:par>
                  <p:par>
                    <p:cTn id="292" fill="hold">
                      <p:stCondLst>
                        <p:cond delay="indefinite"/>
                      </p:stCondLst>
                      <p:childTnLst>
                        <p:par>
                          <p:cTn id="293" fill="hold">
                            <p:stCondLst>
                              <p:cond delay="0"/>
                            </p:stCondLst>
                            <p:childTnLst>
                              <p:par>
                                <p:cTn id="294" presetID="3" presetClass="emph" presetSubtype="1" grpId="0" nodeType="clickEffect">
                                  <p:stCondLst>
                                    <p:cond delay="0"/>
                                  </p:stCondLst>
                                  <p:childTnLst>
                                    <p:set>
                                      <p:cBhvr override="childStyle">
                                        <p:cTn id="295" dur="indefinite"/>
                                        <p:tgtEl>
                                          <p:spTgt spid="911"/>
                                        </p:tgtEl>
                                        <p:attrNameLst>
                                          <p:attrName>style.color</p:attrName>
                                        </p:attrNameLst>
                                      </p:cBhvr>
                                      <p:to>
                                        <p:clrVal>
                                          <a:srgbClr val="FF0000"/>
                                        </p:clrVal>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grpId="0" nodeType="clickEffect">
                                  <p:stCondLst>
                                    <p:cond delay="0"/>
                                  </p:stCondLst>
                                  <p:childTnLst>
                                    <p:set>
                                      <p:cBhvr>
                                        <p:cTn id="299" dur="1" fill="hold">
                                          <p:stCondLst>
                                            <p:cond delay="0"/>
                                          </p:stCondLst>
                                        </p:cTn>
                                        <p:tgtEl>
                                          <p:spTgt spid="847"/>
                                        </p:tgtEl>
                                        <p:attrNameLst>
                                          <p:attrName>style.visibility</p:attrName>
                                        </p:attrNameLst>
                                      </p:cBhvr>
                                      <p:to>
                                        <p:strVal val="visible"/>
                                      </p:to>
                                    </p:set>
                                  </p:childTnLst>
                                </p:cTn>
                              </p:par>
                              <p:par>
                                <p:cTn id="300" presetID="1" presetClass="entr" presetSubtype="0" fill="hold" grpId="0" nodeType="withEffect">
                                  <p:stCondLst>
                                    <p:cond delay="0"/>
                                  </p:stCondLst>
                                  <p:childTnLst>
                                    <p:set>
                                      <p:cBhvr>
                                        <p:cTn id="301" dur="1" fill="hold">
                                          <p:stCondLst>
                                            <p:cond delay="0"/>
                                          </p:stCondLst>
                                        </p:cTn>
                                        <p:tgtEl>
                                          <p:spTgt spid="868"/>
                                        </p:tgtEl>
                                        <p:attrNameLst>
                                          <p:attrName>style.visibility</p:attrName>
                                        </p:attrNameLst>
                                      </p:cBhvr>
                                      <p:to>
                                        <p:strVal val="visible"/>
                                      </p:to>
                                    </p:set>
                                  </p:childTnLst>
                                </p:cTn>
                              </p:par>
                              <p:par>
                                <p:cTn id="302" presetID="1" presetClass="entr" presetSubtype="0" fill="hold" grpId="0" nodeType="withEffect">
                                  <p:stCondLst>
                                    <p:cond delay="0"/>
                                  </p:stCondLst>
                                  <p:childTnLst>
                                    <p:set>
                                      <p:cBhvr>
                                        <p:cTn id="303" dur="1" fill="hold">
                                          <p:stCondLst>
                                            <p:cond delay="0"/>
                                          </p:stCondLst>
                                        </p:cTn>
                                        <p:tgtEl>
                                          <p:spTgt spid="889"/>
                                        </p:tgtEl>
                                        <p:attrNameLst>
                                          <p:attrName>style.visibility</p:attrName>
                                        </p:attrNameLst>
                                      </p:cBhvr>
                                      <p:to>
                                        <p:strVal val="visible"/>
                                      </p:to>
                                    </p:set>
                                  </p:childTnLst>
                                </p:cTn>
                              </p:par>
                            </p:childTnLst>
                          </p:cTn>
                        </p:par>
                      </p:childTnLst>
                    </p:cTn>
                  </p:par>
                  <p:par>
                    <p:cTn id="304" fill="hold">
                      <p:stCondLst>
                        <p:cond delay="indefinite"/>
                      </p:stCondLst>
                      <p:childTnLst>
                        <p:par>
                          <p:cTn id="305" fill="hold">
                            <p:stCondLst>
                              <p:cond delay="0"/>
                            </p:stCondLst>
                            <p:childTnLst>
                              <p:par>
                                <p:cTn id="306" presetID="3" presetClass="emph" presetSubtype="1" grpId="1" nodeType="clickEffect">
                                  <p:stCondLst>
                                    <p:cond delay="0"/>
                                  </p:stCondLst>
                                  <p:childTnLst>
                                    <p:set>
                                      <p:cBhvr override="childStyle">
                                        <p:cTn id="307" dur="indefinite"/>
                                        <p:tgtEl>
                                          <p:spTgt spid="911"/>
                                        </p:tgtEl>
                                        <p:attrNameLst>
                                          <p:attrName>style.color</p:attrName>
                                        </p:attrNameLst>
                                      </p:cBhvr>
                                      <p:to>
                                        <p:clrVal>
                                          <a:srgbClr val="000000"/>
                                        </p:clrVal>
                                      </p:to>
                                    </p:set>
                                  </p:childTnLst>
                                </p:cTn>
                              </p:par>
                              <p:par>
                                <p:cTn id="308" presetID="3" presetClass="emph" presetSubtype="1" grpId="3" nodeType="withEffect">
                                  <p:stCondLst>
                                    <p:cond delay="0"/>
                                  </p:stCondLst>
                                  <p:childTnLst>
                                    <p:set>
                                      <p:cBhvr override="childStyle">
                                        <p:cTn id="309" dur="indefinite"/>
                                        <p:tgtEl>
                                          <p:spTgt spid="909"/>
                                        </p:tgtEl>
                                        <p:attrNameLst>
                                          <p:attrName>style.color</p:attrName>
                                        </p:attrNameLst>
                                      </p:cBhvr>
                                      <p:to>
                                        <p:clrVal>
                                          <a:srgbClr val="000000"/>
                                        </p:clrVal>
                                      </p:to>
                                    </p:set>
                                  </p:childTnLst>
                                </p:cTn>
                              </p:par>
                              <p:par>
                                <p:cTn id="310" presetID="1" presetClass="emph" presetSubtype="1" grpId="1" nodeType="withEffect">
                                  <p:stCondLst>
                                    <p:cond delay="0"/>
                                  </p:stCondLst>
                                  <p:childTnLst>
                                    <p:set>
                                      <p:cBhvr>
                                        <p:cTn id="311" dur="indefinite"/>
                                        <p:tgtEl>
                                          <p:spTgt spid="923"/>
                                        </p:tgtEl>
                                        <p:attrNameLst>
                                          <p:attrName>fillcolor</p:attrName>
                                        </p:attrNameLst>
                                      </p:cBhvr>
                                      <p:to>
                                        <p:clrVal>
                                          <a:srgbClr val="FFFFFF"/>
                                        </p:clrVal>
                                      </p:to>
                                    </p:set>
                                    <p:set>
                                      <p:cBhvr>
                                        <p:cTn id="312" dur="indefinite"/>
                                        <p:tgtEl>
                                          <p:spTgt spid="923"/>
                                        </p:tgtEl>
                                        <p:attrNameLst>
                                          <p:attrName>fill.type</p:attrName>
                                        </p:attrNameLst>
                                      </p:cBhvr>
                                      <p:to>
                                        <p:strVal val="solid"/>
                                      </p:to>
                                    </p:set>
                                    <p:set>
                                      <p:cBhvr>
                                        <p:cTn id="313" dur="indefinite"/>
                                        <p:tgtEl>
                                          <p:spTgt spid="923"/>
                                        </p:tgtEl>
                                        <p:attrNameLst>
                                          <p:attrName>fill.on</p:attrName>
                                        </p:attrNameLst>
                                      </p:cBhvr>
                                      <p:to>
                                        <p:strVal val="true"/>
                                      </p:to>
                                    </p:set>
                                  </p:childTnLst>
                                </p:cTn>
                              </p:par>
                              <p:par>
                                <p:cTn id="314" presetID="1" presetClass="emph" presetSubtype="1" grpId="1" nodeType="withEffect">
                                  <p:stCondLst>
                                    <p:cond delay="0"/>
                                  </p:stCondLst>
                                  <p:childTnLst>
                                    <p:set>
                                      <p:cBhvr>
                                        <p:cTn id="315" dur="indefinite"/>
                                        <p:tgtEl>
                                          <p:spTgt spid="935"/>
                                        </p:tgtEl>
                                        <p:attrNameLst>
                                          <p:attrName>fillcolor</p:attrName>
                                        </p:attrNameLst>
                                      </p:cBhvr>
                                      <p:to>
                                        <p:clrVal>
                                          <a:srgbClr val="FFFFFF"/>
                                        </p:clrVal>
                                      </p:to>
                                    </p:set>
                                    <p:set>
                                      <p:cBhvr>
                                        <p:cTn id="316" dur="indefinite"/>
                                        <p:tgtEl>
                                          <p:spTgt spid="935"/>
                                        </p:tgtEl>
                                        <p:attrNameLst>
                                          <p:attrName>fill.type</p:attrName>
                                        </p:attrNameLst>
                                      </p:cBhvr>
                                      <p:to>
                                        <p:strVal val="solid"/>
                                      </p:to>
                                    </p:set>
                                    <p:set>
                                      <p:cBhvr>
                                        <p:cTn id="317" dur="indefinite"/>
                                        <p:tgtEl>
                                          <p:spTgt spid="9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 grpId="0"/>
      <p:bldP spid="629" grpId="1"/>
      <p:bldP spid="651" grpId="0"/>
      <p:bldP spid="651" grpId="1"/>
      <p:bldP spid="651" grpId="2"/>
      <p:bldP spid="658" grpId="0"/>
      <p:bldP spid="665" grpId="0"/>
      <p:bldP spid="665" grpId="1"/>
      <p:bldP spid="672" grpId="0"/>
      <p:bldP spid="672" grpId="1"/>
      <p:bldP spid="672" grpId="2"/>
      <p:bldP spid="679" grpId="0"/>
      <p:bldP spid="686" grpId="0"/>
      <p:bldP spid="686" grpId="1"/>
      <p:bldP spid="693" grpId="0"/>
      <p:bldP spid="693" grpId="1"/>
      <p:bldP spid="693" grpId="2"/>
      <p:bldP spid="700" grpId="0"/>
      <p:bldP spid="707" grpId="0"/>
      <p:bldP spid="707" grpId="1"/>
      <p:bldP spid="714" grpId="0"/>
      <p:bldP spid="714" grpId="1"/>
      <p:bldP spid="714" grpId="2"/>
      <p:bldP spid="721" grpId="0"/>
      <p:bldP spid="728" grpId="0"/>
      <p:bldP spid="728" grpId="1"/>
      <p:bldP spid="735" grpId="0"/>
      <p:bldP spid="735" grpId="1"/>
      <p:bldP spid="735" grpId="2"/>
      <p:bldP spid="742" grpId="0"/>
      <p:bldP spid="749" grpId="0"/>
      <p:bldP spid="749" grpId="1"/>
      <p:bldP spid="756" grpId="0"/>
      <p:bldP spid="756" grpId="1"/>
      <p:bldP spid="756" grpId="2"/>
      <p:bldP spid="763" grpId="0"/>
      <p:bldP spid="770" grpId="0"/>
      <p:bldP spid="770" grpId="1"/>
      <p:bldP spid="777" grpId="0"/>
      <p:bldP spid="777" grpId="1"/>
      <p:bldP spid="777" grpId="2"/>
      <p:bldP spid="784" grpId="0"/>
      <p:bldP spid="791" grpId="0"/>
      <p:bldP spid="791" grpId="1"/>
      <p:bldP spid="798" grpId="0"/>
      <p:bldP spid="798" grpId="1"/>
      <p:bldP spid="798" grpId="2"/>
      <p:bldP spid="805" grpId="0"/>
      <p:bldP spid="812" grpId="0"/>
      <p:bldP spid="812" grpId="1"/>
      <p:bldP spid="819" grpId="0"/>
      <p:bldP spid="819" grpId="1"/>
      <p:bldP spid="819" grpId="2"/>
      <p:bldP spid="826" grpId="0"/>
      <p:bldP spid="833" grpId="0"/>
      <p:bldP spid="833" grpId="1"/>
      <p:bldP spid="840" grpId="0"/>
      <p:bldP spid="840" grpId="1"/>
      <p:bldP spid="840" grpId="2"/>
      <p:bldP spid="847" grpId="0"/>
      <p:bldP spid="854" grpId="0"/>
      <p:bldP spid="854" grpId="1"/>
      <p:bldP spid="861" grpId="0"/>
      <p:bldP spid="861" grpId="1"/>
      <p:bldP spid="861" grpId="2"/>
      <p:bldP spid="868" grpId="0"/>
      <p:bldP spid="875" grpId="0"/>
      <p:bldP spid="875" grpId="1"/>
      <p:bldP spid="882" grpId="0"/>
      <p:bldP spid="882" grpId="1"/>
      <p:bldP spid="882" grpId="2"/>
      <p:bldP spid="889" grpId="0"/>
      <p:bldP spid="891" grpId="0"/>
      <p:bldP spid="891" grpId="1"/>
      <p:bldP spid="891" grpId="2"/>
      <p:bldP spid="891" grpId="3"/>
      <p:bldP spid="892" grpId="0"/>
      <p:bldP spid="892" grpId="1"/>
      <p:bldP spid="893" grpId="0"/>
      <p:bldP spid="893" grpId="1"/>
      <p:bldP spid="894" grpId="0"/>
      <p:bldP spid="894" grpId="1"/>
      <p:bldP spid="894" grpId="2"/>
      <p:bldP spid="894" grpId="3"/>
      <p:bldP spid="895" grpId="0"/>
      <p:bldP spid="895" grpId="1"/>
      <p:bldP spid="896" grpId="0"/>
      <p:bldP spid="896" grpId="1"/>
      <p:bldP spid="906" grpId="0"/>
      <p:bldP spid="906" grpId="1"/>
      <p:bldP spid="906" grpId="2"/>
      <p:bldP spid="906" grpId="3"/>
      <p:bldP spid="907" grpId="0"/>
      <p:bldP spid="907" grpId="1"/>
      <p:bldP spid="908" grpId="0"/>
      <p:bldP spid="908" grpId="1"/>
      <p:bldP spid="909" grpId="0"/>
      <p:bldP spid="909" grpId="1"/>
      <p:bldP spid="909" grpId="2"/>
      <p:bldP spid="909" grpId="3"/>
      <p:bldP spid="910" grpId="0"/>
      <p:bldP spid="910" grpId="1"/>
      <p:bldP spid="911" grpId="0"/>
      <p:bldP spid="911" grpId="1"/>
      <p:bldP spid="922" grpId="0"/>
      <p:bldP spid="922" grpId="1"/>
      <p:bldP spid="923" grpId="0"/>
      <p:bldP spid="923" grpId="1"/>
      <p:bldP spid="934" grpId="0"/>
      <p:bldP spid="934" grpId="1"/>
      <p:bldP spid="935" grpId="0"/>
      <p:bldP spid="93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4672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3326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26234" y="2501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4672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3326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26234" y="2684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4672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3326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26234" y="2882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4672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3326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26234" y="3065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4672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3326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26234" y="5200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4672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3326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26234" y="538351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4672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3326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26234" y="5581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46728" y="218287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33268" y="218287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26234" y="21962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27861" y="219620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31488" y="255220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46728" y="488400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33268" y="488400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26234" y="489733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27861" y="489733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31488" y="525333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6" name="TextBox 255">
            <a:extLst>
              <a:ext uri="{FF2B5EF4-FFF2-40B4-BE49-F238E27FC236}">
                <a16:creationId xmlns:a16="http://schemas.microsoft.com/office/drawing/2014/main" id="{D85BA97A-B767-43D3-A429-E978222D920B}"/>
              </a:ext>
            </a:extLst>
          </p:cNvPr>
          <p:cNvSpPr txBox="1"/>
          <p:nvPr/>
        </p:nvSpPr>
        <p:spPr>
          <a:xfrm>
            <a:off x="3372984" y="4321555"/>
            <a:ext cx="1530515"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endParaRPr lang="en-US" altLang="en-US" dirty="0"/>
          </a:p>
        </p:txBody>
      </p:sp>
      <p:cxnSp>
        <p:nvCxnSpPr>
          <p:cNvPr id="257" name="Straight Arrow Connector 256">
            <a:extLst>
              <a:ext uri="{FF2B5EF4-FFF2-40B4-BE49-F238E27FC236}">
                <a16:creationId xmlns:a16="http://schemas.microsoft.com/office/drawing/2014/main" id="{590B9341-CA5C-4CF5-9D2A-64EB0EEC9041}"/>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9" name="Straight Arrow Connector 258">
            <a:extLst>
              <a:ext uri="{FF2B5EF4-FFF2-40B4-BE49-F238E27FC236}">
                <a16:creationId xmlns:a16="http://schemas.microsoft.com/office/drawing/2014/main" id="{AD113927-5FBB-4F39-B66E-599B85105E64}"/>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Connector 259">
            <a:extLst>
              <a:ext uri="{FF2B5EF4-FFF2-40B4-BE49-F238E27FC236}">
                <a16:creationId xmlns:a16="http://schemas.microsoft.com/office/drawing/2014/main" id="{0A8E2A39-4EC2-4464-83E0-94F110AFA2A8}"/>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B61CB2BB-0FEB-47B0-9722-FE4A5C1F4A16}"/>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262" name="TextBox 261">
            <a:extLst>
              <a:ext uri="{FF2B5EF4-FFF2-40B4-BE49-F238E27FC236}">
                <a16:creationId xmlns:a16="http://schemas.microsoft.com/office/drawing/2014/main" id="{243333FE-E017-4E31-B1E0-95E9175CAD66}"/>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40138BDA-E570-47AC-AF7C-4B987BADE03F}"/>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264" name="TextBox 263">
            <a:extLst>
              <a:ext uri="{FF2B5EF4-FFF2-40B4-BE49-F238E27FC236}">
                <a16:creationId xmlns:a16="http://schemas.microsoft.com/office/drawing/2014/main" id="{834DFE70-0D3E-450B-8FE3-92D1569C9872}"/>
              </a:ext>
            </a:extLst>
          </p:cNvPr>
          <p:cNvSpPr txBox="1"/>
          <p:nvPr/>
        </p:nvSpPr>
        <p:spPr>
          <a:xfrm>
            <a:off x="7035424" y="832362"/>
            <a:ext cx="1529453"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endParaRPr lang="en-US" altLang="en-US" b="1" dirty="0"/>
          </a:p>
        </p:txBody>
      </p:sp>
      <p:sp>
        <p:nvSpPr>
          <p:cNvPr id="4" name="TextBox 3">
            <a:extLst>
              <a:ext uri="{FF2B5EF4-FFF2-40B4-BE49-F238E27FC236}">
                <a16:creationId xmlns:a16="http://schemas.microsoft.com/office/drawing/2014/main" id="{413963DA-03FB-46CC-B488-2AD30C6E1F21}"/>
              </a:ext>
            </a:extLst>
          </p:cNvPr>
          <p:cNvSpPr txBox="1"/>
          <p:nvPr/>
        </p:nvSpPr>
        <p:spPr>
          <a:xfrm>
            <a:off x="3049384" y="5173844"/>
            <a:ext cx="4954954" cy="646331"/>
          </a:xfrm>
          <a:prstGeom prst="rect">
            <a:avLst/>
          </a:prstGeom>
          <a:noFill/>
        </p:spPr>
        <p:txBody>
          <a:bodyPr wrap="square" rtlCol="0">
            <a:spAutoFit/>
          </a:bodyPr>
          <a:lstStyle/>
          <a:p>
            <a:pPr algn="ctr"/>
            <a:r>
              <a:rPr lang="en-US" dirty="0"/>
              <a:t>Fill up the tuples in the table from the transition tables </a:t>
            </a:r>
            <a:r>
              <a:rPr lang="en-US" altLang="en-US" sz="1800" b="1" i="1" dirty="0">
                <a:cs typeface="Arial" panose="020B0604020202020204" pitchFamily="34" charset="0"/>
                <a:sym typeface="Symbol" panose="05050102010706020507" pitchFamily="18" charset="2"/>
              </a:rPr>
              <a:t></a:t>
            </a:r>
            <a:r>
              <a:rPr lang="en-US" altLang="en-US" sz="1800" b="1" baseline="-25000" dirty="0">
                <a:cs typeface="Arial" panose="020B0604020202020204" pitchFamily="34" charset="0"/>
                <a:sym typeface="Symbol" panose="05050102010706020507" pitchFamily="18" charset="2"/>
              </a:rPr>
              <a:t>1.2</a:t>
            </a:r>
            <a:r>
              <a:rPr lang="en-US" dirty="0"/>
              <a:t> of machine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Tree>
    <p:extLst>
      <p:ext uri="{BB962C8B-B14F-4D97-AF65-F5344CB8AC3E}">
        <p14:creationId xmlns:p14="http://schemas.microsoft.com/office/powerpoint/2010/main" val="331596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grpId="0" nodeType="withEffect">
                                  <p:stCondLst>
                                    <p:cond delay="0"/>
                                  </p:stCondLst>
                                  <p:childTnLst>
                                    <p:set>
                                      <p:cBhvr>
                                        <p:cTn id="6" dur="indefinite"/>
                                        <p:tgtEl>
                                          <p:spTgt spid="929"/>
                                        </p:tgtEl>
                                        <p:attrNameLst>
                                          <p:attrName>fillcolor</p:attrName>
                                        </p:attrNameLst>
                                      </p:cBhvr>
                                      <p:to>
                                        <p:clrVal>
                                          <a:srgbClr val="00B0F0"/>
                                        </p:clrVal>
                                      </p:to>
                                    </p:set>
                                    <p:set>
                                      <p:cBhvr>
                                        <p:cTn id="7" dur="indefinite"/>
                                        <p:tgtEl>
                                          <p:spTgt spid="929"/>
                                        </p:tgtEl>
                                        <p:attrNameLst>
                                          <p:attrName>fill.type</p:attrName>
                                        </p:attrNameLst>
                                      </p:cBhvr>
                                      <p:to>
                                        <p:strVal val="solid"/>
                                      </p:to>
                                    </p:set>
                                    <p:set>
                                      <p:cBhvr>
                                        <p:cTn id="8" dur="indefinite"/>
                                        <p:tgtEl>
                                          <p:spTgt spid="929"/>
                                        </p:tgtEl>
                                        <p:attrNameLst>
                                          <p:attrName>fill.on</p:attrName>
                                        </p:attrNameLst>
                                      </p:cBhvr>
                                      <p:to>
                                        <p:strVal val="true"/>
                                      </p:to>
                                    </p:set>
                                  </p:childTnLst>
                                </p:cTn>
                              </p:par>
                            </p:childTnLst>
                          </p:cTn>
                        </p:par>
                        <p:par>
                          <p:cTn id="9" fill="hold">
                            <p:stCondLst>
                              <p:cond delay="0"/>
                            </p:stCondLst>
                            <p:childTnLst>
                              <p:par>
                                <p:cTn id="10" presetID="1" presetClass="emph" presetSubtype="1" grpId="0" nodeType="afterEffect">
                                  <p:stCondLst>
                                    <p:cond delay="0"/>
                                  </p:stCondLst>
                                  <p:childTnLst>
                                    <p:set>
                                      <p:cBhvr>
                                        <p:cTn id="11" dur="indefinite"/>
                                        <p:tgtEl>
                                          <p:spTgt spid="934"/>
                                        </p:tgtEl>
                                        <p:attrNameLst>
                                          <p:attrName>fillcolor</p:attrName>
                                        </p:attrNameLst>
                                      </p:cBhvr>
                                      <p:to>
                                        <p:clrVal>
                                          <a:srgbClr val="00B0F0"/>
                                        </p:clrVal>
                                      </p:to>
                                    </p:set>
                                    <p:set>
                                      <p:cBhvr>
                                        <p:cTn id="12" dur="indefinite"/>
                                        <p:tgtEl>
                                          <p:spTgt spid="934"/>
                                        </p:tgtEl>
                                        <p:attrNameLst>
                                          <p:attrName>fill.type</p:attrName>
                                        </p:attrNameLst>
                                      </p:cBhvr>
                                      <p:to>
                                        <p:strVal val="solid"/>
                                      </p:to>
                                    </p:set>
                                    <p:set>
                                      <p:cBhvr>
                                        <p:cTn id="13" dur="indefinite"/>
                                        <p:tgtEl>
                                          <p:spTgt spid="934"/>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3" presetClass="emph" presetSubtype="1" grpId="0" nodeType="clickEffect">
                                  <p:stCondLst>
                                    <p:cond delay="0"/>
                                  </p:stCondLst>
                                  <p:childTnLst>
                                    <p:set>
                                      <p:cBhvr override="childStyle">
                                        <p:cTn id="17" dur="indefinite"/>
                                        <p:tgtEl>
                                          <p:spTgt spid="912"/>
                                        </p:tgtEl>
                                        <p:attrNameLst>
                                          <p:attrName>style.color</p:attrName>
                                        </p:attrNameLst>
                                      </p:cBhvr>
                                      <p:to>
                                        <p:clrVal>
                                          <a:srgbClr val="FF0000"/>
                                        </p:clrVal>
                                      </p:to>
                                    </p:set>
                                  </p:childTnLst>
                                </p:cTn>
                              </p:par>
                            </p:childTnLst>
                          </p:cTn>
                        </p:par>
                      </p:childTnLst>
                    </p:cTn>
                  </p:par>
                  <p:par>
                    <p:cTn id="18" fill="hold">
                      <p:stCondLst>
                        <p:cond delay="indefinite"/>
                      </p:stCondLst>
                      <p:childTnLst>
                        <p:par>
                          <p:cTn id="19" fill="hold">
                            <p:stCondLst>
                              <p:cond delay="0"/>
                            </p:stCondLst>
                            <p:childTnLst>
                              <p:par>
                                <p:cTn id="20" presetID="3" presetClass="emph" presetSubtype="1" grpId="0" nodeType="clickEffect">
                                  <p:stCondLst>
                                    <p:cond delay="0"/>
                                  </p:stCondLst>
                                  <p:childTnLst>
                                    <p:set>
                                      <p:cBhvr override="childStyle">
                                        <p:cTn id="21" dur="indefinite"/>
                                        <p:tgtEl>
                                          <p:spTgt spid="627"/>
                                        </p:tgtEl>
                                        <p:attrNameLst>
                                          <p:attrName>style.color</p:attrName>
                                        </p:attrNameLst>
                                      </p:cBhvr>
                                      <p:to>
                                        <p:clrVal>
                                          <a:srgbClr val="FF0000"/>
                                        </p:clrVal>
                                      </p:to>
                                    </p:set>
                                  </p:childTnLst>
                                </p:cTn>
                              </p:par>
                              <p:par>
                                <p:cTn id="22" presetID="3" presetClass="emph" presetSubtype="1" grpId="0" nodeType="withEffect">
                                  <p:stCondLst>
                                    <p:cond delay="0"/>
                                  </p:stCondLst>
                                  <p:iterate type="wd">
                                    <p:tmPct val="0"/>
                                  </p:iterate>
                                  <p:childTnLst>
                                    <p:set>
                                      <p:cBhvr override="childStyle">
                                        <p:cTn id="23" dur="indefinite"/>
                                        <p:tgtEl>
                                          <p:spTgt spid="705"/>
                                        </p:tgtEl>
                                        <p:attrNameLst>
                                          <p:attrName>style.color</p:attrName>
                                        </p:attrNameLst>
                                      </p:cBhvr>
                                      <p:to>
                                        <p:clrVal>
                                          <a:srgbClr val="FF0000"/>
                                        </p:clrVal>
                                      </p:to>
                                    </p:set>
                                  </p:childTnLst>
                                </p:cTn>
                              </p:par>
                              <p:par>
                                <p:cTn id="24" presetID="3" presetClass="emph" presetSubtype="1" grpId="0" nodeType="withEffect">
                                  <p:stCondLst>
                                    <p:cond delay="0"/>
                                  </p:stCondLst>
                                  <p:iterate type="wd">
                                    <p:tmPct val="0"/>
                                  </p:iterate>
                                  <p:childTnLst>
                                    <p:set>
                                      <p:cBhvr override="childStyle">
                                        <p:cTn id="25" dur="indefinite"/>
                                        <p:tgtEl>
                                          <p:spTgt spid="768"/>
                                        </p:tgtEl>
                                        <p:attrNameLst>
                                          <p:attrName>style.color</p:attrName>
                                        </p:attrNameLst>
                                      </p:cBhvr>
                                      <p:to>
                                        <p:clrVal>
                                          <a:srgbClr val="FF0000"/>
                                        </p:clrVal>
                                      </p:to>
                                    </p:set>
                                  </p:childTnLst>
                                </p:cTn>
                              </p:par>
                              <p:par>
                                <p:cTn id="26" presetID="3" presetClass="emph" presetSubtype="1" grpId="0" nodeType="withEffect">
                                  <p:stCondLst>
                                    <p:cond delay="0"/>
                                  </p:stCondLst>
                                  <p:iterate type="wd">
                                    <p:tmPct val="0"/>
                                  </p:iterate>
                                  <p:childTnLst>
                                    <p:set>
                                      <p:cBhvr override="childStyle">
                                        <p:cTn id="27" dur="indefinite"/>
                                        <p:tgtEl>
                                          <p:spTgt spid="831"/>
                                        </p:tgtEl>
                                        <p:attrNameLst>
                                          <p:attrName>style.color</p:attrName>
                                        </p:attrNameLst>
                                      </p:cBhvr>
                                      <p:to>
                                        <p:clrVal>
                                          <a:srgbClr val="FF0000"/>
                                        </p:clrVal>
                                      </p:to>
                                    </p:set>
                                  </p:childTnLst>
                                </p:cTn>
                              </p:par>
                            </p:childTnLst>
                          </p:cTn>
                        </p:par>
                      </p:childTnLst>
                    </p:cTn>
                  </p:par>
                  <p:par>
                    <p:cTn id="28" fill="hold">
                      <p:stCondLst>
                        <p:cond delay="indefinite"/>
                      </p:stCondLst>
                      <p:childTnLst>
                        <p:par>
                          <p:cTn id="29" fill="hold">
                            <p:stCondLst>
                              <p:cond delay="0"/>
                            </p:stCondLst>
                            <p:childTnLst>
                              <p:par>
                                <p:cTn id="30" presetID="3" presetClass="emph" presetSubtype="1" grpId="0" nodeType="clickEffect">
                                  <p:stCondLst>
                                    <p:cond delay="0"/>
                                  </p:stCondLst>
                                  <p:childTnLst>
                                    <p:set>
                                      <p:cBhvr override="childStyle">
                                        <p:cTn id="31" dur="indefinite"/>
                                        <p:tgtEl>
                                          <p:spTgt spid="913"/>
                                        </p:tgtEl>
                                        <p:attrNameLst>
                                          <p:attrName>style.color</p:attrName>
                                        </p:attrNameLst>
                                      </p:cBhvr>
                                      <p:to>
                                        <p:clrVal>
                                          <a:srgbClr val="FF0000"/>
                                        </p:clrVal>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4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1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77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838"/>
                                        </p:tgtEl>
                                        <p:attrNameLst>
                                          <p:attrName>style.visibility</p:attrName>
                                        </p:attrNameLst>
                                      </p:cBhvr>
                                      <p:to>
                                        <p:strVal val="visible"/>
                                      </p:to>
                                    </p:set>
                                  </p:childTnLst>
                                </p:cTn>
                              </p:par>
                              <p:par>
                                <p:cTn id="42" presetID="3" presetClass="emph" presetSubtype="1" grpId="1" nodeType="withEffect">
                                  <p:stCondLst>
                                    <p:cond delay="0"/>
                                  </p:stCondLst>
                                  <p:childTnLst>
                                    <p:set>
                                      <p:cBhvr override="childStyle">
                                        <p:cTn id="43" dur="indefinite"/>
                                        <p:tgtEl>
                                          <p:spTgt spid="649"/>
                                        </p:tgtEl>
                                        <p:attrNameLst>
                                          <p:attrName>style.color</p:attrName>
                                        </p:attrNameLst>
                                      </p:cBhvr>
                                      <p:to>
                                        <p:clrVal>
                                          <a:srgbClr val="FF0000"/>
                                        </p:clrVal>
                                      </p:to>
                                    </p:set>
                                  </p:childTnLst>
                                </p:cTn>
                              </p:par>
                              <p:par>
                                <p:cTn id="44" presetID="3" presetClass="emph" presetSubtype="1" grpId="1" nodeType="withEffect">
                                  <p:stCondLst>
                                    <p:cond delay="0"/>
                                  </p:stCondLst>
                                  <p:childTnLst>
                                    <p:set>
                                      <p:cBhvr override="childStyle">
                                        <p:cTn id="45" dur="indefinite"/>
                                        <p:tgtEl>
                                          <p:spTgt spid="712"/>
                                        </p:tgtEl>
                                        <p:attrNameLst>
                                          <p:attrName>style.color</p:attrName>
                                        </p:attrNameLst>
                                      </p:cBhvr>
                                      <p:to>
                                        <p:clrVal>
                                          <a:srgbClr val="FF0000"/>
                                        </p:clrVal>
                                      </p:to>
                                    </p:set>
                                  </p:childTnLst>
                                </p:cTn>
                              </p:par>
                              <p:par>
                                <p:cTn id="46" presetID="3" presetClass="emph" presetSubtype="1" grpId="1" nodeType="withEffect">
                                  <p:stCondLst>
                                    <p:cond delay="0"/>
                                  </p:stCondLst>
                                  <p:childTnLst>
                                    <p:set>
                                      <p:cBhvr override="childStyle">
                                        <p:cTn id="47" dur="indefinite"/>
                                        <p:tgtEl>
                                          <p:spTgt spid="775"/>
                                        </p:tgtEl>
                                        <p:attrNameLst>
                                          <p:attrName>style.color</p:attrName>
                                        </p:attrNameLst>
                                      </p:cBhvr>
                                      <p:to>
                                        <p:clrVal>
                                          <a:srgbClr val="FF0000"/>
                                        </p:clrVal>
                                      </p:to>
                                    </p:set>
                                  </p:childTnLst>
                                </p:cTn>
                              </p:par>
                              <p:par>
                                <p:cTn id="48" presetID="3" presetClass="emph" presetSubtype="1" grpId="1" nodeType="withEffect">
                                  <p:stCondLst>
                                    <p:cond delay="0"/>
                                  </p:stCondLst>
                                  <p:childTnLst>
                                    <p:set>
                                      <p:cBhvr override="childStyle">
                                        <p:cTn id="49" dur="indefinite"/>
                                        <p:tgtEl>
                                          <p:spTgt spid="838"/>
                                        </p:tgtEl>
                                        <p:attrNameLst>
                                          <p:attrName>style.color</p:attrName>
                                        </p:attrNameLst>
                                      </p:cBhvr>
                                      <p:to>
                                        <p:clrVal>
                                          <a:srgbClr val="FF0000"/>
                                        </p:clrVal>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2" nodeType="clickEffect">
                                  <p:stCondLst>
                                    <p:cond delay="0"/>
                                  </p:stCondLst>
                                  <p:childTnLst>
                                    <p:set>
                                      <p:cBhvr override="childStyle">
                                        <p:cTn id="53" dur="indefinite"/>
                                        <p:tgtEl>
                                          <p:spTgt spid="649"/>
                                        </p:tgtEl>
                                        <p:attrNameLst>
                                          <p:attrName>style.color</p:attrName>
                                        </p:attrNameLst>
                                      </p:cBhvr>
                                      <p:to>
                                        <p:clrVal>
                                          <a:srgbClr val="000000"/>
                                        </p:clrVal>
                                      </p:to>
                                    </p:set>
                                  </p:childTnLst>
                                </p:cTn>
                              </p:par>
                              <p:par>
                                <p:cTn id="54" presetID="3" presetClass="emph" presetSubtype="1" grpId="2" nodeType="withEffect">
                                  <p:stCondLst>
                                    <p:cond delay="0"/>
                                  </p:stCondLst>
                                  <p:childTnLst>
                                    <p:set>
                                      <p:cBhvr override="childStyle">
                                        <p:cTn id="55" dur="indefinite"/>
                                        <p:tgtEl>
                                          <p:spTgt spid="712"/>
                                        </p:tgtEl>
                                        <p:attrNameLst>
                                          <p:attrName>style.color</p:attrName>
                                        </p:attrNameLst>
                                      </p:cBhvr>
                                      <p:to>
                                        <p:clrVal>
                                          <a:srgbClr val="000000"/>
                                        </p:clrVal>
                                      </p:to>
                                    </p:set>
                                  </p:childTnLst>
                                </p:cTn>
                              </p:par>
                              <p:par>
                                <p:cTn id="56" presetID="3" presetClass="emph" presetSubtype="1" grpId="2" nodeType="withEffect">
                                  <p:stCondLst>
                                    <p:cond delay="0"/>
                                  </p:stCondLst>
                                  <p:childTnLst>
                                    <p:set>
                                      <p:cBhvr override="childStyle">
                                        <p:cTn id="57" dur="indefinite"/>
                                        <p:tgtEl>
                                          <p:spTgt spid="775"/>
                                        </p:tgtEl>
                                        <p:attrNameLst>
                                          <p:attrName>style.color</p:attrName>
                                        </p:attrNameLst>
                                      </p:cBhvr>
                                      <p:to>
                                        <p:clrVal>
                                          <a:srgbClr val="000000"/>
                                        </p:clrVal>
                                      </p:to>
                                    </p:set>
                                  </p:childTnLst>
                                </p:cTn>
                              </p:par>
                              <p:par>
                                <p:cTn id="58" presetID="3" presetClass="emph" presetSubtype="1" grpId="2" nodeType="withEffect">
                                  <p:stCondLst>
                                    <p:cond delay="0"/>
                                  </p:stCondLst>
                                  <p:childTnLst>
                                    <p:set>
                                      <p:cBhvr override="childStyle">
                                        <p:cTn id="59" dur="indefinite"/>
                                        <p:tgtEl>
                                          <p:spTgt spid="838"/>
                                        </p:tgtEl>
                                        <p:attrNameLst>
                                          <p:attrName>style.color</p:attrName>
                                        </p:attrNameLst>
                                      </p:cBhvr>
                                      <p:to>
                                        <p:clrVal>
                                          <a:srgbClr val="000000"/>
                                        </p:clrVal>
                                      </p:to>
                                    </p:set>
                                  </p:childTnLst>
                                </p:cTn>
                              </p:par>
                              <p:par>
                                <p:cTn id="60" presetID="3" presetClass="emph" presetSubtype="1" grpId="1" nodeType="withEffect">
                                  <p:stCondLst>
                                    <p:cond delay="0"/>
                                  </p:stCondLst>
                                  <p:childTnLst>
                                    <p:set>
                                      <p:cBhvr override="childStyle">
                                        <p:cTn id="61" dur="indefinite"/>
                                        <p:tgtEl>
                                          <p:spTgt spid="627"/>
                                        </p:tgtEl>
                                        <p:attrNameLst>
                                          <p:attrName>style.color</p:attrName>
                                        </p:attrNameLst>
                                      </p:cBhvr>
                                      <p:to>
                                        <p:clrVal>
                                          <a:srgbClr val="000000"/>
                                        </p:clrVal>
                                      </p:to>
                                    </p:set>
                                  </p:childTnLst>
                                </p:cTn>
                              </p:par>
                              <p:par>
                                <p:cTn id="62" presetID="3" presetClass="emph" presetSubtype="1" grpId="1" nodeType="withEffect">
                                  <p:stCondLst>
                                    <p:cond delay="0"/>
                                  </p:stCondLst>
                                  <p:iterate type="wd">
                                    <p:tmPct val="0"/>
                                  </p:iterate>
                                  <p:childTnLst>
                                    <p:set>
                                      <p:cBhvr override="childStyle">
                                        <p:cTn id="63" dur="indefinite"/>
                                        <p:tgtEl>
                                          <p:spTgt spid="705"/>
                                        </p:tgtEl>
                                        <p:attrNameLst>
                                          <p:attrName>style.color</p:attrName>
                                        </p:attrNameLst>
                                      </p:cBhvr>
                                      <p:to>
                                        <p:clrVal>
                                          <a:srgbClr val="000000"/>
                                        </p:clrVal>
                                      </p:to>
                                    </p:set>
                                  </p:childTnLst>
                                </p:cTn>
                              </p:par>
                              <p:par>
                                <p:cTn id="64" presetID="3" presetClass="emph" presetSubtype="1" grpId="1" nodeType="withEffect">
                                  <p:stCondLst>
                                    <p:cond delay="0"/>
                                  </p:stCondLst>
                                  <p:iterate type="wd">
                                    <p:tmPct val="0"/>
                                  </p:iterate>
                                  <p:childTnLst>
                                    <p:set>
                                      <p:cBhvr override="childStyle">
                                        <p:cTn id="65" dur="indefinite"/>
                                        <p:tgtEl>
                                          <p:spTgt spid="768"/>
                                        </p:tgtEl>
                                        <p:attrNameLst>
                                          <p:attrName>style.color</p:attrName>
                                        </p:attrNameLst>
                                      </p:cBhvr>
                                      <p:to>
                                        <p:clrVal>
                                          <a:srgbClr val="000000"/>
                                        </p:clrVal>
                                      </p:to>
                                    </p:set>
                                  </p:childTnLst>
                                </p:cTn>
                              </p:par>
                              <p:par>
                                <p:cTn id="66" presetID="3" presetClass="emph" presetSubtype="1" grpId="1" nodeType="withEffect">
                                  <p:stCondLst>
                                    <p:cond delay="0"/>
                                  </p:stCondLst>
                                  <p:iterate type="wd">
                                    <p:tmPct val="0"/>
                                  </p:iterate>
                                  <p:childTnLst>
                                    <p:set>
                                      <p:cBhvr override="childStyle">
                                        <p:cTn id="67" dur="indefinite"/>
                                        <p:tgtEl>
                                          <p:spTgt spid="831"/>
                                        </p:tgtEl>
                                        <p:attrNameLst>
                                          <p:attrName>style.color</p:attrName>
                                        </p:attrNameLst>
                                      </p:cBhvr>
                                      <p:to>
                                        <p:clrVal>
                                          <a:srgbClr val="000000"/>
                                        </p:clrVal>
                                      </p:to>
                                    </p:set>
                                  </p:childTnLst>
                                </p:cTn>
                              </p:par>
                              <p:par>
                                <p:cTn id="68" presetID="3" presetClass="emph" presetSubtype="1" grpId="1" nodeType="withEffect">
                                  <p:stCondLst>
                                    <p:cond delay="0"/>
                                  </p:stCondLst>
                                  <p:childTnLst>
                                    <p:set>
                                      <p:cBhvr override="childStyle">
                                        <p:cTn id="69" dur="indefinite"/>
                                        <p:tgtEl>
                                          <p:spTgt spid="912"/>
                                        </p:tgtEl>
                                        <p:attrNameLst>
                                          <p:attrName>style.color</p:attrName>
                                        </p:attrNameLst>
                                      </p:cBhvr>
                                      <p:to>
                                        <p:clrVal>
                                          <a:srgbClr val="000000"/>
                                        </p:clrVal>
                                      </p:to>
                                    </p:set>
                                  </p:childTnLst>
                                </p:cTn>
                              </p:par>
                              <p:par>
                                <p:cTn id="70" presetID="3" presetClass="emph" presetSubtype="1" grpId="1" nodeType="withEffect">
                                  <p:stCondLst>
                                    <p:cond delay="0"/>
                                  </p:stCondLst>
                                  <p:childTnLst>
                                    <p:set>
                                      <p:cBhvr override="childStyle">
                                        <p:cTn id="71" dur="indefinite"/>
                                        <p:tgtEl>
                                          <p:spTgt spid="913"/>
                                        </p:tgtEl>
                                        <p:attrNameLst>
                                          <p:attrName>style.color</p:attrName>
                                        </p:attrNameLst>
                                      </p:cBhvr>
                                      <p:to>
                                        <p:clrVal>
                                          <a:srgbClr val="000000"/>
                                        </p:clrVal>
                                      </p:to>
                                    </p:set>
                                  </p:childTnLst>
                                </p:cTn>
                              </p:par>
                            </p:childTnLst>
                          </p:cTn>
                        </p:par>
                      </p:childTnLst>
                    </p:cTn>
                  </p:par>
                  <p:par>
                    <p:cTn id="72" fill="hold">
                      <p:stCondLst>
                        <p:cond delay="indefinite"/>
                      </p:stCondLst>
                      <p:childTnLst>
                        <p:par>
                          <p:cTn id="73" fill="hold">
                            <p:stCondLst>
                              <p:cond delay="0"/>
                            </p:stCondLst>
                            <p:childTnLst>
                              <p:par>
                                <p:cTn id="74" presetID="3" presetClass="emph" presetSubtype="1" grpId="0" nodeType="clickEffect">
                                  <p:stCondLst>
                                    <p:cond delay="0"/>
                                  </p:stCondLst>
                                  <p:childTnLst>
                                    <p:set>
                                      <p:cBhvr override="childStyle">
                                        <p:cTn id="75" dur="indefinite"/>
                                        <p:tgtEl>
                                          <p:spTgt spid="915"/>
                                        </p:tgtEl>
                                        <p:attrNameLst>
                                          <p:attrName>style.color</p:attrName>
                                        </p:attrNameLst>
                                      </p:cBhvr>
                                      <p:to>
                                        <p:clrVal>
                                          <a:srgbClr val="FF0000"/>
                                        </p:clrVal>
                                      </p:to>
                                    </p:set>
                                  </p:childTnLst>
                                </p:cTn>
                              </p:par>
                            </p:childTnLst>
                          </p:cTn>
                        </p:par>
                      </p:childTnLst>
                    </p:cTn>
                  </p:par>
                  <p:par>
                    <p:cTn id="76" fill="hold">
                      <p:stCondLst>
                        <p:cond delay="indefinite"/>
                      </p:stCondLst>
                      <p:childTnLst>
                        <p:par>
                          <p:cTn id="77" fill="hold">
                            <p:stCondLst>
                              <p:cond delay="0"/>
                            </p:stCondLst>
                            <p:childTnLst>
                              <p:par>
                                <p:cTn id="78" presetID="3" presetClass="emph" presetSubtype="1" grpId="0" nodeType="clickEffect">
                                  <p:stCondLst>
                                    <p:cond delay="0"/>
                                  </p:stCondLst>
                                  <p:iterate type="wd">
                                    <p:tmPct val="0"/>
                                  </p:iterate>
                                  <p:childTnLst>
                                    <p:set>
                                      <p:cBhvr override="childStyle">
                                        <p:cTn id="79" dur="indefinite"/>
                                        <p:tgtEl>
                                          <p:spTgt spid="663"/>
                                        </p:tgtEl>
                                        <p:attrNameLst>
                                          <p:attrName>style.color</p:attrName>
                                        </p:attrNameLst>
                                      </p:cBhvr>
                                      <p:to>
                                        <p:clrVal>
                                          <a:srgbClr val="FF0000"/>
                                        </p:clrVal>
                                      </p:to>
                                    </p:set>
                                  </p:childTnLst>
                                </p:cTn>
                              </p:par>
                              <p:par>
                                <p:cTn id="80" presetID="3" presetClass="emph" presetSubtype="1" grpId="0" nodeType="withEffect">
                                  <p:stCondLst>
                                    <p:cond delay="0"/>
                                  </p:stCondLst>
                                  <p:iterate type="wd">
                                    <p:tmPct val="0"/>
                                  </p:iterate>
                                  <p:childTnLst>
                                    <p:set>
                                      <p:cBhvr override="childStyle">
                                        <p:cTn id="81" dur="indefinite"/>
                                        <p:tgtEl>
                                          <p:spTgt spid="726"/>
                                        </p:tgtEl>
                                        <p:attrNameLst>
                                          <p:attrName>style.color</p:attrName>
                                        </p:attrNameLst>
                                      </p:cBhvr>
                                      <p:to>
                                        <p:clrVal>
                                          <a:srgbClr val="FF0000"/>
                                        </p:clrVal>
                                      </p:to>
                                    </p:set>
                                  </p:childTnLst>
                                </p:cTn>
                              </p:par>
                              <p:par>
                                <p:cTn id="82" presetID="3" presetClass="emph" presetSubtype="1" grpId="0" nodeType="withEffect">
                                  <p:stCondLst>
                                    <p:cond delay="0"/>
                                  </p:stCondLst>
                                  <p:iterate type="wd">
                                    <p:tmPct val="0"/>
                                  </p:iterate>
                                  <p:childTnLst>
                                    <p:set>
                                      <p:cBhvr override="childStyle">
                                        <p:cTn id="83" dur="indefinite"/>
                                        <p:tgtEl>
                                          <p:spTgt spid="789"/>
                                        </p:tgtEl>
                                        <p:attrNameLst>
                                          <p:attrName>style.color</p:attrName>
                                        </p:attrNameLst>
                                      </p:cBhvr>
                                      <p:to>
                                        <p:clrVal>
                                          <a:srgbClr val="FF0000"/>
                                        </p:clrVal>
                                      </p:to>
                                    </p:set>
                                  </p:childTnLst>
                                </p:cTn>
                              </p:par>
                              <p:par>
                                <p:cTn id="84" presetID="3" presetClass="emph" presetSubtype="1" grpId="0" nodeType="withEffect">
                                  <p:stCondLst>
                                    <p:cond delay="0"/>
                                  </p:stCondLst>
                                  <p:iterate type="wd">
                                    <p:tmPct val="0"/>
                                  </p:iterate>
                                  <p:childTnLst>
                                    <p:set>
                                      <p:cBhvr override="childStyle">
                                        <p:cTn id="85" dur="indefinite"/>
                                        <p:tgtEl>
                                          <p:spTgt spid="852"/>
                                        </p:tgtEl>
                                        <p:attrNameLst>
                                          <p:attrName>style.color</p:attrName>
                                        </p:attrNameLst>
                                      </p:cBhvr>
                                      <p:to>
                                        <p:clrVal>
                                          <a:srgbClr val="FF0000"/>
                                        </p:clrVal>
                                      </p:to>
                                    </p:set>
                                  </p:childTnLst>
                                </p:cTn>
                              </p:par>
                            </p:childTnLst>
                          </p:cTn>
                        </p:par>
                      </p:childTnLst>
                    </p:cTn>
                  </p:par>
                  <p:par>
                    <p:cTn id="86" fill="hold">
                      <p:stCondLst>
                        <p:cond delay="indefinite"/>
                      </p:stCondLst>
                      <p:childTnLst>
                        <p:par>
                          <p:cTn id="87" fill="hold">
                            <p:stCondLst>
                              <p:cond delay="0"/>
                            </p:stCondLst>
                            <p:childTnLst>
                              <p:par>
                                <p:cTn id="88" presetID="3" presetClass="emph" presetSubtype="1" grpId="0" nodeType="clickEffect">
                                  <p:stCondLst>
                                    <p:cond delay="0"/>
                                  </p:stCondLst>
                                  <p:childTnLst>
                                    <p:set>
                                      <p:cBhvr override="childStyle">
                                        <p:cTn id="89" dur="indefinite"/>
                                        <p:tgtEl>
                                          <p:spTgt spid="916"/>
                                        </p:tgtEl>
                                        <p:attrNameLst>
                                          <p:attrName>style.color</p:attrName>
                                        </p:attrNameLst>
                                      </p:cBhvr>
                                      <p:to>
                                        <p:clrVal>
                                          <a:srgbClr val="FF0000"/>
                                        </p:clrVal>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670"/>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73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79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859"/>
                                        </p:tgtEl>
                                        <p:attrNameLst>
                                          <p:attrName>style.visibility</p:attrName>
                                        </p:attrNameLst>
                                      </p:cBhvr>
                                      <p:to>
                                        <p:strVal val="visible"/>
                                      </p:to>
                                    </p:set>
                                  </p:childTnLst>
                                </p:cTn>
                              </p:par>
                              <p:par>
                                <p:cTn id="100" presetID="3" presetClass="emph" presetSubtype="1" grpId="1" nodeType="withEffect">
                                  <p:stCondLst>
                                    <p:cond delay="0"/>
                                  </p:stCondLst>
                                  <p:childTnLst>
                                    <p:set>
                                      <p:cBhvr override="childStyle">
                                        <p:cTn id="101" dur="indefinite"/>
                                        <p:tgtEl>
                                          <p:spTgt spid="670"/>
                                        </p:tgtEl>
                                        <p:attrNameLst>
                                          <p:attrName>style.color</p:attrName>
                                        </p:attrNameLst>
                                      </p:cBhvr>
                                      <p:to>
                                        <p:clrVal>
                                          <a:srgbClr val="FF0000"/>
                                        </p:clrVal>
                                      </p:to>
                                    </p:set>
                                  </p:childTnLst>
                                </p:cTn>
                              </p:par>
                              <p:par>
                                <p:cTn id="102" presetID="3" presetClass="emph" presetSubtype="1" grpId="1" nodeType="withEffect">
                                  <p:stCondLst>
                                    <p:cond delay="0"/>
                                  </p:stCondLst>
                                  <p:childTnLst>
                                    <p:set>
                                      <p:cBhvr override="childStyle">
                                        <p:cTn id="103" dur="indefinite"/>
                                        <p:tgtEl>
                                          <p:spTgt spid="733"/>
                                        </p:tgtEl>
                                        <p:attrNameLst>
                                          <p:attrName>style.color</p:attrName>
                                        </p:attrNameLst>
                                      </p:cBhvr>
                                      <p:to>
                                        <p:clrVal>
                                          <a:srgbClr val="FF0000"/>
                                        </p:clrVal>
                                      </p:to>
                                    </p:set>
                                  </p:childTnLst>
                                </p:cTn>
                              </p:par>
                              <p:par>
                                <p:cTn id="104" presetID="3" presetClass="emph" presetSubtype="1" grpId="1" nodeType="withEffect">
                                  <p:stCondLst>
                                    <p:cond delay="0"/>
                                  </p:stCondLst>
                                  <p:childTnLst>
                                    <p:set>
                                      <p:cBhvr override="childStyle">
                                        <p:cTn id="105" dur="indefinite"/>
                                        <p:tgtEl>
                                          <p:spTgt spid="796"/>
                                        </p:tgtEl>
                                        <p:attrNameLst>
                                          <p:attrName>style.color</p:attrName>
                                        </p:attrNameLst>
                                      </p:cBhvr>
                                      <p:to>
                                        <p:clrVal>
                                          <a:srgbClr val="FF0000"/>
                                        </p:clrVal>
                                      </p:to>
                                    </p:set>
                                  </p:childTnLst>
                                </p:cTn>
                              </p:par>
                              <p:par>
                                <p:cTn id="106" presetID="3" presetClass="emph" presetSubtype="1" grpId="1" nodeType="withEffect">
                                  <p:stCondLst>
                                    <p:cond delay="0"/>
                                  </p:stCondLst>
                                  <p:childTnLst>
                                    <p:set>
                                      <p:cBhvr override="childStyle">
                                        <p:cTn id="107" dur="indefinite"/>
                                        <p:tgtEl>
                                          <p:spTgt spid="859"/>
                                        </p:tgtEl>
                                        <p:attrNameLst>
                                          <p:attrName>style.color</p:attrName>
                                        </p:attrNameLst>
                                      </p:cBhvr>
                                      <p:to>
                                        <p:clrVal>
                                          <a:srgbClr val="FF0000"/>
                                        </p:clrVal>
                                      </p:to>
                                    </p:set>
                                  </p:childTnLst>
                                </p:cTn>
                              </p:par>
                            </p:childTnLst>
                          </p:cTn>
                        </p:par>
                      </p:childTnLst>
                    </p:cTn>
                  </p:par>
                  <p:par>
                    <p:cTn id="108" fill="hold">
                      <p:stCondLst>
                        <p:cond delay="indefinite"/>
                      </p:stCondLst>
                      <p:childTnLst>
                        <p:par>
                          <p:cTn id="109" fill="hold">
                            <p:stCondLst>
                              <p:cond delay="0"/>
                            </p:stCondLst>
                            <p:childTnLst>
                              <p:par>
                                <p:cTn id="110" presetID="3" presetClass="emph" presetSubtype="1" grpId="2" nodeType="clickEffect">
                                  <p:stCondLst>
                                    <p:cond delay="0"/>
                                  </p:stCondLst>
                                  <p:childTnLst>
                                    <p:set>
                                      <p:cBhvr override="childStyle">
                                        <p:cTn id="111" dur="indefinite"/>
                                        <p:tgtEl>
                                          <p:spTgt spid="670"/>
                                        </p:tgtEl>
                                        <p:attrNameLst>
                                          <p:attrName>style.color</p:attrName>
                                        </p:attrNameLst>
                                      </p:cBhvr>
                                      <p:to>
                                        <p:clrVal>
                                          <a:srgbClr val="000000"/>
                                        </p:clrVal>
                                      </p:to>
                                    </p:set>
                                  </p:childTnLst>
                                </p:cTn>
                              </p:par>
                              <p:par>
                                <p:cTn id="112" presetID="3" presetClass="emph" presetSubtype="1" grpId="2" nodeType="withEffect">
                                  <p:stCondLst>
                                    <p:cond delay="0"/>
                                  </p:stCondLst>
                                  <p:childTnLst>
                                    <p:set>
                                      <p:cBhvr override="childStyle">
                                        <p:cTn id="113" dur="indefinite"/>
                                        <p:tgtEl>
                                          <p:spTgt spid="733"/>
                                        </p:tgtEl>
                                        <p:attrNameLst>
                                          <p:attrName>style.color</p:attrName>
                                        </p:attrNameLst>
                                      </p:cBhvr>
                                      <p:to>
                                        <p:clrVal>
                                          <a:srgbClr val="000000"/>
                                        </p:clrVal>
                                      </p:to>
                                    </p:set>
                                  </p:childTnLst>
                                </p:cTn>
                              </p:par>
                              <p:par>
                                <p:cTn id="114" presetID="3" presetClass="emph" presetSubtype="1" grpId="2" nodeType="withEffect">
                                  <p:stCondLst>
                                    <p:cond delay="0"/>
                                  </p:stCondLst>
                                  <p:childTnLst>
                                    <p:set>
                                      <p:cBhvr override="childStyle">
                                        <p:cTn id="115" dur="indefinite"/>
                                        <p:tgtEl>
                                          <p:spTgt spid="796"/>
                                        </p:tgtEl>
                                        <p:attrNameLst>
                                          <p:attrName>style.color</p:attrName>
                                        </p:attrNameLst>
                                      </p:cBhvr>
                                      <p:to>
                                        <p:clrVal>
                                          <a:srgbClr val="000000"/>
                                        </p:clrVal>
                                      </p:to>
                                    </p:set>
                                  </p:childTnLst>
                                </p:cTn>
                              </p:par>
                              <p:par>
                                <p:cTn id="116" presetID="3" presetClass="emph" presetSubtype="1" grpId="2" nodeType="withEffect">
                                  <p:stCondLst>
                                    <p:cond delay="0"/>
                                  </p:stCondLst>
                                  <p:childTnLst>
                                    <p:set>
                                      <p:cBhvr override="childStyle">
                                        <p:cTn id="117" dur="indefinite"/>
                                        <p:tgtEl>
                                          <p:spTgt spid="859"/>
                                        </p:tgtEl>
                                        <p:attrNameLst>
                                          <p:attrName>style.color</p:attrName>
                                        </p:attrNameLst>
                                      </p:cBhvr>
                                      <p:to>
                                        <p:clrVal>
                                          <a:srgbClr val="000000"/>
                                        </p:clrVal>
                                      </p:to>
                                    </p:set>
                                  </p:childTnLst>
                                </p:cTn>
                              </p:par>
                              <p:par>
                                <p:cTn id="118" presetID="3" presetClass="emph" presetSubtype="1" grpId="1" nodeType="withEffect">
                                  <p:stCondLst>
                                    <p:cond delay="0"/>
                                  </p:stCondLst>
                                  <p:iterate type="wd">
                                    <p:tmPct val="0"/>
                                  </p:iterate>
                                  <p:childTnLst>
                                    <p:set>
                                      <p:cBhvr override="childStyle">
                                        <p:cTn id="119" dur="indefinite"/>
                                        <p:tgtEl>
                                          <p:spTgt spid="663"/>
                                        </p:tgtEl>
                                        <p:attrNameLst>
                                          <p:attrName>style.color</p:attrName>
                                        </p:attrNameLst>
                                      </p:cBhvr>
                                      <p:to>
                                        <p:clrVal>
                                          <a:srgbClr val="000000"/>
                                        </p:clrVal>
                                      </p:to>
                                    </p:set>
                                  </p:childTnLst>
                                </p:cTn>
                              </p:par>
                              <p:par>
                                <p:cTn id="120" presetID="3" presetClass="emph" presetSubtype="1" grpId="1" nodeType="withEffect">
                                  <p:stCondLst>
                                    <p:cond delay="0"/>
                                  </p:stCondLst>
                                  <p:iterate type="wd">
                                    <p:tmPct val="0"/>
                                  </p:iterate>
                                  <p:childTnLst>
                                    <p:set>
                                      <p:cBhvr override="childStyle">
                                        <p:cTn id="121" dur="indefinite"/>
                                        <p:tgtEl>
                                          <p:spTgt spid="726"/>
                                        </p:tgtEl>
                                        <p:attrNameLst>
                                          <p:attrName>style.color</p:attrName>
                                        </p:attrNameLst>
                                      </p:cBhvr>
                                      <p:to>
                                        <p:clrVal>
                                          <a:srgbClr val="000000"/>
                                        </p:clrVal>
                                      </p:to>
                                    </p:set>
                                  </p:childTnLst>
                                </p:cTn>
                              </p:par>
                              <p:par>
                                <p:cTn id="122" presetID="3" presetClass="emph" presetSubtype="1" grpId="1" nodeType="withEffect">
                                  <p:stCondLst>
                                    <p:cond delay="0"/>
                                  </p:stCondLst>
                                  <p:iterate type="wd">
                                    <p:tmPct val="0"/>
                                  </p:iterate>
                                  <p:childTnLst>
                                    <p:set>
                                      <p:cBhvr override="childStyle">
                                        <p:cTn id="123" dur="indefinite"/>
                                        <p:tgtEl>
                                          <p:spTgt spid="789"/>
                                        </p:tgtEl>
                                        <p:attrNameLst>
                                          <p:attrName>style.color</p:attrName>
                                        </p:attrNameLst>
                                      </p:cBhvr>
                                      <p:to>
                                        <p:clrVal>
                                          <a:srgbClr val="000000"/>
                                        </p:clrVal>
                                      </p:to>
                                    </p:set>
                                  </p:childTnLst>
                                </p:cTn>
                              </p:par>
                              <p:par>
                                <p:cTn id="124" presetID="3" presetClass="emph" presetSubtype="1" grpId="1" nodeType="withEffect">
                                  <p:stCondLst>
                                    <p:cond delay="0"/>
                                  </p:stCondLst>
                                  <p:iterate type="wd">
                                    <p:tmPct val="0"/>
                                  </p:iterate>
                                  <p:childTnLst>
                                    <p:set>
                                      <p:cBhvr override="childStyle">
                                        <p:cTn id="125" dur="indefinite"/>
                                        <p:tgtEl>
                                          <p:spTgt spid="852"/>
                                        </p:tgtEl>
                                        <p:attrNameLst>
                                          <p:attrName>style.color</p:attrName>
                                        </p:attrNameLst>
                                      </p:cBhvr>
                                      <p:to>
                                        <p:clrVal>
                                          <a:srgbClr val="000000"/>
                                        </p:clrVal>
                                      </p:to>
                                    </p:set>
                                  </p:childTnLst>
                                </p:cTn>
                              </p:par>
                              <p:par>
                                <p:cTn id="126" presetID="3" presetClass="emph" presetSubtype="1" grpId="1" nodeType="withEffect">
                                  <p:stCondLst>
                                    <p:cond delay="0"/>
                                  </p:stCondLst>
                                  <p:childTnLst>
                                    <p:set>
                                      <p:cBhvr override="childStyle">
                                        <p:cTn id="127" dur="indefinite"/>
                                        <p:tgtEl>
                                          <p:spTgt spid="915"/>
                                        </p:tgtEl>
                                        <p:attrNameLst>
                                          <p:attrName>style.color</p:attrName>
                                        </p:attrNameLst>
                                      </p:cBhvr>
                                      <p:to>
                                        <p:clrVal>
                                          <a:srgbClr val="000000"/>
                                        </p:clrVal>
                                      </p:to>
                                    </p:set>
                                  </p:childTnLst>
                                </p:cTn>
                              </p:par>
                              <p:par>
                                <p:cTn id="128" presetID="3" presetClass="emph" presetSubtype="1" grpId="1" nodeType="withEffect">
                                  <p:stCondLst>
                                    <p:cond delay="0"/>
                                  </p:stCondLst>
                                  <p:childTnLst>
                                    <p:set>
                                      <p:cBhvr override="childStyle">
                                        <p:cTn id="129" dur="indefinite"/>
                                        <p:tgtEl>
                                          <p:spTgt spid="916"/>
                                        </p:tgtEl>
                                        <p:attrNameLst>
                                          <p:attrName>style.color</p:attrName>
                                        </p:attrNameLst>
                                      </p:cBhvr>
                                      <p:to>
                                        <p:clrVal>
                                          <a:srgbClr val="000000"/>
                                        </p:clrVal>
                                      </p:to>
                                    </p:set>
                                  </p:childTnLst>
                                </p:cTn>
                              </p:par>
                            </p:childTnLst>
                          </p:cTn>
                        </p:par>
                      </p:childTnLst>
                    </p:cTn>
                  </p:par>
                  <p:par>
                    <p:cTn id="130" fill="hold">
                      <p:stCondLst>
                        <p:cond delay="indefinite"/>
                      </p:stCondLst>
                      <p:childTnLst>
                        <p:par>
                          <p:cTn id="131" fill="hold">
                            <p:stCondLst>
                              <p:cond delay="0"/>
                            </p:stCondLst>
                            <p:childTnLst>
                              <p:par>
                                <p:cTn id="132" presetID="3" presetClass="emph" presetSubtype="1" grpId="0" nodeType="clickEffect">
                                  <p:stCondLst>
                                    <p:cond delay="0"/>
                                  </p:stCondLst>
                                  <p:childTnLst>
                                    <p:set>
                                      <p:cBhvr override="childStyle">
                                        <p:cTn id="133" dur="indefinite"/>
                                        <p:tgtEl>
                                          <p:spTgt spid="918"/>
                                        </p:tgtEl>
                                        <p:attrNameLst>
                                          <p:attrName>style.color</p:attrName>
                                        </p:attrNameLst>
                                      </p:cBhvr>
                                      <p:to>
                                        <p:clrVal>
                                          <a:srgbClr val="FF0000"/>
                                        </p:clrVal>
                                      </p:to>
                                    </p:set>
                                  </p:childTnLst>
                                </p:cTn>
                              </p:par>
                            </p:childTnLst>
                          </p:cTn>
                        </p:par>
                      </p:childTnLst>
                    </p:cTn>
                  </p:par>
                  <p:par>
                    <p:cTn id="134" fill="hold">
                      <p:stCondLst>
                        <p:cond delay="indefinite"/>
                      </p:stCondLst>
                      <p:childTnLst>
                        <p:par>
                          <p:cTn id="135" fill="hold">
                            <p:stCondLst>
                              <p:cond delay="0"/>
                            </p:stCondLst>
                            <p:childTnLst>
                              <p:par>
                                <p:cTn id="136" presetID="3" presetClass="emph" presetSubtype="1" grpId="0" nodeType="clickEffect">
                                  <p:stCondLst>
                                    <p:cond delay="0"/>
                                  </p:stCondLst>
                                  <p:iterate type="wd">
                                    <p:tmPct val="0"/>
                                  </p:iterate>
                                  <p:childTnLst>
                                    <p:set>
                                      <p:cBhvr override="childStyle">
                                        <p:cTn id="137" dur="indefinite"/>
                                        <p:tgtEl>
                                          <p:spTgt spid="684"/>
                                        </p:tgtEl>
                                        <p:attrNameLst>
                                          <p:attrName>style.color</p:attrName>
                                        </p:attrNameLst>
                                      </p:cBhvr>
                                      <p:to>
                                        <p:clrVal>
                                          <a:srgbClr val="FF0000"/>
                                        </p:clrVal>
                                      </p:to>
                                    </p:set>
                                  </p:childTnLst>
                                </p:cTn>
                              </p:par>
                              <p:par>
                                <p:cTn id="138" presetID="3" presetClass="emph" presetSubtype="1" grpId="0" nodeType="withEffect">
                                  <p:stCondLst>
                                    <p:cond delay="0"/>
                                  </p:stCondLst>
                                  <p:iterate type="wd">
                                    <p:tmPct val="0"/>
                                  </p:iterate>
                                  <p:childTnLst>
                                    <p:set>
                                      <p:cBhvr override="childStyle">
                                        <p:cTn id="139" dur="indefinite"/>
                                        <p:tgtEl>
                                          <p:spTgt spid="747"/>
                                        </p:tgtEl>
                                        <p:attrNameLst>
                                          <p:attrName>style.color</p:attrName>
                                        </p:attrNameLst>
                                      </p:cBhvr>
                                      <p:to>
                                        <p:clrVal>
                                          <a:srgbClr val="FF0000"/>
                                        </p:clrVal>
                                      </p:to>
                                    </p:set>
                                  </p:childTnLst>
                                </p:cTn>
                              </p:par>
                              <p:par>
                                <p:cTn id="140" presetID="3" presetClass="emph" presetSubtype="1" grpId="0" nodeType="withEffect">
                                  <p:stCondLst>
                                    <p:cond delay="0"/>
                                  </p:stCondLst>
                                  <p:iterate type="wd">
                                    <p:tmPct val="0"/>
                                  </p:iterate>
                                  <p:childTnLst>
                                    <p:set>
                                      <p:cBhvr override="childStyle">
                                        <p:cTn id="141" dur="indefinite"/>
                                        <p:tgtEl>
                                          <p:spTgt spid="810"/>
                                        </p:tgtEl>
                                        <p:attrNameLst>
                                          <p:attrName>style.color</p:attrName>
                                        </p:attrNameLst>
                                      </p:cBhvr>
                                      <p:to>
                                        <p:clrVal>
                                          <a:srgbClr val="FF0000"/>
                                        </p:clrVal>
                                      </p:to>
                                    </p:set>
                                  </p:childTnLst>
                                </p:cTn>
                              </p:par>
                              <p:par>
                                <p:cTn id="142" presetID="3" presetClass="emph" presetSubtype="1" grpId="0" nodeType="withEffect">
                                  <p:stCondLst>
                                    <p:cond delay="0"/>
                                  </p:stCondLst>
                                  <p:iterate type="wd">
                                    <p:tmPct val="0"/>
                                  </p:iterate>
                                  <p:childTnLst>
                                    <p:set>
                                      <p:cBhvr override="childStyle">
                                        <p:cTn id="143" dur="indefinite"/>
                                        <p:tgtEl>
                                          <p:spTgt spid="873"/>
                                        </p:tgtEl>
                                        <p:attrNameLst>
                                          <p:attrName>style.color</p:attrName>
                                        </p:attrNameLst>
                                      </p:cBhvr>
                                      <p:to>
                                        <p:clrVal>
                                          <a:srgbClr val="FF0000"/>
                                        </p:clrVal>
                                      </p:to>
                                    </p:set>
                                  </p:childTnLst>
                                </p:cTn>
                              </p:par>
                            </p:childTnLst>
                          </p:cTn>
                        </p:par>
                      </p:childTnLst>
                    </p:cTn>
                  </p:par>
                  <p:par>
                    <p:cTn id="144" fill="hold">
                      <p:stCondLst>
                        <p:cond delay="indefinite"/>
                      </p:stCondLst>
                      <p:childTnLst>
                        <p:par>
                          <p:cTn id="145" fill="hold">
                            <p:stCondLst>
                              <p:cond delay="0"/>
                            </p:stCondLst>
                            <p:childTnLst>
                              <p:par>
                                <p:cTn id="146" presetID="3" presetClass="emph" presetSubtype="1" grpId="0" nodeType="clickEffect">
                                  <p:stCondLst>
                                    <p:cond delay="0"/>
                                  </p:stCondLst>
                                  <p:childTnLst>
                                    <p:set>
                                      <p:cBhvr override="childStyle">
                                        <p:cTn id="147" dur="indefinite"/>
                                        <p:tgtEl>
                                          <p:spTgt spid="919"/>
                                        </p:tgtEl>
                                        <p:attrNameLst>
                                          <p:attrName>style.color</p:attrName>
                                        </p:attrNameLst>
                                      </p:cBhvr>
                                      <p:to>
                                        <p:clrVal>
                                          <a:srgbClr val="FF0000"/>
                                        </p:clrVal>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691"/>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754"/>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817"/>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880"/>
                                        </p:tgtEl>
                                        <p:attrNameLst>
                                          <p:attrName>style.visibility</p:attrName>
                                        </p:attrNameLst>
                                      </p:cBhvr>
                                      <p:to>
                                        <p:strVal val="visible"/>
                                      </p:to>
                                    </p:set>
                                  </p:childTnLst>
                                </p:cTn>
                              </p:par>
                              <p:par>
                                <p:cTn id="158" presetID="3" presetClass="emph" presetSubtype="1" grpId="1" nodeType="withEffect">
                                  <p:stCondLst>
                                    <p:cond delay="0"/>
                                  </p:stCondLst>
                                  <p:childTnLst>
                                    <p:set>
                                      <p:cBhvr override="childStyle">
                                        <p:cTn id="159" dur="indefinite"/>
                                        <p:tgtEl>
                                          <p:spTgt spid="691"/>
                                        </p:tgtEl>
                                        <p:attrNameLst>
                                          <p:attrName>style.color</p:attrName>
                                        </p:attrNameLst>
                                      </p:cBhvr>
                                      <p:to>
                                        <p:clrVal>
                                          <a:srgbClr val="FF0000"/>
                                        </p:clrVal>
                                      </p:to>
                                    </p:set>
                                  </p:childTnLst>
                                </p:cTn>
                              </p:par>
                              <p:par>
                                <p:cTn id="160" presetID="3" presetClass="emph" presetSubtype="1" grpId="1" nodeType="withEffect">
                                  <p:stCondLst>
                                    <p:cond delay="0"/>
                                  </p:stCondLst>
                                  <p:childTnLst>
                                    <p:set>
                                      <p:cBhvr override="childStyle">
                                        <p:cTn id="161" dur="indefinite"/>
                                        <p:tgtEl>
                                          <p:spTgt spid="754"/>
                                        </p:tgtEl>
                                        <p:attrNameLst>
                                          <p:attrName>style.color</p:attrName>
                                        </p:attrNameLst>
                                      </p:cBhvr>
                                      <p:to>
                                        <p:clrVal>
                                          <a:srgbClr val="FF0000"/>
                                        </p:clrVal>
                                      </p:to>
                                    </p:set>
                                  </p:childTnLst>
                                </p:cTn>
                              </p:par>
                              <p:par>
                                <p:cTn id="162" presetID="3" presetClass="emph" presetSubtype="1" grpId="1" nodeType="withEffect">
                                  <p:stCondLst>
                                    <p:cond delay="0"/>
                                  </p:stCondLst>
                                  <p:childTnLst>
                                    <p:set>
                                      <p:cBhvr override="childStyle">
                                        <p:cTn id="163" dur="indefinite"/>
                                        <p:tgtEl>
                                          <p:spTgt spid="817"/>
                                        </p:tgtEl>
                                        <p:attrNameLst>
                                          <p:attrName>style.color</p:attrName>
                                        </p:attrNameLst>
                                      </p:cBhvr>
                                      <p:to>
                                        <p:clrVal>
                                          <a:srgbClr val="FF0000"/>
                                        </p:clrVal>
                                      </p:to>
                                    </p:set>
                                  </p:childTnLst>
                                </p:cTn>
                              </p:par>
                              <p:par>
                                <p:cTn id="164" presetID="3" presetClass="emph" presetSubtype="1" grpId="1" nodeType="withEffect">
                                  <p:stCondLst>
                                    <p:cond delay="0"/>
                                  </p:stCondLst>
                                  <p:childTnLst>
                                    <p:set>
                                      <p:cBhvr override="childStyle">
                                        <p:cTn id="165" dur="indefinite"/>
                                        <p:tgtEl>
                                          <p:spTgt spid="880"/>
                                        </p:tgtEl>
                                        <p:attrNameLst>
                                          <p:attrName>style.color</p:attrName>
                                        </p:attrNameLst>
                                      </p:cBhvr>
                                      <p:to>
                                        <p:clrVal>
                                          <a:srgbClr val="FF0000"/>
                                        </p:clrVal>
                                      </p:to>
                                    </p:set>
                                  </p:childTnLst>
                                </p:cTn>
                              </p:par>
                            </p:childTnLst>
                          </p:cTn>
                        </p:par>
                      </p:childTnLst>
                    </p:cTn>
                  </p:par>
                  <p:par>
                    <p:cTn id="166" fill="hold">
                      <p:stCondLst>
                        <p:cond delay="indefinite"/>
                      </p:stCondLst>
                      <p:childTnLst>
                        <p:par>
                          <p:cTn id="167" fill="hold">
                            <p:stCondLst>
                              <p:cond delay="0"/>
                            </p:stCondLst>
                            <p:childTnLst>
                              <p:par>
                                <p:cTn id="168" presetID="3" presetClass="emph" presetSubtype="1" grpId="2" nodeType="clickEffect">
                                  <p:stCondLst>
                                    <p:cond delay="0"/>
                                  </p:stCondLst>
                                  <p:childTnLst>
                                    <p:set>
                                      <p:cBhvr override="childStyle">
                                        <p:cTn id="169" dur="indefinite"/>
                                        <p:tgtEl>
                                          <p:spTgt spid="691"/>
                                        </p:tgtEl>
                                        <p:attrNameLst>
                                          <p:attrName>style.color</p:attrName>
                                        </p:attrNameLst>
                                      </p:cBhvr>
                                      <p:to>
                                        <p:clrVal>
                                          <a:srgbClr val="000000"/>
                                        </p:clrVal>
                                      </p:to>
                                    </p:set>
                                  </p:childTnLst>
                                </p:cTn>
                              </p:par>
                              <p:par>
                                <p:cTn id="170" presetID="3" presetClass="emph" presetSubtype="1" grpId="2" nodeType="withEffect">
                                  <p:stCondLst>
                                    <p:cond delay="0"/>
                                  </p:stCondLst>
                                  <p:childTnLst>
                                    <p:set>
                                      <p:cBhvr override="childStyle">
                                        <p:cTn id="171" dur="indefinite"/>
                                        <p:tgtEl>
                                          <p:spTgt spid="754"/>
                                        </p:tgtEl>
                                        <p:attrNameLst>
                                          <p:attrName>style.color</p:attrName>
                                        </p:attrNameLst>
                                      </p:cBhvr>
                                      <p:to>
                                        <p:clrVal>
                                          <a:srgbClr val="000000"/>
                                        </p:clrVal>
                                      </p:to>
                                    </p:set>
                                  </p:childTnLst>
                                </p:cTn>
                              </p:par>
                              <p:par>
                                <p:cTn id="172" presetID="3" presetClass="emph" presetSubtype="1" grpId="2" nodeType="withEffect">
                                  <p:stCondLst>
                                    <p:cond delay="0"/>
                                  </p:stCondLst>
                                  <p:childTnLst>
                                    <p:set>
                                      <p:cBhvr override="childStyle">
                                        <p:cTn id="173" dur="indefinite"/>
                                        <p:tgtEl>
                                          <p:spTgt spid="817"/>
                                        </p:tgtEl>
                                        <p:attrNameLst>
                                          <p:attrName>style.color</p:attrName>
                                        </p:attrNameLst>
                                      </p:cBhvr>
                                      <p:to>
                                        <p:clrVal>
                                          <a:srgbClr val="000000"/>
                                        </p:clrVal>
                                      </p:to>
                                    </p:set>
                                  </p:childTnLst>
                                </p:cTn>
                              </p:par>
                              <p:par>
                                <p:cTn id="174" presetID="3" presetClass="emph" presetSubtype="1" grpId="2" nodeType="withEffect">
                                  <p:stCondLst>
                                    <p:cond delay="0"/>
                                  </p:stCondLst>
                                  <p:childTnLst>
                                    <p:set>
                                      <p:cBhvr override="childStyle">
                                        <p:cTn id="175" dur="indefinite"/>
                                        <p:tgtEl>
                                          <p:spTgt spid="880"/>
                                        </p:tgtEl>
                                        <p:attrNameLst>
                                          <p:attrName>style.color</p:attrName>
                                        </p:attrNameLst>
                                      </p:cBhvr>
                                      <p:to>
                                        <p:clrVal>
                                          <a:srgbClr val="000000"/>
                                        </p:clrVal>
                                      </p:to>
                                    </p:set>
                                  </p:childTnLst>
                                </p:cTn>
                              </p:par>
                              <p:par>
                                <p:cTn id="176" presetID="3" presetClass="emph" presetSubtype="1" grpId="1" nodeType="withEffect">
                                  <p:stCondLst>
                                    <p:cond delay="0"/>
                                  </p:stCondLst>
                                  <p:iterate type="wd">
                                    <p:tmPct val="0"/>
                                  </p:iterate>
                                  <p:childTnLst>
                                    <p:set>
                                      <p:cBhvr override="childStyle">
                                        <p:cTn id="177" dur="indefinite"/>
                                        <p:tgtEl>
                                          <p:spTgt spid="684"/>
                                        </p:tgtEl>
                                        <p:attrNameLst>
                                          <p:attrName>style.color</p:attrName>
                                        </p:attrNameLst>
                                      </p:cBhvr>
                                      <p:to>
                                        <p:clrVal>
                                          <a:srgbClr val="000000"/>
                                        </p:clrVal>
                                      </p:to>
                                    </p:set>
                                  </p:childTnLst>
                                </p:cTn>
                              </p:par>
                              <p:par>
                                <p:cTn id="178" presetID="3" presetClass="emph" presetSubtype="1" grpId="1" nodeType="withEffect">
                                  <p:stCondLst>
                                    <p:cond delay="0"/>
                                  </p:stCondLst>
                                  <p:iterate type="wd">
                                    <p:tmPct val="0"/>
                                  </p:iterate>
                                  <p:childTnLst>
                                    <p:set>
                                      <p:cBhvr override="childStyle">
                                        <p:cTn id="179" dur="indefinite"/>
                                        <p:tgtEl>
                                          <p:spTgt spid="747"/>
                                        </p:tgtEl>
                                        <p:attrNameLst>
                                          <p:attrName>style.color</p:attrName>
                                        </p:attrNameLst>
                                      </p:cBhvr>
                                      <p:to>
                                        <p:clrVal>
                                          <a:srgbClr val="000000"/>
                                        </p:clrVal>
                                      </p:to>
                                    </p:set>
                                  </p:childTnLst>
                                </p:cTn>
                              </p:par>
                              <p:par>
                                <p:cTn id="180" presetID="3" presetClass="emph" presetSubtype="1" grpId="1" nodeType="withEffect">
                                  <p:stCondLst>
                                    <p:cond delay="0"/>
                                  </p:stCondLst>
                                  <p:iterate type="wd">
                                    <p:tmPct val="0"/>
                                  </p:iterate>
                                  <p:childTnLst>
                                    <p:set>
                                      <p:cBhvr override="childStyle">
                                        <p:cTn id="181" dur="indefinite"/>
                                        <p:tgtEl>
                                          <p:spTgt spid="810"/>
                                        </p:tgtEl>
                                        <p:attrNameLst>
                                          <p:attrName>style.color</p:attrName>
                                        </p:attrNameLst>
                                      </p:cBhvr>
                                      <p:to>
                                        <p:clrVal>
                                          <a:srgbClr val="000000"/>
                                        </p:clrVal>
                                      </p:to>
                                    </p:set>
                                  </p:childTnLst>
                                </p:cTn>
                              </p:par>
                              <p:par>
                                <p:cTn id="182" presetID="3" presetClass="emph" presetSubtype="1" grpId="1" nodeType="withEffect">
                                  <p:stCondLst>
                                    <p:cond delay="0"/>
                                  </p:stCondLst>
                                  <p:iterate type="wd">
                                    <p:tmPct val="0"/>
                                  </p:iterate>
                                  <p:childTnLst>
                                    <p:set>
                                      <p:cBhvr override="childStyle">
                                        <p:cTn id="183" dur="indefinite"/>
                                        <p:tgtEl>
                                          <p:spTgt spid="873"/>
                                        </p:tgtEl>
                                        <p:attrNameLst>
                                          <p:attrName>style.color</p:attrName>
                                        </p:attrNameLst>
                                      </p:cBhvr>
                                      <p:to>
                                        <p:clrVal>
                                          <a:srgbClr val="000000"/>
                                        </p:clrVal>
                                      </p:to>
                                    </p:set>
                                  </p:childTnLst>
                                </p:cTn>
                              </p:par>
                              <p:par>
                                <p:cTn id="184" presetID="3" presetClass="emph" presetSubtype="1" grpId="1" nodeType="withEffect">
                                  <p:stCondLst>
                                    <p:cond delay="0"/>
                                  </p:stCondLst>
                                  <p:childTnLst>
                                    <p:set>
                                      <p:cBhvr override="childStyle">
                                        <p:cTn id="185" dur="indefinite"/>
                                        <p:tgtEl>
                                          <p:spTgt spid="918"/>
                                        </p:tgtEl>
                                        <p:attrNameLst>
                                          <p:attrName>style.color</p:attrName>
                                        </p:attrNameLst>
                                      </p:cBhvr>
                                      <p:to>
                                        <p:clrVal>
                                          <a:srgbClr val="000000"/>
                                        </p:clrVal>
                                      </p:to>
                                    </p:set>
                                  </p:childTnLst>
                                </p:cTn>
                              </p:par>
                              <p:par>
                                <p:cTn id="186" presetID="3" presetClass="emph" presetSubtype="1" grpId="1" nodeType="withEffect">
                                  <p:stCondLst>
                                    <p:cond delay="0"/>
                                  </p:stCondLst>
                                  <p:childTnLst>
                                    <p:set>
                                      <p:cBhvr override="childStyle">
                                        <p:cTn id="187" dur="indefinite"/>
                                        <p:tgtEl>
                                          <p:spTgt spid="919"/>
                                        </p:tgtEl>
                                        <p:attrNameLst>
                                          <p:attrName>style.color</p:attrName>
                                        </p:attrNameLst>
                                      </p:cBhvr>
                                      <p:to>
                                        <p:clrVal>
                                          <a:srgbClr val="000000"/>
                                        </p:clrVal>
                                      </p:to>
                                    </p:set>
                                  </p:childTnLst>
                                </p:cTn>
                              </p:par>
                              <p:par>
                                <p:cTn id="188" presetID="1" presetClass="emph" presetSubtype="1" grpId="1" nodeType="withEffect">
                                  <p:stCondLst>
                                    <p:cond delay="0"/>
                                  </p:stCondLst>
                                  <p:childTnLst>
                                    <p:set>
                                      <p:cBhvr>
                                        <p:cTn id="189" dur="indefinite"/>
                                        <p:tgtEl>
                                          <p:spTgt spid="929"/>
                                        </p:tgtEl>
                                        <p:attrNameLst>
                                          <p:attrName>fillcolor</p:attrName>
                                        </p:attrNameLst>
                                      </p:cBhvr>
                                      <p:to>
                                        <p:clrVal>
                                          <a:srgbClr val="FFFFFF"/>
                                        </p:clrVal>
                                      </p:to>
                                    </p:set>
                                    <p:set>
                                      <p:cBhvr>
                                        <p:cTn id="190" dur="indefinite"/>
                                        <p:tgtEl>
                                          <p:spTgt spid="929"/>
                                        </p:tgtEl>
                                        <p:attrNameLst>
                                          <p:attrName>fill.type</p:attrName>
                                        </p:attrNameLst>
                                      </p:cBhvr>
                                      <p:to>
                                        <p:strVal val="solid"/>
                                      </p:to>
                                    </p:set>
                                    <p:set>
                                      <p:cBhvr>
                                        <p:cTn id="191" dur="indefinite"/>
                                        <p:tgtEl>
                                          <p:spTgt spid="929"/>
                                        </p:tgtEl>
                                        <p:attrNameLst>
                                          <p:attrName>fill.on</p:attrName>
                                        </p:attrNameLst>
                                      </p:cBhvr>
                                      <p:to>
                                        <p:strVal val="true"/>
                                      </p:to>
                                    </p:set>
                                  </p:childTnLst>
                                </p:cTn>
                              </p:par>
                              <p:par>
                                <p:cTn id="192" presetID="1" presetClass="emph" presetSubtype="1" grpId="1" nodeType="withEffect">
                                  <p:stCondLst>
                                    <p:cond delay="0"/>
                                  </p:stCondLst>
                                  <p:childTnLst>
                                    <p:set>
                                      <p:cBhvr>
                                        <p:cTn id="193" dur="indefinite"/>
                                        <p:tgtEl>
                                          <p:spTgt spid="934"/>
                                        </p:tgtEl>
                                        <p:attrNameLst>
                                          <p:attrName>fillcolor</p:attrName>
                                        </p:attrNameLst>
                                      </p:cBhvr>
                                      <p:to>
                                        <p:clrVal>
                                          <a:srgbClr val="FFFFFF"/>
                                        </p:clrVal>
                                      </p:to>
                                    </p:set>
                                    <p:set>
                                      <p:cBhvr>
                                        <p:cTn id="194" dur="indefinite"/>
                                        <p:tgtEl>
                                          <p:spTgt spid="934"/>
                                        </p:tgtEl>
                                        <p:attrNameLst>
                                          <p:attrName>fill.type</p:attrName>
                                        </p:attrNameLst>
                                      </p:cBhvr>
                                      <p:to>
                                        <p:strVal val="solid"/>
                                      </p:to>
                                    </p:set>
                                    <p:set>
                                      <p:cBhvr>
                                        <p:cTn id="195" dur="indefinite"/>
                                        <p:tgtEl>
                                          <p:spTgt spid="934"/>
                                        </p:tgtEl>
                                        <p:attrNameLst>
                                          <p:attrName>fill.on</p:attrName>
                                        </p:attrNameLst>
                                      </p:cBhvr>
                                      <p:to>
                                        <p:strVal val="true"/>
                                      </p:to>
                                    </p:set>
                                  </p:childTnLst>
                                </p:cTn>
                              </p:par>
                            </p:childTnLst>
                          </p:cTn>
                        </p:par>
                      </p:childTnLst>
                    </p:cTn>
                  </p:par>
                  <p:par>
                    <p:cTn id="196" fill="hold">
                      <p:stCondLst>
                        <p:cond delay="indefinite"/>
                      </p:stCondLst>
                      <p:childTnLst>
                        <p:par>
                          <p:cTn id="197" fill="hold">
                            <p:stCondLst>
                              <p:cond delay="0"/>
                            </p:stCondLst>
                            <p:childTnLst>
                              <p:par>
                                <p:cTn id="198" presetID="1" presetClass="emph" presetSubtype="1" grpId="0" nodeType="clickEffect">
                                  <p:stCondLst>
                                    <p:cond delay="0"/>
                                  </p:stCondLst>
                                  <p:childTnLst>
                                    <p:set>
                                      <p:cBhvr>
                                        <p:cTn id="199" dur="indefinite"/>
                                        <p:tgtEl>
                                          <p:spTgt spid="930"/>
                                        </p:tgtEl>
                                        <p:attrNameLst>
                                          <p:attrName>fillcolor</p:attrName>
                                        </p:attrNameLst>
                                      </p:cBhvr>
                                      <p:to>
                                        <p:clrVal>
                                          <a:srgbClr val="00B0F0"/>
                                        </p:clrVal>
                                      </p:to>
                                    </p:set>
                                    <p:set>
                                      <p:cBhvr>
                                        <p:cTn id="200" dur="indefinite"/>
                                        <p:tgtEl>
                                          <p:spTgt spid="930"/>
                                        </p:tgtEl>
                                        <p:attrNameLst>
                                          <p:attrName>fill.type</p:attrName>
                                        </p:attrNameLst>
                                      </p:cBhvr>
                                      <p:to>
                                        <p:strVal val="solid"/>
                                      </p:to>
                                    </p:set>
                                    <p:set>
                                      <p:cBhvr>
                                        <p:cTn id="201" dur="indefinite"/>
                                        <p:tgtEl>
                                          <p:spTgt spid="930"/>
                                        </p:tgtEl>
                                        <p:attrNameLst>
                                          <p:attrName>fill.on</p:attrName>
                                        </p:attrNameLst>
                                      </p:cBhvr>
                                      <p:to>
                                        <p:strVal val="true"/>
                                      </p:to>
                                    </p:set>
                                  </p:childTnLst>
                                </p:cTn>
                              </p:par>
                              <p:par>
                                <p:cTn id="202" presetID="1" presetClass="emph" presetSubtype="1" grpId="0" nodeType="withEffect">
                                  <p:stCondLst>
                                    <p:cond delay="0"/>
                                  </p:stCondLst>
                                  <p:childTnLst>
                                    <p:set>
                                      <p:cBhvr>
                                        <p:cTn id="203" dur="indefinite"/>
                                        <p:tgtEl>
                                          <p:spTgt spid="935"/>
                                        </p:tgtEl>
                                        <p:attrNameLst>
                                          <p:attrName>fillcolor</p:attrName>
                                        </p:attrNameLst>
                                      </p:cBhvr>
                                      <p:to>
                                        <p:clrVal>
                                          <a:srgbClr val="00B0F0"/>
                                        </p:clrVal>
                                      </p:to>
                                    </p:set>
                                    <p:set>
                                      <p:cBhvr>
                                        <p:cTn id="204" dur="indefinite"/>
                                        <p:tgtEl>
                                          <p:spTgt spid="935"/>
                                        </p:tgtEl>
                                        <p:attrNameLst>
                                          <p:attrName>fill.type</p:attrName>
                                        </p:attrNameLst>
                                      </p:cBhvr>
                                      <p:to>
                                        <p:strVal val="solid"/>
                                      </p:to>
                                    </p:set>
                                    <p:set>
                                      <p:cBhvr>
                                        <p:cTn id="205" dur="indefinite"/>
                                        <p:tgtEl>
                                          <p:spTgt spid="935"/>
                                        </p:tgtEl>
                                        <p:attrNameLst>
                                          <p:attrName>fill.on</p:attrName>
                                        </p:attrNameLst>
                                      </p:cBhvr>
                                      <p:to>
                                        <p:strVal val="true"/>
                                      </p:to>
                                    </p:set>
                                  </p:childTnLst>
                                </p:cTn>
                              </p:par>
                            </p:childTnLst>
                          </p:cTn>
                        </p:par>
                      </p:childTnLst>
                    </p:cTn>
                  </p:par>
                  <p:par>
                    <p:cTn id="206" fill="hold">
                      <p:stCondLst>
                        <p:cond delay="indefinite"/>
                      </p:stCondLst>
                      <p:childTnLst>
                        <p:par>
                          <p:cTn id="207" fill="hold">
                            <p:stCondLst>
                              <p:cond delay="0"/>
                            </p:stCondLst>
                            <p:childTnLst>
                              <p:par>
                                <p:cTn id="208" presetID="3" presetClass="emph" presetSubtype="1" grpId="2" nodeType="clickEffect">
                                  <p:stCondLst>
                                    <p:cond delay="0"/>
                                  </p:stCondLst>
                                  <p:childTnLst>
                                    <p:set>
                                      <p:cBhvr override="childStyle">
                                        <p:cTn id="209" dur="indefinite"/>
                                        <p:tgtEl>
                                          <p:spTgt spid="912"/>
                                        </p:tgtEl>
                                        <p:attrNameLst>
                                          <p:attrName>style.color</p:attrName>
                                        </p:attrNameLst>
                                      </p:cBhvr>
                                      <p:to>
                                        <p:clrVal>
                                          <a:srgbClr val="FF0000"/>
                                        </p:clrVal>
                                      </p:to>
                                    </p:set>
                                  </p:childTnLst>
                                </p:cTn>
                              </p:par>
                            </p:childTnLst>
                          </p:cTn>
                        </p:par>
                      </p:childTnLst>
                    </p:cTn>
                  </p:par>
                  <p:par>
                    <p:cTn id="210" fill="hold">
                      <p:stCondLst>
                        <p:cond delay="indefinite"/>
                      </p:stCondLst>
                      <p:childTnLst>
                        <p:par>
                          <p:cTn id="211" fill="hold">
                            <p:stCondLst>
                              <p:cond delay="0"/>
                            </p:stCondLst>
                            <p:childTnLst>
                              <p:par>
                                <p:cTn id="212" presetID="3" presetClass="emph" presetSubtype="1" grpId="0" nodeType="clickEffect">
                                  <p:stCondLst>
                                    <p:cond delay="0"/>
                                  </p:stCondLst>
                                  <p:childTnLst>
                                    <p:set>
                                      <p:cBhvr override="childStyle">
                                        <p:cTn id="213" dur="indefinite"/>
                                        <p:tgtEl>
                                          <p:spTgt spid="914"/>
                                        </p:tgtEl>
                                        <p:attrNameLst>
                                          <p:attrName>style.color</p:attrName>
                                        </p:attrNameLst>
                                      </p:cBhvr>
                                      <p:to>
                                        <p:clrVal>
                                          <a:srgbClr val="FF0000"/>
                                        </p:clrVal>
                                      </p:to>
                                    </p:se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grpId="0" nodeType="clickEffect">
                                  <p:stCondLst>
                                    <p:cond delay="0"/>
                                  </p:stCondLst>
                                  <p:childTnLst>
                                    <p:set>
                                      <p:cBhvr>
                                        <p:cTn id="217" dur="1" fill="hold">
                                          <p:stCondLst>
                                            <p:cond delay="0"/>
                                          </p:stCondLst>
                                        </p:cTn>
                                        <p:tgtEl>
                                          <p:spTgt spid="656"/>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719"/>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782"/>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845"/>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3" presetClass="emph" presetSubtype="1" grpId="3" nodeType="clickEffect">
                                  <p:stCondLst>
                                    <p:cond delay="0"/>
                                  </p:stCondLst>
                                  <p:childTnLst>
                                    <p:set>
                                      <p:cBhvr override="childStyle">
                                        <p:cTn id="227" dur="indefinite"/>
                                        <p:tgtEl>
                                          <p:spTgt spid="912"/>
                                        </p:tgtEl>
                                        <p:attrNameLst>
                                          <p:attrName>style.color</p:attrName>
                                        </p:attrNameLst>
                                      </p:cBhvr>
                                      <p:to>
                                        <p:clrVal>
                                          <a:srgbClr val="000000"/>
                                        </p:clrVal>
                                      </p:to>
                                    </p:set>
                                  </p:childTnLst>
                                </p:cTn>
                              </p:par>
                              <p:par>
                                <p:cTn id="228" presetID="3" presetClass="emph" presetSubtype="1" grpId="1" nodeType="withEffect">
                                  <p:stCondLst>
                                    <p:cond delay="0"/>
                                  </p:stCondLst>
                                  <p:childTnLst>
                                    <p:set>
                                      <p:cBhvr override="childStyle">
                                        <p:cTn id="229" dur="indefinite"/>
                                        <p:tgtEl>
                                          <p:spTgt spid="914"/>
                                        </p:tgtEl>
                                        <p:attrNameLst>
                                          <p:attrName>style.color</p:attrName>
                                        </p:attrNameLst>
                                      </p:cBhvr>
                                      <p:to>
                                        <p:clrVal>
                                          <a:srgbClr val="000000"/>
                                        </p:clrVal>
                                      </p:to>
                                    </p:set>
                                  </p:childTnLst>
                                </p:cTn>
                              </p:par>
                              <p:par>
                                <p:cTn id="230" presetID="3" presetClass="emph" presetSubtype="1" grpId="2" nodeType="withEffect">
                                  <p:stCondLst>
                                    <p:cond delay="0"/>
                                  </p:stCondLst>
                                  <p:childTnLst>
                                    <p:set>
                                      <p:cBhvr override="childStyle">
                                        <p:cTn id="231" dur="indefinite"/>
                                        <p:tgtEl>
                                          <p:spTgt spid="915"/>
                                        </p:tgtEl>
                                        <p:attrNameLst>
                                          <p:attrName>style.color</p:attrName>
                                        </p:attrNameLst>
                                      </p:cBhvr>
                                      <p:to>
                                        <p:clrVal>
                                          <a:srgbClr val="FF0000"/>
                                        </p:clrVal>
                                      </p:to>
                                    </p:set>
                                  </p:childTnLst>
                                </p:cTn>
                              </p:par>
                            </p:childTnLst>
                          </p:cTn>
                        </p:par>
                      </p:childTnLst>
                    </p:cTn>
                  </p:par>
                  <p:par>
                    <p:cTn id="232" fill="hold">
                      <p:stCondLst>
                        <p:cond delay="indefinite"/>
                      </p:stCondLst>
                      <p:childTnLst>
                        <p:par>
                          <p:cTn id="233" fill="hold">
                            <p:stCondLst>
                              <p:cond delay="0"/>
                            </p:stCondLst>
                            <p:childTnLst>
                              <p:par>
                                <p:cTn id="234" presetID="3" presetClass="emph" presetSubtype="1" grpId="0" nodeType="clickEffect">
                                  <p:stCondLst>
                                    <p:cond delay="0"/>
                                  </p:stCondLst>
                                  <p:childTnLst>
                                    <p:set>
                                      <p:cBhvr override="childStyle">
                                        <p:cTn id="235" dur="indefinite"/>
                                        <p:tgtEl>
                                          <p:spTgt spid="917"/>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grpId="0" nodeType="clickEffect">
                                  <p:stCondLst>
                                    <p:cond delay="0"/>
                                  </p:stCondLst>
                                  <p:childTnLst>
                                    <p:set>
                                      <p:cBhvr>
                                        <p:cTn id="239" dur="1" fill="hold">
                                          <p:stCondLst>
                                            <p:cond delay="0"/>
                                          </p:stCondLst>
                                        </p:cTn>
                                        <p:tgtEl>
                                          <p:spTgt spid="677"/>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740"/>
                                        </p:tgtEl>
                                        <p:attrNameLst>
                                          <p:attrName>style.visibility</p:attrName>
                                        </p:attrNameLst>
                                      </p:cBhvr>
                                      <p:to>
                                        <p:strVal val="visible"/>
                                      </p:to>
                                    </p:set>
                                  </p:childTnLst>
                                </p:cTn>
                              </p:par>
                              <p:par>
                                <p:cTn id="242" presetID="1" presetClass="entr" presetSubtype="0" fill="hold" grpId="0" nodeType="withEffect">
                                  <p:stCondLst>
                                    <p:cond delay="0"/>
                                  </p:stCondLst>
                                  <p:childTnLst>
                                    <p:set>
                                      <p:cBhvr>
                                        <p:cTn id="243" dur="1" fill="hold">
                                          <p:stCondLst>
                                            <p:cond delay="0"/>
                                          </p:stCondLst>
                                        </p:cTn>
                                        <p:tgtEl>
                                          <p:spTgt spid="803"/>
                                        </p:tgtEl>
                                        <p:attrNameLst>
                                          <p:attrName>style.visibility</p:attrName>
                                        </p:attrNameLst>
                                      </p:cBhvr>
                                      <p:to>
                                        <p:strVal val="visible"/>
                                      </p:to>
                                    </p:set>
                                  </p:childTnLst>
                                </p:cTn>
                              </p:par>
                              <p:par>
                                <p:cTn id="244" presetID="1" presetClass="entr" presetSubtype="0" fill="hold" grpId="0" nodeType="withEffect">
                                  <p:stCondLst>
                                    <p:cond delay="0"/>
                                  </p:stCondLst>
                                  <p:childTnLst>
                                    <p:set>
                                      <p:cBhvr>
                                        <p:cTn id="245" dur="1" fill="hold">
                                          <p:stCondLst>
                                            <p:cond delay="0"/>
                                          </p:stCondLst>
                                        </p:cTn>
                                        <p:tgtEl>
                                          <p:spTgt spid="866"/>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3" presetClass="emph" presetSubtype="1" grpId="3" nodeType="clickEffect">
                                  <p:stCondLst>
                                    <p:cond delay="0"/>
                                  </p:stCondLst>
                                  <p:childTnLst>
                                    <p:set>
                                      <p:cBhvr override="childStyle">
                                        <p:cTn id="249" dur="indefinite"/>
                                        <p:tgtEl>
                                          <p:spTgt spid="915"/>
                                        </p:tgtEl>
                                        <p:attrNameLst>
                                          <p:attrName>style.color</p:attrName>
                                        </p:attrNameLst>
                                      </p:cBhvr>
                                      <p:to>
                                        <p:clrVal>
                                          <a:srgbClr val="000000"/>
                                        </p:clrVal>
                                      </p:to>
                                    </p:set>
                                  </p:childTnLst>
                                </p:cTn>
                              </p:par>
                              <p:par>
                                <p:cTn id="250" presetID="3" presetClass="emph" presetSubtype="1" grpId="1" nodeType="withEffect">
                                  <p:stCondLst>
                                    <p:cond delay="0"/>
                                  </p:stCondLst>
                                  <p:childTnLst>
                                    <p:set>
                                      <p:cBhvr override="childStyle">
                                        <p:cTn id="251" dur="indefinite"/>
                                        <p:tgtEl>
                                          <p:spTgt spid="917"/>
                                        </p:tgtEl>
                                        <p:attrNameLst>
                                          <p:attrName>style.color</p:attrName>
                                        </p:attrNameLst>
                                      </p:cBhvr>
                                      <p:to>
                                        <p:clrVal>
                                          <a:srgbClr val="000000"/>
                                        </p:clrVal>
                                      </p:to>
                                    </p:set>
                                  </p:childTnLst>
                                </p:cTn>
                              </p:par>
                              <p:par>
                                <p:cTn id="252" presetID="3" presetClass="emph" presetSubtype="1" grpId="2" nodeType="withEffect">
                                  <p:stCondLst>
                                    <p:cond delay="0"/>
                                  </p:stCondLst>
                                  <p:childTnLst>
                                    <p:set>
                                      <p:cBhvr override="childStyle">
                                        <p:cTn id="253" dur="indefinite"/>
                                        <p:tgtEl>
                                          <p:spTgt spid="918"/>
                                        </p:tgtEl>
                                        <p:attrNameLst>
                                          <p:attrName>style.color</p:attrName>
                                        </p:attrNameLst>
                                      </p:cBhvr>
                                      <p:to>
                                        <p:clrVal>
                                          <a:srgbClr val="FF0000"/>
                                        </p:clrVal>
                                      </p:to>
                                    </p:set>
                                  </p:childTnLst>
                                </p:cTn>
                              </p:par>
                            </p:childTnLst>
                          </p:cTn>
                        </p:par>
                      </p:childTnLst>
                    </p:cTn>
                  </p:par>
                  <p:par>
                    <p:cTn id="254" fill="hold">
                      <p:stCondLst>
                        <p:cond delay="indefinite"/>
                      </p:stCondLst>
                      <p:childTnLst>
                        <p:par>
                          <p:cTn id="255" fill="hold">
                            <p:stCondLst>
                              <p:cond delay="0"/>
                            </p:stCondLst>
                            <p:childTnLst>
                              <p:par>
                                <p:cTn id="256" presetID="3" presetClass="emph" presetSubtype="1" grpId="0" nodeType="clickEffect">
                                  <p:stCondLst>
                                    <p:cond delay="0"/>
                                  </p:stCondLst>
                                  <p:childTnLst>
                                    <p:set>
                                      <p:cBhvr override="childStyle">
                                        <p:cTn id="257" dur="indefinite"/>
                                        <p:tgtEl>
                                          <p:spTgt spid="920"/>
                                        </p:tgtEl>
                                        <p:attrNameLst>
                                          <p:attrName>style.color</p:attrName>
                                        </p:attrNameLst>
                                      </p:cBhvr>
                                      <p:to>
                                        <p:clrVal>
                                          <a:srgbClr val="FF0000"/>
                                        </p:clrVal>
                                      </p:to>
                                    </p:set>
                                  </p:childTnLst>
                                </p:cTn>
                              </p:par>
                            </p:childTnLst>
                          </p:cTn>
                        </p:par>
                      </p:childTnLst>
                    </p:cTn>
                  </p:par>
                  <p:par>
                    <p:cTn id="258" fill="hold">
                      <p:stCondLst>
                        <p:cond delay="indefinite"/>
                      </p:stCondLst>
                      <p:childTnLst>
                        <p:par>
                          <p:cTn id="259" fill="hold">
                            <p:stCondLst>
                              <p:cond delay="0"/>
                            </p:stCondLst>
                            <p:childTnLst>
                              <p:par>
                                <p:cTn id="260" presetID="1" presetClass="entr" presetSubtype="0" fill="hold" grpId="0" nodeType="clickEffect">
                                  <p:stCondLst>
                                    <p:cond delay="0"/>
                                  </p:stCondLst>
                                  <p:childTnLst>
                                    <p:set>
                                      <p:cBhvr>
                                        <p:cTn id="261" dur="1" fill="hold">
                                          <p:stCondLst>
                                            <p:cond delay="0"/>
                                          </p:stCondLst>
                                        </p:cTn>
                                        <p:tgtEl>
                                          <p:spTgt spid="698"/>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761"/>
                                        </p:tgtEl>
                                        <p:attrNameLst>
                                          <p:attrName>style.visibility</p:attrName>
                                        </p:attrNameLst>
                                      </p:cBhvr>
                                      <p:to>
                                        <p:strVal val="visible"/>
                                      </p:to>
                                    </p:set>
                                  </p:childTnLst>
                                </p:cTn>
                              </p:par>
                              <p:par>
                                <p:cTn id="264" presetID="1" presetClass="entr" presetSubtype="0" fill="hold" grpId="0" nodeType="withEffect">
                                  <p:stCondLst>
                                    <p:cond delay="0"/>
                                  </p:stCondLst>
                                  <p:childTnLst>
                                    <p:set>
                                      <p:cBhvr>
                                        <p:cTn id="265" dur="1" fill="hold">
                                          <p:stCondLst>
                                            <p:cond delay="0"/>
                                          </p:stCondLst>
                                        </p:cTn>
                                        <p:tgtEl>
                                          <p:spTgt spid="824"/>
                                        </p:tgtEl>
                                        <p:attrNameLst>
                                          <p:attrName>style.visibility</p:attrName>
                                        </p:attrNameLst>
                                      </p:cBhvr>
                                      <p:to>
                                        <p:strVal val="visible"/>
                                      </p:to>
                                    </p:set>
                                  </p:childTnLst>
                                </p:cTn>
                              </p:par>
                              <p:par>
                                <p:cTn id="266" presetID="1" presetClass="entr" presetSubtype="0" fill="hold" grpId="0" nodeType="withEffect">
                                  <p:stCondLst>
                                    <p:cond delay="0"/>
                                  </p:stCondLst>
                                  <p:childTnLst>
                                    <p:set>
                                      <p:cBhvr>
                                        <p:cTn id="267" dur="1" fill="hold">
                                          <p:stCondLst>
                                            <p:cond delay="0"/>
                                          </p:stCondLst>
                                        </p:cTn>
                                        <p:tgtEl>
                                          <p:spTgt spid="887"/>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3" presetClass="emph" presetSubtype="1" grpId="3" nodeType="clickEffect">
                                  <p:stCondLst>
                                    <p:cond delay="0"/>
                                  </p:stCondLst>
                                  <p:childTnLst>
                                    <p:set>
                                      <p:cBhvr override="childStyle">
                                        <p:cTn id="271" dur="indefinite"/>
                                        <p:tgtEl>
                                          <p:spTgt spid="918"/>
                                        </p:tgtEl>
                                        <p:attrNameLst>
                                          <p:attrName>style.color</p:attrName>
                                        </p:attrNameLst>
                                      </p:cBhvr>
                                      <p:to>
                                        <p:clrVal>
                                          <a:srgbClr val="000000"/>
                                        </p:clrVal>
                                      </p:to>
                                    </p:set>
                                  </p:childTnLst>
                                </p:cTn>
                              </p:par>
                              <p:par>
                                <p:cTn id="272" presetID="3" presetClass="emph" presetSubtype="1" grpId="1" nodeType="withEffect">
                                  <p:stCondLst>
                                    <p:cond delay="0"/>
                                  </p:stCondLst>
                                  <p:childTnLst>
                                    <p:set>
                                      <p:cBhvr override="childStyle">
                                        <p:cTn id="273" dur="indefinite"/>
                                        <p:tgtEl>
                                          <p:spTgt spid="920"/>
                                        </p:tgtEl>
                                        <p:attrNameLst>
                                          <p:attrName>style.color</p:attrName>
                                        </p:attrNameLst>
                                      </p:cBhvr>
                                      <p:to>
                                        <p:clrVal>
                                          <a:srgbClr val="000000"/>
                                        </p:clrVal>
                                      </p:to>
                                    </p:set>
                                  </p:childTnLst>
                                </p:cTn>
                              </p:par>
                              <p:par>
                                <p:cTn id="274" presetID="1" presetClass="emph" presetSubtype="1" grpId="1" nodeType="withEffect">
                                  <p:stCondLst>
                                    <p:cond delay="0"/>
                                  </p:stCondLst>
                                  <p:childTnLst>
                                    <p:set>
                                      <p:cBhvr>
                                        <p:cTn id="275" dur="indefinite"/>
                                        <p:tgtEl>
                                          <p:spTgt spid="930"/>
                                        </p:tgtEl>
                                        <p:attrNameLst>
                                          <p:attrName>fillcolor</p:attrName>
                                        </p:attrNameLst>
                                      </p:cBhvr>
                                      <p:to>
                                        <p:clrVal>
                                          <a:srgbClr val="FFFFFF"/>
                                        </p:clrVal>
                                      </p:to>
                                    </p:set>
                                    <p:set>
                                      <p:cBhvr>
                                        <p:cTn id="276" dur="indefinite"/>
                                        <p:tgtEl>
                                          <p:spTgt spid="930"/>
                                        </p:tgtEl>
                                        <p:attrNameLst>
                                          <p:attrName>fill.type</p:attrName>
                                        </p:attrNameLst>
                                      </p:cBhvr>
                                      <p:to>
                                        <p:strVal val="solid"/>
                                      </p:to>
                                    </p:set>
                                    <p:set>
                                      <p:cBhvr>
                                        <p:cTn id="277" dur="indefinite"/>
                                        <p:tgtEl>
                                          <p:spTgt spid="930"/>
                                        </p:tgtEl>
                                        <p:attrNameLst>
                                          <p:attrName>fill.on</p:attrName>
                                        </p:attrNameLst>
                                      </p:cBhvr>
                                      <p:to>
                                        <p:strVal val="true"/>
                                      </p:to>
                                    </p:set>
                                  </p:childTnLst>
                                </p:cTn>
                              </p:par>
                              <p:par>
                                <p:cTn id="278" presetID="1" presetClass="emph" presetSubtype="1" grpId="1" nodeType="withEffect">
                                  <p:stCondLst>
                                    <p:cond delay="0"/>
                                  </p:stCondLst>
                                  <p:childTnLst>
                                    <p:set>
                                      <p:cBhvr>
                                        <p:cTn id="279" dur="indefinite"/>
                                        <p:tgtEl>
                                          <p:spTgt spid="935"/>
                                        </p:tgtEl>
                                        <p:attrNameLst>
                                          <p:attrName>fillcolor</p:attrName>
                                        </p:attrNameLst>
                                      </p:cBhvr>
                                      <p:to>
                                        <p:clrVal>
                                          <a:srgbClr val="FFFFFF"/>
                                        </p:clrVal>
                                      </p:to>
                                    </p:set>
                                    <p:set>
                                      <p:cBhvr>
                                        <p:cTn id="280" dur="indefinite"/>
                                        <p:tgtEl>
                                          <p:spTgt spid="935"/>
                                        </p:tgtEl>
                                        <p:attrNameLst>
                                          <p:attrName>fill.type</p:attrName>
                                        </p:attrNameLst>
                                      </p:cBhvr>
                                      <p:to>
                                        <p:strVal val="solid"/>
                                      </p:to>
                                    </p:set>
                                    <p:set>
                                      <p:cBhvr>
                                        <p:cTn id="281" dur="indefinite"/>
                                        <p:tgtEl>
                                          <p:spTgt spid="9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 grpId="0"/>
      <p:bldP spid="627" grpId="1"/>
      <p:bldP spid="649" grpId="0"/>
      <p:bldP spid="649" grpId="1"/>
      <p:bldP spid="649" grpId="2"/>
      <p:bldP spid="656" grpId="0"/>
      <p:bldP spid="663" grpId="0"/>
      <p:bldP spid="663" grpId="1"/>
      <p:bldP spid="670" grpId="0"/>
      <p:bldP spid="670" grpId="1"/>
      <p:bldP spid="670" grpId="2"/>
      <p:bldP spid="677" grpId="0"/>
      <p:bldP spid="684" grpId="0"/>
      <p:bldP spid="684" grpId="1"/>
      <p:bldP spid="691" grpId="0"/>
      <p:bldP spid="691" grpId="1"/>
      <p:bldP spid="691" grpId="2"/>
      <p:bldP spid="698" grpId="0"/>
      <p:bldP spid="705" grpId="0"/>
      <p:bldP spid="705" grpId="1"/>
      <p:bldP spid="712" grpId="0"/>
      <p:bldP spid="712" grpId="1"/>
      <p:bldP spid="712" grpId="2"/>
      <p:bldP spid="719" grpId="0"/>
      <p:bldP spid="726" grpId="0"/>
      <p:bldP spid="726" grpId="1"/>
      <p:bldP spid="733" grpId="0"/>
      <p:bldP spid="733" grpId="1"/>
      <p:bldP spid="733" grpId="2"/>
      <p:bldP spid="740" grpId="0"/>
      <p:bldP spid="747" grpId="0"/>
      <p:bldP spid="747" grpId="1"/>
      <p:bldP spid="754" grpId="0"/>
      <p:bldP spid="754" grpId="1"/>
      <p:bldP spid="754" grpId="2"/>
      <p:bldP spid="761" grpId="0"/>
      <p:bldP spid="768" grpId="0"/>
      <p:bldP spid="768" grpId="1"/>
      <p:bldP spid="775" grpId="0"/>
      <p:bldP spid="775" grpId="1"/>
      <p:bldP spid="775" grpId="2"/>
      <p:bldP spid="782" grpId="0"/>
      <p:bldP spid="789" grpId="0"/>
      <p:bldP spid="789" grpId="1"/>
      <p:bldP spid="796" grpId="0"/>
      <p:bldP spid="796" grpId="1"/>
      <p:bldP spid="796" grpId="2"/>
      <p:bldP spid="803" grpId="0"/>
      <p:bldP spid="810" grpId="0"/>
      <p:bldP spid="810" grpId="1"/>
      <p:bldP spid="817" grpId="0"/>
      <p:bldP spid="817" grpId="1"/>
      <p:bldP spid="817" grpId="2"/>
      <p:bldP spid="824" grpId="0"/>
      <p:bldP spid="831" grpId="0"/>
      <p:bldP spid="831" grpId="1"/>
      <p:bldP spid="838" grpId="0"/>
      <p:bldP spid="838" grpId="1"/>
      <p:bldP spid="838" grpId="2"/>
      <p:bldP spid="845" grpId="0"/>
      <p:bldP spid="852" grpId="0"/>
      <p:bldP spid="852" grpId="1"/>
      <p:bldP spid="859" grpId="0"/>
      <p:bldP spid="859" grpId="1"/>
      <p:bldP spid="859" grpId="2"/>
      <p:bldP spid="866" grpId="0"/>
      <p:bldP spid="873" grpId="0"/>
      <p:bldP spid="873" grpId="1"/>
      <p:bldP spid="880" grpId="0"/>
      <p:bldP spid="880" grpId="1"/>
      <p:bldP spid="880" grpId="2"/>
      <p:bldP spid="887" grpId="0"/>
      <p:bldP spid="912" grpId="0"/>
      <p:bldP spid="912" grpId="1"/>
      <p:bldP spid="912" grpId="2"/>
      <p:bldP spid="912" grpId="3"/>
      <p:bldP spid="913" grpId="0"/>
      <p:bldP spid="913" grpId="1"/>
      <p:bldP spid="914" grpId="0"/>
      <p:bldP spid="914" grpId="1"/>
      <p:bldP spid="915" grpId="0"/>
      <p:bldP spid="915" grpId="1"/>
      <p:bldP spid="915" grpId="2"/>
      <p:bldP spid="915" grpId="3"/>
      <p:bldP spid="916" grpId="0"/>
      <p:bldP spid="916" grpId="1"/>
      <p:bldP spid="917" grpId="0"/>
      <p:bldP spid="917" grpId="1"/>
      <p:bldP spid="918" grpId="0"/>
      <p:bldP spid="918" grpId="1"/>
      <p:bldP spid="918" grpId="2"/>
      <p:bldP spid="918" grpId="3"/>
      <p:bldP spid="919" grpId="0"/>
      <p:bldP spid="919" grpId="1"/>
      <p:bldP spid="920" grpId="0"/>
      <p:bldP spid="920" grpId="1"/>
      <p:bldP spid="929" grpId="0"/>
      <p:bldP spid="929" grpId="1"/>
      <p:bldP spid="930" grpId="0"/>
      <p:bldP spid="930" grpId="1"/>
      <p:bldP spid="934" grpId="0"/>
      <p:bldP spid="934" grpId="1"/>
      <p:bldP spid="935" grpId="0"/>
      <p:bldP spid="935" grpId="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ACBABF-AF9C-4ADC-B843-0547FC4B207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EB65AD4-CE30-4192-9513-ECA64CE5E9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A78CB6-9F18-4B90-B489-9E71AF0565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1333</TotalTime>
  <Words>4079</Words>
  <Application>Microsoft Macintosh PowerPoint</Application>
  <PresentationFormat>On-screen Show (4:3)</PresentationFormat>
  <Paragraphs>2270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 Black</vt:lpstr>
      <vt:lpstr>Calibri</vt:lpstr>
      <vt:lpstr>Corbel</vt:lpstr>
      <vt:lpstr>Wingdings</vt:lpstr>
      <vt:lpstr>AIUB 2020</vt:lpstr>
      <vt:lpstr>Deterministic Finite Automaton (DFA) Regular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shimul shakhawat</cp:lastModifiedBy>
  <cp:revision>215</cp:revision>
  <dcterms:created xsi:type="dcterms:W3CDTF">2020-07-03T15:11:23Z</dcterms:created>
  <dcterms:modified xsi:type="dcterms:W3CDTF">2021-06-06T06:23:10Z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