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24575,'10'20'0,"-1"-1"0,-1 2 0,-1-1 0,0 1 0,4 31 0,-1-1 0,-6-37 0,0 0 0,-2 0 0,0 0 0,0 0 0,-2 0 0,1 1 0,-2-1 0,0 0 0,-1 0 0,-3 16 0,-11 28 0,8-29 0,0 1 0,-2-1 0,-1-1 0,-2 1 0,-15 26 0,-17 32 0,36-67 0,0 0 0,-2-1 0,-23 34 0,-16 15 0,39-51 0,-1 0 0,-1-1 0,0 0 0,-1-1 0,0 0 0,-1-1 0,-1-1 0,-25 17 0,40-30 0,1 1 0,-1-1 0,1 0 0,-1 1 0,1-1 0,-1 0 0,0 1 0,1-1 0,-1 0 0,0 0 0,1 0 0,-1 0 0,0 0 0,1 0 0,-1 0 0,0 0 0,1 0 0,-1 0 0,0 0 0,1 0 0,-1 0 0,0 0 0,1 0 0,-1-1 0,0 1 0,1 0 0,-1-1 0,1 1 0,-1 0 0,0-1 0,-8-23 0,8-40 0,2 53 0,-1 8 0,10-141 0,-7 125 0,1 0 0,1 0 0,0 1 0,2 0 0,11-26 0,-10 27 0,-2 0 0,0 0 0,4-24 0,-7 26 0,1 1 0,0-1 0,1 1 0,0 0 0,13-21 0,-2 6 0,19-46 0,-13 27 0,-22 47 0,0 1 0,0 0 0,0-1 0,0 1 0,0 0 0,0 0 0,0-1 0,0 1 0,0 0 0,0-1 0,0 1 0,0 0 0,1 0 0,-1-1 0,0 1 0,0 0 0,0 0 0,0-1 0,0 1 0,1 0 0,-1 0 0,0 0 0,0-1 0,0 1 0,1 0 0,-1 0 0,0 0 0,0 0 0,1-1 0,-1 1 0,0 0 0,0 0 0,1 0 0,-1 0 0,0 0 0,1 0 0,-1 0 0,0 0 0,0 0 0,1 0 0,-1 0 0,0 0 0,1 0 0,-1 0 0,0 0 0,0 0 0,1 0 0,-1 0 0,5 18 0,-3 30 0,-2-47 0,-2 597 0,4-586 0,0-1 0,1 0 0,0 0 0,0 0 0,1-1 0,0 1 0,1-1 0,1 0 0,-1 0 0,13 15 0,-10-13 0,-4-7 0,1 0 0,0 0 0,1 0 0,-1 0 0,1-1 0,0 0 0,0 0 0,10 4 0,14 11 0,-20-13 0,0-1 0,0 0 0,0 0 0,1-1 0,0 0 0,0-1 0,16 3 0,-1-1 0,1-2 0,28 0 0,11-1 0,-22 0 0,-1-2 0,0-1 0,44-8 0,-64 3 0,-1-1 0,0-2 0,0 0 0,20-12 0,21-9 0,-54 26-114,-1-1 1,0 0-1,0 0 0,0-1 0,-1 0 1,0 0-1,0-1 0,0 0 0,-1 0 1,0 0-1,8-14 0,-5 8-6712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5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83 24575,'-1'7'0,"1"1"0,-1 0 0,0-1 0,-1 1 0,0-1 0,0 1 0,-1-1 0,0 0 0,0 0 0,-1 0 0,1 0 0,-1-1 0,-1 0 0,0 1 0,1-2 0,-2 1 0,1 0 0,-1-1 0,-8 6 0,-4 2 0,-1-1 0,0-1 0,-1 0 0,0-2 0,-31 11 0,30-11 0,17-7 0,0 0 0,0 0 0,-1-1 0,1 1 0,0-1 0,-1 0 0,-7 1 0,10-2 0,1 0 0,0-1 0,0 1 0,-1-1 0,1 1 0,0-1 0,0 1 0,0-1 0,0 1 0,0-1 0,0 0 0,0 0 0,0 0 0,0 0 0,0 1 0,0-1 0,0 0 0,1 0 0,-1-1 0,0 1 0,1 0 0,-1 0 0,1 0 0,-1 0 0,1 0 0,0-1 0,-1 1 0,1 0 0,0 0 0,0-1 0,0 1 0,0 0 0,0-2 0,-1-6 0,0 0 0,1 0 0,0 0 0,0 0 0,1 0 0,0 0 0,0 1 0,1-1 0,0 0 0,1 1 0,0-1 0,0 1 0,9-15 0,-5 12 0,1 1 0,1 0 0,0 0 0,0 1 0,1 0 0,0 0 0,0 1 0,22-13 0,-23 15 0,0 0 0,1 0 0,0 0 0,1 1 0,-1 1 0,1 0 0,0 0 0,0 1 0,0 1 0,0-1 0,0 2 0,17-1 0,1 1 0,-13 0 0,1 1 0,-1 0 0,0 1 0,17 4 0,-28-4 0,-1 0 0,0 0 0,1 1 0,-1-1 0,0 1 0,0 0 0,0 1 0,0-1 0,-1 1 0,1-1 0,-1 1 0,1 0 0,-1 0 0,0 1 0,0-1 0,0 1 0,-1-1 0,1 1 0,1 5 0,3 6 0,-1 0 0,-1 1 0,0 0 0,-1 0 0,-1 0 0,2 31 0,-6 104 0,-2-63 0,2-73 0,0 1 0,-2-1 0,0 0 0,0 0 0,-2 0 0,0-1 0,0 0 0,-1 1 0,-13 19 0,-12 16 0,-42 53 0,29-44 0,34-46 0,-1 0 0,0-1 0,-15 12 0,-24 26 0,6-11 0,38-35 0,0 0 0,1 1 0,0-1 0,-1 1 0,2 0 0,-1 1 0,0-1 0,1 1 0,0 0 0,-3 7 0,5-10 0,1 0 0,-1 0 0,1 1 0,0-1 0,0 1 0,0-1 0,0 0 0,1 1 0,-1-1 0,1 1 0,0 0 0,0-1 0,0 1 0,1-1 0,0 7 0,1-7 0,-1-1 0,1 0 0,0 0 0,0 1 0,0-1 0,0 0 0,0 0 0,0-1 0,0 1 0,1 0 0,-1-1 0,0 0 0,1 1 0,0-1 0,-1 0 0,1 0 0,0 0 0,-1-1 0,1 1 0,5 0 0,156 19 0,-56-10-385,196-8 1,-143-5 197,-23 1-387,150 5-1198,-185 8 1739,39 3-106,-5-1 759,9 0 891,-88-13-2637,-34 0-4596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1462 24575,'-1'47'0,"3"1"0,2-1 0,1 0 0,20 73 0,-18-82-36,0 0 0,-3 1-1,-1 0 1,-5 77 0,0-63-214,10 98 0,5-5 250,-9 242 0,-6-200 0,2-139 0,-15 316 0,6-271 0,4 0 0,10 124 0,20 30 0,-22-223 0,2-1 0,14 45 0,1 5 0,32 127-94,-2-21 869,-50-179-775,1 1 0,-1 0 0,0-1 0,1 1 0,-1-1 0,1 1 0,-1-1 0,1 1 0,0-1 0,-1 1 0,1-1 0,0 1 0,0-1 0,0 0 0,0 1 0,0-1 0,1 0 0,-1 0 0,0 0 0,0 0 0,1 0 0,-1 0 0,1 0 0,2 1 0,-3-3 0,1 1 0,-1 0 0,0-1 0,0 1 0,0-1 0,0 1 0,1-1 0,-1 0 0,0 1 0,0-1 0,0 0 0,0 0 0,0 0 0,-1 1 0,1-1 0,0 0 0,0 0 0,0-1 0,-1 1 0,1 0 0,-1 0 0,1 0 0,-1 0 0,1 0 0,-1-1 0,0 1 0,1 0 0,-1 0 0,0-1 0,0 1 0,0 0 0,0-2 0,5-43 0,-2-1 0,-6-87 0,0 30 0,3 31 0,-15-114 0,9 132 0,2-63 0,4 77 0,-2 1 0,-1-1 0,-16-71 0,6 53-130,3-1 0,-3-64 0,-7-42-88,-4-35 218,-5-30 0,-10-47-1054,24 146 716,-29-156 338,25 183-180,9 59 21,2-1 0,-2-61 0,5 42 159,-3 0 0,-2 1 0,-25-82 0,27 115 0,-66-302 776,49 134 1105,19 160-1881,1 0 0,3-1 0,1 1 0,6-50 0,-5 87 0,1 0 0,-1 1 0,1-1 0,0 1 0,0-1 0,0 0 0,0 1 0,1 0 0,-1-1 0,1 1 0,-1 0 0,1-1 0,0 1 0,0 0 0,0 0 0,0 1 0,0-1 0,0 0 0,1 1 0,-1-1 0,0 1 0,1 0 0,-1 0 0,1 0 0,0 0 0,-1 0 0,1 0 0,0 1 0,-1-1 0,6 1 0,10-2 0,1 1 0,-1 1 0,31 4 0,-14-1 0,508-1-1104,-295-3-501,1-12 486,-20 1-614,303-3-1923,33 5 2482,-9 0 1257,547-5-1721,-350 14 572,-62-48 1036,-103 2 29,50-12 679,-137 18 386,-24 3-72,-190 24-621,-191 13 65,148-21-1,-12-7-131,-123 17-332,120-27 1,-169 27 299,1 4 0,-1 2-1,87 2 1,37-2 176,70-23-352,13-2-29,-8 23 127,45-4-65,276-1-130,-356 16 24,465-3 84,-635 3-107,-1 2 0,57 13 0,-55-8 0,98 6 0,-89-12 946,-1 4 0,0 2-1,75 23 1,49 8 711,-6-11-429,-146-25-1228,44 13 0,-50-10 0,0-2 0,49 5 0,19 5 0,-43-6 0,-30-4 0,1 0 0,-1 2 0,28 12 0,-25-9 0,47 13 0,190 40 0,-119-35 0,49 12 0,-159-32 0,61 6 0,-25-6 0,8 1 0,-53-7 0,0 0 0,0 2 0,43 13 0,-46-12 0,-1 0 0,41 5 0,-50-11 0,-1 2 0,1 0 0,0 0 0,-1 1 0,0 0 0,1 1 0,-2 1 0,1 0 0,0 0 0,-1 1 0,0 1 0,20 15 0,-21-10 0,0 0 0,0 1 0,-2 0 0,1 1 0,-2 0 0,11 25 0,18 32 0,54 105 0,-81-155 0,-2 0 0,7 35 0,4 13 0,69 289-594,0 5 594,-54-197 46,-11-46-290,-15-79-151,-2 0 0,0 63 0,3 29 276,36 86-149,18 71 268,-24-103 443,15 104 514,-46-246-723,2 0 1,2-1-1,22 56 1,10 73-225,-35-129-6,2 0 0,3-1 0,21 53 0,-23-69-4,0-1 0,-2 1 0,-1 1 0,6 37 0,-15-64 0,1-1 0,0 1 0,-1 0 0,1-1 0,-1 1 0,1 0 0,-1-1 0,1 1 0,-1-1 0,0 1 0,1-1 0,-1 1 0,0-1 0,1 0 0,-1 1 0,0-1 0,1 0 0,-1 1 0,0-1 0,0 0 0,1 0 0,-1 0 0,0 0 0,0 1 0,0-1 0,1 0 0,-1-1 0,0 1 0,0 0 0,0 0 0,-1 0 0,-36-3 0,31 2 0,-590-5-1738,338 8 1250,-104 14-1125,-321-4-2520,422-14 3312,-1093 44-3606,417 17 2191,-74 5 1463,555-49 948,-267 20 957,-437 30-1553,844-52 352,-34-7 138,-226 17 76,354 0 99,-283 25 604,25-33-848,80-6 0,-121 29 0,-396 11 0,-211-50 7235,964-13-6345,-5 1 24,127 10 259,0-2 0,0-1-1,-49-15 1,49 11-797,-108-20-376,93 20 0,31 4 0,0 2 0,-37-1 0,40 5 0,0-1 0,0-1 0,-40-9 0,-112-15 0,131 19 0,-1 2 0,0 3 0,-81 4 0,26 1 0,-681-3 0,763-1 0,1-1 0,-35-8 0,33 5 0,0 2 0,-26-2 0,-53 4-1365,77 2-5461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24575,'53'-19'0,"-46"18"0,1-1 0,-1 1 0,1 1 0,-1 0 0,1 0 0,0 0 0,-1 1 0,1 0 0,-1 0 0,1 1 0,-1 0 0,0 0 0,0 1 0,0 0 0,0 0 0,0 1 0,0 0 0,-1 0 0,0 0 0,0 1 0,0 0 0,0 0 0,-1 0 0,7 10 0,-3-2 0,-1 1 0,-1 0 0,0 0 0,8 25 0,8 19 0,-13-33 0,-1 0 0,-2 1 0,0 0 0,5 49 0,-11-66 0,2 10 0,-1 1 0,-1-1 0,-1 0 0,-1 0 0,0 1 0,-1-1 0,-1 0 0,-1 0 0,-1 0 0,-1-1 0,0 0 0,-16 32 0,-64 137 0,72-151 0,10-23 0,9-25 0,6-10 0,1 0 0,1 1 0,23-29 0,-3 4 0,17-24 0,38-61 0,-19 14 0,-35 65 0,-3-3 0,-2 0 0,-2-2 0,26-82 0,-41 97 0,-5 22 0,-1 0 0,-1-1 0,-1 1 0,-1-1 0,0-24 0,-5 163 0,4 133 0,1-232 0,1 1 0,0 0 0,12 28 0,5 20 0,-16-45 0,2 0 0,0 0 0,1-1 0,17 31 0,-18-40 0,1-1 0,1 0 0,0 0 0,0-1 0,1 0 0,1-1 0,0 0 0,17 11 0,3 0-310,2-2 0,1-1 0,0-2 0,1-2 0,70 20 0,192 25-1081,364 38-1621,-596-88 1084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24575,'0'1'0,"0"1"0,1-1 0,-1 0 0,1 0 0,-1 0 0,1 0 0,0 0 0,-1 0 0,1 0 0,0 0 0,0 0 0,0-1 0,0 1 0,0 0 0,0 0 0,0-1 0,0 1 0,0-1 0,0 1 0,0-1 0,0 1 0,0-1 0,0 1 0,1-1 0,-1 0 0,0 0 0,2 0 0,39 5 0,-38-5 0,417 4-503,-215-7 333,-116-1-269,109-20 0,-26 2 37,-108 16 390,267-14-255,-292 22 192,-26-1 362,0 0 0,0-1 0,-1 0-1,1-1 1,26-6 0,-40 7-280,1 0 1,-1 0 0,0 0-1,1 0 1,-1 0-1,0 0 1,1 0 0,-1 0-1,1 0 1,-1 0 0,0 0-1,1 0 1,-1-1-1,0 1 1,1 0 0,-1 0-1,0 0 1,1-1-1,-1 1 1,0 0 0,1-1-1,-1 1 1,0 0 0,0 0-1,1-1 1,-1 1-1,0 0 1,0-1 0,0 1-1,0-1 1,1 1 0,-1 0-1,0-1 1,0 1-1,0-1 1,-13-5 173,-24 0-50,-69-7 202,-23 0-2031,107 12-5128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24575,'0'479'0,"1"-463"0,0-1 0,2 0 0,5 20 0,4 35 0,1 19 0,-8-62 0,-1 0 0,0 30 0,-2-36 42,0-1 1,7 30-1,4 35-1534,-13-64-5334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901 154 24575,'0'-10'0,"-1"-1"0,-1 1 0,0 0 0,0 0 0,-1 0 0,0 0 0,-7-11 0,1-3 0,9 23 0,-1 1 0,1-1 0,0 0 0,-1 0 0,1 0 0,0 0 0,0 0 0,-1 0 0,1 0 0,0 0 0,0 0 0,0 0 0,0 0 0,1 0 0,-1 0 0,0 0 0,0 0 0,0 1 0,1-1 0,-1 0 0,0 0 0,1 0 0,-1 0 0,1 0 0,-1 1 0,1-1 0,0 0 0,-1 0 0,1 1 0,0-1 0,1-1 0,0 1 0,1 0 0,0-1 0,0 1 0,0 1 0,0-1 0,0 0 0,0 1 0,0-1 0,0 1 0,4 0 0,6 0 0,0 1 0,0 1 0,25 5 0,17 5 0,-46-11 0,0 1 0,1-1 0,-1 2 0,-1-1 0,1 1 0,0 1 0,-1-1 0,1 1 0,-1 1 0,0 0 0,14 10 0,11 11 0,-28-22 0,0-1 0,0 1 0,-1-1 0,1 1 0,-1 1 0,0-1 0,0 1 0,0-1 0,0 1 0,-1 0 0,5 10 0,0 11 0,-1 0 0,-1 0 0,-1 0 0,-2 0 0,0 1 0,-2 0 0,-4 49 0,2-12 0,0-56 0,1-1 0,-2 1 0,1-1 0,-1 0 0,0 1 0,0-1 0,-1 0 0,0-1 0,0 1 0,-1 0 0,0-1 0,-6 9 0,-7 6 0,-2 0 0,-20 19 0,19-21 0,-4 3 0,-41 29 0,25-22 0,27-14 0,24-12 0,38-12 0,-37 6 0,72-7 0,20-4 0,-73 8 0,55-3 0,13-1 0,-62 4 0,70-3 0,-90 9 0,0 0 0,0 2 0,0 0 0,-1 0 0,1 2 0,24 7 0,-38-9 0,1 0 0,-1 0 0,0 0 0,0 1 0,0-1 0,0 1 0,0-1 0,0 1 0,-1 0 0,1 0 0,-1 0 0,2 5 0,24 47 0,-14-27 0,-8-14 0,1 1 0,-2 0 0,0 0 0,-1 0 0,0 0 0,-1 1 0,1 22 0,-3-2 0,-1 1 0,-5 39 0,3-68 0,0 0 0,0 1 0,0-1 0,-1 0 0,-1-1 0,1 1 0,-1-1 0,-1 1 0,1-1 0,-1 0 0,-9 10 0,-8 6 0,-39 34 0,57-54 0,-18 13-2,-1-2 0,0 0-1,-1-1 1,-1-1 0,-30 10-1,1 0-137,-15 5-116,-2-3 0,-97 19-1,115-31 246,-282 57-438,247-56 96,-165 5 0,-202-20-1439,429 2-2518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1274 24575,'310'2'-311,"336"-4"-2818,-285-33-2094,-182 13 4818,1085-63-5162,-603 50 3856,-158 2 1672,509-30 41,-86-22-2,-365 27 0,818-33 0,-302 25 0,957-145 386,-1761 179-370,17 2-16,228-31 0,474-75 592,-258 28 839,-666 96-1441,67-7 1208,67-14 2729,-113 19-3488,-63 11 869,1-1 0,-1-1 0,0-2 0,32-12 0,-43 13-7635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11 24575,'0'0'0,"0"0"0,0-1 0,0 1 0,0-1 0,0 1 0,0 0 0,0-1 0,0 1 0,0 0 0,0-1 0,0 1 0,0-1 0,0 1 0,0 0 0,1-1 0,-1 1 0,0 0 0,0-1 0,0 1 0,1 0 0,-1 0 0,0-1 0,0 1 0,1 0 0,-1-1 0,0 1 0,1 0 0,-1 0 0,0 0 0,1-1 0,-1 1 0,0 0 0,1 0 0,-1 0 0,0 0 0,1 0 0,17 5 0,11 18 0,-23-16 0,20 26 0,-2 0 0,34 62 0,-5-22 0,-50-63 0,2-1 0,-1 0 0,1 0 0,1 0 0,-1 0 0,1-1 0,1 0 0,0 0 0,0-1 0,0 0 0,1 0 0,0 0 0,17 9 0,-20-13 0,1-1 0,-1 2 0,0-1 0,0 0 0,0 1 0,-1 0 0,1 0 0,-1 0 0,0 1 0,0 0 0,0-1 0,-1 1 0,1 1 0,3 8 0,-4-6 0,-1 0 0,0 0 0,0 1 0,0-1 0,-1 1 0,-1-1 0,0 1 0,0 0 0,-2 15 0,1-20 0,1 0 0,-1-1 0,0 1 0,-1 0 0,1-1 0,0 1 0,-1 0 0,0-1 0,0 0 0,0 1 0,0-1 0,-1 0 0,1 0 0,-1 0 0,0-1 0,0 1 0,0-1 0,0 1 0,-6 2 0,-6 3 0,0-1 0,0 0 0,-24 6 0,-19 9 0,17-6 0,0-2 0,-1-1 0,-1-2 0,1-3 0,-45 5 0,-4-6 0,59-5 0,-53 8 0,30 4 38,-32 6-1441,67-18-5423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24575,'1'5'0,"-1"0"0,1 0 0,0 0 0,0 0 0,1-1 0,0 1 0,0 0 0,0-1 0,0 1 0,0-1 0,1 0 0,0 0 0,4 5 0,50 49 0,-36-39 0,-10-9 0,1-1 0,0 0 0,1-1 0,0 0 0,0-1 0,0-1 0,1 0 0,24 7 0,5-2 0,70 9 0,190 31 0,-301-51 0,-1 0 0,1 0 0,-1 0 0,0 0 0,1 0 0,-1 1 0,1-1 0,-1 0 0,0 1 0,1-1 0,-1 1 0,0-1 0,1 1 0,-1 0 0,0-1 0,0 1 0,0 0 0,0 0 0,0 0 0,0 0 0,0 0 0,0 0 0,0 0 0,0 0 0,0 1 0,0 0 0,-1 0 0,0 0 0,0 0 0,0 0 0,0-1 0,0 1 0,-1 0 0,1 0 0,-1 0 0,0-1 0,1 1 0,-1 0 0,0-1 0,0 1 0,0 0 0,0-1 0,-2 3 0,-7 8 0,-1-1 0,0 0 0,-19 13 0,-62 47 0,-194 144 0,69-57 0,54-47 0,145-99-455,-2-1 0,-40 17 0,45-22-6371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24575,'3'2'0,"0"0"0,0 1 0,0-1 0,0 0 0,-1 1 0,1 0 0,-1 0 0,0 0 0,0 0 0,0 0 0,0 0 0,0 0 0,-1 1 0,0-1 0,2 4 0,0 1 0,4 7 0,-1 0 0,0 0 0,-1 1 0,-1 0 0,-1-1 0,0 2 0,1 18 0,1-5 0,13 47 0,-11-50 0,-1-1 0,4 38 0,-6 75 0,-4-84 0,13 100 0,-5-78 0,-2 1 0,-8 116 0,0-60 0,0-27 0,4 115 0,-2-220 0,1 0 0,-1 1 0,0-1 0,1 0 0,-1 1 0,1-1 0,0 0 0,0 0 0,0 1 0,0-1 0,3 4 0,-4-6 0,1 1 0,0 0 0,0-1 0,-1 1 0,1-1 0,0 1 0,0-1 0,-1 1 0,1-1 0,0 1 0,0-1 0,0 0 0,0 1 0,0-1 0,0 0 0,0 0 0,-1 0 0,1 0 0,0 0 0,0 0 0,1 0 0,1-1 0,0 0 0,0 0 0,0 0 0,0 0 0,0-1 0,0 0 0,-1 1 0,1-1 0,-1 0 0,1 0 0,-1 0 0,0-1 0,0 1 0,0 0 0,3-6 0,0 0 0,-1 0 0,0-1 0,0 1 0,-1-1 0,0 1 0,-1-1 0,0 0 0,0 0 0,0-18 0,-1-11 0,-4-41 0,0 16 0,3-843 0,-1 881 0,1 21 0,-1 0 0,1-1 0,0 1 0,0-1 0,1 1 0,-1-1 0,1 1 0,2-8 0,-1 10 0,-1 0 0,0 0 0,1 0 0,-1 1 0,1-1 0,0 0 0,-1 1 0,1-1 0,0 1 0,0 0 0,0 0 0,0 0 0,0 0 0,0 0 0,0 0 0,1 0 0,-1 1 0,0-1 0,0 1 0,1-1 0,3 1 0,42-5 0,1 3 0,77 5 0,-18 0 0,-33-4 0,101-17 0,-145 14-341,0 1 0,0 2-1,47 3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24575,'30'-2'0,"0"-1"0,0-1 0,44-13 0,-45 10 0,0 0 0,1 2 0,46-2 0,111-5 0,4-1 0,-116 13 0,132-18 0,-155 13-10,1 2 0,58 4 0,-32 0-1325,-57-1-5491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24575,'30'-9'0,"-27"7"0,0 1 0,-1 0 0,1 0 0,0 0 0,0 0 0,0 0 0,0 1 0,0-1 0,0 1 0,0 0 0,5 0 0,11 4 0,0 1 0,-1 0 0,0 2 0,0 0 0,20 12 0,-17-9 0,1 0 0,42 12 0,52 11 26,-64-17-521,104 17 0,-104-24 494,67 20 0,-64-14 1,125 36 0,-165-48 11,14 2 126,0 2-1,-1 0 1,0 2-1,0 1 0,-1 1 1,28 16-1,-54-26-129,0 0-1,0-1 0,0 1 1,0 0-1,0-1 0,0 1 0,-1 0 1,1 0-1,0 0 0,0 0 1,0 0-1,-1 0 0,1 0 1,-1 0-1,1 0 0,-1 0 1,1 0-1,-1 0 0,0 0 1,1 1-1,-1-1 0,0 0 1,0 0-1,0 0 0,0 0 1,0 2-1,-1 0 7,1-1 0,-1 0 0,0 0 0,0 0 1,-1 0-1,1 1 0,0-1 0,-1-1 0,1 1 0,-1 0 0,0 0 0,-2 2 1,-7 4-441,0 0 0,-1 0 1,-19 9-1,11-8-6399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24575,'65'-1'0,"71"3"0,-131-1 0,-1 0 0,1 0 0,-1 1 0,0-1 0,0 1 0,0 0 0,0 0 0,0 1 0,0-1 0,0 1 0,-1 0 0,1 0 0,-1 0 0,0 0 0,0 1 0,0-1 0,0 1 0,-1 0 0,1 0 0,-1 0 0,3 8 0,4 9 0,0 1 0,9 44 0,-16-57 0,9 35 0,-2 0 0,-3 0 0,-1 1 0,-1 46 0,-4-22 0,1-12 0,-3-1 0,-13 90 0,5-86 0,8-41 0,-1 0 0,-1 0 0,-1 0 0,0 0 0,-9 19 0,13-36 0,0 0 0,0 0 0,0 0 0,0-1 0,1 1 0,-1 0 0,1 0 0,0 0 0,0 0 0,-1 1 0,1-1 0,0 0 0,1 0 0,-1 0 0,1 2 0,8 1 0,10-15 0,-4-3 0,-1-1 0,0-1 0,-1 0 0,-1-1 0,0 0 0,-1-1 0,-1 0 0,15-35 0,-18 39 0,0 0 0,1 0 0,14-17 0,19-32 0,1-6 0,-32 54 0,-1 0 0,0-1 0,-1 0 0,-1 0 0,7-18 0,11-55 0,-26 107 0,0 0 0,3 31 0,0 2 0,-5 48 0,6 131 0,1-210 0,0 0 0,2 1 0,14 34 0,-1-1 0,-10-23 0,-5-15 0,1-1 0,0 0 0,1 0 0,1 0 0,0 0 0,2-1 0,12 18 0,-20-31 0,6 7 0,-1 0 0,1 0 0,0-1 0,1 0 0,0 0 0,0-1 0,1 0 0,-1 0 0,2-1 0,-1 0 0,1-1 0,18 8 0,-11-8 0,-1 0 0,1-1 0,0-1 0,0-1 0,0 0 0,22-1 0,-32-1 0,0 0 0,0-1 0,0 0 0,-1 0 0,1-1 0,0 1 0,-1-2 0,1 1 0,-1-1 0,1 0 0,-1 0 0,0 0 0,0-1 0,-1 0 0,1 0 0,-1-1 0,0 0 0,5-6 0,18-18-1365,-14 19-5461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24575,'9'0'0,"11"1"0,0 0 0,0-2 0,0 0 0,0-2 0,0 0 0,0-1 0,-1-1 0,33-13 0,-36 12 0,1 1 0,0 1 0,1 0 0,-1 1 0,22-1 0,19-4 0,7 0 0,-44 6 0,0-1 0,0 0 0,29-10 0,21-11 0,1 4 0,104-16 0,-1 10 0,-113 17 0,103-30 0,-226 36-1365,38 4-5461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957 583 24575,'0'-5'0,"0"0"0,-1 0 0,1 0 0,-1 0 0,0 0 0,0 1 0,-1-1 0,1 0 0,-1 1 0,0-1 0,-1 1 0,1-1 0,-1 1 0,1 0 0,-1 0 0,-1 0 0,1 1 0,0-1 0,-1 1 0,0-1 0,0 1 0,0 0 0,0 1 0,0-1 0,-6-2 0,0 1 0,0 0 0,0 1 0,-1 0 0,1 1 0,-1 0 0,0 1 0,0 0 0,1 0 0,-1 1 0,-16 2 0,20 0 0,-1 0 0,0 0 0,1 1 0,0 0 0,0 1 0,0 0 0,0 0 0,-10 8 0,-27 14 0,14-10 0,1 1 0,0 1 0,2 2 0,-36 32 0,52-41 0,0 1 0,1 1 0,1 0 0,-11 18 0,5-7 0,-3 7 0,-26 61 0,-1 1 0,36-72 0,1-1 0,1 2 0,0-1 0,2 1 0,-4 28 0,4-5 0,3 1 0,3 58 0,1-27 0,-3-73 0,1 1 0,1-1 0,-1 0 0,0 0 0,1 0 0,0 0 0,0 0 0,0 0 0,1 0 0,-1 0 0,1-1 0,0 1 0,0 0 0,0-1 0,0 1 0,1-1 0,0 0 0,-1 0 0,1 0 0,0 0 0,0 0 0,1-1 0,-1 0 0,1 1 0,-1-1 0,1 0 0,0-1 0,-1 1 0,1-1 0,0 1 0,0-1 0,0 0 0,0 0 0,0-1 0,0 0 0,1 1 0,3-1 0,15 1 0,-1 0 0,1-1 0,31-4 0,-45 2 0,-1 0 0,1 0 0,-1-1 0,1 0 0,-1 0 0,0-1 0,0 0 0,0 0 0,0-1 0,-1 0 0,10-9 0,36-25 0,-42 32 0,-1 0 0,1-1 0,-1 0 0,-1 0 0,16-19 0,-3-2 0,0-1 0,19-38 0,-35 55 0,0 1 0,-1-2 0,0 1 0,-1-1 0,-1 1 0,0-1 0,-1 0 0,1-25 0,-4-365 0,1 398 0,0 3 0,0 0 0,0 0 0,0-1 0,0 1 0,0 0 0,0 0 0,-1 0 0,0 0 0,1 0 0,-1 0 0,-1 0 0,1 0 0,0 0 0,-3-3 0,4 6 0,-1 0 0,1 1 0,-1-1 0,0 0 0,1 0 0,-1 1 0,1-1 0,-1 0 0,1 1 0,-1-1 0,1 1 0,-1-1 0,1 0 0,-1 1 0,1-1 0,0 1 0,-1 0 0,1-1 0,0 1 0,-1-1 0,1 1 0,0-1 0,0 1 0,-1 0 0,1-1 0,0 1 0,0 0 0,0-1 0,0 1 0,0 0 0,0-1 0,0 1 0,0-1 0,0 1 0,1 1 0,-6 28 0,4 27 0,3 0 0,1 0 0,13 58 0,-15-105 0,33 173 0,-27-155 0,1 1 0,2-2 0,0 1 0,20 33 0,-9-22 0,-2-4 0,0-1 0,2-1 0,2-1 0,27 30 0,-39-51 13,1-1-1,0 0 0,0 0 1,1-2-1,1 1 1,-1-2-1,23 10 0,-29-14-84,0-1 0,1 1-1,-1-1 1,1 0 0,-1-1-1,1 0 1,-1 0 0,1-1-1,0 0 1,0 0 0,-1-1-1,1 0 1,-1 0 0,1-1-1,-1 1 1,15-7 0,31-22-5680,-45 24 5761,1-1 0,-1 1 0,0-2 0,-1 1 0,0-1 0,0 0 0,-1-1-1,0 1 1,0-1 0,7-16 0,23-49 580,43-99 6578,-54 109-8139,-10 21 972,-1-1 0,-2-1 0,-3-1 0,8-78 0,6-24 0,-14 107 0,-2 1 0,3-77 0,-11 64 0,2-5 0,-3 0 0,-13-75 0,11 107 0,2 8 0,-1-1 0,-1 1 0,-1 0 0,0 1 0,-1-1 0,-1 1 0,-18-32 0,22 46 0,1 0 0,-1 1 0,-1-1 0,1 1 0,0 0 0,-1 0 0,1 0 0,-1 0 0,1 1 0,-1-1 0,0 1 0,0 0 0,0 0 0,1 1 0,-1-1 0,-5 0 0,-72 3 0,51-1 0,-91-1 0,-60 3 0,158 1 0,0 1 0,1 1 0,0 1 0,0 1 0,1 1 0,0 1 0,-28 17 0,-26 11 0,29-12 0,2 1 0,0 3 0,2 1 0,-44 43 0,39-34 0,10-10 0,1 1 0,2 2 0,1 1 0,-46 64 0,77-95 0,-21 31 0,1 2 0,-24 52 0,-38 83 0,49-105 0,-44 118 0,69-151 0,1 1 0,2 1 0,-4 46 0,0-11 0,6-45 0,2 0 0,-1 39 0,4-56 0,1 1 0,-1 0 0,2-1 0,0 0 0,0 1 0,0-1 0,1 0 0,0 0 0,0 0 0,1 0 0,7 10 0,92 132 0,-93-140 0,1 0 0,0 0 0,0-1 0,1 0 0,0-1 0,1 0 0,-1-1 0,18 7 0,15 10 0,-22-11 0,1-2 0,1 0 0,0-2 0,0 0 0,1-2 0,0-1 0,41 5 0,0-1 0,-36-4 0,53 2 0,-6-7 0,82-12 0,-124 7 0,0-2 0,0-2 0,-1-1 0,51-21 0,-67 19 0,0 1 0,-1-2 0,-1-1 0,0 0 0,0-1 0,-2 0 0,15-18 0,23-21 0,-47 47 0,0 0 0,-1-1 0,-1 0 0,1 0 0,-1 0 0,0-1 0,0 0 0,-1 1 0,0-1 0,2-11 0,-2 7 0,2 0 0,0 0 0,8-16 0,2 4 0,-2-2 0,-1 1 0,-2-2 0,0 0 0,-2 0 0,10-53 0,-14 66 0,0 0 0,0 0 0,8-14 0,-7 16 0,0-1 0,-1 1 0,0-1 0,2-15 0,-5 26 0,12-96 0,2-134 0,-14 117 0,-3-97 0,-1 193 0,0 1 0,-2-1 0,0 1 0,-1 0 0,-8-19 0,-47-84 0,-29-23 0,79 132 0,-2 1 0,1 0 0,-1 0 0,-1 2 0,0 0 0,-1 0 0,-25-11 0,36 19 0,0-1 0,0 1 0,0-1 0,0 1 0,-1 0 0,1 1 0,0-1 0,-1 1 0,1-1 0,-1 2 0,1-1 0,0 0 0,-1 1 0,1 0 0,0 0 0,-1 0 0,1 0 0,0 1 0,0-1 0,0 1 0,0 0 0,-4 3 0,-6 5 0,0 1 0,1 0 0,0 1 0,-13 16 0,21-23 0,-16 17 0,9-10 0,0 1 0,1 0 0,-18 27 0,-3 8 0,24-40 0,2 1 0,-1 0 0,2 1 0,-1 0 0,1 0 0,0 0 0,-3 12 0,-3 15-30,5-20-415,2 0 0,-6 31 0,8-29-6381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44 24575,'-5'0'0,"0"-1"0,0 0 0,1 0 0,-1-1 0,1 1 0,-1-1 0,1 0 0,-1 0 0,1 0 0,-7-6 0,7 6 0,0-1 0,0 1 0,0-1 0,0 1 0,0 0 0,0 1 0,-1-1 0,1 1 0,-1 0 0,1 0 0,-1 0 0,1 0 0,-7 1 0,3 1 0,1 1 0,-1 0 0,0 1 0,1-1 0,-1 2 0,1-1 0,0 1 0,0 0 0,1 0 0,-1 1 0,1-1 0,0 2 0,0-1 0,0 1 0,1 0 0,0 0 0,-5 8 0,-37 34 0,15-17 0,2 1 0,2 2 0,1 1 0,-31 50 0,-130 234-664,160-267 664,2 2 0,2 1 0,3 1 0,-16 65 0,12-48 90,17-54-19,1 0 0,1 0 0,0 0 0,-4 39 0,9-54-63,1 1 1,0 0-1,0 0 1,1 0-1,-1 0 1,1-1-1,0 1 0,1 0 1,-1-1-1,1 1 1,0-1-1,0 1 1,0-1-1,0 0 0,1 0 1,0 0-1,0 0 1,0 0-1,0 0 1,1-1-1,-1 0 1,1 0-1,0 0 0,0 0 1,4 2-1,14 6-8,0-1 0,1 0 0,0-2 0,35 8 0,-26-8 0,50 20 0,-55-18 0,1-1 0,0-1 0,1-2 0,35 4 0,29 6 0,-69-12-455,0-1 0,43-1 0,-45-1-6371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24575,'0'-1'0,"1"0"0,-1 0 0,1 0 0,-1 0 0,1 0 0,-1 0 0,1 0 0,0 0 0,0 0 0,0 0 0,-1 0 0,1 1 0,0-1 0,0 0 0,0 0 0,0 1 0,0-1 0,0 1 0,0-1 0,1 1 0,-1-1 0,0 1 0,0 0 0,0-1 0,0 1 0,1 0 0,1 0 0,38-5 0,-36 5 0,-3 0 0,15-1 0,-1 0 0,1 1 0,0 0 0,-1 2 0,19 3 0,-31-4 0,0 0 0,0 1 0,1-1 0,-1 1 0,0 0 0,0 0 0,0 1 0,-1-1 0,1 1 0,-1 0 0,1-1 0,-1 2 0,0-1 0,0 0 0,0 1 0,0-1 0,-1 1 0,0 0 0,1 0 0,-1 0 0,-1 0 0,1 0 0,2 9 0,4 18 0,0 2 0,-2-1 0,-1 1 0,0 57 0,-5-58 0,0 4 0,-1 0 0,-8 52 0,8-69 0,10-22 0,-7 1 0,1-1 0,-1 1 0,0-1 0,-1 0 0,1 0 0,0 0 0,-1 0 0,3-6 0,7-52 0,-8 43 0,1-1 0,0 1 0,1 0 0,8-20 0,9-23 0,-18 47 0,0 0 0,1 1 0,0-1 0,1 1 0,9-13 0,17-40 0,-28 56 0,0 0 0,1 0 0,0 1 0,0-1 0,1 1 0,0 0 0,11-11 0,-8 9 0,-1 0 0,1-1 0,-2 0 0,1 0 0,-2-1 0,0 0 0,8-24 0,4-7 0,-89 202 0,67-146 0,0-1 0,1 1 0,0 0 0,1-1 0,1 1 0,0 0 0,0 20 0,1-16 0,0 1 0,-2-1 0,-4 21 0,2-25 0,1 1 0,0 0 0,0 0 0,2 0 0,-1 0 0,2 0 0,0 0 0,0 0 0,1 0 0,1 1 0,0-2 0,1 1 0,0 0 0,1 0 0,1-1 0,6 14 0,-3-13 0,0-1 0,1-1 0,0 1 0,1-1 0,0-1 0,1 0 0,0 0 0,0-1 0,14 8 0,-9-8 0,-1 0 0,2-1 0,-1-1 0,1 0 0,0-2 0,0 0 0,1 0 0,24 2 0,-8-4 0,0 0 0,0-3 0,51-4 0,-73 2 0,-1-1 0,0-1 0,0 1 0,-1-2 0,1 1 0,17-12 0,3 0 0,-26 14 8,0 0 0,-1-1 0,1 0 0,0 0 0,-1 0 0,1-1 0,-1 0 0,0 0 0,0 0 0,-1 0 0,1 0 0,-1-1 0,0 1 0,3-6 0,-3 2-173,0 0 0,-1-1 0,0 1 0,0 0 0,-1-1 0,0 0 0,0 1 0,-1-12 0,0-2-6661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24575,'24'-1'0,"0"2"0,1 1 0,-1 1 0,31 8 0,-42-7 0,-1 0 0,0 1 0,0 0 0,-1 1 0,0 0 0,0 1 0,0 0 0,-1 1 0,18 17 0,84 94 0,-97-101 0,-2 1 0,0 0 0,-1 1 0,-1 1 0,9 22 0,-5-7 0,-7-20 0,-2 1 0,1 0 0,5 31 0,1 40 0,-5 1 0,-3 98 0,-7-132-154,-3 0 0,-3 0 1,-18 70-1,16-89 308,-1 0-1,-1 0 1,-19 35 0,6-13-154,22-46 0,-1 0 0,-1 0 0,0 0 0,0-1 0,-1 0 0,-1 0 0,0-1 0,0 0 0,-1 0 0,-1 0 0,1-1 0,-14 10 0,48-42-1365,-22 15-5461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30 24575,'-11'-1'0,"1"0"0,-1-1 0,0 0 0,-10-4 0,-39-7 0,-40 8 0,-129 11 0,219-5 0,1 2 0,0-1 0,-1 1 0,1 1 0,0 0 0,1 0 0,-1 0 0,-12 10 0,-40 18 0,50-27 0,1 1 0,0 0 0,0 1 0,0 0 0,1 1 0,0 0 0,0 0 0,1 1 0,0 0 0,-9 14 0,-15 14 0,13-13 0,2 1 0,0 0 0,1 2 0,-16 38 0,20-41 0,3-1 0,2 1 0,0 0 0,1 0 0,2 0 0,0 1 0,0 40 0,3-38 0,-2-5 0,2 1 0,1 0 0,1 0 0,0 0 0,2 0 0,1 0 0,8 26 0,-10-45 7,0 0-1,0-1 0,1 1 0,0-1 1,-1 1-1,1-1 0,1 0 1,-1 0-1,0 0 0,1-1 1,-1 1-1,1-1 0,0 0 0,-1 0 1,1 0-1,0 0 0,1-1 1,6 2-1,5 1-377,-1-1-1,1 0 1,28 0 0,-23-3-6455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179 232 24575,'1'0'0,"1"0"0,-1 1 0,0-1 0,0 1 0,0 0 0,0-1 0,1 1 0,-1 0 0,0 0 0,0 0 0,0-1 0,0 1 0,-1 0 0,1 0 0,0 1 0,0-1 0,-1 0 0,1 0 0,0 0 0,-1 0 0,1 1 0,-1-1 0,0 0 0,1 0 0,-1 1 0,0-1 0,0 0 0,0 1 0,1-1 0,-2 0 0,1 1 0,0-1 0,0 3 0,-6 45 0,-1-28 0,0 0 0,-2-1 0,0 0 0,-19 30 0,-12 25 0,29-47 0,1 0 0,2 1 0,-6 37 0,6-31 0,-17 55 0,20-76 0,2-1 0,-1 0 0,2 1 0,0 0 0,0 0 0,2-1 0,0 19 0,0-25 0,1 0 0,-1 0 0,2 0 0,-1 0 0,1 0 0,0 0 0,0 0 0,1-1 0,-1 1 0,2-1 0,-1 1 0,1-1 0,0 0 0,0-1 0,9 11 0,-5-11 0,-1 0 0,1 0 0,0-1 0,0 0 0,0 0 0,0-1 0,1 0 0,-1 0 0,1-1 0,0 0 0,14 1 0,13 0 0,58-4 0,-49 0 0,-12-2 0,0 0 0,0-3 0,0 0 0,-1-2 0,0-2 0,31-13 0,-32 9 0,-1-1 0,0-2 0,28-22 0,8-4 0,-18 13-225,59-47 0,-86 60 135,-1-1 0,-1-1 0,0-1 0,29-43 0,-32 40 127,-6 10 41,-1 0 1,-1 0-1,1-1 1,-2-1-1,0 1 1,-1-1-1,0-1 1,-2 1-1,1-1 1,1-18-1,-2-16-78,-3 1 0,-6-51 0,2 89 0,-1 0 0,1 0 0,-2 1 0,0-1 0,0 1 0,-1 0 0,0 1 0,-1 0 0,0-1 0,-8-7 0,-4-7 0,9 13 0,-1 1 0,-1 0 0,1 1 0,-2 0 0,1 1 0,-1 1 0,0-1 0,-1 2 0,1 0 0,-1 1 0,-25-6 0,11 6 0,1 1 0,0 1 0,-1 2 0,-45 4 0,12-2 0,53 0 0,0 0 0,0 0 0,1 0 0,-1 1 0,0 0 0,1 1 0,-1-1 0,1 1 0,0 1 0,-10 5 0,-6 7 0,-36 31 0,0-1 0,43-34-1365,4-1-5461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24575,'-4'1'0,"1"0"0,-1 1 0,0 0 0,1-1 0,0 1 0,-1 0 0,1 0 0,0 1 0,0-1 0,0 1 0,1 0 0,-1-1 0,-3 6 0,-15 12 0,3-8 0,0-2 0,-1 0 0,-28 10 0,-24 11 0,-49 51 0,115-79 0,1 0 0,0 0 0,-1 1 0,1-1 0,0 1 0,0 0 0,1 0 0,-1 1 0,1-1 0,0 1 0,0 0 0,1-1 0,0 1 0,-1 1 0,1-1 0,1 0 0,-1 0 0,1 1 0,-1 6 0,-1 14 0,0-1 0,3 47 0,0-56 0,0-9 0,1 0 0,0 0 0,0 1 0,0-1 0,1 0 0,0 0 0,0-1 0,1 1 0,0 0 0,0-1 0,1 1 0,0-1 0,0 0 0,0-1 0,1 1 0,-1-1 0,1 1 0,1-1 0,6 4 0,9 6 0,1-1 0,1-1 0,48 20 0,-67-31 0,10 3 0,0 0 0,0-1 0,0-1 0,0 0 0,0-1 0,19 0 0,93-4 0,-46-1 0,22 1 0,122 4 0,-222-2 0,0 0 0,0 0 0,0 0 0,0 0 0,0 1 0,0-1 0,0 1 0,-1-1 0,1 1 0,0-1 0,0 1 0,0 0 0,0 0 0,-1 0 0,1 0 0,0 0 0,-1 1 0,1-1 0,-1 0 0,0 1 0,1-1 0,-1 1 0,0-1 0,0 1 0,0 0 0,0-1 0,0 1 0,0 0 0,0 0 0,-1 0 0,1 0 0,-1 0 0,1 0 0,-1-1 0,0 1 0,0 0 0,0 0 0,0 0 0,0 0 0,0 0 0,-1 2 0,0 3 0,-1-1 0,1 0 0,-2 1 0,1-1 0,-1 0 0,0 0 0,0-1 0,-1 1 0,1-1 0,-1 1 0,-6 5 0,-4 5 0,1 0 0,-13 22 0,-8 10 0,4-7 0,20-26 0,-1-1 0,0 0 0,-1 0 0,-19 15 0,-85 88 0,-18 9 0,119-112 0,15-14-21,0 0 0,-1 0 0,1 1 0,0-1 0,-1 0 0,1 0 0,-1 0 0,1 1 0,0-1 0,0 0 0,-1 0 0,1 1 0,0-1 0,-1 0 0,1 1 0,0-1 0,0 0 0,-1 1 0,1-1 0,0 0 0,0 1 0,0-1 0,0 1 0,0-1 0,-1 0 0,1 1 0,0-1 0,0 1 0,0-1 0,0 0 0,0 1 0,0-1 0,0 1 0,0-1 0,1 0 0,-1 1 0,0-1 0,0 1 0,0-1 0,0 0 0,0 1 0,1-1 0,-1 0 0,0 1 0,0-1 0,1 0 0,-1 1 0,0-1 0,1 0 0,-1 1 0,0-1 0,1 0 0,-1 0 0,0 0 0,1 1 0,-1-1 0,0 0 0,1 0 0,-1 0 0,1 0 0,-1 0 0,0 1 0,1-1 0,0 0 0,10 2-6805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24575,'-33'24'0,"27"-21"0,1 0 0,0 0 0,0 0 0,0 1 0,-8 7 0,8-5 0,-28 30 0,2 2 0,-36 53 0,-2 51 0,60-127 0,1 2 0,1-1 0,1 1 0,1 0 0,0 1 0,1-1 0,1 1 0,0 0 0,0 20 0,-7 46 0,4-42 0,-1 59 0,8-60-58,0-26-204,0 1 1,-1-1 0,-1 1-1,-5 27 1,1-27-6565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24575,'5'-1'0,"0"0"0,-1 0 0,1-1 0,-1 1 0,1-1 0,-1 0 0,0-1 0,1 1 0,4-4 0,24-12 0,-27 16 0,0 0 0,0 0 0,0 1 0,0 0 0,0 0 0,1 1 0,-1 0 0,0 0 0,0 0 0,0 1 0,7 1 0,-9-1 0,-1 0 0,1 1 0,0 0 0,-1-1 0,1 1 0,-1 1 0,0-1 0,1 0 0,-1 1 0,0 0 0,-1-1 0,1 1 0,0 0 0,-1 1 0,0-1 0,1 0 0,2 8 0,30 40 0,-29-44 0,0 1 0,0 0 0,-1 0 0,0 1 0,0 0 0,6 16 0,-2 11 0,-1 0 0,-2 0 0,-2 1 0,-1-1 0,-1 1 0,-7 68 0,3-95 0,0-1 0,0 0 0,-1 1 0,0-1 0,-1 0 0,0-1 0,0 1 0,-1-1 0,-9 14 0,3-4 0,10-18 0,1 0 0,0 1 0,-1-1 0,1 0 0,0 1 0,-1-1 0,1 0 0,0 1 0,-1-1 0,1 1 0,0-1 0,0 0 0,-1 1 0,1-1 0,0 1 0,0-1 0,0 1 0,0-1 0,0 0 0,0 1 0,0-1 0,0 1 0,0-1 0,0 1 0,0-1 0,0 1 0,0-1 0,0 1 0,0-1 0,0 1 0,0-1 0,0 1 0,1-1 0,-1 0 0,0 1 0,0-1 0,1 1 0,-1-1 0,0 0 0,1 1 0,-1-1 0,0 0 0,1 1 0,-1-1 0,0 0 0,1 0 0,-1 1 0,1-1 0,-1 0 0,0 0 0,1 0 0,-1 1 0,1-1 0,1 0 0,-1 0 0,1 0 0,-1 0 0,1 0 0,-1-1 0,1 1 0,-1 0 0,1-1 0,-1 1 0,0-1 0,1 0 0,-1 1 0,0-1 0,0 0 0,1 0 0,1-1 0,17-21 0,-2 0 0,0-1 0,19-37 0,-22 38 0,30-66 0,-27 52 0,24-74 0,-31 76 0,2 1 0,33-63 0,-35 79 0,-6 11 0,0 0 0,-1 0 0,0-1 0,-1 0 0,5-11 0,-59 80 0,37-35 0,0 0 0,1 1 0,2 0 0,1 1 0,1 1 0,1-1 0,2 1 0,1 0 0,1 1 0,1-1 0,2 1 0,3 44 0,0-64 0,1 1 0,-1-1 0,2 0 0,-1-1 0,1 1 0,1 0 0,0-1 0,0 0 0,1 0 0,10 12 0,-7-10 0,0-1 0,0-1 0,1 1 0,0-2 0,0 1 0,1-2 0,22 13 0,-13-11 18,1-1 0,0-1 0,1-1 1,-1 0-1,42 3 0,111-4-1160,-158-5 810,11 0-6494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127 404 24575,'-1'0'0,"0"1"0,-1-1 0,1 1 0,0-1 0,0 1 0,0 0 0,-1 0 0,1-1 0,0 1 0,0 0 0,0 0 0,0 0 0,0 0 0,0 0 0,0 0 0,1 1 0,-1-1 0,-1 2 0,-14 28 0,13-24 0,-5 12 0,1-1 0,1 1 0,1 0 0,1 1 0,0-1 0,2 1 0,0 0 0,1 0 0,3 37 0,-1-41 0,-2 32 0,3 43 0,-1-83 0,0-1 0,0 1 0,1-1 0,0 1 0,1-1 0,0 0 0,0 0 0,0 0 0,8 10 0,-10-15 0,10 14 0,0 0 0,1-2 0,1 1 0,0-1 0,26 20 0,3 3 0,-34-29 0,0 0 0,0-1 0,1 0 0,15 9 0,3-1 0,0-2 0,1-1 0,1-1 0,0-2 0,1 0 0,52 7 0,-71-16 0,0-1 0,0 0 0,0-1 0,0 0 0,0 0 0,-1-1 0,1 0 0,-1-1 0,0-1 0,0 1 0,0-1 0,-1-1 0,0 0 0,0 0 0,15-15 0,-18 14 0,-1-1 0,0 0 0,0 0 0,-1 0 0,0-1 0,-1 1 0,0-1 0,0 0 0,-1 0 0,0 0 0,2-18 0,-2-11 0,-3-61 0,-1 44 0,4-57 0,-5-99 0,-4 165 0,-3 0 0,-1 1 0,-2 0 0,-38-84 0,44 114 0,1 0 0,-2 1 0,0 0 0,0 1 0,-1-1 0,-1 2 0,0-1 0,-13-10 0,16 16 0,-1 1 0,0 1 0,0-1 0,0 1 0,-1 0 0,1 1 0,-1 0 0,0 1 0,0 0 0,-1 0 0,1 1 0,-1 0 0,1 0 0,-15 0 0,14 2 0,-1 1 0,1-1 0,0 2 0,0-1 0,0 1 0,0 1 0,0 0 0,0 0 0,1 1 0,-1 0 0,1 1 0,-11 7 0,-12 8 0,0 1 0,2 2 0,1 1 0,-31 32 0,50-45 0,1 0 0,0 1 0,1 0 0,0 1 0,1-1 0,1 1 0,-11 28 0,10-17 0,0 0 0,1 0 0,-5 46 0,9 85-1365,3-133-5461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24575,'13'2'0,"1"0"0,0 0 0,-1 1 0,1 1 0,-1 0 0,0 1 0,0 0 0,16 10 0,41 15 0,-44-20 0,0 1 0,-1 1 0,0 1 0,0 1 0,37 30 0,-27-21 0,-26-18 0,-1 0 0,0 0 0,-1 1 0,1 0 0,10 12 0,6 5 0,-19-19 0,-1-1 0,0 1 0,0 0 0,0 1 0,0-1 0,-1 1 0,5 8 0,65 140 0,-66-135 0,0 1 0,-2-1 0,0 1 0,-1 1 0,-1-1 0,-1 1 0,-1-1 0,-1 26 0,0 8 0,-14 100 0,10-134 0,0 0 0,-1 0 0,-1-1 0,-1 1 0,-1-2 0,0 1 0,-1-1 0,-19 26 0,-14 8-188,-3-2 0,-2-1 0,-95 72 0,38-33 36,59-53 36,-1-2 0,-2-2 0,-65 31 0,77-42-634,16-9-5323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116 101 24575,'-23'-1'0,"14"1"0,0-1 0,0 1 0,1 1 0,-1-1 0,0 2 0,0-1 0,0 1 0,-9 3 0,18-5 0,0 0 0,0 0 0,0 0 0,0 0 0,-1 0 0,1 0 0,0 0 0,0 0 0,0 0 0,0 1 0,0-1 0,-1 0 0,1 0 0,0 0 0,0 0 0,0 0 0,0 0 0,0 0 0,0 0 0,0 0 0,-1 0 0,1 0 0,0 1 0,0-1 0,0 0 0,0 0 0,0 0 0,0 0 0,0 0 0,0 0 0,0 0 0,0 1 0,0-1 0,0 0 0,0 0 0,-1 0 0,1 0 0,0 0 0,0 1 0,0-1 0,0 0 0,0 0 0,0 0 0,1 0 0,-1 0 0,0 1 0,0-1 0,0 0 0,0 0 0,0 0 0,0 0 0,0 0 0,0 0 0,0 1 0,0-1 0,0 0 0,0 0 0,0 0 0,1 0 0,-1 0 0,0 0 0,0 0 0,0 0 0,0 0 0,0 1 0,0-1 0,1 0 0,-1 0 0,17 5 0,21-1 0,6-5 0,-1-1 0,45-10 0,-51 7 0,98-2 0,-100 8 0,0-3 0,0 0 0,36-9 0,-52 8 0,0 1 0,25-1 0,-29 3 0,0-1 0,0 0 0,-1-1 0,24-6 0,-37 8-2,-1 0 0,1 0 0,-1-1 0,1 1 0,0 0 0,-1 0 0,1 0 0,0 0 0,-1 0 0,1-1 0,-1 1 0,1 0-1,-1-1 1,1 1 0,-1 0 0,1-1 0,-1 1 0,1-1 0,-1 1 0,1-1 0,-1 1 0,1-1 0,-1 1 0,0-1 0,0 1 0,1-1 0,-1 1 0,0-1-1,0 0 1,1 1 0,-1-1 0,0 1 0,0-1 0,0 0 0,0 1 0,0-1 0,0 0 0,0 0 0,-1-1 18,0 0 1,-1 1 0,1-1 0,0 0-1,-1 1 1,0-1 0,1 1-1,-1 0 1,0 0 0,1-1-1,-4 0 1,-54-23-1502,39 22-5341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24575,'2'124'0,"-5"130"0,-9-186 0,8-49 0,0 0 0,-1 26 0,5-15 0,-1 13 0,-13 86 0,8-59 0,-4 19 0,9-83 0,0-1 0,0 0 0,-1 1 0,0-1 0,0 0 0,-1 0 0,1 0 0,-1-1 0,0 1 0,-1-1 0,1 1 0,-8 7 0,11-12-41,-1 0 0,1 1-1,-1-1 1,1 1-1,-1-1 1,1 0 0,-1 1-1,1-1 1,-1 0 0,0 1-1,1-1 1,-1 0-1,1 0 1,-1 0 0,0 1-1,1-1 1,-1 0 0,1 0-1,-1 0 1,0 0-1,1 0 1,-1 0 0,0 0-1,1-1 1,-1 1 0,1 0-1,-1 0 1,0 0-1,1-1 1,-1 1 0,1 0-1,-1-1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17 24575,'0'0'0,"0"-1"0,0 0 0,0 0 0,0 1 0,0-1 0,1 0 0,-1 0 0,0 1 0,0-1 0,1 0 0,-1 1 0,1-1 0,-1 1 0,0-1 0,1 0 0,-1 1 0,1-1 0,-1 1 0,1-1 0,0 1 0,-1-1 0,1 1 0,0 0 0,-1-1 0,1 1 0,0 0 0,-1-1 0,1 1 0,0 0 0,-1 0 0,1-1 0,0 1 0,0 0 0,-1 0 0,1 0 0,0 0 0,0 0 0,-1 0 0,1 1 0,0-1 0,0 0 0,-1 0 0,1 0 0,0 1 0,-1-1 0,1 0 0,0 1 0,0 0 0,37 15 0,-36-15 0,5 3 0,0 0 0,0 1 0,0-1 0,-1 1 0,0 0 0,0 1 0,0 0 0,-1 0 0,9 12 0,-7-7 0,-1 1 0,-1 0 0,0 0 0,0 1 0,2 15 0,1-2 0,-2 1 0,-1 0 0,-1 0 0,0 52 0,-5-64 0,0 0 0,-1 0 0,-1 0 0,0 0 0,-1-1 0,-1 0 0,0 1 0,-1-2 0,0 1 0,-13 20 0,-5-4 0,-1 0 0,-1-2 0,-1 0 0,-2-2 0,0-1 0,-49 30 0,-48 44 0,95-75 0,-60 36 0,29-20 0,42-28 0,0-1 0,-39 14 0,-9 6 0,60-27 0,3-2 0,-1 1 0,1 0 0,-1 0 0,1 0 0,0 0 0,0 1 0,1 0 0,-1 0 0,1 0 0,-5 6 0,9-10 0,1 1 0,-1 0 0,0-1 0,0 1 0,0 0 0,1-1 0,-1 1 0,0-1 0,1 1 0,-1 0 0,0-1 0,1 1 0,-1-1 0,1 1 0,-1-1 0,1 1 0,-1-1 0,1 1 0,-1-1 0,1 0 0,0 1 0,-1-1 0,1 0 0,-1 1 0,1-1 0,0 0 0,-1 0 0,1 1 0,0-1 0,-1 0 0,1 0 0,0 0 0,0 0 0,0 0 0,31 3 0,-30-3 0,432 1 0,-207-3 0,-146 3 0,89-3 0,-169 2 0,1 0 0,-1 0 0,0 0 0,0 0 0,1 0 0,-1 0 0,0 0 0,0 0 0,0-1 0,1 1 0,-1 0 0,0-1 0,0 1 0,0-1 0,0 0 0,0 1 0,0-1 0,0 0 0,0 1 0,0-1 0,0 0 0,0 0 0,0 0 0,-1 0 0,1 0 0,0 0 0,-1 0 0,1 0 0,-1 0 0,2-2 0,-3 1 0,1 1 0,-1 0 0,1-1 0,-1 1 0,0 0 0,1 0 0,-1 0 0,0-1 0,0 1 0,0 0 0,0 0 0,0 0 0,0 0 0,0 0 0,0 0 0,0 1 0,-1-1 0,1 0 0,0 1 0,-1-1 0,1 1 0,0-1 0,-1 1 0,1-1 0,0 1 0,-3 0 0,-18-5-1365,1 3-5461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24575,'-9'1'0,"0"0"0,0 1 0,-1 0 0,2 0 0,-1 1 0,0 0 0,1 1 0,-1 0 0,1 0 0,-15 10 0,1 2 0,0 1 0,-26 26 0,39-35 0,-34 34 0,1 1 0,-49 67 0,75-90 45,-2 0-1,-30 28 1,-16 18-1544,54-54-5327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24575,'0'12'0,"0"0"0,0 1 0,1-1 0,1 1 0,0-1 0,1 0 0,0 0 0,1 0 0,0 0 0,1-1 0,0 0 0,0 0 0,9 12 0,3 5 0,18 43 0,-22-44 0,30 51 0,88 135 0,-128-209 0,0-1 0,1 1 0,-1-1 0,1 0 0,0 0 0,0 0 0,6 3 0,18 16 0,-35-26 0,1 0 0,-1 1 0,1-1 0,0 0 0,1 0 0,-8-7 0,-9-21-1365,11 19-5461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24575,'0'604'-1365,"0"-582"-5461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24575,'1'-1'0,"-1"0"0,1 0 0,-1-1 0,1 1 0,-1 0 0,1 0 0,-1 0 0,1 0 0,0 0 0,0 1 0,-1-1 0,1 0 0,0 0 0,0 0 0,0 1 0,0-1 0,0 0 0,0 1 0,0-1 0,0 1 0,1-1 0,-1 1 0,0 0 0,0-1 0,0 1 0,0 0 0,3 0 0,37-5 0,-37 5 0,5-1 0,27-1 0,59-11 0,-21-2 0,-20 4 0,83-26 0,-81 21 0,1 2 0,0 2 0,59-4 0,-44 7 0,-69 8 0,13-2 0,0 1 0,1 0 0,-1 1 0,1 1 0,-1 0 0,1 1 0,32 7 0,-47-8-85,-1 1 0,1 0-1,0 0 1,0 1 0,-1-1-1,1 0 1,0 0 0,-1 1-1,1-1 1,-1 1 0,0 0-1,0-1 1,1 1 0,-1 0-1,1 2 1,4 12-6741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24575,'0'-16'0,"0"-1"0,2 1 0,0 0 0,0 0 0,2 0 0,0 0 0,1 0 0,0 1 0,2-1 0,0 1 0,0 1 0,1 0 0,1 0 0,0 0 0,14-14 0,5-2 0,-17 18 0,0 0 0,1 0 0,0 1 0,1 1 0,18-12 0,-24 18 0,0 0 0,1 0 0,-1 1 0,1 0 0,0 0 0,0 1 0,0 0 0,1 0 0,-1 1 0,0 0 0,1 0 0,-1 1 0,0 0 0,1 1 0,10 2 0,-13-2 0,0 1 0,0 1 0,-1-1 0,1 1 0,-1 0 0,1 0 0,-1 0 0,0 1 0,-1-1 0,1 1 0,0 1 0,-1-1 0,0 1 0,0-1 0,0 1 0,-1 0 0,0 1 0,0-1 0,0 0 0,-1 1 0,4 9 0,3 20 0,-1 1 0,-2 0 0,-1 0 0,-2 1 0,-2-1 0,-4 58 0,1-4 0,1-73 0,0 0 0,-1 0 0,0-1 0,-2 1 0,0-1 0,-12 31 0,13-42 0,0 1 0,0 0 0,-1-1 0,1 0 0,-1 0 0,-1 0 0,1 0 0,-1-1 0,0 1 0,-9 6 0,13-12 0,0 1 0,0 0 0,0 0 0,1 0 0,-1-1 0,0 1 0,0 0 0,0-1 0,1 1 0,-1-1 0,0 1 0,1-1 0,-1 1 0,0-1 0,1 1 0,-1-1 0,0 0 0,1 1 0,-1-1 0,1 0 0,0 0 0,-1 1 0,1-1 0,-1 0 0,1 0 0,0 0 0,0 1 0,-1-1 0,1 0 0,0 0 0,0 0 0,0 0 0,0 0 0,0 1 0,0-1 0,0 0 0,0 0 0,1 0 0,-1 0 0,0 0 0,1 0 0,5-39 0,72-219 0,-63 216 0,-7 17 0,2 1 0,22-42 0,-8 14 0,-21 43 0,1 0 0,1 1 0,0 0 0,0-1 0,1 2 0,11-16 0,-9 14 0,0 0 0,-1-1 0,0 0 0,-1 0 0,7-19 0,12-19 0,-25 49 0,0 0 0,0 0 0,0 0 0,0 1 0,0-1 0,0 0 0,0 0 0,0 0 0,0 0 0,0 0 0,0 0 0,0 0 0,0 0 0,0 0 0,1 0 0,-1 0 0,0 0 0,0 0 0,0 0 0,0 1 0,0-1 0,0 0 0,0 0 0,0 0 0,0 0 0,1 0 0,-1 0 0,0 0 0,0 0 0,0 0 0,0 0 0,0 0 0,0 0 0,0 0 0,0 0 0,1 0 0,-1-1 0,0 1 0,0 0 0,0 0 0,0 0 0,0 0 0,0 0 0,0 0 0,0 0 0,0 0 0,0 0 0,0 0 0,1 0 0,-1 0 0,0 0 0,0 0 0,0-1 0,0 1 0,0 0 0,0 0 0,0 0 0,0 0 0,0 0 0,0 0 0,0 0 0,0 14 0,-4 20 0,-55 170 0,54-177 0,1 0 0,1 1 0,2-1 0,0 1 0,7 51 0,-5-64 0,1 1 0,0-1 0,2 0 0,0 0 0,0 0 0,2-1 0,0 1 0,0-1 0,15 23 0,58 35 0,-73-66 0,0 0 0,0-1 0,1 0 0,0 0 0,0 0 0,0-1 0,1 0 0,-1 0 0,1-1 0,0 0 0,0 0 0,0-1 0,0 0 0,16 2 0,9-2 0,0 0 0,50-6 0,-13 1 0,-60 3 0,0-1 0,-1 0 0,1-1 0,-1 0 0,1-1 0,-1 0 0,0 0 0,0-1 0,0 0 0,0 0 0,-1-1 0,0 0 0,10-9 0,-12 10 0,-1-1 0,1 0 0,-1 0 0,0-1 0,-1 0 0,1 0 0,-1 0 0,0 0 0,-1-1 0,1 1 0,-1-1 0,-1 0 0,1 0 0,-1 0 0,0 0 0,-1-1 0,2-12 0,-3-3 0,2 9 0,-2 0 0,1-1 0,-2 1 0,0 0 0,-1 0 0,-6-24 0,6 35-57,0 0 0,1 1 1,-1 0-1,0-1 0,-1 1 0,1 0 0,0 0 0,-1 0 0,1 1 0,-1-1 1,0 0-1,1 1 0,-1 0 0,0 0 0,0-1 0,0 2 0,0-1 0,0 0 0,0 1 1,0-1-1,0 1 0,0 0 0,-6 0 0,-12 0-6769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24575,'2'0'0,"-1"0"0,0 1 0,0-1 0,0 1 0,0-1 0,0 1 0,0 0 0,0-1 0,0 1 0,0 0 0,0 0 0,0 0 0,-1-1 0,1 1 0,0 0 0,-1 0 0,1 0 0,0 0 0,-1 1 0,1-1 0,-1 0 0,0 0 0,1 0 0,-1 0 0,0 0 0,1 1 0,-1-1 0,0 0 0,0 2 0,0 37 0,-4-27 0,-1-1 0,0 0 0,-1 0 0,-1 0 0,1-1 0,-2 0 0,-15 18 0,1 1 0,-5 4 0,-1-2 0,-1-1 0,-40 32 0,32-30 0,-58 67 0,-60 118 0,143-195 0,1 0 0,1 1 0,1 1 0,2 0 0,0 0 0,1 0 0,2 1 0,-3 39 0,7-56 0,-1 102 0,2-101 0,0 0 0,0 0 0,1 0 0,1 0 0,-1 0 0,2-1 0,-1 1 0,9 15 0,57 82 0,-39-72 0,0 0 0,3-2 0,39 31 0,-27-24 0,40 45 0,35 46 0,55 66 0,-26-38 0,-140-150 0,177 166 0,73 32 0,-230-187-640,0-2 0,54 25 0,-57-31-5631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24575,'0'-1'0,"1"0"0,-1 0 0,1 0 0,-1-1 0,1 1 0,0 0 0,-1 0 0,1 1 0,0-1 0,0 0 0,0 0 0,-1 0 0,1 0 0,0 1 0,0-1 0,0 0 0,0 1 0,0-1 0,1 1 0,-1-1 0,0 1 0,0 0 0,0-1 0,0 1 0,0 0 0,1 0 0,1 0 0,38-5 0,-36 5 0,86-4 0,82-8 0,35-14 0,130-29 0,-239 49-1365,-78 6-5461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0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24575,'1'21'-8387,"4"-4"5265,-4-14 3347,0-1 0,1 1 0,0-1 1,-1 1-1,1-1 0,0 0 0,0 0 1,1 0-1,-1 0 0,0 0 0,1 0 1,-1-1-1,1 1 0,-1-1 0,1 1 1,0-1-1,0 0 0,-1 0 0,1 0 0,0-1 1,0 1-1,0-1 0,0 1 0,0-1 1,4 0-1,92 5 5214,52-8-5229,-19 0-206,-52 4-4,91-3 0,-130-7-1365,-24 3-5461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1 0,0-1 0,1 0 0,-1 1 0,0 0 0,0-1 0,0 1 0,0 0 0,0 0 0,0 0 0,0 0 0,0 1 0,0-1 0,-1 0 0,1 1 0,0-1 0,-1 1 0,2 2 0,1 1 0,-1 0 0,0 0 0,0 0 0,-1 0 0,1 1 0,-1-1 0,1 8 0,2 5 0,-2 1 0,0 0 0,-1 31 0,0-11 0,9 45 0,-6-47 0,2 56 0,-5-6 0,-5 103 0,-1-170-1365,-2-4-5461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24575,'-1'3'0,"1"1"0,-1-1 0,0 1 0,0-1 0,0 0 0,-1 0 0,1 1 0,-1-1 0,0 0 0,0 0 0,0-1 0,-4 5 0,-34 36 0,27-30 0,4-6 0,0 0 0,-1-1 0,0 0 0,0 0 0,-1-1 0,1 0 0,-1-1 0,0 0 0,-12 2 0,9-2 0,0 1 0,0 0 0,0 1 0,-23 14 0,27-14 0,0-1 0,-1 1 0,-20 5 0,21-7 0,0 0 0,-1 1 0,-16 10 0,27-15 0,-1 0 0,1 0 0,0 0 0,-1 0 0,1 0 0,0 0 0,0 0 0,-1 1 0,1-1 0,0 0 0,-1 0 0,1 0 0,0 1 0,0-1 0,-1 0 0,1 0 0,0 1 0,0-1 0,-1 0 0,1 1 0,0-1 0,0 0 0,0 1 0,0-1 0,0 0 0,0 1 0,-1-1 0,1 0 0,0 1 0,0-1 0,0 0 0,0 1 0,0-1 0,0 0 0,0 1 0,0-1 0,1 0 0,-1 1 0,0-1 0,0 0 0,0 1 0,0-1 0,0 0 0,0 1 0,1-1 0,-1 0 0,0 1 0,1-1 0,21 8 0,28-4 0,-22-5 0,-1-1 0,38-9 0,-36 6 0,56-3 0,-59 7 0,-2 1 0,-1 0 0,37 5 0,-52-3 0,0 0 0,0 0 0,-1 0 0,1 1 0,0 0 0,-1 1 0,0 0 0,0 0 0,0 0 0,-1 1 0,8 6 0,-9-7 0,-1 0 0,0 1 0,0-1 0,0 1 0,-1 0 0,0 0 0,1 0 0,-2 0 0,1 1 0,-1-1 0,3 10 0,-2-2 0,-1 0 0,0 0 0,-2 1 0,0 16 0,0-15 0,0-1 0,-1 1 0,-1-1 0,0 1 0,-5 14 0,4-21 0,-1 0 0,1-1 0,-1 1 0,-1-1 0,1 0 0,-1 0 0,-1 0 0,1 0 0,-1-1 0,-7 6 0,-11 8 0,-1 0 0,-1-2 0,-1 0 0,0-2 0,-1-1 0,-1-2 0,0 0 0,-50 13 0,45-20 0,-1-2 0,1-1 0,-1-2 0,-56-4 0,2 0 0,64 3-1365,4 0-5461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24575,'4'1'0,"0"-1"0,-1 1 0,1 0 0,-1 0 0,0 0 0,1 1 0,-1-1 0,0 1 0,0 0 0,0 0 0,0 0 0,0 0 0,0 0 0,0 1 0,-1-1 0,1 1 0,-1 0 0,0 0 0,0 0 0,3 5 0,5 10 0,0 0 0,9 28 0,-12-30 0,2 3 0,-1 2 0,-1-1 0,-1 1 0,5 33 0,15 123 0,-2-34 44,-15-99-364,-1 1 0,1 58 0,-6 2-554,25 150 1,-14-125 474,-5 1 1,-11 164 0,-1-97 108,3 289 4359,0-481-4065,-1 0 1,0 0-1,0 0 1,0 0-1,-1 0 1,0-1-1,0 1 1,0 0-1,-1-1 0,0 1 1,0-1-1,0 0 1,0 0-1,-1 0 1,0-1-1,0 1 1,-1-1-1,1 0 0,-1 0 1,-5 3-1,-14 9-4,0-1-1,-1-2 1,-34 14-1,34-17-5,-46 28 0,56-28 6,9-7 0,1 0 0,-1 0 0,1 0 0,0 1 0,0 0 0,1 0 0,-1 0 0,1 1 0,-5 5 0,9-9-27,0-1 0,0 0-1,0 0 1,0 1 0,0-1-1,0 0 1,0 1 0,0-1-1,0 0 1,0 0 0,0 1 0,0-1-1,0 0 1,0 0 0,0 1-1,0-1 1,0 0 0,0 0-1,0 1 1,0-1 0,1 0 0,-1 0-1,0 0 1,0 1 0,0-1-1,0 0 1,1 0 0,-1 0-1,0 1 1,0-1 0,1 0-1,-1 0 1,0 0 0,0 0 0,0 0-1,1 0 1,-1 0 0,0 0-1,1 1 1,-1-1 0,0 0-1,0 0 1,1 0 0,-1 0-1,0 0 1,0 0 0,1 0 0,-1 0-1,1-1 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24575,'0'4'0,"-4"2"0,-2 4 0,-3 0 0,-2 3 0,3 3 0,1 4 0,3 2 0,6-3 0,-1-4 0,-2-9 0,-4-5 0,3-4 0,1 4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32 24575,'0'-2'0,"1"1"0,-1-1 0,0 0 0,1 1 0,-1-1 0,1 1 0,0-1 0,-1 1 0,1 0 0,0-1 0,0 1 0,0 0 0,0-1 0,0 1 0,0 0 0,0 0 0,1 0 0,-1 0 0,2-1 0,-2 1 0,-1 1 0,1 0 0,-1-1 0,1 1 0,0 0 0,-1-1 0,1 1 0,0 0 0,-1 0 0,1-1 0,0 1 0,-1 0 0,1 0 0,0 0 0,0 0 0,-1 0 0,1 0 0,0 0 0,-1 0 0,1 1 0,0-1 0,-1 0 0,1 0 0,0 1 0,-1-1 0,1 0 0,0 1 0,-1-1 0,1 0 0,-1 1 0,1-1 0,-1 1 0,1-1 0,-1 1 0,1-1 0,-1 1 0,1-1 0,-1 1 0,0 0 0,1-1 0,-1 1 0,0 0 0,1-1 0,-1 1 0,0 1 0,3 6 0,0 1 0,-1 0 0,-1 0 0,1 0 0,-1 0 0,-1 0 0,0 0 0,0 1 0,-1-1 0,0 0 0,-4 18 0,0-11 0,-1-1 0,0 1 0,-1-1 0,0 0 0,-16 23 0,14-25 0,0 0 0,-1-1 0,0 0 0,-16 15 0,19-21 0,-1-1 0,0 1 0,1-2 0,-2 1 0,1-1 0,0-1 0,-1 1 0,1-1 0,-11 1 0,16-3 0,-1-1 0,1 1 0,0 0 0,0 0 0,0 0 0,0 1 0,0-1 0,0 1 0,0-1 0,-5 5 0,7-4 0,0 0 0,0 0 0,0 0 0,0 1 0,0-1 0,0 0 0,0 1 0,1-1 0,-1 1 0,1-1 0,0 1 0,0-1 0,0 1 0,0-1 0,1 5 0,1 39-1365,0-25-5461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24575,'0'5'0,"2"0"0,-1-1 0,0 1 0,1 0 0,0-1 0,0 1 0,0-1 0,1 0 0,3 5 0,12 25 0,-10-7 0,3 10 0,1-1 0,2-1 0,32 59 0,-23-55 0,2-1 0,1-1 0,2-1 0,1-1 0,67 60 0,105 60 0,-159-127 0,2-1 0,92 41 0,-85-43 0,-43-20 0,1 0 0,0 0 0,0-1 0,1 0 0,-1-1 0,1 0 0,0 0 0,16 1 0,-22-4 0,-1 0 0,1 0 0,-1 0 0,1 1 0,-1-1 0,0 1 0,1 0 0,-1 0 0,0 0 0,0 0 0,1 1 0,4 3 0,-7-4 0,-1 1 0,1-1 0,-1 1 0,1 0 0,-1-1 0,0 1 0,1-1 0,-1 1 0,0 0 0,0 0 0,0-1 0,-1 1 0,1 0 0,0-1 0,-1 1 0,1 0 0,-1-1 0,1 1 0,-1-1 0,0 1 0,1-1 0,-1 1 0,0-1 0,0 0 0,0 1 0,0-1 0,-2 2 0,-8 11 0,0 1 0,-1-2 0,-1 0 0,-22 19 0,-21 22 0,35-33 0,-44 36 0,36-34 0,-301 235 0,237-194-249,-2-3 0,-203 92 1,291-149 258,0-1 1,0 0 0,0 1 0,0-1 1,0 2-1,1-1 0,0 0 0,0 1 0,0 1 0,0-1 0,-4 7 1,62-47 601,-10 8-613,13-13 0,-30 20 0,1 0 0,51-28 0,-44 29 0,42-33 0,-41 30-1365,-19 16-5461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24575,'46'0'0,"51"6"0,-81-3 0,0 0 0,1 1 0,-1 0 0,-1 1 0,1 1 0,23 13 0,-18-9 0,1-1 0,0-1 0,42 10 0,-44-14 0,0 2 0,0 0 0,0 1 0,0 1 0,26 15 0,11 13 0,-11-7 0,61 48 0,-43-31 0,-51-38 0,0 0 0,-1 1 0,0 0 0,0 1 0,-1 1 0,0 0 0,11 14 0,-7-5 0,0-2 0,2 0 0,23 21 0,12 12 0,-44-42 0,-1 0 0,-1 0 0,0 0 0,0 1 0,-1 0 0,0 0 0,-1 1 0,0 0 0,4 17 0,-6-19 0,-1 0 0,1 0 0,-1 0 0,-1 0 0,0-1 0,0 1 0,-1 0 0,0 0 0,0 0 0,-1 0 0,0-1 0,-6 15 0,5-17 0,-1 0 0,0-1 0,0 1 0,-1-1 0,1 0 0,-1 0 0,0-1 0,0 1 0,-8 4 0,-53 31 0,15-12 0,0-3 0,-2-2 0,-67 20 0,93-34 0,1 2 0,0 0 0,-37 25 0,-3 0 0,-22-3 0,66-26 0,0 1 0,-36 19 0,24-9 0,-33 19 0,63-34 0,0 0 0,0 0 0,0 0 0,1 0 0,-1 0 0,1 1 0,0 0 0,0 0 0,0 0 0,0 0 0,-3 8 0,5-11-57,1 0 0,0 0 1,-1 0-1,1 0 0,0 0 0,0 0 0,0 0 0,0 0 0,0 0 0,0 1 0,0-1 1,0 0-1,0 0 0,1 0 0,-1 0 0,0 0 0,1 0 0,-1 0 0,0 0 1,1 0-1,0 0 0,-1 0 0,2 1 0,7 6-6769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25 24575,'0'-2'0,"-1"1"0,1 0 0,-1 0 0,0 0 0,0-1 0,1 1 0,-1 0 0,0 0 0,0 0 0,0 0 0,0 0 0,0 1 0,0-1 0,-1 0 0,1 0 0,0 1 0,0-1 0,0 1 0,-1-1 0,1 1 0,0-1 0,-1 1 0,1 0 0,0-1 0,-1 1 0,1 0 0,-2 0 0,-38-3 0,37 3 0,0 0 0,0 0 0,0 0 0,0 1 0,0 0 0,0 0 0,0 0 0,0 0 0,0 0 0,0 1 0,0 0 0,1-1 0,-1 1 0,1 1 0,-1-1 0,1 0 0,0 1 0,0 0 0,0 0 0,0 0 0,1 0 0,-1 0 0,1 0 0,0 1 0,0-1 0,0 1 0,-3 7 0,4-5 0,-1 0 0,1 0 0,1 1 0,-1-1 0,1 0 0,0 0 0,1 1 0,-1-1 0,1 0 0,1 0 0,-1 0 0,1 0 0,0 0 0,0 0 0,1 0 0,-1 0 0,6 6 0,75 102 0,-70-101 0,0 0 0,1-1 0,1 0 0,0-1 0,1 0 0,25 12 0,-7-3 0,-10-8 0,1-1 0,0 0 0,1-2 0,0-1 0,39 7 0,-25-6 0,52 18 0,43 14 0,-55-19 0,-77-21 0,0 1 0,0-1 0,0 1 0,0-1 0,-1 1 0,1 0 0,0 0 0,-1 0 0,0 0 0,1 0 0,-1 1 0,0-1 0,0 1 0,0 0 0,0-1 0,-1 1 0,1 0 0,-1 0 0,0 0 0,0 0 0,0 0 0,0 0 0,0 0 0,-1 1 0,1-1 0,-1 0 0,0 0 0,0 1 0,0-1 0,-1 4 0,1 1 0,-1-1 0,0 1 0,-1-1 0,0 0 0,0 1 0,0-1 0,-1 0 0,0 0 0,-1-1 0,1 1 0,-1-1 0,-6 8 0,2-4 0,1-2 0,1-1 0,-1 1 0,0-1 0,-1 0 0,0-1 0,0 0 0,0 0 0,-16 8 0,-4 2 0,1 1 0,0 2 0,-26 23 0,34-27 0,5-3 0,-5 4 0,-1 0 0,-1-2 0,0 0 0,-33 15 0,49-26 0,0-1 0,-1 0 0,1 0 0,-1-1 0,1 1 0,-1-1 0,0-1 0,0 1 0,0-1 0,1 0 0,-1 0 0,0 0 0,0-1 0,0 0 0,1 0 0,-1-1 0,1 1 0,-1-1 0,1-1 0,-1 1 0,1-1 0,0 1 0,0-2 0,0 1 0,-4-4 0,5 2 7,0 0-1,0 0 0,1 0 0,0 0 1,0 0-1,0-1 0,1 0 1,-1 0-1,1 1 0,1-1 1,-1 0-1,1 0 0,0-1 0,0 1 1,1 0-1,0 0 0,0 0 1,2-12-1,-1 2-218,2 0 0,0 1 0,0-1-1,2 1 1,-1-1 0,10-16 0,-7 18-6614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0 24575,'-2'1'-24,"1"-1"0,-1 0 0,0 1-1,0-1 1,1 1 0,-1 0 0,1-1 0,-1 1-1,0 0 1,1 0 0,0 0 0,-1 0 0,1 0-1,-1 1 1,1-1 0,0 0 0,-1 2 0,-23 32 214,7-8-126,-60 46 117,35-32-181,27-26 0,0 0 0,-19 24 0,-15 22 0,30-38 0,1 1 0,-26 43 0,7-5 0,27-45 0,0 0 0,1 0 0,1 1 0,1 0 0,1 1 0,-10 33 0,9-19 0,5-24 0,1 0 0,-1 1 0,2-1 0,-1 1 0,1 18 0,1-25 0,1 0 0,-1-1 0,1 1 0,-1 0 0,1-1 0,0 1 0,0 0 0,1-1 0,-1 1 0,0-1 0,1 0 0,0 1 0,-1-1 0,1 0 0,0 0 0,0 0 0,0 0 0,0-1 0,1 1 0,-1 0 0,0-1 0,1 1 0,-1-1 0,1 0 0,3 1 0,2 1 0,1 0 0,0 0 0,0-1 0,0 0 0,0-1 0,0 0 0,0-1 0,0 1 0,12-3 0,-15 2 0,0-1 0,-1 0 0,1 0 0,0-1 0,-1 0 0,1 0 0,-1 0 0,0-1 0,0 0 0,0 0 0,0 0 0,0 0 0,-1-1 0,1 0 0,5-6 0,21-21 0,-24 24 0,0 1 0,-1-1 0,0-1 0,0 1 0,9-15 0,20-32 0,-29 46 0,0 0 0,-1 0 0,1 0 0,-2 0 0,1-1 0,-1 0 0,-1 0 0,1 0 0,-2 0 0,1-1 0,1-16 0,-3 20 0,0-21 0,-2-46 0,0 65 0,0 0 0,-1 0 0,0 0 0,0 0 0,0 0 0,-1 1 0,-1-1 0,1 1 0,-1 0 0,-5-8 0,0 3-124,0 1 0,-1-1 0,0 1 0,-1 1 0,-1 0 0,1 1-1,-2 0 1,1 1 0,-1 0 0,-14-6 0,13 7-6702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24575,'529'0'0,"-511"-1"0,1-1 0,34-8 0,-34 6 0,1 0 0,27-1 0,2 4 0,-17 1 0,0-1 0,0-1 0,35-8 0,34-3 0,-2 0 0,6-7-1365,-89 14-5461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155 811 24575,'-2'-1'0,"1"1"0,0-1 0,0 1 0,0-1 0,0 1 0,0-1 0,0 0 0,0 1 0,0-1 0,0 0 0,0 0 0,1 0 0,-1 1 0,0-1 0,0 0 0,1 0 0,-1 0 0,1-1 0,-1 1 0,1 0 0,-1 0 0,1 0 0,-1 0 0,1 0 0,0 0 0,0-1 0,0-1 0,-5-38 0,4 36 0,2-221 0,-3-29 0,-1 235 0,-2 0 0,0 0 0,-1 1 0,-1 0 0,-1 0 0,-18-32 0,-6-16 0,32 66 0,-1 0 0,1 0 0,-1-1 0,1 1 0,-1 0 0,1 0 0,-1 0 0,1 0 0,-1-1 0,0 1 0,0 0 0,1 0 0,-1 0 0,0 1 0,0-1 0,0 0 0,0 0 0,0 0 0,0 1 0,-2-2 0,2 3 0,1-1 0,-1 1 0,0-1 0,1 0 0,-1 1 0,0-1 0,1 1 0,-1 0 0,1-1 0,-1 1 0,1-1 0,-1 1 0,1 0 0,0-1 0,-1 1 0,1 0 0,0 0 0,0-1 0,-1 1 0,1 0 0,0 0 0,0-1 0,0 2 0,-7 57 0,7-38 0,-2 22 0,2 1 0,3-1 0,13 75 0,-5-38 0,-10-64 0,1 1 0,1-1 0,0 1 0,1-1 0,7 17 0,-4-12 0,-1 1 0,-1 0 0,-1-1 0,-1 2 0,0-1 0,-2 40 0,-1-30 0,2-1 0,7 45 0,-1-24 0,-3 0 0,-2 1 0,-6 80 0,0-24 0,5-4 0,-4 113 0,1-216 0,1-1 0,0 1 0,0 0 0,0-1 0,-1 1 0,1-1 0,-1 1 0,0-1 0,1 1 0,-1-1 0,0 1 0,0-1 0,0 0 0,0 1 0,0-1 0,-1 2 0,-4-5 0,6-16 0,3 5 0,2 0 0,-1 0 0,2 1 0,-1 0 0,2 0 0,0 0 0,13-16 0,3-8 0,-14 23-227,1 0-1,0 0 1,1 0-1,0 1 1,21-16-1,-20 19-6598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24575,'161'13'0,"6"0"0,-152-14 0,-10 0 0,-1 1 0,0-1 0,0 1 0,1 0 0,-1 0 0,0 1 0,1-1 0,-1 1 0,0 0 0,0 0 0,0 0 0,0 1 0,7 3 0,-12-4-31,0 0-1,1 0 0,-1 0 0,0 0 1,0 0-1,0 0 0,0 0 1,0 0-1,0-1 0,0 1 1,0 0-1,0 0 0,0-1 0,0 1 1,0-1-1,-1 1 0,1-1 1,0 1-1,0-1 0,-3 1 1,1 0-669,-15 6-6126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24575,'1'-1'0,"-1"0"0,0 0 0,1 0 0,-1 0 0,0 1 0,1-1 0,-1 0 0,1 0 0,0 0 0,-1 1 0,1-1 0,-1 0 0,1 1 0,0-1 0,0 0 0,-1 1 0,1-1 0,0 1 0,0-1 0,0 1 0,0 0 0,-1-1 0,1 1 0,2-1 0,31-7 0,-18 4 0,13-6 0,-1 0 0,2 2 0,-1 2 0,1 0 0,58-2 0,-30 5-136,0-3 1,100-23-1,-102 17 83,0 2 1,114-6-1,-127 14 127,0-2 0,0-2 0,71-19 0,-59 12 60,77-9 1,-83 7-135,-48 14 0,0 1 0,0 0 0,0-1 0,0 1 0,-1-1 0,1 1 0,0-1 0,0 1 0,-1-1 0,1 0 0,-1 1 0,1-1 0,0 0 0,-1 1 0,1-1 0,-1 0 0,1 0 0,-1 0 0,0 1 0,1-2 0,-1 1 0,-1 0 0,1 0 0,-1 0 0,1 0 0,-1 1 0,1-1 0,-1 0 0,1 0 0,-1 1 0,0-1 0,1 0 0,-1 1 0,0-1 0,0 0 0,0 1 0,1-1 0,-1 1 0,0 0 0,0-1 0,0 1 0,0 0 0,0-1 0,0 1 0,-1 0 0,-17-5-1365,0 2-5461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24575,'0'8'0,"1"0"0,1 0 0,-1 0 0,6 15 0,4 22 0,-7-16 0,2-1 0,11 34 0,-7-31 0,7 47 0,-8-28 0,3 0 0,19 50 0,-20-66 0,6 33 0,17 134 0,-23-125 0,-7-56 0,1-1 0,12 32 0,-10-32 0,-1 1 0,6 26 0,12 71 0,-26-197 0,2 61 0,1 0 0,-2 0 0,-1 0 0,0 0 0,-1 0 0,-2 0 0,-5-18 0,3 16 0,1-1 0,2 0 0,0 0 0,1 0 0,1 0 0,1 0 0,3-35 0,-4-53 0,-10 20 0,6 50 0,-2-55 0,7 14 0,4-141 0,-2 212 0,1 1 0,0-1 0,1 1 0,0 0 0,0 0 0,1 0 0,0 1 0,1-1 0,0 1 0,0 0 0,10-11 0,8-7 0,49-42 0,-17 17 0,-44 41 0,2 0 0,0 1 0,0 1 0,0 0 0,21-8 0,21-13 0,-33 17 0,1 1 0,1 1 0,0 2 0,37-10 0,25-8 0,-83 25 0,0-1 0,0 2 0,0-1 0,0 0 0,0 0 0,0 1 0,0 0 0,0 0 0,0-1 0,0 2 0,0-1 0,0 0 0,0 1 0,0-1 0,0 1 0,0 0 0,0 0 0,0 0 0,0 0 0,-1 1 0,1-1 0,0 1 0,-1 0 0,1-1 0,-1 1 0,0 0 0,0 1 0,0-1 0,4 5 0,2 5 0,-1 1 0,0 0 0,0 0 0,-2 0 0,6 17 0,1 5 0,-10-32-59,0 0 0,-1 1-1,0 0 1,1-1-1,-1 1 1,-1 0 0,1-1-1,0 1 1,-1 0 0,0 0-1,0 0 1,0 0 0,-1-1-1,1 1 1,-1 0-1,0 0 1,0-1 0,0 1-1,0 0 1,-1-1 0,1 1-1,-3 3 1,-6 4-6767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24575,'1279'0'-560,"-1273"0"462,0 0 0,1 0 0,-1 1 1,0-1-1,0 1 0,1 0 0,-1 1 0,0 0 0,0 0 1,0 0-1,-1 1 0,7 3 0,0 4-6261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24575,'1'-2'0,"-1"0"0,1 0 0,0 0 0,0 0 0,0 1 0,1-1 0,-1 1 0,0-1 0,1 1 0,-1-1 0,1 1 0,-1-1 0,1 1 0,0 0 0,-1 0 0,1 0 0,0 0 0,0 0 0,2 0 0,-1-1 0,1 0 0,0 1 0,-1-1 0,1 1 0,0 0 0,0 0 0,-1 1 0,1-1 0,5 0 0,-7 2 0,0 0 0,-1 0 0,1-1 0,0 1 0,-1 0 0,1 0 0,-1 1 0,1-1 0,-1 0 0,1 0 0,-1 1 0,0-1 0,0 1 0,0-1 0,0 1 0,0 0 0,0-1 0,0 1 0,0 0 0,-1-1 0,1 1 0,-1 0 0,1 0 0,-1 0 0,0 0 0,1 2 0,1 57 0,-2-51 0,0 70 0,-4 97 0,-1-148 0,0 0 0,-2 0 0,-14 35 0,-8 36 0,17-48 0,6-32 0,1 1 0,1 0 0,1 0 0,0 0 0,2 0 0,1 27 0,1-45 0,0-1 0,-1 1 0,1 0 0,0 0 0,1 0 0,-1-1 0,0 1 0,1-1 0,0 1 0,-1-1 0,1 0 0,0 1 0,0-1 0,0 0 0,1 0 0,-1 0 0,0-1 0,1 1 0,-1 0 0,1-1 0,-1 0 0,1 0 0,0 0 0,5 2 0,9 2 0,0-1 0,0-1 0,20 1 0,-20-2 0,72 5 0,133-7 0,-84-3 0,-88 4 0,1 3 0,55 10 0,-97-12 0,1 0 0,1-1 0,-1-1 0,0 1 0,0-2 0,0 1 0,0-1 0,17-4 0,-25 4 0,0 0 0,1 0 0,-1 0 0,0 0 0,0 0 0,0-1 0,0 1 0,0-1 0,0 1 0,0-1 0,0 0 0,0 0 0,-1 0 0,1 0 0,-1 0 0,2-2 0,-2 0 0,0 1 0,0-1 0,0 1 0,0-1 0,0 1 0,-1-1 0,0 1 0,0-1 0,0 0 0,0 1 0,0-1 0,-1 0 0,0 1 0,-1-5 0,2 5-47,-1 0 0,-1-1 0,1 1 0,0 0 0,-1 0 0,1 0 0,-1 0 0,0 0 0,0 1-1,0-1 1,0 0 0,-1 1 0,1 0 0,-1-1 0,0 1 0,1 0 0,-1 1 0,0-1 0,0 0 0,0 1 0,0-1 0,0 1-1,-1 0 1,1 0 0,0 0 0,0 1 0,-1-1 0,-3 1 0,-13-2-6779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24575,'54'-19'0,"145"-3"0,-130 14 0,0 3 0,120 6 0,-63 2 0,-80-3 0,0-2 0,63-11 0,-89 8-170,0 1-1,1 2 0,-1 0 1,1 1-1,-1 1 0,1 1 1,32 5-1,-37 0-6655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24575,'45'1'0,"-29"0"0,-1 0 0,1-1 0,-1 0 0,1-2 0,-1 0 0,1 0 0,-1-2 0,28-9 0,-10-3 0,27-11 0,105-67 0,-153 85 0,-1 1 0,1-1 0,-1-1 0,-1 0 0,0-1 0,16-20 0,-24 27 0,1-1 0,0 1 0,-1-1 0,0 0 0,0 0 0,0 1 0,-1-1 0,0-1 0,0 1 0,0 0 0,0 0 0,-1 0 0,0 0 0,0-1 0,-1 1 0,1 0 0,-1 0 0,0 0 0,0 0 0,-1 0 0,1 0 0,-5-7 0,4 7 0,-1 2 0,0-1 0,0 0 0,-1 1 0,1-1 0,-1 1 0,1 0 0,-1 0 0,0 1 0,0-1 0,-1 1 0,1 0 0,0 0 0,-1 0 0,1 0 0,-1 1 0,-5-1 0,-8-3 0,0 2 0,0 1 0,-22-1 0,32 2 0,-1 1 0,0 1 0,0-1 0,1 1 0,-1 1 0,1 0 0,-1 0 0,1 0 0,0 1 0,0 0 0,0 1 0,-13 7 0,8-3 0,8-6 0,-1 1 0,1 0 0,0 0 0,-1 0 0,2 0 0,-1 1 0,0 0 0,1 0 0,-1 0 0,1 1 0,1-1 0,-1 1 0,0 0 0,1 0 0,0 0 0,0 1 0,1-1 0,0 1 0,0 0 0,-2 6 0,0 8 0,0 0 0,2 1 0,0 0 0,1 0 0,1-1 0,1 1 0,1 0 0,1-1 0,1 1 0,8 27 0,-5-34 0,0-1 0,1 0 0,0-1 0,1 0 0,15 17 0,8 9 0,-22-24 0,0-1 0,1-1 0,1 0 0,-1-1 0,2 0 0,0 0 0,0-2 0,18 11 0,-22-16 0,-1 0 0,1 0 0,0-1 0,0 0 0,1 0 0,-1-1 0,1-1 0,-1 1 0,1-2 0,-1 1 0,1-1 0,0-1 0,-1 0 0,1 0 0,13-4 0,-17 4-114,-1-1 1,0 0-1,0-1 0,0 1 0,0-1 1,0 0-1,0 0 0,-1 0 0,1-1 1,-1 1-1,6-7 0,-1-2-6712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24575,'17'1'0,"0"1"0,0 0 0,-1 2 0,1-1 0,-1 2 0,0 0 0,0 1 0,0 1 0,-1 0 0,0 1 0,-1 1 0,1 0 0,-2 1 0,1 1 0,-2 0 0,1 0 0,-1 1 0,-1 1 0,0 0 0,-1 1 0,15 25 0,-5-5 0,-7-16 0,-1 2 0,-1-1 0,-1 1 0,0 1 0,-2 0 0,8 28 0,-6-8 0,-6-29 0,-1 1 0,0 1 0,0-1 0,-2 0 0,0 1 0,0-1 0,-2 20 0,1-33 0,0 0 0,0 0 0,0 1 0,0-1 0,0 0 0,0 0 0,0 1 0,0-1 0,0 0 0,0 0 0,0 1 0,0-1 0,0 0 0,0 0 0,0 1 0,0-1 0,0 0 0,0 0 0,0 1 0,-1-1 0,1 0 0,0 0 0,0 0 0,0 1 0,0-1 0,-1 0 0,1 0 0,0 0 0,0 1 0,0-1 0,-1 0 0,1 0 0,0 0 0,0 0 0,-1 0 0,1 0 0,0 0 0,0 0 0,-1 1 0,1-1 0,0 0 0,0 0 0,-1 0 0,1 0 0,0 0 0,-1 0 0,1 0 0,0-1 0,0 1 0,-1 0 0,-12-14 0,-6-24 0,6-17 0,11 43 0,-1 0 0,0 0 0,0 0 0,-1 0 0,-9-17 0,8 20 0,1-1 0,0 0 0,1 0 0,0 0 0,1 0 0,0-1 0,1 1 0,-1-12 0,5-91 0,0 47 0,-3 49-136,2 0-1,0 1 1,1-1-1,1 1 1,0 0-1,1 0 1,1 1-1,0-1 0,12-19 1,-9 17-6690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430 248 24575,'-7'0'0,"1"1"0,-1 0 0,0 0 0,1 0 0,-1 1 0,1 0 0,0 1 0,-1-1 0,1 1 0,0 0 0,1 1 0,-1-1 0,0 1 0,1 0 0,0 1 0,0-1 0,0 1 0,1 0 0,0 0 0,-6 8 0,-5 12 0,1-1 0,0 2 0,-14 39 0,15-32 0,7-14 0,1 0 0,1 1 0,1 0 0,1 0 0,0 0 0,2 0 0,0 0 0,3 21 0,0 20 0,-3-51 0,1 0 0,1 0 0,-1 0 0,2 0 0,-1-1 0,1 1 0,1-1 0,0 1 0,0-1 0,1 0 0,0-1 0,0 1 0,1-1 0,1 0 0,-1-1 0,1 1 0,0-1 0,1 0 0,11 8 0,-6-6 0,0-1 0,0 0 0,1-1 0,-1-1 0,2 0 0,-1 0 0,1-2 0,0 1 0,0-2 0,0 0 0,0-1 0,17 0 0,-3-2 0,-1-1 0,1-1 0,32-7 0,-46 6 0,1-2 0,-2 0 0,1 0 0,0-1 0,-1-1 0,0-1 0,18-12 0,-22 14 0,-1 0 0,1-1 0,-1-1 0,0 1 0,-1-2 0,0 1 0,0-1 0,0 0 0,-1-1 0,9-15 0,-7 7 0,-2 4 0,0 1 0,-1-1 0,-1-1 0,5-16 0,-2-7 0,-1 1 0,-2-1 0,0-44 0,-5 62 0,-1 1 0,-1-1 0,-1 1 0,0 0 0,-2 0 0,0 0 0,-1 0 0,-9-18 0,9 28 0,0 1 0,0 0 0,-1 0 0,0 1 0,0-1 0,0 2 0,-14-10 0,-8-10 0,-1 2 0,-1 1 0,-1 1 0,-1 2 0,-1 1 0,-56-22 0,-18-11 0,94 47 0,-1-1 0,0 2 0,0 0 0,0 1 0,-1 0 0,1 1 0,-21 1 0,-34-6 0,60 5 0,0 0 0,0 1 0,0 0 0,0 1 0,1 0 0,-1 1 0,0 0 0,0 1 0,0 0 0,-12 4 0,17-4 0,-1 1 0,1-1 0,0 1 0,0 1 0,0-1 0,1 1 0,-1 0 0,1 0 0,0 0 0,0 0 0,0 1 0,1-1 0,-1 1 0,1 0 0,0 1 0,1-1 0,-1 0 0,-2 10 0,-6 16 0,1 0 0,1 1 0,2 0 0,1 0 0,2 1 0,-1 42 0,5 19-455,5 0 0,21 120 0,-20-181-6371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24575,'1'25'0,"2"0"0,6 29 0,3 43 0,-9-57 0,9 43 0,0-4 0,10 59 0,-12-85 0,7 98 0,-15-122 0,8 45 0,-4-47 0,2 54 0,-10 1 0,3 62 0,-1-141-136,1 0-1,-1-1 1,0 1-1,1 0 1,0 0-1,0-1 1,0 1-1,0-1 0,2 5 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24575,'-6'2'0,"0"1"0,1-1 0,-1 2 0,1-1 0,0 0 0,0 1 0,0 0 0,0 0 0,1 1 0,-1-1 0,1 1 0,-4 6 0,-5 3 0,-139 138 0,51-53 0,46-39 0,-78 115 0,114-148 0,3 0 0,0 2 0,1 0 0,2 1 0,1 0 0,2 1 0,-8 35 0,4-6 0,7-28 0,0 0 0,2 0 0,-1 47 0,5-23-41,8 166-603,-4-190 546,2-1 0,1 1 0,1-1 0,22 57 1,1-16-245,3-2 0,3-1 1,4-2-1,2-2 0,3-2 0,2-1 1,3-3-1,3-2 0,2-2 1,3-3-1,110 77 0,-95-83-536,2-3 1,92 39-1,-110-59 595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24575,'2'27'0,"2"-1"0,0 1 0,2-1 0,1 0 0,17 42 0,5 19 0,72 197 0,-98-277 0,32 67 0,-22-47 0,19 51 0,-10-14 0,2-2 0,49 88 0,-29-81 0,-43-69 0,-1 0 0,0 0 0,1 0 0,-1 0 0,0-1 0,0 1 0,1 0 0,-1 0 0,0 0 0,1-1 0,-1 1 0,0 0 0,0-1 0,1 1 0,-1 0 0,0 0 0,0-1 0,0 1 0,0 0 0,0-1 0,1 1 0,-1-1 0,0 1 0,0 0 0,0-1 0,0 1 0,0 0 0,0-1 0,0 1 0,0 0 0,0-1 0,0 1 0,0-1 0,0 1 0,0 0 0,-1-1 0,1 1 0,0 0 0,0-1 0,0 1 0,-1-1 0,-1-22 0,2 21 0,-10-35 0,-2 0 0,-2 1 0,0 1 0,-34-56 0,-9-3 0,-12-38 0,56 107 0,1-1 0,1 0 0,2 0 0,0-1 0,-8-48 0,16 72 0,1-1 0,0 1 0,0 0 0,0 0 0,0 0 0,0 0 0,1 0 0,0 0 0,-1 0 0,1 0 0,0 0 0,0 0 0,1 0 0,-1 0 0,0 1 0,1-1 0,0 1 0,0-1 0,0 1 0,2-3 0,5-4 0,1 1 0,0 0 0,19-11 0,-9 6 0,2 0 0,2 1 0,36-14 0,-45 20 0,42-14 0,-34 12 0,0-1 0,29-15 0,-6 1-215,1 3 0,0 2 0,2 1 0,0 3 0,57-9 0,120-26-310,-103 19 525,-81 19 0,0 1 0,1 2 0,69-5 0,28-8 1815,-140 21-1815,0 0 0,0 0 0,1 0 0,-1 0 0,0 0 0,0-1 0,0 1 0,0 0 0,0 0 0,1 0 0,-1 0 0,0 0 0,0 0 0,0 0 0,0 0 0,1 0 0,-1 0 0,0 0 0,0 0 0,0 0 0,0 0 0,1 0 0,-1 0 0,0 0 0,0 0 0,0 0 0,0 0 0,0 0 0,1 1 0,-1-1 0,0 0 0,0 0 0,0 0 0,0 0 0,0 0 0,1 0 0,-1 0 0,0 1 0,0-1 0,0 0 0,0 0 0,0 0 0,0 0 0,0 0 0,0 1 0,0-1 0,0 0 0,0 0 0,0 0 0,0 0 0,1 1 0,-1-1 0,0 0 0,0 0 0,0 0 0,-1 0 0,1 1 0,0-1 0,0 0 0,0 0 0,0 0 0,0 0 0,0 0 0,0 1 0,0-1 0,0 0 0,-15 12 0,-21 8 0,-50 19 0,40-16 0,-77 24 0,105-41 114,2 1 0,-27 15 0,27-13-683,-1-1 0,-26 9 0,26-12-6257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24575,'44'1'0,"10"0"0,1-3 0,85-12 0,-103 8 0,2 3 0,66 2 0,-68 3 0,0-3 0,0-1 0,40-7 0,48-11-266,35-9-120,-84 12 386,84-10 0,-142 25-102,0 0 0,-1-1 0,0-1 0,1 0 1,-1-2-1,28-12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489 268 24575,'0'-1'0,"0"1"0,0 0 0,0-1 0,0 1 0,0 0 0,0-1 0,0 1 0,0-1 0,0 1 0,0 0 0,0-1 0,0 1 0,1 0 0,-1 0 0,0-1 0,0 1 0,0 0 0,0-1 0,1 1 0,-1 0 0,0 0 0,0-1 0,1 1 0,-1 0 0,0 0 0,0 0 0,1-1 0,-1 1 0,0 0 0,1 0 0,-1 0 0,0 0 0,1 0 0,0-1 0,-1 2 0,0-1 0,0 0 0,1 0 0,-1 1 0,0-1 0,0 0 0,0 0 0,0 1 0,1-1 0,-1 0 0,0 1 0,0-1 0,0 0 0,0 1 0,0-1 0,0 0 0,0 1 0,0-1 0,0 0 0,0 1 0,0-1 0,0 0 0,0 1 0,0-1 0,0 0 0,0 1 0,0-1 0,0 0 0,-1 1 0,1-1 0,0 0 0,0 0 0,0 1 0,-1-1 0,1 0 0,0 1 0,0-1 0,-1 0 0,1 0 0,0 0 0,0 1 0,-1-1 0,-7 10 0,-1-1 0,0 0 0,0 0 0,-1-1 0,0 0 0,-1-1 0,0 0 0,0-1 0,-17 8 0,27-14 0,0 1 0,0-1 0,0 0 0,0 1 0,0-1 0,0 0 0,0 0 0,0 0 0,0 0 0,0 0 0,0 0 0,0 0 0,0 0 0,0 0 0,0 0 0,0 0 0,0-1 0,0 1 0,0 0 0,0-1 0,0 1 0,0-1 0,0 1 0,0-1 0,1 1 0,-1-1 0,0 0 0,0 1 0,1-1 0,-1 0 0,0 0 0,1 0 0,-1 1 0,0-1 0,1 0 0,-1 0 0,1 0 0,0 0 0,-1 0 0,1 0 0,0 0 0,0 0 0,-1 0 0,1 0 0,0 0 0,0 0 0,0 0 0,0 0 0,0 0 0,1-2 0,0-9 0,0-1 0,0 1 0,6-19 0,-3 11 0,1-36 0,-4-82 0,-1 89 0,1 57 0,1 0 0,0-1 0,0 1 0,0-1 0,1 1 0,1-1 0,4 9 0,39 62 0,-38-62 0,-3-5 0,-1 1 0,-1 0 0,0 0 0,-1 1 0,0-1 0,2 18 0,2 8 0,-1 2 0,-2 1 0,-1-1 0,-2 1 0,-8 65 0,4-85 0,0 0 0,-2-1 0,-1 0 0,0 0 0,-2 0 0,0 0 0,-18 29 0,2-10 0,-1-2 0,-47 53 0,46-60 0,-8 8 0,-29 44 0,50-67 0,1 0 0,-2-2 0,0 1 0,-1-2 0,-30 21 0,-6-10-1365,37-16-5461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24575,'20'53'0,"-15"-19"0,0 57 0,-4-55 0,9 53 0,-5-48 0,1 80 0,-6-82 0,2-1 0,10 58 0,-7-62 0,-1 1 0,-2-1 0,-4 51 0,4 46 0,21-5 0,-22-121 0,-1-1 0,1 1 0,0-1 0,0 1 0,0-1 0,1 1 0,0-1 0,-1 0 0,2 0 0,-1 0 0,0 0 0,1 0 0,0 0 0,4 4 0,3 2 0,1-1 0,0 0 0,17 10 0,-15-10 0,3 3 0,0 2 0,-1-1 0,14 18 0,24 21 0,-25-20 0,-27-32 0,0 1 0,-1 0 0,1-1 0,-1 1 0,0 0 0,1 0 0,-1 0 0,0 0 0,1-1 0,-1 1 0,0 0 0,0 0 0,0 0 0,0 0 0,0 0 0,0 0 0,0-1 0,0 1 0,0 0 0,0 0 0,0 0 0,-1 0 0,1 0 0,0-1 0,-1 1 0,1 0 0,0 0 0,-1 0 0,1-1 0,-1 1 0,1 0 0,-1-1 0,0 1 0,1 0 0,-1-1 0,0 1 0,1-1 0,-1 1 0,0-1 0,0 1 0,1-1 0,-1 1 0,-1-1 0,-1-1 0,5-5 0,11-8 0,3 6 0,-9 6 0,0-1 0,-1 0 0,1-1 0,-1 1 0,0-1 0,0 0 0,0-1 0,0 0 0,-1 0 0,0 0 0,0 0 0,0-1 0,0 0 0,-1 0 0,0 0 0,3-7 0,-4 5 0,1 0 0,-1 0 0,0-1 0,-1 1 0,1-1 0,-2 1 0,2-11 0,-3 17 0,0 0 0,0 0 0,0 0 0,-1 0 0,1 0 0,-1 0 0,1 0 0,-1 1 0,0-1 0,1 0 0,-1 0 0,0 1 0,0-1 0,0 0 0,-1 1 0,1-1 0,0 1 0,0 0 0,-1-1 0,1 1 0,-1 0 0,1 0 0,-1 0 0,0 0 0,1 0 0,-1 0 0,0 0 0,0 1 0,0-1 0,1 1 0,-1-1 0,0 1 0,0 0 0,-2-1 0,-43-2-1365,24 3-5461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24575,'2'-1'0,"1"-1"0,-1 0 0,0 0 0,0-1 0,0 1 0,0 0 0,0-1 0,0 1 0,-1-1 0,1 0 0,-1 1 0,0-1 0,0 0 0,0 0 0,0 0 0,1-4 0,4-9 0,1 1 0,1 0 0,0 1 0,1 0 0,22-25 0,-27 35 0,1-1 0,0 1 0,0 0 0,0 1 0,0-1 0,1 1 0,-1 0 0,1 1 0,0-1 0,0 1 0,0 0 0,0 0 0,0 1 0,0 0 0,0 0 0,9 0 0,302 2 0,-130 1 0,-166-1 0,-1 1 0,40 10 0,-10-1 0,-48-11-49,1 1 1,-1-1-1,1 1 0,-1 0 0,1 0 1,-1 0-1,0 0 0,0 0 0,0 0 1,1 1-1,-1-1 0,0 1 0,0-1 1,-1 1-1,1 0 0,0 0 0,-1 0 1,1 0-1,-1 0 0,1 0 0,-1 0 1,0 1-1,0-1 0,0 0 0,0 1 0,-1-1 1,2 6-1,1 10-6777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 24575,'0'0'0,"0"-1"0,0 1 0,0-1 0,0 1 0,0 0 0,0-1 0,0 1 0,-1-1 0,1 1 0,0 0 0,0-1 0,0 1 0,0 0 0,-1-1 0,1 1 0,0-1 0,0 1 0,-1 0 0,1 0 0,0-1 0,0 1 0,-1 0 0,1-1 0,0 1 0,-1 0 0,1 0 0,-1 0 0,1-1 0,0 1 0,-1 0 0,1 0 0,-1 0 0,1 0 0,-1 0 0,-18 2 0,-17 14 0,31-12 0,-1 0 0,1 1 0,0-1 0,1 1 0,-1 1 0,1-1 0,0 0 0,0 1 0,-3 7 0,-28 62 0,23-47 0,3-3 0,1 0 0,1 1 0,1-1 0,1 1 0,2 0 0,0 1 0,2 28 0,1-42 0,0 1 0,1 0 0,0-1 0,1 1 0,1-1 0,7 26 0,-7-34 0,0 1 0,0-1 0,0 0 0,0 0 0,1 0 0,-1 0 0,1-1 0,0 0 0,1 1 0,-1-1 0,1-1 0,0 1 0,0-1 0,0 0 0,0 0 0,1 0 0,-1-1 0,8 3 0,5 1 0,0 0 0,0-2 0,1 0 0,0 0 0,0-2 0,-1-1 0,1 0 0,0-1 0,0-1 0,0-1 0,0 0 0,0-2 0,-1 0 0,1-1 0,-1-1 0,-1 0 0,1-2 0,-1 0 0,19-12 0,-18 9 0,-4 4 0,-1-2 0,1 0 0,-1-1 0,14-13 0,-23 18 0,0 0 0,0 0 0,0 0 0,-1-1 0,0 1 0,0-1 0,0 0 0,-1 0 0,1 0 0,-2 0 0,1 0 0,-1 0 0,1-1 0,-1-7 0,0 9 0,0 0 0,-1-1 0,1 1 0,-1 0 0,0-1 0,-1 1 0,1 0 0,-1-1 0,0 1 0,0 0 0,-1 0 0,0 0 0,1 0 0,-2 0 0,1 0 0,-1 0 0,1 0 0,-1 1 0,0 0 0,-1-1 0,1 1 0,-1 1 0,0-1 0,0 0 0,0 1 0,0 0 0,-1 0 0,0 0 0,1 0 0,-1 1 0,-10-4 0,-8-4 0,-1 0 0,0 2 0,0 1 0,-1 0 0,0 2 0,0 1 0,-49-2 0,53 5 43,1-1 0,-32-7 0,-32-4-1537,63 13-5332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24575,'-1'18'0,"0"1"0,-2-1 0,0 0 0,0 0 0,-2 0 0,-1 0 0,0-1 0,-1 1 0,0-1 0,-2-1 0,0 0 0,-14 19 0,14-23 0,0 0 0,1 1 0,1 1 0,0-1 0,0 1 0,1 0 0,-7 28 0,12-39-136,0 0-1,0 0 1,0 0-1,-1 0 1,1 0-1,-1-1 1,1 1-1,-1-1 0,-4 5 1,-5 3-6690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24575,'0'30'0,"1"0"0,1 0 0,10 41 0,-2-22 0,-7-26 0,2 0 0,1 0 0,16 41 0,-14-50 0,-2 1 0,1-1 0,-2 2 0,0-1 0,4 21 0,-3-1 0,1 3 0,-1-1 0,0 55 0,-5-70-118,-3 35 367,1-55-324,1 1 0,-1-1 0,1 1 1,-1-1-1,0 0 0,0 0 0,0 0 0,0 1 1,-1-1-1,1 0 0,0 0 0,-1 0 0,1-1 1,-1 1-1,0 0 0,0-1 0,0 1 1,1-1-1,-6 3 0,-8 2-6751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24575,'430'0'0,"-425"0"0,1 0 0,0 0 0,-1 1 0,1-1 0,-1 1 0,1 1 0,-1-1 0,1 1 0,-1 0 0,8 4 0,-10-4 0,-1 0 0,1 0 0,-1 0 0,0 0 0,1 1 0,-1-1 0,0 1 0,0-1 0,-1 1 0,1 0 0,-1-1 0,1 1 0,-1 0 0,0 0 0,0 0 0,0 1 0,0-1 0,-1 0 0,1 6 0,5 28 0,2 0 0,19 56 0,4 20 0,-10-33 0,-13-51 0,-1 0 0,-1 0 0,4 54 0,-8-62 0,0 1 0,7 23 0,3 43 0,-8-48 0,1 0 0,19 70 0,-9-46 0,-5-24 0,-5-20 0,0 0 0,-2 0 0,2 28 0,-5-33 0,1 0 0,1-1 0,6 24 0,-7-33 0,0-1 0,0 0 0,1 0 0,-1 0 0,1 1 0,0-2 0,1 1 0,-1 0 0,1 0 0,-1-1 0,1 1 0,0-1 0,1 0 0,-1 0 0,7 5 0,-7-6 0,0-1 0,0 1 0,0 0 0,0 0 0,-1 0 0,1 0 0,-1 0 0,1 1 0,-1-1 0,0 1 0,0 0 0,0-1 0,0 1 0,-1 0 0,1 0 0,-1 0 0,0 1 0,0-1 0,0 0 0,0 0 0,0 1 0,-1-1 0,1 0 0,-1 1 0,0-1 0,0 0 0,0 1 0,-1-1 0,0 4 0,0-3 0,0 0 0,-1-1 0,1 1 0,-1 0 0,0-1 0,0 0 0,0 1 0,-1-1 0,1 0 0,-1 0 0,0 0 0,0 0 0,0-1 0,0 1 0,0-1 0,0 0 0,-1 0 0,1 0 0,-1 0 0,0-1 0,1 1 0,-1-1 0,0 0 0,-5 1 0,-97 22 0,-36 5 0,124-25 0,1 0 0,0 1 0,-17 7 0,-44 11 0,-89 4 0,154-24-273,-1 0 0,1 0 0,0 1 0,-15 7 0,10-3-6553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24575,'0'4'0,"4"2"0,1 3 0,1 6 0,-2 3 0,-1 0-8191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2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71 24575,'-1'-7'0,"-1"1"0,0-1 0,0 1 0,0 0 0,-1-1 0,0 1 0,0 0 0,-8-9 0,9 11 0,50 52 0,112 127 0,-122-129 0,-23-30 0,-2 1 0,0 0 0,-1 1 0,0 0 0,12 29 0,23 58 0,-29-70 0,-1 1 0,-2 0 0,-2 1 0,-2 1 0,0 0 0,5 51 0,15 123 0,-13-142-111,31 78 0,-32-104 42,-2 1 0,-1 0-1,-3 1 1,-1 1 0,4 61 0,-16 114 69,-2-203 0,-1-1 0,0 0 0,-2 1 0,0-2 0,-1 1 0,-1-1 0,0 0 0,-21 27 0,-6 15 0,12-20-12,-1-1 1,-1-1 0,-58 62 0,64-79 6,-1 0-1,-1-1 1,-1-1-1,-1-1 0,0-2 1,-1 0-1,-31 13 1,42-22-244,1 0 0,0 1 0,0 1 0,-13 11 1,3-1-5973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4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231 147 24575,'8'-44'0,"-5"35"0,-1 0 0,0 1 0,-1-1 0,0 0 0,0 0 0,-1-13 0,0 20 0,0 1 0,0 0 0,-1 0 0,1-1 0,-1 1 0,1 0 0,-1 0 0,1-1 0,-1 1 0,0 0 0,1 0 0,-1 0 0,0 0 0,0 0 0,0 0 0,0 0 0,0 0 0,0 1 0,-2-2 0,1 1 0,-1 0 0,1 0 0,-1 1 0,0-1 0,1 1 0,-1-1 0,1 1 0,-1 0 0,0 0 0,1 0 0,-1 1 0,0-1 0,-3 2 0,1-1 0,-1 0 0,1 1 0,0 0 0,0 0 0,0 1 0,1-1 0,-1 1 0,0 0 0,1 0 0,0 1 0,0-1 0,0 1 0,0 0 0,1 0 0,-1 0 0,1 1 0,0-1 0,-2 6 0,-5 9 0,1 1 0,1 0 0,-7 28 0,-8 19 0,17-50 0,0 2 0,2-1 0,0 1 0,-2 21 0,-1 9 0,0 10 0,2 1 0,6 115 0,2-59 0,-3 452 0,0-558 0,1 1 0,1-1 0,0 0 0,1 1 0,0-1 0,0 0 0,1-1 0,0 1 0,1-1 0,0 0 0,0 0 0,1 0 0,0 0 0,10 8 0,-7-6 0,1-1 0,0-1 0,1 1 0,0-2 0,0 0 0,1 0 0,0-1 0,1 0 0,-1-1 0,16 5 0,1-3 0,0-1 0,0-2 0,1-1 0,-1-1 0,53-2 0,-45 0-110,1-2 0,-1-2 0,0-1 0,0-2 0,0-1 0,47-16 0,170-86 110,-187 74-23,-1-3 0,81-61 0,-127 82 170,-1 0 1,0-1-1,-1-1 1,-1-1 0,-1-1-1,20-33 1,-30 44-240,0 0 0,-1-1 1,0 0-1,0 0 0,-1 0 0,-1 0 1,0-1-1,-1 1 0,0-1 1,0 0-1,-2 0 0,1 0 1,-1 0-1,-1 1 0,0-1 1,-4-17-1,-1 12-6734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24575,'2'0'0,"-1"0"0,0 1 0,0-1 0,1 1 0,-1 0 0,0-1 0,0 1 0,0 0 0,0 0 0,1 0 0,-1 0 0,0 0 0,-1 0 0,1 0 0,0 0 0,0 0 0,0 1 0,0 1 0,15 28 0,-12-24 0,38 87 0,-26-55 0,33 57 0,3-21 0,94 105 0,-134-166 0,32 33 0,2-2 0,1-1 0,78 53 0,-114-89 0,-1 0 0,1-1 0,1 0 0,-1 0 0,1-2 0,1 1 0,-1-1 0,1-1 0,-1-1 0,1 1 0,0-2 0,1 0 0,14 0 0,-15-1 0,-1-1 0,0-1 0,0 0 0,0-1 0,0 0 0,0 0 0,16-7 0,-22 6 0,0 0 0,-1 0 0,1-1 0,0 0 0,-1 0 0,0 0 0,0-1 0,0 0 0,-1 0 0,0 0 0,0 0 0,0-1 0,0 1 0,5-13 0,6-21 0,-1 0 0,-3-1 0,0 0 0,-3-1 0,6-79 0,-6 54 0,-1-25 0,-7-137 0,-2 93 0,1 123 0,1 0 0,-2 1 0,0-1 0,0 1 0,-1-1 0,0 1 0,-1 0 0,-1 0 0,1 0 0,-2 1 0,1-1 0,-2 2 0,1-1 0,-15-16 0,18 23 0,0 1 0,0 0 0,-1 0 0,1 1 0,0-1 0,-1 1 0,1 0 0,-1-1 0,1 1 0,-1 1 0,1-1 0,-1 0 0,0 1 0,1 0 0,-1 0 0,0 0 0,1 0 0,-1 1 0,0 0 0,1-1 0,-1 1 0,1 0 0,-1 1 0,1-1 0,-1 1 0,1-1 0,0 1 0,0 0 0,0 0 0,-5 4 0,-10 8 0,1 1 0,1 0 0,-27 32 0,36-39 0,-18 23 0,0 2 0,2 1 0,-33 65 0,44-69 0,1 0 0,-12 58 0,12-41 0,1-11-341,1 1 0,3 0-1,-4 68 1,10-84-6485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4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24575,'-5'1'0,"0"0"0,1 0 0,-1 0 0,0 1 0,0-1 0,1 1 0,-1 0 0,1 1 0,0-1 0,0 1 0,0 0 0,0 0 0,0 0 0,0 1 0,1-1 0,0 1 0,-1 0 0,-2 5 0,-7 8 0,2 1 0,-19 37 0,22-32 0,0 0 0,1 0 0,1 1 0,2-1 0,0 1 0,0 46 0,3-63 0,1 1 0,0-1 0,1 1 0,0-1 0,0 1 0,1-1 0,0 0 0,0 0 0,1 0 0,-1 0 0,2 0 0,-1-1 0,1 1 0,0-1 0,0 0 0,1 0 0,5 6 0,16 23 0,-20-26 0,-1-1 0,1 0 0,1 0 0,0-1 0,0 0 0,0 0 0,1-1 0,9 6 0,11 6 0,-10-5 0,0-2 0,1 0 0,0-1 0,1-1 0,22 6 0,166 64 0,-152-63 0,-19-4 0,64 11 0,12-2 0,-65-11 0,0-2 0,58 2 0,-78-7 0,1 0 0,-1 2 0,41 12 0,22 4 0,28 4 0,-116-25 0,-1 1 0,1 0 0,-1-1 0,1 1 0,-1 0 0,1 0 0,-1 0 0,0 1 0,1-1 0,-1 0 0,0 1 0,0 0 0,0-1 0,0 1 0,0 0 0,-1 0 0,1 0 0,0 0 0,-1 0 0,0 1 0,3 3 0,-3-1 0,0 0 0,0-1 0,0 1 0,0 0 0,-1 0 0,1 0 0,-1 0 0,-1 0 0,1 0 0,-1-1 0,-1 6 0,-1 4 0,-1 0 0,-1-1 0,0 0 0,0 0 0,-2-1 0,1 1 0,-13 15 0,0-7 0,-2-1 0,0 0 0,-1-2 0,-1-1 0,-24 15 0,-7 5 0,22-13-120,19-13 7,-1 0 0,0-1 0,0 0 0,-1-1-1,0-1 1,-1 0 0,0-1 0,0-1-1,0-1 1,-25 6 0,21-10-6713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4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24575,'29'3'0,"-1"0"0,0 2 0,0 2 0,-1 0 0,52 22 0,-41-15 0,-27-11 0,0 1 0,0 1 0,-1 0 0,1 1 0,-1 0 0,0 0 0,-1 1 0,0 0 0,0 1 0,0 0 0,-1 0 0,8 10 0,7 11 0,-19-24 0,0-1 0,0 0 0,-1 1 0,1 0 0,-1 0 0,0 0 0,-1 0 0,1 0 0,-1 1 0,0-1 0,0 1 0,-1 0 0,0-1 0,0 1 0,1 6 0,10 77 0,-7-60 0,2 54 0,-6-61 0,0-8 0,-1 1 0,0-1 0,-1 0 0,0 0 0,-1 0 0,-1 0 0,0 0 0,-1 0 0,-10 24 0,-24 44 0,23-47 0,-32 54 0,19-43 0,19-27 0,-2-2 0,-23 31 0,33-48 0,1 0 0,0 1 0,0-1 0,0 1 0,-1-1 0,1 0 0,0 1 0,0-1 0,-1 0 0,1 1 0,0-1 0,-1 0 0,1 1 0,0-1 0,-1 0 0,1 0 0,-1 0 0,1 1 0,0-1 0,-1 0 0,1 0 0,-1 0 0,1 0 0,-1 0 0,1 0 0,0 0 0,-1 0 0,1 0 0,-1 0 0,1 0 0,-1 0 0,1 0 0,0 0 0,-1 0 0,1 0 0,-1 0 0,1 0 0,-1-1 0,-4-18 0,8-27 0,0 31 0,1 1 0,1-1 0,0 1 0,1 0 0,1 0 0,0 1 0,0 0 0,2 0 0,17-20 0,21-23 0,159-170 0,27-25-753,-182 190 753,103-126 0,-147 178 17,0 1 65,-1 0 0,0 0 0,0-1-1,-1 1 1,0-1 0,-1 0 0,0 0-1,5-19 1,-8 24-82,0-1 0,0-1 0,1 1 0,-1 0 0,1 0 0,0 0 0,4-7 0,-5 12 0,-1 1 0,1-1 0,-1 0 0,0 0 0,1 1 0,-1-1 0,0 0 0,1 1 0,-1-1 0,0 0 0,0 1 0,1-1 0,-1 1 0,0-1 0,0 0 0,0 1 0,1-1 0,-1 1 0,0-1 0,0 1 0,0-1 0,0 1 0,0-1 0,0 1 0,0-1 0,0 0 0,0 1 0,0-1 0,0 1 0,0-1 0,0 1 0,-1-1 0,1 1 0,-1 24 0,-25 70 0,9-38 0,-12 79 0,6-29 0,14-78 0,3 1 0,-6 54 0,1 15 0,6-71 0,2 0 0,0 42 0,4-59 0,0 0 0,1-1 0,0 1 0,0 0 0,1 0 0,1-1 0,0 0 0,0 0 0,1 0 0,6 10 0,26 43 0,-22-34 0,2-1 0,24 31 0,-27-43 0,4 8 0,45 40 0,-52-57 0,0-1 0,1 0 0,0-1 0,1-1 0,-1 0 0,1 0 0,0-1 0,-1-1 0,1 0 0,22 0 0,-29-3 6,0 1 0,0-1 0,0-1 0,-1 1 0,1-1 0,-1 0 0,1 0 0,-1-1 0,0 1 0,0-1 0,0-1 0,0 1 0,0 0 0,-1-1 0,1 0 0,-1 0 0,0-1 0,-1 1 0,5-7 0,-2 2-155,0 0 1,-1 0-1,0 0 1,0-1-1,-1 1 1,-1-1-1,0 0 1,0 0-1,2-20 1,-3 10-6678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24575,'3'-8'0,"-1"1"0,1-1 0,0 1 0,1 0 0,0 0 0,0 1 0,0-1 0,1 1 0,6-7 0,-9 11 0,4-7 0,1 2 0,0-1 0,1 1 0,-1 0 0,1 0 0,1 1 0,-1 1 0,1-1 0,0 1 0,1 0 0,17-5 0,-9 5 0,0 1 0,0 0 0,0 2 0,1 0 0,32 1 0,-35 1 0,-7 0 0,1 0 0,-1 0 0,1 1 0,-1 1 0,18 4 0,-23-5 0,-1 1 0,1 0 0,-1 0 0,0 0 0,0 0 0,0 0 0,0 1 0,-1-1 0,1 1 0,-1 0 0,1 0 0,-1 0 0,0 0 0,0 0 0,0 1 0,0-1 0,-1 0 0,2 7 0,2 7 0,0 0 0,-2 0 0,3 22 0,3 19 0,-3-12 0,-1 0 0,-2 1 0,-6 80 0,1-24 0,1-90 0,-1 1 0,0-1 0,-1 0 0,0 0 0,-1 0 0,-7 15 0,5-13 0,1 0 0,1 0 0,0 0 0,-2 19 0,1 0 0,-2 0 0,-1-1 0,-16 41 0,14-44 0,-31 61 0,29-67 0,-18 49 0,30-71 0,-1-1 0,1 0 0,0 0 0,0 0 0,0 1 0,0-1 0,0 0 0,0 0 0,1 0 0,-1 1 0,0-1 0,0 0 0,1 0 0,-1 0 0,1 0 0,-1 0 0,1 0 0,0 1 0,-1-1 0,1-1 0,0 1 0,0 0 0,-1 0 0,1 0 0,0 0 0,0 0 0,0-1 0,0 1 0,0 0 0,0-1 0,0 1 0,1-1 0,-1 1 0,0-1 0,0 0 0,0 1 0,0-1 0,1 0 0,-1 0 0,0 0 0,0 0 0,2 0 0,63 1 0,-54-1 0,20-2 0,1-2 0,-1-1 0,0-2 0,-1-1 0,1-1 0,32-15 0,-11 8 20,2 1 0,70-9 0,-13 3-1473,58-8-64,284-10 0,-269 28 327,219-39 1,-282 31 1189,150-3 0,-159 15 0,172-26-716,-161 15 146,136-1 0,-48 20 921,8 0 4086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4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24575,'23'0'0,"40"0"0,-1-2 0,69-11 0,-77 3 0,67-21 0,79-13-1496,-162 37 1473,47-8-1499,141-30 1465,-70 2 57,200-42 0,-124 34-285,-139 27 93,97-10-1,-41 9 2596,-158 25-9229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24575,'13'161'0,"0"7"0,-14-121 0,2 0 0,13 85 0,14 55 0,-5-21 0,-19-132 0,-1 1 0,-1 41 0,-3-44 0,2 0 0,9 60 0,-4-54 0,-1 1 0,-2 72 0,0 3 0,9-44 0,0 10 0,-11-57 0,0 39 0,-1-58 0,0-1 0,0 1 0,-1-1 0,1 0 0,-1 1 0,0-1 0,0 0 0,0 0 0,0 1 0,-1-1 0,0 0 0,1 0 0,-5 4 0,6-6 0,-1-1 0,1 1 0,-1-1 0,1 1 0,-1-1 0,1 0 0,-1 1 0,0-1 0,1 0 0,-1 1 0,0-1 0,1 0 0,-1 0 0,0 0 0,1 1 0,-1-1 0,0 0 0,1 0 0,-1 0 0,0 0 0,1 0 0,-1 0 0,0 0 0,1-1 0,-1 1 0,0 0 0,1 0 0,-1 0 0,0-1 0,1 1 0,-1 0 0,1-1 0,-1 1 0,0-1 0,1 1 0,-1 0 0,1-1 0,-1 1 0,1-1 0,0 0 0,-1 1 0,1-1 0,-1 1 0,1-1 0,0 1 0,0-1 0,-1 0 0,1 1 0,0-1 0,0 0 0,0 1 0,0-1 0,-1 0 0,1 0 0,0 0 0,-8-41 0,6-64-1365,3 83-5461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24575,'1'-1'0,"1"1"0,-1-1 0,0 1 0,1-1 0,-1 0 0,0 0 0,0 1 0,0-1 0,1 0 0,-1 0 0,0 0 0,0 0 0,-1 0 0,1-1 0,0 1 0,0 0 0,0 0 0,-1-1 0,1 1 0,0-3 0,14-35 0,-11 29 0,1-2 0,1 0 0,1 1 0,0 0 0,0 0 0,1 1 0,0 0 0,1 1 0,0 0 0,1 0 0,0 0 0,0 1 0,20-11 0,-20 15 0,0 0 0,0 1 0,0 1 0,1-1 0,-1 1 0,1 1 0,11 0 0,82 4 0,-40-1 0,-55-1 0,9-2 0,0 0 0,0 2 0,-1 0 0,1 1 0,0 1 0,-1 1 0,1 0 0,-1 1 0,26 12 0,-15-1 0,-2 2 0,1 0 0,-2 2 0,-1 0 0,42 46 0,-52-52 0,-9-8 0,1 1 0,-2-1 0,1 1 0,-1 0 0,0 0 0,0 0 0,0 1 0,-1-1 0,-1 1 0,4 11 0,-1 8 0,4 50 0,1 11 0,-8-79 0,0-1 0,-1 0 0,0 1 0,-1-1 0,0 0 0,0 1 0,0-1 0,-1 1 0,-1-1 0,0 0 0,0 0 0,0 0 0,-1 0 0,0 0 0,-1 0 0,1-1 0,-2 1 0,1-1 0,-8 9 0,-31 53 0,5-7 0,-2-2 0,-60 68 0,-37 1 0,34-37 0,80-71 0,-45 30 0,18-14 0,-56 40 0,106-77 0,0 0 0,-1 1 0,1-1 0,0 0 0,-1 0 0,1 0 0,0 0 0,0 1 0,-1-1 0,1 0 0,0 0 0,0 1 0,-1-1 0,1 0 0,0 0 0,0 1 0,-1-1 0,1 0 0,0 1 0,0-1 0,0 0 0,0 1 0,0-1 0,0 0 0,-1 1 0,1-1 0,0 0 0,0 1 0,0-1 0,0 0 0,0 1 0,0-1 0,0 0 0,0 1 0,1-1 0,-1 0 0,0 1 0,0-1 0,0 0 0,0 1 0,0-1 0,1 0 0,-1 1 0,0-1 0,0 0 0,1 1 0,21 6 0,28-3 0,-26-2 0,0 0 0,0 2 0,43 13 0,-44-10 0,1-2 0,-1 0 0,1-1 0,26 0 0,-26-3 0,0 2 0,29 5 0,-29-3 0,1-1 0,27 0 0,29-2-189,0 3 0,113 22 0,159 18-1120,-237-34 1073,428 1 236,-324-15 0,-218 3 44,1 1 0,-1-1 0,1 0 0,-1 0 0,0-1 0,1 1 0,-1 0 0,0-1 0,1 1 0,-1-1 0,0 0 0,0 0 0,1 0 0,-1 0 0,0 0 0,0 0 0,0-1 0,0 1 0,0-1 0,-1 1 0,1-1 0,0 0 0,2-3 0,-4 3-6,1 0 0,-1-1-1,0 1 1,0 0 0,0 0 0,0 0-1,-1-1 1,1 1 0,0 0-1,-1 0 1,0 0 0,1 0 0,-1 0-1,0 0 1,0 0 0,0 0-1,0 0 1,0 0 0,-1 1 0,1-1-1,-1 0 1,1 1 0,-1-1-1,1 1 1,-1-1 0,0 1 0,-2-1-1,-44-31-1402,33 25-5461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24575,'-8'2'0,"1"0"0,-1 0 0,1 1 0,-1 0 0,-8 5 0,0-1 0,1 1 0,1-1 0,1 2 0,-1 0 0,1 1 0,1 0 0,0 0 0,0 2 0,1-1 0,0 2 0,1-1 0,-15 26 0,9-11 0,1 1 0,2 1 0,0 0 0,2 1 0,-8 33 0,13-28 0,2 1 0,1 0 0,2 0 0,4 55 0,0-1 0,-4 14 0,3 111 0,2-187-202,1 0 0,1 0 0,14 37 0,-4-14 244,4 8-42,3 0 0,38 69 0,-6-14 0,-35-75 23,2-2-1,2-1 1,1-1-1,1 0 1,2-2 0,36 32-1,-43-44 206,41 33 0,-52-47-209,-1-1 0,1 0 0,0-1 0,0 0 0,1 0 0,-1-1 0,22 5 0,-22-7-19,20 5 0,1-2 0,50 3 0,-70-8 0,0 0 0,-1-1 0,1-1 0,-1 1 0,0-2 0,1 1 0,-1-2 0,0 1 0,0-1 0,-1-1 0,16-9 0,-4 1 0,-1 0 0,-1-2 0,0 0 0,-1-1 0,-1-1 0,-1-1 0,0 0 0,-1-1 0,13-22 0,10-21-1365,-32 47-5461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24575,'-11'0'0,"-1"0"0,1 1 0,0 0 0,-1 1 0,1 0 0,0 1 0,0 0 0,0 1 0,1 1 0,-1-1 0,1 1 0,0 1 0,1 0 0,-1 0 0,1 1 0,0 0 0,1 1 0,-14 16 0,-10 5 0,25-24 0,1 1 0,-1 0 0,1 1 0,0-1 0,0 1 0,1 1 0,-6 8 0,-16 35 0,-48 63 0,43-65 0,-26 53 0,27-47 0,25-41 0,-1 0 0,2 0 0,0 1 0,0 0 0,2 0 0,0 0 0,0 0 0,0 16 0,5 129 0,1-66 0,-3-78 0,1 0 0,0 1 0,2-1 0,0 0 0,0 0 0,2 0 0,0 0 0,1-1 0,0 1 0,1-2 0,1 1 0,0-1 0,1 0 0,1-1 0,12 14 0,-16-21 0,1-1 0,0 0 0,0 0 0,0-1 0,1 0 0,-1 0 0,1-1 0,0 0 0,13 3 0,78 13 0,-92-18 0,1 0 0,-1 0 0,0-1 0,0 0 0,0-1 0,0 1 0,1-2 0,-1 1 0,0-1 0,0 0 0,-1 0 0,1 0 0,0-1 0,-1-1 0,10-5 0,-10 4 0,1-1 0,-1 0 0,1 0 0,-2 0 0,1-1 0,-1 0 0,0 0 0,0-1 0,-1 1 0,0-1 0,0 0 0,3-12 0,11-27 0,-9 25 0,-1-1 0,-1 0 0,6-35 0,10-50 0,-15 79 0,-2 0 0,-1 0 0,3-52 0,-9-10 0,-1 109 0,-2 0 0,0-1 0,-1 0 0,0 0 0,-2 0 0,0-1 0,-15 27 0,14-28 0,1 2 0,0-1 0,1 1 0,1 0 0,0 0 0,1 0 0,1 1 0,-1 19 0,2 24 0,5 63 0,0-22 0,-3 376 0,1-459 0,2 0 0,0-1 0,1 1 0,8 24 0,-9-131 0,-3-16-1365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334 453 24575,'2'3'0,"-11"5"0,-17 10 0,20-14 0,-8 5 0,1 1 0,0 0 0,0 1 0,1 1 0,0 0 0,1 0 0,1 1 0,-12 19 0,-7 3 0,23-29 0,1 0 0,-1 1 0,2-1 0,-8 13 0,-13 35 0,3 2 0,3 0 0,-13 59 0,27-96 0,2-1 0,0 0 0,1 1 0,1 0 0,1-1 0,0 1 0,2 0 0,0-1 0,1 0 0,0 1 0,2-1 0,0 0 0,1-1 0,1 1 0,15 25 0,-6-14 0,-13-22 0,1 0 0,-1-1 0,1 1 0,0-1 0,1 0 0,-1 0 0,1 0 0,0-1 0,1 0 0,-1 0 0,1 0 0,0 0 0,1-1 0,-1 0 0,10 4 0,4-1 0,1 0 0,-1-2 0,1 0 0,0-2 0,0 0 0,0-1 0,0-2 0,1 0 0,-1-1 0,40-7 0,-48 4 0,0-1 0,0 0 0,-1-1 0,0-1 0,0 0 0,12-9 0,63-53 0,-67 51 0,-2 0 0,0-2 0,-1 0 0,-1-1 0,-1 0 0,-1-1 0,18-38 0,-17 26 0,-2 0 0,-1-1 0,-2 0 0,11-66 0,-9 7 0,0-158 0,-11 238 0,-1-1 0,-1 1 0,0-1 0,-1 1 0,0 0 0,-1-1 0,0 1 0,-2 1 0,1-1 0,-10-18 0,-13-17 0,19 31 0,-1 0 0,-1 1 0,0 0 0,-1 1 0,-1 0 0,-1 1 0,0 0 0,-1 1 0,-30-24 0,23 24 0,0-1 0,-1 1 0,-1 1 0,-37-16 0,52 26 0,-7-3 0,0 0 0,0 1 0,-1 1 0,-28-4 0,39 8 0,0 0 0,0 0 0,0 0 0,0 1 0,0-1 0,0 1 0,1 1 0,-1-1 0,0 1 0,1-1 0,-1 1 0,1 1 0,-1-1 0,1 1 0,0-1 0,0 1 0,0 0 0,1 1 0,-1-1 0,-3 5 0,-13 15 0,1 1 0,1 1 0,1 0 0,1 2 0,2-1 0,-17 44 0,12-23 0,2 1 0,3 1 0,1 0 0,-9 80 0,0 49 27,9-94-723,-1 128 0,14-191-6130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24575,'2'-5'0,"0"-1"0,0 1 0,1 0 0,0 0 0,0 0 0,1 0 0,-1 1 0,1-1 0,0 1 0,0 0 0,1 0 0,8-7 0,2-1 0,-11 6 0,1 1 0,-1-1 0,0 0 0,-1 0 0,1 0 0,4-13 0,-6 14 0,0-1 0,1 0 0,0 1 0,0 0 0,0-1 0,1 1 0,0 0 0,0 1 0,6-6 0,29-25 0,-29 25 0,0 1 0,1 0 0,0 0 0,1 1 0,0 1 0,0 0 0,15-6 0,22-10 0,-40 18 0,1 0 0,-1 1 0,0 0 0,1 1 0,0 0 0,0 0 0,0 1 0,10-1 0,50 1 0,-43 2 0,1-1 0,-1-1 0,34-7 0,-44 5 0,0 1 0,1 0 0,28 0 0,-39 3 0,0 1 0,0-1 0,0 1 0,0 1 0,0-1 0,0 1 0,-1 0 0,1 1 0,-1-1 0,1 1 0,10 8 0,-10-6 0,-1 1 0,0 0 0,0 0 0,0 0 0,-1 1 0,0 0 0,0 0 0,-1 0 0,0 1 0,0-1 0,-1 1 0,0 0 0,0 0 0,-1 0 0,0 1 0,0-1 0,-1 1 0,0 11 0,0-4 0,-1-1 0,-1 0 0,-1 1 0,0-1 0,-1 0 0,0 0 0,-1 0 0,-1 0 0,-9 19 0,12-30 0,-6 15 0,-2 0 0,0 0 0,-1-1 0,-1 0 0,-22 25 0,4-5 0,25-30 0,-1-1 0,0 0 0,0 1 0,-1-2 0,0 1 0,-8 5 0,6-6 0,-2 1 0,0 1 0,0 0 0,0 0 0,1 1 0,0 1 0,1 0 0,-11 14 0,20-23 0,-1-1 0,1 1 0,0 0 0,0-1 0,-1 1 0,1 0 0,0-1 0,0 1 0,0 0 0,0-1 0,0 1 0,0 0 0,0-1 0,0 1 0,0 0 0,0 0 0,0-1 0,1 1 0,-1 0 0,0-1 0,0 1 0,1-1 0,-1 1 0,0 0 0,1-1 0,-1 1 0,1-1 0,-1 1 0,1 0 0,23 14 0,31 2 0,-54-17 0,21 7 0,1 0 0,22 12 0,36 12 0,-46-22 0,-1 1 0,-1 2 0,57 28 0,-10-1 0,-61-31 0,1 1 0,-2 1 0,1 0 0,24 19 0,-38-24 0,1 0 0,-1 1 0,0-1 0,0 1 0,-1 0 0,0 0 0,0 1 0,0-1 0,-1 1 0,0 0 0,0 0 0,-1 0 0,1 0 0,-2 0 0,1 0 0,0 14 0,0-10 0,-2 0 0,0 1 0,0-1 0,-1 0 0,0 1 0,-1-1 0,0 0 0,-1 0 0,-1 0 0,1-1 0,-1 1 0,-1-1 0,0 0 0,-1 0 0,0 0 0,0-1 0,-1 0 0,0 0 0,-1-1 0,0 0 0,-10 9 0,0-1 0,0 0 0,0-2 0,-2 0 0,0-1 0,0 0 0,-24 9 0,-34 21 0,58-31 0,0 0 0,-40 16 0,23-14 0,-50 30 0,-12 4 0,33-11 67,56-30-271,0 0-1,-1-1 0,0 0 1,0-1-1,0 0 1,-16 4-1,9-6-6621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51 250 24575,'1'-11'0,"0"1"0,1-1 0,0 0 0,4-10 0,6-39 0,-13 2 0,1 53 0,1 17 0,1 4 0,3 22 0,14 48 0,-11-58 0,-2 0 0,-1 1 0,2 47 0,-6-25 0,-3 1 0,-1-1 0,-3-1 0,-19 75 0,13-80 0,4-12 0,-18 45 0,21-68 0,-2 5 0,1 0 0,0 0 0,1 0 0,0 1 0,2-1 0,0 1 0,-2 28 0,5-44 0,0 1 0,-1-1 0,1 1 0,0-1 0,0 1 0,0-1 0,0 1 0,0-1 0,0 1 0,1-1 0,-1 0 0,0 1 0,0-1 0,0 1 0,0-1 0,1 1 0,-1-1 0,0 1 0,0-1 0,1 0 0,-1 1 0,0-1 0,1 1 0,-1-1 0,0 0 0,1 1 0,-1-1 0,0 0 0,1 0 0,-1 1 0,1-1 0,-1 0 0,1 0 0,-1 0 0,1 1 0,-1-1 0,0 0 0,1 0 0,-1 0 0,1 0 0,-1 0 0,1 0 0,-1 0 0,1 0 0,-1 0 0,1 0 0,-1 0 0,1-1 0,-1 1 0,1 0 0,-1 0 0,1 0 0,-1 0 0,0-1 0,1 1 0,-1 0 0,1-1 0,-1 1 0,0 0 0,1-1 0,-1 1 0,0 0 0,1-1 0,-1 0 0,22-24 0,3-21 0,49-69 0,-42 71 0,98-146 0,-83 119 0,-31 49 0,-1-1 0,23-45 0,-5 6 0,-26 49 0,1 1 0,-2-1 0,0-1 0,0 1 0,-1-1 0,4-21 0,-3-5 0,2 0 0,1 0 0,3 1 0,17-43 0,-29 81 0,0 1 0,0 0 0,0-1 0,0 1 0,0 0 0,0 0 0,0-1 0,0 1 0,0 0 0,0-1 0,0 1 0,1 0 0,-1 0 0,0-1 0,0 1 0,0 0 0,0 0 0,0-1 0,1 1 0,-1 0 0,0 0 0,0-1 0,0 1 0,1 0 0,-1 0 0,0 0 0,0 0 0,1-1 0,-1 1 0,0 0 0,0 0 0,1 0 0,-1 0 0,0 0 0,0 0 0,1 0 0,-1 0 0,0 0 0,1 0 0,-1 0 0,0 0 0,0 0 0,1 0 0,-1 0 0,0 0 0,1 0 0,-1 0 0,0 0 0,1 0 0,4 19 0,-3 28 0,-2-47 0,0 61 0,-2-7 0,3-1 0,14 90 0,22 109 0,-34-234 0,1 1 0,0 0 0,2-1 0,13 32 0,-11-31 0,-1 0 0,-1 0 0,0 0 0,3 31 0,-4-26 0,0-1 0,1 0 0,1 0 0,1-1 0,1 0 0,13 22 0,18 47 0,-32-73-30,1 0-1,1-1 1,0 0-1,2 0 1,0-2-1,0 1 1,24 21-1,-3-2-1090,-19-18-5705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24575,'730'0'0,"-717"0"0,-1 1 0,1 0 0,-1 1 0,0 0 0,0 1 0,0 0 0,0 1 0,14 7 0,-26-11-36,1 0 0,-1 0 0,0 0 1,1 0-1,-1 0 0,1 1 0,-1-1 0,0 0 0,1 0 0,-1 1 0,1-1 0,-1 0 0,0 1 0,1-1 0,-1 0 0,0 1 0,0-1 1,1 0-1,-1 1 0,0-1 0,0 1 0,1-1 0,-1 0 0,0 1 0,0-1 0,0 1 0,0-1 0,0 1 0,0-1 0,0 1 0,0-1 1,0 1-1,0-1 0,0 0 0,0 1 0,0-1 0,0 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24575,'-1'30'0,"-10"55"0,5-55 0,-1 52 0,8 850 0,-2-923-227,1 0-1,-1 0 1,0 0-1,-1 0 1,-4 11-1,1-4-6598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24575,'0'11'0,"1"9"0,-1 0 0,-1 1 0,0-1 0,-2 0 0,0 0 0,-1 0 0,-1-1 0,-9 23 0,-6 14 0,15-39 0,-1 0 0,-15 28 0,-29 55 0,45-89 0,1 0 0,0 1 0,0 0 0,2 0 0,-1 0 0,2 0 0,0 0 0,0 1 0,1-1 0,0 0 0,1 1 0,1-1 0,0 0 0,0 0 0,1 0 0,1 0 0,0-1 0,0 1 0,9 14 0,-8-19 0,0 0 0,0-1 0,0 0 0,1 0 0,0 0 0,0 0 0,1-1 0,0 0 0,0 0 0,0-1 0,0 0 0,16 6 0,6 0 0,1 0 0,36 5 0,-30-7 0,-20-6 0,-1 0 0,0-1 0,26-1 0,-30-1 0,1 1 0,0 0 0,0 1 0,0 0 0,0 1 0,17 4 0,-27-5 0,0 0 0,0 0 0,0 1 0,0-1 0,0 0 0,-1 0 0,1 1 0,0 0 0,-1-1 0,1 1 0,-1 0 0,0-1 0,0 1 0,1 0 0,-1 0 0,0 0 0,0 0 0,-1 0 0,2 3 0,7 49 0,-9-46 0,1-1 0,0 0 0,0 1 0,1-1 0,0 0 0,4 10 0,21 44 0,-22-46 0,1-1 0,1 1 0,0-2 0,15 22 0,-21-34 0,0 0 0,0 0 0,0 0 0,-1 0 0,1 0 0,0 0 0,0 0 0,-1 1 0,1-1 0,-1 0 0,1 1 0,-1-1 0,0 0 0,1 1 0,-1-1 0,0 0 0,0 1 0,0-1 0,0 0 0,0 1 0,0-1 0,0 1 0,-1-1 0,1 0 0,0 1 0,-1-1 0,1 0 0,-1 1 0,1-1 0,-1 0 0,0 0 0,0 0 0,1 1 0,-1-1 0,0 0 0,0 0 0,0 0 0,0 0 0,0-1 0,0 1 0,0 0 0,-1 0 0,-1 0 0,-8 5 0,0 0 0,-1-1 0,0-1 0,-16 4 0,-10 5 0,-18 8-1365,38-18-5461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24575,'479'0'0,"-460"-2"0,0-1 0,0-1 0,-1 0 0,1-1 0,-1-1 0,0-1 0,-1-1 0,26-15 0,-35 18 0,-1 0 0,0-1 0,0 1 0,10-14 0,-11 13 0,1-1 0,-1 1 0,1 0 0,1 0 0,7-4 0,-13 8 11,1 1 0,-1-1 0,1 0 0,-1 0 0,0 0 0,1 0-1,-1 0 1,0 0 0,-1 0 0,4-5 0,-5 7-46,0-1-1,1 0 1,-1 0 0,0 1-1,0-1 1,1 0-1,-1 0 1,0 0 0,0 1-1,0-1 1,0 0 0,0 0-1,0 0 1,0 1 0,0-1-1,-1 0 1,1 0 0,0 0-1,0 1 1,-1-1-1,1 0 1,0 0 0,-1 1-1,1-1 1,-1 0 0,1 1-1,-1-1 1,1 1 0,-1-1-1,1 0 1,-1 1 0,0-1-1,1 1 1,-1-1-1,0 1 1,0 0 0,1-1-1,-1 1 1,0 0 0,0 0-1,-1-1 1,-12-4-6791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24575,'14'0'0,"-1"-1"0,0 1 0,0 0 0,0 1 0,-1 0 0,1 1 0,0 0 0,-1 1 0,1 1 0,-1 0 0,20 9 0,-8 0 0,48 27 0,93 36 0,455 139-1640,-448-163 959,201 51-277,-45-26 958,-81-18 0,106 20-1073,-306-73 1619,-39-7-297,0 2 1,0-1-1,0 1 0,1 1 0,-1-1 0,0 1 1,-1 1-1,1 0 0,0 0 0,7 4 1,-19-5-132,0-1 0,-1 1 0,1-1 1,-1 0-1,1 0 0,-1 0 1,1-1-1,-7 0 0,-118 1-118,61-3 0,0 3 0,-1 4 0,-89 16 0,-106 24-657,133-26 432,51-7 207,37-7-5,0 2 0,1 2 0,-55 18 0,79-21 138,-1-2 0,0 0-1,-31 3 1,34-6-26,0 1 0,0 0 0,0 2 0,1 0-1,-20 7 1,34-8-111,7-2 73,8 1-1445,3-2-5432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24575,'2'9'0,"0"-1"0,0 1 0,0 0 0,1-1 0,1 0 0,-1 0 0,1 0 0,9 13 0,5 13 0,-7-15 0,1 0 0,0 0 0,1-2 0,2 1 0,15 14 0,29 37 0,-22-25-195,2-1 0,63 53 0,-67-65 155,1-1-222,2-2 1,73 41 0,7 5-117,-45-28 378,128 60 0,-135-74 0,-33-15-15,255 119-863,-216-106 627,1-4-1,84 19 0,-26-10 168,56 12-728,-9-15 3257,-242-35-449,32 3-2032,1-2-1,-46-8 0,-93-16 37,112 18 0,0 3 0,0 3 0,-107 8 0,120 0-103,0 1 0,0 2-1,0 2 1,-69 28 0,-166 87-576,214-94 637,-140 71 42,-253 169 0,199-68-423,205-158 383,34-28 253,2 0-1,0 1 1,-19 26-1,32-37-141,0 0 0,1 0 0,0 1 0,0-1-1,1 1 1,0 0 0,0 0 0,1 0 0,0 1 0,1-1-1,-3 20 1,5-27-71,0 0 0,1 0 0,-1 1 0,0-1 0,0 0 0,1 0 0,-1 0 0,1 0 0,0 0 0,0 0 0,0 0 0,0-1 0,0 1 0,0 0 0,0 0 0,0-1 0,1 1 0,-1-1 0,1 1 0,-1-1 0,1 1 0,2 1 0,1-1 0,-1 0 0,1 0 0,-1 0 0,1 0 0,0-1 0,0 0 0,0 0 0,0 0 0,7-1 0,4 0 0,0 0 0,-1-2 0,1 0 0,0 0 0,19-7 0,18-15-1365,-39 16-5461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24575,'0'9'0,"0"0"0,0 1 0,1-1 0,1 0 0,-1 0 0,2 1 0,-1-1 0,1-1 0,1 1 0,-1 0 0,8 11 0,-5-7 0,-1 0 0,0 1 0,-1-1 0,0 1 0,2 20 0,-4-17 0,2-1 0,0 0 0,11 28 0,166 301 0,-108-203 0,-38-80 0,-24-44 0,-1 0 0,12 30 0,-12-19 0,-1 1 0,-1 0 0,4 42 0,-9-56 0,1-1 0,0 1 0,1-1 0,13 25 0,-11-25 0,0 1 0,-2-1 0,1 1 0,3 23 0,3 31 0,-5-33 0,-2 0 0,1 43 0,-1-20 0,-7-73 0,-1 1 0,-1 0 0,0 0 0,-1 0 0,-11-20 0,6 12 0,1 0 0,-10-35 0,13 23 0,-2-60 0,-3-12 0,-39-146 0,-1-52 0,39 236 0,-36-217 0,40 246 0,6 31 0,0 0 0,0-1 0,1 1 0,0-1 0,0 1 0,1-1 0,0-6 0,0 12 0,1-1 0,-1 0 0,1 0 0,0 1 0,0-1 0,-1 0 0,1 1 0,0-1 0,0 1 0,0-1 0,1 1 0,-1 0 0,0-1 0,0 1 0,1 0 0,-1 0 0,1 0 0,-1 0 0,1 0 0,-1 0 0,1 0 0,0 0 0,-1 1 0,1-1 0,0 1 0,0-1 0,-1 1 0,1 0 0,0 0 0,2 0 0,23-3 0,1 1 0,47 4 0,-50 0 0,0-2 0,0 0 0,-1-1 0,26-6 0,47-11 0,113-7 0,-112 15 0,54-3 0,-110 14 0,-28 0 0,0 0 0,1-1 0,-1-1 0,0 0 0,17-4 0,-20-2 0,-22 1 0,-24 3 0,15 9 0,0 0 0,1 2 0,-1 0 0,2 1 0,0 1 0,-29 20 0,-26 14 0,34-21 0,-47 36 0,32-21 0,7 3-1365,34-26-5461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24575,'-2'132'0,"4"144"0,2-245 0,2 0 0,9 32 0,-7-35 0,-2-1 0,6 55 0,-10-1 0,11 116 0,-7-124-245,-4 88 0,1 13 193,8-56 52,2 63 0,3 32-1555,-6-108 779,0-4 776,5 104 0,-13-158 24,3 0-1,13 64 1,-9-66 106,-2 1-1,3 72 1,-12-92 111,3 1 1,0-1-1,1 0 0,2 0 1,0 0-1,2 0 0,1-1 1,1 0-1,15 33 0,-5-6-241,-16-139 0,-1-27 0,-3-81 0,-10 128 0,8 48 0,0 0 0,-1-28 0,1-5 0,-2 0 0,-2 0 0,-27-89 0,31 125 0,-10-27 0,2 0 0,-7-55 0,5 20-308,-3 1-1,-34-93 0,24 87 192,-3-18 110,-89-249-46,103 313-1128,3 6-4726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24575,'881'0'0,"-875"0"-106,-3 0 9,1 0 1,-1 0-1,1 0 0,0 0 0,-1 0 0,1-1 0,-1 0 0,1 0 0,-1 0 1,1 0-1,-1 0 0,5-3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24575,'0'-1'0,"0"0"0,0 0 0,0 1 0,1-1 0,-1 0 0,0 0 0,1 1 0,-1-1 0,1 0 0,-1 1 0,1-1 0,-1 0 0,1 1 0,-1-1 0,1 1 0,0-1 0,-1 1 0,1-1 0,0 1 0,-1-1 0,1 1 0,0 0 0,0-1 0,-1 1 0,1 0 0,0 0 0,0-1 0,0 1 0,-1 0 0,1 0 0,0 0 0,0 0 0,0 0 0,-1 0 0,1 0 0,0 0 0,1 1 0,40 5 0,-30-3 0,78 4 0,157-6 0,-107-3 0,-77 1 0,74 3 0,-135-3-50,-1 1-1,1 0 1,-1 0-1,1 0 0,-1 1 1,1-1-1,-1 0 1,1 1-1,-1-1 1,1 0-1,-1 1 0,1 0 1,-1-1-1,0 1 1,1 0-1,-1 0 1,0 0-1,0 0 0,1 0 1,-1 0-1,0 0 1,0 0-1,0 0 1,0 1-1,-1-1 1,2 2-1,-1 7-6775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18 117 24575,'0'0'0,"-1"0"0,0 0 0,1 0 0,-1 0 0,1-1 0,-1 1 0,1 0 0,-1 0 0,1 0 0,-1 0 0,1 0 0,-1 1 0,0-1 0,1 0 0,-1 0 0,1 0 0,-1 0 0,1 0 0,-1 1 0,1-1 0,-1 0 0,1 1 0,-1-1 0,1 0 0,0 1 0,-1-1 0,1 0 0,-1 1 0,1-1 0,0 1 0,-1-1 0,1 0 0,0 1 0,0-1 0,-1 1 0,1-1 0,0 1 0,0 0 0,0-1 0,-1 1 0,2 0 0,-1 0 0,1 0 0,0 0 0,-1-1 0,1 1 0,0 0 0,-1 0 0,1-1 0,0 1 0,0 0 0,0-1 0,-1 1 0,1-1 0,0 1 0,0-1 0,0 0 0,0 1 0,0-1 0,0 0 0,0 0 0,0 1 0,2-1 0,14 1 0,1-1 0,0-1 0,-1 0 0,1-1 0,-1-1 0,1-1 0,-1 0 0,20-9 0,35-7 0,56-7 0,21 2 0,-9 0 0,-187 15-1365,30 5-5461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26 24575,'-9'0'0,"-36"-1"0,0 2 0,0 1 0,0 3 0,-67 16 0,90-14 0,-1 2 0,1 1 0,-32 19 0,6-3 0,18-13 0,24-11 0,0 0 0,0 1 0,0 0 0,0 0 0,1 0 0,0 1 0,0 0 0,-9 8 0,-49 44 0,51-48 0,1 1 0,1 0 0,-1 1 0,1 0 0,1 1 0,0 0 0,0 1 0,1-1 0,-7 15 0,6-6 0,0 0 0,1 1 0,1 0 0,1 0 0,1 1 0,1 0 0,0-1 0,0 33 0,4-3 0,3 75 0,-2-119 0,1-1 0,0 1 0,1-1 0,0 1 0,-1-1 0,2 0 0,-1 0 0,1 0 0,0-1 0,0 1 0,1-1 0,8 8 0,-5-5 0,0-1 0,0-1 0,0 1 0,1-1 0,0 0 0,0-1 0,17 7 0,-7-8 0,0 0 0,1-1 0,0-1 0,-1-1 0,1-1 0,0 0 0,-1-2 0,38-7 0,-52 7 0,1 0 0,-1 0 0,0-1 0,0 1 0,0-1 0,-1-1 0,1 1 0,-1-1 0,1 1 0,-1-1 0,6-8 0,39-57 0,-37 49 0,2-4 0,-2 0 0,11-28 0,10-21 0,-14 33 0,19-58 0,5-13 0,-34 89 0,-1-1 0,0 1 0,-2-1 0,-1-1 0,3-33 0,-2-118 0,-7 203 0,2 222 0,11-183 0,-7-49 0,-2 1 0,3 27 0,-2-4 0,3 0 0,1-1 0,2-1 0,25 66 0,-24-75 0,-7-19 0,1 0 0,0 0 0,1-1 0,0 0 0,1 0 0,0 0 0,0-1 0,1 0 0,1-1 0,0 1 0,0-2 0,1 1 0,0-1 0,0-1 0,14 8 0,-21-14 0,0 0 0,0 0 0,0-1 0,0 1 0,0 0 0,1-1 0,-1 0 0,0 0 0,0 0 0,0 0 0,0-1 0,1 1 0,-1-1 0,0 0 0,0 0 0,0 0 0,0 0 0,0 0 0,-1-1 0,1 1 0,0-1 0,-1 0 0,1 1 0,-1-1 0,1-1 0,-1 1 0,0 0 0,0-1 0,0 1 0,0-1 0,0 1 0,-1-1 0,3-3 0,6-13 0,-1 0 0,0-1 0,11-39 0,-12 31 0,122-292 0,-130 319 0,0 0 0,1 0 0,-1 0 0,0 0 0,0 0 0,1 1 0,-1-1 0,1 0 0,-1 0 0,1 0 0,-1 0 0,1 1 0,0-1 0,-1 0 0,1 0 0,0 1 0,0-1 0,-1 1 0,1-1 0,0 1 0,0-1 0,0 1 0,0-1 0,0 1 0,1-1 0,-1 2 0,-1-1 0,1 1 0,0 0 0,0-1 0,-1 1 0,1 0 0,0 0 0,-1-1 0,1 1 0,-1 0 0,1 0 0,-1 0 0,1 0 0,-1 0 0,1 0 0,-1 0 0,0-1 0,1 3 0,7 53 0,-7-44-116,0 1-134,-1-1 0,0 1 1,-1 0-1,-4 24 0,-1-19-6576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0:5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1612 28 24575,'-43'-2'0,"-52"-9"0,53 5 0,-56-1 0,-34 6 0,-140 4 0,260 0 0,1 0 0,-1 0 0,1 2 0,0-1 0,0 1 0,-15 9 0,-1 0 0,-15 9 0,1 1 0,-64 51 0,88-59 0,1 1 0,0 0 0,1 1 0,1 1 0,-21 38 0,-45 76 0,-122 224 0,155-268 0,19-37 0,-22 58 0,27-54 0,12-30 0,0 0 0,2 1 0,1 0 0,-6 40 0,4 0 0,4-24 0,-3 70 0,9-105 0,0 13 0,1 0 0,0-1 0,5 24 0,-4-36 0,1-1 0,-1 1 0,1 0 0,1-1 0,-1 0 0,1 0 0,0 0 0,1 0 0,0-1 0,0 0 0,8 8 0,8 8 0,1 0 0,0-2 0,2-1 0,0-1 0,2-1 0,49 25 0,-1-4 0,-54-26 0,0-2 0,22 10 0,-24-13 0,0 2 0,0 0 0,16 13 0,-18-12 0,1 0 0,0 0 0,23 8 0,56 11-350,1-5-1,107 13 0,-194-35 350,76 13 1,-28-3 0,1-3 0,81 1 0,402-11-1497,-528 0 1605,-1-1 0,1 0 0,-1 0 0,1-1 0,-1-1 0,0 0 0,0-1 0,-1-1 0,1 1 0,22-16 0,-15 7 107,-1 0 1,0-2-1,-1 0 1,-1-1-1,22-27 1,-27 28-206,-1-1 1,-1-1 0,-1 0 0,0 0 0,-1-1 0,-1 0 0,6-27 0,-1-8-20,8-80 0,-15 71 9,-2-1 0,-8-81 0,0 104 0,-16-56 0,-3-16 0,14 51 0,4 32 0,-3-54 0,6 50 0,-2 1 0,-2 1 0,-1-1 0,-20-53 0,13 39 0,4 14 0,-1 0 0,-2 0 0,-34-58 0,40 78 0,-2 0 0,1 0 0,-2 0 0,0 2 0,0-1 0,-1 1 0,0 1 0,-1 0 0,0 1 0,-27-14 0,12 11 0,-1 1 0,0 1 0,0 2 0,-1 1 0,0 2 0,-40-3 0,-189 6 0,128 5 0,101-2 0,1 1 0,-1 1 0,1 2 0,0 1 0,0 2 0,1 0 0,0 2 0,-48 24 0,-12 5 0,-86 43 0,153-70 0,1 0 0,0 1 0,1 1 0,0 1 0,1 0 0,-25 28 0,42-41 0,0-1 0,0 0 0,-1 1 0,1-1 0,1 1 0,-1-1 0,0 1 0,0 0 0,1-1 0,-1 1 0,0 0 0,1 0 0,0-1 0,-1 1 0,1 0 0,0 0 0,0 0 0,0-1 0,0 1 0,0 0 0,1 0 0,-1 0 0,1-1 0,-1 1 0,2 3 0,0-3 0,0 1 0,0 0 0,1-1 0,-1 1 0,1-1 0,-1 0 0,1 0 0,0 0 0,0 0 0,0 0 0,0-1 0,5 3 0,10 2 0,0 0 0,1-2 0,33 5 0,-12-4-227,1-2-1,0-2 1,0-2-1,-1-2 1,49-8-1,-64 5-6598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0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24575,'18'0'0,"7"-1"0,0 2 0,45 6 0,-63-5 0,0-1 0,0 1 0,0 1 0,0 0 0,0 0 0,0 0 0,-1 0 0,1 1 0,-1 0 0,0 1 0,0-1 0,-1 1 0,10 11 0,-5-4 0,0 1 0,-1 0 0,-1 1 0,0 0 0,-1 0 0,-1 1 0,0 0 0,5 22 0,-6-10 0,0-1 0,-2 1 0,-1 1 0,-2 29 0,0 9 0,1-34 0,-1 0 0,-1 0 0,-2 0 0,-1-1 0,-1 1 0,-18 54 0,-23 18 0,45-102 0,-4 7 0,6-12 0,5-22 0,-2-20 0,-1 8 0,9-46 0,-3 44 0,-5 17 0,1-1 0,1 1 0,13-30 0,28-80 0,-38 98 0,2 1 0,2 1 0,24-47 0,-18 46 0,-1 2 0,33-44 0,-46 69 0,0-1 0,-1 1 0,0-1 0,-1 1 0,1-1 0,-1 0 0,-1-1 0,1 1 0,-1 0 0,0-1 0,-1 1 0,1-10 0,-5 252 0,4-127 0,0-90 0,1 1 0,1-1 0,0 0 0,1 0 0,1 0 0,12 29 0,56 98 0,-64-130 0,1-1 0,0 0 0,1 0 0,1-1 0,0 0 0,1-1 0,0 0 0,29 18 0,-18-15 0,1-1 0,1-1 0,0-1 0,48 14 0,-57-22 0,0-1 0,0 0 0,0-1 0,1-1 0,27-1 0,-33-1 0,-1 0 0,0 0 0,0-1 0,0-1 0,0 0 0,0 0 0,0-1 0,0-1 0,13-7 0,-17 7 0,-1 0 0,0 0 0,0-1 0,-1 1 0,0-1 0,0-1 0,0 1 0,-1-1 0,0 1 0,0-1 0,-1-1 0,4-7 0,-3 3 0,0-1 0,0 0 0,-2-1 0,1 1 0,-2 0 0,1-17 0,-2 19 0,-1-1 0,0 1 0,-1-1 0,0 1 0,0 0 0,-2 0 0,1 0 0,-1 0 0,-1 0 0,0 1 0,0 0 0,-1 0 0,0 0 0,-1 1 0,0 0 0,-1 0 0,0 1 0,0 0 0,-1 0 0,0 1 0,0 0 0,0 1 0,-1 0 0,0 0 0,-12-4 0,-11-7-1365,19 10-5461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24575,'-3'2'0,"0"0"0,0 0 0,1 0 0,-1 0 0,1 0 0,-1 1 0,1-1 0,0 1 0,0 0 0,0 0 0,0 0 0,0-1 0,0 2 0,0 2 0,-8 10 0,0-4 0,0 0 0,1 0 0,1 1 0,0 1 0,1-1 0,1 1 0,0 1 0,1-1 0,0 1 0,-3 19 0,-1 13 0,2 0 0,-2 87 0,8-19 0,4 97 0,0-189 0,2-1 0,0 0 0,1 0 0,2-1 0,0 0 0,1 0 0,1-1 0,15 23 0,16 20 0,54 61 0,-66-92 0,1-1 0,2-2 0,1-1 0,1-1 0,2-2 0,0-2 0,58 28 0,-45-20 67,-37-22-425,-1-2 0,1 1 0,21 8 0,-14-9-6468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0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24575,'0'-1'0,"1"0"0,-1 0 0,0 0 0,0 0 0,1 1 0,-1-1 0,0 0 0,1 0 0,-1 0 0,1 1 0,-1-1 0,1 0 0,-1 0 0,1 1 0,-1-1 0,1 0 0,0 1 0,-1-1 0,1 1 0,0-1 0,0 1 0,0-1 0,-1 1 0,1 0 0,0-1 0,0 1 0,0 0 0,0 0 0,0-1 0,-1 1 0,1 0 0,0 0 0,0 0 0,0 0 0,2 0 0,0 0 0,-1 0 0,1 1 0,0-1 0,0 0 0,0 1 0,0 0 0,-1-1 0,1 1 0,0 0 0,3 2 0,23 19 0,-2 1 0,0 2 0,-1 0 0,36 48 0,-39-46 0,109 105 0,-113-110 0,-2 1 0,0 0 0,14 30 0,-25-40 0,0-1 0,-1 0 0,-1 1 0,0 0 0,-1 0 0,0 1 0,-1-1 0,1 25 0,-2 1-13,-1 9 27,-5 52 0,3-83-35,-1-1 1,0 0-1,-1-1 0,-1 1 0,-1-1 0,0 0 1,-9 17-1,-9 6-524,-1 0 0,-1-2 0,-40 41-1,-101 87-58,75-76-103,54-50-3841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811 107 24575,'0'-4'0,"-1"-1"0,1 1 0,-1 0 0,1 0 0,-1-1 0,0 1 0,-1 0 0,1 0 0,-1 0 0,0 0 0,0 0 0,0 0 0,0 1 0,-1-1 0,0 1 0,1 0 0,-1-1 0,0 1 0,-1 0 0,1 1 0,0-1 0,-1 1 0,0-1 0,1 1 0,-1 0 0,0 0 0,0 1 0,0-1 0,-1 1 0,1 0 0,0 0 0,-8-1 0,-12-1 0,1 1 0,-1 2 0,1 0 0,-42 5 0,55-4 0,0 1 0,0 0 0,0 0 0,0 1 0,0 1 0,0-1 0,1 2 0,0-1 0,0 1 0,0 0 0,-11 10 0,-33 19 0,41-27 0,-1 0 0,1 1 0,-19 17 0,-46 37 0,63-52 0,0 0 0,1 0 0,0 1 0,1 1 0,0 0 0,0 1 0,-18 27 0,9 2 0,-21 54 0,12-25 0,25-58 0,1 0 0,1 0 0,0 0 0,0 1 0,1-1 0,0 24 0,8 82 0,-4-108 0,1 1 0,0-1 0,0 1 0,2-1 0,-1-1 0,1 1 0,1 0 0,0-1 0,0 0 0,1-1 0,0 1 0,17 15 0,-9-10 0,0-1 0,1-1 0,0 0 0,1-1 0,1-1 0,30 14 0,154 56 0,-167-71 0,0-1 0,1-2 0,69 6 0,110-11 0,-112-4 0,-91 2 0,0-1 0,0 0 0,0-1 0,-1 0 0,1-1 0,0 0 0,-1-1 0,0 0 0,15-9 0,1-3 0,-1-1 0,32-27 0,-52 39 0,-1 0 0,-1 0 0,1-1 0,-1 0 0,1 0 0,-2 0 0,6-10 0,-5 8 0,0 1 0,0 0 0,1 0 0,10-12 0,-3 5-58,-1 0 0,-1 0 0,0-1 0,-1 0 0,0-1 0,-2 0 0,12-32 0,-9 21-843,-4 12-5925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24575,'-9'2'0,"-1"0"0,1 1 0,-1 0 0,1 1 0,0 0 0,0 0 0,1 1 0,-1 0 0,1 0 0,0 1 0,-12 11 0,-24 14 0,38-26 0,-1 0 0,0 0 0,1 1 0,0 0 0,0 0 0,1 1 0,0-1 0,0 1 0,-6 12 0,-33 75 0,29-56 0,9-19 0,1 0 0,1 0 0,1 0 0,1 0 0,0 1 0,2 0 0,0-1 0,4 25 0,-2 18 0,0-41 0,1 0 0,2 1 0,0-1 0,1-1 0,0 1 0,2-1 0,1 0 0,13 22 0,-21-40 0,1 3 0,1-1 0,0 1 0,1-1 0,-1 1 0,1-1 0,0 0 0,0-1 0,0 1 0,1-1 0,-1 1 0,1-1 0,-1-1 0,1 1 0,0-1 0,0 0 0,1 0 0,-1 0 0,0 0 0,1-1 0,8 1 0,12 1 0,-1-2 0,1 0 0,32-4 0,-7 0 0,-31 1 0,0-1 0,-1 0 0,0-2 0,1 0 0,-1-1 0,-1-1 0,0-1 0,0 0 0,25-17 0,44-18 0,-66 32 0,0-1 0,-2 0 0,33-27 0,-22 16 0,-23 18 0,0-2 0,-1 1 0,0 0 0,0-1 0,-1 0 0,0-1 0,0 1 0,-1-1 0,0 0 0,0 0 0,0 0 0,-1-1 0,-1 1 0,3-12 0,0-6 0,-2 0 0,0 0 0,-2-40 0,-1 59 0,-1-1 0,1 1 0,-1-1 0,-1 1 0,1 0 0,-1-1 0,-1 1 0,1 0 0,-1 0 0,0 0 0,-1 1 0,0-1 0,0 1 0,0 0 0,-1 0 0,1 0 0,-2 1 0,1-1 0,0 1 0,-1 0 0,-10-6 0,6 3 0,1 0 0,-2 0 0,1 1 0,-1 0 0,0 1 0,-1 0 0,1 0 0,-1 2 0,0-1 0,0 2 0,-1-1 0,1 2 0,-1 0 0,1 0 0,-14 1 0,10 0 0,1 2 0,-1 0 0,1 1 0,-1 0 0,1 1 0,0 1 0,0 1 0,1 0 0,-1 0 0,1 2 0,0 0 0,0 0 0,1 2 0,0-1 0,1 2 0,-13 11 0,-32 27 0,21-19-683,-34 36 1,56-50-6144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0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24575,'2'-2'0,"0"-1"0,0 1 0,0-1 0,0 1 0,0 0 0,0 0 0,1 0 0,-1 0 0,1 0 0,0 0 0,-1 1 0,1-1 0,0 1 0,4-2 0,3-2 0,41-27 0,2 2 0,0 3 0,2 2 0,61-18 0,0 14 0,122-15 0,-103 29-388,-80 11 47,86-18 0,271-59-1636,516-43-374,-891 119 2389,70-12-945,151-4 1,161-3-544,-28-1 1008,228-10-1175,-361 16 1194,1172-4-751,-943 26 949,-359-4 366,34-1 483,-1 6 0,182 30 0,-197-21 1616,-75-9-1454,-69-4-519,0 0 0,0 1 0,0-1 0,0 0 0,0 1 0,0-1 0,0 1 0,0 0 0,0-1 0,0 1 0,-1 0 0,1 0 0,0 0 0,0 0 0,-1 1 0,1-1 0,-1 0 0,1 1 0,1 2 0,11 35 2494,-7-11-3397,7 36 636,-12-51 0,0 0 0,1 0 0,1 0 0,7 20 0,-3-12 0,-1 1 0,0 1 0,-2-1 0,-1 1 0,-1 0 0,1 34 0,4 30 0,21 170 0,-21-133-391,-8 134 0,-3-92 173,3 1752-1989,-2-1886 2435,-9 54 0,6-53 753,-3 50 0,10-30-759,-1 37 159,-1-83-363,-1 1 1,0-1 0,-1 0-1,1 1 1,-1-1 0,-1 0-1,1 0 1,-1 0 0,-4 7-1,6-13-18,0 0 0,0 0 0,0-1 0,0 1 0,0 0 0,0-1 0,1 1 0,-1-1 0,-1 1 0,1-1 0,0 0 0,0 1 0,0-1 0,0 0 0,0 0 0,0 1 0,0-1 0,0 0 0,0 0 0,-1 0 0,1-1 0,0 1 0,0 0 0,0 0 0,0 0 0,-2-2 0,-35-12 0,22 7 0,-63-29 0,61 26 0,-1 0 0,0 2 0,-25-8 0,2 6 0,-1 2 0,-72-4 0,-133-12-899,146 16 674,-209-9-1009,178 17 1136,-545 16-2107,418-4 1074,-157 17-2266,-65 17 1793,-91-7 1075,145-4 188,-86 36 1261,241-24-565,72-21-278,-133 23 6048,302-44-4578,10-1-671,0 0 0,-42 15 0,62-18-867,1 0 1,-1 0-1,1 0 0,-1 0 1,1 1-1,0-1 1,0 0-1,-1 1 0,1-1 1,0 1-1,0 0 0,-1 2 1,1-2-116,0 0 1,0 0 0,0 0-1,-1 0 1,1-1-1,0 1 1,-1 0-1,1-1 1,-1 1 0,1-1-1,-1 0 1,0 1-1,-2 0 1,-10 3-6721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24575,'-35'0'0,"-15"0"0,-51 6 0,84-4 0,1 1 0,-1 1 0,0 0 0,1 1 0,0 1 0,-28 15 0,27-12 0,1-1 0,1 1 0,1 0 0,-1 1 0,-15 14 0,-7 6 0,33-28 0,0 0 0,1 1 0,-1-1 0,0 1 0,1 0 0,-1 0 0,1 0 0,0 1 0,0-1 0,0 1 0,1 0 0,-1 0 0,1 0 0,0 0 0,0 0 0,0 0 0,1 0 0,-1 1 0,1-1 0,0 1 0,0-1 0,1 1 0,-1-1 0,1 9 0,1-8 0,-1 1 0,1-1 0,-1 0 0,2 0 0,-1 0 0,0 0 0,1 0 0,0 0 0,0 0 0,1 0 0,-1-1 0,1 1 0,0-1 0,6 7 0,0-2 0,0-1 0,1-1 0,0 1 0,17 8 0,36 28 0,-43-28 0,0-1 0,1-1 0,1-1 0,29 13 0,4 3 0,-26-16 0,0-1 0,0-2 0,1-1 0,1-1 0,-1-1 0,1-2 0,43 2 0,-33-1 0,0 3 0,51 16 0,35 8 0,-106-28 0,-1 0 0,0 2 0,0 0 0,-1 1 0,0 1 0,0 1 0,21 14 0,-2-6 0,-35-17 0,0 0 0,0 0 0,1 0 0,-1 0 0,0 0 0,0 1 0,0 0 0,-1-1 0,1 1 0,0 0 0,-1 0 0,1 1 0,-1-1 0,1 0 0,-1 1 0,0 0 0,0-1 0,0 1 0,-1 0 0,1 0 0,-1 0 0,0 0 0,1 0 0,0 7 0,0-2 0,-2 1 0,1 0 0,-1 0 0,0-1 0,-1 1 0,0 0 0,0 0 0,-1-1 0,0 1 0,0-1 0,-1 0 0,0 1 0,-1-1 0,0-1 0,0 1 0,-1 0 0,0-1 0,0 0 0,0 0 0,-8 6 0,-13 13 0,-1-2 0,-1-1 0,-50 31 0,39-28 0,38-26 0,-81 58 0,-122 63 0,151-95 0,-92 32 0,15-38 0,99-15 120,30-5-165,1 0 0,-1 0 0,0 0 0,0 0 0,0 0 0,0-1 0,1 1 0,-1 0 0,0 0 0,0 0 0,0-1 0,0 1 0,1 0 0,-1-1 0,0 1 0,1-1 0,-1 1 0,0-1 0,1 1 0,-1-1 0,0 0 0,1 1 0,-1-1 0,1 0 0,-1 1 0,1-1 0,-1 0 0,1 0 0,0 1 0,-1-1 0,1 0 0,0-1 0,0-7-6781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24575,'-5'2'0,"0"0"0,1 0 0,-1 1 0,0 0 0,1 0 0,0 0 0,-1 0 0,1 1 0,1-1 0,-1 1 0,-6 8 0,0-1 0,-49 60 0,19-20 0,-51 70 0,81-106 0,0 0 0,1 1 0,1 0 0,1 0 0,0 1 0,1 0 0,-6 25 0,-19 50 0,25-74 0,0 0 0,2 0 0,0 0 0,1 0 0,-1 29 0,-4 28 0,2-32 0,0 74 0,5-73 0,-11 75 0,-14 61 0,19-127 0,2 1 0,2-1 0,3 1 0,7 58 0,-6-100 0,2 0 0,-1 0 0,2 0 0,-1-1 0,1 1 0,1-1 0,0 0 0,1 0 0,0-1 0,1 0 0,14 18 0,-3-8 0,1-1 0,2 0 0,-1-1 0,26 16 0,-33-26 0,0-1 0,0 0 0,1 0 0,0-2 0,0 0 0,0 0 0,19 3 0,109 10 0,-41-7 0,-27-4-331,147-4-1,-125-4 213,-48-1 119,65-13 0,-51 6 0,-42 5 112,0 0-1,-1-1 1,0-1 0,-1-1 0,1-1-1,19-12 1,-35 19-112,1-2 0,-1 1 0,0 0 0,1-1 0,-1 1 0,0-1 0,-1 0 0,1 0 0,0 0 0,-1-1 0,0 1 0,0 0 0,0-1 0,0 0 0,0 1 0,-1-1 0,1 0 0,0-5 0,-2 6 0,0 0 0,0 0 0,0-1 0,0 1 0,-1 0 0,1-1 0,-1 1 0,0 0 0,0 0 0,0 0 0,0 0 0,-1 0 0,1 0 0,-1 0 0,0 0 0,0 1 0,0-1 0,0 1 0,0-1 0,0 1 0,-1 0 0,-2-3 0,-23-19-48,18 13-215,-1 2-1,0 0 1,-1 0-1,-16-9 1,13 11-6563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24575,'0'-1'0,"0"1"0,0-1 0,0 0 0,0 0 0,0 1 0,1-1 0,-1 0 0,0 0 0,1 1 0,-1-1 0,0 0 0,1 1 0,-1-1 0,1 0 0,-1 1 0,1-1 0,-1 1 0,1-1 0,0 1 0,-1-1 0,1 1 0,0-1 0,-1 1 0,1-1 0,0 1 0,-1 0 0,1 0 0,0-1 0,0 1 0,0 0 0,-1 0 0,1 0 0,0 0 0,0 0 0,0 0 0,-1 0 0,1 0 0,0 0 0,0 0 0,-1 0 0,1 0 0,0 1 0,0-1 0,-1 0 0,1 1 0,0-1 0,1 1 0,35 17 0,-28-10 0,-1-1 0,-1 1 0,1 0 0,-2 1 0,1 0 0,-1 0 0,0 0 0,-1 1 0,0 0 0,0 0 0,-1 0 0,4 19 0,1 9 0,-2 0 0,2 49 0,-7-63 0,9 49 0,-6-48 0,-1 1 0,0 26 0,-4-27 0,0 0 0,-2-1 0,-1 1 0,-1-1 0,-1 0 0,-2 0 0,0 0 0,-1-1 0,-1 0 0,-22 39 0,10-20 0,-9 15 0,30-58 0,0 1 0,0 0 0,0-1 0,0 1 0,0-1 0,0 1 0,0-1 0,0 1 0,0 0 0,0-1 0,0 1 0,-1-1 0,1 1 0,0 0 0,0-1 0,0 1 0,-1-1 0,1 1 0,0 0 0,0-1 0,-1 1 0,1 0 0,0 0 0,-1-1 0,1 1 0,0 0 0,-1 0 0,1-1 0,0 1 0,-1 0 0,1 0 0,-1 0 0,1 0 0,0-1 0,-1 1 0,1 0 0,-1 0 0,1 0 0,-1 0 0,1 0 0,-1 0 0,1 0 0,0 0 0,-1 0 0,1 1 0,-1-1 0,1 0 0,0 0 0,-1 0 0,1 0 0,-1 0 0,1 1 0,0-1 0,-1 0 0,1 0 0,0 1 0,-1-1 0,1 0 0,0 1 0,-1-1 0,1 0 0,0 1 0,0-1 0,0 0 0,-1 1 0,1-1 0,0 1 0,0 0 0,-2-36 0,6 21 0,1-1 0,0 1 0,1 1 0,1-1 0,13-21 0,14-29 0,-11 21 0,0 1 0,3 1 0,47-57 0,-3 2 0,7-15 0,119-136 0,-155 201 0,-2-2 0,60-99 0,-97 160 0,-4 10 0,-6-2 0,-2 0 0,0 0 0,-1-1 0,-26 34 0,-11 21 0,-19 58 0,14-15 0,45-91 0,1 1 0,1-1 0,2 2 0,0-1 0,2 0 0,2 31 0,0-24 0,-1-21 0,1-1 0,0 1 0,1-1 0,0 1 0,1-1 0,1 0 0,0 0 0,0 0 0,11 25 0,-6-26 0,0 1 0,1-1 0,0 0 0,1-1 0,0 0 0,1-1 0,16 14 0,-19-18 0,3 5 0,1-1 0,-1 0 0,2 0 0,0-2 0,0 0 0,0 0 0,1-1 0,0-1 0,0 0 0,1-1 0,22 5 0,28 1 0,1-4 0,103 0 0,-140-9 0,0 0 0,-1-3 0,1 0 0,-1-2 0,-1-1 0,1-1 0,-1-1 0,28-16 0,-50 24 0,18-8 0,0-2 0,28-19 0,-5 4 0,26-18 0,-68 42 0,0 0 0,0 0 0,0-1 0,-1 1 0,1-1 0,-1 0 0,0 0 0,0 0 0,-1 0 0,1-1 0,-1 1 0,0-1 0,2-5 0,-4 9-34,0 1 0,1-1 0,-1 0 0,0 1 0,0-1-1,1 0 1,-1 0 0,0 1 0,0-1 0,0 0 0,0 0 0,0 0 0,0 1-1,0-1 1,0 0 0,0 0 0,-1 1 0,1-1 0,0 0 0,0 0-1,-1 1 1,1-1 0,0 0 0,-1 1 0,1-1 0,-1 0 0,1 1 0,-1-1-1,1 1 1,-1-1 0,1 1 0,-1-1 0,1 1 0,-1-1 0,0 1 0,1 0-1,-1-1 1,0 1 0,0-1 0,-9 1-6792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24575,'23'2'0,"0"0"0,0 2 0,-1 0 0,23 8 0,-16-4 0,58 9 0,-57-13 0,-1 1 0,0 1 0,0 2 0,0 1 0,-1 1 0,-1 1 0,0 2 0,0 1 0,-2 0 0,1 2 0,25 22 0,23 13 0,-51-37 0,-1 1 0,0 1 0,-1 1 0,35 37 0,-28-20 0,0 1 0,23 40 0,-8-4 0,-20-37 0,-2 1 0,-2 0 0,-1 2 0,16 49 0,-17-35 0,-3 0 0,-2 1 0,-3 0 0,5 69 0,-12-94 0,8 44 0,-5-45 0,3 50 0,-7 5 0,-4 141 0,-1-204 0,-1 0 0,0 0 0,-1 0 0,-1-1 0,-1 0 0,0 0 0,-18 25 0,-4 13 0,23-43 0,0-1 0,-1 0 0,0-1 0,-13 13 0,-19 26 0,26-31 0,-1-1 0,-1 0 0,-1-1 0,0-1 0,-1-1 0,-35 22 0,-21 17 0,26-12 0,24-19 0,-1-1 0,-1-2 0,-1 0 0,-43 22 0,69-41 4,0 1-1,0 0 0,0-1 1,0 0-1,0 1 0,0-1 1,0 0-1,0 1 0,0-1 1,-1 0-1,1 0 0,0 0 0,0 0 1,0 0-1,0 0 0,0 0 1,-1 0-1,1-1 0,0 1 1,0 0-1,0-1 0,0 1 1,0 0-1,0-1 0,0 0 1,0 1-1,0-1 0,0 0 1,0 1-1,0-1 0,1 0 1,-1 0-1,0 0 0,0 0 1,0-1-1,-1-2-168,0 0 0,1 0 0,-1 0 0,1 0 0,0-1 0,1 1 0,-1 0 0,1-5 0,-1-12-6661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125 283 24575,'1'58'0,"0"-19"0,-1 0 0,-2-1 0,-13 76 0,-41 57 0,3-10 0,56-243 0,5 52 0,19-43 0,0 3 0,37-192 0,-19 156 0,-37 70 0,3 1 0,1 0 0,1 1 0,25-46 0,-29 58 0,-8 19 0,-1 0 0,1 0 0,0 0 0,0 1 0,1-1 0,-1 0 0,0 1 0,1-1 0,0 1 0,0-1 0,-1 1 0,5-4 0,-5 7 0,0-1 0,-1 0 0,1 0 0,0 1 0,0-1 0,-1 0 0,1 1 0,0-1 0,-1 1 0,1-1 0,0 1 0,-1-1 0,1 1 0,-1 0 0,1-1 0,-1 1 0,1 0 0,-1-1 0,1 1 0,-1 0 0,0-1 0,1 1 0,-1 0 0,0 0 0,1 1 0,9 22 0,13 64 0,-18-63 0,15 45 0,-8-36 0,11 61 0,-18-67 0,2-1 0,1 0 0,0 0 0,16 30 0,0-10 0,29 78 0,-43-102 0,0-1 0,1-1 0,15 23 0,14 27 0,-7-16 38,-26-46-213,-1 0 0,0 1-1,0-1 1,-1 1-1,-1 1 1,1-1-1,2 12 1,-4-4-6651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24575,'0'72'0,"0"-43"0,0-25 0,0-9 0,0-46 0,4-107 0,-2 137 0,1 0 0,1 0 0,1 0 0,1 0 0,12-28 0,-14 42 0,0 0 0,0 0 0,1 0 0,0 1 0,1-1 0,-1 1 0,1 1 0,8-8 0,-11 11 0,0 0 0,-1-1 0,1 1 0,1 0 0,-1 0 0,0 1 0,0-1 0,1 1 0,-1-1 0,1 1 0,-1 0 0,1 0 0,-1 1 0,1-1 0,0 1 0,-1 0 0,1 0 0,0 0 0,-1 0 0,6 1 0,-5 1 0,0 0 0,-1 0 0,1 0 0,-1 0 0,1 1 0,-1 0 0,0-1 0,1 1 0,-1 0 0,-1 1 0,1-1 0,0 0 0,-1 1 0,0 0 0,0-1 0,0 1 0,0 0 0,-1 0 0,2 4 0,3 12 0,-1 1 0,4 36 0,1-1 0,9 4 0,-14-44 0,1-1 0,-2 1 0,0 0 0,-1 0 0,2 25 0,-10 139 0,2-154 0,-1 0 0,-1 0 0,-2-1 0,-17 46 0,7-34 0,-21 37 0,-15 35 0,12-21 0,-51 99 0,92-185 0,-1-1 0,0 1 0,0-1 0,0 1 0,1-1 0,-1 1 0,1-1 0,-1 1 0,1 0 0,0-1 0,-1 1 0,1 0 0,0-1 0,0 1 0,0 0 0,0-1 0,1 1 0,-1 0 0,0-1 0,1 1 0,-1-1 0,1 1 0,0 0 0,-1-1 0,1 1 0,1 1 0,0-1 0,0-1 0,1 0 0,-1 0 0,0 1 0,0-1 0,1 0 0,-1-1 0,0 1 0,1 0 0,-1-1 0,1 1 0,-1-1 0,1 0 0,-1 0 0,4 0 0,11-1 0,-1-1 0,0-1 0,0 0 0,18-6 0,64-24 0,-32 9 0,1 3 0,1 3 0,0 3 0,71-6 0,89-8 0,-70 7 0,-89 14 0,11-1 0,85 0 0,-26 10 0,-139-1 0,0 0 0,0 0 0,0 0 0,0 0 0,0 0 0,0 0 0,0 0 0,0 0 0,0 0 0,0 0 0,0 0 0,0 0 0,0 1 0,0-1 0,0 0 0,0 0 0,0 0 0,0 0 0,0 0 0,0 0 0,0 0 0,0 0 0,0 0 0,0 0 0,0 0 0,0 0 0,0 1 0,0-1 0,0 0 0,0 0 0,0 0 0,0 0 0,0 0 0,0 0 0,0 0 0,1 0 0,-1 0 0,0 0 0,0 0 0,0 0 0,0 0 0,0 0 0,0 0 0,0 0 0,0 0 0,0 0 0,0 0 0,0 0 0,0 0 0,0 0 0,1 0 0,-13 7 0,-16 3 0,-67 30 0,39-15 0,30-13-1365,4-1-5461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24575,'1082'0'-1365,"-1060"0"-5461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24575,'0'19'0,"0"16"0,1 1 0,1 0 0,10 50 0,14 90 0,-19-132 0,-2 0 0,-2 1 0,-5 88 0,-1-31 0,5 37 0,-5 149 0,2-280-170,0 0-1,-1 1 0,0-1 1,0 0-1,-1 0 0,0 0 1,-7 11-1,2-6-6655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24575,'4'-1'0,"1"0"0,-1 0 0,0-1 0,1 0 0,-1 0 0,0 0 0,0 0 0,6-5 0,10-5 0,2 3 0,0 1 0,1 0 0,0 2 0,0 1 0,0 1 0,32-2 0,-3 4 0,94 8 0,-143-6 0,0 0 0,0 0 0,1 1 0,-1-1 0,0 1 0,0 0 0,0 0 0,0 0 0,0 0 0,0 0 0,-1 1 0,1-1 0,0 1 0,-1 0 0,1 0 0,-1 0 0,1 0 0,-1 0 0,0 1 0,0-1 0,0 1 0,3 4 0,-2 1 0,-1 0 0,1 1 0,-1-1 0,-1 0 0,0 1 0,1 15 0,-1-14 0,9 67 0,-6-47 0,3 43 0,-7-50 0,0 0 0,-2 0 0,0 0 0,-2 0 0,0 0 0,-15 41 0,-49 136 0,63-185 0,-1-1 0,0 0 0,-1 0 0,-14 21 0,11-20 0,0 1 0,-13 32 0,9-13 0,-35 59 0,11-24 0,37-68 0,0 1 0,-1-1 0,1 0 0,0 0 0,0 1 0,1-1 0,-1 1 0,0-1 0,1 1 0,-1-1 0,1 1 0,0-1 0,0 1 0,0-1 0,0 1 0,1-1 0,-1 1 0,0-1 0,1 1 0,0-1 0,0 1 0,0-1 0,1 4 0,1-4 0,-1 0 0,0 0 0,1 1 0,0-2 0,-1 1 0,1 0 0,0 0 0,0-1 0,0 0 0,0 0 0,0 1 0,1-2 0,-1 1 0,0 0 0,0-1 0,1 1 0,5-1 0,12 0 0,0-1 0,0-1 0,0-1 0,0-1 0,0-1 0,31-11 0,28-6 0,44-14-1365,-103 30-5461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24575,'-14'16'0,"1"1"0,0 0 0,-14 28 0,12-20 0,7-8 0,0 0 0,1 0 0,1 0 0,1 1 0,1-1 0,0 1 0,-2 30 0,-7 26 0,9-52 0,0 0 0,2 0 0,0 1 0,1-1 0,4 39 0,-2-50 0,1 0 0,0 0 0,1 0 0,0-1 0,1 1 0,0-1 0,1 0 0,0 0 0,0 0 0,1 0 0,0-1 0,1 0 0,10 11 0,-9-14-56,1 1 0,0-1 0,0-1 0,0 0-1,1 0 1,0-1 0,0 0 0,0 0 0,0-1 0,0-1-1,12 2 1,-7 0-635,3 0-6135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5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24575,'46'0'0,"0"2"0,63 10 0,-42-3 0,0-4 0,125-6 0,-67-2 0,407 3 0,-527 0 0,0 0 0,0 1 0,0-1 0,0 1 0,-1 0 0,1 0 0,0 1 0,6 2 0,-10-3 0,0-1 0,0 1 0,0 0 0,0-1 0,0 1 0,0 0 0,0 0 0,0-1 0,-1 1 0,1 0 0,0 0 0,-1 0 0,1 0 0,0 0 0,-1 0 0,1 0 0,-1 0 0,0 0 0,1 1 0,-1-1 0,0 0 0,0 0 0,0 0 0,0 0 0,0 1 0,0-1 0,0 0 0,0 0 0,0 0 0,0 0 0,-1 0 0,1 0 0,0 1 0,-1-1 0,1 0 0,-1 0 0,0 0 0,1 0 0,-1 0 0,1 0 0,-3 1 0,-6 12-1365,0 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24575,'72'-2'0,"-44"0"0,1 1 0,-1 1 0,1 2 0,33 6 0,-55-6 0,0 1 0,0 1 0,0-1 0,-1 1 0,1 1 0,-1-1 0,0 1 0,0 0 0,-1 0 0,0 0 0,0 1 0,0 0 0,0 0 0,3 7 0,6 6 0,-3-3 0,0 1 0,-2 0 0,0 1 0,-1 0 0,7 23 0,-6-16 0,23 46 0,-24-55 0,-1 0 0,-1 1 0,0-1 0,-1 2 0,-1-1 0,-1 0 0,0 1 0,0 29 0,-1-24 0,10 38 0,-10-53 0,1 1 0,-1 0 0,0-1 0,-1 1 0,0 0 0,-1 0 0,1 0 0,-2 0 0,1 0 0,-4 13 0,4-22 0,0 1 0,0-1 0,0 1 0,0-1 0,0 1 0,0-1 0,0 1 0,0-1 0,0 0 0,0 1 0,0-1 0,-1 1 0,1-1 0,0 0 0,0 1 0,-1-1 0,1 1 0,0-1 0,-1 0 0,1 1 0,0-1 0,-1 0 0,1 1 0,0-1 0,-1 0 0,1 0 0,-1 0 0,1 1 0,0-1 0,-1 0 0,0 0 0,-5-12 0,-1-25 0,4-27 0,3-1 0,3 1 0,2-1 0,20-88 0,-17 124 0,16-42 0,-16 52 0,-1 0 0,-1 0 0,0-1 0,-2 0 0,4-33 0,-5 19 0,2 0 0,1 0 0,11-35 0,-9 37 0,-3-4 0,-6 31 0,2-1 0,-1 1 0,1-1 0,-1 1 0,2-1 0,-1 1 0,0 0 0,1-1 0,0 1 0,1 0 0,2-5 0,-4 10 0,-1 1 0,1-1 0,-1 0 0,1 1 0,0-1 0,-1 0 0,1 1 0,-1-1 0,1 1 0,-1-1 0,1 1 0,-1-1 0,0 1 0,1-1 0,-1 1 0,0 0 0,1-1 0,-1 1 0,0 0 0,0-1 0,1 1 0,-1 0 0,0-1 0,0 1 0,0 0 0,0-1 0,0 1 0,0 0 0,0-1 0,0 1 0,0 0 0,-1 0 0,5 29 0,-5-11 0,-1-1 0,0 1 0,-2-1 0,0 1 0,-1-1 0,-1 0 0,-11 22 0,-14 51 0,15-25 0,3 0 0,2 1 0,3 0 0,2 70 0,6-94 0,-2-29 0,2 0 0,0 1 0,0-1 0,1 0 0,1 0 0,1 0 0,0-1 0,0 1 0,1 0 0,1-1 0,6 13 0,-7-19 0,4 7 0,-1 1 0,2-1 0,0-1 0,1 0 0,0 0 0,0-1 0,2 0 0,-1-1 0,2 0 0,23 16 0,-13-14 0,0 3 0,0-2 0,2-1 0,-1 0 0,2-2 0,0-1 0,0-1 0,50 10 0,57-5-389,152-3-1,-211-9 562,-48 0-51,1-1 1,0-1-1,0-1 1,37-8-1,-61 9-175,0-1-1,0 0 0,-1 0 1,1 0-1,0 0 1,-1 0-1,1 0 0,-1-1 1,0 0-1,1 1 1,-1-1-1,0 0 0,0 0 1,0 0-1,0 0 0,0 0 1,-1 0-1,1-1 1,0 1-1,-1-1 0,0 1 1,0-1-1,0 1 1,1-5-1,2-10-6771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24575,'-1'7'0,"-1"1"0,-1 0 0,0-1 0,0 1 0,-5 8 0,1 0 0,6-15 0,-12 26 0,1 1 0,2 0 0,0 1 0,2 0 0,1 1 0,2-1 0,-4 52 0,8 5 0,4 105 0,-1-182 0,0 1 0,0-2 0,1 1 0,0 0 0,0 0 0,1-1 0,0 0 0,0 0 0,1 0 0,0 0 0,1-1 0,0 0 0,6 7 0,4 1 0,0 0 0,0-1 0,2-1 0,25 16 0,-34-25 0,0 0 0,0-1 0,0 1 0,0-2 0,0 1 0,1-1 0,-1-1 0,1 0 0,0 0 0,-1-1 0,1 0 0,0 0 0,13-4 0,-12 3 0,0-1 0,0-1 0,-1 0 0,1-1 0,-1 0 0,1 0 0,-1-1 0,0-1 0,-1 0 0,0 0 0,11-9 0,-12 6 0,-1 1 0,0-1 0,0-1 0,-1 1 0,0-1 0,-1 0 0,0 0 0,-1-1 0,0 1 0,0-1 0,-2 0 0,5-23 0,-3-8 0,-1 0 0,-2-44 0,-1 26 0,-2-56 0,2 113 4,0 1-1,0 0 1,-1 0 0,1-1-1,-1 1 1,0 0 0,0 0-1,1 0 1,-2 0-1,1 0 1,0 0 0,0 0-1,0 0 1,-1 0 0,1 0-1,-1 1 1,0-1-1,1 0 1,-1 1 0,0 0-1,0-1 1,0 1-1,0 0 1,0 0 0,0 0-1,0 0 1,-1 1 0,-1-2-1,-7 0-179,1 1-1,0 0 1,0 0-1,0 1 1,-11 1-1,13-1-234,-14 1-6415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24575,'-7'4'0,"0"1"0,1 0 0,0 1 0,0 0 0,-9 12 0,12-15 0,-10 12 0,1 1 0,0 0 0,1 0 0,1 1 0,-12 29 0,-7 10 0,23-47 0,0 1 0,1 1 0,0-1 0,0 1 0,1-1 0,1 1 0,0 0 0,0 1 0,-1 16 0,3-23 0,1 0 0,-1 0 0,1 0 0,0 1 0,0-1 0,1 0 0,0 0 0,-1 0 0,2 0 0,-1 0 0,1 0 0,-1 0 0,1-1 0,1 1 0,-1-1 0,1 1 0,-1-1 0,1 0 0,1 0 0,-1 0 0,0 0 0,6 4 0,25 23 0,-25-22 0,-1-1 0,2 0 0,-1 0 0,1-1 0,0 0 0,0-1 0,1 0 0,0 0 0,14 4 0,43 17 0,-52-20 0,0 0 0,0-1 0,35 7 0,-27-8 0,0 0 0,1 2 0,-2 1 0,1 0 0,-1 2 0,-1 1 0,31 18 0,-47-23 0,1-1 0,-1 2 0,0-1 0,-1 0 0,1 1 0,-1 0 0,-1 0 0,1 1 0,-1-1 0,-1 1 0,1 0 0,2 8 0,-2-3 0,-1 0 0,1-1 0,-2 1 0,0 0 0,-1 1 0,0-1 0,-1 14 0,0-20 0,-1 0 0,0 0 0,-1 0 0,0 0 0,0-1 0,0 1 0,-1-1 0,0 0 0,0 1 0,0-1 0,-1 0 0,-7 9 0,-2-2 0,0 0 0,-1-1 0,-23 15 0,36-26 0,-28 27 0,25-23 0,0-1 0,0 1 0,-1-1 0,0 0 0,0 0 0,-8 4 0,-10 6 0,2 0 0,-30 24 0,40-28 0,0 0 0,-1-1 0,0-1 0,0 0 0,-1-1 0,1 0 0,-2 0 0,1-2 0,-1 0 0,0 0 0,-25 4 0,34-9 0,-1 1 0,-1-1 0,0 1 0,0 0 0,0 1 0,1-1 0,-1 1 0,1 1 0,-9 3 0,13-2-1365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24575,'-1'7'0,"0"1"0,0 0 0,0-1 0,-1 1 0,0-1 0,0 0 0,-1 0 0,0 1 0,-7 10 0,-44 59 0,28-42 0,8-6 0,-19 38 0,24-40 0,-1-2 0,-20 29 0,33-55-10,1 1 0,-1 0 0,1 0 1,-1 0-1,1 0 0,-1 0 0,1-1 0,0 1 0,-1 0 0,1 0 0,-1-1 0,1 1 0,0 0 0,-1-1 0,1 1 1,0 0-1,-1-1 0,1 1 0,0-1 0,0 1 0,-1 0 0,1-1 0,0 1 0,0-1 0,0 1 0,0-1 0,-1 1 0,1-1 1,0 1-1,0 0 0,0-1 0,0 1 0,0-1 0,-1-3-1018,-5-7-5798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24575,'7'1'0,"0"0"0,1 0 0,-1 0 0,0 1 0,0 0 0,0 0 0,-1 1 0,1 0 0,0 0 0,-1 0 0,8 6 0,9 8 0,33 31 0,-17-14 0,64 65 0,-88-85 0,-1 1 0,19 26 0,-24-28 0,2 0 0,-1-1 0,2 0 0,-1-1 0,19 14 0,11 8 0,-34-26 0,0 0 0,1-1 0,0 0 0,0 0 0,1 0 0,12 5 0,-20-11 0,0 1 0,0-1 0,0 0 0,-1 1 0,1-1 0,0 0 0,0 0 0,0 0 0,1 1 0,-1-1 0,0 0 0,0-1 0,0 1 0,0 0 0,0 0 0,0 0 0,0 0 0,0-1 0,-1 1 0,1-1 0,0 1 0,0 0 0,0-1 0,0 0 0,0 1 0,0-1 0,-1 1 0,1-1 0,1-1 0,-1 0 0,0-1 0,0 1 0,1 0 0,-1-1 0,-1 1 0,1-1 0,0 0 0,-1 1 0,1-1 0,-1 0 0,0-2 0,0-8 0,0 1 0,-1-1 0,-5-21 0,-32-102-1365,34 117-5461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24575,'0'580'0,"1"-560"0,1-1 0,8 34 0,2 20 0,-13-88-103,1-2-213,-1-1 1,-1 1-1,-4-17 1,0 16-6511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2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24575,'18'0'0,"17"1"0,-1-2 0,0-1 0,56-11 0,18-2 0,-24 4 0,-61 7 0,22-4 0,49-15 0,149-37 0,-111 29-1365,-114 27-5461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 24575,'0'-6'0,"1"0"0,-1 0 0,1 0 0,1 0 0,-1 0 0,1 0 0,2-6 0,-3 10 0,0 0 0,0 0 0,0 0 0,0 1 0,0-1 0,0 0 0,0 0 0,1 1 0,-1-1 0,0 1 0,1-1 0,-1 1 0,1 0 0,0 0 0,-1-1 0,1 1 0,0 0 0,0 1 0,0-1 0,0 0 0,0 0 0,0 1 0,0-1 0,3 1 0,-3 0 0,0 0 0,0 1 0,-1 0 0,1-1 0,0 1 0,-1 0 0,1 0 0,0 0 0,-1 0 0,0 0 0,1 0 0,-1 0 0,0 0 0,1 1 0,-1-1 0,0 1 0,0-1 0,0 1 0,0-1 0,0 1 0,0-1 0,-1 1 0,1 0 0,0 3 0,12 43 0,6 95 0,-15-127 0,6 26 0,-2 0 0,-2 0 0,1 57 0,-9-44 0,0-37 0,1 1 0,0-1 0,2 0 0,0 1 0,7 30 0,-8-48 0,0 0 0,0 0 0,1 0 0,-1 0 0,0 0 0,1 0 0,-1-1 0,0 1 0,1 0 0,0 0 0,-1 0 0,1-1 0,-1 1 0,1 0 0,0-1 0,-1 1 0,1 0 0,0-1 0,0 1 0,0-1 0,-1 1 0,1-1 0,0 0 0,0 1 0,0-1 0,0 0 0,0 1 0,0-1 0,1 0 0,1 0 0,-1-1 0,0 1 0,1-1 0,-1 0 0,0 0 0,0 1 0,1-2 0,-1 1 0,0 0 0,0 0 0,3-3 0,3-3 0,0 0 0,-1 0 0,0-1 0,9-12 0,-13 16 0,0-1 0,1 1 0,0 0 0,0 0 0,0 0 0,0 0 0,1 1 0,-1 0 0,1 0 0,0 0 0,0 0 0,0 1 0,0 0 0,0 0 0,1 0 0,-1 1 0,8-2 0,4 2 0,-1-1 0,1 2 0,0 0 0,27 5 0,-42-5 0,1 0 0,-1 0 0,0 0 0,0 0 0,0 1 0,0-1 0,0 1 0,0-1 0,0 1 0,0 0 0,0 0 0,0 0 0,0 0 0,-1 0 0,1 0 0,0 1 0,-1-1 0,1 0 0,-1 1 0,1 0 0,-1-1 0,1 1 0,-1 0 0,0-1 0,0 1 0,0 0 0,0 0 0,0 0 0,-1 0 0,1 0 0,-1 0 0,1 0 0,-1 0 0,0 0 0,1 1 0,-1-1 0,0 0 0,0 0 0,-1 0 0,1 0 0,-1 3 0,-1 3 0,0-1 0,0 0 0,-1 0 0,0-1 0,-1 1 0,1 0 0,-1-1 0,0 0 0,-1 0 0,-8 9 0,-12 13 0,2 0 0,-35 55 0,37-50 0,-2-1 0,-33 36 0,-68 74 0,110-122 0,10-14 0,0 0 0,0-1 0,0 0 0,-1 0 0,1 0 0,-11 7 0,13-10 0,0-1 0,-1 0 0,1 0 0,-1 0 0,1 0 0,-1-1 0,1 1 0,-1-1 0,0 1 0,1-1 0,-1 0 0,0 0 0,1 0 0,-1 0 0,1-1 0,-1 1 0,0-1 0,1 0 0,-1 1 0,1-1 0,-5-3 0,-9-5-1365,4-2-5461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24575,'1'0'0,"0"0"0,0 1 0,0-1 0,0 1 0,0 0 0,0-1 0,0 1 0,0 0 0,0-1 0,0 1 0,0 0 0,0 0 0,0 0 0,-1 0 0,1 0 0,0 0 0,-1 0 0,1 0 0,-1 0 0,1 0 0,-1 0 0,1 0 0,-1 1 0,0-1 0,1 0 0,-1 0 0,0 2 0,5 39 0,-5-37 0,3 352 0,-6-181 0,1-134 0,-11 62 0,2-24 0,2-9 0,-7 106 0,17-136 0,1 0 0,2 0 0,2 0 0,18 65 0,-10-65 0,2 0 0,1-1 0,25 41 0,-24-52 0,2-1 0,2-1 0,44 44 0,86 61 0,-121-111 0,1-2 0,0-1 0,2-2 0,0-1 0,1-1 0,0-2 0,59 11 0,-21-12 0,-53-9 0,-1 0 0,1 2 0,23 7 0,-5-2 0,0 0 0,1-3 0,1-1 0,-1-2 0,0-2 0,49-4 0,-5 1 0,-73 2 0,0-1 0,0 0 0,-1-1 0,1 0 0,0 0 0,-1-1 0,0 0 0,17-9 0,-2-1 0,41-32 0,-60 40 0,0 0 0,0 0 0,-1 0 0,0 0 0,0-1 0,0 1 0,-1-1 0,0 0 0,0 0 0,0-1 0,-1 1 0,0-1 0,0 1 0,-1-1 0,1-6 0,2-15 0,-2 0 0,-1-33 0,0 33-113,-2-41 354,1 66-312,-1 1 0,1-1 0,-1 0 0,1 1 0,-1-1 0,0 0 0,0 1-1,0-1 1,0 1 0,-1 0 0,1-1 0,-1 1 0,0 0 0,1 0 0,-1 0 0,0 0-1,0 0 1,0 0 0,0 0 0,-4-1 0,-9-3-6755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24575,'5'0'0,"0"1"0,-1 0 0,1 0 0,0 0 0,0 0 0,-1 0 0,1 1 0,0 0 0,-1 0 0,0 1 0,0-1 0,1 1 0,-1 0 0,-1 0 0,1 0 0,0 0 0,-1 1 0,0-1 0,0 1 0,4 6 0,5 9 0,0 0 0,-2 1 0,10 28 0,-5-13 0,-6-12 0,-1 1 0,-1 0 0,-1 0 0,-2 1 0,0 0 0,0 39 0,-3-32 0,-1-2 0,1 0 0,1 0 0,8 35 0,-5-40 0,-2-1 0,-1 1 0,-1 31 0,27-165 0,-1 8 0,-20 67 0,2 1 0,1 1 0,2 0 0,15-31 0,9-10 0,43-123 0,-65 148 0,9-23 0,-23 132 0,-16 23 0,12-59 0,0 0 0,-2-1 0,-1 1 0,-10 23 0,12-36 0,1 0 0,0 0 0,1 1 0,1-1 0,0 1 0,0 18 0,4 83 0,0-48 0,-2-34 0,2 43 0,-2-71 0,1 0 0,0 0 0,0-1 0,0 1 0,0 0 0,1 0 0,0-1 0,0 1 0,0-1 0,0 1 0,0-1 0,0 0 0,1 0 0,0 0 0,4 4 0,9 5 0,-7-4 0,0 0 0,0-1 0,1-1 0,0 1 0,1-2 0,-1 1 0,1-1 0,0-1 0,1 0 0,17 4 0,5 1-85,-23-6 135,0 0 0,0 0 0,18 1-1,-27-3-103,0-1-1,0 0 0,0 0 0,0 0 0,0 0 1,0-1-1,0 1 0,-1 0 0,1-1 0,0 1 1,0-1-1,0 0 0,-1 0 0,1 1 1,0-1-1,-1 0 0,1-1 0,-1 1 0,1 0 1,-1 0-1,1-1 0,-1 1 0,0 0 0,0-1 1,0 1-1,2-4 0,3-10-6771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24575,'1'4'0,"1"1"0,-1-1 0,1 0 0,-1 1 0,1-1 0,1 0 0,-1 0 0,5 6 0,5 11 0,24 47 0,-21-40 0,20 47 0,-17-30 0,33 62 0,-34-70 0,-2 1 0,-1 0 0,-2 1 0,8 53 0,8 123 0,-20-142-200,-3 0-1,-7 109 0,0-57 61,2-83 140,-2 1 0,-1-1 0,-2 0 0,-20 74 0,-54 130-1833,-179 380 0,103-297 1476,144-304 371,-81 164 665,76-160-564,-2-2 1,-1 0 0,-1-1-1,-34 34 1,-30 12-899,67-60-3131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24575,'1'-2'0,"-1"1"0,0 0 0,1 0 0,-1 0 0,1 0 0,0 0 0,-1 0 0,1 0 0,0 0 0,0 0 0,0 0 0,-1 0 0,1 1 0,0-1 0,0 0 0,0 1 0,0-1 0,0 0 0,1 1 0,-1-1 0,0 1 0,0 0 0,0-1 0,0 1 0,1 0 0,-1 0 0,2-1 0,39-3 0,-38 3 0,26-1 0,0 2 0,0 0 0,0 2 0,0 2 0,36 7 0,-5-1 0,-47-9 0,1 1 0,-1 1 0,0 0 0,0 0 0,15 7 0,-25-8 0,-1 0 0,1 0 0,-1 0 0,0 0 0,1 1 0,-1-1 0,0 1 0,-1 0 0,1 0 0,0 0 0,-1 0 0,0 0 0,0 1 0,0-1 0,0 1 0,0-1 0,-1 1 0,1 0 0,-1 0 0,0-1 0,0 1 0,-1 0 0,1 5 0,3 43 0,-3 1 0,-8 69 0,6-111 0,-2-1 0,1 0 0,-1 0 0,-1 0 0,-5 12 0,1-2 0,7-19 0,1 0 0,0 0 0,-1 0 0,1-1 0,0 1 0,0 0 0,-1 0 0,1 0 0,0 0 0,0-1 0,0 1 0,0 0 0,0 0 0,1 0 0,-1 0 0,0-1 0,0 1 0,0 0 0,1 0 0,-1 0 0,0-1 0,1 1 0,-1 0 0,1 0 0,-1-1 0,2 2 0,22 9 0,41-10 0,-54-1 0,11-1 0,1 2 0,0 0 0,-1 1 0,29 7 0,124 17 0,-158-22 0,80 22 0,-89-24 0,0 2 0,0-1 0,0 1 0,-1 0 0,1 1 0,-1 0 0,0 0 0,0 0 0,7 9 0,-10-9 0,-1 0 0,0 1 0,0-1 0,-1 1 0,0 0 0,0-1 0,0 1 0,-1 0 0,1 0 0,-1 1 0,-1-1 0,1 11 0,-7 76 0,5-85 0,-1 0 0,0 0 0,0-1 0,-1 1 0,0-1 0,0 0 0,-1 1 0,0-2 0,0 1 0,-1 0 0,1-1 0,-1 0 0,-1 0 0,-9 8 0,-9 6 0,-1-1 0,-40 23 0,-15 11 0,-39 55 0,98-88 0,6-8 0,0-1 0,-1 0 0,-1-1 0,-18 9 0,-44 29 0,56-31 0,-2-1 0,1 0 0,-2-2 0,0-1 0,-46 16 0,36-14-1365,23-7-5461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24575,'-4'42'0,"3"-37"0,1 0 0,-1 1 0,1-1 0,0 1 0,0-1 0,0 1 0,2 8 0,-1-11 0,1 0 0,-1 0 0,1-1 0,-1 1 0,1-1 0,0 1 0,0-1 0,0 1 0,0-1 0,0 0 0,1 0 0,-1 0 0,1 0 0,-1 0 0,1-1 0,0 1 0,4 1 0,34 18 0,-31-14 0,1-1 0,0-1 0,0 1 0,0-2 0,1 0 0,-1 0 0,1-1 0,0 0 0,14 0 0,83 9 0,-67-6 0,55 1 0,53-8-1365,-128 1-5461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24575,'1'11'0,"0"0"0,1 0 0,0-1 0,4 12 0,6 38 0,-10-8 0,-1-24 0,0 1 0,11 51 0,-1-40 0,-3 1 0,-1 1 0,3 75 0,-8 31 0,-6 133 0,0-259 0,-1 1 0,-1-1 0,-1-1 0,0 1 0,-2-2 0,-15 27 0,21-40 0,-1-2-71,1-1 0,0 1-1,-1-1 1,0-1 0,0 1-1,0 0 1,0-1 0,-1 0-1,1 0 1,-1 0 0,0 0-1,0-1 1,-10 3 0,11-3-296,-11 5-6459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24575,'4'0'0,"-1"1"0,1-1 0,-1 1 0,1 0 0,-1 0 0,0 1 0,1-1 0,-1 0 0,0 1 0,0 0 0,0 0 0,0 0 0,0 0 0,0 1 0,-1-1 0,1 1 0,-1-1 0,1 1 0,-1 0 0,3 4 0,3 7 0,0 1 0,-1-1 0,6 17 0,-10-25 0,5 21 0,0 0 0,-2 0 0,5 50 0,-4-23 0,-5-40 0,1 1 0,0-1 0,0 0 0,2 0 0,0 0 0,0 0 0,1-1 0,1 0 0,0 0 0,1-1 0,12 16 0,3-3 0,-18-18 0,2 1 0,-1-1 0,1 0 0,1-1 0,-1 0 0,1 0 0,12 7 0,-12-9 0,0 1 0,-1-1 0,0 1 0,0 1 0,0-1 0,0 1 0,-1 1 0,0-1 0,0 1 0,-1 0 0,0 0 0,0 1 0,6 13 0,-6-8 0,0 0 0,-1 0 0,-1 0 0,-1 1 0,1-1 0,-2 1 0,0 0 0,-1 14 0,0 32-108,-2 62 342,0-109-421,0 0 1,0 0 0,-1 0-1,-1-1 1,0 1 0,0-1-1,-8 12 1,5-9-6640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0,1 0-8191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1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21 129 24575,'-10'-31'0,"8"30"0,1-1 0,0 1 0,0 0 0,1-1 0,-1 1 0,0-1 0,0 0 0,1 1 0,-1-1 0,1 0 0,-1 1 0,1-1 0,0 0 0,0 1 0,0-1 0,0 0 0,0 1 0,0-1 0,0 0 0,0 0 0,1 1 0,-1-1 0,1 0 0,-1 1 0,1-1 0,0 1 0,0-1 0,-1 1 0,1-1 0,0 1 0,2-3 0,2 1 0,0 0 0,1 0 0,-1 0 0,1 1 0,-1 0 0,1 0 0,0 0 0,0 1 0,0-1 0,0 1 0,0 1 0,11-1 0,21-4 0,6-2 0,1 2 0,-1 2 0,79 5 0,-38-1 0,-80-1 0,1 1 0,0-1 0,-1 1 0,1 0 0,-1 0 0,1 0 0,-1 1 0,0 0 0,1 0 0,-1 1 0,0-1 0,-1 1 0,1 0 0,0 0 0,-1 1 0,1-1 0,-1 1 0,5 6 0,-2-1 0,-1-1 0,-1 1 0,1 1 0,-1-1 0,-1 1 0,0-1 0,0 1 0,-1 0 0,2 12 0,-1-5 0,1 2 0,0-1 0,-1 0 0,-1 1 0,-1 0 0,-1 0 0,0 0 0,-2 0 0,0-1 0,-7 38 0,-4-19 0,-1 0 0,-2-1 0,-1 0 0,-2-2 0,-1 0 0,-2-1 0,-1-1 0,-2-1 0,-1-1 0,-54 50 0,50-56 0,-47 27 0,42-30 0,-32 27 0,63-45 0,0-1 0,0 1 0,0 0 0,1 0 0,-1 0 0,1 0 0,0 0 0,0 1 0,0-1 0,0 0 0,0 1 0,1 0 0,-2 5 0,3-9 0,0 1 0,0 0 0,0-1 0,0 1 0,0 0 0,0-1 0,0 1 0,0 0 0,0-1 0,1 1 0,-1 0 0,0-1 0,0 1 0,1-1 0,-1 1 0,0-1 0,1 1 0,-1 0 0,0-1 0,1 1 0,-1-1 0,1 1 0,-1-1 0,1 0 0,-1 1 0,1-1 0,-1 0 0,2 1 0,0 0 0,1 0 0,-1-1 0,0 0 0,1 1 0,-1-1 0,1 0 0,-1 0 0,1 0 0,-1-1 0,1 1 0,-1-1 0,3 0 0,52-18 0,-46 14 0,0 1 0,1 0 0,-1 0 0,1 2 0,16-3 0,87-6 0,73-3 0,-163 12 0,0 0 0,35-9 0,4 0 0,-57 10-80,0 1 0,0-1-1,-1-1 1,1 1 0,0-1-1,-1 0 1,1-1 0,-1 1-1,0-1 1,0 0 0,0-1 0,0 0-1,-1 0 1,1 0 0,-1 0-1,7-9 1,-2-3-6746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24575,'7'0'0,"0"1"0,-1 0 0,1 0 0,0 1 0,0 0 0,-1 0 0,1 0 0,-1 1 0,0 0 0,0 0 0,0 1 0,0-1 0,0 1 0,-1 1 0,9 8 0,5 6 0,-2 2 0,28 39 0,-6-5 0,-30-44 0,-1 0 0,-1 1 0,0 0-1,-1 1 1,0-1 0,-1 1 0,5 20-1,15 100 25,-2-10-577,7-12 441,-6 2 1,15 164-1,11 28-792,-14-123 662,-22-100 94,12 96-341,-15-96 848,-5-35 319,2 63 0,-7-82-367,2-1 0,8 38 1,-1-12-312,11 16 0,-18-62 0,1 1 0,-1-1 0,-1 0 0,1 1 0,-1-1 0,-1 1 0,1 0 0,-1 0 0,-1 0 0,1-1 0,-1 1 0,-1 0 0,1 0 0,-3 9 0,2-15 0,-1 1 0,0-1 0,1 1 0,-1-1 0,0 1 0,0-1 0,-1 0 0,1 0 0,0 0 0,-1 0 0,1 0 0,-1-1 0,0 1 0,1-1 0,-1 1 0,0-1 0,0 0 0,-5 1 0,-62 12 0,50-12 0,-4 2 0,0 1 0,0 1 0,1 0 0,-1 2 0,-36 19 0,27-13 0,0-1 0,-38 9 0,-28 11 0,-27 6 0,21-7 0,79-22 0,0-1 0,-1-1 0,0-1 0,0-1 0,-1-2 0,1-1 0,-46 0 0,71-3-38,0 0 0,0 0 0,0-1 1,0 1-1,0-1 0,0 1 0,0-1 0,0 1 0,0-1 0,1 0 0,-1 0 0,0 0 0,0 0 0,1 0 0,-1-1 0,0 1 1,1 0-1,-1-1 0,1 1 0,0-1 0,0 1 0,-1-1 0,1 0 0,0 0 0,0 1 0,1-1 0,-1 0 0,0 0 0,0 0 1,1 0-1,-1 0 0,1 0 0,0 0 0,0 0 0,0-4 0,2-13-6788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24575,'4'1'0,"-1"0"0,1 1 0,0 0 0,0 0 0,-1 0 0,1 0 0,-1 1 0,0-1 0,6 6 0,8 5 0,-9-8 10,-1 1 0,1-1 0,-1 1 0,0 1 0,-1-1 0,0 1 0,0 0 0,0 0 0,-1 1 0,0 0 0,7 15 0,-10-19-69,0 1-1,0-1 1,-1 1-1,0-1 1,0 1 0,0-1-1,0 1 1,-1 0-1,0 0 1,0-1 0,0 1-1,0 0 1,-1 0-1,0-1 1,0 1 0,0-1-1,-1 1 1,1-1-1,-1 1 1,0-1 0,-1 0-1,1 0 1,-1 0-1,-4 6 1,-3 2-6767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1160 1 24575,'4'-1'0,"-1"2"0,1-1 0,-1 0 0,1 1 0,-1 0 0,0 0 0,1 0 0,-1 0 0,0 0 0,0 1 0,0-1 0,0 1 0,0 0 0,0 0 0,0 0 0,0 0 0,-1 0 0,1 1 0,-1-1 0,0 1 0,0 0 0,4 5 0,1 5 0,-2 0 0,1 0 0,-1 0 0,4 21 0,10 25 0,-11-38 0,-2 1 0,0 1 0,-1-1 0,-1 1 0,-1-1 0,-1 1 0,-2 0 0,0 0 0,-6 42 0,4-51 0,0-1 0,-1 0 0,-1-1 0,0 1 0,-1-1 0,0 1 0,-1-2 0,-1 1 0,-12 18 0,1-7 0,-1 0 0,-1-1 0,-29 24 0,34-34 9,-1-1-1,-1-1 0,-32 15 1,-13 9-667,24-13 318,0-1 0,-2-1 0,-41 12 0,-130 32-1659,28-9 1469,89-25 224,-157 27-1,198-48-2758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24575,'14'-1'0,"0"0"0,0 1 0,0 1 0,0 0 0,-1 1 0,1 1 0,0 0 0,-1 0 0,1 2 0,-1 0 0,24 12 0,141 98 0,-107-78 0,-54-30 0,-2 0 0,1 1 0,27 21 0,4 2 0,-36-24 0,0 0 0,0 1 0,18 16 0,12 15 0,57 40 0,-21-18 0,-54-43 0,27 24 0,-46-39 0,-1 1 0,0-1 0,0 0 0,0 1 0,0 0 0,-1 0 0,1 0 0,-1 0 0,0 0 0,2 6 0,-4-9 0,0 0 0,0 0 0,0 0 0,0-1 0,0 1 0,0 0 0,0 0 0,0 0 0,0 0 0,-1 0 0,1-1 0,0 1 0,0 0 0,-1 0 0,1 0 0,-1-1 0,1 1 0,-1 0 0,1-1 0,-1 1 0,1 0 0,-1-1 0,0 1 0,1 0 0,-1-1 0,0 1 0,1-1 0,-1 0 0,0 1 0,0-1 0,1 1 0,-1-1 0,0 0 0,0 0 0,0 1 0,0-1 0,1 0 0,-1 0 0,0 0 0,0 0 0,0 0 0,0 0 0,0 0 0,0 0 0,1-1 0,-1 1 0,-1-1 0,-49-8 0,46 8 0,-29-5 0,0 1 0,0 1 0,0 2 0,-1 2 0,-42 5 0,69-4 0,-1 2 0,0-1 0,1 1 0,0 0 0,0 1 0,0 0 0,0 0 0,0 1 0,-13 11 0,-32 17 0,41-26 6,1 0 0,-1 1 0,1 0 0,1 1-1,0 0 1,-10 11 0,-17 15-1412,26-26-5420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24575,'22'1'0,"-1"1"0,31 7 0,29 3 0,22 2 0,-69-9 0,57 4 0,538-10 0,-623 1-76,-1 0 1,1 0-1,0-1 0,0 1 0,-1-1 0,1 0 0,-1-1 0,1 1 1,-1-1-1,1 0 0,-1-1 0,0 1 0,0-1 0,0 0 1,0 0-1,-1-1 0,8-7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24575,'4'0'0,"1"0"0,0 1 0,0 0 0,-1 0 0,1 0 0,-1 1 0,1-1 0,-1 1 0,1 0 0,-1 0 0,0 1 0,0-1 0,0 1 0,0 0 0,6 7 0,3 4 0,-1 1 0,19 28 0,8 9 0,-3 1 0,-31-44 0,1-1 0,-1 1 0,1-1 0,1 0 0,-1 0 0,10 7 0,20 15 0,2-2 0,1-2 0,1-2 0,77 35 0,-94-48 0,1-1 0,-1-1 0,1-2 0,1 0 0,-1-1 0,1-2 0,34 3 0,-54-7 0,1 0 0,-1 0 0,0 1 0,1-1 0,-1 2 0,0-1 0,0 0 0,1 1 0,-1 0 0,-1 0 0,1 1 0,0-1 0,0 1 0,-1 0 0,0 0 0,6 5 0,-6-3 0,0 0 0,-1 0 0,1 0 0,-1 0 0,0 1 0,-1-1 0,1 1 0,-1 0 0,0 0 0,-1-1 0,1 1 0,-1 1 0,0-1 0,0 8 0,0 167 0,-3-85 0,1-86 0,1 1 0,-2-1 0,1 0 0,-1 0 0,-1 0 0,0-1 0,0 1 0,-8 14 0,-3 2 0,-28 38 0,21-33 0,3-8 0,-1-1 0,-1 0 0,-1-1 0,-28 20 0,-14 15 0,26-23 0,-59 39 0,-8 7 0,60-49-1365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24575,'8'-1'0,"-1"0"0,0-1 0,0 0 0,-1 0 0,1-1 0,0 1 0,-1-2 0,1 1 0,-1-1 0,7-5 0,34-16 0,-30 19 0,0 2 0,0 0 0,0 0 0,1 2 0,22-1 0,95 6 0,-44 0 0,-26-4 0,71 3 0,-133-2 0,1 1 0,-1 0 0,1 0 0,-1 0 0,1 1 0,-1-1 0,0 1 0,0-1 0,1 1 0,-1 0 0,0 1 0,-1-1 0,1 0 0,0 1 0,-1 0 0,1-1 0,-1 1 0,0 0 0,0 0 0,0 1 0,0-1 0,-1 0 0,1 0 0,-1 1 0,0-1 0,0 1 0,0-1 0,0 1 0,0 4 0,2 14 0,-1 1 0,-1-1 0,-2 37 0,0-36 0,0 23 0,2-29 0,0 1 0,-1-1 0,-2 0 0,1 1 0,-2-1 0,0 0 0,-2 0 0,1-1 0,-2 1 0,-10 20 0,-43 84 0,45-88 0,-1 0 0,-2-1 0,-37 53 0,41-67 0,10-15 0,1 1 0,0-1 0,-1 0 0,0 1 0,0-1 0,0-1 0,0 1 0,0 0 0,-5 2 0,6-4 0,0-1 0,0 1 0,-1-1 0,1 0 0,0 0 0,0 0 0,0 0 0,0 0 0,-1 0 0,1 0 0,0-1 0,0 1 0,0-1 0,0 0 0,0 1 0,0-1 0,0 0 0,0 0 0,0 0 0,0-1 0,0 1 0,-2-3 0,-4-2 0,-1 0 0,1-2 0,0 1 0,1-1 0,0 0 0,0 0 0,1-1 0,0 1 0,0-2 0,1 1 0,0-1 0,1 1 0,0-1 0,0 0 0,1-1 0,-2-12 0,0-13 0,1-1 0,2 1 0,4-53 0,-1 24 0,0 53 0,0 0 0,0 1 0,1-1 0,1 1 0,0-1 0,1 1 0,9-20 0,47-74 0,-43 79 0,-2 0 0,23-52 0,-20 34 0,44-74 0,-7 15 0,-39 75 0,37-52 0,-53 79 0,1 0 0,-1 1 0,1-1 0,-1 0 0,1 0 0,-1 0 0,1 1 0,0-1 0,-1 0 0,1 1 0,0-1 0,0 0 0,-1 1 0,1-1 0,0 1 0,0-1 0,0 1 0,0 0 0,0-1 0,0 1 0,0 0 0,0 0 0,0-1 0,0 1 0,0 0 0,0 0 0,0 0 0,0 0 0,0 0 0,0 1 0,-1-1 0,1 0 0,1 1 0,1 0 0,-1 1 0,0 0 0,0 0 0,0 0 0,0 0 0,0 0 0,0 0 0,0 0 0,-1 1 0,1-1 0,1 5 0,5 11 0,-1 0 0,7 28 0,-9-24 0,-2 0 0,0 1 0,-1 29 0,-2-28 0,2 0 0,7 40 0,17 112 0,-17-122 0,-8-42 0,0 0 0,1 0 0,1-1 0,0 1 0,1-1 0,0 0 0,8 15 0,7 19 0,-17-39 0,0 1 0,0-1 0,1 0 0,0-1 0,0 1 0,0 0 0,1-1 0,0 0 0,0 0 0,8 8 0,4 0 0,0 0 0,0-2 0,1 0 0,1 0 0,0-2 0,0 0 0,1-1 0,0-1 0,1-1 0,-1-1 0,1 0 0,0-2 0,0 0 0,0-1 0,41-2 0,30 1 0,70-4 0,-148 1 0,0 0 0,-1-1 0,0-1 0,1 0 0,-1-1 0,-1 0 0,1-1 0,-1 0 0,0 0 0,20-16 0,0-4 0,-1-2 0,29-33 0,-55 56 11,0 0 0,-1 0 0,0 0 0,0 0 0,0 0 0,-1 0-1,0-1 1,0 1 0,0-1 0,1-6 0,-3 9-89,1-1 0,-1 1 0,1-1-1,-1 1 1,0 0 0,0-1 0,0 1 0,-1-1 0,1 1-1,-1 0 1,0-1 0,0 1 0,0 0 0,0 0 0,-1 0-1,1 0 1,-1 0 0,-2-4 0,-8-4-6748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24575,'14'2'0,"0"0"0,0 1 0,-1 1 0,22 8 0,-17-6 0,0 0 0,1 0 0,38 4 0,52-9 0,-74-3 0,1 3 0,-1 0 0,63 12 0,-47-5 0,-41-8 0,-1 1 0,1 0 0,0 1 0,-1 0 0,18 7 0,-24-7 0,0-1 0,-1 1 0,1 0 0,-1-1 0,1 1 0,-1 1 0,0-1 0,0 0 0,0 0 0,0 1 0,0-1 0,0 1 0,-1 0 0,1 0 0,-1-1 0,0 1 0,0 0 0,0 0 0,0 0 0,0 0 0,-1 0 0,1 6 0,0 0 0,0 0 0,0 0 0,-1 0 0,-1 0 0,0 0 0,0-1 0,0 1 0,-1 0 0,-1-1 0,-5 15 0,3-13 0,-1 1 0,-1-1 0,0 0 0,0-1 0,-1 0 0,-1 0 0,-11 10 0,-19 17-1365,27-27-5461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24575,'3'1'0,"0"0"0,0 0 0,-1 0 0,1 0 0,0 1 0,0-1 0,-1 1 0,1-1 0,-1 1 0,0 0 0,4 4 0,18 11 0,8-6 0,1-1 0,60 10 0,-23-7 0,-25-6 0,1-2 0,-1-2 0,85-6 0,-27 0 0,520 3 0,-717-22 0,17 18-1365,54 4-5461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 24575,'-5'-1'0,"-1"1"0,1 0 0,0 0 0,-1 0 0,1 0 0,0 1 0,-1 0 0,1 0 0,0 1 0,0-1 0,0 1 0,0 0 0,0 0 0,0 1 0,1-1 0,-1 1 0,1 0 0,0 1 0,-1-1 0,-5 7 0,-38 31 0,41-36 0,-1 1 0,1 0 0,0 0 0,1 0 0,-1 1 0,1 0 0,1 0 0,-1 1 0,-5 9 0,1 4 0,-10 18 0,1 0 0,2 1 0,2 0 0,1 1 0,-11 62 0,12-30 0,7-46 0,1 0 0,-2 47 0,7-40 0,-1 2 0,8 71 0,-5-97 0,0 0 0,0 1 0,1-1 0,0 0 0,1 0 0,1 0 0,-1-1 0,1 1 0,1-1 0,-1-1 0,10 11 0,102 131 0,-94-127 0,1-1 0,1-1 0,1-1 0,0-2 0,2 0 0,0-2 0,1-1 0,0-1 0,32 10 0,14 10 0,-55-23 0,1-1 0,1-1 0,45 12 0,-53-17 0,-1 1 0,1 0 0,-1 0 0,0 1 0,0 1 0,18 13 0,24 13 0,-40-26-91,1 0 0,-1-1 0,1-1 0,0 0 0,0-1 0,1 0 0,-1-2 0,1 0 0,0-1 0,0 0 0,-1-2 0,1 0 0,0 0 0,29-8 0,-29 3-6735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24575,'2'8'0,"0"0"0,0 0 0,1 0 0,0-1 0,5 10 0,-1-3 0,5 21 0,-2 1 0,-1-1 0,-1 2 0,3 52 0,0-21 0,-6-43 0,-1 0 0,1 34 0,-6 13 0,-1-40 0,2 1 0,1 0 0,1-1 0,2 1 0,11 39 0,-14-69-49,0 0 1,1 0-1,-1 0 0,1 0 0,0-1 1,0 1-1,0-1 0,0 1 0,1-1 1,-1 0-1,1 0 0,-1 0 0,1 0 1,0 0-1,-1 0 0,1-1 0,0 1 1,0-1-1,0 0 0,0 0 0,1 0 1,-1-1-1,0 1 0,0-1 0,0 1 0,1-1 1,5-1-1,12 2-6777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24575,'106'-2'0,"116"5"0,-216-3 0,1 1 0,-1 1 0,0-1 0,1 1 0,-1 0 0,0 0 0,0 1 0,0 0 0,-1 0 0,1 0 0,-1 1 0,0-1 0,0 1 0,0 1 0,0-1 0,-1 1 0,1 0 0,-1 0 0,0 0 0,-1 0 0,1 1 0,-1-1 0,0 1 0,-1 0 0,1 0 0,-1 0 0,1 7 0,3 12 0,-1 1 0,-1 0 0,-1 0 0,-2 0 0,-1 31 0,0-8 0,1-18 0,-5 44 0,3-66 0,0-1 0,-1 1 0,0 0 0,-1-1 0,1 0 0,-2 0 0,1 0 0,-1 0 0,-9 13 0,-49 77 0,50-74 0,-2-2 0,-1 1 0,0-2 0,-35 38 0,-116 103 0,166-162 0,-1 0 0,1 0 0,-1 1 0,1-1 0,-1 0 0,1 1 0,0-1 0,-1 0 0,1 1 0,0-1 0,-1 1 0,1-1 0,0 0 0,-1 1 0,1-1 0,0 1 0,0-1 0,0 1 0,-1-1 0,1 1 0,0-1 0,0 1 0,0-1 0,0 1 0,0-1 0,0 1 0,0-1 0,0 1 0,0-1 0,0 1 0,0-1 0,0 1 0,1 0 0,16 2 0,26-10 0,-4-3 0,72-8 0,-75 13 0,0-1 0,62-19 0,234-64-689,-229 65 574,350-60 115,-380 76 0,123-22 0,-122 16 0,119-7 0,-129 15 0,-6 1 0,0 2 0,74 7 0,-128-3 81,1 0 1,-1 0-1,0 1 1,1-1-1,-1 1 0,0 0 1,0 1-1,0-1 1,7 6-1,21 11-1456,-16-14-5451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24575,'0'782'-912,"2"-741"848,2 0 0,17 72-1,3 24-50,0 1 115,-15-99 0,-2 1 0,4 76 0,-9-80 0,8 47 0,2 30 0,-9-75 0,1-1 0,3 0 0,11 39 0,-1-4 0,8 30 1167,-24-99-1165,0-1 0,0 1 1,0 0-1,1 0 0,-1-1 1,1 1-1,-1 0 0,1-1 1,0 0-1,0 1 0,0-1 1,0 0-1,1 0 0,-1 0 1,0 0-1,1-1 1,0 1-1,-1-1 0,1 1 1,0-1-1,-1 0 0,1 0 1,0 0-1,0-1 0,0 1 1,0-1-1,4 1 0,12 1-4,0-1 0,0-1 0,26-4 0,-10 2-2,654-1 4,-371 5 0,-294-1 0,-1 1 0,36 9 0,11 2 0,-63-12 0,0 0 0,0 1 0,0 0 0,0 1 0,-1-1 0,13 8 0,-17-9 0,0 0 0,0 0 0,0 0 0,0 1 0,0-1 0,0 1 0,0-1 0,0 1 0,-1-1 0,1 1 0,-1 0 0,0 0 0,1 0 0,-1 0 0,0 0 0,0 0 0,0 0 0,0 1 0,0-1 0,-1 0 0,1 0 0,-1 1 0,0-1 0,1 4 0,-2-4 0,1 0 0,-1-1 0,0 1 0,1-1 0,-1 1 0,0-1 0,0 1 0,0-1 0,-1 0 0,1 1 0,0-1 0,0 0 0,-1 0 0,1 0 0,0 0 0,-1 0 0,1 0 0,-1 0 0,0 0 0,1-1 0,-1 1 0,0-1 0,1 1 0,-1-1 0,0 1 0,1-1 0,-1 0 0,0 0 0,0 0 0,1 0 0,-1 0 0,0-1 0,0 1 0,1 0 0,-3-1 0,-4 0 0,1-1 0,-1 1 0,1-1 0,0-1 0,-1 1 0,1-1 0,-7-4 0,10 4-114,0 0 1,0 0-1,1 0 0,-1-1 0,1 1 1,-1-1-1,1 0 0,0 0 0,1-1 1,-1 1-1,-3-8 0,-1-7-6712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24575,'9'1'0,"-1"0"0,1 1 0,-1 0 0,0 0 0,1 1 0,-1 0 0,0 0 0,-1 1 0,1 0 0,-1 0 0,1 1 0,-1 0 0,-1 1 0,1-1 0,5 7 0,-2-3 0,1 0 0,-1-2 0,1 1 0,1-1 0,20 10 0,17 6 0,-38-18 0,0 1 0,0-1 0,0-1 0,1 0 0,21 5 0,25 2 0,0 3 0,56 22 0,-60-18 0,1-1 0,74 10 0,41 4 0,-100-17 0,154 12 0,-186-22 0,0-1 0,-29 0 0,-14 1 0,-21 3 0,-1 0 0,1-2 0,-46 3 0,-1 1 0,-117 5-503,132-12 390,1 2-1,-58 12 0,2 3 114,77-15 0,-1 2 0,1 2 0,-64 21 0,47-9-140,39-16 230,0 0-1,1 1 0,0 0 1,0 1-1,0 1 1,0 0-1,1 1 1,0 0-1,1 1 1,-11 11-1,20-18-89,0 1 0,0 0 0,0 0 0,1 0 0,-1 0 0,1 0 0,0 0 0,0 0 0,0 0 0,0 1 0,0-1 0,1 0 0,-1 1 0,1-1 0,0 0 0,0 1 0,1-1 0,-1 0 0,0 1 0,1-1 0,0 0 0,0 0 0,0 1 0,0-1 0,1 0 0,-1 0 0,1 0 0,0 0 0,-1-1 0,1 1 0,3 3 0,8 9 0,1 0 0,0 0 0,1-1 0,18 12 0,-15-11 0,0-4 0,1 0 0,0-1 0,0-1 0,1-1 0,0 0 0,30 6 0,-2 1 0,-22-7-1365,-1-2-5461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24575,'11'1'0,"-1"0"0,1 0 0,-1 1 0,1 1 0,-1 0 0,0 0 0,1 1 0,-2 0 0,1 0 0,16 12 0,5 5 0,49 44 0,-60-48 0,249 193 0,-235-184 0,49 27 0,4 2 0,130 101 0,-188-135 0,39 35 0,-59-46 0,1 0 0,-2 0 0,1 1 0,-1 0 0,-1 0 0,0 1 0,5 13 0,-10-21 0,3 7 0,0-1 0,0 1 0,-2 0 0,1 1 0,-1-1 0,1 16 0,-4-23 0,0 0 0,0 0 0,-1-1 0,1 1 0,-1-1 0,0 1 0,0 0 0,-1-1 0,1 1 0,-1-1 0,1 0 0,-1 0 0,0 1 0,0-1 0,-1 0 0,1-1 0,-1 1 0,1 0 0,-1-1 0,0 1 0,0-1 0,0 0 0,0 0 0,-5 2 0,-164 83 0,77-41 0,31-16 0,-1-2 0,-115 32 0,-51-10 0,227-49 0,1-1 0,-1 1 0,0-1 0,1 0 0,-1 0 0,1 0 0,-1-1 0,-5 0 0,8 1 0,1 0 0,0-1 0,0 1 0,-1 0 0,1 0 0,0 0 0,-1 0 0,1 0 0,0 0 0,-1 0 0,1-1 0,0 1 0,0 0 0,-1 0 0,1 0 0,0-1 0,0 1 0,0 0 0,-1 0 0,1-1 0,0 1 0,0 0 0,0-1 0,0 1 0,-1 0 0,1 0 0,0-1 0,0 1 0,0 0 0,0-1 0,0 1 0,0 0 0,0-1 0,0 1 0,16-14 0,21-4-1365,-18 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24575,'0'30'0,"1"-1"0,2 1 0,8 40 0,-5-37 0,-2 0 0,0 42 0,-3-39 0,10 57 0,-6-56 0,-2 1 0,-2 76 0,0 23 0,11-69 0,-7-49 0,-2 0 0,2 26 0,-6 206-1365,1-229-5461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24575,'19'52'0,"33"172"0,-47-209 0,1 0 0,0-1 0,1 0 0,16 24 0,10 23 0,-26-48 0,0-1 0,0-1 0,2 1 0,-1-1 0,1 0 0,1-1 0,-1 0 0,2-1 0,0 0 0,0-1 0,24 15 0,-11-10 0,0-1 0,2-1 0,-1-1 0,1-1 0,32 7 0,-24-10 0,0-1 0,43 1 0,-59-5 0,0-1 0,0-1 0,0-1 0,0-1 0,0 0 0,17-6 0,-16 1 0,0-1 0,0-1 0,-1 0 0,-1-2 0,1 0 0,-2-1 0,24-23 0,-15 11 0,-2-2 0,0 0 0,31-50 0,-40 49 0,-2 1 0,0-2 0,-2 1 0,11-54 0,3-7 0,-17 61 0,-2-1 0,-1 0 0,-1 1 0,-2-2 0,-3-47 0,1 37 0,23 133 0,-17-8 0,8 66 0,-3-66-156,-5-1 0,-7 118 0,-1-58 46,3-100 110,15 320 0,4-209 0,-3 176 0,-16-316 0,0 78 0,-3-1 0,-21 115 0,3-76 0,-14 64 0,28-172 0,-1 0 0,0 0 0,-2 0 0,0-1 0,-2 0 0,-16 23 0,10-19 72,-1 0 0,-2-2 1,-42 40-1,55-56-51,-2-1-1,1 0 1,-1-1 0,0 0-1,0 0 1,-1-1 0,0-1-1,0 0 1,0 0 0,0-1-1,-1 0 1,1-1 0,-20 1-1,9-2-20,3 0 0,-1 0 0,0-2 0,-22-3 0,37 4 0,0-1 0,0-1 0,0 1 0,0-1 0,0 0 0,1 0 0,-1 0 0,1 0 0,-1-1 0,1 0 0,0 0 0,0 0 0,0-1 0,0 1 0,1-1 0,-1 0 0,-2-4 0,-27-33 0,25 31 0,-1 0 0,1-1 0,-10-17 0,-25-55 0,20 46 0,19 33 0,1 0 0,0-1 0,0 0 0,0 1 0,0-1 0,-3-9 0,0-6-117,-1-1-299,2 1 0,-7-39 0,11 39-6410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 0 0,-1 0 0,1 0 0,0 0 0,0 0 0,0-1 0,0 1 0,0 0 0,0 0 0,0-1 0,1 1 0,-1-1 0,0 1 0,1-1 0,-1 0 0,1 0 0,0 1 0,-1-1 0,1 0 0,3 1 0,44 19 0,-38-17 0,108 42 0,-89-36 0,0-1 0,0-2 0,1-1 0,0-1 0,1-2 0,38 0 0,-7 0 0,109 20 0,59 2-757,59 1 105,51 0-172,-291-23 494,-1 2 0,58 13 0,-56-9 425,94 7 1,-142-16-70,48 4 946,-49-4-900,-1 0-1,1 0 1,0 1 0,-1-1-1,1 0 1,0 1 0,-1-1-1,1 1 1,-1 0 0,1-1 0,-1 1-1,1 0 1,-1 0 0,1 0-1,-1 0 1,0 0 0,1 0-1,-1 0 1,0 1 0,0-1 0,0 0-1,0 1 1,0-1 0,0 1-1,0 1 1,-1-2-115,0 0 1,0-1-1,0 1 0,-1 0 1,1 0-1,0-1 0,-1 1 1,1 0-1,0-1 0,-1 1 1,1-1-1,-1 1 0,1 0 1,-1-1-1,1 1 0,-1-1 0,0 1 1,1-1-1,-1 0 0,0 1 1,1-1-1,-1 0 0,0 1 1,1-1-1,-1 0 0,0 0 1,-1 1-1,-12 3-6783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86 24575,'0'0'0,"0"0"0,0 0 0,0 0 0,-1 0 0,1-1 0,0 1 0,0 0 0,-1 0 0,1 0 0,0 0 0,0 0 0,-1 0 0,1 0 0,0 0 0,-1 0 0,1 0 0,0 0 0,0 0 0,-1 0 0,1 0 0,0 0 0,0 0 0,-1 1 0,1-1 0,0 0 0,0 0 0,-1 0 0,1 0 0,0 0 0,0 1 0,0-1 0,-1 0 0,1 0 0,0 0 0,0 1 0,0-1 0,0 0 0,0 0 0,-1 0 0,1 1 0,0-1 0,0 0 0,0 0 0,0 1 0,0-1 0,0 0 0,0 1 0,0-1 0,0 0 0,0 0 0,0 1 0,0-1 0,0 0 0,0 0 0,0 1 0,0-1 0,0 0 0,0 0 0,0 1 0,0-1 0,1 0 0,-1 1 0,16 9 0,120 7 0,-79-9-130,0-1 0,1-4 0,67-4 0,-51 0-56,92 9 0,21 7-1175,236-12 1,-206-6 798,56 6 276,288-6-570,-408-9 852,67-1 107,-182 14-180,-17 0 1023,-1 0-1,35-4 0,-50 2-808,-1 1-1,1-1 1,0 0 0,-1-1-1,0 1 1,1-1-1,-1 0 1,0 0 0,0 0-1,0 0 1,0-1 0,0 0-1,0 0 1,-1 0-1,1 0 1,-1 0 0,3-5-1,-5 7-133,0 0 0,0-1-1,-1 1 1,1 0 0,-1-1-1,1 1 1,-1-1 0,1 1-1,-1-1 1,0 1 0,1-1-1,-1 1 1,0-1 0,0 1-1,0-1 1,-1 1 0,1-1-1,0 1 1,0-1 0,-1 1-1,1 0 1,-1-1 0,1 1-1,-1-1 1,0 1 0,0 0-1,1 0 1,-1-1 0,0 1-1,-2-2 1,-38-30-656,32 27-142,-5-4-6031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24575,'-1'4'0,"0"1"0,-1-1 0,1 0 0,-1 1 0,0-1 0,0 0 0,-1 0 0,-4 6 0,-5 10 0,8-9 0,0 1 0,0 0 0,1 0 0,0 0 0,1 0 0,-1 22 0,6 81 0,-1-46 0,-2-24 0,2-1 0,12 68 0,-7-65 0,1 68 0,2 13 0,-1 19 0,-9-104 0,11 80 0,21 117-787,-28-205 804,17 145-17,14 103 0,-11-138 642,2-22-514,-25-116-128,0 0 0,1 0 0,-1-1 0,2 1 0,-1-1 0,1 1 0,0-1 0,0 0 0,1 0 0,0 0 0,0-1 0,0 1 0,1-1 0,-1 0 0,8 5 0,-7-6 0,-1-1 0,1 0 0,0-1 0,0 1 0,0-1 0,0 0 0,1 0 0,-1-1 0,1 1 0,-1-1 0,1-1 0,-1 1 0,1-1 0,-1 0 0,1 0 0,0 0 0,-1-1 0,1 0 0,7-2 0,17-7 0,1-1 0,-2-1 0,31-18 0,55-22 0,-78 37 0,0-2 0,38-24 0,-41 21 0,-1 2 0,58-21 0,107-39 0,-46 16 0,-130 56 0,0 1 0,0 1 0,0 1 0,0 0 0,1 2 0,34 2 0,-29 0 0,0-1 0,0-2 0,40-6 0,-43 2 0,20-5 0,0 2 0,0 2 0,72-2 0,-83 9 0,-26 1 0,-24-1 0,-163 0-1365,157 0-5461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24575,'0'-1'0,"1"-1"0,-1 1 0,1 0 0,-1 0 0,1 0 0,-1 0 0,1 0 0,0 0 0,0 0 0,-1 0 0,1 0 0,0 1 0,0-1 0,0 0 0,0 0 0,0 1 0,0-1 0,0 1 0,0-1 0,0 1 0,0-1 0,0 1 0,1-1 0,-1 1 0,0 0 0,0 0 0,2 0 0,39-5 0,-38 4 0,424-2-1522,-218 6 1007,293-22 515,-317 11 0,-121 8 0,0-3 0,0-3 0,0-3 0,64-16 0,-88 15-19,1 2 0,46-3 0,-48 7 52,0-2 0,56-15 0,-63 3 1044,-33 18-1064,1 0 0,-1-1 1,1 1-1,-1 0 0,0 0 1,1-1-1,-1 1 0,0 0 1,1-1-1,-1 1 0,1 0 0,-1-1 1,0 1-1,0-1 0,1 1 1,-1 0-1,0-1 0,0 1 1,0-1-1,1 1 0,-1-1 1,0 1-1,0-1 0,0 1 1,0-1-1,0 1 0,0-1 0,0 1 1,0-1-1,0 1 0,0-1 1,0 1-1,0-1 0,0 1 1,-1-1-1,1 1 0,0-1 1,0 1-1,0 0 0,-1-1 1,1 1-1,0-1 0,-1 1 0,1 0 1,0-1-1,-1 1 0,1 0 1,0-1-1,-1 1 0,1 0 1,-1-1-1,1 1 0,-1 0 1,1 0-1,0 0 0,-1 0 1,1-1-1,-1 1 0,1 0 0,-1 0 1,1 0-1,-1 0 0,1 0 1,-1 0-1,1 0 0,-1 0 1,1 0-1,-2 0 0,1 0-85,0 0 1,-1 0-1,1 0 0,-1 0 0,1 0 0,0 0 0,-1 1 0,1-1 1,0 0-1,-1 1 0,1-1 0,0 1 0,-1-1 0,1 1 0,0-1 1,0 1-1,-1 0 0,0 1 0,-9 8-6754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83 24575,'-1'-3'0,"1"1"0,-1-1 0,0 0 0,0 1 0,0-1 0,0 1 0,0-1 0,-1 1 0,1-1 0,-1 1 0,0 0 0,0 0 0,1 0 0,-1 0 0,0 0 0,-1 0 0,-3-2 0,1 0 0,-1 0 0,1 0 0,-1 1 0,0 0 0,0 0 0,-8-2 0,-13 0 0,0 1 0,0 2 0,0 0 0,0 2 0,-33 4 0,-16-1 0,-14-3 0,53 0 0,29 0 0,11 0 0,7 0 0,1 0 0,-1 1 0,0 0 0,0 1 0,0 0 0,0 1 0,0 0 0,0 0 0,0 1 0,12 7 0,-10-6 0,0-1 0,1 0 0,0-1 0,-1 0 0,1-1 0,0 0 0,0-1 0,0 0 0,17-2 0,-10 1 0,-1 0 0,40 7 0,1 2-153,0-2-1,0-3 0,104-6 1,-46-1 30,1399 3-2121,-1511 0 2224,-3 1 88,0-1 0,0 0-1,0 0 1,0 0-1,0 0 1,0-1-1,0 1 1,0-1-1,0 0 1,0 0-1,0 0 1,0 0-1,0 0 1,4-3-1,-8 3-17,1 1-1,0-1 0,-1 0 0,1 0 0,0 0 0,-1 1 1,1-1-1,-1 0 0,1 1 0,-1-1 0,1 1 0,-1-1 1,0 0-1,1 1 0,-1-1 0,0 1 0,1 0 0,-1-1 1,0 1-1,0-1 0,0 1 0,1 0 0,-3-1 0,-21-10 759,4 6-761,0 0-1,0 1 1,0 2-1,0 0 0,-1 0 1,-36 4-1,31-1-468,0-1-1,0-1 1,-36-6-1,38 1-6403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24575,'4'0'0,"-1"0"0,0 0 0,0 0 0,0 1 0,1-1 0,-1 1 0,0 0 0,0-1 0,0 1 0,0 1 0,0-1 0,0 0 0,0 1 0,-1 0 0,1-1 0,0 1 0,-1 0 0,1 0 0,-1 1 0,0-1 0,0 0 0,0 1 0,0-1 0,2 5 0,17 18 0,-9-12 0,1-1 0,-1 1 0,0 0 0,-1 1 0,-1 1 0,0-1 0,-1 2 0,9 18 0,-13-23 0,0-1 0,1 1 0,0-1 0,12 14 0,17 32 0,26 81 0,38 78 0,-54-116 0,-33-68 0,2-1 0,1 0 0,29 43 0,-28-49 0,-1 1 0,-1 1 0,-1 0 0,-2 1 0,0 0 0,-2 0 0,-1 1 0,7 42 0,-8 35 0,-6-68 0,10 58 0,-5-52 0,-1 1 0,-2 0 0,-3 0 0,-5 57 0,5-100 0,0 1 0,0-1 0,0 1 0,0-1 0,0 1 0,-1 0 0,1-1 0,0 1 0,-1-1 0,0 1 0,1-1 0,-1 0 0,0 1 0,1-1 0,-1 1 0,0-1 0,0 0 0,0 0 0,0 0 0,0 0 0,-1 1 0,1-1 0,0-1 0,0 1 0,-1 0 0,-2 1 0,3-2 0,0 0 0,-1-1 0,1 1 0,0-1 0,0 1 0,0-1 0,-1 1 0,1-1 0,0 0 0,0 1 0,0-1 0,0 0 0,0 0 0,0 0 0,0 0 0,1 0 0,-1 0 0,0 0 0,0 0 0,1 0 0,-1 0 0,1 0 0,-1-1 0,1 1 0,-1 0 0,1 0 0,0-1 0,-1 1 0,1 0 0,0 0 0,0-1 0,0-1 0,-2-13-151,0 0-1,2 1 0,-1-1 0,2 0 1,0 0-1,1 0 0,1 0 1,7-23-1,-6 21-6674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10 24575,'0'0'0,"0"0"0,-1-1 0,1 1 0,0 0 0,0 0 0,0-1 0,0 1 0,0 0 0,0 0 0,0-1 0,0 1 0,0 0 0,0 0 0,0-1 0,0 1 0,0 0 0,0-1 0,0 1 0,0 0 0,0 0 0,0-1 0,0 1 0,0 0 0,0 0 0,0-1 0,1 1 0,-1 0 0,0 0 0,0 0 0,0-1 0,0 1 0,1 0 0,-1 0 0,0 0 0,0-1 0,0 1 0,1 0 0,-1 0 0,0 0 0,0 0 0,1 0 0,-1 0 0,0 0 0,0-1 0,1 1 0,-1 0 0,0 0 0,0 0 0,1 0 0,-1 0 0,0 0 0,0 0 0,1 0 0,-1 0 0,0 0 0,1 1 0,-1-1 0,0 0 0,0 0 0,0 0 0,1 0 0,-1 0 0,0 0 0,11 16 0,-10-7 0,0 0 0,-1 0 0,0 0 0,0 0 0,-1 0 0,0-1 0,-1 1 0,-3 10 0,-24 69 0,-41 44 0,7 0 0,27-60 0,28-51 0,0 0 0,2 1 0,0 0 0,2 0 0,0 1 0,-1 35 0,4-40 0,-9 38 0,7-43 0,0-1 0,1 1 0,0 0 0,1 0 0,1 0 0,1 16 0,0-25 0,-1-1 0,1 0 0,1 0 0,-1 1 0,0-1 0,1 0 0,-1 0 0,1 0 0,0-1 0,0 1 0,0 0 0,0-1 0,1 1 0,-1-1 0,0 0 0,1 0 0,0 0 0,0 0 0,0 0 0,0 0 0,0-1 0,0 1 0,0-1 0,0 0 0,0 0 0,1 0 0,-1-1 0,0 1 0,4-1 0,3 2 0,0-1 0,0 0 0,0 0 0,0-1 0,0-1 0,0 0 0,0 0 0,-1-1 0,1 0 0,0 0 0,-1-1 0,1-1 0,-1 0 0,0 0 0,0 0 0,-1-1 0,1-1 0,-1 1 0,0-1 0,11-11 0,37-33 0,-46 43 0,0-1 0,0 0 0,-1-1 0,0 0 0,0 0 0,-1-1 0,-1 0 0,1-1 0,-2 0 0,1 0 0,-2 0 0,7-17 0,9-29 0,-15 41 0,0 0 0,-1 0 0,0-1 0,-1 0 0,-1 0 0,1-24 0,-3 19 0,-2 1 0,-1 0 0,-1 0 0,0 0 0,-2 0 0,0 0 0,-1 1 0,-1 0 0,-1 0 0,-1 1 0,-1 0 0,0 0 0,-2 1 0,-16-21 0,20 31 0,0 1 0,-1 0 0,0 0 0,0 1 0,0 1 0,0-1 0,-1 1 0,0 1 0,0 0 0,-1 0 0,1 1 0,-1 0 0,-16-1 0,-15-1 0,1 2 0,-47 2 0,13-1 0,52 0 0,-1 1 0,1 1 0,0 1 0,-1 1 0,1 1 0,0 1 0,-26 8 0,45-10 0,0 0 0,0 0 0,0 0 0,0 0 0,0 1 0,1 0 0,-1-1 0,1 1 0,0 1 0,0-1 0,0 0 0,0 1 0,0 0 0,1-1 0,0 1 0,-1 0 0,2 0 0,-1 0 0,0 1 0,1-1 0,-2 9 0,0 5 0,2 0 0,0 0 0,1 0 0,2 23 0,1 3 0,-3-35-273,1 1 0,0 0 0,1-1 0,5 18 0,-2-11-6553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1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24575,'4'0'0,"0"0"0,0 0 0,0 1 0,0-1 0,0 1 0,0 0 0,0 0 0,0 0 0,0 1 0,-1-1 0,1 1 0,0 0 0,-1 0 0,1 0 0,-1 1 0,0-1 0,0 1 0,0 0 0,0 0 0,0 0 0,-1 0 0,1 0 0,-1 0 0,0 1 0,0-1 0,0 1 0,0 0 0,-1 0 0,1-1 0,-1 1 0,1 8 0,2 10 0,-1 1 0,-2 0 0,0 0 0,-4 38 0,1-15 0,0 53 0,4 184 0,-1-271 0,1 1 0,0 0 0,1-1 0,0 0 0,1 1 0,1-1 0,0-1 0,0 1 0,1-1 0,0 0 0,1 0 0,0 0 0,1-1 0,0-1 0,1 1 0,11 9 0,-1-4 0,0-1 0,2-1 0,-1 0 0,2-1 0,0-2 0,0 0 0,36 10 0,-18-9-71,0-1-1,1-3 0,75 5 0,129-12-386,-106-2 350,-108 1 108,0-2 0,0-1 0,0-1 0,0-2 0,-1-1 0,40-15 0,-23 3 0,0-2 0,-1-2 0,45-32 0,-65 36 107,-2 0-1,0-2 1,-1-1 0,-1-1-1,-2-1 1,0-1 0,20-34-1,-32 43-106,-1 0 0,0-1 0,-1 1 0,-1-2 0,-1 1 0,0 0 0,1-22 0,-5 37 0,2-11 0,-1 1 0,-1-1 0,-1-19 0,1 30 0,0 1 0,-1 0 0,1-1 0,-1 1 0,1-1 0,-1 1 0,0 0 0,0-1 0,0 1 0,0 0 0,-1 0 0,-1-3 0,2 5 0,0-1 0,1 1 0,-1-1 0,0 1 0,0-1 0,0 1 0,0-1 0,0 1 0,0 0 0,0 0 0,0-1 0,0 1 0,0 0 0,0 0 0,0 0 0,0 0 0,0 0 0,0 0 0,0 1 0,0-1 0,0 0 0,0 0 0,0 1 0,0-1 0,0 0 0,0 1 0,0-1 0,1 1 0,-1 0 0,-1 0 0,-4 4 0,1 0 0,0 0 0,0 0 0,1 1 0,0-1 0,0 1 0,0 0 0,1 1 0,-1-1 0,1 0 0,1 1 0,-4 12 0,-18 35 0,11-29 0,0 0 0,2 2 0,1-1 0,1 1 0,2 1 0,0-1 0,-3 35 0,-12 50 0,13-76 0,2 1 0,1 1 0,0 42 0,7-14 0,0-28 0,-1-1 0,-2 1 0,-12 70 0,11-88 0,0 1 0,1 0 0,1 22 0,-1 16 0,2-56 0,0-1 0,-1 1 0,1-1 0,0 0 0,-1 1 0,0-1 0,1 1 0,-1-1 0,0 0 0,0 1 0,-1-1 0,1 0 0,0 0 0,-1 0 0,1 0 0,-4 3 0,3-4 0,1 0 0,-1 0 0,1 0 0,-1 0 0,1-1 0,-1 1 0,0-1 0,1 1 0,-1-1 0,0 0 0,0 1 0,1-1 0,-1 0 0,0 0 0,0 0 0,1 0 0,-1-1 0,-3 1 0,1-2 0,0 1 0,0-1 0,0 0 0,0 0 0,0 0 0,0 0 0,0 0 0,1-1 0,-1 0 0,1 0 0,0 0 0,0 0 0,0 0 0,0-1 0,0 0 0,1 1 0,-4-7 0,-12-33-1365,11 22-5461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24575,'14'23'0,"1"0"0,1-2 0,1 0 0,30 30 0,-3-4 0,-13-17 0,1-1 0,2-1 0,0-2 0,63 36 0,11 8 0,-61-35 0,-22-16 0,1 0 0,46 24 0,-29-21 0,0 2 0,58 44 0,-62-39 0,-7-5 0,30 28 0,-52-42 0,0 1 0,-1-1 0,0 2 0,-1-1 0,0 1 0,10 22 0,-12-19 0,0 2 0,-1-1 0,0 1 0,-1 0 0,-1 0 0,0 18 0,-2 105 0,-3-67 0,1-55-26,0-1 0,-2 1 0,0-1 0,0 0 0,-2 0-1,0 0 1,-15 29 0,-6 6-181,-36 50-1,-19 39 59,3 14-1224,-127 188 0,142-246 1390,-111 156-522,114-174 788,-102 103-1,116-131 271,38-40-378,-1 0 1,0-1-1,-1 0 1,0 0-1,0-1 0,-1-1 1,-20 13-1,30-21-135,0 1-1,1-1 0,-1 1 1,0-1-1,0 0 1,0 1-1,0-1 0,0 0 1,1 0-1,-1 0 0,0 0 1,0 1-1,0-1 1,0 0-1,0-1 0,0 1 1,0 0-1,0 0 0,0 0 1,1 0-1,-1-1 1,0 1-1,0 0 0,0-1 1,0 1-1,1-1 1,-2 0-1,1 0-9,-1-1 0,1 1-1,0-1 1,0 0 0,0 0 0,0 1 0,0-1 0,1 0-1,-1 0 1,0 0 0,1 0 0,-1-2 0,-1-64-77,2 59 89,1-6-42,0 0 0,1 1 0,0-1 0,1 0 0,1 1 0,0 0 0,1 0 0,1 0 0,0 0 0,1 1 0,0 0 0,17-21 0,16-22 0,50-52 0,-44 56 23,-29 30-486,2 2 0,24-22 1,-29 30-6364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24575,'0'-3'0,"0"1"0,1 0 0,-1 1 0,1-1 0,0 0 0,0 0 0,0 0 0,0 0 0,0 0 0,0 1 0,0-1 0,0 0 0,1 1 0,-1-1 0,1 1 0,-1 0 0,1-1 0,0 1 0,-1 0 0,1 0 0,0 0 0,0 0 0,0 0 0,-1 1 0,1-1 0,4 0 0,54-10 0,-54 10 0,27-2 0,0 1 0,0 2 0,1 1 0,53 9 0,-82-8 0,0 0 0,1 0 0,-1 0 0,0 1 0,-1 0 0,1 0 0,0 1 0,-1-1 0,0 1 0,1 0 0,-1 0 0,-1 0 0,1 1 0,-1-1 0,0 1 0,0 0 0,0 0 0,-1 0 0,1 0 0,-1 0 0,1 7 0,2 4 0,-1 1 0,0 0 0,-1 0 0,-1 0 0,-1 29 0,-1-39 0,1 14 0,-1 0 0,0-1 0,-2 1 0,-1 0 0,0-1 0,-2 0 0,0 0 0,-13 30 0,9-29 0,-2 0 0,0-1 0,-1-1 0,-27 33 0,17-27 0,6-6 0,0-2 0,-21 19 0,-39 15 0,31-22 0,43-28 0,0 0 0,0 0 0,0 0 0,0 0 0,1 1 0,-1-1 0,0 1 0,1-1 0,-1 1 0,1-1 0,-1 1 0,1 0 0,0 0 0,0 0 0,0 0 0,0 0 0,0 0 0,0 0 0,1 0 0,-1 0 0,0 0 0,1 0 0,0 1 0,0-1 0,-1 3 0,2-3 0,1-1 0,-1 1 0,0 0 0,0 0 0,1-1 0,-1 1 0,1-1 0,-1 1 0,1-1 0,0 1 0,0-1 0,0 0 0,-1 0 0,1 0 0,0 0 0,0 0 0,0 0 0,1-1 0,-1 1 0,0-1 0,0 0 0,0 1 0,0-1 0,0 0 0,4 0 0,52 2 0,61-5 0,-64 0 0,72 6 0,-66 11-1365,-44-9-5461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0,1 0 0,-1-1 0,0 1 0,1 0 0,-1-1 0,1 1 0,0-1 0,0 1 0,4 2 0,11 19 0,-8-5 0,0-1 0,1-1 0,15 19 0,19 34 0,-19-4 0,-21-53 0,0-1 0,1 0 0,0 0 0,0 0 0,14 19 0,-10-16 0,-1 0 0,0 1 0,-1-1 0,-1 2 0,0-1 0,4 23 0,19 48 0,-14-49 0,-3-1 0,-1 2 0,-2 0 0,-1 0 0,2 53 0,-10-91 0,4 30 0,-1 1 0,-2-1 0,-2 1 0,0-1 0,-7 34 0,2-47 0,-1 0 0,-15 30 0,-6 14 0,-4 36-45,17-48-395,-2-2 0,-42 86 0,46-113-6386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48 24575,'0'-2'0,"0"0"0,-1 1 0,1-1 0,0 0 0,0 0 0,-1 1 0,1-1 0,-1 0 0,0 1 0,1-1 0,-1 0 0,0 1 0,0-1 0,0 1 0,0 0 0,-1-2 0,-7-10 0,9 13 0,0 0 0,0 0 0,0 0 0,1 1 0,-1-1 0,0 0 0,0 0 0,0 0 0,0 0 0,1 0 0,-1 1 0,0-1 0,0 0 0,0 0 0,1 0 0,-1 0 0,0 0 0,0 0 0,1 0 0,-1 0 0,0 0 0,0 0 0,1 0 0,-1 0 0,0 0 0,0 0 0,0 0 0,1 0 0,-1 0 0,0 0 0,0 0 0,1 0 0,-1 0 0,0 0 0,0-1 0,0 1 0,1 0 0,-1 0 0,0 0 0,0 0 0,0 0 0,0-1 0,1 1 0,-1 0 0,0 0 0,0 0 0,0-1 0,0 1 0,0 0 0,0 0 0,0 0 0,1-1 0,-1 1 0,0 0 0,0 0 0,0-1 0,0 1 0,0 0 0,0 0 0,0-1 0,0 1 0,0 0 0,0 0 0,0 0 0,0-1 0,-1 1 0,1 0 0,19 9 0,-13-3 0,0 0 0,0 1 0,0-1 0,-1 1 0,0 0 0,-1 1 0,0-1 0,0 1 0,0 0 0,-1 0 0,0 0 0,3 13 0,-3 3 0,0 0 0,-2 0 0,-2 31 0,1-49 0,0 12 0,-1 1 0,-1 0 0,-1 0 0,-1-1 0,0 1 0,-1-1 0,-1 0 0,-10 21 0,1-4 0,-2-2 0,-1 0 0,-1-1 0,-2-1 0,-45 52 0,55-72 0,0 0 0,-1 0 0,-1-1 0,0 0 0,0-1 0,-1-1 0,0 0 0,-1-1 0,0 0 0,0-2 0,0 1 0,0-2 0,-1 0 0,0-1 0,0 0 0,-16 0 0,7-2-119,-62-1 372,83 0-347,-1-1 0,1 1 1,-1-1-1,1 0 0,-1-1 1,1 1-1,0-1 0,-1 0 1,1 0-1,0 0 0,0 0 1,0-1-1,1 0 0,-1 0 1,-4-4-1,-3-8-6732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 24575,'907'0'0,"-903"0"0,-1 0 0,1 0 0,0 0 0,0 1 0,-1 0 0,1-1 0,0 1 0,-1 1 0,1-1 0,-1 0 0,1 1 0,5 3 0,-8-4 0,-1-1 0,1 1 0,-1-1 0,1 1 0,-1 0 0,1-1 0,-1 1 0,1 0 0,-1 0 0,0-1 0,1 1 0,-1 0 0,0 0 0,1-1 0,-1 1 0,0 0 0,0 0 0,0 0 0,0-1 0,0 1 0,0 0 0,0 0 0,0 1 0,-1 0 0,0 0 0,0 0 0,0 0 0,0 1 0,0-1 0,0 0 0,-1 0 0,1-1 0,-1 1 0,1 0 0,-1 0 0,-2 1 0,-52 49 0,-176 174 0,192-182 0,2 1 0,3 2 0,-46 77 0,35-48 0,25-43 0,-33 70 0,-11 26-918,17-36 838,5-5 80,-1 1 0,-51 148 0,80-188 0,2 0 0,-11 90 0,18-99 0,-12 44 0,10-51 0,1 2 0,-3 41 0,7 82 0,-8 100 0,2-155-35,7 137 1,3-130 22,1-68-354,3 0 0,16 71 0,0-1-102,-11-56 468,3 0 0,26 76 0,-28-94 442,-3 1 0,-1 0 0,3 47 0,-5-39 348,-4-42-780,1 0 1,0 0 0,0-1 0,0 1 0,1 0 0,-1-1 0,1 1 0,0-1 0,6 6 0,-8-9-12,0 1 1,0-1-1,1 0 0,-1 0 1,0 0-1,0 0 0,1-1 0,-1 1 1,0 0-1,1 0 0,-1-1 0,1 1 1,-1-1-1,3 1 0,-3-1 1,0 0-1,0 0 1,0-1 0,0 1-1,-1 0 1,1 0 0,0-1-1,0 1 1,-1-1 0,1 1-1,0-1 1,-1 1-1,1-1 1,-1 1 0,1-1-1,0 0 1,-1 1 0,1-1-1,-1 0 1,0 1 0,1-1-1,-1 0 1,0 0-1,1 0 1,-1 1 0,0-1-1,0 0 1,1 0 0,-1-1-1,0-2 1,0 0 0,0 0 0,0 0 0,-1 0 0,1 0 0,-1 0 0,0 1 0,0-1 0,0 0 0,-1 0 0,1 1 0,-1-1 0,0 1 0,0-1 0,0 1 0,-4-4 0,-41-50 0,33 46 0,1 0 0,-1 1 0,-1 1 0,0 1 0,0 0 0,-1 0 0,-22-6 0,-34-18 0,40 19-79,1 2-1,-2 0 1,0 3-1,0 0 1,-51-4-1,14 2 12,15 2-1193,-69-1 1,82 8-3865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2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24575,'197'2'91,"211"-5"-1244,-277-8 1153,58-3 0,-41 17 2,163-5-35,-224-11 24,-55 8 102,56-3 0,-39 6 753,-30 0-834,0 1-1,1 1 1,-1 1 0,0 1 0,28 5-1,-47-7-11,1 0 0,-1 0 0,0 0 0,1 0 0,-1 1 0,1-1 0,-1 0 0,1 0 0,-1 0 0,1 0 0,-1 0 0,0 1 0,1-1 0,-1 0 0,1 0 0,-1 1 0,0-1 0,1 0 0,-1 1 0,0-1 0,1 0 0,-1 1 0,0-1 0,0 0 0,1 1 0,-1-1 0,0 1 0,0-1 0,0 0 0,0 1 0,1-1 0,-1 1 0,0-1 0,0 1 0,0-1 0,0 1 0,0 0 0,-15 12 0,-26 3 0,-7-10-1365,25-5-5461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24575,'-1'30'0,"-2"0"0,-1 1 0,-14 47 0,-1 10 0,-2 43 0,14-86 0,3 1 0,1 1 0,6 79 0,-1-25 0,-3-75 0,2 0 0,0 0 0,2-1 0,0 1 0,2-1 0,1 0 0,0 0 0,2-1 0,20 43 0,-14-40 0,1-1 0,33 42 0,-40-59 0,0 0 0,1 0 0,0-1 0,0-1 0,1 1 0,0-1 0,0-1 0,0 0 0,22 9 0,-10-8 0,1 0 0,-1-1 0,1-2 0,1 0 0,-1-1 0,0-2 0,1 0 0,43-5 0,-62 3 0,0 0 0,0-1 0,-1 1 0,1-1 0,0 0 0,-1 0 0,0-1 0,1 1 0,-1-1 0,0 0 0,0 0 0,-1-1 0,1 1 0,0-1 0,-1 0 0,0 1 0,5-9 0,4-8 0,-1-1 0,14-32 0,-17 34 0,-2 3 0,-2 0 0,0 0 0,-1-1 0,-1 0 0,-1 1 0,0-1 0,-1 0 0,-1 0 0,-2-18 0,3 33 0,0 0 0,0 0 0,0 0 0,-1 0 0,1 1 0,0-1 0,-1 0 0,1 0 0,-1 0 0,0 0 0,0 0 0,1 0 0,-1 1 0,0-1 0,-1 0 0,1 1 0,0-1 0,0 0 0,-1 1 0,1 0 0,-1-1 0,1 1 0,-1 0 0,1 0 0,-1 0 0,0 0 0,0 0 0,0 0 0,1 0 0,-1 1 0,0-1 0,0 1 0,0-1 0,0 1 0,0 0 0,0 0 0,0 0 0,0 0 0,0 0 0,0 0 0,0 0 0,0 1 0,0-1 0,0 1 0,0-1 0,0 1 0,0 0 0,1 0 0,-3 1 0,-8 3 0,1 1 0,1 0 0,-1 0 0,1 1 0,0 1 0,-15 14 0,12-11 0,0 0 0,0-1 0,-28 15 0,-23 18 0,44-28 0,-29 27 0,47-40 0,0 0 0,1 0 0,-1 1 0,0-1 0,1 1 0,-1-1 0,1 1 0,0-1 0,0 1 0,0 0 0,0 0 0,0-1 0,1 1 0,-1 0 0,1 0 0,0 0 0,0 0 0,0 5 0,1-7 0,0 1 0,-1-1 0,1 1 0,0-1 0,0 1 0,0-1 0,0 0 0,0 0 0,0 1 0,1-1 0,-1 0 0,0 0 0,1 0 0,-1 0 0,0 0 0,1-1 0,-1 1 0,1 0 0,-1-1 0,1 1 0,0-1 0,-1 1 0,1-1 0,0 0 0,-1 0 0,1 1 0,0-1 0,-1-1 0,1 1 0,2 0 0,3 0 0,0-1 0,0 0 0,0 0 0,-1 0 0,1-1 0,7-2 0,55-34 16,-57 30-188,1 0-1,0 1 0,1 1 1,-1 0-1,1 0 0,0 1 1,17-3-1,-11 6-6653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24575,'-4'30'0,"3"-29"0,1 1 0,-1-1 0,1 1 0,0 0 0,-1-1 0,1 1 0,0-1 0,0 1 0,0-1 0,0 1 0,0 0 0,0-1 0,1 1 0,-1-1 0,1 1 0,-1-1 0,1 1 0,-1-1 0,1 1 0,0-1 0,0 1 0,-1-1 0,1 0 0,0 0 0,0 1 0,1-1 0,-1 0 0,0 0 0,0 0 0,0 0 0,1 0 0,-1 0 0,0-1 0,1 1 0,-1 0 0,1-1 0,1 1 0,129 71 0,-117-64 0,0-1 0,0 0 0,20 5 0,37 18 0,-43-17 0,1-1 0,1-1 0,51 12 0,-44-13 0,136 25-329,-112-25 198,112 33 0,-127-29 108,87 14 0,-10-4 562,-39-9-443,-60-12-95,0 2 0,38 11 1,-55-13-3,0 0 1,0 0 0,-1 1 0,1 0 0,-1 1 0,0 0 0,-1 0 0,1 0 0,-1 1-1,0 0 1,10 12 0,-12-13 0,-1 0 0,1 1 0,-1-1 0,0 1 0,0 0 0,0 0 0,-1 0 0,0 0 0,-1 0 0,1 1 0,-1-1 0,0 1 0,-1-1 0,1 1 0,-1-1 0,0 1 0,-2 6 0,-1 1 0,-1-1 0,0 0 0,-1 0 0,0 0 0,-1 0 0,0-1 0,-9 13 0,8-18 0,1 1 0,-1-1 0,0 0 0,0 0 0,0 0 0,-1-1 0,0-1 0,-1 1 0,1-1 0,-1-1 0,-11 5 0,-15 5 0,-59 15 0,-148 26 0,25-36 0,69-7 0,97-10 0,-60 9 0,59-3-1365,30-6-5461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24575,'1'5'0,"0"-1"0,1 1 0,-1-1 0,1 0 0,0 1 0,0-1 0,1 0 0,4 6 0,5 10 0,5 17 0,3 0 0,45 64 0,-51-83 0,0-2 0,2 1 0,0-2 0,0 0 0,1-1 0,1-1 0,22 13 0,96 40 0,-70-36 0,-63-28 0,0 0 0,0 0 0,1 0 0,-1 0 0,-1 1 0,1 0 0,0-1 0,-1 1 0,1 0 0,-1 0 0,0 0 0,0 0 0,0 1 0,-1-1 0,1 1 0,-1-1 0,1 1 0,-1-1 0,0 1 0,-1 0 0,1-1 0,-1 1 0,1 0 0,-1 0 0,0 0 0,-1-1 0,1 1 0,-1 0 0,-1 6 0,0-2 0,1-1 0,-2 0 0,1 0 0,-1 1 0,0-2 0,0 1 0,-1 0 0,0-1 0,0 1 0,-1-1 0,1 0 0,-1 0 0,-1-1 0,-5 5 0,-170 139 0,112-89 0,-100 68 0,127-102 0,1 3 0,-65 58 0,95-78 0,0 0 0,-1 0 0,-17 9 0,-22 17 0,23-13-1365,17-11-5461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24575,'-5'2'0,"0"0"0,-1 0 0,1 1 0,0 0 0,0 0 0,1 0 0,-1 1 0,-8 7 0,-1 1 0,-81 46 0,73-46 0,1 0 0,0 1 0,1 1 0,0 1 0,1 0 0,-25 28 0,23-18 0,13-17 0,1-1 0,1 1 0,0 1 0,0-1 0,0 1 0,-4 12 0,8-17 0,1-1 0,0 1 0,1 0 0,-1 0 0,1 0 0,0-1 0,-1 1 0,2 0 0,-1 0 0,0 0 0,1 0 0,0-1 0,0 1 0,0 0 0,0-1 0,1 1 0,-1 0 0,1-1 0,0 0 0,0 1 0,3 3 0,2 2 0,0 0 0,1-1 0,-1 1 0,2-2 0,-1 1 0,1-1 0,0 0 0,1-1 0,-1 0 0,1-1 0,0 0 0,1 0 0,-1-1 0,1-1 0,0 0 0,21 4 0,-9-2 0,18 5 0,0-1 0,0-3 0,73 3 0,640-10 0,-675-10 0,-79 11 0,1 0 0,-1 0 0,0 0 0,0 0 0,0 0 0,1 0 0,-1 0 0,0 0 0,0 0 0,0 0 0,1 0 0,-1 0 0,0 0 0,0 0 0,0 0 0,1 0 0,-1 0 0,0 0 0,0 0 0,0 1 0,1-1 0,-1 0 0,0 0 0,0 0 0,0 0 0,0 0 0,0 0 0,1 1 0,-1-1 0,0 0 0,0 0 0,0 0 0,0 1 0,0-1 0,0 0 0,0 0 0,0 0 0,1 1 0,-1-1 0,0 0 0,0 0 0,0 0 0,0 1 0,0-1 0,0 0 0,0 0 0,0 0 0,-1 1 0,-7 12 0,-16 11 0,-32 21 0,-94 56 0,49-36 0,-97 63 0,184-119 0,0 0 0,-31 12 0,40-19 0,0 1 0,-1-2 0,1 1 0,-1 0 0,1-1 0,-1 0 0,1 0 0,-1-1 0,1 0 0,-1 0 0,0 0 0,-6-1 0,-2-7-1365,4-2-5461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24575,'1'24'0,"1"0"0,8 33 0,-5-31 0,3 45 0,4 37 0,-6-74 0,1 51 0,-6-37 0,12 89 0,2-47 0,-4 1 0,-1 108 0,-10-80-275,19 152-1,-11-184 495,-8 147-1,-2-101-104,1-117-114,-1 0 0,0 1 0,-1-1 0,-1 0 0,0 0 0,-1 0 0,-1-1 0,-1 0 0,0 0 0,-12 19 0,18-33 0,0 1 0,0 0 0,0 0 0,0-1 0,0 1 0,0-1 0,-1 1 0,1-1 0,-1 0 0,1 0 0,-1 1 0,0-1 0,1 0 0,-1 0 0,0 0 0,0-1 0,1 1 0,-1 0 0,0-1 0,0 1 0,-3-1 0,4 0 0,-1 0 0,0-1 0,0 1 0,1-1 0,-1 0 0,0 1 0,1-1 0,-1 0 0,1 0 0,-1 0 0,1 0 0,-1-1 0,1 1 0,0 0 0,-1-1 0,1 1 0,0 0 0,-1-3 0,-5-8 0,0-1 0,1 1 0,0-2 0,-5-18 0,10 29 0,-80-261 0,56 199 0,17 47 0,1 0 0,1-1 0,1 1 0,-4-21 0,0-17 0,3 22 0,-3-52 0,7 60 0,-9-45 0,7 46 0,0 0 0,-1-29 0,4-34 0,4-151 0,-2 233 0,1 0 0,0 0 0,0-1 0,0 1 0,1 1 0,0-1 0,0 0 0,0 1 0,1-1 0,-1 1 0,1 0 0,1 0 0,8-7 0,-4 3 0,1 1 0,0 0 0,1 0 0,0 2 0,22-12 0,57-26 0,-59 27 0,0 2 0,40-14 0,-51 23 0,0 0 0,0 0 0,0 2 0,1 1 0,24-1 0,-18 2 0,44-8 0,-44 5 0,49-2 0,-66 6 0,-1 1 0,0 1 0,1 0 0,-1 0 0,0 1 0,1 0 0,13 5 0,-18-4 0,1 0 0,-1 0 0,0 0 0,0 1 0,0 0 0,-1 0 0,1 0 0,-1 0 0,0 1 0,0-1 0,-1 1 0,6 10 0,-4-6 0,3 2 0,-1 1 0,-1 0 0,0 1 0,-1 0 0,6 21 0,15 91 0,-15-66 0,-6-34 0,-1 1 0,2 39 0,-6-38 0,1-5 0,-1 0 0,-1 0 0,-1 0 0,0-1 0,-8 29 0,8-45 0,1 0 0,-1 0 0,-1 0 0,1 0 0,-1-1 0,0 1 0,0-1 0,0 1 0,0-1 0,-1 0 0,0 0 0,1 0 0,-2-1 0,1 1 0,0-1 0,-1 0 0,1 0 0,-1-1 0,0 0 0,0 1 0,0-1 0,0-1 0,0 1 0,-1-1 0,1 0 0,-11 1 0,-62 10 0,47-7 0,-60 4 0,13-8 0,-121-4 0,195 3 0,-1-1 0,1 0 0,-1-1 0,1 1 0,0-1 0,0 1 0,0-1 0,0 0 0,0-1 0,0 1 0,1-1 0,-1 1 0,1-1 0,-1 0 0,1-1 0,0 1 0,1 0 0,-1-1 0,0 0 0,1 0 0,0 1 0,0-1 0,0 0 0,0-1 0,-1-4 0,-1-4 0,1 0 0,0 0 0,1 0 0,1-1 0,0 1 0,0 0 0,3-20 0,-2 28 0,1 0 0,0 1 0,1-1 0,-1 0 0,1 0 0,0 1 0,0-1 0,0 1 0,1-1 0,0 1 0,0 0 0,0 0 0,0 0 0,0 1 0,1-1 0,0 1 0,-1 0 0,1 0 0,1 0 0,6-4 0,9-3 0,0 1 0,1 0 0,30-7 0,-8 2 0,13-5-1365,-32 13-5461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24575,'0'4'0,"1"-1"0,0 1 0,0-1 0,1 1 0,-1-1 0,1 1 0,-1-1 0,1 0 0,0 1 0,0-1 0,1 0 0,-1-1 0,1 1 0,-1 0 0,1-1 0,0 1 0,0-1 0,0 0 0,0 0 0,0 0 0,1 0 0,-1-1 0,6 3 0,6 2 0,0 0 0,0-1 0,1-1 0,19 3 0,167 13 0,-106-11 0,-1-3 0,110-9 0,-51 0 0,-115 3 0,1-2 0,62-11 0,-59 6 0,0 3 0,0 1 0,0 2 0,56 6 0,-97-5 0,-1 0 0,0 0 0,0 0 0,1 0 0,-1 0 0,0 0 0,0 0 0,1 0 0,-1 0 0,0 1 0,0-1 0,1 0 0,-1 1 0,0-1 0,0 1 0,0 0 0,0-1 0,0 1 0,0 0 0,0 0 0,0-1 0,0 1 0,0 0 0,0 0 0,0 0 0,-1 0 0,1 0 0,0 0 0,0 2 0,-1-1 0,-1 0 0,0 0 0,1-1 0,-1 1 0,0 0 0,0 0 0,0-1 0,0 1 0,0 0 0,0-1 0,0 1 0,0-1 0,-1 0 0,1 1 0,-1-1 0,-1 2 0,-12 8 0,1-1 0,-1 0 0,-17 7 0,-138 51-1365,142-54-5461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24575,'1'-3'0,"-1"0"0,1 0 0,0-1 0,0 1 0,0 0 0,0 0 0,1 0 0,-1 0 0,1 0 0,0 0 0,0 1 0,0-1 0,0 0 0,0 1 0,0 0 0,1-1 0,-1 1 0,1 0 0,0 0 0,0 1 0,-1-1 0,1 0 0,0 1 0,1 0 0,-1 0 0,0 0 0,0 0 0,0 0 0,1 1 0,-1-1 0,0 1 0,0 0 0,1 0 0,-1 0 0,5 1 0,10 2 0,0 0 0,-1 0 0,0 0 0,0 2 0,-1 0 0,1 1 0,22 12 0,-15-5 0,-17-9 0,1 0 0,-1 0 0,0 0 0,0 1 0,-1 0 0,0 1 0,12 11 0,6 7 0,-20-21 0,-1 0 0,0 0 0,0 0 0,0 0 0,0 0 0,0 0 0,-1 1 0,0-1 0,1 1 0,-1 0 0,-1 0 0,1 0 0,0 0 0,-1 0 0,2 7 0,1 31 0,-2-1 0,-2 1 0,-6 58 0,3-83 0,0 0 0,0 0 0,-2-1 0,0 1 0,-1-1 0,-1-1 0,0 1 0,-1-1 0,0 0 0,-2-1 0,0 0 0,0 0 0,-1-1 0,-1-1 0,0 0 0,0 0 0,-26 17 0,38-29 0,-1 1 0,1-1 0,-1 1 0,1-1 0,-1 0 0,1 1 0,-1-1 0,1 1 0,-1-1 0,0 0 0,1 0 0,-1 1 0,1-1 0,-1 0 0,0 0 0,1 0 0,-1 0 0,0 0 0,1 0 0,-1 0 0,0 0 0,1 0 0,-1 0 0,0 0 0,1 0 0,-1 0 0,1-1 0,-1 1 0,0 0 0,1 0 0,-1-1 0,1 1 0,-1 0 0,1-1 0,-1 1 0,0-1 0,0-1 0,0 0 0,0 0 0,1 0 0,-1 0 0,1 0 0,-1 0 0,1 0 0,0 0 0,0 0 0,0 0 0,0-4 0,10-53 0,3 30 0,1 0 0,30-43 0,14-29 0,-46 80 0,0 1 0,2 0 0,23-27 0,-22 28 0,0 0 0,-1-1 0,16-30 0,-13 17 0,16-37 0,-31 65 0,0 0 0,-1 1 0,0-1 0,0 0 0,0 0 0,0 0 0,-1-1 0,0 1 0,0 0 0,0 0 0,-2-9 0,2 13 0,0 1 0,-1-1 0,1 0 0,0 0 0,-1 1 0,1-1 0,-1 0 0,1 0 0,-1 1 0,1-1 0,-1 1 0,1-1 0,-1 0 0,1 1 0,-1-1 0,0 1 0,1-1 0,-1 1 0,0-1 0,0 1 0,1 0 0,-1-1 0,0 1 0,0 0 0,0 0 0,1 0 0,-1 0 0,0-1 0,0 1 0,0 0 0,0 0 0,1 0 0,-1 1 0,0-1 0,0 0 0,0 0 0,0 0 0,1 1 0,-1-1 0,0 0 0,0 1 0,1-1 0,-1 0 0,0 1 0,1-1 0,-1 1 0,0-1 0,1 1 0,-1 0 0,0 0 0,-37 34 0,35-33 0,-3 4 0,-1 0 0,-1 0 0,1-1 0,-11 6 0,13-8 0,0 0 0,0 0 0,0 0 0,0 1 0,1-1 0,-1 1 0,1 0 0,0 1 0,0-1 0,0 1 0,1-1 0,-6 11 0,1 10 0,0 0 0,1 1 0,2 0 0,-3 26 0,4-24 0,1-1 0,1 1 0,2 0 0,1 0 0,7 50 0,-4-67 0,0 0 0,1-1 0,0 0 0,0 0 0,1 0 0,0 0 0,10 10 0,55 59 0,50 16 0,-116-90-91,1-1 0,-1 0 0,1 0 0,0 0 0,1-1 0,-1 0 0,1 0 0,-1-1 0,1 0 0,0 0 0,0 0 0,0-1 0,0 0 0,8 0 0,6 0-6735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24575,'24'2'0,"1"0"0,31 7 0,-30-4 0,49 4 0,-7-11-4,102-17 0,-84 8-260,244-12-1692,11 0 344,-158 5 806,102-14-790,-1 0 1620,-35 6-302,-16-4-1082,2 18 4661,-190 6-729,-42 4-1190,-29 6-781,11-1-601,-275 66 0,269-61-1365,5 1-5461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1848 1 24575,'-11'1'0,"-1"1"0,1 0 0,0 1 0,0 0 0,-14 6 0,-11 3 0,-31 6-43,-98 27-490,-158 65 0,-25 10 533,335-116 0,-38 12 0,-218 58 0,203-57 0,2 4 0,-85 38 0,47-17 0,37-13 555,61-28-518,0 1 0,1 0 0,-1 1 0,1-1 0,0 1 0,0-1-1,-1 1 1,2 0 0,-1 0 0,0 0 0,1 0 0,-1 1 0,1-1 0,-3 7 0,5-8-37,0 1 0,0-1 0,1 0 0,-1 0 0,1 1 0,-1-1 0,1 0 0,0 0 0,0 0 0,0 1 0,0-1 0,0 0 0,1-1 0,-1 1 0,1 0 0,-1 0 0,1 0 0,0-1 0,2 2 0,41 36 0,-39-34 0,19 12 0,1 0 0,36 15 0,-5-1 0,-40-23 0,1-1 0,-1-1 0,1 0 0,1-1 0,-1-1 0,1 0 0,30 0 0,24 6 0,9 1 0,-55-9 0,-1 2 0,0 0 0,0 2 0,30 10 0,-39-10 0,0-1 0,1-1 0,31 2 0,-31-4 0,0 1 0,0 0 0,34 11 0,-29-5 0,-18-8 0,1 1 0,-1-1 0,0 1 0,0 0 0,-1 1 0,1-1 0,0 1 0,-1 0 0,1 0 0,-1 0 0,0 0 0,0 1 0,0 0 0,-1 0 0,1 0 0,-1 0 0,0 0 0,0 1 0,0 0 0,-1-1 0,3 8 0,0 7 0,0 0 0,-2 0 0,0 1 0,-2-1 0,0 1 0,-1-1 0,-3 28 0,1 10 0,2-47 0,-1-1 0,0 1 0,0 0 0,-1-1 0,0 1 0,0-1 0,-1 0 0,-1 0 0,0 0 0,0 0 0,0-1 0,-1 1 0,0-1 0,-1 0 0,0-1 0,0 1 0,-1-1 0,0 0 0,0-1 0,-10 7 0,4-1 0,-1-1 0,0 0 0,-1-1 0,0-1 0,0 0 0,-1-1 0,0-1 0,-26 8 0,12-8-87,11-1-339,-1-2 0,-35 4 0,34-8-6400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277 480 24575,'1'14'0,"1"-1"0,0 0 0,1 0 0,0 0 0,1-1 0,6 15 0,-4-13 0,-1 0 0,-1 0 0,0 1 0,3 26 0,-6-22 0,-1-6 0,1-1 0,0 1 0,0-1 0,2 0 0,0 0 0,7 20 0,2 1 0,-1 0 0,-2 0 0,-1 0 0,-2 1 0,4 53 0,-9 176 0,-4-124 0,6-17 0,-6 134 0,-10-201 0,13-53 0,-1 0 0,1 0 0,-1-1 0,0 1 0,1 0 0,-1-1 0,0 1 0,0 0 0,0-1 0,0 1 0,0-1 0,0 0 0,-1 1 0,1-1 0,0 0 0,-1 0 0,1 0 0,-1 0 0,1 0 0,-1 0 0,0 0 0,1 0 0,-1-1 0,0 1 0,1-1 0,-1 1 0,-2 0 0,2-2 0,1 0 0,-1 1 0,0-1 0,1 0 0,-1 0 0,1 0 0,-1 0 0,1 0 0,0 0 0,0 0 0,-1-1 0,1 1 0,0 0 0,0-1 0,0 1 0,0-1 0,0 1 0,-1-4 0,-14-35 0,14 33 0,-23-41 0,20 39 0,0 1 0,1 0 0,0-1 0,1 0 0,-1 0 0,-2-15 0,-1-6 0,-1-1 0,-14-35 0,15 49 0,0-1 0,1 1 0,1-2 0,1 1 0,1 0 0,0-1 0,1 1 0,1-1 0,2-25 0,22-192-1099,-13 166 1082,2 0 0,26-82 0,-9 42 24,-19 67-7,3-12 0,31-86 0,-43 137 1,13-33 380,2 1-1,40-68 1,-26 57-381,2 2 0,2 0 0,1 2 0,83-75 0,-112 113 0,0 0 0,1 1 0,0 0 0,0 0 0,0 0 0,0 1 0,1 0 0,0 0 0,-1 1 0,10-2 0,4 2 0,0 0 0,35 2 0,-55 0 0,14 0 0,1 1 0,-1 0 0,0 1 0,0 1 0,20 5 0,-29-5 0,0-1 0,0 1 0,0 0 0,-1 1 0,1-1 0,-1 1 0,0 0 0,0 1 0,0-1 0,0 1 0,-1 0 0,0 0 0,0 1 0,6 10 0,23 33 0,-26-40 0,0 0 0,-1 0 0,0 0 0,-1 1 0,0 0 0,0 0 0,4 17 0,2 16 0,4 12 0,9 77 0,-21 88 0,-5-121 0,1-81 0,0 1 0,-2-1 0,0 0 0,-1 0 0,-1-1 0,-1 1 0,0-1 0,-1 0 0,-12 20 0,2-2 0,12-24 0,0 0 0,0-1 0,-1 0 0,0 0 0,0 0 0,-1 0 0,-1-1 0,0-1 0,0 1 0,-18 13 0,10-12 0,-2 0 0,1-1 0,-1-2 0,-1 1 0,1-2 0,-28 6 0,-17 6 0,23-8 0,0-3 0,0-1 0,0-2 0,-1-2 0,-71-4 0,23 0 0,52-1 0,0-1 0,0-2 0,1-1 0,-44-15 0,65 17 0,1 0 0,-1-1 0,1 0 0,1-1 0,-21-14 0,28 17 0,-1-2 0,1 1 0,0-1 0,0 0 0,1 0 0,-1-1 0,1 1 0,1-1 0,-1 0 0,1-1 0,-5-11 0,5 7-120,-16-53-1125,17 46-5581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1209 24575,'0'-1'0,"1"0"0,-1 0 0,1 0 0,-1 1 0,1-1 0,-1 0 0,1 1 0,0-1 0,0 0 0,-1 1 0,1-1 0,0 1 0,0-1 0,0 1 0,-1-1 0,1 1 0,0 0 0,0-1 0,0 1 0,0 0 0,0 0 0,0 0 0,0 0 0,0 0 0,0 0 0,-1 0 0,1 0 0,2 0 0,36 2 0,-33-2 0,85 6 0,-26-2 0,115-5 0,-176 0 0,-1 0 0,0 0 0,1 0 0,-1 0 0,0-1 0,1 1 0,-1-1 0,0 0 0,0 0 0,-1 0 0,1 0 0,0-1 0,-1 1 0,1-1 0,-1 1 0,0-1 0,0 0 0,0 0 0,0 0 0,0 0 0,-1 0 0,0-1 0,1 1 0,-1 0 0,0-1 0,0 1 0,-1-1 0,1-3 0,3-15 0,-2 1 0,0-1 0,-2-29 0,-1 41 0,2-9 0,-1 1 0,-1-1 0,0 1 0,-2-1 0,0 1 0,-1 0 0,-1 0 0,-13-31 0,-40-93 0,32 17 0,19 79 0,2-1 0,3 1 0,5-80 0,-1 22 0,-3 66 0,-1-38 0,2 71 0,1 0 0,-1 1 0,1-1 0,0 0 0,0 0 0,0 1 0,1-1 0,0 0 0,-1 1 0,2-1 0,2-4 0,-3 11 0,0 0 0,-1 1 0,0-1 0,1 1 0,-1-1 0,0 1 0,0 0 0,0-1 0,-1 1 0,1 0 0,0 3 0,0 1 0,15 62-308,-4 1 0,-3 0 0,0 128 0,-8-97 308,13 261 0,-1 192-325,-16-340 250,2-138 75,0-20 0,1 1 0,3-1 0,16 86 0,-17-135 45,0 0 0,1 0 1,-1 0-1,1-1 0,1 1 1,-1-1-1,1 1 0,0-1 1,1-1-1,-1 1 0,1 0 1,1-1-1,-1 0 0,0 0 1,1-1-1,0 0 1,12 7-1,-14-9-15,1 0 0,0 0 1,0 0-1,0-1 0,0 1 0,0-1 1,0-1-1,0 1 0,0-1 0,0 1 0,0-1 1,1-1-1,-1 1 0,0-1 0,0 0 1,0 0-1,0-1 0,0 1 0,0-1 1,-1 0-1,1 0 0,0-1 0,-1 1 1,0-1-1,0 0 0,4-4 0,28-27-30,37-45 0,-12 12 0,13-10-796,82-112 0,-7 9 796,-63 48 501,-5-4 0,110-255-1,-184 374-482,0 0 0,-1 0 0,-1-1 0,6-34 0,-4 25-18,-6 23 0,1 1 0,-1-1 0,0 0 0,0 1 0,-1-1 0,1 0 0,-1 0 0,0 0 0,0-5 0,0 9 0,-1 0 0,1 0 0,0-1 0,0 1 0,-1 0 0,1 0 0,0 0 0,-1-1 0,1 1 0,0 0 0,-1 0 0,1 0 0,0 0 0,-1 0 0,1 0 0,0 0 0,-1 0 0,1 0 0,0 0 0,-1 0 0,1 0 0,0 0 0,-1 0 0,1 0 0,0 0 0,-1 0 0,1 1 0,0-1 0,-1 0 0,1 0 0,0 0 0,0 0 0,-1 1 0,1-1 0,0 0 0,-1 0 0,1 1 0,0-1 0,0 0 0,0 1 0,-1-1 0,1 1 0,-17 14 0,14-13 0,-25 27 0,1 1 0,1 1 0,2 1 0,-20 36 0,9-15 0,26-39 0,0 1 0,2-1 0,0 2 0,0-1 0,2 1 0,-8 32 0,-6 100 0,17-122 0,-9 48 0,6-49 0,1 0 0,0 27 0,3 13 0,4 121 0,10-120 0,-10-57 0,0 0 0,-1 0 0,0 0 0,0 0 0,-1 0 0,0 1 0,-1-1 0,0 1 0,-1-1 0,0 0 0,0 1 0,-3 9 0,1-14 0,0-1 0,-1 1 0,1-1 0,-1 0 0,0 0 0,0 0 0,0-1 0,0 0 0,-1 1 0,0-1 0,1-1 0,-1 1 0,-7 2 0,5-1 0,-1-1 0,1 0 0,0-1 0,-1 0 0,1 0 0,-1-1 0,1 1 0,-16-1 0,23-1 0,-1 0 0,1-1 0,-1 1 0,0 0 0,1 0 0,-1-1 0,1 1 0,-1 0 0,1-1 0,-1 1 0,1-1 0,-1 1 0,1-1 0,0 1 0,-1-1 0,1 1 0,-1-1 0,1 1 0,0-1 0,0 0 0,-1 1 0,1-1 0,0 1 0,0-1 0,0 0 0,0 1 0,-1-1 0,1 0 0,0 1 0,0-1 0,0 0 0,1 1 0,-1-1 0,0 1 0,0-1 0,0 0 0,0 1 0,1-1 0,-1 0 0,0 1 0,0-1 0,1 1 0,-1-1 0,0 1 0,1-1 0,-1 1 0,1-1 0,21-35 0,-19 31 0,6-9-273,-1-1 0,0 0 0,-1-1 0,8-26 0,-10 21-6553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0,1 4 0,-3 6 0,-4 6 0,-3 4 0,2-2 0,3-3 0,0 0 0,-1 1 0,1-1 0,3-4 0,-1 1 0,-2-2-8191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24575,'4'0'0,"-1"0"0,0 1 0,1 0 0,-1-1 0,0 1 0,1 1 0,-1-1 0,0 0 0,0 1 0,0-1 0,0 1 0,0 0 0,-1 0 0,5 4 0,36 41 0,0-1 0,-27-32 0,0 1 0,-1 0 0,-1 1 0,21 30 0,-32-39 0,1-1 0,-1 1 0,0 0 0,-1 0 0,1 0 0,-2 0 0,1 0 0,-1 0 0,0 1 0,0 7 0,-3 82 0,-1-47 0,3-3 0,1-14 0,-2 1 0,-1-1 0,-12 57 0,3-10 0,11-79 0,0-1 0,0 0 0,0 1 0,0-1 0,0 0 0,0 1 0,0-1 0,0 0 0,0 1 0,0-1 0,0 0 0,0 0 0,0 1 0,0-1 0,0 0 0,0 1 0,-1-1 0,1 0 0,0 0 0,0 1 0,0-1 0,0 0 0,-1 0 0,1 1 0,0-1 0,0 0 0,-1 0 0,1 0 0,0 1 0,0-1 0,-1 0 0,1 0 0,0 0 0,-1 0 0,1 0 0,0 0 0,0 0 0,-1 1 0,1-1 0,-7-12 0,-1-22 0,3-280 0,8 169 0,-3 125 0,2 0 0,0 1 0,2-1 0,0 1 0,1 0 0,1 0 0,0 0 0,2 1 0,14-26 0,-22 42 0,1 1 0,0 0 0,0-1 0,0 1 0,0 0 0,0 0 0,0 0 0,0 0 0,0 0 0,0 0 0,1 0 0,-1 0 0,0 0 0,1 1 0,-1-1 0,0 0 0,1 1 0,-1-1 0,1 1 0,-1 0 0,1-1 0,-1 1 0,1 0 0,-1 0 0,1 0 0,-1 0 0,1 0 0,-1 0 0,1 0 0,-1 1 0,1-1 0,-1 1 0,1-1 0,-1 1 0,1-1 0,-1 1 0,0 0 0,1 0 0,-1-1 0,0 1 0,0 0 0,0 0 0,0 0 0,0 1 0,0-1 0,0 0 0,1 2 0,8 8 0,-1 1 0,0 0 0,13 25 0,-15-25 0,18 31 0,-1 2 0,-2 1 0,28 88 0,-36-94 0,22 46 0,-18-47 0,14 47 0,-30-81 0,-1-1 0,0 0 0,1 0 0,0 0 0,0 0 0,0 0 0,1 0 0,-1 0 0,1-1 0,0 1 0,0-1 0,0 0 0,1 0 0,3 3 0,-4-4 0,-1-1 0,0 0 0,1 0 0,-1 0 0,1-1 0,-1 1 0,1 0 0,-1-1 0,1 0 0,-1 1 0,1-1 0,0 0 0,-1-1 0,1 1 0,-1 0 0,1-1 0,-1 1 0,1-1 0,-1 0 0,1 0 0,-1 0 0,0 0 0,1 0 0,-1 0 0,4-3 0,28-21 0,-1 0 0,-2-2 0,0-2 0,-2-1 0,-1-1 0,-1-1 0,35-57 0,15-30 0,65-113 0,-127 200 0,-1-1 0,-2 0 0,-1 0 0,-2-1 0,-1 0 0,5-42 0,-3 25 0,-6 36 0,-1-1 0,3-31 0,-6 42 0,0 0 0,-1 0 0,1 0 0,-1 0 0,0 0 0,0 0 0,-1 1 0,1-1 0,-1 0 0,0 1 0,0-1 0,-1 1 0,-4-8 0,5 10 0,1 0 0,-1 0 0,1 0 0,-1 0 0,0 0 0,0 0 0,0 1 0,0-1 0,0 1 0,0-1 0,-1 1 0,1 0 0,0 0 0,-1 0 0,1 0 0,-1 0 0,1 1 0,-1-1 0,1 1 0,-1-1 0,1 1 0,-1 0 0,1 0 0,-1 0 0,0 0 0,1 1 0,-1-1 0,1 1 0,-1-1 0,1 1 0,-1 0 0,1 0 0,0 0 0,-1 0 0,1 1 0,0-1 0,0 0 0,-4 4 0,-3 3 0,1-1 0,-1 2 0,2-1 0,-1 1 0,1 0 0,0 1 0,-6 12 0,0 5 0,2 0 0,1 0 0,1 1 0,1 1 0,-4 31 0,3-17 0,-17 51 0,18-66 0,1 0 0,2 1 0,1-1 0,-1 37 0,-2 18 0,0-24 0,3 0 0,6 115 0,1-155 0,1 1 0,0-1 0,1 1 0,1-1 0,1-1 0,1 1 0,0-1 0,1-1 0,1 1 0,1-2 0,21 27 0,-27-39 0,1 0 0,-1 0 0,1-1 0,-1 0 0,1 0 0,0 0 0,0 0 0,0-1 0,1 0 0,-1-1 0,0 1 0,1-1 0,-1-1 0,1 1 0,8-1 0,7 0 0,-1-1 0,1 0 0,28-7 0,-37 3 0,-1 0 0,0-1 0,-1 0 0,1-1 0,-1 0 0,0 0 0,-1-2 0,0 1 0,0-1 0,15-19 0,9-6 0,24-32 0,-50 56 0,1 0 0,-2 0 0,1-1 0,5-12 0,26-34 0,-26 41 0,0 0 0,-1 0 0,-1-1 0,11-23 0,-18 31 0,0 0 0,0 0 0,-1-1 0,0 1 0,-1-1 0,0 0 0,0 0 0,-1 0 0,-1 0 0,0-15 0,0 24 0,0 0 0,0 0 0,0-1 0,0 1 0,0 0 0,-1 0 0,1-1 0,0 1 0,-1 0 0,1 0 0,-1 0 0,1 0 0,-1 0 0,0-1 0,1 1 0,-1 0 0,0 1 0,0-1 0,0 0 0,0 0 0,0 0 0,0 0 0,0 1 0,0-1 0,-2-1 0,1 2 0,0 0 0,0-1 0,0 1 0,0 0 0,0 0 0,0 1 0,0-1 0,0 0 0,0 1 0,0-1 0,0 1 0,0-1 0,1 1 0,-3 1 0,-6 3 0,0 1 0,1 0 0,0 0 0,-12 11 0,13-10-108,-23 26-1149,23-19-5569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24575,'-2'82'0,"-16"114"0,12-135-73,4 100-1,3-114-185,-1 1 0,-3-1 1,-16 93-1,-68 359-1083,81-457 1511,-44 333-730,43-305 1045,4 134 0,4-113 936,-1-79-1368,1-1 0,1 1 0,0 0 1,0-1-1,1 0 0,0 0 1,1 0-1,1 0 0,0 0 0,9 15 1,-10-19-56,1 0-1,0 0 1,1 0 0,-1-1 0,1 0 0,1 0 0,-1 0 0,1-1 0,0 0 0,0 0 0,0-1 0,1 1-1,0-2 1,14 6 0,4-2 3,50 8 0,-68-14 0,1-1 0,0 1 0,0-2 0,0 1 0,0-1 0,-1 0 0,1-1 0,0 0 0,12-5 0,157-81 0,-145 72 0,-2-2 0,0-1 0,-1-1 0,-1-2 0,-1-1 0,40-41 0,-52 46-1365,-1 4-5461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24575,'1'-4'0,"0"0"0,1 1 0,-1-1 0,1 1 0,0 0 0,0-1 0,0 1 0,0 0 0,1 0 0,-1 0 0,1 1 0,0-1 0,5-3 0,11-15 0,-12 13 0,-1 1 0,1-1 0,0 2 0,0-1 0,1 1 0,0 0 0,0 0 0,17-8 0,7-1 0,41-13 0,5-2 0,-61 24 0,0 1 0,0 0 0,31-4 0,-4 1 0,2 1 0,0 3 0,1 1 0,79 6 0,-22 0 0,-96-3 0,-1 0 0,1 0 0,0 1 0,-1 0 0,1 1 0,-1 0 0,0 0 0,1 0 0,-1 1 0,12 7 0,-15-8 0,0 2 0,0-1 0,0 0 0,0 1 0,-1 0 0,0-1 0,1 1 0,-1 1 0,-1-1 0,1 0 0,0 1 0,-1-1 0,0 1 0,0 0 0,-1 0 0,1 0 0,0 7 0,7 27 0,-2 1 0,-1 0 0,-3 0 0,-1 0 0,-1 0 0,-10 75 0,1-73 0,-1 1 0,-3-1 0,-1-1 0,-27 59 0,-1-9 0,23-47 0,-35 58 0,53-101 0,-1 1 0,1-1 0,-1 0 0,0 1 0,1-1 0,-1 0 0,0 1 0,0-1 0,0 0 0,0 0 0,0 0 0,-1 0 0,1 0 0,0 0 0,0 0 0,-1 0 0,1-1 0,0 1 0,-1 0 0,1-1 0,-1 1 0,1-1 0,-2 1 0,2-2 0,-1 1 0,1-1 0,0 0 0,0 0 0,0 1 0,1-1 0,-1 0 0,0 0 0,0 0 0,0 0 0,0 0 0,1 0 0,-1 0 0,1 0 0,-1 0 0,1 0 0,-1-1 0,1 1 0,-1 0 0,1 0 0,0-2 0,-3-8 0,1 0 0,1 0 0,0-1 0,1-21 0,3 10 0,2 0 0,0 0 0,1 0 0,1 1 0,2 0 0,20-39 0,85-121 0,-43 76 0,58-116 0,-102 170 0,26-70 0,-22 48 0,-22 54 0,-1-1 0,11-41 0,-19 56 0,-5 13 0,-3 12 0,-15 169 0,13-109 0,9-62 0,0 0 0,-2 0 0,0-1 0,-8 29 0,0-13 0,2 0 0,-6 43 0,9-39 0,-17 55 0,15-65 0,2 1 0,-5 47 0,3-15 0,2-16 0,2-1 0,2 2 0,6 79 0,-3-117 0,0 1 0,0-1 0,0 0 0,1 0 0,0 0 0,1 0 0,-1 0 0,1 0 0,0 0 0,1-1 0,-1 1 0,1-1 0,0 0 0,1 0 0,-1-1 0,1 1 0,0-1 0,0 0 0,0 0 0,0-1 0,7 4 0,1-1 0,-1-1 0,1 0 0,-1 0 0,1-2 0,0 0 0,1 0 0,-1-1 0,1-1 0,13 0 0,109 11-216,7 0-374,8-12-641,-117-1-4923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3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24575,'1'55'0,"1"-33"0,-2 0 0,0 1 0,-1-1 0,-1 1 0,-1-1 0,-1 0 0,-1 0 0,-15 41 0,-5-5 0,-12 25 0,-27 55 0,36-83 0,19-35 0,-2 0 0,0 0 0,-19 25 0,2 0 0,24-37 0,0-1 0,0 0 0,-1 0 0,0 0 0,0 0 0,-11 10 0,5-5-62,0 0 0,0 1-1,-11 18 1,11-15-1054,2-3-5710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4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59 24575,'1'1'0,"0"-1"0,0 1 0,0 0 0,0-1 0,0 1 0,0 0 0,0-1 0,0 1 0,0 0 0,0 0 0,0 0 0,0 0 0,-1 0 0,1 0 0,0 0 0,-1 0 0,1 0 0,-1 0 0,1 3 0,13 29 0,-11-23 0,4 11 0,-1 1 0,-1 1 0,2 27 0,0-2 0,5 64 0,-11-86 0,1 0 0,1 0 0,2-1 0,0 1 0,11 26 0,-12-42 0,1 0 0,1-1 0,0 0 0,0 0 0,1 0 0,0-1 0,0 0 0,1 0 0,0-1 0,13 9 0,-17-12 0,1 0 0,0-1 0,0 0 0,0 0 0,0 0 0,1-1 0,-1 1 0,1-1 0,-1-1 0,1 1 0,0-1 0,0 0 0,0 0 0,-1-1 0,1 0 0,0 0 0,0 0 0,0-1 0,0 1 0,9-4 0,-9 1 0,-1 1 0,0-2 0,0 1 0,0-1 0,0 1 0,-1-1 0,1-1 0,-1 1 0,0-1 0,0 1 0,4-8 0,32-62 0,-32 58 0,50-133 0,-52 132 0,-1 1 0,0-2 0,4-29 0,-1 2 0,-5 25 0,-1-2 0,0 1 0,-3-33 0,0 34 0,1 0 0,0 0 0,2 0 0,4-21 0,-6 39 0,0 0 0,1 0 0,-1 0 0,0 0 0,1 0 0,0 0 0,-1 1 0,1-1 0,0 0 0,0 0 0,0 0 0,0 1 0,1-1 0,-1 0 0,0 1 0,1-1 0,-1 1 0,1 0 0,2-3 0,-3 4 0,0 0 0,0 0 0,1 1 0,-1-1 0,0 0 0,0 0 0,0 0 0,0 1 0,0-1 0,0 1 0,1-1 0,-1 1 0,0-1 0,0 1 0,0 0 0,-1-1 0,1 1 0,0 0 0,0 0 0,0-1 0,0 1 0,-1 0 0,2 2 0,7 10 0,-1 0 0,0 0 0,8 23 0,-15-34 0,36 63 0,-28-52 0,0 2 0,-1-1 0,10 28 0,-3 7 0,-3 1 0,-2 0 0,-2 1 0,-3 0 0,-1 97 0,-2-54 0,0-55 0,-1 0 0,-2 1 0,-8 50 0,3-67 0,0 0 0,-2 0 0,-1-1 0,0 0 0,-2 0 0,0-1 0,-22 30 0,5-14 0,-2-2 0,-66 62 0,49-53-121,-1-3 0,-3-3 0,-1-1 0,-1-3 0,-3-2 0,0-2 0,-2-3 0,-106 34 0,145-55 134,-2 0 84,0 0 1,0-1-1,0-1 0,0-1 1,-34 0-1,51-3-83,0-1-1,0 1 1,0-1 0,0 1-1,0-1 1,0-1 0,0 1-1,0 0 1,1-1 0,-1 0-1,0 0 1,1 0 0,-1 0-1,1-1 1,0 1 0,0-1-1,0 0 1,0 0 0,0 0-1,1 0 1,-1-1 0,1 1 0,0-1-1,0 1 1,0-1 0,0 0-1,1 1 1,-1-1 0,1 0-1,0 0 1,1 0 0,-1 0-1,0-1 1,1 1 0,0-5-1,-2-30-97,1 1 1,1-1-1,3 1 0,8-47 0,-7 67 46,0 1 0,1-1 0,1 1 0,1-1 0,0 2 0,1-1-1,1 1 1,1 0 0,0 1 0,24-27 0,200-239-1492,-156 187-195,-56 70-2373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24575,'1057'0'-1365,"-1035"0"-5461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4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24575,'23'-8'0,"-22"7"0,0 1 0,0-1 0,0 0 0,1 1 0,-1-1 0,0 1 0,0-1 0,0 1 0,1-1 0,-1 1 0,0 0 0,1 0 0,-1 0 0,0-1 0,1 1 0,-1 0 0,0 1 0,0-1 0,1 0 0,-1 0 0,0 1 0,1-1 0,-1 0 0,0 1 0,0-1 0,0 1 0,1 0 0,0 1 0,11 6 0,-1 1 0,-1 0 0,1 1 0,-1 0 0,-1 1 0,0 0 0,13 20 0,29 35 0,-30-41 0,27 43 0,-19-27 0,-24-35 0,-1 1 0,1 1 0,-1-1 0,0 1 0,-1 0 0,6 14 0,4 16 0,-3-3 0,2-1 0,1 0 0,29 49 0,-30-60 0,-2 1 0,-1 0 0,-1 0 0,0 1 0,-2 0 0,4 31 0,-6-31 0,19 42 0,-18-54 0,-1 0 0,0 0 0,-1 0 0,2 16 0,-5-22-3,12 79-55,1 123-1,-14-157-52,2-16 41,-2-1 1,-1 1-1,-2-1 0,-2 1 0,-1-1 0,-16 49 0,-29 40-624,-106 183 0,107-226 694,28-48 0,-32 65 0,-157 358-591,188-405 777,1 2 1,3 0-1,3 1 0,2 1 0,2 1 1,-5 62-1,16-97-6982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4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24575,'4'0'0,"1"4"0,5 2 0,0 3 0,3 1 0,3-1 0,4-3 0,-2 2 0,-4 5 0,-5 3 0,-3 4 0,-3 3 0,-2 1 0,-1-3-8191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4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19 24575,'0'-1'0,"1"0"0,-1 0 0,0 1 0,0-1 0,1 0 0,-1 0 0,1 0 0,-1 0 0,1 1 0,-1-1 0,1 0 0,-1 0 0,1 1 0,-1-1 0,1 0 0,0 1 0,0-1 0,-1 1 0,1-1 0,0 1 0,0-1 0,0 1 0,-1-1 0,1 1 0,0 0 0,0 0 0,0-1 0,0 1 0,0 0 0,0 0 0,0 0 0,0 0 0,-1 0 0,2 0 0,1 0 0,-1 0 0,0 0 0,0 0 0,0 0 0,0 1 0,0-1 0,0 0 0,0 1 0,0 0 0,0-1 0,0 1 0,0 0 0,0 0 0,2 2 0,0 3 0,-1-1 0,0 1 0,0 0 0,0 0 0,-1 1 0,0-1 0,0 0 0,-1 1 0,0-1 0,0 1 0,0-1 0,-1 1 0,-1 9 0,6 37 0,-2-40 0,-1 1 0,0 0 0,-2-1 0,1 1 0,-2 0 0,0 0 0,0 0 0,-2-1 0,1 1 0,-9 22 0,8-27 0,0-1 0,-1 1 0,0-1 0,0 0 0,-1 0 0,0 0 0,0-1 0,-1 1 0,0-1 0,0-1 0,-1 1 0,1-1 0,-2 0 0,1-1 0,0 1 0,-1-2 0,-10 6 0,4-6 0,-1 0 0,1 0 0,-1-2 0,-20 2 0,-22 4 0,20-3-58,0-1 1,-1-2-1,-40-3 0,32 0-1076,20 1-5692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5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24575,'8'0'0,"0"0"0,0 0 0,0 1 0,-1 0 0,1 1 0,0-1 0,0 1 0,-1 1 0,0 0 0,1 0 0,-1 0 0,0 1 0,0 0 0,-1 0 0,1 1 0,-1 0 0,0 0 0,0 0 0,-1 1 0,1 0 0,-1 0 0,-1 0 0,1 1 0,-1 0 0,4 8 0,-2-4 0,1 0 0,0-1 0,0 1 0,1-1 0,1-1 0,0 0 0,0 0 0,1 0 0,10 6 0,23 23 0,-27-21 0,2-1 0,0-1 0,1 0 0,0-1 0,30 16 0,21 8 0,-30-15 0,80 33 0,-96-46 0,0 1 0,29 19 0,25 12 0,44 27 0,-120-69 0,0 1 0,0-1 0,-1 1 0,1 0 0,0-1 0,0 1 0,-1 0 0,1 0 0,-1 1 0,1-1 0,-1 0 0,1 0 0,-1 1 0,0-1 0,0 1 0,0-1 0,0 1 0,0-1 0,0 1 0,0 0 0,0-1 0,0 1 0,0 2 0,-2-1 0,0-1 0,0 1 0,-1-1 0,1 1 0,0-1 0,-1 1 0,0-1 0,1 0 0,-1 0 0,0 0 0,0 0 0,0 0 0,-1 0 0,1-1 0,-3 3 0,-15 10 0,-1-1 0,-38 18 0,39-22 0,0 2 0,1 0 0,-30 23 0,-6 4 0,44-32 0,1 1 0,0 0 0,0 1 0,0 0 0,-15 16 0,-27 25-1365,44-36-5461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5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24575,'4'2'0,"-1"-1"0,1 0 0,-1 1 0,0 0 0,0 0 0,0 0 0,0 0 0,0 0 0,-1 0 0,4 4 0,7 5 0,40 24 0,-24-17 0,-1 2 0,-1 0 0,29 29 0,-39-34-9,1-1 1,1-1-1,0 0 0,39 18 0,-11-6-674,274 161 537,-218-127 146,220 89 0,-270-126-25,8 3-86,92 25-1,-129-44 189,5 1 445,58 9 0,-112-17-522,4-1 0,-1 1 0,0 1 0,1 1 0,-1 1 0,1 1 0,0 0 0,0 2 0,0 1 0,-23 9 0,-16 13 143,-374 189-1025,355-168 368,-90 71 1,51-33-18,-3 6 121,-173 172-1,174-137-341,-16 15 1281,124-129-141,1 0 1,0 0 0,0 1-1,1 1 1,1 0 0,-9 23-1,11-25-1132,0 0-6082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5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346 123 24575,'1'4'0,"0"-1"0,1 1 0,-1-1 0,1 1 0,0-1 0,0 0 0,0 0 0,0 0 0,1 0 0,-1 0 0,1 0 0,0 0 0,5 3 0,11 14 0,0 9 0,-1-1 0,-1 2 0,19 50 0,-29-62 0,0 0 0,-2 1 0,0 0 0,-1 0 0,-1 1 0,-1-1 0,-1 1 0,-1 20 0,-1-18 0,-1 1 0,0-1 0,-2 0 0,-1 0 0,0-1 0,-2 0 0,0 0 0,-2 0 0,0-1 0,-1 0 0,-16 22 0,-98 153-178,-86 140-221,186-290 518,17-31-43,0 0 1,-1 0-1,-1 0 0,0-1 1,-16 18-1,13-24-76,15-19 0,14-20 0,20-22 0,-21 29 0,30-37 0,43-50 0,18-19 0,171-152-2642,-151 156 2642,-51 47 0,168-134 0,-81 80-126,-84 65 29,40-16-68,3-3 1676,-172 151 8,45-56-1519,-179 226 0,153-182 0,-42 98 0,60-121 0,-37 115 0,26-69 0,8-30 0,2 1 0,2 1 0,3 0 0,1 0 0,2 1 0,1 60 0,4-63 0,0-19 0,2 0 0,0 0 0,8 39 0,-8-57 0,1 0 0,0 0 0,1 0 0,-1-1 0,1 1 0,1-1 0,-1 0 0,1 0 0,0 0 0,1 0 0,-1 0 0,1-1 0,0 0 0,0 0 0,1-1 0,0 1 0,6 3 0,0-2 0,-1 0 0,1-1 0,0-1 0,1 0 0,-1 0 0,1-1 0,0-1 0,19 1 0,2-1 0,-1-3 0,38-4 0,-58 2 0,1 0 0,-1-1 0,0-1 0,0 0 0,0-1 0,-1 0 0,18-12 0,41-18 0,-51 27 0,-1-1 0,26-17 0,15-8 0,-55 31 20,1 1-1,-1-1 0,0 0 0,-1-1 1,1 1-1,-1-1 0,7-8 1,7-8-1540,-7 11-5306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5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24575,'20'53'0,"-14"-4"0,-2 0 0,-2 0 0,-5 53 0,0 0 0,3 124-1365,0-205-5461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5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24575,'1282'0'-577,"-1263"-1"633,-1-1 1,0-1 0,0-1-1,0-1 1,23-8 0,31-9 180,-71 22-230,0 0-1,1 0 0,-1 0 0,1-1 1,-1 1-1,0 0 0,1-1 1,-1 1-1,0-1 0,0 0 1,0 1-1,1-1 0,-1 0 0,0 0 1,0 0-1,0 0 0,0 0 1,1-2-1,-2 3-54,-1-1 0,1 0 0,0 0 0,-1 1 0,1-1 0,-1 0 1,1 1-1,-1-1 0,0 1 0,1-1 0,-1 1 0,0-1 0,1 1 0,-1-1 0,0 1 0,0-1 1,1 1-1,-1 0 0,0 0 0,0-1 0,0 1 0,1 0 0,-1 0 0,0 0 0,0 0 0,0 0 1,0 0-1,1 0 0,-1 0 0,-1 0 0,-16-1-6778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2:5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24575,'1410'0'0,"-1394"-1"34,1-1-1,-1-1 0,17-4 0,36-5-1531,-49 11-5328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 0 0,-1 0 0,1 0 0,-1 0 0,0 1 0,1-1 0,-1 1 0,0-1 0,0 1 0,0 0 0,0 0 0,0 0 0,0 0 0,-1 0 0,1 0 0,-1 1 0,2 2 0,22 45 0,13 51-3,-21-57-20,-1 0 1,-2 1-1,11 66 0,-16-64-180,17 55-1,-9-40 139,-10-37 65,5 18 0,-2 0 0,-2 0 0,5 83 0,-10-79-324,2 0-1,14 56 0,4 33-241,13 59 551,-23-141-264,-2 0 0,5 77 0,-13-99 279,1 0 0,16 59 0,2 7 0,-8-28 986,2 0 0,33 86 0,-48-153-986,0 0 0,0 0 0,0 0 0,1 0 0,-1 0 0,1 0 0,0 0 0,0-1 0,0 1 0,0-1 0,0 0 0,0 1 0,1-1 0,-1 0 0,1 0 0,0 0 0,0-1 0,-1 1 0,1-1 0,0 1 0,0-1 0,0 0 0,1 0 0,-1-1 0,0 1 0,0 0 0,0-1 0,1 0 0,-1 0 0,0 0 0,0 0 0,1-1 0,-1 1 0,0-1 0,6-1 0,2-2 0,-1 0 0,0 0 0,0-1 0,0 0 0,0-1 0,-1 0 0,0 0 0,0-1 0,11-12 0,-4 6 0,0 0 0,0 1 0,1 1 0,31-15 0,-25 13 0,42-29 0,-44 27 0,43-22 0,-15 9 0,-25 16 0,1 1 0,0 0 0,1 2 0,0 1 0,43-7 0,55-18 0,-98 26 0,1 0 0,0 2 0,0 2 0,0 0 0,30 1 0,63-6 0,-61 1 0,66 2 0,4 0 0,-61-6 0,13-2 0,-64 13 0,-10 1 0,-1-1 0,0 0 0,0 0 0,1-1 0,-1 0 0,0 0 0,0 0 0,0 0 0,0-1 0,0 0 0,9-5 0,-15 7 0,0-1 0,0 1 0,1-1 0,-1 1 0,0 0 0,0-1 0,0 1 0,0-1 0,0 1 0,0-1 0,0 1 0,0-1 0,0 1 0,0 0 0,0-1 0,0 1 0,0-1 0,0 1 0,0-1 0,0 1 0,0 0 0,-1-1 0,1 1 0,0-1 0,0 1 0,0 0 0,-1-1 0,1 1 0,0 0 0,-1-1 0,1 1 0,0 0 0,-1-1 0,1 1 0,0 0 0,-1 0 0,1 0 0,0-1 0,-1 1 0,1 0 0,-1 0 0,1 0 0,-1 0 0,1 0 0,-1-1 0,-20-8 0,-125-46 0,23 8 0,100 38-1365,5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24575,'0'16'0,"0"0"0,-1 0 0,-1 0 0,0 0 0,-1 0 0,-1 0 0,0-1 0,-2 0 0,1 0 0,-2 0 0,-9 16 0,7-11 0,0 1 0,2 1 0,0 0 0,1 0 0,1 0 0,1 0 0,2 1 0,0 0 0,1 30 0,1-47 0,1 1 0,-1-1 0,1 1 0,1-1 0,-1 0 0,1 1 0,0-1 0,0 0 0,1 0 0,0 0 0,0-1 0,0 1 0,1-1 0,0 1 0,0-1 0,0 0 0,0-1 0,1 1 0,0-1 0,7 6 0,9 3 0,1 0 0,0-1 0,1-1 0,24 7 0,-1 1 0,-34-15 0,-1 0 0,0-1 0,1-1 0,-1 0 0,15 1 0,-15-2 0,1 0 0,-1 1 0,0 0 0,0 1 0,18 7 0,-12-4 0,-1 0 0,1-2 0,0 0 0,0 0 0,0-2 0,0 0 0,19 0 0,1 0 0,-28-2 0,0 1 0,0 0 0,-1 1 0,1 0 0,-1 0 0,1 1 0,-1 0 0,0 0 0,10 6 0,-15-7 0,-1 0 0,0 0 0,1 0 0,-1 0 0,0 0 0,0 0 0,0 1 0,-1-1 0,1 1 0,-1-1 0,1 1 0,-1 0 0,0 0 0,0-1 0,0 1 0,0 0 0,-1 0 0,1 0 0,-1 0 0,1 0 0,-1 0 0,0 0 0,0 0 0,-1 0 0,1 0 0,-1 0 0,1 0 0,-1 0 0,-2 4 0,-2 9 0,-1-1 0,0 0 0,-1 0 0,-1-1 0,0 0 0,-1 0 0,-1-1 0,0 0 0,-1-1 0,0 0 0,0-1 0,-2 0 0,1-1 0,-1 0 0,-1-1 0,0 0 0,-22 10 0,-38 24 69,56-31-428,0 0 1,-1-2-1,-29 12 1,32-17-6468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28 24575,'-9'1'0,"1"0"0,-1 1 0,1 1 0,0-1 0,0 2 0,0-1 0,-11 7 0,-11 3 0,24-8 0,10-2 0,27 0 0,42-2 0,150-22 0,-219 21 0,173-21 0,-110 13 0,1 3 0,113 6 0,-61 2 0,39-17 0,-107 8 0,60-1 0,-38 8-1365,-52-1-5461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24575,'3'1'0,"0"-1"0,-1 1 0,1 0 0,-1 0 0,1 0 0,0 0 0,-1 0 0,0 1 0,1-1 0,-1 1 0,0 0 0,0-1 0,0 1 0,0 0 0,0 0 0,0 0 0,2 4 0,0 0 0,0 0 0,0-1 0,-1 1 0,0 0 0,0 0 0,2 8 0,-4-8 0,8 21 0,-2 1 0,-2 0 0,5 57 0,-8-58 0,8 45 0,-5-46 0,3 50 0,-10 24 0,3 77 0,24-50 0,-24-118-72,0 0 1,1 0-1,0 0 0,1 0 0,0-1 0,0 1 0,1-1 0,0 0 1,0 0-1,1 0 0,0 0 0,1-1 0,-1 0 0,1 0 0,1-1 1,-1 1-1,1-1 0,13 8 0,-7-5-6754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24575,'-2'14'0,"0"-1"0,-2 1 0,1-1 0,-1 1 0,-1-1 0,-1 0 0,0-1 0,-12 21 0,-13 30 0,17-30 0,1 0 0,2 1 0,2 1 0,1 0 0,2 0 0,1 0 0,-1 53 0,5 19 0,5 87 0,-2-181 0,0-1 0,1 1 0,1-1 0,0 0 0,1 0 0,0 0 0,1-1 0,0 0 0,1 0 0,0 0 0,1-1 0,14 15 0,-11-13 0,1 0 0,0-2 0,0 1 0,1-2 0,1 0 0,0 0 0,0-1 0,0-1 0,25 9 0,-25-12 0,0-1 0,1 0 0,-1-1 0,1 0 0,-1-1 0,1-1 0,0-1 0,-1 0 0,1 0 0,-1-2 0,1 0 0,-1 0 0,18-8 0,-14 4 0,0-2 0,-1 0 0,0 0 0,0-2 0,-1 0 0,0-1 0,-1-1 0,-1 0 0,17-20 0,-21 23 0,-1 0 0,0-1 0,-1 0 0,0-1 0,-1 0 0,-1 0 0,1-1 0,-2 1 0,0-1 0,0 0 0,2-16 0,35-113 0,-2 4 0,-39 137 0,-1-1 0,0 0 0,0 1 0,1-1 0,-1 0 0,0 1 0,1-1 0,0 0 0,-1 1 0,1-1 0,0 1 0,0-1 0,0 1 0,2-3 0,-3 5 0,1-1 0,0 0 0,-1 0 0,1 1 0,-1-1 0,0 0 0,1 1 0,-1-1 0,1 1 0,-1-1 0,1 1 0,-1-1 0,0 1 0,1-1 0,-1 1 0,0-1 0,0 1 0,1-1 0,-1 1 0,0-1 0,0 1 0,0 0 0,0-1 0,0 1 0,0-1 0,0 2 0,9 55 0,-8 806 0,-3-409 0,1-445-227,1 0-1,-1 0 1,-1 0-1,1 0 1,-5 11-1,1-4-6598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24575,'4'-1'0,"0"0"0,1 0 0,-1-1 0,0 1 0,0-1 0,0 0 0,0-1 0,0 1 0,3-3 0,24-13 0,20 3 0,43-16 0,-69 23 0,0 0 0,0 2 0,42-4 0,-66 9 0,1 1 0,0 0 0,0 0 0,-1 1 0,1-1 0,0 0 0,-1 1 0,1-1 0,0 1 0,-1-1 0,1 1 0,0 0 0,-1 0 0,1-1 0,-1 1 0,0 0 0,1 0 0,-1 1 0,0-1 0,1 0 0,-1 0 0,0 1 0,0-1 0,0 1 0,0-1 0,0 1 0,-1-1 0,1 1 0,0-1 0,-1 1 0,1 0 0,-1-1 0,1 1 0,-1 0 0,0 0 0,0-1 0,0 3 0,2 11 0,-1 0 0,-1 0 0,-2 21 0,1-19 0,-1 388 0,2-405 0,-1 1 0,1 0 0,0 0 0,0 0 0,0-1 0,0 1 0,0 0 0,0 0 0,0 0 0,0 0 0,1-1 0,-1 1 0,0 0 0,0 0 0,1-1 0,-1 1 0,0 0 0,1 0 0,-1-1 0,1 1 0,-1 0 0,1-1 0,-1 1 0,1-1 0,0 1 0,-1-1 0,1 1 0,1 0 0,-1-1 0,0 0 0,1 0 0,-1 0 0,0-1 0,1 1 0,-1 0 0,0-1 0,1 1 0,-1-1 0,0 1 0,0-1 0,0 0 0,0 1 0,0-1 0,0 0 0,2-1 0,48-52 0,-39 40 0,2 0 0,2-4 0,1 0 0,35-26 0,-48 41 0,0 0 0,0 0 0,0 0 0,1 1 0,-1 0 0,0 0 0,1 0 0,0 0 0,-1 1 0,1 0 0,0 0 0,0 0 0,-1 0 0,1 1 0,0 0 0,0 0 0,0 0 0,0 1 0,0-1 0,7 3 0,-9-1 0,0 0 0,0 0 0,1 0 0,-1 1 0,-1-1 0,1 1 0,0 0 0,-1-1 0,1 1 0,-1 1 0,0-1 0,0 0 0,0 0 0,0 1 0,-1-1 0,1 1 0,-1-1 0,0 1 0,1 5 0,1 7 0,0-1 0,-1 1 0,0 20 0,-1-18 0,-4 192 0,1-199 0,0 0 0,-1 0 0,0-1 0,0 1 0,-1-1 0,-1 1 0,-5 9 0,-46 68 0,35-57 0,12-18 0,0-1 0,-1-1 0,0 0 0,-1 0 0,0-1 0,-1 0 0,-23 14 0,5-7 0,0-1 0,-43 15 0,32-12 0,33-15 0,0 1 0,-1-2 0,1 1 0,-1-1 0,0 0 0,0-1 0,0 0 0,-10 0 0,3-1-107,3 1 155,0-1 0,0-1 0,0-1 0,-18-2 1,29 3-105,-1-1 1,0 1-1,1-1 1,-1 0-1,1 0 1,-1 0-1,1 0 1,-1-1-1,1 1 1,0-1-1,0 1 1,-1-1-1,1 0 0,0 1 1,1-1-1,-1 0 1,0-1-1,1 1 1,-1 0-1,1 0 1,-1-1-1,1 1 1,0-1-1,0 1 1,0-1-1,-1-4 1,-1-12-6771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24575,'4'0'0,"6"0"0,1 5 0,-1 5 0,-7 1 0,-4-2-8191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24575,'2'0'0,"-1"1"0,0-1 0,0 1 0,0 0 0,0-1 0,0 1 0,0 0 0,0 0 0,0 0 0,0 0 0,0-1 0,-1 1 0,1 0 0,0 0 0,-1 1 0,1-1 0,0 0 0,-1 0 0,1 2 0,12 31 0,-9-25 0,2 15 0,-1 0 0,-1 0 0,0 0 0,-2 1 0,-1-1 0,-1 0 0,-7 47 0,4-53 0,0 0 0,-2 0 0,0-1 0,-1 0 0,-1 0 0,-13 25 0,-1-6 0,-43 58 0,2-18 0,-4-3 0,-115 100 0,101-116 0,36-28 0,43-29 0,1 0 0,-1 1 0,1-1 0,-1 0 0,1 0 0,-1 1 0,1-1 0,-1 0 0,1 1 0,-1-1 0,1 0 0,0 1 0,-1-1 0,1 1 0,0-1 0,-1 0 0,1 1 0,0-1 0,0 1 0,-1-1 0,1 1 0,0-1 0,0 1 0,0 0 0,0-1 0,0 1 0,0-1 0,0 1 0,0 0 0,14 5 0,34-4 0,-43-2 0,33-1 0,-1 2 0,0-2 0,0-2 0,59-11 0,-55 7 0,1 2 0,0 2 0,0 1 0,56 6 0,4-1 0,-22-5 0,90 5 0,-167-3 9,-1 0-1,0 0 1,0 1-1,0-1 1,0 1 0,0 0-1,0 0 1,0-1-1,0 1 1,0 0-1,0 1 1,0-1-1,2 2 1,-3-2-41,-1-1-1,0 1 1,1 0 0,-1-1 0,0 1-1,0 0 1,1-1 0,-1 1-1,0 0 1,0-1 0,0 1 0,0 0-1,0-1 1,0 1 0,0 0-1,0-1 1,0 1 0,0 0 0,0-1-1,-1 1 1,1 0 0,0-1-1,0 1 1,-1 0 0,1-1 0,0 1-1,-1-1 1,1 1 0,0-1-1,-1 1 1,1-1 0,-1 1 0,1-1-1,-1 1 1,1-1 0,-1 1-1,0-1 1,1 0 0,-1 1 0,1-1-1,-1 0 1,0 0 0,1 0-1,-1 1 1,-1-1 0,-11 7-6794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24575,'1'2'0,"0"-1"0,-1 1 0,1-1 0,0 1 0,0-1 0,0 1 0,0-1 0,0 1 0,1-1 0,-1 0 0,0 0 0,1 0 0,-1 1 0,1-2 0,-1 1 0,1 0 0,2 1 0,29 14 0,51 2 0,-39-9 0,348 48 0,-123-57 0,-176-3 0,96 8 0,-188-4 0,1-1 0,-1 0 0,1 1 0,-1 0 0,1 0 0,-1 0 0,0 0 0,1 0 0,-1 0 0,0 1 0,0-1 0,0 1 0,0-1 0,0 1 0,0 0 0,0 0 0,0 0 0,1 2 0,0 2 0,1-1 0,-1 1 0,-1 0 0,1 0 0,-1 0 0,0 0 0,1 7 0,1 12 0,0-1 0,-2 45 0,-2-66 0,3 22 0,0 0 0,1-1 0,1 0 0,13 36 0,2 10 0,62 298-808,-45-232-341,11 50 1250,48 213-1426,-42-164 1325,-6-21 0,23 52 0,8 99 93,-74-331 68,-2-1-1,-3 58 1,2 21 768,6-74 324,-6-32-1197,0 0 0,-1 0 0,1-1 0,-2 1 0,1 0 0,-1 0 0,0 8 1,0-12-58,-1-1 0,1 1 0,-1 0 0,0-1 0,1 1 1,-1 0-1,0-1 0,0 1 0,0-1 0,0 0 1,-1 1-1,1-1 0,0 0 0,0 1 0,-1-1 1,1 0-1,-1 0 0,1 0 0,-1 0 0,1-1 1,-1 1-1,0 0 0,1-1 0,-1 1 0,0-1 1,0 1-1,0-1 0,1 0 0,-3 0 0,-148 16 1,145-15 0,-19 2 0,1 2 0,0 0 0,1 2 0,-27 11 0,4-1 0,-63 14 0,62-18 0,-104 36 0,111-40-1365,22-7-5461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0 24575,'1'1'0,"0"-1"0,0 1 0,1-1 0,-1 1 0,0-1 0,0 1 0,0 0 0,0-1 0,0 1 0,-1 0 0,1 0 0,0 0 0,0-1 0,0 1 0,-1 0 0,1 0 0,0 0 0,-1 1 0,1-1 0,-1 0 0,1 0 0,-1 0 0,0 0 0,1 0 0,-1 0 0,0 1 0,0 1 0,5 38 0,-5-36 0,1 4 0,1 12 0,-2 0 0,0 0 0,-3 25 0,2-42 0,1 1 0,-1-1 0,0 1 0,-1-1 0,1 1 0,-1-1 0,1 0 0,-1 0 0,-1 0 0,1 0 0,0 0 0,-1 0 0,0 0 0,0-1 0,0 0 0,0 1 0,-1-1 0,1 0 0,-1-1 0,-6 5 0,-2-2 0,0-1 0,0 0 0,-1-1 0,1 0 0,-1-1 0,0 0 0,0-1 0,-14-1 0,-33 5 0,59-5 0,0 0 0,1 0 0,-1 0 0,0 1 0,1-1 0,-1 0 0,0 0 0,1 1 0,-1-1 0,1 0 0,-1 1 0,0-1 0,1 1 0,-1-1 0,1 1 0,-1-1 0,1 1 0,0-1 0,-1 1 0,1-1 0,-1 1 0,1 0 0,0-1 0,0 1 0,-1 0 0,1-1 0,0 1 0,0 0 0,0-1 0,0 1 0,0 0 0,0-1 0,0 1 0,0 0 0,0 0 0,0-1 0,0 1 0,0 0 0,0-1 0,1 2 0,11 34 0,-5-18 0,-3-4 0,0 1 0,-2 0 0,1 0 0,-2 0 0,0 0 0,-1 1 0,0-1 0,-2 0 0,1 0 0,-2 0 0,0 0 0,-1 0 0,0-1 0,-1 1 0,-1-1 0,0 0 0,-1-1 0,-1 1 0,0-1 0,0-1 0,-18 20 0,14-21 1,-1-1 0,0-1 1,-23 13-1,-20 14-912,-1 11 702,27-21-176,-1-2 0,-34 21-1,33-27-5534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24575,'630'0'0,"-626"1"-91,0-1 0,0 0 0,0 0 0,0 0 0,0-1 0,0 0 0,0 1 0,0-1 0,-1 0 0,1-1 0,0 1 0,-1-1 0,1 0 0,3-2 0,4-7-6735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24575,'4'3'0,"0"-1"0,0 1 0,-1-1 0,1 1 0,-1 0 0,0 1 0,0-1 0,3 4 0,10 10 0,12 2 0,0-1 0,57 25 0,-47-25 0,1-2 0,1-1 0,0-3 0,1-1 0,0-1 0,1-3 0,-1-1 0,77 0 0,-75-6 0,0 2 0,51 9 0,-28-7 0,-52-4 0,-1 1 0,1-1 0,0 2 0,-1 0 0,20 6 0,-32-8 0,1 1 0,0-1 0,0 1 0,-1 0 0,1 0 0,0 0 0,-1 0 0,1 0 0,-1 0 0,1 1 0,-1-1 0,0 0 0,1 1 0,-1-1 0,0 1 0,0-1 0,0 1 0,0 0 0,0-1 0,-1 1 0,1 0 0,0 0 0,-1-1 0,1 4 0,-1-1 0,0 0 0,0 0 0,-1 0 0,1 0 0,-1 0 0,0 0 0,0-1 0,0 1 0,-1 0 0,1 0 0,-3 3 0,-5 9 0,-1-1 0,0 0 0,-24 26 0,-26 17 0,-3-2 0,-2-3 0,-133 83 0,27-38 0,-19 12 0,145-80 0,-1-3 0,-93 41 0,138-68-41,-1 1 0,0-1-1,1 0 1,-1 1-1,1-1 1,-1 0 0,0 0-1,1 0 1,-1 0 0,0 0-1,1-1 1,-1 1-1,0 0 1,1-1 0,-1 0-1,1 1 1,-1-1 0,1 0-1,-1 1 1,1-1-1,-1 0 1,1 0 0,0 0-1,0 0 1,-1 0 0,1-1-1,0 1 1,0 0-1,0-1 1,0 1 0,0 0-1,-1-4 1,-3-7-6785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1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24575,'13'1'0,"-1"1"0,1 0 0,-1 1 0,1 1 0,-1 0 0,0 1 0,0 0 0,-1 0 0,0 1 0,13 9 0,-4-3 0,41 17 0,28 4-3,101 34-169,-41-21-640,1-7-1,221 28 1,-188-39 772,-118-16-275,0-2-1,77 0 1,-120-11 399,0 2 0,0 0 0,-1 1 0,1 1 0,0 1 0,-1 1 0,29 10 0,-31-9 292,0-2 1,0 0-1,0-1 1,1-1-1,-1 0 1,36-3-1,-74 1-185,6-1-181,1 1 0,-1 1 0,1 0 0,-1 1 0,1 0 0,-1 1 0,1 0 0,0 1 0,-20 9 0,21-6-10,-1 1 0,2 0 0,-17 17 0,-10 7 0,-146 96 0,56-39 66,-19 12-1017,-109 60 774,-41 38 177,-30 17 0,268-180 0,-101 83 0,51-35 0,102-81 6,-10 9 170,-1 0 0,2 0 0,0 2 0,0 0 0,-16 21 0,73-69-1541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5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24575,'1'20'0,"1"1"0,1-1 0,0 0 0,2 0 0,7 20 0,40 94 0,-45-122 0,0 0 0,0-1 0,1 0 0,1 0 0,-1-1 0,2 0 0,-1 0 0,2-1 0,-1 0 0,1-1 0,0 0 0,1-1 0,17 8 0,23 15 0,-40-21 0,1-2 0,0 1 0,20 7 0,29 3 0,1-2 0,1-2 0,75 5 0,-70-7 0,-49-8 0,1 0 0,-1-1 0,1-2 0,31 0 0,-49-1 0,0-1 0,-1 0 0,1 1 0,-1-1 0,1 0 0,-1 0 0,1-1 0,-1 1 0,1 0 0,-1-1 0,0 1 0,0-1 0,0 0 0,0 0 0,0 0 0,0 0 0,0 0 0,-1 0 0,1-1 0,-1 1 0,1 0 0,-1-1 0,0 1 0,0-1 0,0 0 0,-1 1 0,1-1 0,0 0 0,-1 1 0,1-6 0,0-11 0,0-1 0,-1 1 0,-4-29 0,2 14 0,1 7 0,-1 0 0,-2 0 0,-6-29 0,1 17 0,7 26 0,-1 0 0,0 0 0,-1 0 0,0 1 0,-11-21 0,13 30 0,0 0 0,0-1 0,0 1 0,1 0 0,-1-1 0,1 0 0,0 1 0,0-1 0,0 0 0,1 1 0,-1-1 0,1 0 0,0-4 0,1 8 0,-1 0 0,1 1 0,0-1 0,-1 0 0,1 1 0,-1-1 0,1 0 0,-1 1 0,1-1 0,-1 1 0,1-1 0,-1 1 0,0-1 0,1 1 0,-1-1 0,0 1 0,1-1 0,-1 1 0,0-1 0,1 1 0,-1 0 0,0-1 0,0 1 0,0-1 0,0 1 0,0 0 0,0-1 0,0 1 0,0 0 0,8 27 0,-8-26 0,23 78 0,-12-42 0,10 51 0,1 17 0,-14-77 0,-1 1 0,-2 1 0,3 50 0,-7-57 0,-1 1 0,-2-1 0,0 1 0,-2-1 0,-10 39 0,12-56 0,-1-1 0,0 1 0,0-1 0,0 0 0,-1 0 0,0 0 0,0 0 0,-1 0 0,1-1 0,-1 0 0,0 0 0,-1 0 0,1-1 0,-1 1 0,0-1 0,0-1 0,0 1 0,-1-1 0,1 0 0,-1-1 0,0 1 0,1-1 0,-1 0 0,-8 0 0,12-1 4,1-1 0,-1 1 1,1-1-1,-1 0 0,1 0 0,-1 0 0,0 0 0,1-1 0,-1 1 0,1 0 0,0-1 1,-1 0-1,1 0 0,-1 0 0,1 0 0,0 0 0,0 0 0,-1 0 0,1-1 0,0 1 1,0-1-1,0 0 0,1 1 0,-1-1 0,0 0 0,1 0 0,-3-4 0,-1-3-225,1-1-1,0 1 1,1-1 0,-1 0-1,-1-16 1,4 23 69,-3-15-6674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5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24575,'0'580'0,"-2"-550"0,-9 54 0,6-54 0,-3 52 0,9 236-1365,-1-308-5461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5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24575,'53'-19'0,"0"13"0,1 2 0,103 5 0,-45 2 0,342-3 0,-426-1 0,0-2 0,28-6 0,-27 4 0,55-3 0,63 8-1365,-123 1-5461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3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24575,'35'0'0,"1"-1"0,1 2 0,-1 1 0,57 11 0,-83-10 0,30 7 0,0-2 0,0-1 0,71 2 0,17-7 0,121-6 0,-236 2-151,-1-1-1,0 0 0,0 0 0,0-1 1,-1-1-1,1 0 0,-1 0 1,20-14-1,-18 9-6674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0 659 24575,'1'0'0,"0"0"0,0 0 0,0 1 0,0-1 0,0 1 0,0-1 0,0 1 0,-1-1 0,1 1 0,0-1 0,0 1 0,-1 0 0,1-1 0,0 1 0,-1 0 0,1 0 0,-1-1 0,1 1 0,-1 0 0,1 0 0,-1 0 0,0 0 0,1 0 0,-1 0 0,0 1 0,9 32 0,-6-18 0,4 11 0,-1 0 0,-1 1 0,-2 0 0,-1 0 0,-1 35 0,-1-19 0,7 47 0,5 107 0,-7-70 0,7-51 0,0 12 0,-14 36 0,4 61 0,-2-181 0,1-1 0,-1 1 0,1-1 0,0 0 0,0 1 0,0-1 0,1 0 0,0 0 0,4 8 0,-6-12 0,1-1 0,-1 1 0,1 0 0,-1-1 0,1 1 0,-1 0 0,1-1 0,-1 1 0,1-1 0,-1 1 0,0-1 0,1 1 0,-1-1 0,0 1 0,1-1 0,-1 1 0,0-1 0,0 0 0,1 1 0,-1-1 0,0 1 0,0-1 0,0 0 0,0 1 0,0-1 0,0 1 0,0-1 0,0 0 0,0 1 0,0-1 0,-1 0 0,5-27 0,-3-627 0,-3 318 0,1 282 0,2 1 0,3-1 0,21-105 0,-16 119 0,4-56 0,-9 61 0,1 0 0,14-51 0,13 18 0,-14 36 0,-13 20 0,2 0 0,0 1 0,0 0 0,1 1 0,1-1 0,0 1 0,15-14 0,-18 20 0,1 0 0,0 0 0,0 1 0,0 0 0,0 0 0,1 1 0,-1 0 0,1 0 0,0 1 0,0 0 0,0 0 0,0 1 0,0 0 0,9 0 0,4 0 0,4 0 0,-1 1 0,40 4 0,-58-3 0,1 0 0,-1 0 0,0 1 0,0 0 0,0 0 0,-1 0 0,1 1 0,0 0 0,-1 0 0,0 0 0,1 1 0,-1 0 0,-1 0 0,1 0 0,5 7 0,56 58 0,-58-61 0,27 32-1365,-27-26-5461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24575,'53'-19'0,"96"-13"0,-91 22 0,-21 4 0,70-3 0,-72 7 0,46-8 0,31-2 0,75 13-7,80-3-826,-154-10 799,-59 5 4,58 0 0,-106 7 30,25 1 35,1-2 0,-1-1 0,50-10 0,-55 8-178,0 1 0,0 0 1,34 3-1,-38 0-6683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24575,'2'0'0,"0"1"0,0-1 0,0 1 0,0 0 0,0 0 0,0-1 0,-1 1 0,1 0 0,0 0 0,0 1 0,-1-1 0,1 0 0,-1 1 0,1-1 0,-1 1 0,0-1 0,0 1 0,1-1 0,-1 1 0,0 0 0,1 2 0,19 46 0,-17-39 0,52 138 0,-51-129 0,0 0 0,1 27 0,4 16 0,2 7 0,-9-47 0,1 0 0,1 0 0,1 0 0,1 0 0,0-1 0,16 29 0,-23-50 0,0-1 0,1 1 0,-1 0 0,0-1 0,1 1 0,-1 0 0,1-1 0,-1 1 0,1 0 0,-1-1 0,1 1 0,-1-1 0,1 1 0,-1-1 0,1 1 0,0-1 0,-1 1 0,1-1 0,0 0 0,0 1 0,-1-1 0,1 0 0,0 0 0,0 0 0,-1 1 0,1-1 0,0 0 0,0 0 0,0 0 0,-1 0 0,1 0 0,1-1 0,0 0 0,-1 0 0,1 0 0,-1 0 0,1 0 0,-1-1 0,1 1 0,-1 0 0,0-1 0,1 1 0,-1-1 0,0 0 0,1-2 0,21-55 0,-22 58 0,51-129 0,-14 38 0,-18 50 0,1 1 0,3 1 0,0 1 0,53-62 0,14-23 0,63-76 0,-152 197 0,1-1 0,0 1 0,0 0 0,0 0 0,0 0 0,0 1 0,1-1 0,-1 1 0,1-1 0,-1 1 0,1 1 0,0-1 0,0 0 0,7-1 0,-8 3 0,0 0 0,0 0 0,-1 0 0,1 1 0,0-1 0,0 1 0,0 0 0,0 0 0,-1 0 0,1 0 0,0 0 0,-1 1 0,1-1 0,-1 1 0,0 0 0,1-1 0,-1 1 0,0 0 0,0 0 0,0 1 0,3 3 0,12 18 0,-1 1 0,0 0 0,-2 1 0,16 40 0,18 34 0,-42-86 0,0-1 0,-2 1 0,0 0 0,0 0 0,-1 0 0,2 28 0,4 19 0,-4-33-455,-2 1 0,-1 54 0,-2-61-6371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24575,'20'53'0,"-14"16"0,-7-61 0,1 0 0,0 1 0,1-1 0,-1 0 0,2 0 0,-1 0 0,1 1 0,0-1 0,1-1 0,0 1 0,0 0 0,1-1 0,0 0 0,0 1 0,10 12 0,-1-4 0,-11-13 0,1 1 0,-1-1 0,1 0 0,0 0 0,-1 0 0,1 0 0,5 3 0,-7-6 0,0 0 0,0 1 0,0-1 0,0 0 0,0 0 0,0 0 0,0 0 0,0 0 0,-1 0 0,1 0 0,0 0 0,0 0 0,0 0 0,0-1 0,0 1 0,0 0 0,0-1 0,0 1 0,-1 0 0,1-1 0,0 1 0,0-1 0,-1 1 0,1-1 0,0 0 0,0 1 0,-1-1 0,1 0 0,-1 1 0,1-1 0,-1 0 0,1 0 0,-1 0 0,1 0 0,-1 1 0,0-1 0,1 0 0,-1-1 0,217-444 0,-201 409 0,2 0 0,23-37 0,-14 18 0,-23 46 0,0 1 0,0-1 0,1 1 0,0 0 0,1 1 0,8-12 0,-10 16-170,0 0-1,0 0 0,0 0 1,1 0-1,-1 1 0,1-1 1,7-2-1,3-1-6655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24575,'30'2'0,"-1"1"0,1 1 0,41 12 0,-39-8 0,1-1 0,45 3 0,24 3 0,-67-7 0,44 1 0,-45-6 0,33 0 0,79 12 0,-91-8 0,0-1 0,66-5 0,65 3 0,-166 2-1365,-4 2-5461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1085 771 24575,'-25'1'0,"1"2"0,-1 0 0,0 1 0,1 2 0,0 0 0,-46 20 0,-134 78 0,150-74 0,-23 17-254,42-24 12,-52 23 0,44-24 242,2 2 0,0 2 0,-62 52 0,86-62 63,1 0 0,1 1 1,0 0-1,-19 32 0,-18 21 236,48-64-295,0 0-1,0 0 1,0 0-1,1 1 1,0-1-1,1 1 1,0 0-1,0 0 1,0-1-1,1 2 1,0-1-1,0 0 1,0 0-1,1 0 1,0 0-1,1 0 1,0 0-1,0 0 1,0 0 0,1 0-1,0 0 1,0 0-1,1 0 1,0-1-1,0 1 1,1-1-1,-1 0 1,1 0-1,1 0 1,-1-1-1,1 1 1,0-1-1,0 0 1,10 7-1,-7-7-3,1 1 0,0-1 0,1-1 0,-1 0 0,1 0 0,-1-1 0,1 0 0,0 0 0,0-1 0,0-1 0,12 1 0,10-1 0,1-1 0,38-5 0,-51 2 0,-1-1 0,0 0 0,0-2 0,0 0 0,-1-1 0,1 0 0,-2-2 0,1 0 0,-1-1 0,-1-1 0,0 0 0,0-2 0,-1 1 0,-1-2 0,0 0 0,-1-1 0,0 0 0,17-28 0,-16 16 0,-1 0 0,-1-1 0,10-40 0,-17 48 0,-1 1 0,-2-1 0,2-30 0,6-42 0,-7 79 0,0 0 0,-1 1 0,-1-1 0,0 0 0,0 0 0,-1 0 0,-1 0 0,-3-19 0,4 32 0,0 0 0,0 0 0,0-1 0,0 1 0,0 0 0,0 0 0,0-1 0,0 1 0,0 0 0,0 0 0,0-1 0,0 1 0,0 0 0,0 0 0,0-1 0,0 1 0,0 0 0,0 0 0,0-1 0,0 1 0,0 0 0,0 0 0,-1-1 0,1 1 0,0 0 0,0 0 0,0-1 0,0 1 0,-1 0 0,1 0 0,0 0 0,0 0 0,0-1 0,-1 1 0,1 0 0,0 0 0,0 0 0,-1 0 0,1 0 0,0 0 0,0 0 0,-1 0 0,1 0 0,0 0 0,0 0 0,-1 0 0,1 0 0,0 0 0,0 0 0,-1 0 0,1 0 0,0 0 0,0 0 0,-1 0 0,1 0 0,0 0 0,-1 0 0,-6 21 0,1 29 0,5-14 0,3 263 0,0-292 0,0 0 0,0-1 0,0 1 0,1-1 0,0 0 0,0 0 0,0 0 0,1 0 0,8 10 0,-4-6 0,1 1 0,1-2 0,-1 1 0,13 8 0,-17-14 0,0-1 0,0 0 0,0-1 0,0 1 0,1-1 0,-1 0 0,1-1 0,-1 1 0,1-1 0,0 0 0,-1 0 0,1-1 0,0 0 0,0 0 0,-1 0 0,1 0 0,0-1 0,0 0 0,-1-1 0,1 1 0,-1-1 0,1 0 0,-1 0 0,9-6 0,-4 3 0,-1-1 0,0 0 0,-1-1 0,0 0 0,0-1 0,0 1 0,-1-1 0,0-1 0,0 1 0,-1-1 0,-1-1 0,7-11 0,18-49 0,28-56 0,-44 98 0,17-49 0,5-11 0,-21 53 0,-2-2 0,-2 1 0,-1-2 0,-2 1 0,6-73 0,15-64 0,7-10 0,-28 105 0,-7 51 0,10-45 0,-6 42 0,-2-1 0,-1 0 0,-2-45 0,0 69 0,-1 580-982,-14-388 983,4-93-35,1-3-34,2-28 20,1 69 1,8 299 1225,-1-418-1178,0 0 0,1-1 0,1 1 0,0 0 0,0-1 0,0 1 0,9 17 0,-5-68 0,-6 17-1365,0 2-5461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24575,'-8'0'0,"-1"1"0,1 0 0,0 1 0,-1 0 0,1 0 0,0 1 0,0 0 0,0 0 0,1 1 0,-1 0 0,1 1 0,0-1 0,0 1 0,0 1 0,1-1 0,-1 1 0,1 0 0,-6 9 0,-9 13 0,0 1 0,2 1 0,-17 35 0,14-24 0,-20 33-317,3 2 1,4 2-1,3 1 0,-36 136 0,54-157 317,5-22 0,1 1 0,1 0 0,-2 55 0,9-47 130,3-1 0,1 0-1,2 0 1,2 0 0,2-1-1,2 0 1,22 53 0,-31-89-97,1 0 0,0 0 0,0-1 0,0 0 0,0 1 0,1-2 0,0 1 0,0 0 0,1-1 0,0 0 0,0-1 0,0 1 0,0-1 0,1 0 0,-1-1 0,1 1 0,8 2 0,-4-3-37,-1 0 0,1-1 0,-1 0 0,1-1 0,0 0 0,0-1 0,-1 0 0,1 0 0,0-1 0,-1-1 0,18-4 0,-21 4 4,-1-1 0,1 1 0,0-2 0,-1 1 0,0-1 0,0 0 0,0 0 0,9-9 0,43-48 0,-20 19 0,0 5-1365,-26 28-5461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24575,'-20'0'0,"-1"1"0,1 1 0,-38 8 0,48-7 0,0 0 0,1 0 0,-1 1 0,1 0 0,0 1 0,0 0 0,0 1 0,1 0 0,-14 12 0,18-13 0,0 0 0,1 0 0,-1 0 0,1 1 0,0 0 0,1 0 0,0-1 0,0 2 0,0-1 0,0 0 0,1 0 0,0 0 0,0 1 0,1 10 0,0 11 0,6 53 0,-4-68 0,1-1 0,1 1 0,-1-1 0,2 0 0,0 0 0,0-1 0,1 1 0,1-1 0,0 0 0,16 19 0,-7-13 0,0 0 0,0-1 0,2-1 0,0-1 0,24 16 0,-28-24 0,-1 0 0,1 0 0,0-2 0,1 0 0,-1 0 0,1-1 0,-1-1 0,20 0 0,47 10 0,-76-10 0,1-1 0,-1 1 0,1-1 0,-1 2 0,0-1 0,1 1 0,-1-1 0,-1 1 0,1 1 0,7 5 0,-10-7 0,-1 0 0,0 0 0,1-1 0,-1 1 0,0 0 0,-1 0 0,1 0 0,0 0 0,0 0 0,-1 0 0,1 0 0,-1 1 0,0-1 0,1 0 0,-1 0 0,0 0 0,0 0 0,-1 0 0,1 1 0,0-1 0,-1 0 0,1 0 0,-1 0 0,0 0 0,0 0 0,0 0 0,0 0 0,0 0 0,0 0 0,0-1 0,-2 3 0,-8 10 0,0 0 0,-1-1 0,0-1 0,-19 15 0,-12 12 0,25-22 0,-1-1 0,0 0 0,-2-1 0,0-2 0,0 0 0,-1-1 0,-1-1 0,0-1 0,0-1 0,-1-1 0,-36 7 0,41-10-111,-20 2 349,37-8-303,1 1 0,-1 0 0,0 0 1,1-1-1,-1 1 0,1-1 0,-1 1 0,1-1 0,-1 1 0,1-1 0,-1 0 1,1 0-1,0 0 0,0 0 0,-1 0 0,1 0 0,0 0 0,0 0 0,0-1 1,0 1-1,0 0 0,-1-3 0,-4-9-6761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2 355 24575,'1'11'0,"0"-1"0,1 0 0,0 1 0,5 12 0,5 37 0,-10 19 0,-2-49 0,1 0 0,1 0 0,9 40 0,-7-45 0,0 1 0,0 29 0,-4-38 0,1 0 0,1 0 0,1 0 0,0 0 0,1 0 0,0-1 0,9 19 0,3 14 0,-16-55 0,-8-38 0,1 28 0,-3-2 0,1 0 0,1-1 0,1 1 0,1-2 0,0 1 0,2 0 0,0-1 0,-2-33 0,5 28 0,-10-49 0,6 49 0,-3-52 0,8 72 0,0-42 0,8-77 0,-6 110 0,1 0 0,0 0 0,1 0 0,0 0 0,1 1 0,1 0 0,0 0 0,1 0 0,16-22 0,13-13 0,-21 27 0,0 0 0,30-28 0,-37 41 0,0 0 0,0 1 0,1 0 0,0 0 0,1 1 0,-1 0 0,1 1 0,0 0 0,1 0 0,-1 1 0,1 1 0,0 0 0,0 0 0,0 1 0,0 0 0,0 1 0,17 0 0,-6 1 0,-8-1 0,-1 1 0,0 1 0,0 0 0,20 4 0,-29-4 0,0 0 0,0 1 0,0-1 0,0 1 0,-1 0 0,1 0 0,-1 1 0,1-1 0,-1 1 0,0-1 0,0 1 0,0 0 0,0 0 0,0 0 0,-1 1 0,1-1 0,-1 1 0,3 5 0,1 5 0,-1 0 0,-1 0 0,1 0 0,-2 1 0,0-1 0,-1 1 0,0 26 0,0-14 0,9 46 0,-7-60 0,-2 0 0,0 0 0,0 1 0,-1-1 0,-1 0 0,0 1 0,-1-1 0,0 0 0,-6 23 0,0-17 0,-1 0 0,0-1 0,-2 0 0,0-1 0,-1 0 0,-17 22 0,-88 85 0,114-122 4,-1 1-1,1-1 1,0 0-1,-1 0 0,0 0 1,1-1-1,-1 1 1,0-1-1,0 1 0,0-1 1,0 0-1,0 0 1,0 0-1,0-1 1,0 1-1,0-1 0,0 0 1,-1 1-1,1-2 1,0 1-1,0 0 1,0 0-1,-4-2 0,-3-1-110,1-1-1,-1 0 0,1-1 0,0 0 1,-14-10-1,5 2-693,4 5-6025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24575,'1'99'0,"-3"105"0,0-193 0,-1-1 0,0 1 0,0-1 0,-1 1 0,-1-1 0,0 0 0,-6 10 0,-5 10 0,1-5 0,0 0 0,-37 42 0,40-52 0,0-1-151,0-1-1,-1-1 0,0 0 0,0 0 1,-1-2-1,-1 0 0,0 0 1,-19 8-1,19-12-6674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24575,'2'-4'0,"0"0"0,1 0 0,-1 1 0,1-1 0,0 1 0,0 0 0,0 0 0,6-4 0,7-9 0,26-50 0,-35 53 0,0 0 0,1 0 0,1 1 0,0 0 0,12-12 0,-20 23 0,0 0 0,-1 1 0,1-1 0,0 0 0,-1 0 0,1 1 0,0-1 0,0 1 0,0-1 0,0 1 0,0-1 0,0 1 0,0 0 0,0-1 0,0 1 0,0 0 0,0 0 0,0-1 0,0 1 0,0 0 0,0 0 0,0 0 0,0 0 0,0 1 0,0-1 0,0 0 0,0 0 0,0 1 0,0-1 0,0 0 0,-1 1 0,1-1 0,0 1 0,0-1 0,0 1 0,0-1 0,0 1 0,-1 0 0,1-1 0,0 1 0,-1 0 0,1 0 0,0 0 0,-1 0 0,1-1 0,-1 1 0,1 0 0,-1 0 0,0 0 0,1 0 0,-1 0 0,0 0 0,0 0 0,0 0 0,1 1 0,1 7 0,1 1 0,-1-1 0,-1 1 0,2 12 0,-3 88 0,-2-75 0,2 0 0,2 0 0,11 68 0,-9-78 0,-1 1 0,-1 0 0,-1-1 0,-2 1 0,0 0 0,-2-1 0,0 1 0,-2-1 0,-1 0 0,-16 44 0,21-69 0,1 0 0,0 0 0,0 0 0,0 0 0,0 0 0,0-1 0,0 1 0,0 0 0,0 0 0,0 0 0,0 0 0,0 0 0,0 0 0,-1 0 0,1 0 0,0 0 0,0-1 0,0 1 0,0 0 0,0 0 0,0 0 0,0 0 0,-1 0 0,1 0 0,0 0 0,0 0 0,0 0 0,0 0 0,0 0 0,-1 0 0,1 0 0,0 0 0,0 0 0,0 0 0,0 0 0,0 0 0,0 0 0,-1 0 0,1 0 0,0 0 0,0 0 0,0 0 0,0 0 0,0 1 0,0-1 0,-1 0 0,-2-29 0,6-41 0,3 52 0,1 0 0,1 1 0,0 0 0,1 1 0,16-24 0,9-16 0,-1 0 0,-19 33 0,0 0 0,16-43 0,-20 39 0,2 0 0,1 1 0,18-29 0,-18 30 0,-1-1 0,-2 0 0,0-1 0,10-50 0,-17 63 0,-3 55 0,0-30 0,1 1 0,-1 0 0,-4 21 0,-50 155 0,44-155 0,1 2 0,2-1 0,-6 66 0,9 108 0,5-142 0,-2-63 0,1 0 0,0 0 0,0 0 0,0 0 0,1 0 0,-1 0 0,1 0 0,0 0 0,0 0 0,0 0 0,0 0 0,0 0 0,0 0 0,1-1 0,-1 1 0,1 0 0,0-1 0,0 0 0,0 1 0,0-1 0,4 3 0,-1-3 0,0 1 0,0-1 0,0 0 0,0-1 0,1 1 0,-1-1 0,1 0 0,-1-1 0,1 1 0,-1-1 0,8-1 0,4 0 0,0-1 0,0 0 0,0-2 0,0 0 0,-1 0 0,1-2 0,-2 0 0,1-1 0,21-12 0,17-15 0,60-48 0,-39 28 0,-50 34 0,0-1 0,-1-2 0,-1 0 0,-2-1 0,0-1 0,25-41 0,-41 58 0,0-1 0,-1 0 0,0 0 0,-1 0 0,0-1 0,0 1 0,2-16 0,-4 20 0,-1 0 0,1 0 0,-1 0 0,0 0 0,0 0 0,0 0 0,-1 0 0,0 0 0,0 1 0,0-1 0,0 0 0,-1 0 0,0 1 0,0-1 0,0 1 0,-5-7 0,7 10 0,-1 0 0,0 0 0,1 0 0,-1 0 0,0 0 0,1 0 0,-1 1 0,0-1 0,0 0 0,0 0 0,0 1 0,0-1 0,0 1 0,0-1 0,0 1 0,0-1 0,0 1 0,0 0 0,0-1 0,-1 1 0,1 0 0,0 0 0,0 0 0,0 0 0,-2 0 0,2 1 0,1 0 0,-1-1 0,1 1 0,-1 0 0,1 0 0,0 0 0,-1 0 0,1-1 0,0 1 0,0 0 0,0 0 0,0 0 0,0 0 0,0 0 0,0 0 0,0 0 0,0 0 0,0-1 0,0 1 0,1 0 0,-1 0 0,0 0 0,1 0 0,-1 0 0,0-1 0,1 1 0,-1 0 0,1 0 0,-1-1 0,1 1 0,0 0 0,-1-1 0,2 2 0,6 12 0,0 0 0,-1 0 0,-1 1 0,0 0 0,-1 0 0,-1 1 0,0-1 0,-1 1 0,1 20 0,-2 22 0,-4 73 0,-2-30 0,6-70 0,0 0 0,9 38 0,-6-44 0,-5-21-40,1 0 0,-1 0 0,0 1 0,0-1-1,0 0 1,0 0 0,-1 0 0,0 0 0,0 0 0,0 0 0,0 0-1,0 0 1,-1 0 0,0 0 0,0 0 0,0-1 0,0 1-1,-1-1 1,1 1 0,-1-1 0,0 0 0,0 0 0,0 0 0,0-1-1,0 1 1,-1-1 0,1 0 0,-1 0 0,0 0 0,0 0-1,1 0 1,-1-1 0,-8 2 0,-5 2-6786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24575,'13'1'0,"-1"0"0,0 0 0,1 1 0,-1 1 0,0 0 0,0 1 0,0 0 0,-1 1 0,1 1 0,-1-1 0,0 2 0,-1-1 0,19 16 0,-10-7 0,0 1 0,-2 0 0,20 23 0,-31-32 0,0 0 0,0 1 0,0 0 0,-1 0 0,-1 0 0,1 0 0,-1 1 0,-1 0 0,6 16 0,-1 12 0,-1 0 0,-2 1 0,-1 0 0,-2 38 0,-2-45 0,-1 0 0,-2-1 0,-1 1 0,-15 57 0,-5-11-177,-3-1 1,-4-1-1,-47 84 0,-16 8 180,-60 100-136,116-212 103,26-39 31,0 1 0,1 1 0,-12 26 1,13-21 93,1 0 1,2 1 0,0 0 0,1 1 0,2-1 0,0 1 0,2 0-1,0 34 1,3-34-1461,-1-4-5461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24575,'0'4'0,"4"2"0,2 4 0,0 4 0,-2 4 0,-1 4 0,-1 2 0,-1-3-8191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0 24575,'0'19'0,"0"16"0,0-1 0,-3 0 0,-10 56 0,11-82 0,1 0 0,-1 0 0,0 0 0,-1 1 0,0-1 0,0-1 0,-1 1 0,0 0 0,-8 11 0,-7 9 0,15-22 0,1 0 0,-1 0 0,-1 0 0,1-1 0,-1 0 0,0 1 0,0-2 0,0 1 0,-1-1 0,0 1 0,-6 2 0,-10 3 0,-1-1 0,-1-1 0,1-1 0,-1-1 0,-28 3 0,-40 10 0,63-13 33,-1-1 1,1-1-1,-35-1 0,27-2-782,-55 9 0,70-5-6077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2897 16335 24575,'-17'-1'0,"-1"-1"0,1 0 0,0-2 0,0 0 0,1 0 0,-1-2 0,-27-12 0,4 1 0,-144-45 0,42 9-165,75 29 9,2-1 0,-81-46 0,121 57 156,2 1 0,1 0 0,0-2 0,-31-26 0,-23-27-107,44 42 8,1-2-1,1-1 1,2-1 0,-44-60-1,-237-438-1727,138 143 564,92 194 839,-77-252-3624,63 162 2155,-62-261 1648,76 237 18,23 66-535,-26-257 1,21 98 780,1-171-194,38 285 175,-2 52 0,-25-431 0,48-60-732,3-364 4557,-1-16-953,-5 1008-2653,-19-107 0,-2-23 69,-2 10-288,3 32 0,0-1 0,13 99 0,-3-60 0,12 115 0,-2-1 0,-1 1 0,-9-30 0,6 29 0,1-1 0,-3-49 0,9-31 0,1 57 0,-2 1 0,-9-59 0,5 67 0,-1-57 0,6 58 0,-11-65 0,4 53 667,3 0 0,4-88 1,2 82 215,-13-114 0,3 84-458,3-1 0,9-105 0,-1 49-124,-2-725 507,3 832-808,1 0 0,14-60 0,-8 52 0,4-53 0,11-121 0,-11 131 0,0-122 0,-12 186 0,9-55 0,-6 53 0,2-48 0,-8-711 0,3 757 0,9-52 0,-6 50 0,3-49 0,-6 58 0,2 0 0,1 1 0,1 0 0,1-1 0,18-40 0,-7 18 0,20-74 0,0 38 0,-13 32 0,-9 19 0,2 1 0,40-58 0,-52 84 0,-1 1 0,1 0 0,1 0 0,-1 1 0,1 0 0,8-5 0,-8 5 0,0 1 0,0-1 0,-1-1 0,0 1 0,0-1 0,10-12 0,-13 12 0,0 1 0,1 0 0,-1 0 0,1 0 0,0 0 0,1 1 0,-1 0 0,1-1 0,0 2 0,0-1 0,0 1 0,9-5 0,-12 7 0,0 1 0,-1-1 0,1 0 0,0 1 0,-1-1 0,1 0 0,-1 0 0,1 0 0,-1 0 0,1 0 0,-1 0 0,0-1 0,0 1 0,1 0 0,-1-1 0,0 1 0,0-1 0,0 1 0,-1-1 0,1 1 0,0-1 0,0-2 0,-1 3 0,-1-1 0,1 1 0,-1 0 0,1-1 0,-1 1 0,0 0 0,0 0 0,0 0 0,1-1 0,-1 1 0,0 0 0,0 0 0,-1 0 0,1 0 0,0 1 0,0-1 0,0 0 0,-1 0 0,1 1 0,0-1 0,-1 1 0,1-1 0,0 1 0,-1-1 0,1 1 0,-3 0 0,-14-6-1365,2-1-5461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5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24575,'1184'0'0,"-1179"0"-99,28-2 331,-32 2-290,0 0 0,1 0 1,-1-1-1,0 1 1,0 0-1,0-1 0,0 1 1,0-1-1,0 1 1,0-1-1,0 1 0,0-1 1,-1 0-1,1 1 1,0-1-1,0 0 0,0 0 1,-1 0-1,1 1 1,0-1-1,-1 0 0,1 0 1,-1 0-1,1 0 1,0-2-1,-1-7-6768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24575,'931'0'-1365,"-909"0"-5461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24575,'1'1'0,"-1"0"0,1 1 0,-1-1 0,1 0 0,0 1 0,-1-1 0,1 0 0,0 0 0,0 0 0,0 0 0,0 0 0,0 0 0,0 0 0,0 0 0,0 0 0,0 0 0,1-1 0,1 2 0,28 14 0,-24-12 0,19 11 0,-1 1 0,-1 1 0,23 22 0,-10-10 0,-12-9-195,0-1 0,2-1 0,0-1 0,1-2 0,1-1 0,56 20 0,-68-30-6631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0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24575,'3'2'0,"1"1"0,0-1 0,-1 1 0,1 0 0,-1-1 0,0 2 0,0-1 0,4 5 0,9 9 0,19 13 0,36 41 0,-43-41 0,60 49 0,83 45 0,-152-111 0,0-1 0,1-1 0,1-1 0,27 10 0,46 24 0,84 45 0,-163-81 0,2 0 0,-1-1 0,21 5 0,32 14 0,-68-26 0,1 1 0,0 0 0,-1-1 0,1 1 0,-1 0 0,1 0 0,-1 0 0,0 0 0,1 0 0,-1 0 0,0 0 0,0 0 0,1 1 0,-1-1 0,0 0 0,0 1 0,-1-1 0,1 1 0,0-1 0,0 1 0,-1 0 0,1-1 0,-1 1 0,1 3 0,-1-3 0,-1 0 0,1 1 0,-1-1 0,0 0 0,0 0 0,0 0 0,0 0 0,0 0 0,-1 0 0,1 0 0,0 0 0,-1 0 0,0-1 0,1 1 0,-1-1 0,-2 2 0,-11 8 0,0-1 0,-1 0 0,-27 12 0,35-18 0,-50 28 0,40-20 0,0-2 0,-30 12 0,20-10 0,0 2 0,-45 30 0,72-44 0,-28 16-455,-1-2 0,-51 17 0,65-26-6371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24575,'5'0'0,"0"0"0,0 1 0,0 0 0,0 0 0,0 0 0,0 1 0,0-1 0,0 1 0,0 0 0,-1 1 0,1-1 0,-1 1 0,7 5 0,3 4 0,-1 1 0,19 23 0,-25-26 0,0-1 0,1-1 0,0 1 0,0-2 0,1 1 0,0-1 0,0 0 0,0-1 0,15 8 0,0-4 0,43 27 0,-48-26 0,0 0 0,0-2 0,36 14 0,31 8 0,-55-19 0,53 15 0,-68-24 0,2 1 0,-1 0 0,0 1 0,30 13 0,-43-17 0,-1 1 0,1 0 0,0 0 0,-1 1 0,0-1 0,0 1 0,1 0 0,-2-1 0,1 1 0,0 1 0,-1-1 0,1 0 0,-1 1 0,0-1 0,0 1 0,0 0 0,0-1 0,-1 1 0,0 0 0,0 0 0,2 7 0,0 46 0,-1 0 0,-10 82 0,6-128 0,0 0 0,-1 0 0,-1 0 0,1 0 0,-2-1 0,0 1 0,0-1 0,-8 11 0,-55 72 0,38-59 24,-2-1 0,-1-2 0,-1-1 0,-50 33 0,-163 83-1509,233-139-5341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20 24575,'-1'-1'0,"1"0"0,-1 0 0,1 0 0,-1 0 0,1 0 0,-1 0 0,0 0 0,1 0 0,-1 0 0,0 0 0,0 0 0,0 1 0,0-1 0,0 0 0,1 0 0,-1 1 0,-1-1 0,1 1 0,0-1 0,0 1 0,0-1 0,0 1 0,0 0 0,0-1 0,-1 1 0,1 0 0,0 0 0,0 0 0,-2 0 0,-37 0 0,26 2 0,0 0 0,0 1 0,1 1 0,-1 0 0,1 1 0,0 1 0,0 0 0,1 1 0,-1 0 0,1 0 0,1 2 0,0-1 0,0 2 0,1-1 0,0 1 0,0 1 0,1 0 0,-9 14 0,-9 14 0,20-31 0,1 1 0,0-1 0,1 1 0,0 0 0,0 0 0,1 0 0,-5 17 0,1 4 0,-12 64 0,20-87 0,-1 1 0,1 0 0,0-1 0,0 1 0,1-1 0,0 1 0,1 0 0,-1-1 0,2 0 0,2 10 0,-3-15 0,0 1 0,0 0 0,0-1 0,0 0 0,0 1 0,0-1 0,1 0 0,-1 0 0,1 0 0,-1 0 0,1 0 0,0-1 0,0 1 0,-1-1 0,1 0 0,0 0 0,4 1 0,63 11 0,-37-9 0,46 4 0,-67-8 0,0 0 0,0 1 0,1 0 0,-1 1 0,0 1 0,0 0 0,-1 1 0,1 0 0,15 7 0,-5 2 0,34 22 0,64 72 0,-110-96 0,0 1 0,0 1 0,-1 0 0,-1 0 0,11 23 0,3 4 0,-20-37 0,0 0 0,0 0 0,-1 0 0,1 0 0,-1 0 0,1 0 0,-1 1 0,0-1 0,-1 0 0,1 1 0,0-1 0,-1 1 0,0-1 0,0 1 0,0-1 0,0 1 0,-1-1 0,1 0 0,-1 1 0,-1 4 0,0-6 0,0 1 0,1-1 0,-1 1 0,0-1 0,-1 0 0,1 1 0,0-1 0,-1-1 0,1 1 0,-1 0 0,1 0 0,-1-1 0,0 0 0,0 1 0,0-1 0,0 0 0,0 0 0,0-1 0,0 1 0,0-1 0,0 1 0,-5-1 0,1 0 15,0 1 0,1-1 0,-1 0 0,1 0 0,-1-1 0,1 0 0,-13-4 0,15 4-121,1-1 0,-1 0 0,0 0 0,1-1 0,0 1 0,-1-1-1,1 0 1,0 1 0,1-1 0,-1-1 0,0 1 0,1 0 0,-3-6 0,-4-5-6720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24575,'-2'56'0,"-13"75"0,12-116 0,-3 85 0,5-71 0,-1-1 0,-10 52 0,7-57 0,1 0 0,-1 35 0,4-48 0,1 0 0,0 1 0,1-1 0,1 0 0,-1 0 0,1 0 0,1 0 0,4 11 0,-7-20 0,0 1 0,1-1 0,-1 0 0,1 1 0,-1-1 0,1 1 0,0-1 0,-1 0 0,1 1 0,0-1 0,0 0 0,0 0 0,0 0 0,0 0 0,0 0 0,0 0 0,1 0 0,-1 0 0,0 0 0,0 0 0,1-1 0,-1 1 0,1 0 0,-1-1 0,0 0 0,1 1 0,-1-1 0,1 0 0,-1 1 0,1-1 0,-1 0 0,1 0 0,-1 0 0,1 0 0,-1-1 0,1 1 0,-1 0 0,1-1 0,-1 1 0,1-1 0,-1 1 0,0-1 0,1 0 0,1 0 0,0-2 0,0 1 0,0-1 0,0 0 0,0 0 0,-1 0 0,1 0 0,-1-1 0,0 1 0,0-1 0,0 1 0,0-1 0,-1 0 0,0 1 0,1-1 0,0-8 0,-1 6-65,-1-1 0,0 1 0,0-1 0,0 1 0,-1 0 0,0-1 0,0 1 0,-1 0 0,0-1 0,0 1 0,0 0 0,-1 0 0,1 1 0,-2-1 0,1 0 0,-1 1 0,1 0 0,-1 0 0,-1 0 0,-6-6 0,0 0-6761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434 668 24575,'0'-41'0,"1"13"0,-1 0 0,-7-41 0,6 60 0,-1 0 0,-1 0 0,1 0 0,-2 0 0,1 1 0,-1-1 0,0 1 0,-1 0 0,0 0 0,0 1 0,-11-12 0,-11-13 0,1-1 0,-23-40 0,28 41 0,-1 0 0,-45-49 0,39 44 0,-8-9 0,34 44 0,0 0 0,0 0 0,0 0 0,0 0 0,-1 1 0,1-1 0,0 0 0,-1 1 0,1 0 0,-1 0 0,0-1 0,1 2 0,-1-1 0,-5-1 0,7 2 0,0 0 0,0 1 0,-1-1 0,1 1 0,0-1 0,0 1 0,0-1 0,0 1 0,0-1 0,0 1 0,0 0 0,0 0 0,0 0 0,0 0 0,0-1 0,0 1 0,0 0 0,0 0 0,1 1 0,-1-1 0,1 0 0,-1 0 0,1 0 0,-1 0 0,0 2 0,-11 38 0,9-31 0,-3 24 0,1 1 0,1-1 0,2 1 0,2 0 0,6 60 0,-3-80 0,0 0 0,1-1 0,0 0 0,1 0 0,13 24 0,12 37 0,-24-54 0,1-1 0,1-1 0,1 0 0,0 0 0,15 21 0,-13-22 0,-2 1 0,9 26 0,15 28 0,-5-1-1365,-20-58-5461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24575,'29'0'0,"0"-1"0,-1-1 0,47-10 0,-31 5 0,0 2 0,0 2 0,1 1 0,46 6 0,10-1 0,49-3-1365,-128 0-5461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24575,'30'1'0,"54"10"0,-54-5 0,53 1 0,10-5 0,167-5 0,-103-21 0,-108 14 0,2 3 0,61-2 0,-87 7 45,1 0-1,26-7 1,30-2-1544,-61 10-5327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24575,'0'19'0,"-1"16"0,2 1 0,2 0 0,9 50 0,19 61 0,-25-90 0,-3 0 0,-5 90 0,0-36 0,1-55 0,2 64 0,-1-118 0,0 0 0,0 0 0,1 0 0,-1 1 0,0-1 0,1 0 0,0 0 0,-1 0 0,1 0 0,0 0 0,0 0 0,0 0 0,0 0 0,1 0 0,-1 0 0,0-1 0,1 1 0,-1 0 0,1-1 0,0 1 0,-1-1 0,1 0 0,0 1 0,0-1 0,0 0 0,0 0 0,0 0 0,0-1 0,0 1 0,0 0 0,0-1 0,0 1 0,1-1 0,-1 0 0,0 0 0,0 0 0,0 0 0,4 0 0,3-1 0,0-1 0,-1 0 0,1 0 0,-1-1 0,1 0 0,-1 0 0,0-1 0,10-6 0,-10 6 0,-1 1 0,1 0 0,1 0 0,-1 1 0,0 0 0,1 0 0,-1 1 0,1 0 0,-1 0 0,1 1 0,13 2 0,-11-2 0,-1 1 0,0-2 0,0 1 0,1-1 0,-1-1 0,17-4 0,-26 5-30,0 1 0,0 0-1,0-1 1,0 1 0,0-1-1,1 0 1,-1 1 0,0-1-1,0 0 1,-1 0 0,1 0-1,0 1 1,0-1 0,0 0-1,0 0 1,-1 0-1,1 0 1,0 0 0,-1-1-1,1 1 1,-1 0 0,0 0-1,1 0 1,-1 0 0,0-1-1,1 1 1,-1 0 0,0 0-1,0-1 1,0 1 0,0 0-1,0 0 1,-1-1 0,1 1-1,0 0 1,0 0 0,-1 0-1,1-1 1,-1 1 0,1 0-1,-1 0 1,1 0 0,-1 0-1,-1-1 1,-7-9-6796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1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24575,'41'3'0,"0"1"0,-1 2 0,50 15 0,-23-6 0,2 1 0,-23-5 0,0-2 0,0-2 0,73 3 0,-97-10 0,1 1 0,-1 0 0,1 2 0,23 6 0,-20-4-219,1-2-1,0 0 1,46-3-1,-62 0-267,11 0-6339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79 24575,'-2'13'0,"0"1"0,-1-1 0,-1 0 0,0 0 0,-1 0 0,0-1 0,-11 20 0,-7 20 0,7-5 0,3 1 0,2 1 0,2 0 0,2 0 0,2 0 0,4 90 0,0-52 0,3 76 0,2-139 0,1-1 0,2 0 0,0 0 0,1-1 0,16 30 0,-1 3 0,-17-43 0,1 1 0,0-1 0,1 0 0,0-1 0,0 0 0,1 0 0,1-1 0,0 0 0,0-1 0,14 10 0,-3-4 0,0-2 0,0 0 0,2-1 0,43 16 0,-45-21 0,1-2 0,1 0 0,-1-2 0,0 0 0,25-1 0,113-9 0,-150 6 0,0-1 0,0 0 0,0-1 0,-1 0 0,0 0 0,1-1 0,-1 0 0,0-1 0,-1 0 0,1 0 0,-1-1 0,0 0 0,-1 0 0,1-1 0,-1 0 0,0 0 0,-1-1 0,10-14 0,-8 8 0,0 1 0,-1-1 0,-1-1 0,0 1 0,-1-1 0,0 0 0,-2 0 0,1 0 0,-2-1 0,0 1 0,0-19 0,-2-22 0,-3-115 0,-1 152 0,-1 1 0,-1-1 0,0 1 0,-1 0 0,-1 0 0,-16-27 0,2 4 0,-89-143 0,76 131 0,-3-7 0,-4 3 0,-1 1 0,-89-87 0,124 137 0,0 0 0,0 0 0,0 1 0,-13-5 0,-20-14 0,32 17 0,0 1 0,-1 0 0,1 1 0,-1 0 0,-1 0 0,1 1 0,-1 1 0,-18-5 0,24 7 0,0 1 0,0-1 0,1 1 0,-1 0 0,0 1 0,0-1 0,1 1 0,-1 0 0,0 0 0,1 0 0,-1 1 0,1-1 0,-1 1 0,1 0 0,0 1 0,0-1 0,0 1 0,0 0 0,0 0 0,0 0 0,1 0 0,-6 7 0,-3 7-30,1 1-1,0 1 1,2 0-1,0 0 1,1 1-1,-9 36 1,2-12-1122,7-21-5674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288 310 24575,'19'53'0,"-17"-45"0,-1 1 0,0-1 0,-1 1 0,0-1 0,0 1 0,-1 0 0,0-1 0,0 1 0,-1-1 0,0 1 0,-1-1 0,0 0 0,0 0 0,-1 0 0,0-1 0,0 1 0,0-1 0,-1 0 0,-1 0 0,1 0 0,-1-1 0,0 0 0,-11 9 0,-5 3 0,-25 21 0,-101 63 0,148-101 0,-1-1 0,1 0 0,0 1 0,-1-1 0,1 0 0,0 1 0,-1-1 0,1 0 0,-1 0 0,1 1 0,-1-1 0,1 0 0,0 0 0,-1 0 0,1 0 0,-1 0 0,1 1 0,-1-1 0,1 0 0,-1 0 0,1 0 0,-1 0 0,1 0 0,-1 0 0,1 0 0,0-1 0,-1 1 0,1 0 0,-1 0 0,1 0 0,-1 0 0,1-1 0,-1 1 0,1 0 0,0 0 0,-1-1 0,5-18 0,19-22 0,70-96 0,-41 57 0,36-26 0,-41 42 0,66-70 0,-34 37 0,-77 94 0,0-1 0,0 1 0,1 0 0,0 1 0,-1-1 0,1 0 0,0 1 0,0-1 0,1 1 0,-1 0 0,0 0 0,1 0 0,-1 1 0,1-1 0,-1 1 0,1 0 0,4-1 0,-7 2 0,1 0 0,-1 0 0,0 0 0,0 0 0,0 0 0,0 1 0,0-1 0,0 0 0,0 1 0,1-1 0,-1 0 0,0 1 0,0-1 0,0 1 0,-1 0 0,1-1 0,0 1 0,0 0 0,0 0 0,0-1 0,-1 1 0,2 1 0,-1 1 0,1-1 0,-1 1 0,0 0 0,0-1 0,-1 1 0,1 0 0,0 0 0,-1-1 0,0 1 0,1 0 0,-1 0 0,-1 4 0,-2 7 0,0 0 0,-1 0 0,-1-1 0,0 1 0,-1-1 0,-1-1 0,0 1 0,0-1 0,-11 13 0,-8 15 0,0 6 0,1 1 0,-33 90 0,34-94 0,21-39 0,-1 1 0,1 0 0,1-1 0,-1 1 0,0 0 0,1 1 0,0-1 0,0 0 0,0 6 0,-1 6 0,1 0 0,0 0 0,2 1 0,0-1 0,1 0 0,0 0 0,9 34 0,-9-46 0,1 1 0,0-1 0,0 1 0,0-1 0,1 0 0,0 0 0,0 0 0,0 0 0,0 0 0,1-1 0,0 1 0,0-1 0,0 0 0,1 0 0,-1-1 0,1 1 0,0-1 0,0 0 0,0 0 0,0-1 0,0 0 0,1 0 0,-1 0 0,1 0 0,-1-1 0,1 0 0,6 1 0,2-1 0,0-1 0,1 0 0,-1 0 0,0-2 0,1 0 0,-1 0 0,27-10 0,-32 9 0,0 0 0,-1-1 0,1-1 0,-1 1 0,0-1 0,0-1 0,0 0 0,-1 0 0,0 0 0,0-1 0,0 0 0,10-15 0,8-11-15,-19 26-154,0 0 0,-1-1 1,0 1-1,0-1 0,0 0 0,-1 0 1,4-12-1,-4 3-6657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24575,'4'1'0,"-1"-1"0,1 1 0,-1 0 0,0 1 0,1-1 0,-1 0 0,0 1 0,1 0 0,-1 0 0,0 0 0,-1 0 0,1 0 0,0 0 0,0 1 0,-1 0 0,0-1 0,1 1 0,-1 0 0,0 0 0,2 4 0,7 12 0,-1 0 0,9 24 0,-11-27 0,48 140 0,-10-26 0,-15-65 0,-20-43 0,0 0 0,10 35 0,-19-43-1365,-2-3-5461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24575,'1'13'0,"-1"-1"0,-1 1 0,0 0 0,0 0 0,-2-1 0,1 1 0,-1-1 0,-1 0 0,-1 0 0,1 0 0,-2 0 0,0-1 0,0 1 0,-1-2 0,-11 15 0,-8 7 0,1 1 0,2 2 0,1 0 0,-22 49 0,9-20-1365,29-49-5461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5 0,0 3 0,0 2 0,0 1 0,0 0 0,0 0 0,0 0 0,0-4-8191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 0 0,-1 0 0,1 0 0,0 0 0,-1 1 0,0-1 0,1 1 0,-1-1 0,0 1 0,0 0 0,0 0 0,0 0 0,0 0 0,0 0 0,0 1 0,-1-1 0,1 1 0,-1-1 0,2 5 0,23 54 0,-3 31 0,-12-38 0,9 9 0,-13-44 0,-1 1 0,7 34 0,-4-1 0,2-1 0,26 73 0,-33-111 0,-1 1 0,0 1 0,-1-1 0,0 21 0,-3-25 0,1-1 0,1 1 0,0-1 0,1 0 0,0 1 0,0-1 0,1 0 0,0 0 0,1 0 0,7 13 0,-11-22 0,0-1 0,1 1 0,-1-1 0,0 0 0,1 1 0,-1-1 0,1 1 0,-1-1 0,1 0 0,-1 1 0,1-1 0,-1 0 0,1 0 0,-1 0 0,1 1 0,-1-1 0,1 0 0,0 0 0,-1 0 0,1 0 0,-1 0 0,1 0 0,-1 0 0,1 0 0,0 0 0,-1 0 0,1 0 0,-1 0 0,1 0 0,-1-1 0,2 1 0,20-15 0,11-25 0,-14 6 0,0-1 0,19-52 0,21-42 0,49-83 0,-11 10 0,-84 154 0,-12 42 0,0 0 0,0 0 0,1 0 0,0 0 0,0 1 0,0-1 0,0 1 0,5-7 0,-5 15 0,-1 1 0,0-1 0,0 1 0,0 0 0,0 0 0,0 0 0,-1-1 0,1 1 0,-1 6 0,0 3 0,0 18 0,1-1 0,2 0 0,7 34 0,-3-36 0,2 6 0,-2-1 0,-1 1 0,1 52 0,-5-66 0,0 0 0,7 31 0,3 35 0,-10-40 0,1-19 0,-3 1 0,0 0 0,-1 0 0,-8 38 0,7-60-195,0 1 0,-1-1 0,0 1 0,0-1 0,-1 0 0,-4 6 0,-1 0-6631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24575,'1'4'0,"-1"-1"0,1 0 0,0 0 0,-1 0 0,2 0 0,-1 0 0,0 0 0,0 0 0,1 0 0,0 0 0,-1 0 0,1-1 0,5 5 0,14 28 0,-18-22 0,-1 0 0,0 0 0,-1 0 0,0 0 0,-1 16 0,-1-17 0,2 1 0,-1 0 0,1 0 0,1-1 0,4 16 0,0-16 108,-6-12-137,1 0-1,-1 0 1,0 0-1,0 0 1,0 0-1,1 0 1,-1 0-1,0 0 1,0 0-1,0 0 1,1 0 0,-1 0-1,0 0 1,0-1-1,0 1 1,1 0-1,-1 0 1,0 0-1,0 0 1,0 0-1,1 0 1,-1 0-1,0-1 1,0 1 0,0 0-1,0 0 1,0 0-1,1 0 1,-1-1-1,0 1 1,0 0-1,0 0 1,0 0-1,0-1 1,0 1-1,0 0 1,0 0-1,0 0 1,0-1 0,0 1-1,0 0 1,0 0-1,0 0 1,0-1-1,0 1 1,0 0-1,0 0 1,0 0-1,0-1 1,2-10-6797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24575,'1'0'0,"0"1"0,0-1 0,0 1 0,0-1 0,0 1 0,0-1 0,0 1 0,0 0 0,0 0 0,0-1 0,0 1 0,0 0 0,-1 0 0,1 0 0,0 0 0,-1 0 0,1 0 0,-1 0 0,1 0 0,-1 0 0,1 1 0,-1-1 0,0 0 0,1 0 0,-1 0 0,0 0 0,0 2 0,5 39 0,-5-37 0,4 78 0,-8 114 0,-8-129 0,8-49 0,0 0 0,-1 26 0,4-26 0,-2-1 0,0 1 0,-1-1 0,0 0 0,-2 0 0,0 0 0,-1-1 0,-17 31 0,3 7-1365,14-41-5461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2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24575,'2'0'0,"0"1"0,0-1 0,0 1 0,0 0 0,0-1 0,0 1 0,-1 0 0,1 0 0,0 0 0,-1 0 0,1 0 0,0 1 0,-1-1 0,0 0 0,1 1 0,-1-1 0,1 3 0,25 34 0,-14-18 0,5 7 0,-2 1 0,-1 1 0,-2 0 0,0 0 0,-2 1 0,10 46 0,-13-50 0,32 157 0,-4-12 0,-29-139 0,-1 0 0,2 38 0,-5-35 0,13 58 0,-8-51 0,-1 0 0,2 73 0,-5-46 0,7 31 0,-5-53 0,1 56 0,-7-83 0,1 1 0,1-1 0,1 1 0,0-1 0,2 0 0,10 28 0,-15-46 0,1-1 0,0 0 0,0 1 0,0-1 0,0 0 0,0 0 0,0 0 0,1 0 0,-1 0 0,0 0 0,0 0 0,1 0 0,-1-1 0,3 2 0,0-1 0,-14-5 0,-7 0 0,0 1 0,1 1 0,-1 0 0,0 1 0,0 1 0,-30 3 0,-105 25 0,51-8 0,23-2-135,1 3-1,1 3 0,-86 41 1,134-53 135,0-1 0,-1-2 0,-40 9 0,64-17 1,-10 0 54,1 1-1,0 1 0,1 0 0,-1 1 0,0 1 0,1 0 0,0 1 0,0 0 0,-12 8 0,-23 13-1419,35-18-5461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24575,'1'4'0,"0"0"0,0 1 0,1-1 0,0 0 0,0 1 0,0-1 0,0 0 0,5 5 0,5 12 0,4 16 0,-3 1 0,-1 1 0,-1 0 0,5 45 0,16 61 0,-19-96 0,-2 1 0,-3 0 0,5 85 0,-15-51 0,3 83 0,11-99 0,-7-50 0,-2 0 0,3 29 0,-5-14 0,0 70 0,-2-95 0,1 0 0,-1 0 0,-1 0 0,0-1 0,0 1 0,0-1 0,-1 1 0,0-1 0,0 0 0,-5 8 0,7-15 0,1 1 0,-1-1 0,1 1 0,0-1 0,-1 1 0,1-1 0,-1 1 0,1-1 0,-1 0 0,0 1 0,1-1 0,-1 0 0,1 1 0,-1-1 0,0 0 0,1 0 0,-1 1 0,0-1 0,1 0 0,-1 0 0,0 0 0,1 0 0,-1 0 0,0 0 0,1 0 0,-1 0 0,0 0 0,1 0 0,-2-1 0,-20-15 0,18 12 0,0-1 0,0 0 0,0 0 0,1-1 0,0 1 0,-4-10 0,-44-113 0,34 90 0,-22-72 0,17 38 0,-6-30 0,-7-30 0,25 101 0,1 1 0,2-2 0,1 1 0,1-1 0,0-33 0,3 20 0,-9-51 0,-2-40 0,13 116 0,0-1 0,1 1 0,1 0 0,1 0 0,6-22 0,-6 34 0,0 0 0,0 1 0,1-1 0,0 1 0,0 0 0,0 0 0,1 0 0,0 1 0,1 0 0,-1 0 0,1 0 0,1 0 0,-1 1 0,1 0 0,8-5 0,-1 2 0,1-1 0,0 2 0,0 0 0,20-6 0,-27 11 0,0 0 0,0 1 0,1 0 0,-1 0 0,0 1 0,1 0 0,-1 0 0,0 1 0,1 0 0,11 3 0,-11-1 0,0-1 0,-1 1 0,1 1 0,-1 0 0,1 0 0,-1 1 0,0 0 0,-1 0 0,1 0 0,-1 1 0,0 1 0,-1-1 0,1 1 0,-1 0 0,-1 0 0,1 1 0,-1 0 0,5 10 0,23 31 0,-25-39 0,-1 1 0,0-1 0,0 1 0,-1 0 0,-1 1 0,0-1 0,7 25 0,-3 6 0,1-1 0,28 69 0,-33-98 0,-1 1 0,0-1 0,-1 1 0,-1 0 0,0 0 0,-1 1 0,0-1 0,-1 0 0,-3 26 0,2-30 0,0-1 0,0 0 0,-1 1 0,-1-1 0,1 0 0,-1 0 0,-1 0 0,1-1 0,-1 1 0,-1-1 0,1 0 0,-1 0 0,-1 0 0,1-1 0,-1 1 0,-10 7 0,12-11-136,-1-1-1,0 1 1,0-1-1,0 0 1,0-1-1,0 1 1,0-1-1,0 0 0,-7 1 1,-8-1-6690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2 158 24575,'-1'50'0,"2"101"0,0-146 0,0 0 0,0 0 0,1 0 0,0 0 0,-1-1 0,1 1 0,1 0 0,-1-1 0,1 0 0,0 0 0,0 1 0,4 2 0,-7-5 0,1-1 0,0 0 0,0 0 0,1 0 0,-1 0 0,0 0 0,0 0 0,0 0 0,1 0 0,-1 0 0,1 0 0,-1-1 0,0 1 0,1-1 0,-1 1 0,1-1 0,-1 0 0,1 1 0,-1-1 0,1 0 0,0 0 0,-1 0 0,1 0 0,-1 0 0,1 0 0,-1-1 0,1 1 0,-1 0 0,1-1 0,-1 1 0,1-1 0,-1 0 0,0 1 0,1-1 0,-1 0 0,0 0 0,1 0 0,-1 0 0,0 0 0,1-2 0,106-110 0,-5 3 0,-94 101 0,4-6 0,-1-1 0,16-26 0,-25 38 0,-1 1 0,0-1 0,0 0 0,-1 0 0,1 0 0,-1-1 0,0 1 0,0 0 0,0 0 0,-1-1 0,1 1 0,-1 0 0,0-1 0,0 1 0,-1 0 0,0-1 0,-1-6 0,0 8 0,0 0 0,0 0 0,0 1 0,-1-1 0,1 1 0,-1 0 0,0-1 0,1 1 0,-1 0 0,0 1 0,0-1 0,0 0 0,-1 1 0,1 0 0,0 0 0,0 0 0,-1 0 0,1 0 0,-1 0 0,1 1 0,0 0 0,-1 0 0,-5 0 0,-5 0 0,1 0 0,-1 1 0,0 0 0,-22 6 0,21-3-136,0 0-1,1 1 1,-1 1-1,1 0 1,1 1-1,-1 1 1,1 0-1,1 0 0,-15 14 1,15-12-6690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5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1278 24575,'4'0'0,"1"0"0,0 0 0,0 0 0,-1 1 0,1 0 0,0 0 0,-1 0 0,1 0 0,-1 1 0,1 0 0,-1 0 0,0 0 0,0 1 0,0-1 0,0 1 0,0 0 0,-1 0 0,1 0 0,-1 0 0,5 6 0,0 4 0,-1 0 0,0 0 0,-1 0 0,0 1 0,4 18 0,71 189 0,-73-202 0,9 24 0,1 0 0,3-1 0,1-1 0,46 63 0,-58-93 0,0-1 0,0 0 0,1-1 0,0 0 0,1 0 0,0-1 0,20 10 0,-27-16 0,0 1 0,0-1 0,1 0 0,-1 0 0,0 0 0,1-1 0,0 0 0,-1 0 0,1-1 0,-1 1 0,1-1 0,0 0 0,-1-1 0,1 1 0,0-1 0,-1 0 0,1-1 0,-1 1 0,1-1 0,-1 0 0,9-5 0,13-12 0,0 0 0,-2-2 0,0-1 0,-2-1 0,0-1 0,22-32 0,-22 26 0,30-38 0,69-118 0,-48 59-220,-36 66 16,-2-2-1,27-70 0,-20 28 205,5 3 0,86-136 0,-2-4 0,-88 171 0,69-100 0,-79 124 117,3-3 242,45-49-1,-71 84-424,4-6 237,-14 21-203,-1 0-1,1 0 0,-1 0 0,1-1 1,-1 1-1,0 0 0,1 0 1,-1 0-1,1 0 0,-1 0 1,1 0-1,-1 0 0,1 0 1,-1 0-1,1 0 0,-1 0 1,1 0-1,-1 0 0,1 0 1,-1 0-1,0 0 0,1 0 1,-1 1-1,1-1 0,-1 0 1,1 0-1,-1 1 0,0-1 1,1 0-1,-1 1 0,0-1 1,1 0-1,-1 1 0,0-1 1,1 0-1,-1 1 0,0-1 1,0 1-1,1-1 0,-1 0 1,0 1-1,0-1 0,0 1 1,0 0-1,6 10-6793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191 500 24575,'2'-53'0,"-1"21"0,-5-59 0,3 82 0,-1 0 0,1 0 0,-2 0 0,1 0 0,-1 1 0,-1-1 0,0 1 0,0 0 0,0 0 0,-11-15 0,-89-128 0,66 92 0,33 54 0,8 16 0,13 32 0,-7-19 0,-3-3 0,-1 0 0,3 31 0,1 9 0,16 105 0,-15-82 0,-9-65 0,1 1 0,0-1 0,2 0 0,0 0 0,10 26 0,0 8 0,-13-45 0,0-1 0,1 1 0,0 0 0,1-1 0,-1 1 0,2-1 0,6 13 0,-6-18-1365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24575,'19'53'0,"-16"-37"0,0 0 0,1 0 0,1-1 0,12 30 0,-16-43 0,1 1 0,-1 0 0,1-1 0,-1 1 0,1-1 0,0 1 0,0-1 0,0 0 0,0 1 0,0-1 0,1 0 0,-1-1 0,0 1 0,1 0 0,0-1 0,-1 1 0,1-1 0,0 0 0,0 0 0,0 0 0,0 0 0,0-1 0,0 1 0,0-1 0,0 1 0,0-1 0,0 0 0,0 0 0,0-1 0,0 1 0,0-1 0,0 1 0,0-1 0,5-2 0,-5 1 0,0 0 0,0 1 0,0-1 0,0-1 0,-1 1 0,1 0 0,-1-1 0,1 1 0,-1-1 0,0 0 0,0 1 0,0-1 0,0 0 0,-1-1 0,1 1 0,-1 0 0,2-4 0,12-57 0,-15 64 0,0 0 0,0 1 0,1-1 0,-1 0 0,0 0 0,0 0 0,0 0 0,0 0 0,0 0 0,0 0 0,0 0 0,0 0 0,0 0 0,0 0 0,1 0 0,-1 0 0,0 0 0,0 0 0,0 0 0,0 0 0,0 0 0,0 0 0,0 0 0,0 0 0,1 0 0,-1 0 0,0 0 0,0 0 0,0 0 0,0 0 0,0 0 0,0 0 0,0 0 0,0 0 0,0 0 0,1 0 0,-1 0 0,0 0 0,0 0 0,0 0 0,0 0 0,0 0 0,0 0 0,0 0 0,0 0 0,0-1 0,0 1 0,0 0 0,0 0 0,0 0 0,1 0 0,-1 0 0,0 0 0,0 0 0,0 0 0,0-1 0,0 1 0,0 0 0,0 0 0,0 0 0,0 0 0,0 0 0,0 0 0,0 0 0,0 0 0,-1-1 0,8 14 0,3 14 0,-4-6 0,13 38 0,-4 0 0,-1 1 0,-4 1 0,6 110 0,-15-164-68,-1 0 0,0 0-1,0 0 1,-1 0 0,0 0 0,0 0-1,0 0 1,-1 0 0,0 0 0,0-1-1,-1 1 1,0-1 0,0 0 0,-1 0-1,0 0 1,0 0 0,0-1-1,0 1 1,-8 6 0,-7 5-6758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24575,'2'6'0,"1"-1"0,-1 1 0,1-1 0,1 1 0,-1-1 0,1 0 0,0 0 0,0-1 0,0 1 0,1-1 0,0 0 0,5 4 0,5 5 0,-5-1 0,0 0 0,-1 1 0,0 0 0,9 20 0,-10-19 0,0 0 0,1 0 0,0-1 0,14 15 0,2-2 0,2-1 0,0-1 0,1-1 0,61 36 0,-64-45 0,-15-7 0,0-1 0,1-1 0,0 0 0,0 0 0,13 2 0,100 19 0,3-2 0,-125-23 0,1-1 0,-1 1 0,1 0 0,-1-1 0,0 1 0,1 0 0,-1 1 0,0-1 0,0 0 0,1 1 0,-1-1 0,0 1 0,-1-1 0,1 1 0,0 0 0,0 0 0,-1 0 0,1 0 0,-1 0 0,2 2 0,-1 2 0,0-1 0,0 0 0,0 1 0,-1-1 0,0 1 0,0-1 0,0 1 0,0 10 0,-2-1 0,0 0 0,-1-1 0,0 1 0,-1 0 0,-1-1 0,-6 19 0,3-20 0,0 1 0,-1-1 0,0 0 0,-1-1 0,-18 21 0,-62 53 0,53-52 0,-12 14 0,25-24 0,-1-1 0,0-1 0,-39 26 0,60-47-57,1 1 0,0-1 1,0 1-1,-1-1 0,1 1 0,0 0 0,0 0 0,1 0 0,-1 0 0,0 0 1,1 0-1,-1 0 0,1 0 0,0 1 0,0-1 0,0 1 0,0-1 0,0 1 0,0-1 1,1 1-1,-1 0 0,1-1 0,-1 6 0,4 5-6769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24575,'-1'10'0,"0"1"0,-1-1 0,0 0 0,-4 13 0,-7 37 0,13-52 0,-4 42 0,5 54 0,0-90 0,1 1 0,0 0 0,1-1 0,0 0 0,1 0 0,1 0 0,0 0 0,10 17 0,8 12 0,2-1 0,2-1 0,2-2 0,1 0 0,56 53 0,-48-63 0,76 46 0,-84-60 0,45 18 0,-9-6 0,-25-10 0,51 14 0,4 2 0,-81-29 0,0 0 0,0 0 0,1-1 0,-1-1 0,22 0 0,-3 0 0,-31-1 0,-1-1 0,1 1 0,0 0 0,0 0 0,-1 0 0,1 0 0,-1 0 0,1 1 0,-1-1 0,0 1 0,1-1 0,-1 1 0,0 0 0,0 0 0,0 0 0,0 0 0,-1 1 0,1-1 0,0 0 0,-1 1 0,0-1 0,1 1 0,-1-1 0,0 1 0,0 0 0,-1-1 0,1 1 0,-1 0 0,1 0 0,-1 0 0,0 4 0,1 11 0,0 0 0,-2 0 0,-4 29 0,5-43 0,-4 12 0,0 0 0,-1-1 0,0 0 0,-1 0 0,-1 0 0,0-1 0,-1 0 0,-1-1 0,-18 24 0,0 1 0,20-28 0,-1-1 0,-1 0 0,1-1 0,-16 13 0,-25 25 0,33-27 0,0 0 0,-1-1 0,0 0 0,-2-2 0,0 0 0,-1-1 0,-1-1 0,0-1 0,-26 12 0,-17 15 0,54-32 0,0-1 0,-1 0 0,1 0 0,-24 9 0,19-14-1365,3-3-5461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24575,'5'-2'0,"1"0"0,0 0 0,-1-1 0,0 1 0,1-1 0,-1-1 0,0 1 0,-1-1 0,6-4 0,3-2 0,139-104 0,-143 108 0,0 0 0,1 1 0,-1 0 0,1 1 0,0 0 0,1 1 0,-1 0 0,0 0 0,1 1 0,11-1 0,-17 3 0,-1-1 0,1 1 0,-1 1 0,1-1 0,-1 0 0,0 1 0,1 0 0,-1 0 0,0 0 0,0 1 0,1-1 0,-1 1 0,0 0 0,-1 0 0,1 1 0,0-1 0,-1 1 0,1 0 0,-1 0 0,0 0 0,0 0 0,0 0 0,0 1 0,0 0 0,-1-1 0,3 5 0,6 16 0,-1 0 0,-2 0 0,0 1 0,-1 0 0,6 49 0,-5-32 0,20 64 0,-18-78 0,-2 2 0,-1-1 0,-1 1 0,3 58 0,-8 6 0,-4 114 0,2-201 0,0 1 0,0-1 0,0 0 0,-1 1 0,0-1 0,-1 0 0,1 0 0,-2 0 0,1-1 0,-1 1 0,1-1 0,-10 11 0,13-17 0,-1 0 0,1 0 0,-1-1 0,1 1 0,-1 0 0,1 0 0,-1-1 0,1 1 0,-1 0 0,1-1 0,-1 1 0,1-1 0,-1 1 0,1 0 0,0-1 0,-1 1 0,1-1 0,0 1 0,-1-1 0,1 1 0,0-1 0,0 0 0,-1 1 0,1-1 0,0 1 0,0-1 0,0 1 0,0-1 0,0 0 0,0 1 0,0-1 0,0 1 0,0-1 0,0 0 0,0 1 0,0-1 0,1 0 0,-3-27 0,0-16 0,0 21 0,1 0 0,1 1 0,1-1 0,1 0 0,6-27 0,55-101 0,-38 85 0,4 1 0,43-73 0,3-4 0,-7 24 0,-43 79 0,-25 39 0,0 0 0,0-1 0,0 1 0,0 0 0,0-1 0,0 1 0,0 0 0,0-1 0,0 1 0,1 0 0,-1-1 0,0 1 0,0 0 0,0 0 0,1-1 0,-1 1 0,0 0 0,0 0 0,1-1 0,-1 1 0,0 0 0,1 0 0,-1 0 0,0 0 0,0-1 0,1 1 0,-1 0 0,0 0 0,1 0 0,-1 0 0,0 0 0,1 0 0,-1 0 0,0 0 0,1 0 0,-1 0 0,0 0 0,1 0 0,-1 0 0,0 0 0,1 1 0,4 15 0,-3 31 0,-2-44 0,-2 609 0,3-598 0,1-1 0,0 1 0,0-1 0,1 0 0,1 0 0,0 0 0,1 0 0,0-1 0,1 0 0,1 0 0,0 0 0,0-1 0,1 0 0,0 0 0,1-1 0,16 15 0,-1-4 0,1-1 0,0-1 0,2-1 0,0-1 0,57 25 0,-65-36 0,1-1 0,-1-1 0,1-1 0,-1 0 0,1-2 0,0 0 0,0-1 0,22-4 0,15 2 0,526 1-938,-541-2 911,-1-1 1,1-3 0,75-21-1,23-5-19,-99 24 205,-1-2 1,0-3-1,0 0 1,-1-3 0,50-29-1,-53 20-1391,-23 11-5594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24575,'908'0'0,"-902"-1"-80,1 1 0,-1 0-1,0 1 1,1-1 0,-1 1-1,0 1 1,1-1 0,-1 1-1,0 0 1,0 0 0,0 1 0,0 0-1,-1 0 1,1 0 0,-1 0-1,9 9 1,-5 1-6746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24575,'1062'0'0,"-1028"-1"0,56-11 0,-55 6 0,53-1 0,-72 7 0,-1 0 0,1-1 0,-1 0 0,1-1 0,-1-1 0,0-1 0,0 0 0,0 0 0,15-9 0,-6 4-15,-20 8-120,0 0 0,0-1 0,0 1 0,0-1 0,0 0 0,-1 0 0,1-1 0,0 1 0,4-5 0,2-5-6691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24575,'19'54'0,"17"99"0,1 18 0,-26-108 0,20 62 0,-23-95 0,-2 0 0,4 39 0,-1-3 0,41 182 0,-24-120 0,-10-44 0,35 108 0,-39-157 0,-1 0 0,1 0 0,2-1 0,2-1 0,21 34 0,-35-64 0,0 0 0,0-1 0,0 1 0,1-1 0,-1 1 0,1-1 0,0 0 0,-1 0 0,1 0 0,0-1 0,0 1 0,0-1 0,1 1 0,-1-1 0,6 1 0,-1-1 0,-1 0 0,0 0 0,0-1 0,1 0 0,-1 0 0,0-1 0,8-2 0,10-3 0,0-1 0,0-2 0,26-12 0,-50 20 0,133-49 0,20-10 0,254-118 0,-332 149 0,-57 23 0,-1 0 0,0-2 0,0 0 0,0-1 0,21-14 0,-37 21 0,0 1 0,0-1 0,0 0 0,0 1 0,0-1 0,0 0 0,0 0 0,0 0 0,-1-1 0,1 1 0,-1 0 0,0-1 0,0 1 0,0 0 0,0-1 0,0 1 0,0-1 0,-1 0 0,1 1 0,-1-1 0,0 0 0,1 1 0,-1-1 0,-1 0 0,1 1 0,0-1 0,-1 0 0,1 1 0,-1-1 0,0 1 0,0-1 0,0 1 0,0-1 0,0 1 0,0-1 0,-1 1 0,1 0 0,-1 0 0,0 0 0,1 0 0,-4-2 0,-3-5 0,-1 0 0,-1 1 0,0 1 0,0 0 0,0 0 0,-1 1 0,-18-9 0,11 9 0,-1 1 0,-1 0 0,1 1 0,-25-2 0,-47-10 0,41 3-1365,29 8-5461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24575,'35'0'0,"2"-1"0,-1 1 0,1 3 0,55 10 0,-60-8 0,0-1 0,0-1 0,41-2 0,-33-1 0,58 7 0,206 23 0,-203-20-338,203-7 0,-145-6 309,-79 2 38,89 3 570,-166-2-693,0 0 1,-1 0-1,1 1 1,0-1 0,-1 1-1,1 0 1,0 0-1,-1 0 1,1 0-1,2 2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24575,'131'-2'0,"141"5"0,-117 22 0,-91-14 0,35 2 0,-70-10 0,44 10 0,-13-2 0,-44-8 0,0 1 0,31 12 0,-33-10 0,0-1 0,0-1 0,1 0 0,23 3 0,38-8 0,-62-1 0,-1 1 0,1 1 0,0 0 0,-1 0 0,1 2 0,-1 0 0,1 0 0,17 6 0,-29-7 0,0 0 0,0 0 0,0 0 0,0 0 0,0 0 0,-1 0 0,1 1 0,0-1 0,-1 1 0,1-1 0,-1 1 0,1-1 0,-1 1 0,0 0 0,0 0 0,1 0 0,-1 0 0,-1 0 0,1 0 0,0 0 0,0 0 0,0 3 0,-1-1 0,0-1 0,0 1 0,0 0 0,-1 0 0,1 0 0,-1-1 0,0 1 0,0 0 0,0-1 0,-1 1 0,-3 5 0,-3 5 0,0-2 0,-1 1 0,0-1 0,-1-1 0,-15 14 0,-100 83 0,61-56 0,-75 81 0,-51 73 0,188-205-4,1 0-1,0 0 1,1 0 0,-1 0-1,0 0 1,0 1-1,0-1 1,1 0 0,-1 1-1,0-1 1,1 0-1,0 1 1,-1-1 0,1 0-1,0 1 1,-1-1-1,1 1 1,0 2 0,1-3 13,-1 0 0,1 0 1,-1 0-1,1-1 1,-1 1-1,1 0 1,-1 0-1,1 0 1,0-1-1,-1 1 1,1 0-1,0-1 1,0 1-1,-1-1 1,1 1-1,0-1 0,0 1 1,0-1-1,0 0 1,2 1-1,5 1-274,1 0-1,0-1 1,0 0-1,15-1 1,-22 0 112,20 0-6673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24575,'1'9'0,"0"-1"0,1 0 0,0 1 0,0-1 0,1 0 0,0 0 0,8 15 0,-7-14 0,1 1 0,-2 0 0,1 0 0,-1 0 0,2 12 0,4 48 0,0-9 0,0 84 0,-9-112 0,-2 2 0,3 0 0,0 0 0,13 64 0,-10-74 0,0 0 0,-2 0 0,-1 36 0,-2-35 0,2 0 0,1 0 0,5 26 0,24 160 0,-24-176 0,-4-22 0,-3-44 0,0-36 0,2 25 0,-3 0 0,-1 0 0,-13-65 0,11 81 0,1 0 0,0 0 0,3-36 0,0 35 0,-1 0 0,-1 0 0,-5-26 0,2 19 0,1 0 0,0-49 0,0 4 0,-7 1 0,-1-17 0,11 57 0,0-25 0,-12-76 0,2 74 0,1 9 0,3-1 0,-1-66 0,7 113 0,2-1 0,-1 1 0,1-1 0,1 0 0,0 1 0,0 0 0,0 0 0,8-16 0,-8 22 0,0-1 0,0 1 0,1-1 0,-1 1 0,1 0 0,0 0 0,0 0 0,0 0 0,1 1 0,-1-1 0,1 1 0,-1 0 0,1 0 0,0 0 0,0 0 0,0 1 0,0 0 0,0-1 0,0 2 0,0-1 0,0 0 0,5 0 0,72-10 0,-56 6 0,0 1 0,0 2 0,46 0 0,-59 4 0,1 0 0,-1 0 0,0 2 0,0-1 0,0 2 0,0-1 0,0 2 0,-1-1 0,0 2 0,0-1 0,-1 2 0,0-1 0,0 1 0,-1 1 0,0 0 0,12 15 0,-11-12 0,-1 1 0,-1 0 0,0 0 0,-1 1 0,0 0 0,-1 0 0,-1 1 0,0-1 0,-1 1 0,-1 0 0,0 1 0,-1-1 0,0 18 0,-2-30-33,1 12-189,-1 1 0,-1 0 0,0-1 0,-1 1 0,-6 20 0,2-20-6604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24575,'3'1'0,"-1"0"0,1 0 0,0 0 0,0 0 0,-1 0 0,1 0 0,-1 1 0,1-1 0,-1 1 0,1 0 0,-1 0 0,2 2 0,18 11 0,11 0 0,-12-7 0,0 2 0,-1 0 0,0 1 0,35 27 0,-24-14 0,58 35 0,1-2 0,-49-32 0,-35-23 0,-1 1 0,0-1 0,1 1 0,-1 0 0,0 1 0,-1-1 0,1 1 0,-1 0 0,1 0 0,-1 1 0,0-1 0,-1 1 0,1 0 0,5 10 0,-2 4 0,-1 0 0,-1 1 0,-1 0 0,0 0 0,-2 0 0,0 1 0,-1-1 0,-1 0 0,-1 1 0,-4 26 0,1-32 0,-1 0 0,-1-1 0,0 1 0,0-1 0,-2 0 0,-9 13 0,-15 31 0,20-35 0,-1 0 0,-1-1 0,-1 0 0,0-1 0,-21 20 0,-100 85 0,37-29 0,86-82-151,-1 0-1,0-2 0,-1 0 0,-1 0 1,1-2-1,-2 0 0,0 0 1,-25 10-1,26-16-6674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24575,'0'48'0,"-1"-10"0,1 0 0,2 0 0,12 63 0,-4-63 0,1-2 0,2 1 0,1-1 0,2-1 0,41 65 0,-48-88 0,1-1 0,1 1 0,0-2 0,0 0 0,1 0 0,0-1 0,1 0 0,0-1 0,0 0 0,1-2 0,0 1 0,0-2 0,0 0 0,1 0 0,0-1 0,-1-1 0,2-1 0,-1 0 0,0-1 0,0 0 0,1-1 0,-1-1 0,0-1 0,26-5 0,-29 3 0,-1 0 0,0 0 0,-1-1 0,1-1 0,-1 0 0,0 0 0,0-1 0,9-8 0,68-71 0,-52 50 0,-26 25 0,0-1 0,0 1 0,10-20 0,16-23 0,-32 50 0,4-5 0,0 1 0,0 0 0,1 0 0,0 1 0,0 0 0,10-6 0,-16 12 0,0 0 0,0 0 0,0 0 0,0 0 0,1 0 0,-1 1 0,0-1 0,0 1 0,1 0 0,-1-1 0,0 1 0,1 0 0,-1 0 0,0 1 0,0-1 0,1 0 0,-1 1 0,0-1 0,0 1 0,0 0 0,1 0 0,-1 0 0,0 0 0,0 0 0,0 0 0,0 1 0,-1-1 0,1 0 0,0 1 0,-1 0 0,1-1 0,-1 1 0,1 0 0,-1 0 0,2 2 0,98 126 0,-39-40 0,-55-79 0,-1 1 0,0 0 0,-1 0 0,0 1 0,-1-1 0,0 1 0,2 14 0,9 28 0,-14-53 0,16 44 0,-3 0 0,18 95 0,-30-127 0,-1 1 0,-1 0 0,0 1 0,-1-1 0,0-1 0,-1 1 0,-1 0 0,0 0 0,-1-1 0,-1 1 0,0-1 0,-1 0 0,-15 25 0,14-27 0,1-2 0,-1 1 0,0-2 0,0 1 0,-12 11 0,-102 109 0,112-119-115,-21 21 359,29-31-299,0 0-1,0 0 1,1 0 0,-1 0-1,0 0 1,0-1 0,0 1-1,0 0 1,0-1 0,0 1-1,0-1 1,0 1 0,-1-1-1,1 0 1,0 1 0,0-1-1,0 0 1,0 0 0,-1 0-1,1 1 1,0-1 0,0-1-1,0 1 1,-1 0 0,1 0-1,-1-1 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0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24575,'983'0'-1365,"-962"0"-5461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0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24575,'10'1'0,"0"0"0,1 0 0,-1 2 0,13 3 0,37 7 0,-19-13 0,1-1 0,-1-2 0,47-10 0,-71 10 0,197-18 0,-135 17-18,-65 4-117,0 0 1,0 0-1,1-1 0,-1-1 0,0 0 1,0-1-1,0-1 0,0 0 1,19-10-1,-20 6-6691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0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24575,'5'1'0,"-1"0"0,1 1 0,-1-1 0,1 1 0,-1 0 0,0 0 0,0 1 0,6 4 0,10 5 0,18 6 0,-17-7 0,1-1 0,0-1 0,38 11 0,-49-17 0,-1 1 0,-1 1 0,1 0 0,-1 0 0,1 1 0,-1 0 0,-1 0 0,1 1 0,-1 0 0,-1 1 0,10 11 0,-5-6 0,1-1 0,0 0 0,18 11 0,38 31 0,-58-44 0,0 0 0,0-1 0,1 0 0,1-1 0,-1 0 0,1-1 0,1-1 0,15 6 0,-9-5 0,0 1 0,0 1 0,28 18 0,-31-17 0,0 0 0,1-2 0,0 0 0,29 9 0,53 7 0,-98-24 0,0 0 0,0 0 0,0 1 0,0-1 0,0 1 0,0-1 0,0 1 0,0 0 0,-1 0 0,1 0 0,0 0 0,0 0 0,0 0 0,-1 0 0,1 1 0,-1-1 0,1 0 0,-1 1 0,0 0 0,1-1 0,-1 1 0,0 0 0,0-1 0,1 4 0,-1-2 0,-1 0 0,0 0 0,0 0 0,0-1 0,-1 1 0,1 0 0,-1 0 0,1-1 0,-1 1 0,0 0 0,0 0 0,0-1 0,0 1 0,0-1 0,-3 4 0,-4 5 0,1 0 0,-2-1 0,1-1 0,-1 1 0,-1-1 0,-17 13 0,-117 62 0,27-36 0,83-36 0,-67 34 0,91-41 0,-1 0 0,0-1 0,0-1 0,0 0 0,0 0 0,-15 1 0,-36 10 0,52-7 120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0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24575,'11'0'0,"0"1"0,0 1 0,0 0 0,0 0 0,0 2 0,0-1 0,-1 1 0,13 6 0,77 50 0,-79-47 0,14 10 0,87 49 0,-78-51 0,0 3 0,-1 1 0,-1 2 0,47 39 0,-88-65 0,0 1 0,1-1 0,-1 1 0,0 0 0,0-1 0,0 1 0,0 0 0,0 0 0,0 0 0,0 0 0,0 0 0,-1 0 0,1 0 0,-1 0 0,0 0 0,0 0 0,1 0 0,-1 0 0,0 0 0,-1 0 0,1 0 0,0 0 0,-1 0 0,1 0 0,-1 0 0,1 0 0,-1 0 0,0 0 0,-1 2 0,-5 8 0,0-1 0,0 0 0,-16 18 0,-2 3 0,9-10 0,0-1 0,-1 0 0,-2-2 0,1 0 0,-2-1 0,-1-1 0,0 0 0,-1-2 0,-1-1 0,-42 20 0,0 3 0,45-24 0,0-2 0,0 0 0,-39 14 0,-16 9 0,60-26 0,0 0 0,-1-1 0,-20 6 0,-2 5 0,38-18 0,0 0 0,-1 0 0,1 0 0,0 0 0,0 1 0,-1-1 0,1 0 0,0 0 0,0 0 0,-1 1 0,1-1 0,0 0 0,0 0 0,0 0 0,0 1 0,-1-1 0,1 0 0,0 0 0,0 1 0,0-1 0,0 0 0,0 1 0,0-1 0,0 0 0,-1 0 0,1 1 0,0-1 0,0 0 0,0 1 0,0-1 0,0 0 0,1 0 0,-1 1 0,0-1 0,0 0 0,0 1 0,0-1 0,23 4 0,-6-6-1365,-1-2-5461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3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24575,'4'0'0,"0"0"0,1 0 0,-1 0 0,0 1 0,0 0 0,0 0 0,0 0 0,0 1 0,0-1 0,0 1 0,0 0 0,0 0 0,-1 0 0,1 0 0,-1 1 0,1 0 0,-1-1 0,0 1 0,0 1 0,0-1 0,-1 0 0,1 1 0,-1-1 0,0 1 0,0-1 0,0 1 0,0 0 0,-1 0 0,1 0 0,-1 0 0,0 0 0,0 1 0,-1-1 0,1 0 0,-1 7 0,11 67 0,-5-46 0,2 60 0,-9 789 0,0-861 0,-1-1 0,-2 1 0,0-1 0,-7 21 0,-12-107 0,15 37 0,1 1 0,1-1 0,1-1 0,0-52 0,6-648 0,-1 726 0,0 1 0,0-1 0,0 0 0,1 1 0,-1-1 0,1 0 0,0 1 0,1-1 0,-1 1 0,1-1 0,0 1 0,0 0 0,0 0 0,1 0 0,3-6 0,-3 7 0,1 1 0,0-1 0,-1 1 0,1-1 0,0 1 0,0 0 0,0 1 0,0-1 0,0 1 0,1-1 0,-1 1 0,0 0 0,1 1 0,-1-1 0,1 1 0,6 0 0,9-1 0,-7 1 0,0-1 0,0 1 0,1 1 0,16 3 0,-27-3 0,-1-1 0,1 1 0,0 0 0,-1 0 0,1 0 0,-1 0 0,0 0 0,1 0 0,-1 1 0,0-1 0,1 1 0,-1 0 0,0 0 0,0 0 0,-1 0 0,1 0 0,0 0 0,-1 0 0,1 0 0,-1 1 0,1-1 0,-1 1 0,0-1 0,0 1 0,-1-1 0,2 5 0,1 17 0,-2 1 0,0-1 0,-4 41 0,-1 0 0,2-49 0,0 1 0,-1-1 0,-1 0 0,-1 0 0,0 0 0,-2-1 0,1 0 0,-2 0 0,0-1 0,0 0 0,-2 0 0,1 0 0,-15 14 0,15-19-273,0-1 0,0 1 0,-1-1 0,-17 10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24575,'-7'0'0,"-1"1"0,1-1 0,0 1 0,-1 0 0,1 1 0,0 0 0,0 0 0,0 0 0,-9 5 0,1 2 0,1 0 0,-25 22 0,18-12 0,1 1 0,0 1 0,2 1 0,1 0 0,0 1 0,-22 43 0,16-20 0,1 2 0,-26 87 0,43-109 0,1 0 0,1 0 0,1 0 0,2 1 0,0-1 0,6 33 0,-5-54 0,0 1 0,1-1 0,0 1 0,0-1 0,1 0 0,-1 0 0,1 0 0,0 0 0,0 0 0,1-1 0,0 0 0,-1 1 0,2-1 0,-1-1 0,0 1 0,1 0 0,-1-1 0,8 4 0,-3-2 0,0 0 0,0 0 0,1-1 0,0 0 0,0-1 0,0 0 0,0 0 0,0-1 0,12 1 0,-16-3 0,0 0 0,0-1 0,0 1 0,1-1 0,-1-1 0,0 1 0,0-1 0,0 0 0,-1 0 0,1-1 0,0 1 0,-1-1 0,0-1 0,1 1 0,-1-1 0,-1 0 0,9-8 0,1-4 0,0-1 0,-1 0 0,18-34 0,-21 32 0,-1-1 0,10-31 0,-12 31 0,1-1 0,14-25 0,-18 37 0,0 1 0,-1-1 0,0 0 0,0 0 0,-1 0 0,0 0 0,0-1 0,0-12 0,-5-83 0,1 47 0,2-17-1365,0 53-5461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77 528 24575,'2'-106'0,"-5"-116"0,1 201 0,-1-1 0,-2 1 0,0 0 0,-1 0 0,-1 1 0,-1 0 0,-14-26 0,22 46 0,0 0 0,0-1 0,0 1 0,0 0 0,0-1 0,0 1 0,0 0 0,0-1 0,0 1 0,0 0 0,0 0 0,-1-1 0,1 1 0,0 0 0,0 0 0,0-1 0,0 1 0,-1 0 0,1 0 0,0 0 0,0-1 0,-1 1 0,1 0 0,0 0 0,0 0 0,-1 0 0,1-1 0,0 1 0,-1 0 0,1 0 0,0 0 0,-1 0 0,1 0 0,0 0 0,0 0 0,-1 0 0,1 0 0,0 0 0,-1 0 0,1 0 0,0 0 0,-1 0 0,1 0 0,0 0 0,0 1 0,-1-1 0,1 0 0,-1 0 0,-4 20 0,4 26 0,27 88 0,-22-114 0,2-1 0,0 1 0,11 21 0,11 36 0,-20-49 0,2-1 0,1 1 0,2-2 0,24 41 0,-28-50 0,-1 0 0,-1 1 0,-1-1 0,5 20 0,-6-18 0,1 0 0,1 0 0,15 29 0,90 162 0,-108-202 14,0 1-1,0-1 1,-1 1 0,-1 0-1,3 10 1,4 13-1461,-4-16-5379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24575,'1'5'0,"0"0"0,0 0 0,1 0 0,0 0 0,0 0 0,0 0 0,0 0 0,1-1 0,0 0 0,0 1 0,0-1 0,7 7 0,-5-6 0,-1 1 0,0-1 0,1 1 0,-2 0 0,1 1 0,-1-1 0,0 0 0,2 8 0,4 29 0,-4-16 0,16 50 0,-18-69 0,1 0 0,-1 0 0,2 0 0,-1 0 0,1-1 0,0 1 0,1-1 0,0-1 0,0 1 0,7 5 0,-1-1 0,-1 1 0,0 0 0,12 19 0,21 23 0,-34-44 0,1 1 0,1-2 0,15 12 0,-21-18 0,-1 0 0,1 0 0,0-1 0,0 0 0,1 0 0,-1 0 0,0-1 0,1 1 0,-1-2 0,8 1 0,-6 0 0,0-1 0,0 0 0,0-1 0,-1 0 0,1 0 0,0-1 0,0 0 0,-1 0 0,1-1 0,-1 0 0,0 0 0,1 0 0,-1-1 0,-1 0 0,1-1 0,-1 0 0,0 0 0,0 0 0,0 0 0,-1-1 0,1 0 0,-1-1 0,-1 1 0,1-1 0,-1 1 0,-1-1 0,1-1 0,-1 1 0,0 0 0,-1-1 0,1 1 0,0-10 0,2-4 0,24-111 0,-27 120 0,1 0 0,1 0 0,0 0 0,6-12 0,-5 13 0,0 0 0,-1 0 0,-1-1 0,4-18 0,-4-141 0,-3 171 0,0 0 0,0-1 0,0 1 0,0 0 0,-1 0 0,1-1 0,0 1 0,0 0 0,0-1 0,0 1 0,0 0 0,0 0 0,0-1 0,0 1 0,0 0 0,1-1 0,-1 1 0,0 0 0,0 0 0,0-1 0,0 1 0,0 0 0,0 0 0,1-1 0,-1 1 0,0 0 0,0 0 0,0 0 0,1-1 0,-1 1 0,0 0 0,0 0 0,0 0 0,1 0 0,-1-1 0,0 1 0,0 0 0,1 0 0,-1 0 0,0 0 0,1 0 0,6 12 0,3 21 0,58 221 0,-63-218 0,4 64 0,2 22 0,-4-63 0,-2 0 0,-6 99 0,-1-58 0,1-90 0,-1 0 0,0 0 0,0 0 0,-1 0 0,0-1 0,-1 1 0,0-1 0,-9 14 0,-8 22 0,19-37 0,0-1 0,-1 1 0,0-1 0,-1 1 0,1-1 0,-1 0 0,-1-1 0,1 1 0,-1-1 0,-1 0 0,1 0 0,-1 0 0,0-1 0,0 0 0,0 0 0,-1-1 0,0 1 0,-12 5 0,7-5-119,2 0-192,0 0-1,-1-1 0,-18 5 1,10-6-6515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24575,'190'3'0,"205"-6"0,-184-25 0,-48 4 0,-86 14 0,-36 4 0,55-2 0,-60 7-455,1-2 0,57-12 0,-76 12-6371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24575,'6'2'0,"0"1"0,0 0 0,-1 0 0,1 1 0,-1 0 0,0 0 0,0 0 0,0 0 0,0 1 0,6 8 0,-2-3 0,6 5 0,-1 2 0,-1 0 0,0 0 0,-1 1 0,-1 1 0,-1 0 0,-1 0 0,0 1 0,10 36 0,-14-39 0,2 0 0,0 0 0,1 0 0,18 28 0,-11-16 0,-2 0 0,-2 1 0,0 1 0,-2 0 0,9 56 0,13 43 0,-22-92 0,-3 0 0,-1 1 0,-2 0 0,-1 0 0,-3 0 0,-6 55 0,7-92 0,0-1 0,0 1 0,0-1 0,0 0 0,0 1 0,0-1 0,0 1 0,-1-1 0,1 0 0,0 1 0,-1-1 0,1 0 0,-1 0 0,0 1 0,1-1 0,-1 0 0,0 0 0,0 0 0,0 0 0,-1 2 0,1-3 0,0-1 0,0 1 0,1-1 0,-1 1 0,0-1 0,0 1 0,0-1 0,1 0 0,-1 1 0,0-1 0,1 0 0,-1 0 0,0 0 0,1 1 0,-1-1 0,1 0 0,-1 0 0,1 0 0,0 0 0,-1-1 0,-21-60 0,17 43 0,-2-1 0,2-1 0,0 0 0,1 0 0,-1-30 0,3 25 0,-1 1 0,-1-1 0,-12-36 0,9 37 0,2 0 0,0 0 0,-2-38 0,-6-65 0,7 84 0,-1-47 0,5 48 0,-8-44 0,4 45 0,0-52 0,5 33 0,-1 26 0,2 0 0,2 0 0,1 1 0,1-1 0,11-37 0,-14 69 0,0 0 0,1 1 0,-1-1 0,1 0 0,0 0 0,0 0 0,0 1 0,0 0 0,0-1 0,1 1 0,-1 0 0,1 0 0,0 0 0,-1 0 0,1 0 0,0 1 0,0-1 0,0 1 0,0 0 0,0 0 0,1 0 0,-1 0 0,0 1 0,0-1 0,4 1 0,13-2 0,0 1 0,-1 1 0,24 4 0,-7-2 0,-5-2 0,-7 0 0,45 7 0,-62-6 0,1 1 0,0 0 0,-1 0 0,0 1 0,1 0 0,-1 0 0,0 1 0,0 0 0,11 9 0,24 14 40,-35-24-196,-1 1-1,0-1 1,0 1 0,0 0 0,0 1 0,-1 0 0,0-1 0,9 12 0,-5-3-6670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24575,'120'-2'0,"133"4"0,-143 10 0,39 1 0,554-14-1365,-682 1-5461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24575,'5'1'0,"-1"1"0,0 0 0,-1 0 0,1 0 0,0 0 0,-1 1 0,1-1 0,-1 1 0,0 0 0,0 0 0,0 0 0,0 0 0,0 1 0,-1-1 0,1 1 0,3 6 0,10 12 0,-1-3 0,-1 2 0,0 0 0,-2 0 0,0 1 0,-2 1 0,14 40 0,9 18 0,-31-78-59,0 1 0,0 0-1,0-1 1,-1 1-1,0 0 1,0 0 0,0 0-1,0 0 1,0 0 0,-1 0-1,0 0 1,0 0 0,0 0-1,0 0 1,0 0-1,-1 0 1,0 0 0,0-1-1,0 1 1,0 0 0,-1 0-1,-1 3 1,-8 4-6767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24575,'0'4'0,"4"2"0,1 4 0,5 0 0,0 3 0,-1 3 0,-3 4 0,-2 2 0,3-3 0,0-4-8191</inkml:trace>
  <inkml:trace contextRef="#ctx0" brushRef="#br0" timeOffset="1">830 228 24575,'0'11'0,"-1"1"0,2-1 0,-1 0 0,1 1 0,1-1 0,0 0 0,1 0 0,0 0 0,1 0 0,0-1 0,7 13 0,-3-3 0,-1 0 0,-1 1 0,0-1 0,-2 1 0,4 42 0,-6-46 0,19 120 0,28 77 0,-42-175 0,-3 1 0,-1 0 0,-1 0 0,-5 43 0,0 4 0,3-78-227,0 0-1,-1 0 1,-1 1-1,0-1 1,-3 10-1,0-3-6598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24575,'34'-2'0,"1"-2"0,-1-1 0,0-2 0,0-1 0,-1-2 0,0-1 0,49-25 0,-65 30 0,-1 1 0,1 0 0,30-4 0,-1 1 0,101-21 0,-115 25-679,55 2 0,-87 2 672,22 0-6819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4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24575,'1'80'0,"-3"91"0,1-159 0,-1-1 0,0 0 0,-1 0 0,0-1 0,-1 1 0,0-1 0,-1 1 0,0-1 0,0-1 0,-1 1 0,-1-1 0,0 0 0,0 0 0,0-1 0,-10 8 0,-13 8 0,20-16 0,0 0 0,0-1 0,-17 9 0,-66 17-1365,77-27-5461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0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24575,'59'-1'0,"-19"0"0,0 1 0,0 2 0,69 13 0,-73-9-136,0-1 1,1-2-1,51-3 0,60 6-208,199 13-1732,0 1-640,139 11-1556,3-33 3832,-169-1-333,58 5 126,418-4-648,-517-10 1407,62-2 37,259-10 28,-326 11 771,29-1 254,40 1 1068,-145-10-1700,-67 9 4562,-59 3-2865,-49 6-2174,1 1 0,30-1 0,20 7-93,54-3 0,-121-1 0,1 0 0,-1 0 0,0-1 0,0 0 0,0 0 0,0 0 0,0-1 0,12-9 0,-11 7 0,1 1 0,0-1 0,0 2 0,15-6 0,2 1 0,0 2 0,1 0 0,0 2 0,0 2 0,31-2 0,-17 6-84,-24 0-129,-1 0-1,1-1 1,-1-1-1,1-1 1,26-6-1,-27 3-6612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1108 21 24575,'0'-1'0,"-1"0"0,1-1 0,-1 1 0,1 0 0,-1 0 0,1 0 0,-1 0 0,0 0 0,0 0 0,1 0 0,-1 1 0,0-1 0,0 0 0,0 0 0,0 1 0,0-1 0,0 0 0,0 1 0,0-1 0,0 1 0,0-1 0,-1 1 0,1 0 0,0 0 0,0-1 0,0 1 0,0 0 0,-1 0 0,-1 0 0,-36 0 0,31 2 0,0 1 0,0 0 0,1 0 0,-1 0 0,1 1 0,0 0 0,0 1 0,1 0 0,-1 0 0,-6 7 0,-60 65 0,54-55 0,-205 273-245,67-80-331,11 2-984,65-90 1233,43-64 483,-35 78 0,37-68-92,-32 82 169,58-120 117,1 1 0,2 0 0,2 0-1,1 0 1,1 57 0,3-81-350,1-1 0,0 1 0,0-1 0,2 0 0,-1 0 0,2 1 0,-1-2 0,1 1 0,1 0 0,0-1 0,0 0 0,1 0 0,1 0 0,-1-1 0,2 0 0,-1 0 0,1-1 0,0 0 0,1 0 0,0-1 0,15 9 0,-17-11 0,1 1 0,0-1 0,0 0 0,1 0 0,0-1 0,0 0 0,0 0 0,0-1 0,0 0 0,1-1 0,-1 0 0,13 1 0,54 10 0,-65-10 0,0 0 0,0 0 0,0-1 0,0-1 0,0 0 0,0 0 0,0-1 0,1-1 0,-1 0 0,0 0 0,12-4 0,92-58 0,-102 56 0,-1 0 0,1-1 0,-1 0 0,-1-1 0,0 0 0,0-1 0,-1-1 0,0 1 0,-1-1 0,0-1 0,0 0 0,7-15 0,-10 18 0,-4 7-103,14-21 339,-16 23-298,1-1-1,-1 0 1,1 1-1,-1-1 1,1 0 0,-1 1-1,1-1 1,0 0-1,-1 1 1,1-1-1,0 1 1,-1-1 0,1 1-1,0 0 1,0-1-1,-1 1 1,1 0 0,0-1-1,0 1 1,0 0-1,-1 0 1,1 0-1,2 0 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24575,'3'0'0,"0"0"0,0 0 0,0 1 0,0-1 0,0 1 0,0 0 0,0 0 0,-1 0 0,1 0 0,0 0 0,-1 1 0,1-1 0,0 1 0,-1 0 0,0-1 0,1 1 0,-1 0 0,0 0 0,0 1 0,0-1 0,0 0 0,-1 1 0,1-1 0,-1 1 0,3 5 0,1 5 0,0 0 0,-1 0 0,-1 1 0,2 19 0,1-3 0,0 8 0,2 63 0,1 9 0,1-1-236,-8 193 1,-5-143 124,6-10 101,-6 159-18,-9-231 283,-1 21 110,12-78-365,-1 0 0,-1 0 0,-1 0 0,0-1 0,-11 28 0,15-47 0,0 0 0,0 0 0,0 1 0,0-1 0,0 0 0,0 0 0,0 1 0,0-1 0,0 0 0,0 1 0,0-1 0,0 0 0,0 0 0,0 1 0,0-1 0,0 0 0,-1 0 0,1 1 0,0-1 0,0 0 0,0 0 0,0 0 0,0 1 0,-1-1 0,1 0 0,0 0 0,0 0 0,0 0 0,-1 1 0,1-1 0,0 0 0,0 0 0,-1 0 0,1 0 0,0 0 0,0 0 0,-1 0 0,1 0 0,0 0 0,0 0 0,-1 0 0,1 0 0,0 0 0,-1 0 0,1 0 0,0 0 0,0 0 0,-1 0 0,1 0 0,0 0 0,0 0 0,-1 0 0,1 0 0,0 0 0,0-1 0,-1 1 0,-6-21 0,2-29 0,4-711 0,3 357 0,-1 391 0,0 1 0,1-1 0,0 1 0,1 0 0,0 0 0,1 0 0,7-14 0,45-80 0,-37 73 0,62-92 0,-71 111 0,1 0 0,0 1 0,1 1 0,16-15 0,-5 5 0,-14 14 0,0 1 0,1 0 0,-1 1 0,1 0 0,1 0 0,-1 1 0,13-5 0,82-22 0,-91 28 0,31-6 0,0 1 0,1 2 0,-1 3 0,67 0 0,-90 4 0,-10 0 0,-1 0 0,1 0 0,-1 1 0,18 4 0,-26-4 0,0 0 0,0 0 0,0 0 0,0 1 0,0-1 0,0 1 0,0 0 0,-1 0 0,1 0 0,0 0 0,-1 0 0,0 0 0,0 1 0,1-1 0,-1 1 0,-1 0 0,1-1 0,0 1 0,-1 0 0,2 4 0,4 12 0,-1 1 0,0 0 0,-2 0 0,-1 0 0,0 0 0,-1 1 0,-1-1 0,-1 1 0,-1-1 0,-1 0 0,-1 1 0,-1-1 0,-8 28 0,-2-18 0,-2-1 0,-1 0 0,-1-1 0,-2-1 0,0-1 0,-30 28 0,12-16 0,-74 56 0,101-85 0,8-7 0,-16 13 0,-39 23 0,53-35 0,1-1 0,-1 1 0,1-1 0,-1 0 0,0-1 0,0 1 0,0-1 0,0 0 0,0 0 0,0 0 0,0-1 0,0 0 0,-1 0 0,1 0 0,-9-2 0,13 2-76,-1-1 1,1 0-1,-1 0 0,1 1 0,-1-1 0,1 0 0,-1 0 0,1-1 1,0 1-1,0 0 0,0 0 0,-1-1 0,1 1 0,1 0 1,-1-1-1,0 1 0,-1-3 0,-4-11-6750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24575,'2'38'0,"10"56"0,-6-55 0,1 53 0,-7-74-13,0 49-295,14 105-1,-5-86 309,-4 0 0,-7 107 0,0-54 0,2 322-306,1-432 543,11 56 0,-7-56-6,3 54 0,-6-44-231,-1-17 0,-1 1 0,-4 35 0,4-58 0,0 0 0,0 0 0,0 0 0,0 1 0,0-1 0,0 0 0,0 0 0,0 0 0,0 1 0,0-1 0,0 0 0,0 0 0,0 1 0,0-1 0,0 0 0,0 0 0,0 0 0,0 1 0,0-1 0,0 0 0,0 0 0,0 0 0,0 1 0,-1-1 0,1 0 0,0 0 0,0 0 0,0 0 0,0 1 0,0-1 0,-1 0 0,1 0 0,0 0 0,0 0 0,0 0 0,0 0 0,-1 1 0,1-1 0,0 0 0,0 0 0,0 0 0,-1 0 0,1 0 0,0 0 0,0 0 0,-1 0 0,1 0 0,0 0 0,0 0 0,0 0 0,-1 0 0,1 0 0,0 0 0,0 0 0,0 0 0,-1-1 0,1 1 0,0 0 0,-11-16 0,-6-25 0,3-11 0,-16-93 0,17 72 0,-41-254 0,47 251 0,7-148 0,2 96 0,-4 41 0,0 52 0,1-1 0,1 0 0,2 1 0,2-1 0,11-50 0,-10 73 0,0 0 0,0 0 0,1 0 0,1 1 0,0 0 0,1 0 0,9-11 0,-12 17 0,0 0 0,1 0 0,0 0 0,0 1 0,1 0 0,-1 0 0,1 1 0,0 0 0,0 0 0,1 0 0,-1 1 0,1 0 0,8-2 0,9 0 0,-17 2 0,0 0 0,0 1 0,0 0 0,1 1 0,-1 0 0,0 0 0,1 1 0,-1 0 0,1 0 0,-1 1 0,1 0 0,-1 1 0,0-1 0,0 2 0,1-1 0,10 6 0,28 14 0,-36-18 0,0 1 0,0 0 0,0 1 0,-1 1 0,0-1 0,11 10 0,-14-10-37,1-1-1,-1 0 1,1 0-1,0-1 1,1 0-1,10 3 0,-3 0-1064,-1-1-5724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1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24575,'-4'2'0,"1"1"0,0-1 0,0 1 0,1 0 0,-1 0 0,1 0 0,-1 0 0,1 1 0,0-1 0,0 1 0,0-1 0,1 1 0,-1 0 0,0 4 0,-6 8 0,-17 31 0,-29 75 0,11-22 0,22-45 0,2 0 0,-20 97 0,23-88 0,-12 116 0,20-111 0,5-47 0,2 1 0,1 0 0,0 0 0,2 0 0,0 0 0,2-1 0,1 1 0,14 41 0,18 44 0,61 120 0,-95-223 8,1 1 0,0-1 0,0 0 0,0 0 0,1-1 0,-1 1 0,1-1 0,0 0 0,0 0 0,1-1 0,-1 0 0,1 1 0,0-2 0,9 4 0,1 0-305,0-1 0,1-1 0,-1 0 0,24 2 0,-20-5-6529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24575,'1'-1'0,"-1"0"0,1 0 0,-1 0 0,1-1 0,-1 1 0,1 0 0,-1 0 0,1 0 0,0 1 0,0-1 0,0 0 0,0 0 0,-1 0 0,1 0 0,0 1 0,0-1 0,0 0 0,1 1 0,-1-1 0,0 1 0,0 0 0,0-1 0,0 1 0,0 0 0,1-1 0,-1 1 0,2 0 0,38-5 0,-36 5 0,23-2 0,48 3 0,-66 0 0,0 0 0,0 1 0,0 1 0,-1-1 0,1 1 0,0 1 0,-1 0 0,10 6 0,-1-2 0,-1 0 0,1-2 0,0 0 0,0-1 0,1-1 0,0 0 0,-1-2 0,1 0 0,0-1 0,24-2 0,37 4 0,-11 8 0,13 2 0,-52-12 0,241-4 0,-230-6-1365,-25 4-5461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24575,'1'-1'0,"-1"0"0,0 0 0,1 0 0,-1 0 0,1 0 0,0 0 0,-1 0 0,1 0 0,0 0 0,0 0 0,-1 0 0,1 0 0,0 1 0,0-1 0,0 0 0,0 1 0,0-1 0,0 0 0,0 1 0,0-1 0,0 1 0,1 0 0,-1-1 0,0 1 0,0 0 0,0 0 0,2-1 0,39-3 0,-38 3 0,16 1 0,0 1 0,-1 1 0,36 8 0,37 3 0,424-11 78,-253-5-1521,-242 3-5383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24575,'183'2'0,"193"-5"0,-278-9 0,-55 6 0,49-1 0,275 8-1365,-344-1-5461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3 357 24575,'1'11'0,"0"0"0,1-1 0,0 1 0,6 13 0,1 9 0,15 54 0,-14-53 0,9 48 0,-9-27 0,-4-28 0,-2 0 0,2 39 0,-6-40 0,1-1 0,1 0 0,8 36 0,-3-23 0,-3 1 0,-1-1 0,-1 1 0,-8 73 0,5-107 0,0 0 0,0 0 0,-1 0 0,1-1 0,-1 1 0,0 0 0,-1-1 0,1 1 0,-5 6 0,6-10 0,0-1 0,1 1 0,-1 0 0,0 0 0,1-1 0,-1 1 0,0 0 0,0-1 0,0 1 0,0-1 0,1 1 0,-1-1 0,0 1 0,0-1 0,0 0 0,0 1 0,0-1 0,0 0 0,0 0 0,-2 0 0,2 0 0,-1 0 0,1-1 0,0 0 0,0 1 0,0-1 0,-1 0 0,1 1 0,0-1 0,0 0 0,0 0 0,0 0 0,0 0 0,0 0 0,0 0 0,1 0 0,-1 0 0,0-1 0,1 1 0,-1 0 0,0-2 0,-12-29 0,2 1 0,2-2 0,0 0 0,3 0 0,0 0 0,0-44 0,1-284 0,8 193 0,-1 147 0,1 0 0,2 0 0,0 0 0,1 1 0,1 0 0,1 0 0,12-22 0,0-4 0,-10 25 0,1 1 0,0 0 0,2 1 0,0 0 0,1 1 0,1 0 0,1 1 0,0 1 0,1 1 0,1 0 0,23-14 0,-34 25 0,0 1 0,0 0 0,0 1 0,1-1 0,-1 1 0,1 1 0,-1-1 0,1 1 0,-1 1 0,1 0 0,0 0 0,14 2 0,-17-2 0,0 1 0,0 0 0,0 0 0,0 0 0,0 1 0,0-1 0,0 1 0,-1 1 0,1-1 0,-1 0 0,0 1 0,0 0 0,0 0 0,0 1 0,0-1 0,0 1 0,-1-1 0,0 1 0,0 0 0,3 5 0,5 17 0,-2-1 0,-1 2 0,-1-1 0,-1 1 0,-1 0 0,-2 0 0,1 31 0,-2-29 0,10 48 0,-7-54 0,-2 1 0,2 29 0,-5-26 0,-1-1 0,-1 0 0,-1 0 0,-1 0 0,-15 48 0,16-63 0,1-3 0,-1 0 0,0 0 0,0-1 0,0 1 0,-1-1 0,-7 11 0,10-17 0,0 0 0,0 0 0,0 0 0,0 0 0,0 0 0,0 0 0,0-1 0,-1 1 0,1 0 0,0-1 0,0 1 0,-1-1 0,1 1 0,0-1 0,-1 1 0,1-1 0,-3 0 0,1 0 0,1 0 0,-1-1 0,1 1 0,0-1 0,-1 0 0,1 0 0,0 0 0,0 0 0,-1 0 0,1 0 0,0 0 0,0-1 0,1 1 0,-3-3 0,-9-8-1365,3-1-5461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380 168 24575,'-2'0'0,"0"0"0,0 1 0,1-1 0,-1 1 0,0-1 0,1 1 0,-1 0 0,0 0 0,1 0 0,-1 0 0,1 0 0,0 0 0,-1 0 0,1 0 0,0 0 0,-1 1 0,0 1 0,-22 32 0,5-9 0,-1-2 0,0 0 0,1 1 0,-28 51 0,-15 24 0,-18 36 0,69-114 0,2 1 0,1-1 0,0 2 0,2-1 0,0 1 0,2 0 0,1 0 0,0 0 0,2 32 0,1-46 0,0 0 0,1-1 0,0 1 0,0-1 0,1 1 0,0-1 0,7 17 0,-8-24 0,1 1 0,-1-1 0,1 0 0,-1 0 0,1 1 0,0-1 0,0 0 0,0-1 0,0 1 0,0 0 0,0 0 0,1-1 0,-1 1 0,0-1 0,1 0 0,-1 0 0,1 0 0,0 0 0,-1 0 0,1-1 0,0 1 0,-1-1 0,1 1 0,0-1 0,0 0 0,-1 0 0,1-1 0,0 1 0,0 0 0,-1-1 0,6-1 0,-2 0 0,0 1 0,0-1 0,0 0 0,0-1 0,0 0 0,-1 0 0,1 0 0,-1 0 0,0-1 0,0 0 0,0 0 0,8-9 0,-2-1 0,-1 0 0,0-1 0,9-21 0,-9 17 0,1-5 0,-1-1 0,-1 0 0,11-51 0,-10 34 0,-4 8 0,-2-1 0,-1 0 0,-1 0 0,-6-56 0,2 3 0,2 65 0,-1 0 0,-6-36 0,5 49 0,-1 1 0,1 0 0,-2 0 0,1 0 0,-1 1 0,0-1 0,-1 1 0,0 0 0,-7-8 0,5 5 19,-1-1 1,2 1-1,-11-25 0,13 27-179,0-1 0,0 1-1,-1 0 1,0 0 0,-1 1 0,0-1-1,-1 1 1,-8-8 0,4 6-6666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3 380 24575,'0'-379'0,"-2"468"0,4 102 0,10-115 0,-7-51 0,4 47 0,-6-34 0,2-2 0,2 1 0,1-1 0,2 0 0,21 52 0,-18-53 0,2 10-111,-3-7-307,2 0 0,37 68 0,-40-86-6408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24575,'2'32'0,"1"-1"0,1 1 0,2-1 0,1 0 0,1-1 0,2 0 0,18 39 0,-28-67 0,0-1 0,0 0 0,1 0 0,-1 1 0,1-1 0,-1 0 0,1 0 0,-1 0 0,1 0 0,0 0 0,-1 0 0,1 0 0,0 0 0,0 0 0,0 0 0,0 0 0,0 0 0,0 0 0,0-1 0,0 1 0,0 0 0,0-1 0,0 1 0,0-1 0,1 1 0,-1-1 0,0 0 0,3 1 0,-3-2 0,1 0 0,0 0 0,-1 0 0,1 0 0,0 0 0,-1 0 0,0-1 0,1 1 0,-1 0 0,0-1 0,1 1 0,-1-1 0,0 0 0,0 1 0,0-1 0,0-2 0,8-14 0,-2-1 0,8-29 0,-14 45 0,7-22 0,2 1 0,0 0 0,22-36 0,-22 45 0,-1-1 0,0 0 0,-2-1 0,0 0 0,0 0 0,-2-1 0,0 1 0,-1-1 0,2-24 0,-6 29 0,5-42 0,-5 53 0,1 0 0,-1 0 0,1 0 0,-1 0 0,1 1 0,0-1 0,0 0 0,-1 0 0,1 0 0,1 1 0,-1-1 0,0 1 0,0-1 0,1 1 0,-1-1 0,1 1 0,-1 0 0,1-1 0,-1 1 0,1 0 0,0 0 0,3-1 0,-3 2 0,0 0 0,-1 1 0,1-1 0,0 1 0,-1-1 0,1 1 0,0 0 0,-1 0 0,1-1 0,-1 1 0,1 0 0,-1 1 0,0-1 0,1 0 0,-1 0 0,0 0 0,0 1 0,0-1 0,0 1 0,0-1 0,0 1 0,1 1 0,21 36 0,56 160 0,-62-152 0,-8-23 0,6 13 0,-3 0 0,-1 0 0,9 54 0,-10-37 0,3-1 0,2-1 0,2-1 0,37 78 0,-30-75 0,-20-44 0,24 63 0,-26-68 0,-1 1 0,0-1 0,0 0 0,0 0 0,0 1 0,-1-1 0,0 1 0,0-1 0,0 0 0,-1 1 0,-1 7 0,1-11 4,0 0 0,0 0 0,-1 0 0,1 0 0,-1 0 0,1 0 0,-1-1 0,0 1 0,1 0 0,-1-1 0,0 0 0,0 1 0,0-1 0,0 0 1,0 0-1,0 0 0,-1 0 0,1 0 0,0-1 0,0 1 0,-1-1 0,-2 1 0,-57 1-813,52-2 160,-13-1-6177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127 550 24575,'20'53'0,"5"69"0,67 198 0,-85-295 0,0 0 0,2 25 0,11 38 0,-13-66 0,-2 1 0,0 1 0,-1-1 0,-1 1 0,-1 0 0,-1 0 0,-1 0 0,-2-1 0,-5 36 0,6-57 0,1 0 0,0 0 0,-1 0 0,1 0 0,-1 0 0,0 0 0,0 0 0,0 0 0,0 0 0,0-1 0,0 1 0,0 0 0,-1 0 0,1-1 0,0 1 0,-1-1 0,-3 3 0,4-4 0,0 0 0,-1 0 0,1 0 0,0-1 0,0 1 0,0 0 0,-1-1 0,1 1 0,0-1 0,0 1 0,0-1 0,0 1 0,0-1 0,0 0 0,0 0 0,0 1 0,0-1 0,0 0 0,0 0 0,0 0 0,1 0 0,-1 0 0,0 0 0,1 0 0,-1 0 0,1 0 0,-1-1 0,1 1 0,-1 0 0,1-1 0,-19-35 0,8 13 0,-1 1 0,-1 0 0,-18-23 0,16 23 0,1 0 0,1-1 0,1-1 0,1 0 0,2-1 0,0 0 0,-6-33 0,-2-3 0,2 5 0,3-1 0,3 0 0,2-1 0,3 0 0,3-61 0,-1 84 0,-9-60 0,5 59 0,-2-54 0,8 78 0,0 1 0,1 0 0,1 0 0,0 0 0,1 0 0,0 0 0,0 1 0,9-18 0,-4 11 0,2 1 0,0 0 0,1 1 0,0 0 0,1 1 0,1 0 0,1 1 0,0 0 0,1 1 0,0 1 0,1 1 0,0 0 0,22-11 0,-8 8-341,1 1 0,0 2-1,37-8 1,-51 14-6485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24575,'4'0'0,"1"-1"0,-1-1 0,0 1 0,0-1 0,0 1 0,0-1 0,0 0 0,0 0 0,-1-1 0,1 1 0,-1-1 0,0 0 0,1 0 0,3-5 0,-3 3 0,1 1 0,-1 0 0,1 0 0,0 1 0,0-1 0,0 1 0,8-3 0,4 1 0,-1 2 0,1 0 0,0 1 0,17 0 0,46-6 0,-29 1 0,0 1 0,1 4 0,80 5 0,-21 0 0,412-3-1365,-501 0-5461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24575,'1'3'0,"0"0"0,0 0 0,0-1 0,0 1 0,0 0 0,1 0 0,-1-1 0,1 1 0,0-1 0,0 1 0,3 2 0,12 20 0,-11-5 0,-2 0 0,0 1 0,-1 0 0,-1 0 0,-1 0 0,-1 0 0,-5 34 0,3 14 0,1 56-1365,1-104-5461</inkml:trace>
  <inkml:trace contextRef="#ctx0" brushRef="#br0" timeOffset="1">50 1 24575,'5'0'0,"1"4"0,-1 6 0,0 5 0,2 1 0,1 1 0,-2 2 0,-1 3 0,-2 1 0,-2 1 0,5-3 0,-1-1 0,1 0 0,-2-3-8191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24575,'0'-2'0,"1"0"0,-1 0 0,1 0 0,0 0 0,-1 0 0,1 0 0,0 0 0,0 0 0,0 1 0,1-1 0,-1 1 0,0-1 0,0 0 0,1 1 0,-1 0 0,1-1 0,0 1 0,-1 0 0,1 0 0,0 0 0,2-1 0,46-20 0,-39 18 0,8-1 0,1 0 0,0 1 0,1 1 0,-1 1 0,0 1 0,1 0 0,-1 2 0,1 0 0,-1 2 0,0 0 0,0 1 0,0 1 0,31 12 0,-44-14 0,-1 0 0,1 1 0,-1 0 0,0 0 0,0 0 0,0 0 0,0 1 0,-1 0 0,0 1 0,0-1 0,-1 1 0,1 0 0,-1 0 0,0 0 0,-1 0 0,1 1 0,-2 0 0,1-1 0,0 1 0,-1 0 0,-1 1 0,1-1 0,0 14 0,7 34 0,-3-23 0,-2 0 0,1 32 0,-6-52 0,1 0 0,-1-1 0,-1 0 0,0 1 0,-1-1 0,0 0 0,-1 0 0,0 0 0,-8 14 0,-17 31 0,-3-2 0,-49 62 0,50-70 0,25-37 0,1 0 0,-1 0 0,-1 0 0,1-1 0,-1 0 0,-1 0 0,-14 12 0,21-20 0,1 1 0,-1-1 0,1 1 0,-1-1 0,1 0 0,-1 1 0,1-1 0,-1 0 0,0 1 0,1-1 0,-1 0 0,1 0 0,-1 1 0,0-1 0,1 0 0,-1 0 0,0 0 0,1 0 0,-1 0 0,0 0 0,1 0 0,-1 0 0,0 0 0,1 0 0,-1 0 0,0 0 0,1-1 0,-1 1 0,0 0 0,1 0 0,-1-1 0,1 1 0,-1 0 0,0-1 0,1 1 0,-1-1 0,0-1 0,0 0 0,0 0 0,1 0 0,-1 0 0,1 0 0,-1 0 0,1 0 0,0 0 0,0 0 0,0 0 0,0-4 0,9-54 0,-3 42 0,1 1 0,1 0 0,0 0 0,1 1 0,1 0 0,15-19 0,11-21 0,0 5 0,-25 36 0,0 0 0,15-31 0,10-10 0,-3 6 0,-19 22 0,1 1 0,1 0 0,33-41 0,-43 59 0,0 0 0,0 0 0,-1 0 0,0-1 0,0 0 0,-1 0 0,-1 0 0,0 0 0,4-19 0,-3 1 0,-1 0 0,0-41 0,-6 97 0,-1 0 0,-1-1 0,-1 0 0,-2 0 0,0 0 0,-14 27 0,15-32 0,1 0 0,0 0 0,2 1 0,-1 24 0,-4 18 0,2-9 0,2-1 0,2 1 0,10 104 0,-5-151 0,0-1 0,0 1 0,1 0 0,0-1 0,1 1 0,0-1 0,0 0 0,1 0 0,0 0 0,0-1 0,1 0 0,0 0 0,0 0 0,0-1 0,1 0 0,0 0 0,1 0 0,9 5 0,-6-4 0,0 0 0,1-1 0,0 0 0,1-1 0,-1 0 0,1-1 0,0-1 0,0 0 0,0 0 0,0-1 0,25 0 0,-28-3 0,-1-1 0,1 0 0,-1 0 0,0-1 0,0 0 0,0-1 0,0 0 0,0 0 0,14-11 0,-6 4 0,-1-2 0,-1 0 0,24-25 0,-28 23-124,-1 0 0,-1 0 0,0-2 0,-1 1 0,-1-1 0,0 0-1,-2 0 1,0-1 0,0 0 0,2-31 0,-5 29-6702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24575,'-2'122'0,"5"135"0,9-173 0,-7-53 0,3 54 0,-9 468 0,-6-506 0,6-46 0,1-1 0,0 1 0,0 0 0,-1-1 0,1 1 0,0 0 0,-1-1 0,1 1 0,-1-1 0,1 1 0,0 0 0,-1-1 0,1 1 0,-1-1 0,0 0 0,1 1 0,-1-1 0,1 1 0,-1-1 0,0 0 0,1 1 0,-2-1 0,1 0 0,0 0 0,-1-1 0,1 1 0,0 0 0,0-1 0,0 1 0,0-1 0,0 1 0,0-1 0,0 0 0,0 1 0,0-1 0,1 0 0,-1 0 0,0 0 0,0 0 0,1 1 0,-1-1 0,-1-2 0,-63-63-1365,54 54-5461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1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24575,'1'-6'0,"0"0"0,0 1 0,0-1 0,1 0 0,0 1 0,0-1 0,0 1 0,1-1 0,-1 1 0,1 0 0,1 0 0,-1 0 0,1 1 0,0-1 0,0 1 0,0 0 0,6-4 0,2-2 0,1 0 0,0 1 0,1 0 0,0 1 0,15-6 0,108-57 0,-30 14 0,-46 23 0,-46 25 0,1-1 0,0 2 0,1 0 0,30-9 0,29-11 124,-26 8-1613,-34 14-5337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24575,'-1'11'0,"0"0"0,-1 0 0,0-1 0,-4 12 0,-6 38 0,10-27 0,0 13 0,-11 54 0,7-59 0,0 45 0,-7 38 0,4-76 0,-1 1 0,3 0 0,-3 55 0,-2 51 0,0 20 0,11-100 0,3 74 0,-1-145 0,0 1 0,0-1 0,0 1 0,1-1 0,-1 0 0,1 0 0,0 0 0,0 0 0,0 0 0,1-1 0,0 1 0,-1 0 0,1-1 0,0 0 0,1 0 0,-1 0 0,1 0 0,-1 0 0,1-1 0,0 0 0,0 1 0,6 1 0,9 4 0,0-1 0,0-1 0,32 6 0,-39-10 0,34 5-266,1-2-1,0-3 1,78-5-1,-23 0 9,-37 1 113,-1-4 0,1-2-1,68-18 1,-116 21 175,-1-1 0,28-13 0,-13 5-1168,-11 6-4100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24575,'0'550'0,"2"-563"0,0 1 0,2 1 0,-1-1 0,10-21 0,-4 10 0,-2 9 0,-1-1 0,2 2 0,0-1 0,0 1 0,11-12 0,-2 1 0,-6 5 0,-1-1 0,0 0 0,-2 0 0,0-1 0,-1 0 0,-1-1 0,3-27 0,-4 23 0,1 0 0,1 0 0,2 1 0,15-35 0,-3 16 0,-19 48 0,-1 0 0,0 1 0,0-1 0,0 0 0,-1 0 0,0 1 0,0 5 0,0 21 0,1 0 0,1-1 0,9 46 0,-8-54 0,0 0 0,-2 1 0,-1 40 0,-2-41 0,2-1 0,1 1 0,0-1 0,6 25 0,49 109 0,-48-131 60,19 46 0,-24-64-166,0 0 0,0 0 0,0-1 0,1 1 0,0-1 0,0 0-1,1 0 1,-1 0 0,1-1 0,0 0 0,0 1 0,1-2 0,5 5 0,4-2-6720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24575,'0'530'0,"-4"-485"-1365,-2-29-5461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24575,'-2'106'0,"4"117"0,23-97 0,-24-118 0,0 0 0,1 0 0,0 0 0,1 0 0,0-1 0,0 1 0,0-1 0,9 14 0,43 54 0,-45-63 0,12 13 0,36 32 0,-56-56 0,-1 1 0,1 0 0,0-1 0,0 1 0,0-1 0,0 0 0,0 1 0,0-1 0,0 0 0,0 0 0,1-1 0,-1 1 0,0 0 0,1-1 0,-1 1 0,0-1 0,1 0 0,-1 0 0,0 0 0,1 0 0,-1 0 0,1 0 0,-1-1 0,0 1 0,1-1 0,-1 1 0,0-1 0,0 0 0,0 0 0,1 0 0,-1 0 0,0-1 0,0 1 0,3-4 0,5-4 0,-1-1 0,0 0 0,-1 0 0,0-1 0,7-14 0,-1 3 0,-6 8 0,0-1 0,-2 0 0,0-1 0,-1 0 0,0 0 0,-1 0 0,-1 0 0,2-23 0,-2 16 0,1-1 0,14-43 0,74-153 0,-90 217 0,0-1 0,1 0 0,-1 1 0,1-1 0,0 1 0,0-1 0,0 1 0,0 0 0,0 1 0,1-1 0,-1 0 0,1 1 0,0 0 0,0 0 0,4-2 0,-6 3 0,0 1 0,-1 0 0,1-1 0,0 1 0,-1 0 0,1 0 0,0 0 0,-1 0 0,1 0 0,0 0 0,-1 0 0,1 1 0,0-1 0,-1 0 0,1 1 0,-1 0 0,1-1 0,-1 1 0,1 0 0,-1 0 0,1 0 0,-1 0 0,0 0 0,1 0 0,-1 0 0,0 0 0,0 0 0,0 1 0,0-1 0,0 1 0,0-1 0,0 0 0,0 1 0,-1 0 0,1-1 0,-1 1 0,1-1 0,-1 1 0,1 0 0,-1-1 0,0 3 0,13 44 0,-2-9 0,-1 1 0,-2 0 0,-2 0 0,1 54 0,-5 9 0,-6 97 0,0-177 0,-2 1 0,0-1 0,-2 0 0,0-1 0,-2 0 0,0 0 0,-2-1 0,-19 29 0,-15 30 0,38-68 7,0 0 0,0 0 0,-12 12 0,0 0-1400,10-10-5433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24575,'2'0'0,"-1"0"0,1 0 0,-1 1 0,1-1 0,-1 0 0,1 1 0,-1 0 0,0-1 0,1 1 0,-1 0 0,0-1 0,1 1 0,-1 0 0,0 0 0,0 0 0,0 0 0,0 0 0,0 0 0,0 0 0,0 1 0,0-1 0,0 0 0,-1 1 0,1-1 0,0 0 0,-1 1 0,1-1 0,-1 1 0,1-1 0,-1 1 0,0-1 0,0 1 0,0-1 0,0 1 0,0 1 0,1 9 0,-1 1 0,-1-1 0,-2 18 0,0-10 0,3-2 0,-1 1 0,-1-1 0,-1 0 0,0 0 0,-1 0 0,-1 0 0,-12 26 0,9-23 0,0 0 0,-7 35 0,12-41 0,0 0 0,-1 0 0,-1 0 0,-1-1 0,0 0 0,-1 0 0,-16 25 0,15-28-273,0 0 0,0 1 0,1 0 0,-8 20 0,9-16-6553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24575,'-1'0'0,"0"0"0,0 0 0,0 1 0,0-1 0,0 1 0,0-1 0,0 1 0,1-1 0,-1 1 0,0 0 0,0-1 0,1 1 0,-1 0 0,0 0 0,1-1 0,-1 1 0,0 0 0,1 0 0,-1 0 0,1 0 0,-1 0 0,1 0 0,0 0 0,0 0 0,-1 0 0,1 0 0,0 1 0,-6 37 0,5-28 0,-2-1 0,0-1 0,0 1 0,-1-1 0,-1 0 0,0 0 0,0 0 0,0-1 0,-8 9 0,5-7 0,1 0 0,1 0 0,0 1 0,0-1 0,-5 18 0,-5 45 0,13-54 0,-1 0 0,0 0 0,-13 32 0,11-31 0,1 1 0,0 0 0,2 0 0,0 0 0,2 0 0,0 0 0,1 1 0,5 25 0,-3 22 0,-2-52 0,1-1 0,1 1 0,0 0 0,1 0 0,1-1 0,11 31 0,-13-41 0,1 0 0,0 0 0,0 0 0,0-1 0,1 1 0,0-1 0,0 0 0,0 0 0,1 0 0,-1-1 0,1 0 0,0 1 0,1-2 0,-1 1 0,1-1 0,-1 1 0,1-2 0,0 1 0,0-1 0,12 4 0,-17-6 0,1 0 0,-1 0 0,0 0 0,1 0 0,-1 0 0,0 0 0,0 0 0,1 0 0,-1 0 0,0-1 0,0 1 0,1-1 0,-1 1 0,0-1 0,0 1 0,0-1 0,0 0 0,1 1 0,-1-1 0,0 0 0,0 0 0,1-1 0,17-33 0,-14 19 0,-1-1 0,3-26 0,-4-2 0,-3-82 0,-2 77 0,4-53 0,-2 102 0,0-1 0,0 0 0,1 0 0,-1 1 0,0-1 0,0 0 0,1 1 0,-1-1 0,1 0 0,0 1 0,-1-1 0,1 1 0,0-1 0,0 1 0,0-1 0,0 1 0,0 0 0,2-2 0,-2 2 0,-1 1 0,1 0 0,0 0 0,0 0 0,0 0 0,0-1 0,-1 1 0,1 0 0,0 0 0,0 1 0,0-1 0,0 0 0,-1 0 0,1 0 0,0 0 0,0 1 0,0-1 0,-1 0 0,1 1 0,0-1 0,0 1 0,-1-1 0,1 1 0,0-1 0,0 2 0,4 2 0,-1 0 0,0 0 0,0 1 0,0 0 0,-1 0 0,0 0 0,0 0 0,4 10 0,7 19 0,-3 0 0,-1 1 0,-1 1 0,4 36 0,-3-1 0,-4-39 0,2 58 0,-5-43 0,3-1 0,20 84 0,-20-103 0,8 26 0,9 46 0,-22-90 0,0 0 0,-1-1 0,1 1 0,-2 0 0,1 0 0,-1 0 0,-1 0 0,-4 15 0,6-24-37,0 1 0,0-1 1,0 1-1,0-1 0,0 1 0,0-1 0,0 1 0,0-1 0,0 1 0,-1-1 0,1 0 0,0 1 1,0-1-1,0 1 0,-1-1 0,1 0 0,0 1 0,-1-1 0,1 0 0,0 1 0,-1-1 0,1 0 1,-1 1-1,1-1 0,0 0 0,-1 0 0,1 1 0,-1-1 0,1 0 0,-1 0 0,1 0 0,-1 0 1,1 0-1,0 0 0,-1 0 0,0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24575,'2'8'0,"0"0"0,0-1 0,1 1 0,0 0 0,5 8 0,-1-2 0,12 25 0,-13-29 0,-1 1 0,0 0 0,0 1 0,3 14 0,67 300 0,-48-200 0,-22-89 0,4 22 0,2 96 0,-10-115 0,10 57 0,2 27 0,-11-62 0,-4 1 0,-14 106 0,0-63 0,14-76 0,-3 1 0,0-1 0,-2 0 0,-1 0 0,-1-1 0,-18 38 0,16-43 0,1 1 0,-11 38 0,20-62 0,1-1 0,0 1 0,-1 0 0,1 0 0,0-1 0,-1 1 0,1 0 0,0 0 0,0-1 0,0 1 0,0 0 0,0 0 0,0 0 0,0-1 0,0 1 0,0 0 0,0 0 0,0 0 0,0-1 0,0 1 0,1 0 0,-1 0 0,0-1 0,1 1 0,-1 0 0,0 0 0,1-1 0,-1 1 0,1 0 0,-1-1 0,1 1 0,0-1 0,-1 1 0,1-1 0,-1 1 0,1-1 0,0 1 0,-1-1 0,1 0 0,0 1 0,0-1 0,-1 0 0,1 1 0,0-1 0,0 0 0,0 0 0,-1 0 0,1 0 0,0 0 0,0 0 0,0 0 0,-1 0 0,1 0 0,0 0 0,0 0 0,0-1 0,-1 1 0,1 0 0,1-1 0,2 0 0,-1 0 0,1 0 0,-1-1 0,1 1 0,-1-1 0,1 0 0,-1 0 0,0 0 0,0-1 0,0 1 0,5-6 0,2-6 0,-6 7 0,1 0 0,0 0 0,0 0 0,1 0 0,0 1 0,0 0 0,0 0 0,1 1 0,9-6 0,3-2-341,0-1 0,-1 0-1,23-24 1,-31 27-6485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4 0,-1 6 0,-2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24575,'16'-1'0,"0"2"0,0 0 0,0 0 0,0 2 0,0 0 0,-1 1 0,1 0 0,26 12 0,-4 1 0,-9-5 0,-1 1 0,0 1 0,-1 2 0,-1 0 0,26 22 0,-39-24 0,-2 0 0,1 1 0,-2 1 0,0-1 0,-1 2 0,0-1 0,-2 1 0,9 26 0,2 1 0,-13-30 0,-1 0 0,-1 0 0,0 1 0,-1-1 0,1 28 0,4 26 0,-3-48 0,0 0 0,-2 0 0,0 0 0,-1 0 0,-2 0 0,0 0 0,0 0 0,-9 36 0,-4-1 0,-2 0 0,-2-1 0,-37 73 0,23-63 0,-22 39 0,31-62 0,16-28 0,0 0 0,-1 0 0,0 0 0,-18 19 0,23-29 0,0 0 0,0 0 0,-1 0 0,1-1 0,-1 0 0,0 1 0,0-1 0,0 0 0,0-1 0,0 1 0,0-1 0,0 0 0,-1 0 0,1 0 0,0 0 0,-1-1 0,1 0 0,-1 0 0,1 0 0,-9-2 0,10 2-4,1-1 0,-1 1 0,1-1 0,-1 0 0,1 0 0,0 0 0,-1 0 0,1 0 0,0-1 0,0 1 0,0-1 0,0 0 0,0 1 0,0-1 0,0 0 0,0 0 0,1 0 0,-1 0 0,-1-3 0,1-1 26,-1 0 0,1 1 1,0-1-1,0 0 0,1 0 0,-1 0 1,2 0-1,-2-7 0,2-2-234,0 0 0,1-1 0,0 1-1,2 0 1,-1 0 0,7-16 0,-4 15-6614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24575,'2'81'0,"-4"90"0,-2-154 0,0 0 0,0 0 0,-2-1 0,0 0 0,-1 0 0,0-1 0,-16 24 0,-8 19 0,28-53 0,0-1 0,-1 1 0,1-1 0,-1 1 0,0-1 0,0 0 0,0 0 0,-1-1 0,1 1 0,-7 3 0,-55 27 0,49-26 0,-8 3-341,0-2 0,0 0-1,-28 4 1,31-8-6485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24575,'53'-19'0,"-43"16"0,-1 2 0,1-1 0,0 1 0,-1 1 0,1 0 0,0 0 0,0 1 0,-1 0 0,1 1 0,-1 0 0,1 0 0,-1 1 0,0 0 0,0 1 0,0 0 0,0 0 0,-1 1 0,10 7 0,28 17 0,1-3 0,57 23 0,30 17 0,-102-51 23,-1-1 0,68 18 0,-10-3-1168,113 32 1779,-117-38-366,20 4-181,116 14 0,-210-40-87,-1 1 0,1 0 0,-1 1 0,0 1 0,1-1 0,-2 1 0,1 1 0,0 0 0,9 7 0,-15-10 0,-1 1 0,0 0 0,0-1 0,0 1 0,-1 0 0,1 0 0,-1 1 0,1-1 0,-1 0 0,0 1 0,0 0 0,-1-1 0,1 1 0,-1 0 0,0 0 0,1 0 0,-2 0 0,1 0 0,0 0 0,-1 0 0,0 0 0,0 0 0,0 0 0,-1 0 0,1 0 0,-2 6 0,-2 4 0,0 0 0,-1 0 0,0 0 0,-1-1 0,-1 0 0,0 0 0,-14 18 0,1-6 0,-1-2 0,-34 31 0,-31 12 0,37-30 0,30-21 0,-194 157 0,176-145 0,28-22 0,1 1 0,0 0 0,0 0 0,-7 8 0,15-14-42,-1 1-1,1-1 0,0 1 1,-1-1-1,1 1 0,-1-1 1,1 1-1,0-1 0,-1 1 1,1-1-1,0 1 0,0 0 1,-1-1-1,1 1 0,0-1 1,0 1-1,0 0 0,0-1 1,0 1-1,0 0 0,0-1 1,0 1-1,0-1 0,0 1 1,0 0-1,0-1 0,1 1 1,-1-1-1,0 1 0,0 0 1,1 0-1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 24575,'14'-1'0,"0"0"0,0 1 0,0 1 0,-1 0 0,1 1 0,0 1 0,0 0 0,-1 0 0,0 2 0,0 0 0,25 12 0,75 46 0,-93-50 0,0 1 0,21 18 0,-22-16 0,0-1 0,23 12 0,-24-14 0,0 0 0,-1 2 0,0 0 0,-1 1 0,27 34 0,-38-43 0,0-1 0,-1 1 0,1 0 0,-2 1 0,1-1 0,-1 1 0,0-1 0,0 1 0,-1 0 0,0 0 0,-1 0 0,0 0 0,0 0 0,-1 1 0,1-1 0,-2 0 0,1 0 0,-1 0 0,-1 1 0,1-1 0,-1 0 0,-6 12 0,0-2 0,0 0 0,-2-1 0,0 0 0,-1-1 0,-1 0 0,0 0 0,-1-2 0,-20 19 0,-18 14 0,-77 56 0,84-73 0,0-1 0,-2-2 0,-93 39 0,-28 9 0,83-34 0,15-11 0,26-12 0,-64 36 0,107-54-2,0 0 0,-1 0 0,1 0 0,-1 1 0,1-1 0,0 0 0,-1 0 0,1 0 0,0 0 0,-1 0 0,1 1 0,0-1 0,-1 0 0,1 0 0,0 0 0,0 1 0,-1-1 0,1 0 0,0 1 0,0-1 0,-1 0 0,1 0 0,0 1 0,0-1 0,0 0 0,0 1 0,-1-1 0,1 1 0,0-1 0,0 0 0,0 1 0,0-1 0,0 0 0,0 1 0,0-1 0,0 1 0,0-1 0,0 0 0,0 1 0,17 1 202,24-7-1685,-24-1-5341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24575,'0'9'0,"1"-1"0,1 0 0,-1 0 0,6 15 0,4 22 0,2 35 0,-7-52 0,-2 0 0,1 38 0,-3 51 0,-5 169 0,-1-264 0,0-2 0,-1 1 0,-1 0 0,-13 29 0,12-32 0,0 1 0,0 1 0,2-1 0,1 1 0,-4 28 0,8-37 0,-1 0 0,0 0 0,-1 0 0,0-1 0,-1 1 0,0 0 0,0-1 0,-1 1 0,-1-1 0,0 0 0,0-1 0,-10 14 0,-4 11 0,17-29 0,0 0 0,0 0 0,-1-1 0,1 1 0,-1-1 0,-6 8 0,8-12 0,1-1 0,-1 1 0,1 0 0,-1 0 0,1-1 0,-1 1 0,1 0 0,-1-1 0,1 1 0,-1 0 0,1-1 0,0 1 0,-1-1 0,1 1 0,0 0 0,-1-1 0,1 1 0,0-1 0,0 1 0,0-1 0,-1 1 0,1-1 0,0 1 0,0-1 0,0 0 0,0 1 0,0-1 0,0 1 0,0-1 0,0 1 0,0-1 0,0 1 0,0-1 0,0 1 0,0-1 0,1 0 0,-3-26 0,1 17 0,2 0 0,-1 0 0,1 0 0,1 1 0,-1-1 0,2 0 0,-1 1 0,2-1 0,-1 1 0,1 0 0,7-12 0,81-145 0,44-66 0,-129 217 0,-1 0 0,0-1 0,-1 0 0,4-24 0,11-33 0,-15 56 0,-1 0 0,0 0 0,-2-1 0,0 1 0,-1-1 0,-1-29 0,23 161 0,-21-84 0,1 0 0,2-1 0,0 1 0,2-1 0,14 36 0,-18-58 0,1 0 0,0 0 0,0-1 0,1 0 0,-1 0 0,1 0 0,1-1 0,-1 1 0,12 7 0,59 36 0,-55-40 0,1-1 0,0-1 0,0 0 0,0-2 0,26 3 0,2-2 0,0-3 0,0-2 0,72-7 0,-109 4-227,0 0-1,0 0 1,-1-1-1,1-1 1,15-7-1,-11 2-6598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24575,'0'5'0,"1"0"0,0 0 0,0 0 0,0 0 0,1 0 0,0-1 0,0 1 0,0-1 0,0 1 0,6 7 0,14 33 0,34 152 0,-53-180 0,5 19 0,-1 0 0,-3 0 0,1 41 0,-3-42 0,11 66 0,-3-36 0,-1-26-1365,-3-22-5461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24575,'0'-1'0,"1"0"0,-1 0 0,1-1 0,-1 1 0,1 1 0,-1-1 0,1 0 0,-1 0 0,1 0 0,0 0 0,-1 0 0,1 0 0,0 1 0,0-1 0,0 0 0,0 1 0,-1-1 0,1 1 0,0-1 0,0 1 0,0-1 0,0 1 0,0-1 0,0 1 0,1 0 0,-1 0 0,0-1 0,0 1 0,0 0 0,0 0 0,0 0 0,0 0 0,0 1 0,2-1 0,38 5 0,7 11 0,-35-11 0,1 0 0,1-1 0,-1-1 0,0 0 0,23 2 0,32-5 0,-39-1 0,0 2 0,0 1 0,48 9 0,-36-4 0,1-2 0,0-2 0,0-2 0,50-4 0,6 0 0,-19 3-1365,-58 0-5461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24575,'39'-7'0,"-35"6"0,1-1 0,-1 1 0,1 0 0,-1 1 0,1-1 0,0 1 0,-1 0 0,1 0 0,5 0 0,20 5 0,0-1 0,-1-2 0,1-1 0,0-1 0,0-2 0,54-10 0,123-18-1365,-189 27-5461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24575,'53'-20'0,"-19"16"0,0 1 0,58 2 0,-57 2 0,0-2 0,51-6 0,64-9-259,-107 14 134,-1-2-1,63-14 0,-24 0 126,138-11 0,-81 26 0,-101 4 0,0-1 0,1-3 0,64-11 0,258-51-2001,-85 20 671,88-2 459,-277 40 900,191-25 443,-235 26-106,65-1 0,-33 3 2338,-6-8-2163,13 0-181,-56 10-360,-1-1 0,27-7 0,0 0 0,52-13-1365,-84 21-5461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24575,'0'18'0,"-1"16"0,2 1 0,1-1 0,11 57 0,13 75 0,11 34 0,-15-72 0,-16-81 0,1 1 0,27 87 0,20 85 0,-49-186 0,1-1 0,2 0 0,2 0 0,22 51 0,-16-59 0,0-1 0,22 23 0,-22-27 0,-6-9 0,1-1 0,0 0 0,0 0 0,1-1 0,0-1 0,1 0 0,-1-1 0,1 0 0,1-1 0,0 0 0,0-1 0,0-1 0,24 5 0,-4-3 0,0-2 0,-1-1 0,1-2 0,64-6 0,-83 3 0,1-2 0,-2 0 0,1 0 0,0-2 0,21-10 0,39-14 0,-56 25 0,-1 0 0,0-2 0,0 0 0,0-1 0,-1-1 0,0-1 0,28-20 0,-31 20-1365,-1 1-5461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24575,'2'-1'0,"1"0"0,0 0 0,0 0 0,0 0 0,-1 0 0,1-1 0,-1 1 0,1-1 0,-1 0 0,1 0 0,3-4 0,17-11 0,0 9 0,0 0 0,1 1 0,-1 1 0,1 2 0,26-2 0,20-6 0,-44 8 0,-1 0 0,31-1 0,191 24-514,-165-10 418,148 16 96,-172-18-632,86 20 0,-116-21-5685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24575,'-9'0'0,"0"1"0,0-1 0,0 2 0,1-1 0,-1 1 0,0 0 0,1 1 0,0 0 0,-1 0 0,1 1 0,1 0 0,-1 0 0,0 1 0,1 0 0,0 1 0,0-1 0,-12 14 0,19-19 0,-1 1 0,1-1 0,0 1 0,-1-1 0,1 1 0,-1-1 0,1 1 0,0 0 0,-1-1 0,1 1 0,0-1 0,0 1 0,-1 0 0,1-1 0,0 1 0,0 0 0,0-1 0,0 1 0,0 0 0,0-1 0,0 1 0,0 0 0,0-1 0,0 1 0,0 0 0,0-1 0,1 1 0,-1 0 0,0-1 0,1 2 0,20 3 0,36-14 0,-49 8 0,153-23 0,-116 17 0,1 2 0,-1 2 0,84 6 0,-26 0 0,-64-4 0,-24-1 0,-1 2 0,1 0 0,-1 0 0,1 2 0,18 3 0,-33-5-21,1 1-1,0-1 0,0 0 1,-1 0-1,1 0 0,0 1 1,-1-1-1,1 0 0,0 1 1,-1-1-1,1 1 0,-1-1 1,1 1-1,-1-1 0,1 1 1,-1-1-1,1 1 0,-1 0 1,1-1-1,-1 1 0,0-1 0,1 1 1,-1 0-1,0 0 0,0-1 1,1 1-1,-1 0 0,0-1 1,0 1-1,0 0 0,0 0 1,0-1-1,0 1 0,0 0 1,0 0-1,0-1 0,-1 1 1,1 0-1,0-1 0,0 1 1,0 0-1,-1-1 0,1 1 1,0 0-1,-1-1 0,1 1 1,-1 0-1,1-1 0,-1 1 1,1-1-1,-1 1 0,1-1 1,-1 1-1,0-1 0,1 0 1,-1 1-1,1-1 0,-1 0 1,0 1-1,0-1 0,1 0 1,-2 1-1,-12 5-6804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24575,'1'-1'0,"-1"0"0,1-1 0,-1 1 0,1 0 0,-1 0 0,1 0 0,0 0 0,-1 0 0,1 0 0,0 1 0,0-1 0,0 0 0,0 0 0,0 0 0,0 1 0,0-1 0,0 1 0,0-1 0,0 1 0,0-1 0,0 1 0,0-1 0,0 1 0,1 0 0,-1 0 0,0 0 0,2-1 0,38-3 0,-36 4 0,62-3 0,-27 2 0,73-11 0,-59 4 34,54-1 0,3 0-837,80-2 734,-126 10-748,113-16 0,-13-8 208,196-5 0,-313 28-3926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0 24575,'2'0'0,"0"1"0,-1-1 0,1 1 0,0-1 0,0 1 0,-1 0 0,1 0 0,0-1 0,-1 1 0,1 0 0,0 1 0,-1-1 0,0 0 0,1 0 0,-1 1 0,0-1 0,1 0 0,-1 1 0,0 0 0,1 2 0,22 44 0,-9-16 0,-7-17 0,0 0 0,-2 0 0,1 1 0,-2 0 0,6 29 0,8 22 0,9 24 0,-18-54 0,26 63 0,-30-84 0,-1 1 0,-1 0 0,0 0 0,-2 0 0,0 0 0,0 29 0,5 42 0,1-25 0,-3 0 0,-6 104 0,-1-58 0,1-100 0,1 0 0,-1 0 0,-1 0 0,0-1 0,0 1 0,-1-1 0,0 1 0,0-1 0,-1 0 0,0 0 0,0 0 0,-1-1 0,-9 12 0,0-3 0,-1 0 0,-1-1 0,0-1 0,-26 18 0,-18 6 0,-122 56 0,134-71 0,-22 11-754,-133 45 0,-13-36 395,62-14 375,85-18-1073,36-7-4226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24575,'8'1'0,"-1"0"0,1 1 0,0 0 0,-1 0 0,1 1 0,-1 0 0,0 0 0,0 1 0,0 0 0,0 0 0,0 1 0,8 7 0,31 19 0,6 7 0,-44-31 0,0 0 0,1 0 0,0-1 0,0 0 0,15 7 0,22 7 0,-1 3 0,44 29 0,67 36 0,-45-29 0,-86-47 0,0 0 0,44 12 0,-46-17 0,-1 1 0,0 1 0,0 1 0,28 17 0,-47-25 0,0 0 0,-1 1 0,1-1 0,0 1 0,-1 0 0,0-1 0,0 1 0,0 0 0,0 1 0,0-1 0,0 0 0,-1 0 0,1 1 0,-1-1 0,0 1 0,0-1 0,-1 1 0,1 0 0,-1-1 0,1 1 0,-2 7 0,0 5 0,-1 0 0,-1 0 0,-8 27 0,3-17 0,4-8 0,-1-1 0,-1 0 0,-1-1 0,0 0 0,-1 0 0,-1 0 0,0-1 0,-1 0 0,-1-1 0,0 0 0,-1-1 0,0 0 0,-25 18 0,3-16-1365,16-11-5461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24575,'8'1'0,"0"0"0,0 1 0,-1-1 0,14 6 0,24 4 0,135 17 0,-162-24 0,-1 1 0,1 1 0,-1 0 0,-1 1 0,1 1 0,-1 1 0,-1 0 0,0 1 0,0 0 0,-1 2 0,0-1 0,-1 2 0,0 0 0,-1 0 0,15 22 0,-19-20 0,-2 1 0,1 0 0,-2 0 0,0 0 0,-1 1 0,-1-1 0,0 1 0,-1 0 0,-1 19 0,0-28 0,1 32 0,-2-1 0,-7 63 0,5-90 0,0 0 0,-1-1 0,0 1 0,-1-1 0,0 0 0,-1 0 0,0 0 0,-1 0 0,0-1 0,-1 0 0,0 0 0,-16 16 0,8-11 0,0-1 0,-1 0 0,0-1 0,-1-1 0,-33 17 0,-7 8 0,48-30 0,1-1 0,-1 0 0,0-1 0,0 0 0,-1 0 0,1-1 0,-15 4 0,-44 14 0,64-20-1365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24575,'0'35'0,"0"-1"0,3 1 0,9 48 0,-1-32 0,-3-14 0,18 57 0,-11-45 0,-11-35 0,1 1 0,0 0 0,12 22 0,-4-16 0,2-2 0,0 0 0,23 23 0,-17-19 0,-16-19 0,1 1 0,-1-1 0,1-1 0,-1 1 0,1-1 0,0 0 0,0 0 0,0-1 0,13 4 0,60 10 0,-47-12 0,1-1 0,-1-1 0,1-2 0,59-7 0,-71 1 0,-1-2 0,0 0 0,0-1 0,-1-1 0,0-1 0,-1 0 0,24-21 0,-7 8 0,11-11 0,-1-2 0,69-74 0,-100 93 0,0 0 0,-2 0 0,18-35 0,-12 21 0,14-42 0,-25 56 0,0 0 0,18-29 0,-25 47 0,0 0 0,0-1 0,0 1 0,0-1 0,0 1 0,0-1 0,0 1 0,1 0 0,-1-1 0,0 1 0,0-1 0,1 1 0,-1 0 0,0-1 0,0 1 0,1 0 0,-1-1 0,0 1 0,1 0 0,-1 0 0,1-1 0,-1 1 0,0 0 0,1 0 0,-1 0 0,1-1 0,-1 1 0,0 0 0,1 0 0,-1 0 0,1 0 0,-1 0 0,1 0 0,-1 0 0,1 0 0,-1 0 0,0 0 0,1 0 0,-1 0 0,1 0 0,-1 0 0,1 1 0,-1-1 0,0 0 0,1 0 0,-1 0 0,1 1 0,-1-1 0,0 0 0,1 0 0,-1 1 0,0-1 0,1 0 0,-1 1 0,0-1 0,0 0 0,1 1 0,-1-1 0,0 1 0,0-1 0,0 0 0,1 1 0,-1-1 0,0 1 0,0-1 0,0 1 0,0-1 0,0 1 0,0-1 0,9 44 0,-7-29 0,11 34 0,19 90 0,-22-84 0,-4-29 0,-2 1 0,2 41 0,-5-36 0,10 49 0,-6-48 0,2 48 0,-5-24 0,0-30 0,-1 0 0,-2 0 0,-1 0 0,-5 30 0,5-53 4,1 1 0,-1 0 0,0-1-1,0 1 1,-1-1 0,1 0 0,-1 0 0,0 0-1,0 0 1,-1-1 0,1 1 0,-1-1 0,1 0-1,-1 0 1,0 0 0,0 0 0,-7 3-1,-7 2-119,-1 0-1,1-1 0,-21 5 0,7-2-849,16-5-5860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24575,'1'11'0,"0"-1"0,1 0 0,0 1 0,4 12 0,7 37 0,-9-22 0,2 1 0,17 58 0,-16-67 0,-1 1-35,-2 0 0,-1 1-1,-2-1 1,-3 41 0,1-19-1154,1-31-5637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24575,'148'2'-11,"167"-5"-654,-145-22 496,-120 16 180,0 1 0,52-1 0,-56 6-96,0-2 0,66-16-1,-59 11-1007,-26 5-4937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24575,'0'1'0,"0"1"0,1-1 0,-1 0 0,1 0 0,0 0 0,-1 0 0,1 0 0,0 0 0,-1 0 0,1 0 0,0-1 0,0 1 0,0 0 0,0 0 0,0 0 0,0-1 0,0 1 0,0-1 0,0 1 0,0-1 0,0 1 0,0-1 0,0 0 0,1 1 0,-1-1 0,0 0 0,2 0 0,39 5 0,-38-5 0,12 0 0,-1-1 0,1 0 0,-1-1 0,21-6 0,46-5 0,31 14 0,-72 0 0,1 0 0,0-3 0,48-8 0,-29 1-64,0 3 0,114 5 0,-96 2-1109,-58-1-5653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52 234 24575,'0'857'0,"-2"-881"0,-1 0 0,0 1 0,-2 0 0,-8-24 0,6 23 0,1-1 0,1 0 0,-3-40 0,9-464 0,0 515 0,0 0 0,1 0 0,0 1 0,1-1 0,1 0 0,0 1 0,1 0 0,0 0 0,1 0 0,0 1 0,1-1 0,0 2 0,16-19 0,-18 25 0,1 0 0,0 0 0,0 1 0,1 0 0,-1 0 0,1 1 0,0 0 0,10-4 0,64-15 0,-68 19 0,25-4 0,1 3 0,0 1 0,0 2 0,52 5 0,6-1 0,-23-5 0,-37 0 0,0 1 0,72 10 0,-96-5 0,-1 1 0,1 0 0,-1 1 0,0 0 0,-1 1 0,0 0 0,0 1 0,0 0 0,-1 1 0,0 0 0,-1 1 0,0 0 0,0 0 0,-1 1 0,8 15 0,-12-18 0,0 1 0,-1 0 0,0 0 0,0 0 0,-1 0 0,0 0 0,-1 1 0,1 17 0,-2-11 0,0 0 0,-1 1 0,-1-1 0,-5 22 0,5-33 0,0-1 0,0 1 0,0-1 0,0 0 0,-1 1 0,0-1 0,0-1 0,0 1 0,0 0 0,-1-1 0,1 1 0,-1-1 0,0 0 0,0 0 0,-5 2 0,-10 6 0,0-1 0,-25 8 0,14-6 0,22-9-273,-1 0 0,0 0 0,1-1 0,-17 2 0,5-2-6553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24575,'-1'9'0,"-1"0"0,1 0 0,-1-1 0,-1 1 0,0-1 0,0 0 0,-7 14 0,5-13 0,1 1 0,0 0 0,0 1 0,1-1 0,-1 11 0,-6 49 0,2-9 0,-1 84 0,9-140 0,-1 8 0,0 1 0,1-1 0,1 1 0,1-1 0,0 1 0,0-1 0,1 0 0,1 0 0,0 0 0,1 0 0,0-1 0,8 13 0,-10-20 0,0-1 0,0 1 0,0-1 0,1 0 0,-1 1 0,1-2 0,0 1 0,1 0 0,-1-1 0,0 0 0,1 0 0,0 0 0,0-1 0,0 1 0,8 2 0,-9-4 0,0-1 0,1 1 0,0-1 0,-1 0 0,1 0 0,-1 0 0,1 0 0,-1-1 0,1 0 0,-1 0 0,1 0 0,-1 0 0,0-1 0,0 0 0,0 0 0,0 0 0,0 0 0,7-6 0,0 0 0,0-1 0,-1 0 0,0-1 0,-1 0 0,0-1 0,-1 0 0,0 0 0,-1-1 0,0 0 0,0 0 0,-2 0 0,1-1 0,-2 0 0,1 0 0,-2 0 0,0-1 0,2-21 0,4-1 0,4-19 0,-13 53 0,0-1 0,1 1 0,-1-1 0,0 1 0,0 0 0,-1-1 0,1 1 0,0 0 0,-1 0 0,0-1 0,1 1 0,-1 0 0,0 0 0,0 0 0,0 0 0,-1 0 0,1 0 0,-2-3 0,-8-1-1365,2 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24575,'35'0'0,"0"1"0,0-2 0,1-1 0,60-12 0,-11-5 0,-47 13 0,0-3 0,-1-1 0,0-1 0,-1-2 0,47-25 0,-35 12 0,0 2 0,2 3 0,0 1 0,69-16 0,-58 15 0,-46 15 0,-1 0 0,1 2 0,0-1 0,20-1 0,-17 6-1365,-4 4-5461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1150 24575,'-1'-12'0,"-1"1"0,0-1 0,-1 0 0,0 1 0,0 0 0,-8-15 0,6 13 0,0-1 0,0 0 0,2 0 0,-3-14 0,0-11 0,-2 0 0,-22-63 0,6 22 0,14 41 0,1-1 0,3 0 0,1-1 0,0-56 0,3 71 0,0 0 0,-7-29 0,5 28 0,-4-50 0,7 57 0,-1 0 0,-7-30 0,-4-36 0,13 21 0,0 65 0,0 0 0,0 0 0,0 0 0,0 0 0,0 0 0,0 0 0,0 1 0,0-1 0,0 0 0,0 0 0,1 0 0,-1 0 0,0 0 0,0 0 0,0 0 0,0 0 0,0 0 0,0 0 0,0 0 0,0 0 0,0 0 0,0 0 0,1 0 0,-1-1 0,0 1 0,0 0 0,0 0 0,0 0 0,0 0 0,0 0 0,0 0 0,0 0 0,0 0 0,0 0 0,0 0 0,0 0 0,1 0 0,-1 0 0,0 0 0,0 0 0,0-1 0,0 1 0,0 0 0,0 0 0,0 0 0,0 0 0,0 0 0,0 0 0,0 0 0,0 0 0,0 0 0,0 0 0,0-1 0,0 1 0,0 0 0,0 0 0,0 0 0,0 0 0,0 0 0,0 0 0,0 0 0,6 11 0,5 18 0,-4 26 0,-3 1 0,-6 100 0,-1-45 0,3 868-679,2-946 679,2-1 0,1 1 0,16 58 0,-3-21 0,-18-69 4,0 1-1,0-1 0,0 0 0,1 0 1,-1 1-1,0-1 0,1 0 0,-1 0 1,1 0-1,-1 0 0,1 1 0,0-1 0,0 0 1,-1 0-1,1 0 0,0 0 0,0 0 1,0-1-1,0 1 0,0 0 0,0 0 1,2 0-1,-2-1 6,0 1 0,1-1 1,-1-1-1,0 1 0,1 0 0,-1 0 0,0 0 1,0-1-1,1 1 0,-1-1 0,0 1 1,0-1-1,0 1 0,0-1 0,0 0 1,0 1-1,0-1 0,2-2 0,8-7 85,-1 0-1,-1-2 0,12-16 0,-6 8-37,33-38-1421,-27 33-5461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24575,'-3'157'0,"6"170"0,3-279 0,15 62 0,4 29 0,-15-63 0,3-1 0,40 129 0,-42-172 0,2 0 0,22 42 0,-23-51 20,2-1 0,0-1 0,2 0 0,0 0 0,33 30 0,-43-46-85,0 1 1,0-2-1,0 1 1,1-1-1,0 0 1,0 0-1,0 0 0,0-1 1,1-1-1,-1 1 1,1-1-1,0 0 1,0-1-1,-1 0 0,1 0 1,0-1-1,0 1 1,0-2-1,0 1 1,0-1-1,0-1 1,14-3-1,-5-1-6761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24575,'7'0'0,"1"0"0,-1 1 0,1-1 0,-1 1 0,1 1 0,-1 0 0,0 0 0,12 5 0,-15-6 0,-1 1 0,0 0 0,0 1 0,0-1 0,-1 0 0,1 1 0,0 0 0,-1 0 0,0 0 0,1 0 0,-1 0 0,0 0 0,-1 0 0,1 1 0,0-1 0,-1 0 0,0 1 0,0 0 0,1 5 0,13 60 0,-3-17 0,-2 1 0,-2 0 0,1 71 0,-10-23 0,3-164 0,14-68 0,-8 71 0,1 11 0,2 1 0,26-73 0,-17 61 0,-12 39 0,0 0 0,2 0 0,0 1 0,1 0 0,1 1 0,27-33 0,-38 51 0,-1 1 0,1-1 0,0 0 0,0 1 0,0-1 0,-1 0 0,1 1 0,0-1 0,0 1 0,0-1 0,0 1 0,0 0 0,0-1 0,0 1 0,0 0 0,0 0 0,0-1 0,0 1 0,0 0 0,0 0 0,0 0 0,0 0 0,0 1 0,0-1 0,0 0 0,0 0 0,0 1 0,0-1 0,0 0 0,0 1 0,0-1 0,0 1 0,0-1 0,0 1 0,0 0 0,-1-1 0,1 1 0,0 0 0,0 0 0,-1-1 0,1 1 0,0 0 0,-1 0 0,1 0 0,0 1 0,28 52 0,-23-41 0,1 4 0,-1 0 0,-1 0 0,0 1 0,-1 0 0,-1 0 0,1 25 0,7 39 0,60 180 0,-66-214 44,-5-42-172,0 1 0,0-1 0,1 0 0,0 0 0,0 0 0,0 0-1,1 0 1,0 0 0,0 0 0,3 5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24575,'19'53'0,"-13"1"0,-2 0 0,-6 103 0,-1-46 0,3-81 0,-1 10 0,2-1 0,1 1 0,2 0 0,15 63 0,-5-46 0,-10-38 0,0-1 0,2 1 0,0-1 0,17 34 0,-20-45 0,0 0 0,0 1 0,-1-1 0,0 1 0,0-1 0,0 1 0,-1 0 0,-1 0 0,0 11 0,7 40 0,-7-58-40,0-1 0,0 1 0,0-1 0,1 1-1,-1-1 1,0 1 0,0-1 0,0 1 0,0-1 0,0 1 0,0-1-1,1 1 1,-1-1 0,0 0 0,0 1 0,1-1 0,-1 1-1,0-1 1,1 0 0,-1 1 0,0-1 0,1 0 0,-1 1 0,1-1-1,-1 0 1,0 0 0,1 1 0,-1-1 0,1 0 0,-1 0-1,1 0 1,-1 0 0,2 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24575,'1'33'0,"-1"0"0,-2 0 0,-2 0 0,0 0 0,-2-1 0,-13 39 0,-20 67 120,1-1-1605,32-122-5341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24575,'-2'0'0,"0"0"0,0 0 0,0 1 0,1-1 0,-1 0 0,0 1 0,0-1 0,0 1 0,0 0 0,1 0 0,-1 0 0,0 0 0,1 0 0,-1 0 0,0 0 0,1 0 0,0 0 0,-1 1 0,1-1 0,0 1 0,-1-1 0,1 1 0,0-1 0,0 1 0,0 0 0,1-1 0,-1 1 0,0 0 0,0 2 0,-2 7 0,1 0 0,0 0 0,1 0 0,0 15 0,-3 15 0,0-24 0,1 0 0,1 1 0,0-1 0,1 1 0,1-1 0,2 22 0,-2-35 0,1 1 0,0-1 0,0 0 0,0 0 0,0 0 0,1 0 0,0 0 0,-1 0 0,1 0 0,1 0 0,-1-1 0,1 1 0,-1-1 0,1 0 0,0 0 0,0 0 0,0 0 0,1 0 0,-1 0 0,0-1 0,1 0 0,0 0 0,0 0 0,0 0 0,0 0 0,0-1 0,0 0 0,0 0 0,0 0 0,8 1 0,6 0 0,-1-1 0,0 0 0,1-1 0,24-3 0,-38 2 0,1 0 0,0 0 0,-1 0 0,1-1 0,0 1 0,-1-1 0,0 0 0,1 0 0,-1-1 0,0 1 0,0-1 0,-1 0 0,1 0 0,0-1 0,-1 1 0,0-1 0,0 1 0,0-1 0,0 0 0,3-6 0,-1-2 0,10-14 0,-9 27 0,0 15 0,-3-2 0,1-1 0,0 0 0,8 14 0,-8-17 0,1 1 0,-1-1 0,-1 1 0,0 0 0,-1 0 0,2 12 0,1 25 0,17 67 0,3 23 0,-20-102 0,13 43 0,-10-50 0,-1 1 0,4 49 0,-11-68-341,2 0 0,-1 1-1,7 19 1,-3-15-6485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24575,'2'3'0,"-1"-1"0,0 1 0,1-1 0,0 0 0,-1 0 0,1 0 0,0 0 0,0 0 0,0 0 0,1-1 0,-1 1 0,0-1 0,1 1 0,2 0 0,15 13 0,-13-4 0,0-1 0,-1 1 0,-1 0 0,0 1 0,0-1 0,-1 1 0,-1 0 0,0 0 0,0 0 0,-1 1 0,-1-1 0,0 16 0,1-8 0,0-1 0,2 1 0,9 33 0,-4-22 0,-1 1 0,-1-1 0,3 52 0,-2-14 0,4 30 0,-9-56 0,3-1 0,15 58 0,-9-51 0,-2 0 0,-2 0 0,2 57 0,-7 151 0,-4-144 0,1-94 0,-2-1 0,0 0 0,-1 0 0,0 0 0,-9 23 0,10-32 0,-2 0 0,1 0 0,-1-1 0,-1 0 0,1 1 0,-1-1 0,-1-1 0,0 1 0,0-1 0,0 0 0,-1 0 0,-8 6 0,14-12 2,0 0 0,0 0 0,0 0 0,0-1 1,0 1-1,0 0 0,0-1 0,0 1 0,0 0 0,-1-1 0,1 1 0,0-1 0,0 0 0,-1 1 0,1-1 0,0 0 0,0 0 0,-1 0 0,1 0 0,0 0 0,-1 0 0,1 0 1,0 0-1,-1-1 0,1 1 0,0 0 0,0-1 0,-1 1 0,1-1 0,0 0 0,0 1 0,0-1 0,0 0 0,0 1 0,0-1 0,0 0 0,0 0 0,0 0 0,0 0 1,0 0-1,1 0 0,-1 0 0,0 0 0,1-1 0,-1 1 0,1 0 0,-1 0 0,1-1 0,-1 1 0,1 0 0,0 0 0,0-1 0,0 1 0,0-2 0,-3-10-319,1-1 0,1 1 0,0-27 0,1 38 107,1-22-6616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24575,'0'1'0,"1"1"0,0 0 0,0-1 0,0 1 0,0-1 0,0 1 0,0-1 0,0 0 0,0 0 0,0 1 0,1-1 0,-1 0 0,0 0 0,3 1 0,13 14 0,-13-4 0,1-1 0,-2 1 0,1 0 0,-2 0 0,0 0 0,0 0 0,0 17 0,5 33 0,-5-55 11,-1 1-1,0 0 1,-1-1 0,0 1-1,0-1 1,-1 1 0,0 0-1,0-1 1,-1 1-1,-3 10 1,-3 3-470,-1-1-1,-16 26 1,24-44 355,-7 12-6722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333 204 24575,'0'-2'0,"0"1"0,0 0 0,0 0 0,0 0 0,0 0 0,0-1 0,0 1 0,0 0 0,0 0 0,-1 0 0,1 0 0,0 0 0,-1 0 0,1-1 0,-1 1 0,1 0 0,-1 0 0,0 0 0,-1-1 0,-15 2 0,15 1 0,0-1 0,0 0 0,0 1 0,0-1 0,0 0 0,0 0 0,0 0 0,0 0 0,0 0 0,0-1 0,0 1 0,0 0 0,-4-2 0,-21-14 0,0 0 0,-34-29 0,30 22 0,-40-23 0,40 29-1365,2 1-5461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3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24575,'-4'0'0,"3"0"0,1 5 0,5 0 0,6 1 0,2-2-8191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329 103 24575,'-13'-1'0,"0"1"0,0 1 0,0 0 0,0 1 0,0 0 0,0 1 0,1 0 0,-1 1 0,1 1 0,0 0 0,0 0 0,1 2 0,0-1 0,0 1 0,0 1 0,1 0 0,0 0 0,0 1 0,1 0 0,-15 19 0,18-16 0,-1-1 0,2 1 0,-1 1 0,2-1 0,0 1 0,0 0 0,1 0 0,-2 25 0,2-8 0,2-1 0,6 57 0,-3-76 0,0 0 0,1-1 0,1 1 0,-1-1 0,2 0 0,-1 0 0,1 0 0,11 13 0,7 17 0,-18-32 0,0 0 0,0 0 0,1 0 0,0-1 0,12 11 0,21 24 0,-28-30 0,1 1 0,0-1 0,1-1 0,0 0 0,0-1 0,1-1 0,0 0 0,1-1 0,23 9 0,-25-10 0,2-1 0,-1 0 0,0-2 0,1 0 0,0 0 0,29 0 0,34 7 0,-70-9 0,0 0 0,0 0 0,0 0 0,1-1 0,-1-1 0,0 1 0,0-1 0,0-1 0,0 1 0,0-1 0,0-1 0,8-3 0,-11 4 0,0 0 0,0-1 0,-1 1 0,1-1 0,-1 0 0,0 0 0,0-1 0,0 1 0,0-1 0,0 0 0,-1 0 0,0 0 0,0 0 0,0-1 0,0 1 0,-1-1 0,1 0 0,-1 0 0,2-10 0,29-103 0,-22 86 0,-1 0 0,-2-1 0,-2 0 0,6-67 0,-13 80 0,0 0 0,-1 0 0,-1 0 0,-1 0 0,-10-28 0,11 38 0,0 1 0,-1 0 0,0 0 0,-1 1 0,0-1 0,0 1 0,-1 0 0,0 0 0,0 1 0,-1 0 0,0 0 0,0 0 0,-11-7 0,-32-20 0,33 22 0,-1 0 0,-37-18 0,21 13 0,26 13 0,-1-1 0,1 1 0,-1 0 0,0 1 0,-1 0 0,1 1 0,0 0 0,-14-1 0,-67-9 0,60 7 0,-51-3 0,62 8 20,0 0 0,1 2 0,-1 0 0,1 1 0,-22 6 0,34-7-85,1-1 1,0 1-1,0 0 1,0 1-1,0-1 1,1 1-1,-1 0 0,1 0 1,-1 0-1,1 1 1,0 0-1,0 0 1,1 0-1,-1 0 0,1 0 1,0 1-1,0-1 1,0 1-1,1 0 1,0 0-1,0 0 1,-2 7-1,0 6-6761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 0 0,0 0 0,0-1 0,-1 1 0,1 0 0,0 0 0,0 0 0,-1 0 0,1 0 0,-1 0 0,1 0 0,-1 0 0,1 1 0,-1-1 0,1 0 0,-1 0 0,0 0 0,0 0 0,0 3 0,5 37 0,-5-36 0,2 98 0,-3-70 0,2 1 0,1-1 0,10 55 0,-7-60 0,-1 0 0,0 32 0,-3-41 0,0-1 0,0 0 0,2 1 0,0-1 0,1 0 0,1 0 0,13 30 0,56 118 0,-37-106 0,-27-46 0,0 1 0,13 30 0,-19-37 0,1 1 0,0-1 0,0 1 0,1-1 0,0-1 0,1 1 0,-1-1 0,1 0 0,1-1 0,-1 0 0,13 8 0,4 0 0,0 0 0,46 18 0,-37-21 0,0-2 0,1-1 0,0-2 0,0-1 0,0-1 0,48-2 0,-67-2 0,11 1 0,1-2 0,30-5 0,-47 4 0,0 0 0,0-1 0,-1 0 0,1-1 0,-1 0 0,0 0 0,0-1 0,-1 0 0,10-8 0,45-34 0,122-98 0,-175 135 0,0 0 0,0 0 0,-1-1 0,-1-1 0,0 1 0,-1-1 0,0-1 0,0 1 0,-2-1 0,1 0 0,-2 0 0,0-1 0,3-17 0,1-3 0,-4 18 0,-1-1 0,0 0 0,0-19 0,-4 28 0,1 1 0,-1 0 0,0 0 0,0 0 0,-1 0 0,0 0 0,-1 0 0,1 0 0,-1 1 0,-7-12 0,-2-2 0,-1 1 0,0 0 0,-2 0 0,0 1 0,-1 1 0,-22-18 0,0-1 0,30 28 0,0-1 0,-1 2 0,0-1 0,0 1 0,-11-6 0,-26-13 0,11 6 0,-49-20 0,68 34 0,1 1 0,-1 1 0,0 0 0,0 1 0,0 1 0,-25-1 0,9 3 0,-4-2 0,0 2 0,1 2 0,-1 1 0,1 2 0,-38 9 0,63-10 0,1 1 0,-1 0 0,1 1 0,0 0 0,0 0 0,-10 10 0,-26 18 0,-77 54 0,114-81 0,3-2-54,1-1-1,-1 0 0,1 1 1,1 0-1,-1 0 1,1 0-1,0 0 0,0 1 1,0-1-1,1 1 1,-1-1-1,2 1 0,-1 0 1,0 0-1,1 0 0,0 0 1,1 0-1,0 0 1,-1 1-1,2-1 0,-1 0 1,1 0-1,0 0 1,3 10-1,2 0-6771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24575,'106'2'0,"116"-5"0,-214 3-105,0-2 0,0 1 0,0-1 0,0 0 0,-1 0 0,1-1 0,-1 0 0,1-1 0,-1 1 0,0-1 0,-1-1 0,11-7 0,-7 1-6721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24575,'1'6'0,"0"1"0,0-1 0,0 0 0,1 0 0,0 0 0,1 0 0,-1 0 0,1-1 0,0 1 0,1-1 0,-1 0 0,1 0 0,6 7 0,62 59 0,-64-65 0,28 30 0,-1 1 0,52 73 0,-68-88 0,0-1 0,34 29 0,-32-31 0,0 1 0,27 33 0,29 36 0,-53-62 0,0 0 0,21 34 0,-38-49 0,0-1 0,-1 1 0,-1 1 0,0-1 0,0 1 0,-1 0 0,-1 0 0,0 0 0,1 19 0,9 54 0,-8-58 0,-1 0 0,1 32 0,-5-48 0,0 0 0,-1 1 0,-1-1 0,0 0 0,0 0 0,-2 0 0,1 0 0,-1-1 0,-1 1 0,0-1 0,-1 0 0,0-1 0,0 1 0,-1-1 0,-1 0 0,0-1 0,0 0 0,-1 0 0,0-1 0,-13 11 0,-10 5 0,19-12 0,-1-1 0,0 0 0,-1-1 0,0-1 0,-1 0 0,0-1 0,0-1 0,-20 6 0,-2-1-1365,22-6-5461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24575,'-2'71'0,"0"-44"0,1 0 0,2 1 0,0-1 0,1 0 0,2-1 0,8 30 0,5 6-307,16 111 1,-16-71-166,-9-58 127,2 14-182,23 70 0,16 63 527,-12-41 0,31 152 0,-33-134 0,58 261-2410,-68-319 2060,90 359-992,-105-440 2039,1 0 1,1 0 0,2-2-1,24 38 1,12 24 579,-47-82-1194,1 1 0,0 0 0,1-1 0,0 0-1,0 0 1,1 0 0,0-1 0,0 1-1,0-2 1,12 10 0,-15-13-47,1-1 1,0 1-1,0 0 1,0-1-1,0 0 0,0 0 1,0 0-1,0-1 1,0 1-1,0-1 0,0 0 1,0 0-1,0 0 1,1-1-1,-1 0 0,0 1 1,0-1-1,0-1 1,-1 1-1,1-1 1,0 1-1,0-1 0,-1 0 1,5-3-1,41-30-36,-41 27 0,1 1 0,1 0 0,0 1 0,-1 0 0,20-8 0,35-14 0,-1-3 0,80-53 0,-62 35 0,-51 31 0,82-51 0,-100 60 0,-1 0 0,1 0 0,-2-1 0,1-1 0,-1 1 0,13-20 0,-22 28 0,0 1 0,0-1 0,0 0 0,-1 0 0,1 0 0,0 0 0,-1 0 0,1 0 0,-1 0 0,0 0 0,0 0 0,1 0 0,-1 0 0,-1 0 0,1 0 0,0 0 0,0 0 0,-1 0 0,1 0 0,-1 1 0,0-1 0,1 0 0,-1 0 0,0 0 0,0 0 0,0 1 0,0-1 0,-3-2 0,-3-4 0,0 0 0,-1 1 0,-1 0 0,-11-8 0,-11-10 0,13 9 170,-37-28 0,37 31-738,0 0-1,-24-25 1,31 25-6258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24575,'367'20'0,"-256"-12"0,-66-7 0,62 11 0,-74-8 0,0-1 0,49-2 0,21 2 0,-82 0-1365,-5 3-5461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24575,'1'-4'0,"0"1"0,1-1 0,0 0 0,0 1 0,0-1 0,0 1 0,0-1 0,1 1 0,5-6 0,5-8 0,22-31 0,-26 38 0,-1-1 0,-1 0 0,1 0 0,9-21 0,-17 29 0,2 0 0,-1 0 0,0 0 0,0 0 0,1 0 0,0 1 0,0-1 0,-1 0 0,1 1 0,1-1 0,-1 1 0,0 0 0,1 0 0,-1 0 0,1 0 0,-1 0 0,1 0 0,0 1 0,0-1 0,0 1 0,0 0 0,6-1 0,-7 2 0,1 0 0,0 0 0,-1 1 0,1-1 0,0 1 0,-1 0 0,1-1 0,0 2 0,-1-1 0,1 0 0,-1 0 0,0 1 0,1-1 0,-1 1 0,0 0 0,0-1 0,0 1 0,0 0 0,0 0 0,-1 1 0,1-1 0,-1 0 0,1 0 0,-1 1 0,0-1 0,2 5 0,-1-2 0,67 126 0,-63-120 0,-1-1 0,-1 1 0,0 1 0,0-1 0,3 23 0,-5-23 0,0 0 0,1 0 0,0 0 0,0-1 0,2 0 0,-1 1 0,8 11 0,-7-14 0,0 1 0,-1 0 0,0-1 0,0 1 0,-1 1 0,0-1 0,-1 0 0,0 1 0,1 18 0,-2 9 0,-3 48 0,-1-19 0,4 20 0,-3 79 0,0-151 0,-1-1 0,-1 1 0,0-1 0,-10 23 0,-8 27 0,-2 27 0,22-203 0,3 75 0,6-46 0,-5 70 0,1 0 0,0 1 0,1-1 0,0 1 0,1-1 0,12-20 0,0 1 0,-2 0 0,-1-2 0,11-44 0,-14 21 0,-11 51 0,0-1 0,1 0 0,0 1 0,1-1 0,0 1 0,0 0 0,1-1 0,-1 1 0,1 0 0,1 0 0,0 1 0,0-1 0,9-11 0,-13 18 0,1-1 0,-1 1 0,1-1 0,-1 1 0,0 0 0,1-1 0,-1 1 0,1 0 0,-1 0 0,1-1 0,-1 1 0,1 0 0,-1 0 0,1 0 0,-1-1 0,1 1 0,-1 0 0,1 0 0,0 0 0,-1 0 0,1 0 0,-1 0 0,1 0 0,-1 0 0,1 1 0,-1-1 0,1 0 0,-1 0 0,1 0 0,-1 0 0,1 1 0,-1-1 0,1 0 0,-1 1 0,1-1 0,14 23 0,1 36 0,-15-54 0,15 52 0,2 1 0,26 54 0,4 9 0,4 0 0,-17-43 0,-28-63 0,1-1 0,1 0 0,0-1 0,1 1 0,14 14 0,-23-27 1,-1-1 1,0 0-1,1 1 0,-1-1 0,0 0 1,1 1-1,-1-1 0,0 0 0,1 1 1,-1-1-1,1 0 0,-1 0 0,0 0 1,1 1-1,-1-1 0,1 0 0,-1 0 1,1 0-1,-1 0 0,1 0 0,-1 0 0,1 0 1,-1 0-1,1 0 0,-1 0 0,1 0 1,-1 0-1,0 0 0,1 0 0,-1-1 1,1 1-1,-1 0 0,1 0 0,-1 0 1,0-1-1,1 1 0,-1 0 0,1 0 1,-1-1-1,0 1 0,1 0 0,-1-1 0,0 1 1,1-1-1,-1 1 0,0 0 0,0-1 1,0 1-1,1-1 0,-1 1 0,0-1 1,11-30-460,-9 23-514,5-12-5854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24575,'1'19'0,"1"-1"0,8 35 0,-5-33 0,-2 0 0,2 26 0,-1-2 0,3 1 0,1-2 0,23 74 0,-10-38 0,48 158 0,-42-112 0,-3 26 0,-17-108-1365,-5-24-5461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24575,'0'29'0,"-1"-1"0,-1 1 0,-10 45 0,0-25 0,3 0 0,2 1 0,-1 70 0,7-101 0,-1 0 0,-8 34 0,-2 33 0,-1 9 0,8-69 0,-3 53 0,7-31-97,0-25-115,0 0 1,1 0 0,2 0 0,0 0-1,8 31 1,-4-38-6615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24575,'1'0'0,"0"1"0,0-1 0,1 1 0,-1-1 0,0 1 0,0-1 0,0 1 0,0 0 0,0 0 0,-1-1 0,1 1 0,0 0 0,0 0 0,0 0 0,-1 0 0,1 0 0,0 0 0,-1 0 0,1 0 0,-1 0 0,1 0 0,-1 0 0,0 1 0,1-1 0,-1 0 0,0 0 0,0 2 0,5 39 0,-5-38 0,2 253 65,-3-133-1495,1-102-5396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24575,'2'0'0,"-1"1"0,0-1 0,0 1 0,0-1 0,0 1 0,0 0 0,0-1 0,0 1 0,0 0 0,0 0 0,-1-1 0,1 1 0,0 0 0,0 0 0,-1 0 0,1 0 0,0 0 0,-1 0 0,1 0 0,-1 0 0,0 1 0,1-1 0,-1 0 0,0 0 0,1 0 0,-1 0 0,0 2 0,4 39 0,-3-38 0,11 87 0,-6-62 0,2 56 0,-6-59 0,1 1 0,1-1 0,12 41 0,-9-38 0,0-1 0,3 47 0,-9-68 0,-1 1 0,1-1 0,1 1 0,-1-1 0,1 0 0,0 1 0,6 9 0,-8-15 0,1-1 0,0 1 0,0-1 0,0 0 0,0 1 0,0-1 0,0 0 0,0 1 0,0-1 0,1 0 0,-1 0 0,0 0 0,1 0 0,-1 0 0,1 0 0,-1-1 0,1 1 0,0 0 0,-1-1 0,1 1 0,-1-1 0,1 0 0,0 0 0,0 1 0,-1-1 0,1 0 0,0 0 0,-1-1 0,1 1 0,0 0 0,-1 0 0,1-1 0,0 1 0,-1-1 0,1 1 0,-1-1 0,1 0 0,2-1 0,3-2 0,0-1 0,0 0 0,-1 0 0,1 0 0,-1-1 0,0 1 0,-1-2 0,1 1 0,-1-1 0,0 1 0,-1-1 0,5-9 0,4-12 0,19-58 0,-21 54 0,30-118 0,-13 38 0,-19 77 0,5-44 0,-9 46 0,16-57 0,-13 61 0,-1-1 0,3-44 0,5-19 0,-9 56 0,-3 24 0,-3 43 0,1-12 0,1 0 0,8 33 0,2 26 0,-8-30-158,20 83-1,0-8-181,10 39 445,2 18 414,-30-143-503,21 70 0,-1-8-15,14 155-1,-39-253-2,-1 1 0,0-1 1,1 0-1,-1 1 0,0-1 0,0 1 0,0-1 0,1 1 0,-1-1 0,0 0 0,0 1 0,0-1 0,0 1 0,0-1 1,0 1-1,0-1 0,0 1 0,0-1 0,0 1 0,0-1 0,0 1 0,0-1 0,0 1 0,0-1 0,-1 1 0,1-1 1,0 0-1,0 1 0,-1-1 0,1 1 0,0-1 0,0 0 0,-1 1 0,1-1 0,0 0 0,-1 1 0,1-1 1,-1 0-1,1 1 0,0-1 0,-1 0 0,-18-13 202,12 7-497,1-1 0,0 0 0,1-1 0,-7-11 0,4-3-6529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24575,'2'25'0,"0"0"0,2 1 0,14 47 0,-11-48 0,-1 0 0,-1 0 0,-1 1 0,0 25 0,-5-23 0,2 0 0,1 0 0,10 50 0,-7-52 0,-2 0 0,-1 0 0,-1 51 0,-3-56 0,2-1 0,0 1 0,2-1 0,0 1 0,1-1 0,1 0 0,10 30 0,-5-29-1365,-2-1-5461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1 24575,'4'-1'0,"-1"1"0,0 0 0,0 0 0,0 1 0,0-1 0,0 0 0,0 1 0,0 0 0,0 0 0,0 0 0,0 0 0,-1 0 0,1 1 0,4 2 0,-7-4 0,1 1 0,-1-1 0,1 1 0,-1 0 0,0-1 0,1 1 0,-1-1 0,0 1 0,0 0 0,1 0 0,-1-1 0,0 1 0,0 0 0,0-1 0,0 1 0,0 0 0,0 0 0,0-1 0,0 1 0,0 0 0,0 0 0,-1 0 0,-15 25 0,-3-7 0,-1-2 0,0-1 0,-2 0 0,1-1 0,-35 16 0,26-15 0,1 2 0,-42 34 0,-256 199 0,293-226 0,24-17 0,-1 0 0,0-1 0,0 0 0,-15 7 0,4-3 0,0 1 0,1 1 0,-36 29 0,-24 15 0,-98 70 0,130-90 0,35-26-341,0 1 0,0 1-1,-17 22 1,19-19-6485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24575,'10'-1'0,"0"1"0,0 1 0,1 0 0,-2 0 0,1 1 0,0 0 0,0 1 0,0 0 0,8 5 0,-13-6 0,0 1 0,-1 1 0,0-1 0,0 0 0,0 1 0,0 0 0,0 0 0,-1 0 0,1 1 0,-1-1 0,0 1 0,-1-1 0,1 1 0,-1 0 0,0 0 0,0 0 0,-1 1 0,2 6 0,2 21 0,-1 0 0,-1 1 0,-3-1 0,-3 45 0,0 7 0,3-69 0,-2 0 0,0 0 0,0 0 0,-2-1 0,0 1 0,0-1 0,-10 22 0,11-31 0,0 0 0,-1-1 0,1 1 0,-1 0 0,0-1 0,-1 0 0,1 0 0,-1 0 0,-6 4 0,8-7 0,0 1 0,0-2 0,-1 1 0,1 0 0,-1-1 0,0 1 0,1-1 0,-1 0 0,0 0 0,0 0 0,0-1 0,0 0 0,1 1 0,-1-1 0,0 0 0,-7-2 0,8 2-72,1-1 1,-1 1-1,1-1 0,-1 0 0,1 0 0,0 0 0,-1 0 0,1 0 1,0 0-1,-1-1 0,1 1 0,0-1 0,0 0 0,0 1 0,1-1 1,-1 0-1,0 0 0,-2-4 0,-3-8-6754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25 24575,'0'-1'0,"0"0"0,1 0 0,-1 0 0,1-1 0,0 1 0,-1 0 0,1 0 0,0 1 0,-1-1 0,1 0 0,0 0 0,0 0 0,0 0 0,0 1 0,0-1 0,0 0 0,0 1 0,0-1 0,0 1 0,0-1 0,0 1 0,1 0 0,-1-1 0,0 1 0,0 0 0,0 0 0,2 0 0,39-5 0,-38 5 0,1-1 0,0 1 0,0 0 0,0 0 0,0 1 0,0-1 0,0 1 0,0 0 0,-1 0 0,1 1 0,0-1 0,-1 1 0,1 0 0,-1 1 0,0-1 0,1 1 0,4 3 0,-5-1 0,1 0 0,-1 0 0,0 0 0,0 0 0,-1 1 0,0-1 0,0 1 0,0 0 0,0 0 0,-1 0 0,0 0 0,1 7 0,3 5 0,0-1 0,1 1 0,10 15 0,-8-15 0,0 0 0,10 34 0,50 195 0,-48-153 0,-8-33 0,39 118 0,0 0 0,-42-144 0,-1 1 0,7 52 0,-11-55 0,4 27-87,-5-23-39,2-2 0,2 1-1,1-1 1,14 35 0,21 31-755,112 184 1,-88-172 515,53 126 0,-94-187 312,2 0 1,48 65-1,-48-72 1829,28 60 1,-31-56-1963,-26-48 186,0-1 0,1 1 0,-1-1 0,0 1 0,1 0 0,-1-1 0,0 1 0,0 0 0,0-1 0,1 1 0,-1 0 0,0 0 0,0-1 0,0 1 0,0 0 0,0-1 0,0 1 0,0 0 0,-1-1 0,1 1 0,0 0 0,0-1 0,0 1 0,-1 0 0,1-1 0,0 1 0,-1 0 0,1-1 0,0 1 0,-1-1 0,0 1 0,-25 9 0,-40-8 0,58-2 0,-26 1-3,0 3 1,1 0-1,0 2 0,0 2 0,-61 22 0,-45 11-703,77-24 706,-96 41 0,94-33 0,-128 66 0,124-61 0,-37 14 0,48-22 0,-56 29 0,72-32 0,37-17-50,0 0 1,1-1 0,-1 1-1,0 1 1,1-1 0,0 0-1,0 1 1,0 0-1,0-1 1,0 1 0,0 0-1,-2 4 1,-2 7-6777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2646 24575,'-1'-9'0,"0"1"0,1 0 0,0-1 0,1 1 0,0-1 0,0 1 0,1 0 0,0-1 0,0 1 0,1 0 0,0 0 0,0 1 0,1-1 0,0 1 0,1 0 0,-1 0 0,12-13 0,15-11-418,1 2 0,2 1 0,61-40 0,-56 41 292,371-228-5533,-282 179 4290,525-259-3071,-365 197 2966,686-316-151,-893 417 1619,1013-477-6,-714 337 572,25-13 543,-390 182-623,105-57 1442,-48 14 3150,-63 44-6017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1684 24575,'1'-3'0,"1"1"0,0 0 0,0 0 0,-1 0 0,1 0 0,0 0 0,1 0 0,-1 1 0,0-1 0,0 1 0,1 0 0,-1-1 0,1 1 0,-1 0 0,1 0 0,0 1 0,4-2 0,10-5 0,15-14 0,-1-1 0,-1-1 0,30-30 0,-30 25 0,2 1 0,48-31 0,69-36-1504,73-43 892,-96 66-711,188-76 0,-22 30-1989,216-81 1116,370-156 2161,-499 207 2870,-204 84-1980,20 2 4177,-189 60-5017,-1-1 0,0 0 1,1-1-1,-1 1 1,0-1-1,-1 0 0,1 0 1,4-4-1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9009 4354 24575,'-5'4'0,"0"0"0,0 0 0,0-1 0,-1 0 0,-11 5 0,-18 11 0,0 5 0,-1-3 0,-46 21 0,-46 27 0,-200 129-513,-47 31-120,298-182 633,-136 61 0,147-77 0,-236 131-1324,162-83 903,-104 37 421,102-52 0,46-23-32,-130 37-1,124-46-670,-202 90 653,191-73-488,-154 46 0,163-61 934,75-23-400,0-1-1,-1-1 1,0-2 0,-59 7 0,57-10 4,1 1 0,-1 1 0,-57 20 0,-38 7 0,-156 41 0,25-6 0,217-62 801,-55 2 0,64-7-466,1 2 0,0 0 0,-56 15 0,-29 13-645,-170 23 0,-198-15-795,-4-39-680,202-3 1345,-167-35 440,429 35 0,-43-5 26,26 5 106,0-2 1,0-2 0,1-1-1,0-2 1,-72-29 0,73 20 1271,-4-1-340,1-1 0,-66-46 0,79 44-1064,0-2 0,1-1 0,-42-53 0,9 3 0,-91-152 0,80 121 0,52 82 0,2-1 0,1-1 0,1 0 0,-17-42 0,8 11 0,-3 1 0,-53-83 0,-9-16 0,35 53-161,27 54-10,2-1-1,2-1 0,-32-103 0,40 104 172,-1 1 0,-27-50 0,-17-49 0,-9-82 0,-22-59 0,-4-31 0,79 229 0,-5-101 0,7 47 0,5 27 0,6-1 0,10-120 0,1 157-154,4 1 0,4 1 0,3 0 0,4 1 0,3 1 0,3 1-1,3 2 1,4 1 0,52-81 0,-19 59-589,4 3 1,155-154-1,-161 185 743,142-99 0,-96 78 0,193-146-233,-88 81-761,-161 112 1393,25-10-717,170-70 0,-138 68 350,32-15-32,2 6 0,205-50 0,252-2-1590,-463 99 1047,177 9 1,-152 4 311,-56-3 231,206 29 0,14 33-1846,404 129-1,-56 5-832,-166-51 2312,531 182 118,-219-68-191,441 168 440,-772-267 205,197 68 131,-262-93-302,-126-43-14,-45-12 108,159 55 140,245 135 1121,-444-178-1134,-28-4 1300,-161-73-150,0 2 1,-1 1-1,-1 1 1,32 31-1,9 22 3216,-52-53-4177,24 41 1,-31-45-480,-1-1 1,0 1 0,-1 1-1,-1-1 1,0 1 0,-1 0-1,-1 1 1,0-1 0,0 28-1,9 90 35,0 5 0,-11-2-160,-4 305-806,-3-389 547,-3-1-1,-1-1 1,-3 1-1,-20 50 1,11-36 221,6-12 107,-79 237-1177,58-209 794,-3 0 0,-3-3-1,-71 97 1,83-128 410,-273 357-434,264-359 462,-2-3-1,-93 75 1,-110 57 45,144-111-25,-3-5 0,-2-4 1,-179 65-1,215-94-70,-244 77-801,116-52 779,-168 38-676,264-70 769,-170 12 0,155-26-233,-451 26-1511,-539 30-822,289-41 1314,-249-11 1909,598-34-205,346 13 990,-197-46 1,128 18 1024,146 30-1989,0-3 1,0-1-1,1-3 0,1-1 1,1-3-1,1-1 0,1-2 0,1-2 1,-57-48-1,74 56 128,2-1-1,0-1 0,1-1 1,1 0-1,1-2 1,-18-29-1,29 39-590,0-1 0,1 0 0,-5-16 0,8 18 0,-1 0 0,-1 0 0,0 1 0,-1 0 0,-9-15 0,-2-1 0,1-1 0,2 0 0,1-1 0,-15-47 0,0 3 0,25 60 0,5 13 0,8 22 0,-5 15-26,-1-1 0,-2 1-1,-4 46 1,1-23-1234,1-39-5566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5:4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2239 24575,'1'-2'0,"-1"0"0,1 0 0,0-1 0,0 1 0,-1 0 0,1 0 0,0 0 0,1 0 0,-1 0 0,0 0 0,1 1 0,-1-1 0,1 0 0,-1 0 0,1 1 0,0-1 0,0 1 0,-1 0 0,1 0 0,0-1 0,0 1 0,1 0 0,-1 1 0,0-1 0,0 0 0,0 1 0,0-1 0,5 0 0,0 0 0,1-1 0,0 1 0,-1 0 0,1 1 0,0 0 0,0 0 0,8 2 0,-9 0 0,0 0 0,-1 0 0,1 1 0,-1 0 0,8 5 0,-11-6 0,-1 0 0,1 0 0,1 0 0,-1 0 0,0-1 0,0 1 0,1-1 0,-1 0 0,1 0 0,-1 0 0,1 0 0,-1-1 0,1 1 0,-1-1 0,1 0 0,0 0 0,-1-1 0,1 1 0,-1 0 0,1-1 0,-1 0 0,6-2 0,11-9 0,1-1 0,-2-1 0,0-1 0,0 0 0,-2-2 0,28-32 0,0 2 0,-20 22-177,169-156-1900,34-31 1114,-80 69-2200,155-114 3163,-182 158 0,407-277-76,-250 190-2089,-136 93 1766,4 5 0,220-95 0,-171 86 2696,-144 75-1869,-10 3 1162,0 3 1,61-16-1,-86 28-1396,0 1 0,0 0 0,1 1 0,-1 1 1,0 1-1,23 1 0,-34 0-152,0 0 0,1 0-1,-1 1 1,0-1 0,0 1 0,0 0 0,0 1 0,0-1 0,0 1 0,-1 0 0,1 0-1,-1 1 1,0-1 0,0 1 0,0 0 0,-1 0 0,1 0 0,-1 0 0,0 1 0,0-1-1,0 1 1,3 8 0,12 34-42,16 64 0,-5-17 0,-22-61 0,0 1 0,-3-1 0,0 1 0,-3 0 0,0 0 0,-6 42 0,2 22 0,3-24-1365,0-53-5461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4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24575,'1'0'0,"0"0"0,0-1 0,0 1 0,0 0 0,-1-1 0,1 1 0,0-1 0,0 1 0,0-1 0,-1 0 0,1 1 0,0-1 0,-1 0 0,1 1 0,0-1 0,-1 0 0,1 0 0,-1 1 0,1-1 0,-1 0 0,0 0 0,1 0 0,-1 0 0,0 0 0,1-1 0,7-31 0,-4 16 0,12-24 0,-10 26 0,0 0 0,-1 0 0,-1-1 0,0 1 0,2-26 0,7-49 0,-8 64 0,3-49 0,-8 102 0,0 13 0,-2 0 0,-1-1 0,-9 42 0,5-38 0,2 0 0,2 0 0,2 0 0,4 52 0,0 6 0,-2-87 0,0 0 0,0 0 0,7 26 0,-7-36 0,0-1 0,-1 1 0,1-1 0,1 1 0,-1-1 0,0 0 0,1 0 0,0 0 0,0 1 0,0-2 0,0 1 0,0 0 0,1 0 0,-1-1 0,1 1 0,-1-1 0,1 0 0,0 0 0,0 0 0,4 2 0,-5-4 0,1 0 0,-1 1 0,0-2 0,1 1 0,-1 0 0,0 0 0,0-1 0,1 1 0,-1-1 0,0 0 0,0 0 0,1 0 0,-1 0 0,0 0 0,0 0 0,0 0 0,-1-1 0,1 1 0,0-1 0,0 0 0,-1 1 0,1-1 0,-1 0 0,2-2 0,35-55 0,-32 49 0,143-216 0,-22 47 0,-96 125 0,-24 41 0,-1 1 0,1-1 0,1 1 0,0 1 0,1 0 0,0 0 0,1 0 0,21-17 0,7 4 0,1 1 0,82-33 0,-69 32 0,-35 16 0,0 0 0,0 1 0,1 0 0,0 2 0,21-4 0,48-12-1365,-70 17-5461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5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24575,'-1'0'0,"1"0"0,0 0 0,0 0 0,0 0 0,0 0 0,0 0 0,0 0 0,-1 0 0,1 0 0,0 0 0,0 0 0,0 0 0,0 0 0,0 0 0,0 1 0,-1-1 0,1 0 0,0 0 0,0 0 0,0 0 0,0 0 0,0 0 0,0 0 0,0 0 0,0 0 0,0 0 0,-1 1 0,1-1 0,0 0 0,0 0 0,0 0 0,0 0 0,0 0 0,0 0 0,0 1 0,0-1 0,0 0 0,0 0 0,0 0 0,0 0 0,0 0 0,0 0 0,0 1 0,0-1 0,0 0 0,0 0 0,0 0 0,0 0 0,0 0 0,0 0 0,0 1 0,0-1 0,0 0 0,1 0 0,-1 0 0,0 0 0,0 0 0,0 0 0,0 0 0,0 1 0,10 11 0,16 9 0,255 142 0,-252-149 0,-1-1 0,2-1 0,57 15 0,156 31 0,-242-58 0,0 1 0,1-1 0,-1 0 0,0 0 0,1 1 0,-1-1 0,0 0 0,1 1 0,-1-1 0,0 1 0,0 0 0,0-1 0,1 1 0,-1 0 0,0 0 0,0 0 0,0 0 0,0 0 0,-1 0 0,1 0 0,0 0 0,0 0 0,-1 0 0,1 0 0,1 3 0,-2-2 0,0-1 0,-1 1 0,1 0 0,0 0 0,-1 0 0,1 0 0,-1 0 0,1 0 0,-1-1 0,0 1 0,0 0 0,1-1 0,-1 1 0,-1 0 0,1-1 0,-1 2 0,-9 10 0,-1-1 0,-1-1 0,-17 14 0,23-19 0,-38 30 0,6-3 0,-1-2 0,-1-1 0,-78 41 0,-245 135 0,232-125 0,108-66 0,-30 15 0,-22 18 0,60-40-1365,2 1-5461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5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24575,'4'0'0,"0"1"0,-1 0 0,1 0 0,-1 0 0,0 0 0,1 0 0,-1 1 0,0 0 0,0-1 0,0 1 0,0 0 0,0 1 0,5 4 0,34 39 0,-32-35 0,21 25 0,2-2 0,2-1 0,0-2 0,3-1 0,0-2 0,48 26 0,4 6 0,-69-43 0,1-2 0,1 0 0,1-2 0,32 14 0,-53-26 0,0 0 0,-1 0 0,1 0 0,0 0 0,-1 0 0,1 1 0,-1-1 0,0 1 0,1 0 0,-1 0 0,0-1 0,0 1 0,0 1 0,0-1 0,0 0 0,-1 0 0,1 1 0,-1-1 0,0 1 0,1-1 0,-1 1 0,0 0 0,0-1 0,-1 1 0,1 0 0,0 0 0,-1-1 0,0 1 0,0 0 0,0 0 0,0 0 0,0 0 0,0-1 0,-1 1 0,1 0 0,-1 0 0,0 0 0,0-1 0,0 1 0,0 0 0,-2 2 0,-6 12 0,0 0 0,-1-1 0,-1-1 0,-22 26 0,30-39 0,-86 119 0,-4 3 0,46-69 0,-94 104 0,128-145 0,1 1 0,1 1 0,-14 25 0,24-40-52,1 0-1,-1 0 1,1 0-1,0 0 1,-1 0-1,1 0 1,0 0-1,0 0 1,0 0-1,0 0 1,0 0-1,0 0 1,0 0-1,0 0 1,0 0-1,0 0 1,0 0-1,1 0 1,-1 0-1,0 0 0,1 0 1,-1 0-1,1 0 1,-1 0-1,2 2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24575,'1'20'0,"1"-1"0,1 1 0,6 19 0,2 13 0,-1 1 0,-5-25 0,0-1 0,0 42 0,-3-33 0,9 52 0,-5-53 0,1 58 0,-6-59 0,2 0 0,8 39 0,-8-57 0,5 88 0,-7-77 0,0 0 0,10 46 0,-3-14 0,-8-50 0,0 0 0,1 0 0,1 0 0,-1 1 0,1-1 0,1-1 0,0 1 0,0 0 0,0-1 0,6 10 0,-8-17 0,-1 0 0,1 0 0,-1 0 0,1 0 0,0 0 0,-1 0 0,1 0 0,0 0 0,0-1 0,-1 1 0,1 0 0,0-1 0,0 1 0,0 0 0,0-1 0,0 1 0,0-1 0,0 1 0,0-1 0,0 0 0,0 1 0,1-1 0,-1 0 0,0 0 0,0 0 0,2 0 0,-2 0 0,0-1 0,0 0 0,0 0 0,0 0 0,0 0 0,0 0 0,0 0 0,0 0 0,0 0 0,0 0 0,0 0 0,-1 0 0,1-1 0,0 1 0,-1 0 0,1-1 0,-1-1 0,3-8 0,0 1 0,-1-1 0,0 0 0,0-12 0,-5-261 0,-22 134 0,2 50 0,15 73 0,2 1 0,0-1 0,-2-44 0,7 45 0,-10-46 0,6 47 0,1-1 0,0-26 0,3 13 0,0 19 0,0 0 0,2 0 0,0 0 0,5-21 0,-4 35 0,0 0 0,0 0 0,0 0 0,0 0 0,1 1 0,0-1 0,0 1 0,1 0 0,-1 0 0,1 0 0,0 0 0,1 1 0,-1-1 0,1 1 0,0 0 0,0 1 0,7-5 0,37-24 0,-37 23 0,1 0 0,0 1 0,0 1 0,1 0 0,0 1 0,19-6 0,24-7-1365,-42 13-5461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24575,'2'0'0,"0"1"0,-1-1 0,1 1 0,0-1 0,0 1 0,0 0 0,0 0 0,-1 0 0,1 0 0,-1 0 0,1 0 0,0 0 0,-1 1 0,0-1 0,1 1 0,-1-1 0,1 2 0,24 35 0,-12-17 0,-5-8 0,-1-1 0,-1 1 0,9 21 0,6 12 0,48 94 0,-63-124 0,-1-1 0,0 1 0,-1 0 0,-1 1 0,2 19 0,2 0 0,4 28 0,-3 0 0,-2 0 0,-2 87 0,-6-110 0,-1 1 0,-11 51 0,12-85 0,-1 5 0,-1 1 0,0-1 0,0 0 0,-2 0 0,1 0 0,-2-1 0,-7 15 0,-44 81 0,46-81 0,-2-2 0,-1 1 0,-1-2 0,-28 36 0,41-57 0,0-1 0,0 0 0,0 1 0,0-1 0,0 0 0,0 0 0,0-1 0,-1 1 0,1 0 0,-1-1 0,0 1 0,1-1 0,-1 0 0,0 0 0,0 0 0,1 0 0,-1 0 0,-3 0 0,5-2 0,0 1 0,0 0 0,0 0 0,1-1 0,-1 1 0,0 0 0,0-1 0,0 1 0,1-1 0,-1 1 0,0-1 0,1 1 0,-1-1 0,0 0 0,1 1 0,-1-1 0,1 0 0,-1 1 0,1-1 0,-1 0 0,0-1 0,-5-32 0,6 21 0,2 0 0,-1 0 0,2 0 0,0 0 0,0 1 0,9-22 0,38-71 0,-4 7 0,-34 68 0,2 1 0,0 0 0,2 1 0,1 1 0,22-28 0,-24 36 0,-2-1 0,0 0 0,-2-1 0,0 0 0,-1-1 0,7-26 0,-7 21 0,1 0 0,1 0 0,24-36 0,9-16 0,-18 29 0,-2-13 0,-1 1 0,-18 48 0,-1 0 0,0 0 0,-1 0 0,-1 0 0,3-19 0,1-4 0,-6 33 0,0 0 0,0 0 0,-1 0 0,1 0 0,-1 0 0,0 0 0,0 0 0,0 0 0,0 0 0,-1 0 0,0 0 0,0 0 0,0 0 0,-3-7 0,2 9 0,0-1 0,0 1 0,0 0 0,0 0 0,0 0 0,-1 0 0,1 0 0,-1 1 0,1-1 0,-1 1 0,0 0 0,0 0 0,0 0 0,1 0 0,-1 0 0,0 0 0,0 1 0,0 0 0,0-1 0,-6 1 0,-7 0 0,0 0 0,-1 1 0,1 0 0,0 2 0,-1-1 0,1 2 0,1 0 0,-1 1 0,1 1 0,0 1 0,0 0 0,-21 13 0,25-14 0,1 0 0,0 1 0,0 0 0,1 1 0,0 0 0,0 0 0,0 1 0,1 0 0,1 0 0,0 1 0,0 0 0,-10 22 0,6-7 0,2 0 0,0 1 0,2 0 0,1 0 0,-4 50 0,4 136 0,7-156 0,1-40 0,1 0 0,1 0 0,0-1 0,1 1 0,1-1 0,0 0 0,1 0 0,14 21 0,4 12 0,-11-23 0,1-1 0,2 0 0,0-1 0,2 0 0,0-2 0,2 0 0,0-2 0,1 0 0,1-1 0,1-2 0,45 25 0,-28-19 0,-18-9 0,0-1 0,1-1 0,0-1 0,1-1 0,38 8 0,-60-16 0,49 8 0,1-1 0,1-3 0,103-4 0,-153-1 0,0-1 0,0 0 0,0 0 0,0 0 0,0-1 0,0 1 0,-1-1 0,1 0 0,-1 0 0,1 0 0,-1 0 0,0-1 0,0 1 0,0-1 0,0 0 0,0 0 0,0 0 0,-1 0 0,0-1 0,1 1 0,-1-1 0,-1 1 0,1-1 0,2-7 0,1-6 0,0 0 0,-2 0 0,0 0 0,1-27 0,-3 35-227,0 1-1,-1-1 1,0 1-1,0-1 1,-4-16-1,-2 9-6598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24575,'0'1'0,"0"0"0,1 0 0,-1 1 0,1-1 0,-1 0 0,1 0 0,0 0 0,-1 0 0,1 0 0,0-1 0,0 1 0,0 0 0,0 0 0,0 0 0,0-1 0,0 1 0,0 0 0,0-1 0,0 1 0,0-1 0,0 1 0,0-1 0,0 0 0,1 1 0,-1-1 0,0 0 0,2 0 0,39 5 0,-38-5 0,358 3 0,-186-5 0,-121-1-179,0-2 1,62-15-1,38-4-125,-2 1 515,-94 12-1003,96-5 1,-133 16-5188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24575,'138'2'0,"148"-5"0,-176-9 0,69-2 0,191 15-1365,-349-1-5461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24575,'16'0'0,"0"2"0,0 0 0,18 6 0,39 4 0,245-10 0,-163-4 0,-135 1 0,-1-2 0,0 0 0,0-1 0,0-1 0,0-1 0,18-8 0,62-17 0,29 6-1365,-106 21-5461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24575,'2'0'0,"0"0"0,0 0 0,1 1 0,-1-1 0,0 1 0,0-1 0,0 1 0,0 0 0,0 0 0,0 0 0,0 0 0,0 0 0,0 0 0,0 1 0,0-1 0,-1 1 0,1-1 0,-1 1 0,2 1 0,1 2 0,-1 0 0,0 0 0,0 0 0,0 1 0,-1-1 0,0 1 0,2 6 0,0 6 0,0 1 0,-2-1 0,1 33 0,-1 19 0,-6 163 0,3-223 0,-1-1 0,0 0 0,0 0 0,-1 0 0,-6 17 0,6-39 0,3-11 0,57-166 6,18-70-126,17-55-450,-38 175 570,35-160 684,-63 229-684,-24 66 0,0 1 0,1-1 0,0 0 0,0 1 0,0-1 0,0 1 0,0 0 0,1 0 0,0 1 0,0-1 0,7-5 0,-8 8 0,-1 0 0,1 0 0,0 1 0,-1-1 0,1 0 0,0 1 0,0 0 0,-1 0 0,1 0 0,0 0 0,0 0 0,0 0 0,-1 1 0,1-1 0,0 1 0,-1 0 0,1 0 0,0 0 0,-1 0 0,1 0 0,-1 0 0,0 1 0,1-1 0,-1 1 0,2 2 0,7 5 0,0 1 0,-1 1 0,14 18 0,-10-12 0,-1-4 0,1-1 0,0-1 0,1 0 0,0-1 0,0-1 0,18 8 0,27 18 0,-34-20 0,1-1 0,33 13 0,-31-16 0,52 32 0,-60-32-77,-17-9-4,-1-1 1,0 1-1,1 0 1,-1 0-1,0 0 1,0 0-1,0 1 1,0-1-1,-1 1 1,1 0-1,-1-1 1,1 1-1,-1 0 1,0 1-1,3 5 1,0 7-6746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24575,'121'-2'0,"133"4"0,-168 11 0,-55-8 0,56 3 0,29-8-1365,-90-1-5461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 24575,'11'0'0,"0"0"0,0 0 0,0 1 0,1 0 0,19 4 0,-27-3 0,0-1 0,0 1 0,0 0 0,-1 0 0,1 0 0,-1 0 0,1 1 0,-1-1 0,0 1 0,0 0 0,0 0 0,0 0 0,-1 0 0,1 1 0,-1-1 0,3 7 0,8 16 0,-2 1 0,-2 1 0,0 0 0,7 42 0,13 42 0,-14-61 0,12 77 0,-17-74 0,9 25 0,-12-53 0,0 0 0,-2 0 0,3 43 0,4 21 0,-1-16 0,-11-73 0,0-1 0,0 0 0,0 0 0,0 0 0,0 0 0,0 1 0,0-1 0,0 0 0,0 0 0,0 0 0,0 0 0,-1 0 0,1 1 0,0-1 0,0 0 0,0 0 0,0 0 0,0 0 0,0 0 0,-1 0 0,1 0 0,0 0 0,0 1 0,0-1 0,0 0 0,0 0 0,-1 0 0,1 0 0,0 0 0,0 0 0,0 0 0,0 0 0,-1 0 0,1 0 0,0 0 0,0 0 0,0 0 0,0 0 0,-1 0 0,1 0 0,0 0 0,0-1 0,0 1 0,0 0 0,-1 0 0,1 0 0,0 0 0,0 0 0,0 0 0,0 0 0,0 0 0,0-1 0,-1 1 0,-15-10 0,-14-13 0,-5-10 0,21 18 0,-2 0 0,0 2 0,0 0 0,-1 0 0,-26-13 0,3 4 0,32 17 0,0 0 0,0 1 0,0 0 0,-1 0 0,1 1 0,-1 0 0,0 0 0,0 1 0,-17-2 0,-50 1 0,-100 8 0,162-3 0,0 1 0,0 0 0,0 1 0,1 0 0,0 1 0,0 1 0,-23 13 0,-80 62 0,86-58 0,21-16 0,1 0 0,-1 1 0,1-1 0,0 2 0,1-1 0,0 1 0,1 0 0,0 1 0,0-1 0,1 1 0,-8 19 0,12-24 0,-1 1 0,1-1 0,0 1 0,0 0 0,0-1 0,1 1 0,0 0 0,0 0 0,1-1 0,-1 1 0,1 0 0,0-1 0,1 1 0,0-1 0,0 1 0,0-1 0,0 0 0,1 0 0,0 0 0,0 0 0,0 0 0,0 0 0,1-1 0,5 5 0,1 1 0,1-1 0,0-1 0,1 0 0,0 0 0,0-1 0,1-1 0,0 0 0,0-1 0,0 0 0,1-1 0,-1 0 0,27 2 0,13 0 0,1-3 0,56-4 0,-50 0 0,363 1-1365,-399 0-5461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24575,'0'-1'0,"1"0"0,-1 0 0,0 0 0,1 1 0,-1-1 0,1 0 0,-1 0 0,1 0 0,-1 0 0,1 1 0,-1-1 0,1 0 0,0 0 0,-1 1 0,1-1 0,0 1 0,0-1 0,0 1 0,0-1 0,-1 1 0,1-1 0,0 1 0,0 0 0,0-1 0,1 1 0,32-9 0,-18 6 0,48-15 0,1 4 0,109-11 0,-123 19 0,238-29-729,-187 24 729,90-3 0,-118 12 0,0-3 0,135-28 0,-179 29-311,-1 0 0,0 2 0,31 1 0,-39 2-5907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24575,'60'0'0,"-22"-2"0,1 2 0,-1 2 0,76 14 0,-88-11 0,51 3 0,21 4 0,-50-5 0,0-1 0,1-3 0,88-6 0,-26 0 0,-65 1 0,48-9 0,44-2 0,-128 13-273,-1-1 0,0 0 0,0 0 0,18-6 0,-11 2-6553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24575,'19'-1'0,"1"-1"0,32-7 0,-32 4 0,1 2 0,23-2 0,-16 4 0,0-1 0,54-10 0,-58 7 0,0 0 0,0 2 0,1 1 0,-1 1 0,1 1 0,-1 2 0,43 6 0,-58-5 0,1 1 0,-1-1 0,1 2 0,-1-1 0,0 1 0,-1 1 0,1-1 0,-1 1 0,0 1 0,-1 0 0,1 0 0,-1 0 0,-1 1 0,11 14 0,1 9 0,0 1 0,24 61 0,-16-33 0,-20-45 0,-2-1 0,0 1 0,-1 0 0,0 0 0,1 19 0,4 27 0,-1-16 0,-2 0 0,-3 0 0,-1 0 0,-8 67 0,4-90 0,-2 0 0,0-1 0,-12 30 0,0 1 0,16-165 0,4 99 0,0 1 0,1-1 0,0 0 0,1 1 0,1 0 0,10-18 0,10-23 0,49-113 0,-38 90 0,-4 12 0,-23 39 0,6-16 0,2 1 0,1 1 0,42-62 0,-61 101 0,0 0 0,1 0 0,-1 0 0,1 0 0,0 0 0,-1 0 0,1 0 0,0 0 0,-1 0 0,1 1 0,0-1 0,0 0 0,0 1 0,-1-1 0,1 0 0,0 1 0,0-1 0,0 1 0,0 0 0,0-1 0,0 1 0,0 0 0,0-1 0,1 1 0,-1 0 0,0 0 0,0 0 0,1 0 0,-1 1 0,0 0 0,0 0 0,0 0 0,0 0 0,0 1 0,0-1 0,0 0 0,0 0 0,-1 1 0,1-1 0,0 1 0,-1-1 0,0 0 0,1 1 0,-1-1 0,1 4 0,3 71 0,-4-73 0,-2 606-1365,2-587-5461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24575,'-2'1'0,"1"1"0,-1-1 0,1 0 0,-1 0 0,1 1 0,0-1 0,0 1 0,0-1 0,-1 1 0,1-1 0,1 1 0,-1 0 0,0-1 0,0 1 0,1 0 0,-2 4 0,-3 6 0,-92 200-434,2-2 12,42-98 78,5 2 0,-58 204 0,77-222 349,14-43 466,2 1 0,3 0-1,-4 67 1,3-26-471,4-45 0,0 56 0,7-92 0,0 0 0,1 1 0,0-1 0,1 0 0,0 0 0,2 0 0,-1-1 0,2 1 0,-1-1 0,2 0 0,0 0 0,1 0 0,0-1 0,11 14 0,10 14 0,-7-9 0,1-2 0,36 38 0,-52-60 0,2-1 0,-1 0 0,1 1 0,0-2 0,0 0 0,0 0 0,1 0 0,0-1 0,0 0 0,0-1 0,0 0 0,1 0 0,18 2 0,64 7 0,50 2 0,-134-14 9,27 1-234,44-6-1,-67 4 208,0-1 0,0-1 0,0 0-1,0-1 1,-1 0 0,0-1 0,16-8-1,74-45-1248,-74 37-5069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24575,'7'0'0,"49"0"0,1 2 0,70 11 0,-58-5 0,-1-2 0,126-7 0,-67-2 0,4 1 0,139 5 0,-268-4 0,-1 1 0,1 0 0,0 0 0,-1 0 0,1 0 0,-1 0 0,1 1 0,-1-1 0,1 0 0,-1 1 0,0-1 0,1 1 0,-1-1 0,1 1 0,-1 0 0,0 0 0,0-1 0,1 1 0,-1 0 0,0 0 0,0 0 0,0 0 0,0 1 0,0-1 0,0 0 0,0 0 0,1 3 0,-2-2 0,-1 0 0,1-1 0,-1 1 0,0 0 0,1-1 0,-1 1 0,0-1 0,0 1 0,0-1 0,0 1 0,0-1 0,0 1 0,0-1 0,-1 0 0,1 0 0,0 0 0,-1 0 0,1 0 0,-1 0 0,1 0 0,-1 0 0,1 0 0,-3 0 0,-48 23 0,-1-1 0,-79 20 0,40-13 0,-105 39-2450,171-62-3291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24575,'-1'19'0,"-1"0"0,-7 33 0,4-32 0,2 0 0,-2 25 0,3-6 0,2 0 0,2 0 0,1 0 0,10 43 0,-9-61-112,0-1-67,1 0 0,1 0 0,0 0 0,1-1 0,2 0 0,15 27 0,-15-33-6647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950 0 24575,'12'1'0,"-1"-1"0,1 2 0,0 0 0,-1 0 0,1 1 0,-1 0 0,0 1 0,0 0 0,0 1 0,0 0 0,-1 1 0,0 0 0,0 0 0,17 16 0,-3-4 0,0-2 0,53 26 0,20 12 0,-37-15 0,-23-16 0,61 50 0,-92-67 0,-1 0 0,1 0 0,-2 1 0,1 0 0,-1 0 0,0 0 0,0 1 0,-1-1 0,0 1 0,0 0 0,-1 0 0,0 0 0,0 0 0,0 12 0,1 16 0,-1-1 0,-5 39 0,1-20 0,1-42-42,0 1 0,-1-1 0,0 0-1,-1 0 1,0 0 0,-1 0 0,-9 18-1,-47 76-465,32-61 426,-47 72-614,-6-4 1,-166 181-1,47-64-1161,-43 46 399,156-176 1086,54-61 615,-2 0 0,-1-2 0,-49 38 1,67-61-236,-272 186 805,259-183-1360,5-5-2189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1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24575,'172'13'18,"-1"0"-233,1585-13-7755,-808-1 11345,-903-3-2566,-29-2-5017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24575,'0'39'0,"7"63"0,-4-87 0,0 0 0,1 0 0,1 0 0,0-1 0,1 1 0,0-1 0,10 15 0,-8-14 0,-1 1 0,-1 0 0,-1 1 0,0-1 0,4 31 0,8 22 0,-16-60 0,1 1 0,-2 1 0,1-1 0,-1 0 0,-1 0 0,1 0 0,-2 0 0,-3 13 0,-2 34 0,6-39 0,-1 1 0,0 0 0,-2-1 0,0 0 0,-1 0 0,-8 19 0,13-35 0,0-1 0,-1 0 0,1 0 0,-1 1 0,1-1 0,-1 0 0,0 0 0,1 0 0,-1 0 0,0 0 0,0 0 0,0 0 0,0 0 0,0 0 0,0 0 0,0 0 0,0-1 0,0 1 0,0 0 0,0-1 0,0 1 0,-1-1 0,1 1 0,0-1 0,0 1 0,-1-1 0,1 0 0,0 0 0,-1 0 0,1 0 0,0 0 0,-1 0 0,1 0 0,0 0 0,0 0 0,-1-1 0,1 1 0,0 0 0,0-1 0,-2 0 0,1-1 0,0 1 0,1-1 0,-1 1 0,1-1 0,-1 0 0,1 0 0,0 1 0,0-1 0,0 0 0,0 0 0,0 0 0,0-1 0,0 1 0,1 0 0,-1 0 0,1 0 0,-1 0 0,1-1 0,0 1 0,0 0 0,0 0 0,0-1 0,1-3 0,2-2 0,-1 0 0,1-1 0,0 1 0,1 0 0,0 0 0,0 1 0,8-11 0,15-30 0,-26 46 0,0 0 0,-1 0 0,1 0 0,0 0 0,0 0 0,0 0 0,0 1 0,0-1 0,0 0 0,1 1 0,-1-1 0,1 1 0,-1-1 0,1 1 0,-1 0 0,1-1 0,0 1 0,0 0 0,-1 0 0,1 0 0,0 0 0,3 0 0,-3 1 0,0 0 0,0 0 0,0 1 0,0-1 0,0 1 0,0-1 0,0 1 0,0-1 0,0 1 0,-1 0 0,1 0 0,0 0 0,0 0 0,-1 1 0,1-1 0,0 0 0,2 4 0,4 4 0,1 1 0,-2 1 0,1 0 0,-1 0 0,8 19 0,0 7 0,14 53 0,-7-21 0,-11-32 0,-2 1 0,-1-1 0,-2 1 0,1 40 0,-5 156 0,-4-119 0,2-104 0,-1-1 0,0 0 0,0 0 0,-1 1 0,0-1 0,-1 0 0,-6 14 0,3-65 0,7 19 0,1 0 0,7-34 0,4-27 0,2-13 0,-4 41 0,-8 40 0,1 1 0,0-1 0,0 1 0,2 0 0,0 1 0,12-22 0,-14 40 0,-1 0 0,0 0 0,0 1 0,-1 0 0,0-1 0,2 8 0,-3-10 0,13 30 0,2-2 0,24 40 0,16 28 0,-53-94-124,0 0 0,0 0 0,1-1 0,0 1 0,0-1 0,0 0-1,0 0 1,1 0 0,-1 0 0,7 3 0,2 1-6702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24575,'2'32'0,"1"1"0,8 32 0,0 6 0,0-10 0,-6-40 0,-1 0 0,0 28 0,-3-41 12,-1 1 0,1-1 0,0 0 0,1 1 0,-1-1 0,2 0 0,-1 0 0,1 0 0,7 13 0,-7-17-90,0 0 0,0 0 0,0 0-1,0-1 1,1 1 0,-1-1 0,1 0 0,0 0 0,0 0-1,0 0 1,0-1 0,0 1 0,1-1 0,-1 0 0,1-1-1,0 1 1,-1-1 0,6 1 0,9 1-6748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0,0 1 0,0-1 0,0 1 0,0-1 0,-1 1 0,1-1 0,0 1 0,0 0 0,0-1 0,-1 1 0,1 0 0,0 0 0,-1 0 0,1 0 0,-1-1 0,1 1 0,-1 0 0,1 0 0,-1 0 0,0 0 0,1 0 0,-1 0 0,0 0 0,0 2 0,6 35 0,-5-26 0,9 40 0,-4-25 0,-2 1 0,3 45 0,-8-43 0,2-1 0,1 1 0,9 43 0,-8-58 0,6 26 0,-8-39 0,-1-1 0,0 0 0,1 0 0,-1 0 0,1 0 0,-1 1 0,1-1 0,0 0 0,-1 0 0,1 0 0,0 0 0,0 0 0,0-1 0,0 1 0,0 0 0,0 0 0,0-1 0,0 1 0,0 0 0,0-1 0,0 1 0,0-1 0,0 1 0,1-1 0,-1 0 0,1 1 0,0-2 0,-1 1 0,0-1 0,0 1 0,0-1 0,1 0 0,-1 1 0,0-1 0,0 0 0,0 0 0,0 0 0,0 0 0,-1 0 0,1 0 0,0 0 0,0 0 0,-1 0 0,1 0 0,0-1 0,-1 1 0,1 0 0,-1 0 0,1-2 0,12-38 0,-11 30 0,1 2 0,3-10 0,0 0 0,1 0 0,16-27 0,11-26 0,-27 54 0,1 1 0,1-1 0,0 2 0,13-18 0,-21 32 0,0 1 0,0-1 0,0 1 0,0 0 0,0-1 0,0 1 0,0 0 0,0 0 0,0 0 0,1 0 0,-1 0 0,1 0 0,-1 0 0,0 1 0,1-1 0,0 0 0,-1 1 0,1-1 0,-1 1 0,1-1 0,0 1 0,-1 0 0,1 0 0,-1 0 0,1 0 0,0 0 0,-1 0 0,1 0 0,0 1 0,-1-1 0,1 0 0,0 1 0,-1-1 0,1 1 0,-1 0 0,1 0 0,-1-1 0,3 3 0,3 4 0,0 0 0,0 0 0,-1 1 0,0-1 0,8 16 0,7 7 0,19 23 0,-30-36 0,2-1 0,22 23 0,56 53 0,-50-57-1365,-28-26-5461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24575,'52'-2'0,"-27"1"0,0 0 0,49 7 0,-67-5 0,0 0 0,0 1 0,1 0 0,-2 1 0,1 0 0,0 0 0,-1 0 0,1 0 0,-1 1 0,0 0 0,0 1 0,0-1 0,-1 1 0,8 9 0,203 258 0,-186-232 0,-12-18 0,-1 1 0,24 45 0,-22-36 0,1 0 0,47 56 0,4 5 0,141 203 0,-199-279 0,6 8 0,1 0 0,2-1 0,38 33 0,-22-26 0,107 81 0,-122-96 0,1-1 0,1-1 0,0-1 0,37 13 0,-34-21 0,-1 0 0,1-2 0,0-1 0,0-1 0,1-2 0,47-6 0,-72 6 0,1 0 0,-1 0 0,0-1 0,0 1 0,1-1 0,-1 0 0,0 0 0,-1 0 0,1 0 0,0-1 0,-1 0 0,1 0 0,-1 0 0,0 0 0,0 0 0,0 0 0,3-5 0,5-8 0,0-2 0,13-29 0,2-3 0,3-1 0,36-86 0,-47 96 0,41-85 0,113-177 0,-116 223 0,3 3 0,113-115 0,-108 134-486,2 4-1,2 2 1,2 3-1,3 3 1,1 3-1,110-45 1,-137 70 486,0 3 0,90-18 0,-36 10 0,-59 15 0,1 1 0,0 3 0,67 1 0,-7 1 0,-3-9 0,-62 5 0,44 0 0,-68 6 0,0 1 0,-1 0 0,1 1 0,-1 0 0,1 1 0,-1 1 0,14 5 0,13 7 902,-11-6-107,-1 2 1,49 28-1,-48-18-748,-1 1-1,32 34 1,-2-1-70,-47-48-101,0 1 0,-2 1 0,1 0 0,-1 0 0,0 1 0,-1 0-1,0 0 1,-1 1 0,-1 0 0,6 12 0,-7-7-6702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24575,'1'0'0,"1"1"0,-1-1 0,0 1 0,0-1 0,0 1 0,0 0 0,0-1 0,0 1 0,0 0 0,0 0 0,0-1 0,-1 1 0,1 0 0,0 0 0,0 0 0,-1 0 0,1 0 0,-1 0 0,1 0 0,-1 1 0,1-1 0,-1 0 0,1 0 0,-1 0 0,0 0 0,0 1 0,0 1 0,5 38 0,-5-36 0,0 139 0,2 18 0,-3-161 0,1 0 0,1 1 0,-1-1 0,0 1 0,0-1 0,0 1 0,1-1 0,-1 1 0,1-1 0,-1 0 0,1 1 0,-1-1 0,1 0 0,0 0 0,0 1 0,0-1 0,-1 0 0,3 2 0,-2-4 0,-1 1 0,1-1 0,0 1 0,0 0 0,-1-1 0,1 1 0,0-1 0,-1 0 0,1 1 0,-1-1 0,1 1 0,-1-1 0,1 0 0,-1 0 0,1 1 0,-1-1 0,0 0 0,1 0 0,-1 1 0,0-1 0,0 0 0,1 0 0,-1 0 0,0 1 0,0-1 0,0 0 0,0 0 0,0 0 0,0 0 0,0 1 0,-1-3 0,7-35 0,0 0 0,14-38 0,25-30 0,-34 70 0,19-40 0,-17 43 0,-4 15 0,0 0 0,21-28 0,-18 28 0,-1 1 0,11-25 0,-19 35 9,1-1-1,0 1 1,1 0-1,0 0 1,0 1 0,0 0-1,1-1 1,0 2-1,0-1 1,0 1-1,1 0 1,0 0-1,9-4 1,-5 3-174,0 1 0,0 1 0,0 0 0,1 0 0,0 1 0,0 0 0,-1 1 0,18 0 0,-7 1-6661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24575,'-1'55'0,"3"64"0,-2-116 0,1-1 0,-1 1 0,1-1 0,-1 1 0,1-1 0,0 1 0,0-1 0,0 0 0,0 1 0,1-1 0,-1 0 0,1 0 0,-1 0 0,1 0 0,0 0 0,-1 0 0,1-1 0,0 1 0,0-1 0,1 1 0,-1-1 0,0 0 0,0 1 0,1-1 0,3 1 0,7 2 0,-1-1 0,1-1 0,0 0 0,14 0 0,12 3 0,-16-2 0,1-1-1,-1-1 1,1-1-1,-1-1 0,1-2 1,-1 0-1,41-11 1,-3-4-582,97-43 0,-136 49 679,1-1 1,-1-1-1,-1-1 0,-1 0 1,0-2-1,-1 0 0,0-2 1,-2 0-1,0 0 1,-1-2-1,23-39 0,-34 47-97,0 0 0,0 0 0,-1-1 0,-1 1 0,3-27 0,1 0 0,-5 32 0,0 0 0,-1 0 0,-1 0 0,1 0 0,-1 0 0,0 0 0,-1 0 0,-2-9 0,3 15 0,-1 0 0,1 0 0,-1 0 0,0 0 0,0 1 0,0-1 0,0 0 0,0 0 0,0 1 0,-1-1 0,1 1 0,0-1 0,-1 1 0,1-1 0,-1 1 0,1 0 0,-1 0 0,0 0 0,0 0 0,0 0 0,1 0 0,-1 0 0,0 1 0,0-1 0,0 1 0,0-1 0,0 1 0,0 0 0,0 0 0,0-1 0,0 2 0,0-1 0,0 0 0,0 0 0,0 1 0,-4 0 0,1 1 0,0-1 0,1 1 0,-1 0 0,1 0 0,0 0 0,0 0 0,-1 1 0,2 0 0,-1 0 0,0 0 0,0 0 0,1 0 0,0 1 0,0 0 0,0 0 0,0 0 0,0 0 0,-3 7 0,-4 10 0,0 1 0,-10 39 0,0-2 0,-108 225 0,88-179 0,-28 113 0,67-213 0,-11 46 0,11-49 0,1 0 0,0-1 0,-1 1 0,1 0 0,0 0 0,0-1 0,0 1 0,0 0 0,0 0 0,1-1 0,-1 1 0,1 0 0,-1-1 0,1 1 0,-1 0 0,1-1 0,0 1 0,-1-1 0,1 1 0,0-1 0,0 1 0,0-1 0,1 0 0,1 2 0,-2-2 0,0-1 0,0 0 0,1 0 0,-1 0 0,0 0 0,0 0 0,0 0 0,0-1 0,1 1 0,-1 0 0,0-1 0,0 1 0,0 0 0,0-1 0,0 1 0,0-1 0,0 0 0,0 1 0,0-1 0,0 0 0,0 0 0,0 1 0,0-1 0,-1 0 0,1 0 0,0 0 0,-1 0 0,2-2 0,19-32 0,-20 32 0,167-297 0,-130 225 0,-29 54 0,1 0 0,0 1 0,2 0 0,1 1 0,0 0 0,20-21 0,30-47 0,-47 67 0,-1-2 0,14-24 0,-17 27 0,0 0 0,1 1 0,25-29 0,-20 30 0,1 0 0,0 1 0,1 0 0,33-18 0,-40 27 0,0 1 0,0 1 0,1 0 0,-1 0 0,1 1 0,0 1 0,0 1 0,1 0 0,18 0 0,-23 1 0,-1 2 0,0-1 0,1 1 0,-1 1 0,0-1 0,0 2 0,0-1 0,0 1 0,15 7 0,-19-6 0,1-1 0,-1 1 0,0 0 0,0 0 0,-1 0 0,1 1 0,-1-1 0,0 1 0,0 0 0,0 1 0,-1-1 0,0 1 0,0-1 0,0 1 0,2 7 0,13 33 0,31 52 0,2 6 0,26 47 0,-73-141 0,0-1 0,1 0 0,0 0 0,1-1 0,0 1 0,0-1 0,1 0 0,0-1 0,0 0 0,15 12 0,2 3 0,-20-17 0,0-1 0,1 1 0,-1-1 0,1 0 0,0 0 0,0-1 0,1 1 0,-1-1 0,1 0 0,-1-1 0,1 1 0,0-1 0,0 0 0,0-1 0,0 1 0,1-1 0,8 0 0,34 0-1365,-27-2-5461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24575,'-4'1'0,"0"-1"0,1 1 0,-1 0 0,0 0 0,1 1 0,-1-1 0,1 1 0,0 0 0,-1 0 0,1 0 0,0 0 0,0 0 0,0 1 0,1-1 0,-1 1 0,0 0 0,-2 4 0,-42 62 0,34-48 0,-149 229 0,127-199 33,26-39-313,0 0 1,1 0-1,0 1 0,-10 23 1,13-20-6547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24575,'805'0'0,"-768"-2"0,1-1 0,68-17 0,-67 11 0,0 2 0,56-3 0,-71 8 0,-1-1 0,31-7 0,-5 0 0,-10 0-1365,-23 4-5461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0 24575,'-1'60'0,"-1"-22"0,3 1 0,1-1 0,13 75 0,-10-89 0,0 0 0,-2 0 0,-1 0 0,-1 0 0,-1 0 0,-1 0 0,-8 45 0,5-59 0,0-1 0,0 0 0,-1 0 0,0 0 0,0 0 0,-1-1 0,0 0 0,-1 0 0,0-1 0,-11 10 0,-2 1 0,-1-1 0,-41 25 0,6-12 0,-112 44 0,131-55 0,30-15 0,0 0 0,0-1 0,0 1 0,-1-2 0,1 1 0,-1-1 0,-8 2 0,-212 42 24,131-24-1413,76-17-5437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2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24575,'52'-19'0,"-38"16"0,0 1 0,0 0 0,0 0 0,0 2 0,0-1 0,0 2 0,0 0 0,0 1 0,0 0 0,-1 1 0,1 1 0,-1 0 0,1 1 0,14 7 0,-6 1 0,-17-12 0,0 1 0,0 1 0,-1-1 0,1 1 0,-1 0 0,1 0 0,-1 0 0,0 0 0,0 1 0,-1 0 0,1-1 0,-1 1 0,0 1 0,0-1 0,0 0 0,0 1 0,-1 0 0,0-1 0,0 1 0,0 0 0,1 7 0,5 73 0,-7-62 0,0 0 0,7 29 0,-2-19 0,2 63 0,3 17 0,-4-60 0,-3 0 0,-2 0 0,-6 57 0,2-42 0,5 73 0,-3-139 0,0-1 0,0 1 0,0 0 0,0-1 0,0 1 0,1-1 0,-1 1 0,0-1 0,1 1 0,-1-1 0,1 1 0,0-1 0,-1 1 0,1-1 0,0 0 0,0 1 0,0-1 0,0 0 0,0 0 0,0 1 0,0-1 0,0 0 0,1 0 0,2 1 0,-3-2 0,1 1 0,0-1 0,0-1 0,-1 1 0,1 0 0,0 0 0,0-1 0,-1 1 0,1 0 0,0-1 0,-1 0 0,1 1 0,0-1 0,-1 0 0,1 0 0,-1 0 0,1 0 0,1-2 0,5-4 0,0 0 0,-1 0 0,1-1 0,-2-1 0,1 1 0,7-13 0,117-219 0,-14 22 0,-109 204 0,-2-1 0,1 1 0,6-26 0,-10 28 0,1 1 0,0-1 0,1 0 0,0 1 0,1 0 0,13-19 0,-8 18 0,-1 0 0,-1-1 0,0 0 0,-1-1 0,0 0 0,-1 0 0,-1 0 0,0-1 0,-1 0 0,-1 0 0,4-24 0,-18 114 0,3-26 0,-3 69 0,10-83 0,0 2 0,5 45 0,-3-69 0,0 0 0,1 0 0,1-1 0,0 0 0,0 0 0,1 0 0,9 15 0,24 49 0,-32-59 0,1-2 0,1 1 0,1-1 0,0 0 0,1-1 0,12 15 0,16 12 0,-16-15 0,2-1 0,1-1 0,1-1 0,40 27 0,-51-40 0,0 0 0,0-2 0,1 0 0,0 0 0,1-2 0,0 0 0,0-1 0,0 0 0,0-2 0,1 0 0,29 1 0,-29-3 0,0 0 0,1-1 0,-1-1 0,0-1 0,0-1 0,0 0 0,0-1 0,0-1 0,-1-1 0,33-16 0,-21 7 0,106-65 0,-121 69 0,0 0 0,-1 0 0,0-1 0,0-1 0,-2 0 0,20-27 0,-24 28 0,4-3 0,-1 0 0,-1-1 0,-1 0 0,0 0 0,-1-1 0,8-31 0,-6 7 0,-2-1 0,-2-1 0,0-56 0,-6 74-1365,1 3-5461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2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1 0,0-1 0,0 1 0,0 0 0,0-1 0,0 1 0,0 0 0,0-1 0,0 1 0,-1 0 0,1 0 0,0 0 0,0 0 0,-1 0 0,1 0 0,0 0 0,-1 0 0,1 0 0,-1 0 0,0 0 0,1 0 0,-1 0 0,0 1 0,0-1 0,1 0 0,-1 2 0,4 38 0,-3-36 0,12 104 0,-7-68 0,2 64 0,-7-78 0,2 0 0,1 0 0,13 46 0,-10-45 0,0 0 0,-2 0 0,1 36 0,-3-38 0,0-1 0,12 44 0,-14-62 0,-1-6 0,0-1 0,0 1 0,0 0 0,0-1 0,0 1 0,0 0 0,0-1 0,1 1 0,-1 0 0,0-1 0,0 1 0,0 0 0,1-1 0,-1 1 0,0-1 0,1 1 0,-1-1 0,1 1 0,-1-1 0,0 1 0,1-1 0,-1 1 0,1-1 0,-1 1 0,1-1 0,0 0 0,-1 1 0,1-1 0,-1 0 0,1 1 0,0-1 0,-1 0 0,2 0 0,13-17 0,5-34 0,14-41 0,-20 58 0,17-70 0,-28 92 0,0 1 0,1-1 0,1 1 0,0 0 0,0 0 0,1 0 0,1 1 0,8-12 0,-11 17 0,0-1 0,1 1 0,0 0 0,0 1 0,0-1 0,0 1 0,1 0 0,-1 0 0,1 1 0,0-1 0,0 1 0,0 1 0,1-1 0,-1 1 0,13-3 0,-6 4 0,1 0 0,0 0 0,0 1 0,-1 1 0,1 0 0,21 5 0,-30-5 0,0 0 0,-1 1 0,1 0 0,-1 0 0,1 0 0,-1 1 0,0-1 0,0 1 0,0 0 0,0 0 0,0 1 0,-1-1 0,1 1 0,-1-1 0,0 1 0,0 0 0,0 0 0,-1 1 0,1-1 0,-1 1 0,2 5 0,59 212 0,-33-109 0,-5 12 0,-11-14-1365,-9-94-5461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24575,'9'1'0,"0"0"0,0 0 0,0 1 0,-1 0 0,1 0 0,0 1 0,-1 0 0,0 1 0,1 0 0,-1 0 0,8 6 0,36 17 0,-28-18 0,0-1 0,0-2 0,1 0 0,0-1 0,39 1 0,132-6 0,-86-3 0,-82 3 0,0 0 0,-1-3 0,51-9 0,-25 0-18,-20 5-655,42-14-1,-60 15-6152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2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24575,'1'10'0,"1"0"0,0 1 0,1-1 0,0 0 0,0 0 0,1 0 0,5 10 0,14 40 0,-2 16 0,-13-54 0,-2 0 0,-1 0 0,0 1 0,2 38 0,-5-31 0,9 46 0,1-2 0,-2 7 0,-3-42 0,0 64 0,-5-86 0,0 0 0,2 0 0,-1 0 0,2-1 0,0 0 0,1 0 0,10 18 0,8 25 0,-19-49-67,-2-9 234,-1-19-1632,-2 2-5361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2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 0 0,-1 0 0,0 0 0,1 0 0,-1 0 0,0 1 0,1-1 0,-1 1 0,0-1 0,0 1 0,0 0 0,-1 0 0,1 0 0,0 0 0,-1 0 0,1 0 0,1 4 0,22 43 0,-6 36 0,-11-40 0,20 102 0,-18-89 0,-2-14 0,-2 0 0,1 55 0,-8-23-1365,1-55-5461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2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24575,'601'0'-599,"-554"-2"599,51-9 0,39-2 0,9 0 0,14 0 0,-118 11 0,54-10 0,-8 0 0,133-12 0,-160 9-1265,-45 10-5062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24575,'0'1'0,"0"0"0,1 0 0,-1 0 0,1 0 0,-1 0 0,0-1 0,1 1 0,0 0 0,-1 0 0,1-1 0,-1 1 0,1 0 0,0 0 0,0-1 0,-1 1 0,1-1 0,0 1 0,0-1 0,0 1 0,-1-1 0,1 1 0,0-1 0,0 0 0,0 0 0,1 1 0,32 7 0,-18-4 0,5 1 0,1 0 0,-1-1 0,1-1 0,0-1 0,29-2 0,24 3 0,-5 9 0,-52-8 0,1 0 0,26 1 0,51 7 0,-70-7 0,53 3 0,702-9 0,-765 0 0,0-1 0,-1 0 0,19-5 0,36-5 0,-27 6-1365,-27 0-5461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24575,'88'-2'0,"-52"-1"0,0 2 0,-1 2 0,1 1 0,0 1 0,51 13 0,104 55 0,-174-65 0,0 1 0,0 1 0,-1 1 0,-1 0 0,1 1 0,-1 0 0,23 22 0,-29-23 0,0 0 0,-1 1 0,0 0 0,-1 0 0,0 1 0,-1 0 0,0 0 0,0 0 0,-1 1 0,-1 0 0,6 22 0,-1 8 0,-2-1 0,-2 2 0,-1 42 0,-3-15 0,1-33 0,-2-1 0,-1 1 0,-2 0 0,-2-1 0,-13 55 0,-51 145 0,67-231 0,1 1 0,-1-1 0,1 1 0,1 0 0,-1-1 0,1 1 0,0 0 0,0-1 0,0 1 0,1 0 0,0-1 0,2 8 0,-2-10 0,1 0 0,0-1 0,-1 0 0,1 1 0,0-1 0,0 0 0,0 0 0,0 0 0,1 0 0,-1 0 0,1 0 0,-1-1 0,1 1 0,-1-1 0,1 0 0,0 0 0,-1 0 0,1 0 0,0 0 0,0-1 0,0 1 0,0-1 0,0 0 0,0 1 0,3-2 0,9 2-48,-1-1-1,1-1 0,0-1 1,0 0-1,-1-1 0,0 0 1,1-1-1,-1-1 0,-1 0 1,1-1-1,21-13 0,6-7-221,-2-2-1,45-42 1,-33 28 192,137-125 78,-160 141 0,140-152 0,-71 70 0,-66 72 0,46-70 0,-6 7 0,-36 49 0,-2-1 0,-2-1 0,-2-2 0,-3-1 0,20-60 0,-42 104 164,0 0-1,-1 0 1,0 0 0,-1-1-1,0 1 1,-1 0 0,0-1 0,-2-15-1,1 26-163,0 1 0,0 0 0,1 0 0,-1-1 0,0 1 0,-1 0 0,1-1 0,0 1 0,0 0 0,0-1 0,0 1 0,0 0 0,0 0 0,0-1 0,0 1 0,0 0 0,-1 0 0,1-1 0,0 1 0,0 0 0,0 0 0,-1-1 0,1 1 0,0 0 0,0 0 0,0 0 0,-1-1 0,1 1 0,0 0 0,0 0 0,-1 0 0,1 0 0,0 0 0,-1 0 0,1 0 0,0-1 0,0 1 0,-1 0 0,1 0 0,0 0 0,-1 0 0,1 0 0,0 0 0,-1 0 0,1 1 0,-15 10 0,-11 22 0,-219 358 0,205-310 0,-4 9 0,26-54 0,1 0 0,1 1 0,3 1 0,-10 40 0,-2-3 0,15-50 0,2 0 0,1 0 0,-6 39 0,11-46 0,-23 331 0,25-332 0,0 0 0,1 0 0,1 0 0,0-1 0,1 1 0,1-1 0,1 1 0,0-1 0,1 0 0,1-1 0,0 0 0,1 0 0,1 0 0,0-1 0,14 16 0,0-5 0,0 0 0,2-2 0,0-1 0,2-1 0,0-1 0,1-2 0,1 0 0,61 26 0,-48-30 0,0-2 0,0-2 0,1-1 0,70 4 0,-85-13 0,0-2 0,41-8 0,-21 3 0,-5 2-195,-1-3 0,-1-1 0,1-2 0,-2-2 0,1-2 0,61-32 0,-75 31-6631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24575,'3'1'0,"0"-1"0,0 1 0,0 0 0,0 0 0,0 0 0,0 0 0,-1 0 0,1 1 0,0-1 0,0 1 0,-1 0 0,1 0 0,-1 0 0,0 0 0,0 0 0,0 0 0,0 1 0,0-1 0,3 5 0,31 60 0,-24-44 0,3 4 0,-9-17 0,0 1 0,-1-1 0,0 1 0,7 23 0,10 37 0,-16-55 0,0 0 0,-1 0 0,-1 1 0,-1 0 0,3 29 0,6 65 0,-7-76 0,2 46 0,0-34 0,-7-47 0,0 1 0,1 0 0,-1 0 0,0-1 0,0 1 0,1 0 0,-1-1 0,1 1 0,-1-1 0,1 1 0,-1 0 0,1-1 0,-1 1 0,1-1 0,-1 1 0,1-1 0,-1 0 0,1 1 0,0-1 0,-1 0 0,1 1 0,1-1 0,-1 0 0,0 0 0,0 0 0,0-1 0,0 1 0,0 0 0,0-1 0,0 1 0,0-1 0,0 0 0,0 1 0,0-1 0,-1 1 0,1-1 0,0 0 0,0 0 0,-1 0 0,1 1 0,0-1 0,-1 0 0,2-2 0,49-81 0,-15 20 0,16-17 0,192-289 0,-232 353 0,66-84 0,-68 91 0,0 0 0,0 0 0,1 1 0,0 1 0,1 0 0,-1 0 0,15-5 0,-19 9 0,1 0 0,1 1 0,-1 0 0,1 0 0,-1 1 0,1 0 0,-1 1 0,14-1 0,-16 2 0,0 1 0,0 0 0,0 0 0,-1 0 0,1 1 0,-1 0 0,1 0 0,-1 0 0,0 1 0,1 0 0,-1 0 0,-1 0 0,10 8 0,-8-5 0,0 1 0,0-1 0,-1 1 0,0 0 0,0 0 0,-1 1 0,0-1 0,5 14 0,-5-11 0,1 0 0,0 0 0,1-1 0,12 17 0,-11-16 0,0 0 0,-1 1 0,-1 0 0,0 1 0,0-1 0,-1 1 0,0 0 0,3 22 0,10 27 0,-1 4 0,-14-53 0,0 1 0,2-1 0,-1 1 0,11 22 0,-7-18 0,-1 0 0,0 0 0,-2 1 0,0-1 0,3 35 0,0-3 0,-1 1-1365,-4-28-5461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24575,'0'731'0,"1"-712"0,1 0 0,7 33 0,4 33 0,-10-41 0,2-1 0,13 50 0,1 5 0,-12-41 0,-6-40 0,1 0 0,1 0 0,0 0 0,1 0 0,1 0 0,8 17 0,-4-11 0,-1 1 0,-1-1 0,-1 2 0,-1-1 0,-1 1 0,1 28 0,-6-75 0,1 1 0,-1 0 0,-1 0 0,0 0 0,-2 1 0,0-1 0,-2 1 0,-8-23 0,-4-4 0,2 0 0,2-1 0,3-1 0,-7-56 0,2 18 0,3 19 0,0 6 0,2-1 0,-4-123 0,13 43 0,6-116 0,-4 257 0,0-1 0,0 1 0,1-1 0,-1 1 0,1 0 0,-1-1 0,1 1 0,0 0 0,0 0 0,0-1 0,0 1 0,1 0 0,-1 0 0,1 0 0,-1 1 0,1-1 0,0 0 0,-1 0 0,1 1 0,0-1 0,0 1 0,4-3 0,-2 3 0,0-1 0,1 1 0,-1 0 0,1 0 0,-1 0 0,1 1 0,-1 0 0,1 0 0,0 0 0,-1 0 0,7 2 0,1 0 0,0 1 0,-1 0 0,1 0 0,-1 2 0,0-1 0,-1 1 0,1 1 0,17 12 0,72 58 0,15 12 0,-104-78-111,2 1-68,-1 0 0,1-1 0,1 0-1,0-1 1,0-1 0,30 13 0,-26-17-6647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24575,'34'-1'0,"1"2"0,-1 2 0,49 9 0,-66-8 0,23 6 0,0-2 0,0-2 0,64 2 0,221-24-239,-153 4-593,-110 11 509,1-4-1,72-15 1,-75 10 381,2 3 0,-1 2 0,83 4 0,-138 1 93,0 0 0,-1 0 0,1 0-1,0-1 1,-1 0 0,1 0 0,0 0-1,-1 0 1,0-1 0,1 0 0,6-4-1,-12 6-171,0 0-1,0 0 1,0-1-1,0 1 1,0 0-1,0 0 1,0 0-1,0-1 1,0 1 0,0 0-1,0 0 1,0-1-1,0 1 1,0 0-1,0 0 1,0 0-1,0-1 1,0 1-1,0 0 1,0 0-1,0-1 1,0 1-1,0 0 1,0 0 0,-1 0-1,1 0 1,0-1-1,0 1 1,0 0-1,0 0 1,0 0-1,-1 0 1,1-1-1,0 1 1,0 0-1,0 0 1,-1 0-1,1 0 1,0 0-1,0 0 1,0 0 0,-1 0-1,1 0 1,0 0-1,0 0 1,-1 0-1,1 0 1,0 0-1,0 0 1,0 0-1,-1 0 1,1 0-1,0 0 1,-1 0-1,1 0-162,-12-2-6642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24575,'2'53'0,"13"80"0,-12-117 0,2 46 0,-5-49 0,1-1 0,0 1 0,1 0 0,0 0 0,1-1 0,0 1 0,11 23 0,-7-18 0,-1 1 0,0 0 0,-2 0 0,0 0 0,-1 0 0,-1 1 0,-1 21 0,6 36 0,30 190 0,-13-93 0,-12-105 0,-7-44 0,-1-1 0,1 35 0,-6 32 0,-23-180 0,19 10 0,3 37 0,-8-42 0,1 16 0,4 1 0,6-124 0,2 64 0,-5-11 0,5-152 0,0 270 0,1 0 0,1 0 0,1 0 0,1 0 0,0 1 0,1 0 0,2 1 0,0 0 0,0 0 0,2 1 0,22-25 0,-3 0 0,-25 33 0,1 0 0,0 0 0,0 0 0,1 1 0,15-13 0,12-7 0,-28 21 0,1 1 0,-1 0 0,1 0 0,0 0 0,0 1 0,1 0 0,-1 1 0,1 0 0,0 0 0,1 1 0,-1 0 0,0 0 0,18-1 0,4 2 0,0 1 0,-1 1 0,1 2 0,-1 2 0,1 0 0,-1 2 0,-1 1 0,1 2 0,31 13 0,33 14 0,-60-25 0,-1 2 0,52 28 0,-33-13 0,-35-20 0,-1 1 0,1 1 0,-2 0 0,22 18 0,-33-24 0,1 1 0,-1-1 0,-1 1 0,1 0 0,0 0 0,-1 0 0,0 1 0,0-1 0,-1 1 0,0 0 0,0 0 0,0 0 0,0 0 0,-1 0 0,0 0 0,0 0 0,-1 12 0,-1-12-97,0 0-1,0 0 1,-1 1-1,0-1 1,0-1-1,0 1 1,-1 0-1,0 0 1,0-1-1,0 0 1,-1 0-1,0 0 0,-7 7 1,-1 4-6729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24575,'0'-1'0,"0"-1"0,1 1 0,-1-1 0,1 1 0,0 0 0,-1-1 0,1 1 0,0 0 0,0 0 0,0-1 0,0 1 0,0 0 0,0 0 0,0 0 0,0 0 0,0 0 0,0 1 0,1-1 0,-1 0 0,0 0 0,3 0 0,34-14 0,-30 12 0,121-49 0,81-26 0,-163 55 0,4 0 0,-17 14 0,0 1 0,0 2 0,1 1 0,52 0 0,-68 4 0,0-1 0,35-8 0,31-2 0,295 11 0,-181 2 0,-177-2-227,-1-1-1,1-2 1,0 0-1,-1-1 1,35-14-1,-40 13-6598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24575,'-6'1'0,"0"0"0,0 0 0,0 1 0,0 0 0,1 0 0,-1 0 0,0 1 0,1 0 0,0 0 0,0 0 0,0 1 0,0 0 0,-7 6 0,-58 64 0,65-68 0,-6 9 0,1 1 0,0 0 0,2 1 0,-1 0 0,2 0 0,0 1 0,2-1 0,0 2 0,-4 21 0,-9 30 0,1-20 0,11-34 0,0-1 0,2 1 0,0 0 0,0 0 0,-1 27 0,-7 94 0,0 28 0,13-135 0,2 0 0,8 38 0,-6-40 0,-2-14 0,1-1 0,0 0 0,0 0 0,2 0 0,0-1 0,0 0 0,12 18 0,-7-13 0,3 5-341,1-1 0,1-1-1,30 29 1,-35-39-6485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24575,'52'-19'0,"2"12"0,0 3 0,103 6 0,-46 1 0,-106-3 0,0 0 0,0 1 0,0-1 0,0 1 0,0 0 0,0 0 0,-1 1 0,1 0 0,0 0 0,-1 0 0,0 0 0,1 0 0,-1 1 0,0 0 0,0 0 0,5 5 0,-3-2 0,-1 1 0,0-1 0,0 1 0,-1 1 0,1-1 0,-1 0 0,-1 1 0,5 16 0,-1 2 0,-1 1 0,-2 0 0,-1 0 0,0 55 0,-2-50 0,-1-20 0,1 1 0,-2 0 0,0-1 0,0 1 0,-4 13 0,5-26 0,0 1 0,0-1 0,0 1 0,0-1 0,0 1 0,0-1 0,0 0 0,0 1 0,0-1 0,0 1 0,-1-1 0,1 1 0,0-1 0,0 0 0,-1 1 0,1-1 0,0 0 0,0 1 0,-1-1 0,1 0 0,-1 1 0,1-1 0,0 0 0,-1 0 0,1 1 0,0-1 0,-1 0 0,1 0 0,-1 0 0,1 1 0,-1-1 0,1 0 0,-1 0 0,1 0 0,0 0 0,-2 0 0,-11-14 0,-3-27 0,11 14 0,2 0 0,2 0 0,0 0 0,2 0 0,0 0 0,2 0 0,12-49 0,-10 49 0,-4 15 0,1-1 0,1 1 0,0 0 0,8-20 0,-11 30 0,1 1 0,0 0 0,-1-1 0,1 1 0,0 0 0,0 0 0,0-1 0,0 1 0,0 0 0,0 0 0,0 0 0,0 0 0,0 0 0,0 1 0,1-1 0,-1 0 0,0 0 0,1 1 0,-1-1 0,0 1 0,1-1 0,-1 1 0,1 0 0,-1-1 0,0 1 0,1 0 0,-1 0 0,1 0 0,-1 0 0,1 0 0,-1 0 0,1 1 0,-1-1 0,1 0 0,-1 1 0,0-1 0,1 1 0,-1 0 0,0-1 0,1 1 0,-1 0 0,0 0 0,0 0 0,0 0 0,0 0 0,0 0 0,1 1 0,6 6 0,-1 0 0,0 0 0,-1 1 0,0 0 0,0 0 0,-1 0 0,0 1 0,0 0 0,-1 0 0,-1 0 0,3 13 0,13 26 0,38 95 0,-49-84 50,-8-53-179,1 0 1,-1 0-1,1 0 0,0 0 1,1 0-1,0 0 0,0 0 1,0 0-1,1-1 1,5 10-1,2-4-6697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24575,'1'8'0,"1"1"0,-1-1 0,1 0 0,1 0 0,0 0 0,0 0 0,0-1 0,1 1 0,0-1 0,1 0 0,-1 0 0,1 0 0,1-1 0,-1 1 0,13 9 0,19 27 0,-34-38 0,0 0 0,-1 0 0,1 0 0,-1 0 0,0 0 0,1 9 0,-2-11 0,0 1 0,0 0 0,0-1 0,0 1 0,1-1 0,-1 0 0,1 1 0,0-1 0,0 0 0,0 0 0,0 0 0,0 0 0,1 0 0,-1-1 0,1 1 0,3 1 0,0 2 0,0 0 0,-1 1 0,0-1 0,0 1 0,0 0 0,-1 0 0,0 0 0,0 1 0,-1-1 0,0 1 0,0 0 0,-1 0 0,3 15 0,10 24 0,-11-31 0,0 0 0,-1 0 0,0 1 0,-2-1 0,0 1 0,0 0 0,-3 17 0,1-18 0,1 0 0,0 1 0,1-1 0,1 0 0,0 1 0,7 23 0,-9-40 0,0 1 0,1-1 0,-1 1 0,0 0 0,0-1 0,1 1 0,-1 0 0,0-1 0,1 1 0,-1-1 0,0 1 0,1-1 0,-1 1 0,1-1 0,-1 1 0,1-1 0,-1 0 0,1 1 0,-1-1 0,1 1 0,-1-1 0,1 0 0,-1 0 0,1 1 0,0-1 0,-1 0 0,1 0 0,0 0 0,-1 0 0,2 1 0,18-14 0,16-33 0,-32 40 0,19-24 0,2 1 0,29-26 0,36-43 0,-63 61 0,-14 19 0,1 0 0,0 0 0,28-24 0,3-1 0,-37 32 0,1 2 0,1-1 0,0 1 0,0 1 0,1-1 0,0 2 0,0 0 0,1 0 0,-1 1 0,17-6 0,-25 11 0,-1 1 0,0 0 0,1 0 0,-1 0 0,0 0 0,0 0 0,1 0 0,-1 1 0,0-1 0,0 1 0,1 0 0,-1-1 0,0 1 0,0 0 0,0 0 0,0 1 0,0-1 0,0 0 0,-1 1 0,1-1 0,0 1 0,-1-1 0,3 4 0,4 5 0,-1 0 0,0 0 0,7 16 0,3 3 0,19 28 0,-13-20 0,46 57 0,-62-84 0,0-1 0,-1 1 0,0 0 0,7 17 0,-9-16 0,1-1 0,1 0 0,0 0 0,13 17 0,1 2-1365,-13-14-5461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24575,'0'2'0,"1"0"0,0-1 0,0 1 0,-1-1 0,1 1 0,0-1 0,0 1 0,1-1 0,-1 0 0,0 0 0,0 1 0,1-1 0,-1 0 0,3 2 0,13 12 0,-2 15 0,0 1 0,17 52 0,-6-36 0,-21-40 0,-1 0 0,0 0 0,0 1 0,6 14 0,18 65 0,20 77 0,-40-125 0,-1 0 0,4 80 0,-9-83 0,9 53 0,-6-52 0,2 50 0,-5-4 0,-5 142 0,-1-200-50,0 0 0,-2 0 0,-1-1 0,-1 0 0,-1 0-1,0-1 1,-21 34 0,-10 10-177,-54 66 1,71-101 233,-2-1 0,-1-2 1,-1 0-1,-2-2 0,-39 30 1,7-13 139,-97 64 469,136-93-1973,5-2-5430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1 775 24575,'0'-2'0,"0"1"0,1-1 0,-1 0 0,1 1 0,-1-1 0,1 1 0,0-1 0,-1 1 0,1-1 0,0 1 0,0-1 0,0 1 0,0 0 0,0-1 0,1 1 0,-1 0 0,0 0 0,1 0 0,-1 0 0,0 0 0,3-1 0,38-18 0,-18 10 0,-1-2 5,0 1-1,1 2 0,0 0 1,39-9-1,103-9-181,-123 21-17,188-35-1711,-117 19 149,147-10 1,473-24-4546,679-60 3149,-213 11 2460,-246 15 219,56 12 944,-393 48 472,-585 29-937,526-5 5264,-289-18-2556,-253 23-2073,-1-1 0,1-1-1,25-7 1,-25 6-4416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2 708 24575,'0'18'0,"-1"18"0,2 0 0,1-1 0,11 51 0,-7-49 0,-2 0 0,-1 1 0,-2 53 0,-2-50 0,2-1 0,10 70 0,-4-42 0,-2 2 0,-6 86 0,0-123 0,1-1093 0,2 1028 0,2 1 0,1-1 0,16-55 0,-4 16 0,-9 37 0,0 1 0,23-56 0,-25 78 0,-1-1 0,1 1 0,1 0 0,0 1 0,1-1 0,0 1 0,0 1 0,1 0 0,0 0 0,18-13 0,-17 17 0,0 1 0,0 0 0,0 0 0,1 1 0,-1 0 0,1 1 0,19-2 0,8-2 0,-25 3 0,-1 0 0,1 1 0,0 1 0,0 0 0,-1 0 0,1 1 0,0 1 0,0 0 0,0 1 0,-1 1 0,1-1 0,-1 2 0,1 0 0,-1 0 0,12 8 0,-15-7 0,26 16 0,40 30 0,-66-44 0,0 0 0,-1 1 0,0 1 0,0-1 0,-1 1 0,0 0 0,0 1 0,-1-1 0,6 13 0,37 77 0,-41-80-1365,1-4-5461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24575,'29'-2'0,"1"-1"0,-1-1 0,42-12 0,-39 7 0,1 3 0,45-5 0,14-1 0,-64 7 0,53-3 0,-44 6 0,0-2 0,64-15 0,-65 11 0,1 1 0,67-3 0,-79 8 0,50-9 0,-49 7 0,49-4 0,-46 6 19,0-2 0,-1-1-1,1-1 1,-1-2 0,48-19 0,52-13-1497,-105 35-5348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24575,'1'-1'0,"0"-1"0,-1 0 0,1 1 0,0-1 0,0 1 0,0-1 0,0 1 0,1-1 0,-1 1 0,0 0 0,1 0 0,-1 0 0,0 0 0,1 0 0,0 0 0,-1 0 0,3-1 0,30-14 0,-9 11 0,1 0 0,-1 1 0,1 2 0,0 1 0,1 1 0,35 4 0,17-1 0,31-1 0,131-5 0,-173-9 0,-49 8 0,0 0 0,26 0 0,207 4-1365,-231 0-5461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24575,'-1'18'0,"-1"-1"0,-1 1 0,-1-1 0,0 0 0,-1 0 0,-14 30 0,11-28 0,1 1 0,0 0 0,2 0 0,-5 30 0,-17 124 0,21-137 0,-2-1 0,-18 56 0,2-10 0,19-57 0,2 0 0,0 0 0,1 35 0,2-33 0,-2-1 0,0 0 0,-6 27 0,3-33-1365,2-2-5461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24575,'-2'12'0,"0"-1"0,-1 0 0,-1 0 0,1 0 0,-2-1 0,0 1 0,0-1 0,-1 0 0,0 0 0,-8 9 0,-15 28 0,11-17 0,-33 43 0,34-50 0,1 0 0,1 1 0,-17 34 0,22-34 0,-82 206 0,85-205 0,1 0 0,1 1 0,-2 31 0,-1 6 0,0-1 0,-8 41 0,11-81 0,1 1 0,-1 35 0,4-48 0,1 1 0,1-1 0,-1 1 0,2-1 0,-1 0 0,2 0 0,6 19 0,-8-26-114,0-1 1,0 0-1,1 0 0,-1 1 0,1-1 1,0 0-1,-1-1 0,1 1 0,0 0 1,0 0-1,4 2 0,9 3-6712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24575,'29'1'0,"0"2"0,0 0 0,-1 3 0,1 0 0,-1 1 0,0 2 0,-1 1 0,0 1 0,46 27 0,-54-28 0,0 1 0,-1 1 0,0 1 0,-1 1 0,27 27 0,-5-8 0,-31-28 0,-1 1 0,0-1 0,0 2 0,-1-1 0,0 0 0,6 8 0,5 11 0,-1 1 0,25 53 0,-35-64 0,-1 1 0,-1-1 0,0 1 0,-1 0 0,-1 0 0,0 0 0,-1 20 0,-1-23 0,-1 0 0,0-1 0,-1 1 0,0 0 0,-1-1 0,-1 0 0,-7 17 0,-3 0 0,-31 47 0,44-74 0,0-1 0,0 1 0,0 0 0,0-1 0,0 1 0,1 0 0,-1-1 0,0 1 0,1 0 0,-1 0 0,1 0 0,0 0 0,0 0 0,0 2 0,6-2 0,9-15 0,37-49 0,-11 13 0,87-82 0,-83 91 0,53-59 0,-60 47 0,9-11 0,13 3 0,-4 5 0,84-108 0,-118 137 0,0 1 0,2 1 0,0 0 0,43-30 0,-57 45 0,0 0 0,-1-2 0,0 1 0,8-13 0,15-18 0,-26 34 0,-2 1 0,1 1 0,1 0 0,-1 0 0,0 0 0,10-6 0,-15 11 0,1 0 0,0-1 0,-1 1 0,1 0 0,0-1 0,-1 1 0,1 0 0,0 0 0,-1 0 0,1 0 0,0 0 0,-1 0 0,1 0 0,0 0 0,0 0 0,-1 0 0,1 0 0,0 0 0,-1 0 0,1 0 0,0 1 0,-1-1 0,1 0 0,1 1 0,-1 0 0,0 1 0,0-1 0,0 1 0,0-1 0,0 0 0,-1 1 0,1 0 0,0-1 0,-1 1 0,1-1 0,-1 1 0,1 0 0,-1-1 0,0 1 0,0 2 0,5 52 0,-7 108 0,-1-53 0,2-83 0,1-1 0,2 0 0,1 1 0,1-1 0,1 0 0,17 51 0,-11-39-1365,-8-21-5461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24575,'1'3'0,"0"0"0,0-1 0,0 1 0,0 0 0,1 0 0,-1-1 0,1 1 0,-1-1 0,1 1 0,0-1 0,4 4 0,11 18 0,-12-8 0,-1-1 0,0 1 0,-1 0 0,1 17 0,5 23 0,2 41 0,-9-69 0,9 49 0,-6-50 0,-2 0 0,-1 0 0,-2 53 0,1 25 0,-1-103 0,-1-1 0,1 1 0,0-1 0,1 0 0,-1 1 0,0-1 0,0 1 0,1-1 0,-1 0 0,1 1 0,-1-1 0,1 0 0,-1 1 0,1-1 0,0 0 0,0 0 0,-1 1 0,1-1 0,0 0 0,1 1 0,-1-2 0,0 0 0,0 0 0,0 0 0,0 0 0,-1 0 0,1 0 0,0-1 0,0 1 0,0 0 0,0 0 0,-1-1 0,1 1 0,0 0 0,0-1 0,-1 1 0,1-1 0,0 1 0,-1-1 0,1 1 0,0-1 0,-1 0 0,1 1 0,0-2 0,38-57 0,-34 50 0,17-23 0,1 1 0,2 1 0,1 1 0,48-41 0,-36 34 0,59-68 0,-13 13 0,-71 77 0,0 1 0,22-17 0,-2 3 0,110-105-1365,-131 122-5461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24575,'0'4'0,"0"6"0,4 1 0,2 3 0,-1 3 0,4 0 0,-1 0 0,0 2 0,1-3 0,0 1 0,-1-3-8191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6:3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940 0 24575,'4'5'0,"-1"0"0,1-1 0,-2 1 0,1 1 0,0-1 0,-1 0 0,0 1 0,2 10 0,15 31 0,-6-24 0,-1 1 0,-2 0 0,0 1 0,-1 0 0,-2 0 0,-1 1 0,-1 0 0,4 51 0,-5 31 0,-9 111 0,-3-160 0,-30 107 0,19-89 0,9-43 0,-1 0 0,-1-1 0,-2-1 0,-1 0 0,-2-1 0,-1 0 0,-1-2 0,-2 0 0,-33 36 0,5-12 0,-215 218-1087,219-231 1305,-1-2-1,-2-2 1,-2-2-1,-68 35 0,79-46-315,30-17 135,0 0-1,-1 0 1,0-1-1,0-1 0,-11 4 1,18-7-105,0-1 1,0 1-1,-1-1 1,1 0-1,0 0 1,0 0-1,0 0 0,-1 0 1,1-1-1,0 1 1,0-1-1,0 0 1,0 0-1,0 0 1,0 0-1,0-1 1,0 1-1,0-1 1,1 0-1,-1 1 0,-3-5 1,-6-5-6759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47:2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3572 24575,'1'10'0,"-1"-1"0,2 0 0,-1 1 0,1-1 0,1 0 0,0 0 0,0 0 0,0-1 0,7 12 0,7 8 0,28 36 0,-30-45 0,-1 1 0,-1 0 0,17 36 0,-11-17 0,2 0 0,2-1 0,53 67 0,-17-25 0,19 7 0,-73-83 0,-1 0 0,1 0 0,0 0 0,0-1 0,0 0 0,0 0 0,1 0 0,-1-1 0,1 0 0,-1 0 0,1 0 0,0-1 0,0 0 0,0 0 0,0 0 0,0-1 0,0 1 0,0-2 0,0 1 0,9-2 0,7-1 0,1-2 0,-1 0 0,0-1 0,23-10 0,160-78-1434,-61 26 842,479-240-5398,-266 126 1638,448-214 1996,38 19 1080,193-67 1116,-231 95 8,13 29 81,-162 87 71,1045-380 0,-476 196 0,30 119 0,-976 245 70,225-31 313,-235 60 1297,134 12 5380,-396 12-6775,0 1 1,0-1-1,0 1 1,-1 0-1,1 0 0,0 1 1,-1 0-1,1 0 1,10 6-1,-13-6-36,0 1 1,-1 0-1,1 0 1,-1 0-1,1 0 0,-1 0 1,0 1-1,-1-1 1,1 1-1,0 0 0,-1 0 1,0 0-1,0 0 1,0 0-1,1 6 0,7 29-195,-3 0-1,-1 0 1,-2 0-1,-1 1 1,-6 75-1,2-26-28,-3-27-25,-3 0 0,-28 118 0,23-142 0,-1 0 0,-2-1 0,-34 61 0,14-31 0,-79 179 0,81-182-1365,26-47-5461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5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 24575,'0'3'0,"-1"1"0,1 0 0,-1 0 0,0-1 0,0 1 0,-1-1 0,1 1 0,-1-1 0,1 1 0,-1-1 0,0 0 0,0 0 0,-1 0 0,1 0 0,-1 0 0,1 0 0,-1-1 0,0 1 0,0-1 0,-5 3 0,-4 3 0,0-1 0,0-1 0,-1 0 0,-15 4 0,-14 4 0,-1-2 0,-54 8 0,91-19 0,0 1 0,1 0 0,-1 0 0,0 0 0,1 1 0,0 0 0,-8 5 0,8-5 0,-1 1 0,1-1 0,-1 0 0,0 0 0,0-1 0,-12 3 0,-130 24 0,134-26 0,0 1 0,0 0 0,1 1 0,-1 1 0,1 0 0,-21 14 0,22-12 0,-2-1 0,1 0 0,-1-1 0,0 0 0,0-1 0,-20 4 0,24-7-112,7-2-2,-1 1 0,1-1 0,-1 1 0,1 0 0,-1 0 0,1 0 1,0 0-1,0 0 0,-1 1 0,-2 2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53 24575,'9'1'0,"-1"0"0,1 1 0,-1 0 0,0 0 0,0 1 0,0 0 0,12 6 0,-10-4 0,1 0 0,-1-1 0,21 4 0,268 39-632,-127-31 679,-63-7-323,519 26-3129,-29-36-232,300 1 2992,-293 0 632,-323-13 237,6 0 154,-253 13-383,454 16 269,-212-8 894,-53-5-317,-118 9 270,-60-6-206,55 1 0,-34-8 485,130 17 0,-93-9-1390,-86-7 0,-1 0 0,0 1 0,0 1 0,1 0 0,-1 2 0,-1 0 0,1 1 0,-1 1 0,17 7 0,-30-9 0,0-1 0,0 1 0,0-1 0,-1 1 0,1 0 0,-1 1 0,0-1 0,0 1 0,-1-1 0,1 1 0,-1 0 0,0 0 0,0-1 0,-1 2 0,0-1 0,0 0 0,1 6 0,-1-4 0,1 0 0,0 0 0,0 0 0,1 0 0,0 0 0,0-1 0,8 12 0,-2-3 0,0 0 0,-1 1 0,-1 0 0,0 0 0,-1 1 0,-1-1 0,-1 1 0,0 0 0,2 28 0,5 16 0,7 15 0,-5-28 0,-3 1 0,-1 0 0,2 57 0,1 24 0,0 8 0,-12-121 0,1 0 0,0 1 0,1-1 0,1 0 0,1 0 0,10 28 0,-6-16-51,-1 1 0,-1-1-1,-2 1 1,-1 0-1,-1 1 1,-4 53 0,1-45-12,1 0 1,2 0-1,10 53 1,0-37 62,-3 1 0,-2 1 0,0 74 0,-7-112 0,-1 55 0,16 143 0,-5-129 0,-5 1 0,-7 111 0,-1-56 0,5-69 146,-4 85 317,-11-92-463,9-50 0,1 0 0,-3 29 0,5 417 0,3-223 0,-2-237 0,0 1 0,0 0 0,0 0 0,-1-1 0,1 1 0,-1 0 0,0-1 0,-1 1 0,1-1 0,-1 1 0,0-1 0,0 0 0,0 0 0,-1 0 0,-3 6 0,3-8 0,-1 1 0,1 0 0,-1-1 0,0 1 0,0-1 0,0 0 0,0-1 0,0 1 0,0-1 0,-1 1 0,1-1 0,0-1 0,-1 1 0,1-1 0,0 1 0,-7-1 0,-141 13 0,65-4 0,6 3 0,51-7 0,-47 3 0,-93-11-114,91 0-251,-151 13 1,119 10-1020,65-10 1254,1-3 0,-72 4 0,-1763-13-1314,1698-12 1444,-8 1 0,2 16 102,-207-6 210,353-2-312,-63-15 0,70 12 0,0 1 0,-63-4 0,95 11-1,-69-1 1246,-75-11 1,-66-18-89,146 24-1157,34 3 0,-51-9 0,39 5 0,0 2 0,0 2 0,-85 6 0,28-1 0,-753-2 0,844 0 0,0-1 0,1 0 0,-1-1 0,0 0 0,0 0 0,1-2 0,0 1 0,0-1 0,0-1 0,0 1 0,-10-8 0,-3-4 0,1-1 0,1-1 0,-22-23 0,28 23 0,1-1 0,1 0 0,1-1 0,1-1 0,0 0 0,-8-26 0,-2 0 0,12 22 0,0-1 0,-9-45 0,3 8 0,-5-41 0,16 74 0,-1 1 0,-12-34 0,-36-141 0,-9-71 0,56 230 0,1 9 0,-1-1 0,-15-48 0,14 56 0,0-1 0,-3-54 0,1 9 0,3 26 0,3 1 0,4-58 0,-3-49 0,-2 124 0,-2 1 0,-9-33 0,8 39 0,1-1 0,1 0 0,1 0 0,0-28 0,4 7 0,1 14 0,-1-1 0,-2 0 0,-11-60 0,9 67 0,0-1 0,0-45 0,3 46 0,0-1 0,-10-46 0,4 30 0,2 0 0,2 0 0,1-1 0,6-49 0,-1-9 0,-5-20 0,5-132 0,0 235 0,1 0 0,1 0 0,0 1 0,2 0 0,9-20 0,-6 15 0,-1 0 0,7-27 0,-5 10 0,2 0 0,20-39 0,-23 54 0,60-107 0,-67 124 0,0 0 0,1-1 0,0 2 0,0-1 0,0 0 0,1 1 0,1 0 0,11-12 0,-12 15 0,-1 1 0,1 0 0,0-1 0,0 2 0,1-1 0,-1 1 0,0 0 0,1 0 0,0 0 0,-1 1 0,1-1 0,0 2 0,0-1 0,7 0 0,376 1 0,-167 3 0,-103-4-335,392 17-2905,-210-4 3240,9 1 0,13 13 0,-17-19-315,-62-4 88,-63 21 227,2 0 0,347-20 3571,-282-7-3684,-197 3 109,39 1-3,136-17 0,-166 10-161,115 4 1,14 0-73,-100-10 240,-50 6 0,44-2 0,77 10 246,64-4 166,-125-10-412,-57 6 0,50-1 0,-65 6 155,49-10 0,21-2 129,-1 1-284,-70 7 0,53-3 0,2 6 0,140 6 0,-204-2 0,1 2 0,-1 0 0,28 10 0,-30-8 0,1-1 0,0 0 0,0-1 0,24 2 0,65 4-184,-2 5 0,0 4-1,141 46 1,-211-57 184,-1-2 0,46 4 0,-3-1 0,-14 1 246,-1 3-1,73 26 1,-127-37-246,-1 1 0,0 0 0,0 0 0,0 0 0,0 1 0,-1 0 0,0 0 0,1 0 0,-1 0 0,-1 1 0,1-1 0,-1 1 0,1 0 0,-2 0 0,1 1 0,0-1 0,-1 0 0,0 1 0,0 0 0,-1-1 0,1 1 0,-1 0 0,0 9 0,1 13 0,0-1 0,-2 1 0,-6 44 0,2-46 0,-1 0 0,-10 29 0,8-33 0,1 0 0,1 0 0,-2 33 0,4-35 0,0 1 0,-1 0 0,-11 30 0,8-29 0,1 0 0,-5 40 0,-1 44 0,4-50 0,0 61 0,5-72 0,-10 63 0,5-55 0,2-12 0,-4 27 0,-1 95 0,10-45 0,4 121 0,9-157 0,-6-51 0,2 47 0,-7 27 0,12 171 0,-6-211 0,-4-26 0,2 0 0,20 76 0,-1-21 0,3 13 0,-17-81 0,-1 1 0,-2 0 0,0 1 0,-2-1 0,-1 1 0,0 29 0,-2-34 0,1-1 0,0 1 0,2-1 0,9 26 0,9 45 0,3 59 0,-16-77 0,-4-32 0,2 66 0,-7-12 0,-4 107 0,3-202 0,0 0 0,-1 0 0,1 1 0,-1-1 0,1 0 0,-1 0 0,0 1 0,0-1 0,0 0 0,0 0 0,0 0 0,-1 0 0,1 0 0,0-1 0,-1 1 0,0 0 0,1-1 0,-1 1 0,0-1 0,0 1 0,0-1 0,0 0 0,0 0 0,0 0 0,0 0 0,-4 1 0,-5 1 0,0-1 0,-1 0 0,1-1 0,-18 0 0,-22 3 0,9 3 0,-77 4 0,-4 0 0,68-3-54,-20 4-272,-119 4 0,124-12 326,-100 17 0,-47 3 0,13-21-385,73-4-282,-200 26 1,184-3 666,-234 6 0,314-25-287,0 4 1,-74 16 0,20-2 32,-82 0 859,134-9 437,46-7-412,0-2 0,-33 2 0,-80 7-630,91-5 0,-52-1 0,-1337-7 0,1389-1 0,-50-9 0,-41-2 0,-85 16 0,-156-6 0,271-9 0,60 6 0,-60-2 0,-773 9 0,860-2 0,0-1 0,-33-7 0,-34-4 0,-110 16 0,-85-6 0,276 2 0,1 1 0,0-1 0,-1 0 0,1-1 0,0 1 0,0-1 0,0 1 0,0-1 0,0-1 0,0 1 0,0 0 0,1-1 0,-1 0 0,1 0 0,0 0 0,0 0 0,0-1 0,0 1 0,-4-8 0,-2-5 0,1-1 0,1 0 0,-9-30 0,10 28 0,-1 1 0,-11-24 0,7 19 0,2-1 0,0 0 0,-10-48 0,8 28 0,0 2 0,-4-16 0,-26-61 0,26 73 0,2 0 0,2-1 0,3 0 0,-5-69 0,-12-63 0,-12-73-477,17 94 238,-5-55 239,9 113 120,-5-158 0,22-104 264,1 152-292,-3 130-92,3-90 0,10 95 0,-8 52 0,0-1 0,1-30 0,-4 34 0,1-1 0,7-28 0,4-38 0,-12 59 0,1-1 0,10-49 0,-8 51 0,0 1 0,-1-38 0,-3 46 0,1 1 0,0-1 0,1 1 0,1-1 0,0 1 0,2 0 0,11-29 0,-6 19 0,-1 1 0,-1-2 0,-1 1 0,3-31 0,5-19 0,60-200 0,-64 202 0,-1-5 0,-8 74 0,-1 1 0,1-1 0,0 0 0,0 1 0,1 0 0,0-1 0,0 1 0,0 0 0,0 0 0,8-7 0,-8 9 0,1 0 0,0 1 0,0-1 0,0 1 0,0 0 0,0 0 0,0 1 0,1-1 0,-1 1 0,1 0 0,-1 0 0,1 0 0,7 0 0,68 3 0,-47 0 0,31-2 0,-1-3 0,68-12 0,-67 9-598,99 3 1,48-4-462,3-8 282,228 13-1,-206 4 393,629-2-603,-663 13 1191,14 0 2742,-183-14-2591,-1 2 0,0 1 0,54 10 0,2 1 315,-66-11-682,0 1 1,-1 0-1,42 14 0,-40-11 13,1 0 0,-1-1 0,1-2 0,1 0 0,-1-2 0,34-2 0,-26 0 0,0 2 0,58 9 0,-21 0-1,0-4 0,1-2 0,87-7 0,-28 1-90,59 15-216,4 0 138,588-14 169,-749 3 145,54 9 0,-53-5-4,51 1-1,44-9-140,97 4 0,-156 10 0,-50-8 0,0 0 0,29 1 0,133-7 0,68 4 0,-164 10 0,-52-6 0,53 1 0,-59-6 0,-1 0 0,1 1 0,33 8 0,-23-4 0,1-1 0,0-3 0,-1-1 0,47-4 0,-32 0 0,61 6 0,-108-3 0,1 1 0,0 0 0,-1 0 0,1 0 0,0 0 0,-1 1 0,1 0 0,-1-1 0,0 2 0,0-1 0,1 1 0,-2-1 0,1 1 0,0 0 0,0 0 0,-1 1 0,0-1 0,0 1 0,0 0 0,0 0 0,0 0 0,-1 0 0,0 0 0,0 0 0,3 10 0,18 28 0,-19-37 0,0 0 0,-1 1 0,0-1 0,0 1 0,-1 0 0,1 0 0,-1 0 0,1 8 0,7 42 0,-3-23 0,-2 0 0,1 43 0,10 130 0,-6-108 0,13 82 0,-13-94-169,7 152-633,-18-181 802,4 0 0,1 0 0,23 99 0,-11-60-32,-13-67 87,1 0-1,14 42 1,-7-29 245,11 71 0,-13-63-238,16 104-9,24 117 71,-37-213-124,-2 0 0,-3 1 0,0 92 0,-6-127 0,2 0 0,0 0 0,2 0 0,11 34 0,6 38 0,-10-33 0,29 96 0,-20-110 0,-18-44 0,0 1 0,0 0 0,0 0 0,-1 1 0,0-1 0,0 0 0,-1 1 0,1-1 0,-1 1 0,-1-1 0,1 1 0,-1 0 0,-1-1 0,1 1 0,-1 0 0,-3 11 0,2-11 0,-1-1 0,1 1 0,-2-1 0,1 1 0,-1-1 0,0 0 0,0-1 0,0 1 0,-1-1 0,0 1 0,0-1 0,-1-1 0,-6 5 0,-10 6 0,-1-1 0,-30 14 0,6-3 0,27-17 0,0 1 0,0-2 0,-1-1 0,-32 6 0,-25 7 0,26-4 0,-1-1 0,0-4 0,0-1 0,-1-3 0,-84-1 0,-365-6 0,484 0 0,0-1 0,-33-7 0,-33-4 0,61 13 0,-204 2 0,160 9 0,50-6 0,-1-2 0,-27 2 0,22-5-1365,3 1-5461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3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24575,'313'15'-844,"-79"1"-795,22 2-242,98 12-838,-29-3 315,278 23 424,-41-6-139,587 66-640,-329-55 2987,-407-34-125,341 4-96,-422-17-76,2165 25-238,-1731-20 836,15-1 15,-29 4-544,-349-5 0,164 13 763,200 2 444,-492-14-356,-15 1-71,1272-14 7766,-1504 2-8049,0 2 0,29 6 0,-28-4 296,54 3 0,17-8-2072,-79-1-5547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24575,'-2'0'0,"0"1"0,0 0 0,-1-1 0,1 1 0,0 0 0,0 0 0,0 0 0,0 0 0,0 1 0,0-1 0,0 1 0,0-1 0,1 1 0,-1-1 0,0 1 0,1 0 0,0 0 0,-1 0 0,0 2 0,-27 48 0,20-33 0,-5 8 0,7-14 0,0 1 0,-1-1 0,0-1 0,-16 19 0,18-25 0,0 1 0,1 0 0,0 0 0,1 1 0,0 0 0,0-1 0,0 1 0,1 1 0,0-1 0,1 0 0,-2 12 0,0 8 0,1 1 0,2 32 0,1-35 0,-1 1 0,-7 39 0,2-30 0,1 1 0,1 0 0,4 71 0,23 110 0,-13-166 0,3 0 0,22 62 0,1-1 0,-30-95-44,1 0 0,0 0-1,1-1 1,1 0 0,1-1 0,0 0-1,1-1 1,23 25 0,9 4-198,67 52 1,-58-53 383,-14-14-107,1-1 0,47 24 0,30 20 599,-40-31-634,-62-35 0,0 0 0,0 2 0,-1-1 0,0 2 0,18 14 0,-31-23 0,1 1 0,-1-1 0,1 0 0,-1 1 0,1-1 0,-1 0 0,1 1 0,-1-1 0,0 1 0,1-1 0,-1 1 0,0-1 0,1 1 0,-1-1 0,0 1 0,1-1 0,-1 1 0,0-1 0,0 1 0,0 0 0,0-1 0,0 1 0,1-1 0,-1 1 0,0 0 0,0-1 0,0 1 0,-1-1 0,1 1 0,0 0 0,0-1 0,0 1 0,0-1 0,0 1 0,-1 0 0,1-1 0,-1 2 0,-25 8 0,-43-7 0,66-3 0,-107-2-1365,82 2-5461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3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24575,'-1'0'0,"0"1"0,0-1 0,-1 1 0,1-1 0,0 1 0,0 0 0,0 0 0,0-1 0,0 1 0,0 0 0,1 0 0,-1 0 0,0 0 0,0 0 0,1 0 0,-1 0 0,0 0 0,1 1 0,-1-1 0,0 1 0,-12 32 0,10-25 0,-3 17 0,0-1 0,2 1 0,1 1 0,0-1 0,3 0 0,0 0 0,4 29 0,-1 25 0,-5 46 26,4 126-636,3-213 609,15 56 1,-12-62 2,-1 1-1,3 50 1,-5-33 7,19 92 0,-13-89-8,4 87-1,-4-22 0,14 102 0,-18-160 0,-1 111 0,-6-109 0,12 100 0,14 81 0,-17-149-242,-4-1-1,-11 150 0,2-204 243,-18 70 0,-1 7 0,-7 46 27,6-49-332,-77 338-1085,74-301 1390,5-25 0,-62 356-605,77-434 590,-6 42 15,-37 201 0,39-223 83,2 1-1,4 0 0,7 138 1,2-63-17,-5 120 3115,1-271-3137,-4-51-1453,-2 39-5417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3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24575,'42'10'0,"-11"-1"0,244 47-953,-177-41 204,129 4 0,-22-3-649,358 26-5111,-186-31 5029,280 22-1149,-209-8 1302,1100 17 738,-342-17 589,-64 0 0,60-12 0,122-1 0,231 2 0,-1033-4 0,900 34 0,-432 28 0,-874-63 0,679 28 0,-226-14 0,-185-8 493,401 36 969,-444-15 281,140 20 4262,-307-36-1882,-124-16-3521,-27-5 410,-22 1-1025,-1 0 0,1 0 0,-1 0 1,1 0-1,-1 0 0,1 0 0,-1 0 0,0 0 0,1-1 0,-1 1 1,1 0-1,-1 0 0,1 0 0,-1-1 0,0 1 0,1 0 0,-1-1 1,1 1-1,-1 0 0,0-1 0,1 1 0,-1-1 0,0 1 1,0 0-1,1-1 0,-1 1 0,0-1 0,0 1 0,0-1 0,0 1 1,0-1-1,1 1 0,-1-1 0,0 1 0,0-1 0,0 1 0,0-1 1,0 1-1,0-1 0,-1 1 0,1-1 0,0 0 0,-5-8-6682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3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24575,'19'-1'0,"0"-1"0,33-8 0,-31 6 0,-1 0 0,25 0 0,-43 4 0,41-3 0,1 3 0,-1 2 0,1 1 0,43 10 0,-54-7 0,50 3 0,12 2 0,-74-6 0,0 1 0,36 15 0,-15-5 0,9 1 0,-40-15 0,1 1 0,-1 1 0,0 0 0,0 0 0,-1 1 0,1 0 0,-1 1 0,0 1 0,0-1 0,-1 1 0,0 1 0,0 0 0,7 9 0,18 19 0,-29-32 0,0 1 0,-1-1 0,1 1 0,-1 0 0,0 0 0,0 0 0,-1 1 0,1-1 0,-1 1 0,0 0 0,-1 0 0,0 0 0,0 0 0,0 0 0,0 0 0,0 8 0,1 17 0,-1 0 0,-1 0 0,-2 1 0,-1-1 0,-11 55 0,7-70 0,0 1 0,-15 25 0,-8 22 0,27-60 0,1 0 0,-1-1 0,0 1 0,0 0 0,0-1 0,-1 0 0,1 1 0,-1-1 0,0 0 0,0 0 0,0-1 0,0 1 0,0-1 0,0 1 0,-1-1 0,-4 2 0,6-3 0,1-1 0,-1 1 0,0-1 0,1 1 0,-1-1 0,1 0 0,-1 0 0,0 0 0,1 0 0,-1 0 0,1 0 0,-1 0 0,1-1 0,-1 1 0,0 0 0,1-1 0,-1 1 0,1-1 0,-1 0 0,1 0 0,0 1 0,-1-1 0,1 0 0,0 0 0,0 0 0,-1 0 0,1-1 0,0 1 0,0 0 0,0 0 0,0-1 0,1 1 0,-1 0 0,0-1 0,0 1 0,1-1 0,-1 1 0,1-1 0,-1 1 0,1-1 0,0 0 0,0 1 0,0-3 0,-4-20 0,1 0 0,1-1 0,1 1 0,4-43 0,0 3 0,-2 46 0,1 0 0,0 0 0,2 0 0,0 0 0,1 1 0,1-1 0,1 1 0,8-17 0,2 2 0,1 1 0,2 1 0,26-32 0,-34 47 0,2 1 0,0 0 0,1 1 0,0 1 0,1 0 0,0 1 0,1 0 0,18-8 0,-34 19 0,-1-1 0,1 1 0,-1 0 0,1-1 0,0 1 0,-1-1 0,1 1 0,-1 0 0,1 0 0,0 0 0,-1-1 0,1 1 0,0 0 0,-1 0 0,1 0 0,0 0 0,-1 0 0,1 0 0,0 0 0,-1 0 0,1 0 0,0 0 0,-1 1 0,1-1 0,0 0 0,-1 0 0,1 1 0,0-1 0,-1 0 0,1 1 0,-1-1 0,2 1 0,-2 22 0,-18 28 0,4-25 0,2 2 0,1 0 0,1 0 0,1 1 0,2 0 0,1 1 0,1-1 0,2 1 0,0 0 0,3 38 0,-1-36 0,-1-1 0,-10 44 0,9-55 0,-1 4 0,2 1 0,0-1 0,2 1 0,1 0 0,1-1 0,1 1 0,8 33 0,-7-40 0,2 0 0,0-1 0,0 1 0,2-2 0,0 1 0,1-1 0,0 0 0,1-1 0,1 0 0,1 0 0,16 15 0,-26-28 0,5 6 0,0-1 0,0 1 0,1-1 0,0-1 0,0 1 0,0-2 0,1 1 0,0-1 0,0 0 0,1-1 0,18 7 0,-13-8 0,10 4 0,1-2 0,-1-1 0,35 2 0,-32-4 0,54 10 0,-16 0 0,37 9-1365,-84-19-5461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3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24575,'-1'1'0,"-1"-1"0,0 1 0,1 0 0,-1 0 0,1 0 0,-1 0 0,1 0 0,0 0 0,-1 0 0,1 0 0,0 1 0,0-1 0,0 0 0,0 1 0,0-1 0,0 1 0,-1 3 0,-14 28 0,12-16 0,1-1 0,0 0 0,1 1 0,1 0 0,1-1 0,2 20 0,-1-18 0,-1 0 0,0 0 0,-2 0 0,0 0 0,-4 19 0,-1-3 0,1 0 0,2 1 0,2 0 0,4 67 0,-1-31 0,-1-61 0,1-1 0,-1 1 0,2-1 0,-1 1 0,2-1 0,-1 0 0,1 0 0,0 0 0,1 0 0,0 0 0,0-1 0,1 1 0,0-1 0,1-1 0,0 1 0,0-1 0,0 0 0,1 0 0,0-1 0,12 9 0,7 11 0,-23-22 0,1 0 0,-1-1 0,1 1 0,0-1 0,0 0 0,0 0 0,0 0 0,1 0 0,-1-1 0,1 1 0,-1-1 0,6 1 0,31 7 0,-1-2 0,1-2 0,1-2 0,-1-2 0,0-1 0,60-7 0,-87 4 0,1-1 0,-1 0 0,1-1 0,-1 0 0,0-2 0,-1 1 0,22-14 0,85-60 0,-112 74 0,8-10 0,-1 0 0,-1-1 0,0 0 0,-1-1 0,-1 0 0,19-35 0,-21 33 0,-3 7 0,-1 0 0,-1-1 0,0 0 0,-1-1 0,3-16 0,9-25 0,-16 55 0,0 0 0,0-1 0,0 1 0,0 0 0,0 0 0,0-1 0,0 1 0,0 0 0,0 0 0,0-1 0,0 1 0,0 0 0,0 0 0,0 0 0,1-1 0,-1 1 0,0 0 0,0 0 0,0 0 0,0-1 0,0 1 0,1 0 0,-1 0 0,0 0 0,0 0 0,0-1 0,0 1 0,1 0 0,-1 0 0,0 0 0,0 0 0,1 0 0,-1 0 0,0 0 0,0 0 0,0 0 0,1 0 0,-1 0 0,0 0 0,0 0 0,1 0 0,-1 0 0,0 0 0,0 0 0,1 0 0,-1 0 0,0 0 0,0 0 0,0 0 0,1 0 0,-1 0 0,0 0 0,0 0 0,1 1 0,-1-1 0,0 0 0,0 0 0,0 0 0,0 0 0,1 1 0,10 21 0,4 33 0,10 103 0,0 8 0,-19-120 0,1 91 0,-6-86 0,9 69 0,-2-57 0,-3 1 0,-3 0 0,-8 95 0,5-147 0,0-1 0,-1 1 0,-1-1 0,0 0 0,0 1 0,-9 16 0,10-24 0,0 0 0,0-1 0,0 0 0,0 1 0,-1-1 0,0 0 0,1 0 0,-1 0 0,0 0 0,-1-1 0,1 1 0,0-1 0,-1 0 0,1 0 0,-1 0 0,0 0 0,0-1 0,1 1 0,-1-1 0,0 0 0,-7 1 0,-3-1 0,0 0 0,0 0 0,-1-1 0,1-1 0,0 0 0,-28-7 0,36 6 0,0 0 0,0 0 0,1 0 0,-1-1 0,0 0 0,1 0 0,0-1 0,0 0 0,0 0 0,0 0 0,1 0 0,-1-1 0,1 1 0,0-1 0,0 0 0,1 0 0,-6-12 0,4 7 15,0-1 0,1 1 0,0-1 0,1-1 0,0 1 0,0 0 0,0-18 0,3 26-66,0-1 0,0 1-1,0-1 1,0 1 0,1-1 0,0 1 0,0 0-1,0-1 1,0 1 0,0 0 0,1-1-1,-1 1 1,1 0 0,0 0 0,0 0 0,0 1-1,0-1 1,0 0 0,1 1 0,-1-1 0,1 1-1,0 0 1,0 0 0,0 0 0,0 0 0,0 1-1,0-1 1,5-1 0,9-3-6775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24575,'0'454'-1365,"0"-432"-5461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24575,'2'49'0,"2"0"0,3-1 0,2 0 0,19 62 0,28 146 0,-5-21-1250,-21-77 1250,8 34 0,18 85 0,-33-143 0,64 228-692,-19-85 227,-44-138 465,-15-77 0,20 71 0,9 50-203,-10-34 55,2 0 88,10 38 1079,-14-56-908,-3-12 978,-12-71-981,4 57-1,-10-60-80,21 83-1,-23-115 89,11 33-7,12 73 0,-11-39-108,27 80 0,-33-126 0,-2-6 0,1-1 0,2 0 0,19 38 0,-23-105-1365,-6 20-5461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24575,'58'1'0,"-16"0"0,-1-1 0,1-2 0,64-12 0,-61 7 0,1 2 0,0 2 0,87 5 0,-32 1 0,37-6 0,147 6 0,-283-2 0,1-1 0,-1 0 0,0 1 0,1-1 0,-1 1 0,0 0 0,0 0 0,0 0 0,1 0 0,-1 0 0,0 0 0,0 0 0,-1 1 0,1-1 0,0 1 0,0-1 0,-1 1 0,1 0 0,-1 0 0,1 0 0,1 2 0,-1 0 0,0 1 0,-1 0 0,1 0 0,-1-1 0,1 1 0,-1 0 0,-1 0 0,1 0 0,-1 9 0,0-2 0,-1 0 0,-1-1 0,0 1 0,0 0 0,-1-1 0,-1 1 0,0-1 0,-5 11 0,-10 8 0,-2-2 0,0 0 0,-2-1 0,-1-2 0,-1 0 0,-46 34 0,70-58 0,-49 42 0,28-21 0,-1-2 0,-1 0 0,-1-2 0,-1-1 0,-1-1 0,-56 25 0,-12 0 0,69-28 0,-1-2 0,0 0 0,0-2 0,-1-1 0,-29 4 0,13-4 0,1 1 0,-67 24 0,108-33 0,1 1 0,0-1 0,0 0 0,-1 1 0,1-1 0,0 1 0,-1-1 0,1 1 0,0-1 0,0 1 0,0 0 0,0 0 0,0-1 0,0 1 0,0 0 0,0 0 0,0 0 0,0 0 0,-1 2 0,3-3 0,-1 1 0,0 0 0,1-1 0,-1 1 0,1-1 0,-1 1 0,1-1 0,-1 1 0,1-1 0,0 1 0,-1-1 0,1 1 0,-1-1 0,1 0 0,0 1 0,0-1 0,-1 0 0,1 1 0,0-1 0,-1 0 0,1 0 0,0 0 0,1 0 0,57 6 0,-45-8 0,0 0 0,-1-1 0,1-1 0,23-10 0,-23 8 0,0 1 0,1 1 0,-1 0 0,21-3 0,179-19 0,-74 2-210,-98 15 100,0 1 0,62-2 0,-64 9 59,16 2-353,1-4-1,106-18 1,-55 0 404,123-10 0,-193 27-1064,-6-2-4259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24575,'0'911'-982,"12"-765"982,0-20 0,95 995-3938,-97-1034 3942,-2 143 0,-8-133-644,13 98 1,54 176-549,-40-200 1188,22 202 0,-12-96 0,-2-42 0,40 211 584,-15-124-226,81 337-1939,-6-31-1297,-119-551 3175,28 85 1,-21-86 714,12 81 0,-20-96-69,-10-44 692,1-1-1,1 0 0,12 22 1,-19-38-1630,1 1 0,-1-1 1,0 0-1,0 1 1,0-1-1,0 0 1,0 1-1,0-1 1,1 0-1,-1 1 0,0-1 1,0 0-1,0 0 1,1 1-1,-1-1 1,0 0-1,0 0 1,1 1-1,-1-1 0,0 0 1,1 0-1,-1 0 1,0 0-1,1 1 1,-1-1-1,0 0 1,1 0-1,-1 0 0,0 0 1,1 0-1,-1 0 1,0 0-1,1 0 1,-1 0-1,0 0 1,1 0-1,-1 0 0,0 0 1,1 0-1,-1 0 1,1-1-1,6-15 229,-1-34 83,-6 44-300,6-40-11,3 0 0,1 1 0,24-67 0,66-122-2030,-84 202-4167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24575,'4'-1'0,"1"0"0,-1-1 0,1 1 0,-1-1 0,0 0 0,0 0 0,0-1 0,6-4 0,11-5 0,44-13 0,-44 18 0,0-1 0,24-14 0,-25 13 0,0 0 0,0 2 0,1 0 0,35-6 0,13-5 0,9-5 0,151-24 0,39-5 0,-207 39 0,-59 12 0,1 0 0,0 1 0,-1-1 0,1 1 0,0 0 0,0 0 0,-1 0 0,1 0 0,0 0 0,-1 0 0,1 1 0,0-1 0,-1 1 0,1 0 0,-1 0 0,1 0 0,-1 0 0,1 0 0,-1 1 0,0-1 0,1 1 0,-1-1 0,3 4 0,-3-2 0,-1-1 0,1 1 0,-1 0 0,1 0 0,-1 0 0,0 0 0,0 0 0,0 1 0,-1-1 0,1 0 0,-1 0 0,0 1 0,0-1 0,0 0 0,0 0 0,0 1 0,-1-1 0,1 0 0,-3 5 0,-2 7 0,-2-1 0,0 0 0,-1 0 0,0 0 0,-1-1 0,-19 22 0,15-18 0,-9 7 0,-1-1 0,0-1 0,-2 0 0,-1-2 0,-33 20 0,-58 47 0,89-64 0,0-1 0,-2-2 0,-1 0 0,-39 18 0,-13 7 0,-25 12 0,-65 24 0,120-62 0,-40 17 0,157-31 0,1359-7-2700,-1090 31 1706,-319-27 990,362 39 4,-340-38 19,63 8 218,-89-9-179,-1 0 1,0 1-1,0 0 1,-1 0-1,1 0 1,-1 2-1,1-1 1,8 7-1,-16-11-36,0 1 0,0-1 1,0 1-1,0 0 0,0-1 0,0 1 0,0 0 0,0 0 0,0 0 0,-1 0 0,1 0 0,0 0 0,-1 0 1,1 0-1,0 0 0,-1 0 0,1 0 0,-1 0 0,0 0 0,1 0 0,-1 1 0,0-1 0,0 0 0,0 0 0,1 0 1,-1 1-1,0-1 0,-1 0 0,1 0 0,0 2 0,-2-1 43,1 0 0,0-1 0,-1 1 0,0 0 1,1 0-1,-1-1 0,0 1 0,0-1 0,0 1 0,0-1 0,0 0 0,0 0 1,0 0-1,-3 1 0,-11 3 248,0 0 1,-1 0 0,-21 2-1,-25 1-338,-53 8-235,-181 47-1,254-51-57,0-2-1,0-2 0,-70 4 1,87-12-6053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24575,'0'-1'0,"0"0"0,0 0 0,0 0 0,0 0 0,-1 0 0,2-1 0,-1 1 0,0 0 0,0 0 0,0 0 0,0 0 0,1 0 0,-1 0 0,1-1 0,-1 1 0,1 0 0,-1 0 0,1 0 0,-1 0 0,1 1 0,0-1 0,0 0 0,-1 0 0,1 0 0,1-1 0,0 2 0,-1 0 0,0 0 0,1 0 0,-1 1 0,0-1 0,0 0 0,1 0 0,-1 1 0,0-1 0,0 1 0,0-1 0,0 1 0,1 0 0,-1-1 0,0 1 0,0 0 0,0 0 0,1 1 0,46 52 0,-45-50 0,5 5 0,0-1 0,1 1 0,0-1 0,11 7 0,-11-9 0,0 1 0,-1 1 0,1 0 0,9 12 0,-9-11 0,0-1 0,0 1 0,1-2 0,0 1 0,1-1 0,0-1 0,0 0 0,19 8 0,-12-6 0,-1 1 0,23 16 0,-27-16 0,3 3 0,0 0 0,-2 0 0,19 21 0,-29-28 0,0 0 0,0 1 0,0 0 0,-1 0 0,0 0 0,0 0 0,-1 0 0,1 0 0,-2 1 0,1-1 0,0 1 0,-1 0 0,0 9 0,0 1 0,0 0 0,-2 0 0,0 0 0,-5 24 0,4-34 0,0 0 0,0 1 0,-1-1 0,-1 0 0,1-1 0,-1 1 0,0-1 0,0 1 0,-1-1 0,0 0 0,0-1 0,-7 7 0,-10 12 0,1 0 0,0 2 0,2 1 0,-21 40 0,36-60 0,1 1 0,1-1 0,-1 1 0,-2 15 0,4-17 0,0 0 0,0 0 0,-1 0 0,0 0 0,0 0 0,-1-1 0,-5 11 0,13-24 0,0 1 0,1 0 0,-1 0 0,1 0 0,10-9 0,43-28 0,-35 28 0,0-1 0,-2-2 0,0 0 0,-1-1 0,22-29 0,5-9 0,-34 43 0,-2 0 0,1 0 0,-2-1 0,12-23 0,13-23 0,-28 51 0,-1 1 0,-1-1 0,0 0 0,-1-1 0,0 0 0,0 1 0,-1-2 0,-1 1 0,0 0 0,2-20 0,-4 22 0,1-20 0,-1-1 0,-1 1 0,-2 0 0,-6-37 0,7 64 0,1 0 0,-1 0 0,0 1 0,0-1 0,0 0 0,0 1 0,-1-1 0,1 1 0,-1-1 0,1 1 0,-1 0 0,0 0 0,0-1 0,0 1 0,0 1 0,0-1 0,-3-2 0,3 3 0,0 0 0,1 1 0,-1-1 0,0 1 0,0-1 0,0 1 0,-1 0 0,1-1 0,0 1 0,0 0 0,0 1 0,0-1 0,0 0 0,0 0 0,0 1 0,0-1 0,0 1 0,-2 1 0,-2 1 0,1-1 0,0 1 0,0 1 0,0-1 0,1 1 0,-1 0 0,1 0 0,0 0 0,0 1 0,0-1 0,1 1 0,0 0 0,0 0 0,0 0 0,-3 7 0,-2 13 0,1-1 0,0 1 0,2 1 0,-3 47 0,7 105 0,3-80 0,-1-86 0,1-1 0,0 1 0,0-1 0,1 0 0,1 0 0,0 0 0,0 0 0,1 0 0,0-1 0,1 0 0,0 0 0,1-1 0,0 1 0,12 11 0,5 4 0,2 0 0,1-1 0,41 27 0,-55-43 0,1 0 0,0-1 0,0-1 0,0-1 0,0 0 0,1 0 0,0-1 0,0-1 0,25 2 0,16-2 0,73-5 0,-44 0 0,-73 2 0,0-1 0,0-1 0,0 1 0,0-2 0,0 0 0,0 0 0,-1-1 0,1-1 0,14-7 0,-23 10 0,-1 1 0,1-1 0,-1 0 0,1 0 0,-1 0 0,0 0 0,0 0 0,0-1 0,0 1 0,0 0 0,0-1 0,-1 0 0,1 1 0,-1-1 0,0 0 0,0 0 0,1-3 0,-2 2 0,1 1 0,-2-1 0,1 1 0,0-1 0,-1 1 0,0-1 0,1 1 0,-1-1 0,-1 1 0,1 0 0,0 0 0,-1-1 0,0 1 0,1 0 0,-1 0 0,-1 1 0,1-1 0,-4-4 0,-1 0-14,-1 1 1,0 0-1,0 0 0,0 1 0,-1 0 0,0 1 0,1 0 0,-2 0 0,1 1 1,-13-4-1,-11-4-1199,18 5-5613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24575,'1'2'0,"0"1"0,-1-1 0,1 1 0,0-1 0,0 0 0,0 0 0,1 1 0,-1-1 0,0 0 0,1 0 0,-1 0 0,1 0 0,0-1 0,0 1 0,0 0 0,0-1 0,0 1 0,3 1 0,40 21 0,5-10 0,1-1 0,71 7 0,-81-14 0,82 11-946,99 18-1364,-104-16 320,200 6 0,-204-20 1494,41 4 37,310 21-2692,79-2 2818,-325-19 320,993 2-387,-731-14 303,350-17 97,-636 12 363,139-9 455,-291 14 188,1-2 0,76-18-1,-77 13 207,0 3-1,0 2 0,1 2 0,74 3 0,-97 0-1314,0 0-6054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24575,'2'8'0,"0"0"0,1 0 0,-1 0 0,1-1 0,6 10 0,-3-3 0,1 5 0,-2 0 0,-1 1 0,0-1 0,-1 1 0,-1-1 0,-1 40 0,-1-27 0,8 49 0,0-14-120,0 116 0,-8-124-592,2 0 0,19 106 0,36 175-504,-1 6-359,-29-208 1486,9 70 97,-1 11-8,-18-134 0,7 124 0,3 70-1738,-3-38 1786,8 177-48,13 418 0,-76 42 0,10-90 136,21-601-122,-2-139 418,-9 52 0,-2 34 323,14 63 4414,-2-235-5169,-2 0 0,-1 1 0,-2-1 0,-13-47 0,-25-150-253,-49-190-1011,68 312 1526,14 68-949,-8-61 0,16 72-4875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24575,'-1'15'0,"0"1"0,-2 0 0,-4 17 0,-5 37 0,-1 22 0,8-66 0,1 0 0,-1 33 0,5-48 0,-1 8 0,2 0 0,0 0 0,4 24 0,-3-36 0,0 0 0,0-1 0,1 1 0,0 0 0,0-1 0,0 1 0,1-1 0,0 0 0,0-1 0,1 1 0,0-1 0,5 6 0,10 9 0,-5-6 0,-1-1 0,24 18 0,-32-28 0,0 1 0,1-1 0,-1 0 0,1 0 0,-1 0 0,1-1 0,0 0 0,0-1 0,0 1 0,11-1 0,-5 1 0,0-2 0,0 1 0,0-2 0,0 0 0,0 0 0,0-2 0,0 1 0,-1-2 0,1 1 0,-1-2 0,0 1 0,0-2 0,0 0 0,16-11 0,-7 3 0,-1 0 0,0-2 0,-1 0 0,-1-1 0,0-1 0,-1-1 0,-1 0 0,14-24 0,42-96 0,-1 0 0,-66 128 0,0-1 0,-1 0 0,4-18 0,-2 12 0,-5 24 0,-4 27 0,-2 0 0,-1-1 0,-18 54 0,5-17 0,8-7 0,3-1 0,2 1 0,3 1 0,7 81 0,-1-12 0,-3-61 0,16 131 0,-6-137 0,-5-27 0,1-1 0,2 1 0,24 65 0,-18-64 0,12 53 0,12 31 0,-19-85 0,-15-31 0,0-1 0,-1 1 0,1 0 0,-2 0 0,1 0 0,-1 0 0,2 11 0,21 130-1365,-23-126-5461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24575,'23'2'0,"0"0"0,0 2 0,-1 1 0,1 1 0,33 13 0,-32-10 0,0-1 0,0-2 0,1 0 0,39 4 0,238 21-1382,-190-17-537,124-1 0,-75-6 1503,713 5-2881,-530-15 1705,601-29-682,-815 21 2360,-48 6 1247,121-24 0,-137 18-1232,1 3 0,117 1 0,-112 7-121,0-3 0,85-16 0,-78 8 20,130-4 0,-150 13 0,133-22 2503,-136 14-1217,1 2 0,63 1 0,3 8 681,-102-1-8682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24575,'2'14'0,"0"0"0,1 0 0,1 0 0,0-1 0,1 1 0,11 21 0,7 22 0,-16-30 0,-2-1 0,-1 1 0,2 31 0,5 33 0,31 160-147,-27-167-143,6 93 1,-4-18 132,-2-6 157,9 55 0,-22-196-4,69 423-1697,-47-287 1701,3 29 0,-2 42 81,4 88-1883,-17-129 809,1-1 711,-16 313-220,6 206-64,9-525 1048,1 56 245,-1-12-1223,1-10 34,12 175 866,0 47 75,-25-384-361,3-1 0,1 0 0,2 0 1,13 45-1,4 32 441,5 22-134,-17-69 2450,-10-57-2728,1-1 0,7 29 0,-9-43-132,0 1 1,0-1-1,0 1 1,0-1-1,0 0 1,0 1-1,0-1 1,0 1-1,0-1 1,0 0-1,0 1 1,0-1-1,1 0 1,-1 1-1,0-1 1,0 0-1,1 1 1,-1-1-1,0 0 0,0 1 1,1-1-1,-1 0 1,0 1-1,1-1 1,-1 0-1,0 0 1,1 0-1,-1 1 1,0-1-1,1 0 1,-1 0-1,0 0 1,2 0-1,3-12 110,1-25-149,-6-171-1341,0 177-5461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24575,'-5'1'0,"1"0"0,-1 0 0,1 1 0,0 0 0,-1 0 0,1 0 0,0 0 0,-6 5 0,-10 5 0,11-7 0,1 0 0,0 0 0,0 1 0,1 0 0,0 0 0,0 1 0,0 0 0,0 0 0,1 0 0,1 1 0,-7 10 0,11-16 0,-1 0 0,1 1 0,0-1 0,0 1 0,0-1 0,0 1 0,0-1 0,0 1 0,1 0 0,-1 0 0,1-1 0,0 1 0,0 0 0,0 0 0,0-1 0,0 1 0,1 0 0,-1 0 0,1-1 0,0 1 0,-1 0 0,1-1 0,1 1 0,-1-1 0,0 1 0,0-1 0,1 0 0,0 1 0,-1-1 0,1 0 0,0 0 0,0 0 0,0 0 0,0-1 0,0 1 0,1 0 0,-1-1 0,1 0 0,-1 1 0,1-1 0,-1 0 0,5 1 0,22 8 0,43 10 0,-50-15 0,0 1 0,-1 1 0,0 0 0,33 18 0,78 41 0,7 6 0,-121-61 0,-1 1 0,0 1 0,0 1 0,-1 1 0,-1 0 0,-1 1 0,0 0 0,-1 1 0,-1 0 0,0 2 0,-1-1 0,-2 1 0,1 0 0,-2 1 0,-1 0 0,0 1 0,-2 0 0,0-1 0,-1 2 0,-2-1 0,1 33 0,-2-44 0,-1 0 0,-1 0 0,0 0 0,0 0 0,-1 0 0,-4 14 0,4-21 0,1-1 0,-1 1 0,1 0 0,-1-1 0,0 1 0,0-1 0,0 1 0,0-1 0,0 0 0,0 0 0,-1 0 0,1 0 0,-1 0 0,0-1 0,1 1 0,-1-1 0,0 1 0,0-1 0,0 0 0,0 0 0,0-1 0,0 1 0,0-1 0,-5 1 0,-15 1-1365,1-2-5461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24575,'28'-1'-245,"53"-11"0,-15 1 7,-28 7 211,280-20-1399,-187 19-748,141-26 0,65-4-1850,383 30 2927,-62 3-1660,1761-20 956,-1796 23 1626,1011 79 464,-1204-45-206,300 28 102,-6-18 2024,-605-40-2082,-57 1 2238,1 3 1,86 23 0,-264-30 4027,61-2-7758,31 0-5461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24575,'114'-2'0,"124"5"0,-220-1-273,-1 2 0,0 0 0,0 1 0,31 14 0,-33-13-6553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24575,'-1'19'0,"-1"-1"0,-8 36 0,6-35 0,0 1 0,-1 26 0,4 268 86,3-149-1537,-2-143-5375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24575,'9'2'0,"0"0"0,-1 0 0,1 0 0,-1 1 0,1 0 0,-1 1 0,0 0 0,0 0 0,0 1 0,-1 0 0,1 0 0,-1 1 0,9 10 0,-4-6 0,1 0 0,0-1 0,20 11 0,-2-4 0,0 3 0,-1 0 0,-2 2 0,30 26 0,-51-40 0,0 0 0,-1 0 0,0 1 0,0 0 0,-1 0 0,0 0 0,0 1 0,-1 0 0,6 15 0,-1 8 0,10 49 0,-10-35 0,-5-25 0,-1-1 0,-1 1 0,-1-1 0,-1 1 0,0-1 0,-2 1 0,-5 24 0,-4 5 0,-29 82 0,-41 62 0,58-134 0,-3-1 0,-44 74 0,48-93 0,18-30 0,-1-1 0,0 1 0,0-1 0,-1 0 0,-13 14 0,19-22 0,0-1 0,0 1 0,-1-1 0,1 1 0,-1-1 0,1 1 0,0-1 0,-1 0 0,1 1 0,-1-1 0,1 0 0,-1 0 0,1 1 0,0-1 0,-1 0 0,0 0 0,1 1 0,-1-1 0,1 0 0,-1 0 0,1 0 0,-1 0 0,1 0 0,-1 0 0,1 0 0,-1 0 0,1 0 0,-1 0 0,0 0 0,1 0 0,-1 0 0,1-1 0,-1 1 0,1 0 0,-1-1 0,-6-19 0,12-29 0,-3 45 0,0 1 0,0-1 0,0 1 0,1-1 0,-1 1 0,1 0 0,0 0 0,0 0 0,0 0 0,0 1 0,1-1 0,-1 1 0,5-2 0,56-24 0,-20 10 0,-24 10 0,-1 1 0,1 1 0,30-6 0,30-10 0,-14 6-1365,-33 11-5461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4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24575,'0'-20'0,"3"-45"0,-2 61 0,0 0 0,0 0 0,0 0 0,0 0 0,1 1 0,0-1 0,-1 1 0,1-1 0,1 1 0,-1-1 0,0 1 0,1 0 0,0 0 0,3-2 0,17-14 0,4-6 0,1 1 0,2 2 0,0 1 0,1 1 0,1 2 0,40-17 0,-59 30 0,-1-1 0,0 0 0,15-11 0,31-16 0,79-42 0,-103 63 0,1 1 0,45-8 0,-31 8 0,-46 11 0,-1-1 0,0 1 0,1-1 0,-1 1 0,1 0 0,-1 0 0,1 0 0,-1 0 0,1 0 0,-1 1 0,1-1 0,-1 1 0,1-1 0,-1 1 0,0 0 0,0 0 0,1 0 0,-1 1 0,0-1 0,0 0 0,0 1 0,0-1 0,2 3 0,0 1 0,-1-1 0,0 1 0,0-1 0,0 1 0,-1 0 0,0 0 0,0 1 0,0-1 0,0 0 0,0 7 0,2 9 0,-2 0 0,0 1 0,-2-1 0,-3 35 0,1-44 0,0 0 0,-1 0 0,-1 0 0,0-1 0,0 0 0,-1 0 0,-1 0 0,-8 13 0,-64 80 0,39-55 0,18-27 0,0 0 0,-2-2 0,-1-1 0,0 0 0,-1-2 0,-39 20 0,8-3 0,-38 22 0,43-27 0,-70 52 0,97-68 0,21-11 0,15-6 0,12-4 0,1 1 0,0 1 0,1 1 0,-1 2 0,1 0 0,46 2 0,856 3 0,-899-1 0,53 10 0,22 2 0,-75-11-596,53 11 0,-80-13 423,21 5-6653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5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24575,'43'-1'0,"51"-10"0,-52 5 0,57-1 0,602 8 0,-687 0 0,1 1 0,-1 0 0,1 1 0,-1 1 0,0 0 0,0 1 0,-1 1 0,1 0 0,20 13 0,-7-5 0,-23-12 0,-1 0 0,0 1 0,0-1 0,0 1 0,0-1 0,-1 1 0,1 0 0,-1 0 0,1 0 0,-1 0 0,0 0 0,0 1 0,-1-1 0,1 1 0,-1-1 0,1 1 0,-1 0 0,0 0 0,0-1 0,-1 1 0,1 0 0,-1 0 0,0 0 0,0-1 0,0 1 0,-1 0 0,1 0 0,-1 0 0,0 0 0,0-1 0,0 1 0,-2 4 0,0 1 0,0-1 0,-1 1 0,0-1 0,0 1 0,-1-1 0,0 0 0,0-1 0,-1 1 0,0-1 0,-1 0 0,1-1 0,-11 9 0,-21 10 0,-1-2 0,-57 26 0,-139 59 0,229-106 0,0 1 0,-1-1 0,1 1 0,0 0 0,0 0 0,0 1 0,-9 7 0,14-10 0,1-1 0,-1 1 0,1-1 0,-1 1 0,1-1 0,0 1 0,-1 0 0,1-1 0,0 1 0,0 0 0,-1-1 0,1 1 0,0 0 0,0-1 0,0 1 0,0 0 0,0 0 0,0-1 0,0 1 0,0 0 0,0-1 0,0 1 0,0 0 0,0 0 0,1-1 0,-1 2 0,2 0 0,-1 0 0,1 0 0,-1 0 0,1 0 0,0 0 0,0 0 0,0-1 0,0 1 0,0-1 0,0 1 0,3 1 0,196 98 0,-193-97 0,7 2 0,4 4 0,1-1 0,1 0 0,0-2 0,0-1 0,28 5 0,-28-6 0,1 1 0,-1 0 0,0 1 0,26 14 0,-22-9 0,1-2 0,28 8 0,-45-16 0,11 2 0,-1 0 0,0 2 0,0 1 0,-1 0 0,0 1 0,26 16 0,-28-14 0,-12-8 0,0 0 0,0 0 0,0 0 0,-1 1 0,1 0 0,-1 0 0,1 0 0,-1 0 0,0 0 0,0 1 0,-1-1 0,1 1 0,-1 0 0,0 0 0,0 0 0,0 0 0,0 0 0,1 7 0,4 10 0,-5-14 0,1 1 0,-1-1 0,-1 1 0,1 0 0,0 15 0,-3-20 0,1 0 0,-1 0 0,1 0 0,-1 0 0,0 0 0,0 0 0,0-1 0,-1 1 0,1 0 0,-1-1 0,1 1 0,-1-1 0,0 1 0,0-1 0,0 0 0,0 1 0,0-1 0,-1-1 0,-3 4 0,-18 10 0,0-2 0,-1 0 0,-27 9 0,34-14 0,-3-1 0,0-1 0,0-1 0,-41 5 0,16-2 0,-200 40 0,183-39 0,0-4 0,-1-2 0,-78-7 0,12 1 0,106 3-1365,4 0-5461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5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2 118 24575,'0'18'0,"-1"18"0,2 0 0,1 0 0,11 50 0,-4-31 0,-8-43 0,1 0 0,0 0 0,1 0 0,0 0 0,1 0 0,1-1 0,6 13 0,1 1 0,-8-16 0,0-1 0,0 1 0,1-1 0,0 0 0,0-1 0,9 10 0,-13-15 0,1-1 0,-1 0 0,1 0 0,-1 0 0,1 0 0,0 0 0,-1-1 0,1 1 0,0 0 0,0-1 0,0 0 0,-1 1 0,1-1 0,0 0 0,0 0 0,0 0 0,0 0 0,-1 0 0,1 0 0,0 0 0,0-1 0,0 1 0,-1-1 0,1 1 0,0-1 0,0 0 0,-1 0 0,1 1 0,-1-1 0,1 0 0,-1-1 0,1 1 0,-1 0 0,1 0 0,-1-1 0,0 1 0,0 0 0,2-3 0,16-18 0,-1 0 0,0 0 0,-2-2 0,-1 0 0,0-1 0,-2 0 0,-1-1 0,13-44 0,-19 54 0,1 1 0,0 0 0,12-18 0,16-36 0,-27 46 0,1 0 0,16-26 0,-22 43 0,0 1 0,0 0 0,1-1 0,0 1 0,0 1 0,0-1 0,1 1 0,-1-1 0,1 1 0,0 0 0,1 1 0,-1-1 0,0 1 0,7-2 0,-9 4 0,-1 0 0,0 1 0,1 0 0,-1-1 0,0 1 0,1 0 0,-1 0 0,0 0 0,1 1 0,-1-1 0,0 0 0,1 1 0,-1 0 0,0-1 0,0 1 0,0 0 0,0 0 0,1 0 0,-1 1 0,0-1 0,-1 0 0,1 1 0,0-1 0,0 1 0,-1 0 0,1-1 0,-1 1 0,1 0 0,-1 0 0,0 0 0,0 0 0,0 0 0,0 1 0,1 1 0,5 12 0,-1 0 0,-1 0 0,6 30 0,-5-20 0,7 24 0,-5-18 0,1 0 0,19 42 0,-14-39 0,-2 0 0,-1 1 0,6 40 0,13 47 0,-16-69 0,-3 1 0,-1 0 0,2 94 0,-10-123 0,9 67 0,2 21 0,-11-93 0,1 0 0,0 0 0,2 0 0,7 22 0,-5-23 0,-2 0 0,0 1 0,-1-1 0,1 26 0,-4-24-227,1-1-1,1 0 1,1 0-1,1 0 1,8 21-1,-7-27-6598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24575,'-2'0'0,"-1"-1"0,0 1 0,0 0 0,0 0 0,0 1 0,0-1 0,0 0 0,0 1 0,1 0 0,-1 0 0,0 0 0,0 0 0,1 0 0,-1 0 0,1 1 0,-1-1 0,1 1 0,-1 0 0,1-1 0,0 1 0,0 0 0,0 1 0,0-1 0,0 0 0,1 0 0,-1 1 0,1-1 0,-1 1 0,1 0 0,0-1 0,0 1 0,0 0 0,0 0 0,0-1 0,1 1 0,-1 0 0,1 0 0,0 0 0,0 5 0,-2 11 0,1-1 0,0 0 0,1 1 0,1-1 0,7 35 0,-7-49 0,0 1 0,0-1 0,1 0 0,-1 1 0,1-1 0,0 0 0,0 0 0,1 0 0,-1 0 0,1-1 0,0 1 0,0-1 0,0 1 0,0-1 0,1 0 0,0 0 0,-1-1 0,1 1 0,0-1 0,0 0 0,0 0 0,0 0 0,1 0 0,-1-1 0,0 1 0,1-1 0,-1 0 0,8 0 0,-5-1 0,0 1 0,0 1 0,0-1 0,0 1 0,-1 0 0,1 0 0,-1 1 0,1 0 0,-1 0 0,0 0 0,0 1 0,0 0 0,-1 0 0,1 1 0,-1 0 0,0-1 0,-1 2 0,1-1 0,-1 0 0,0 1 0,0 0 0,-1 0 0,1 0 0,-1 0 0,-1 1 0,1-1 0,-1 1 0,2 8 0,0 9 0,-1 0 0,-1 0 0,-1 0 0,-1 1 0,-1-1 0,-1 0 0,-6 26 0,6-45 10,0 0-1,0 0 0,0 1 1,-1-1-1,1 0 0,-1-1 1,-1 1-1,1-1 0,-1 1 1,1-1-1,-9 7 0,-52 33-1249,60-42 1003,-12 7-6589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24575,'1'-2'0,"-1"0"0,0-1 0,1 1 0,-1 0 0,1 0 0,0 0 0,0-1 0,0 1 0,0 0 0,0 0 0,0 0 0,1 1 0,-1-1 0,0 0 0,1 0 0,0 1 0,-1-1 0,1 1 0,0-1 0,0 1 0,0 0 0,0 0 0,0 0 0,4-2 0,8-3 0,0 1 0,30-6 0,-4 0 0,-24 6 22,0 1 0,0 1 1,1 0-1,-1 1 0,23 0 0,-20 1-397,-1 0 1,1-1-1,25-7 1,-28 4-6452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2:5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24575,'2'20'-511,"0"0"-1,2 0 1,0-1-1,1 1 1,11 25-1,4 20-468,15 62 463,27 117-860,56 425-321,-31 223 1698,-36-215 0,-33-408 0,1-17 0,79 386 0,109 105-3005,-157-608 2806,5-3 1,7-2-1,105 167 1,-121-224 198,3-3 0,112 125 0,12-32-1121,209 153 1,223 102-521,-495-352 1535,3-5 0,3-5 0,2-5 0,172 49 0,-78-44-160,381 50 1,-377-78 132,582 57 1631,-643-77 5329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24575,'-2'123'0,"5"132"0,9-187 0,-7-50 0,-2 1 0,3 27 0,6 72 0,-6-79 0,1 54 0,-8-722 0,0 624 0,1 0 0,0 0 0,0 0 0,1 0 0,-1 0 0,1 0 0,0 0 0,1 0 0,-1 0 0,1 1 0,0-1 0,0 0 0,0 1 0,1 0 0,-1-1 0,1 1 0,0 0 0,0 0 0,1 1 0,-1-1 0,1 1 0,0-1 0,0 1 0,0 1 0,0-1 0,0 0 0,1 1 0,-1 0 0,1 0 0,0 0 0,0 1 0,-1-1 0,1 1 0,0 0 0,0 1 0,0-1 0,0 1 0,8 0 0,241 3-1365,-232-3-5461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0,3 0 0,2 0 0,1 0 0,0 0 0,0 0 0,0 0 0,0 0 0,-1 0 0,1 0 0,-5 4 0,-6 2-8191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 24575,'-25'0'0,"16"-1"0,0 0 0,1 1 0,-1 0 0,0 1 0,1 0 0,-1 0 0,1 1 0,-1 0 0,1 0 0,0 1 0,0 0 0,0 1 0,-8 4 0,-23 15 0,29-18 0,1 0 0,-1 1 0,1 1 0,-10 8 0,16-11 0,0-1 0,0 0 0,0 1 0,0 0 0,1 0 0,0-1 0,0 1 0,0 1 0,0-1 0,1 0 0,0 0 0,0 1 0,0-1 0,-1 7 0,0 10 0,1 1 0,0-1 0,5 37 0,-3-49 0,1 1 0,0-1 0,1 1 0,0-1 0,0 0 0,1 0 0,0 0 0,0-1 0,1 1 0,9 11 0,9 10 0,-21-25 0,1-1 0,1 1 0,-1 0 0,1-1 0,0 0 0,0 0 0,0 0 0,0 0 0,1-1 0,-1 1 0,1-1 0,0-1 0,0 1 0,0 0 0,0-1 0,1 0 0,6 1 0,15 4-66,48 9-1233,-55-15-5527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24575,'9'1'0,"1"-2"0,-1 1 0,0-1 0,0 0 0,0-1 0,0 0 0,0-1 0,0 0 0,0 0 0,-1-1 0,13-6 0,-16 7 0,0 0 0,1 1 0,0-1 0,0 1 0,0 1 0,0-1 0,0 1 0,0 0 0,0 0 0,0 1 0,0 0 0,1 0 0,-1 0 0,0 1 0,0 0 0,0 0 0,9 3 0,-10-2 0,-1-1 0,0 2 0,0-1 0,-1 0 0,1 1 0,0-1 0,-1 1 0,0 0 0,1 0 0,-1 1 0,0-1 0,-1 1 0,1-1 0,-1 1 0,1 0 0,-1 0 0,0 0 0,-1 0 0,1 0 0,-1 1 0,1-1 0,-1 0 0,-1 1 0,2 7 0,-2 0 0,0 0 0,-1 0 0,0-1 0,-1 1 0,0 0 0,-1 0 0,0-1 0,-1 1 0,0-1 0,-1 0 0,0 0 0,-1-1 0,0 1 0,-1-1 0,0-1 0,0 1 0,-1-1 0,-11 10 0,18-18 0,1 0 0,-1-1 0,1 1 0,-1-1 0,1 1 0,-1-1 0,1 1 0,-1-1 0,0 1 0,1-1 0,-1 1 0,0-1 0,1 0 0,-1 1 0,0-1 0,0 0 0,1 0 0,-1 0 0,0 1 0,0-1 0,0 0 0,1 0 0,-1 0 0,0 0 0,0 0 0,1-1 0,-1 1 0,0 0 0,0 0 0,0-1 0,0 1 0,1-1 0,-1 0 0,1 0 0,0 0 0,0 0 0,0 0 0,-1 1 0,1-1 0,0 0 0,0 0 0,0 0 0,0 0 0,1 0 0,-1 0 0,0 0 0,0 1 0,0-1 0,1 0 0,-1 0 0,0 0 0,1 1 0,-1-1 0,1 0 0,-1 0 0,1 1 0,0-2 0,13-18 0,1 1 0,0 1 0,2 1 0,35-31 0,-39 36 0,109-87 0,-63 47 0,57-66 0,-84 86 0,-49 49 0,1 0 0,1 2 0,1 0 0,1 1 0,0 0 0,-14 31 0,21-35 0,0-1 0,1 1 0,0 0 0,1 0 0,1 0 0,1 1 0,0-1 0,1 1 0,1-1 0,2 19 0,-2-31-76,1 0 1,0 0-1,1 0 0,-1-1 0,0 1 0,1 0 0,0-1 0,0 1 1,0-1-1,0 0 0,1 0 0,-1 0 0,1 0 0,0 0 1,0 0-1,0-1 0,4 4 0,6 2-6750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24575,'2'0'0,"0"1"0,0-1 0,0 1 0,0 0 0,0-1 0,0 1 0,0 0 0,-1 0 0,1 0 0,0 1 0,-1-1 0,1 0 0,0 0 0,-1 1 0,0-1 0,1 1 0,-1 0 0,0-1 0,0 1 0,0 0 0,0 0 0,0-1 0,0 1 0,0 0 0,-1 0 0,2 4 0,9 53 0,-11-55 0,3 25 0,-1 1 0,-2-1 0,-1 1 0,-8 49 0,3-62 0,-1 0 0,-1-1 0,0 0 0,-17 25 0,1-1 0,-11 17 0,-44 53 0,37-53 0,-104 123 0,44-58 0,75-88 0,-36 61 0,109-162 0,71-82 0,-53 76 0,-40 49 0,-2-2 0,-1 0 0,-1-1 0,27-49 0,-36 57 0,1 0 0,17-21 0,-16 22 0,1-1 0,9-20 0,-14 24 0,0 1 0,20-24 0,-21 28 0,0 1 0,0-1 0,-1-1 0,-1 0 0,0 1 0,9-24 0,-10 17 0,-3 9 0,0-1 0,1 1 0,-1 0 0,2 0 0,-1 1 0,1-1 0,0 1 0,9-11 0,-35 81 0,-15 60 0,34-114 0,0 1 0,-1-1 0,0 0 0,-1 0 0,1 0 0,-8 8 0,7-9 0,-1 1 0,1-1 0,1 1 0,0 0 0,0 0 0,1 1 0,-3 10 0,-24 176 0,17-131 0,9-54 0,1 0 0,0 1 0,1-1 0,1 1 0,0 0 0,0-1 0,1 1 0,0 0 0,1 0 0,1-1 0,4 18 0,-6-27 0,1 0 0,0 0 0,0 0 0,0-1 0,0 1 0,0 0 0,0-1 0,0 1 0,0-1 0,1 1 0,-1-1 0,1 0 0,-1 1 0,1-1 0,-1 0 0,1 0 0,0 0 0,-1 0 0,1 0 0,0-1 0,0 1 0,0 0 0,0-1 0,0 0 0,0 1 0,0-1 0,0 0 0,0 0 0,0 0 0,0 0 0,-1 0 0,1-1 0,3 0 0,6-2 0,0 0 0,-1-1 0,0 0 0,19-12 0,-3 3 0,51-39 0,115-24 0,-149 60 0,-23 11-43,0 1 0,0 1 0,0 0 0,1 1-1,-1 2 1,32 2 0,-15-1-1020,-15-1-5763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24575,'3'-1'0,"1"1"0,-1 0 0,0 1 0,1-1 0,-1 0 0,0 1 0,0 0 0,0 0 0,0 0 0,0 0 0,1 0 0,-2 1 0,1-1 0,0 1 0,0 0 0,3 2 0,-4-1 0,0 0 0,0 0 0,0 0 0,0 1 0,0-1 0,0 1 0,-1-1 0,0 1 0,0-1 0,0 1 0,0 0 0,0 0 0,-1 7 0,4 62 0,-3-46 0,0 1 0,8 35 0,-1-7 0,-3 0 0,-2 1 0,-6 84 0,0-23 0,0-72 0,-1 0 0,-15 64 0,10-63 0,-7 96 0,4-43 0,0-10 0,-4 60 0,5-62 0,-13 61 0,0-54 0,17-76 0,2 0 0,0 0 0,1 1 0,-2 33 0,8-17 0,-8-60 0,-1-5-273,2 0 0,0 0 0,2 0 0,1-43 0,2 51-6553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24575,'26'-1'0,"0"1"0,0 2 0,0 0 0,-1 2 0,1 1 0,-1 1 0,0 1 0,0 1 0,36 18 0,-27 4 0,-30-25 0,0-1 0,0 0 0,0 0 0,1 0 0,9 6 0,-5-4 0,-1 0 0,0 0 0,0 1 0,-1 0 0,0 0 0,0 1 0,-1-1 0,10 16 0,-1 1 0,22 49 0,-29-52 0,0 1 0,-2-1 0,0 1 0,-2 1 0,4 39 0,-7 118 0,-3-94 0,2-69 0,-2 0 0,0 0 0,-1 0 0,-1 0 0,0-1 0,-12 30 0,-52 89 0,61-123 0,-70 134 0,77-145 2,0-1 0,0 0 1,-1 1-1,1-1 0,0 0 0,0 1 0,0-1 0,0 1 0,0-1 0,0 0 1,0 1-1,-1-1 0,1 0 0,0 1 0,0-1 0,-1 0 0,1 1 0,0-1 0,0 0 1,-1 0-1,1 1 0,0-1 0,-1 0 0,1 0 0,0 0 0,-1 1 0,1-1 1,0 0-1,-1 0 0,1 0 0,0 0 0,-1 0 0,1 0 0,0 0 0,-1 0 0,1 0 1,-1 0-1,1 0 0,0 0 0,-1 0 0,1 0 0,-1 0 0,1 0 0,0 0 1,-1 0-1,1 0 0,0-1 0,-1 1 0,-4-20-1471,5 3-5357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24575,'52'-20'0,"-3"14"0,0 2 0,0 2 0,52 6 0,2-2 0,143-2 0,-250 1-136,0 0-1,0 1 1,0-1-1,0 1 1,0-1-1,0 1 1,0 1-1,0-1 0,-3 3 1,-5 5-6690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24575,'1'-1'0,"-1"0"0,0-1 0,1 1 0,0 0 0,-1 0 0,1 0 0,-1 0 0,1 0 0,0 0 0,0 0 0,0 1 0,-1-1 0,1 0 0,0 0 0,0 1 0,0-1 0,0 0 0,0 1 0,0-1 0,1 1 0,-1-1 0,0 1 0,0 0 0,0-1 0,0 1 0,0 0 0,3 0 0,37-5 0,-36 5 0,245 0 0,32-2 0,-179-19-1365,-84 19-5461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24575,'-7'0'0,"-20"0"0,-46 5 0,63-3 0,1 0 0,-1 1 0,1 0 0,0 0 0,0 1 0,0 0 0,0 1 0,-10 6 0,-6 5 0,-1-2 0,-37 14 0,-16 10 0,69-32 0,1 1 0,0 1 0,0 0 0,-13 16 0,-9 7 0,22-24 0,1 0 0,0 1 0,1-1 0,0 1 0,0 1 0,0 0 0,1 0 0,1 0 0,-1 0 0,2 1 0,-1 0 0,1 0 0,1 0 0,0 1 0,0-1 0,1 1 0,0 0 0,1-1 0,0 20 0,0 25 0,-1-28 0,1 1 0,2-1 0,1 1 0,6 31 0,-7-55 0,0-1 0,1 1 0,0 0 0,-1-1 0,1 0 0,0 1 0,1-1 0,-1 0 0,1 0 0,-1 0 0,1 0 0,0 0 0,0-1 0,0 1 0,0-1 0,0 0 0,1 0 0,-1 0 0,1 0 0,-1-1 0,9 3 0,6 1 0,1-1 0,1-1 0,27 2 0,21 4 0,-45-4 0,-1 0 0,1-2 0,42 1 0,-54-4 0,-1 0 0,1-1 0,0 0 0,0-1 0,-1 0 0,1-1 0,-1 0 0,0-1 0,0 0 0,12-6 0,31-26 0,30-17 0,-67 43 0,0-1 0,0-1 0,-1-1 0,0 0 0,-2 0 0,18-22 0,-23 24 0,1-1 0,-2 0 0,0-1 0,-1 0 0,0 0 0,-1 0 0,0-1 0,-1 0 0,3-16 0,-3 7 0,-1-1 0,-1 0 0,-2 0 0,-3-41 0,3 60 0,-1 0 0,-1 0 0,1 0 0,-1 0 0,0 0 0,0 0 0,0 0 0,0 1 0,-1-1 0,0 1 0,0 0 0,0-1 0,-1 1 0,1 1 0,-1-1 0,0 0 0,0 1 0,0 0 0,-1 0 0,-5-3 0,-2 0 0,0 0 0,-1 1 0,0 0 0,0 1 0,0 1 0,-22-4 0,-20-4-58,43 8-72,-1 0-1,1 0 0,-1 1 0,0 1 1,0 0-1,1 1 0,-1 0 0,0 1 1,-15 3-1,12 1-6695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4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5614 1411 24575,'-23'-1'0,"1"2"0,0 1 0,-1 0 0,1 2 0,0 0 0,0 2 0,1 0 0,0 2 0,0 0 0,1 1 0,-30 18 0,-19 12 0,-100 40 0,41-21 0,-27 3 0,127-50 0,0-1 0,-42 9 0,38-11 0,-53 20 0,36-11 9,0-3 0,-1-1 1,0-2-1,-65 4 0,-56 12-726,98-15 637,-108 4 1,54-7 103,-306-1-126,251-11 75,-354 3 962,516-1-935,1-1 0,-33-7 0,-33-4 0,57 12 0,1-1 0,-54-10 0,-341-59 0,381 65 0,-212-23 0,168 22 0,-151 6 0,101 4 0,106-3 0,0-1 0,1-1 0,-47-10 0,13 3 0,49 8 0,1-1 0,-1 0 0,0-1 0,1 0 0,-1-1 0,-16-7 0,-17-11 0,-87-28 0,123 45 0,-1 0 0,2 0 0,-1-1 0,0 0 0,1 0 0,-8-8 0,5 4 0,0 2 0,-25-15 0,-3 3 0,2-1 0,0-2 0,2-2 0,-42-35 0,63 44 0,0 0 0,-22-31 0,3 2 0,23 30 0,1 0 0,0-1 0,2 0 0,0 0 0,0-1 0,2 0 0,0 0 0,1-1 0,1 0 0,0 1 0,2-2 0,0 1 0,1 0 0,0 0 0,2 0 0,4-31 0,-3 31 0,2 0 0,0 1 0,1-1 0,1 1 0,1-1 0,9-17 0,59-92 0,-68 117 0,15-24 0,1 1 0,2 0 0,37-37 0,-41 51 0,0 1 0,2 1 0,0 1 0,41-22 0,105-38 0,-94 44 0,-29 12 0,1 2 0,1 2 0,0 3 0,56-10 0,-10-1-225,-74 17 145,1 1-1,0 1 1,37-4 0,-22 6-231,67-18 0,-65 12 40,51-5 1,179-22-449,-151 17 112,145-4 0,28-3 607,8 0 0,1025 26-4265,-599 2 7968,-691 0-2923,0 1 0,0 2-1,38 11 1,-35-8-579,1-1 0,40 3-1,8 2 328,-61-7-550,45 3-1,-53-7 23,0 1 0,-1 1 0,1 1 0,-1 0 0,0 1 0,0 1 0,0 0 0,-1 1 0,25 15 0,3 1 0,10 1 0,31 19 0,-53-26 0,44 18 0,-42-20 0,43 24 0,-58-29 0,0-2 0,32 12 0,27 14 0,53 40 0,-105-61 0,33 16 0,72 49 0,-101-60 0,47 21 0,-17-9 0,-47-24 0,0 0 0,0 1 0,0 1 0,-1 0 0,0 0 0,-1 1 0,14 17 0,-18-19 0,0 0 0,0 1 0,-1-1 0,-1 1 0,1 0 0,-1 1 0,-1-1 0,1 0 0,-2 1 0,1 0 0,-1-1 0,0 13 0,0-13 0,-1 0 0,-1 1 0,1-1 0,-1 0 0,-1 1 0,0-1 0,0 0 0,0 0 0,-1-1 0,-7 15 0,1-9 0,1 0 0,-2-1 0,0 0 0,0-1 0,-13 11 0,2-3 0,-1-2 0,0 0 0,-2-2 0,-27 15 0,-107 43 0,33-17 0,-242 98-1622,367-154 1622,-141 48-1399,-45 19-752,-118 49 1486,-256 84 665,399-153-506,112-34 522,-91 34-1,99-31-23,-53 13 1,-19 6 377,78-24 851,0-1-1,-1-3 0,-40 5 1,53-9-698,-22 1-1336,25-3-6013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5 612 24575,'1'11'0,"0"0"0,1 0 0,0-1 0,4 12 0,6 38 0,-9 340 0,-5-230 0,0-212 0,-14-77 0,15 108 0,-6-53 0,3 1 0,6-92 0,1 38 0,-5 19 0,-1 45 0,3-1 0,10-73 0,1 81 0,2 1 0,1 0 0,26-51 0,-30 74 0,-6 12 0,1 1 0,0-1 0,1 1 0,0 0 0,0 0 0,1 1 0,0 0 0,0 0 0,1 1 0,0 0 0,1 0 0,-1 1 0,1 0 0,0 0 0,1 1 0,0 0 0,-1 1 0,17-5 0,-18 7 0,-1 0 0,0 1 0,1 0 0,-1 0 0,1 0 0,14 2 0,-19 0 0,0-1 0,0 1 0,0 1 0,0-1 0,0 0 0,0 1 0,-1 0 0,1-1 0,0 1 0,-1 0 0,1 1 0,-1-1 0,0 0 0,0 1 0,0-1 0,0 1 0,0-1 0,2 6 0,2 2 0,-1-1 0,-1 1 0,0 0 0,0 1 0,-1-1 0,0 1 0,-1-1 0,0 1 0,0 0 0,-1 15 0,-1-20 0,0 0 0,-1 1 0,1-1 0,-1 0 0,-1 0 0,1 0 0,-1 0 0,0 0 0,0-1 0,-1 1 0,0-1 0,0 1 0,0-1 0,-1 0 0,1 0 0,-1 0 0,0-1 0,-1 1 0,-7 6 0,-9 4-1365,1-1-5461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24575,'131'3'0,"142"-6"0,-241-1 30,61-17 0,-64 13-299,0 2-1,49-5 1,10 9 82,-47 2 229,-1-2 0,58-9-1,-57 5 32,-1 2 0,76 3 0,-88 1-847,-6 0-6052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24575,'-10'1'0,"-1"0"0,1 0 0,-1 1 0,1 0 0,0 1 0,0 0 0,0 1 0,-17 9 0,-6 5 0,-35 28 0,-17 10 0,62-41 0,1 1 0,0 1 0,1 1 0,-33 37 0,24-24 0,8-6 0,0 1 0,-25 41 0,39-50 0,0 0 0,2 1 0,0 0 0,1 0 0,1 0 0,0 0 0,1 1 0,2 0 0,-1 28 0,2-1 0,2 135 0,0-172 0,0 1 0,0-1 0,1 0 0,1 0 0,-1 0 0,1 0 0,1 0 0,0-1 0,0 0 0,12 15 0,9 7 0,40 36 0,-29-31 0,81 62 0,-108-90 0,1 0 0,0-1 0,0-1 0,0 0 0,1 0 0,-1-1 0,1-1 0,19 4 0,34 11 0,-47-12 0,1 0 0,0-2 0,1 0 0,-1-2 0,32 1 0,100-9 0,-135 3 17,0 0 0,0-1 1,0 0-1,-1-2 0,1 0 0,15-8 0,84-52-1502,-100 57-5341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24575,'-9'-1'0,"0"2"0,-1 0 0,1 0 0,0 0 0,0 1 0,0 0 0,0 1 0,1 0 0,-1 1 0,1-1 0,-1 2 0,1-1 0,1 1 0,-1 0 0,1 1 0,-1 0 0,2 0 0,-1 0 0,1 1 0,0 0 0,0 0 0,1 1 0,-7 11 0,-13 12 0,-4 9 0,18-15 0,1 0 0,1 0 0,1 1 0,-6 36 0,12-48 0,0 0 0,1 0 0,0 0 0,1 0 0,1 0 0,1 0 0,-1 0 0,2 0 0,0-1 0,6 16 0,-7-25 0,1 0 0,-1 0 0,1 0 0,0-1 0,0 1 0,0-1 0,0 0 0,1 1 0,0-1 0,-1-1 0,1 1 0,0-1 0,0 1 0,1-1 0,-1 0 0,0-1 0,1 1 0,-1-1 0,1 0 0,4 1 0,11 2 0,-1-1 0,1-1 0,25-1 0,-11 0 0,-17 0 0,0-1 0,33-4 0,-45 3 0,0 0 0,0 0 0,0-1 0,-1 1 0,1-1 0,0 0 0,-1-1 0,1 1 0,-1-1 0,0 0 0,0 0 0,0 0 0,0-1 0,4-4 0,-4 3 0,0-1 0,0 0 0,0 1 0,-1-1 0,0 0 0,0-1 0,-1 1 0,0 0 0,0-1 0,0 0 0,0-8 0,0-3 0,-1 0 0,-3-32 0,0 36 0,2 0 0,-1 0 0,2 0 0,0 0 0,0 0 0,5-17 0,-6 30 0,0 1 0,0-1 0,0 1 0,0-1 0,0 1 0,0 0 0,0-1 0,1 1 0,-1-1 0,0 1 0,0-1 0,0 1 0,1-1 0,-1 1 0,0 0 0,0-1 0,1 1 0,-1 0 0,0-1 0,1 1 0,-1 0 0,0-1 0,1 1 0,-1 0 0,0 0 0,1-1 0,-1 1 0,1 0 0,-1 0 0,1 0 0,-1-1 0,1 1 0,-1 0 0,0 0 0,1 0 0,-1 0 0,1 0 0,12 15 0,5 25 0,-13-24 0,1 1 0,1-1 0,0 0 0,1 0 0,1-1 0,0-1 0,1 1 0,1-1 0,0-1 0,1 0 0,14 12 0,2 2 0,-24-21 0,1-1 0,0 0 0,0 0 0,1 0 0,7 5 0,12 4 0,-3-2 0,-1 2 0,31 24 0,-51-38-39,0 1 0,0 0 0,0-1 0,0 1 0,-1 0 0,1 0 0,0 0 0,0 0 0,-1 0 0,1 0 0,0-1 0,-1 1 0,1 1 0,-1-1 0,1 0 0,-1 0 0,0 0 0,1 0 0,-1 0 0,0 0 0,0 0 0,0 0 0,0 1 0,0-1 0,0 0 0,0 0 0,0 0 0,0 0 0,-1 0 0,1 1 0,0-1 0,-1 0 0,1 0 0,-1 1 0,-8 6-6787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24575,'2'3'0,"0"0"0,1 0 0,-1 0 0,0 0 0,1-1 0,0 1 0,0-1 0,0 1 0,0-1 0,0 0 0,0 0 0,4 1 0,7 7 0,6 4 0,0-1 0,1-1 0,1-1 0,29 11 0,32 17 0,-24-15 0,-51-22 0,1 0 0,-1 1 0,0 0 0,0 1 0,0 0 0,-1 0 0,1 1 0,10 8 0,-10-5 0,-1 0 0,0 1 0,-1 0 0,0 0 0,0 1 0,0-1 0,-2 1 0,1 0 0,-1 1 0,-1-1 0,0 1 0,0 0 0,-1-1 0,0 1 0,-1 0 0,0 0 0,-2 17 0,0 4 0,-2 0 0,-2 0 0,-1 0 0,-18 55 0,16-61 0,4-10 0,-1-1 0,-1 1 0,0-1 0,-13 22 0,-50 80 0,-29 43 0,67-111 0,2 2 0,-29 70 0,38-76 0,-6 22 0,18-44 0,0-2 0,-16 30 0,22-48 0,0-1 0,1 1 0,-1 0 0,1 0 0,0 1 0,0-1 0,0 0 0,0 0 0,1 1 0,-1-1 0,1 0 0,0 0 0,0 5 0,0-8 0,0 1 0,0-1 0,1 1 0,-1-1 0,0 0 0,0 1 0,0-1 0,0 0 0,1 1 0,-1-1 0,0 1 0,0-1 0,1 0 0,-1 0 0,0 1 0,1-1 0,-1 0 0,0 1 0,1-1 0,-1 0 0,0 0 0,1 0 0,-1 1 0,1-1 0,-1 0 0,0 0 0,1 0 0,-1 0 0,1 0 0,-1 0 0,0 0 0,1 0 0,-1 0 0,1 0 0,26-15 0,46-53 0,14-12 0,-57 56-1365,-4 4-5461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24575,'-15'0'0,"1"0"0,-1 1 0,1 0 0,0 2 0,-16 3 0,22-3 0,0 0 0,1 1 0,-1 0 0,1 0 0,0 1 0,0-1 0,0 2 0,1-1 0,-1 1 0,-5 6 0,-13 18 0,1 1 0,-38 66 0,20-29 0,29-49 0,1 1 0,1 0 0,1 0 0,-12 37 0,3-6 0,11-31 0,1 1 0,-7 37 0,-9 34 0,16-71 0,1 0 0,1 1 0,2-1 0,-3 29 0,5-22 0,0-11 0,1 1 0,3 33 0,-2-46 0,0 0 0,0 0 0,1 0 0,0 0 0,0 0 0,0-1 0,0 1 0,0-1 0,1 1 0,0-1 0,0 0 0,0 0 0,1 0 0,5 5 0,-1-4 0,1 1 0,0-1 0,0 0 0,0-1 0,1 0 0,-1-1 0,1 0 0,0 0 0,0-1 0,0 0 0,1-1 0,-1 0 0,16-1 0,-8 0 0,0-1 0,0-1 0,0-1 0,0 0 0,-1-1 0,0-1 0,18-8 0,-11 1 0,-1-1 0,-1-2 0,0 0 0,-1-1 0,35-36 0,-43 38 0,-1-1 0,-1 0 0,-1 0 0,0-1 0,-1 0 0,-1-1 0,8-20 0,-4 4 0,-2 0 0,12-67 0,-15 11 0,-6 63 0,1-1 0,7-38 0,-6 46 0,-3 16 0,0-1 0,0 1 0,1-1 0,-1 1 0,1-1 0,0 1 0,0 0 0,0-1 0,0 1 0,1 0 0,2-5 0,-3 8 0,-1 0 0,1 0 0,-1 0 0,1 0 0,-1 0 0,1 0 0,-1 0 0,0 0 0,1 1 0,-1-1 0,1 0 0,-1 0 0,1 0 0,-1 1 0,0-1 0,1 0 0,-1 1 0,0-1 0,1 0 0,-1 1 0,0-1 0,1 0 0,-1 1 0,0-1 0,0 1 0,0-1 0,1 0 0,-1 1 0,0-1 0,0 1 0,0-1 0,0 1 0,0-1 0,0 1 0,10 23 0,-8-17 0,131 356 0,-26-52 0,-89-246 0,-3 0 0,9 97 0,-20-125 0,-2 0 0,-4 67 0,0-93 0,1 0 0,-1 0 0,-1 0 0,0 0 0,-1-1 0,0 1 0,0-1 0,-1 0 0,0 0 0,-1 0 0,0-1 0,-1 0 0,-12 13 0,1-4 0,0-1 0,-2-1 0,0-1 0,-43 25 0,51-34 0,0 0 0,-1-1 0,1 0 0,-1-1 0,0-1 0,-1 0 0,1 0 0,0-2 0,-1 0 0,-25 0 0,36-1 0,1-1 0,-1 1 0,1 0 0,0-1 0,-1 1 0,1-1 0,0 0 0,-1 0 0,1 0 0,0 0 0,0 0 0,0-1 0,0 1 0,0 0 0,0-1 0,0 0 0,0 1 0,1-1 0,-1 0 0,-2-4 0,2 3 0,0-1 0,1 0 0,0 1 0,0-1 0,0 0 0,0 0 0,0 0 0,1 0 0,0 1 0,0-1 0,0 0 0,1-5 0,0 1 0,0 1 0,0-1 0,1 0 0,0 1 0,1 0 0,0 0 0,0-1 0,1 1 0,-1 1 0,2-1 0,-1 1 0,1-1 0,5-5 0,14-8-195,1 0 0,1 2 0,0 1 0,2 1 0,0 1 0,34-12 0,-46 21-6631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24575,'-5'0'0,"0"-4"0,0 3 0,0 5 0,6 3 0,3 4 0,5 0 0,0 3 0,0-1-8191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24575,'0'9'0,"-1"-1"0,-1 0 0,0 1 0,0-1 0,0 0 0,-1 0 0,0-1 0,-6 13 0,4-11 0,1 1 0,0-1 0,0 1 0,-3 20 0,-4 35 0,4-34 0,3 0 0,-2 42 0,7 557 0,0-609 0,2 1 0,8 38 0,-1-13 0,1 8 0,4 30 0,-16-152 0,1 32 0,-1-1 0,-1 1 0,-10-45 0,-14-95 0,1 9 0,-5 8 0,26 113 0,1-1 0,4-58 0,1 29 0,-2 66 0,0 0 0,1 0 0,0 0 0,1 0 0,0 1 0,0-1 0,1 1 0,0-1 0,0 1 0,1 0 0,0 0 0,1 1 0,0-1 0,0 1 0,0 0 0,1 0 0,0 1 0,0-1 0,1 1 0,0 1 0,0-1 0,0 1 0,1 1 0,-1-1 0,12-4 0,-3 2 0,-1 1 0,1 1 0,0 1 0,0 0 0,1 0 0,-1 2 0,1 0 0,31 1 0,-29 0 0,0 0 0,35-9 0,30-2 0,247 11 0,-158 2 0,-127 4-1365,-30 1-5461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1 420 24575,'53'-20'0,"-27"14"0,0-2 0,39-16 0,-46 15 0,0 2 0,1 0 0,0 1 0,-1 1 0,41-5 0,-20 6 0,-1-1 0,43-13 0,34-5 0,112-26-369,10-1-24,-159 36 393,100-30 0,-57 12 0,36 8 0,-12 2 0,-47-4-1239,-82 20-4951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2 24575,'-14'-1'0,"0"1"0,0 0 0,0 1 0,1 0 0,-1 1 0,0 0 0,1 2 0,-1-1 0,1 2 0,0 0 0,0 0 0,1 1 0,-14 8 0,-35 30 0,37-25 0,-1-2 0,-36 20 0,28-19 0,1 3 0,0 0 0,2 3 0,1 0 0,0 2 0,2 0 0,-33 44 0,47-54 0,1 0 0,1 1 0,0 1 0,1 0 0,1 0 0,1 1 0,-9 29 0,10-21 0,2 1 0,1-1 0,1 1 0,1 54 0,2-69 0,0 3 0,1 1 0,5 28 0,-5-40 0,1 1 0,0 0 0,0-1 0,0 1 0,1-1 0,0 1 0,0-1 0,0 0 0,1 0 0,-1-1 0,6 6 0,31 37 0,-33-37 0,-1-2 0,1 1 0,0-1 0,1 0 0,0-1 0,0 0 0,1 0 0,0-1 0,17 10 0,34 11 0,96 28 0,-62-21 0,-75-25 0,-1-2 0,1 0 0,0-1 0,1-1 0,-1-1 0,31 3 0,126 4-101,87 2-850,-222-11 947,53 8 0,-52-4 0,45 1-1,-33-7-1182,-31 0-4748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24575,'0'556'0,"1"-536"0,1 0 0,10 41 0,-1-12 0,-11-46 0,0 1 0,1-1 0,-1 0 0,1 0 0,0 0 0,0 0 0,0 0 0,0 0 0,1 0 0,-1 0 0,1 0 0,0-1 0,0 1 0,0 0 0,0-1 0,0 0 0,4 4 0,-4-6 0,0 1 0,0-1 0,0 1 0,0-1 0,0 0 0,0 0 0,0 0 0,0 0 0,0 0 0,0-1 0,0 1 0,0-1 0,0 1 0,0-1 0,0 1 0,-1-1 0,1 0 0,0 0 0,0 0 0,-1 0 0,1 0 0,0-1 0,-1 1 0,1 0 0,-1-1 0,0 1 0,1-1 0,0-1 0,16-17 0,28-38 0,-31 37 0,1 0 0,20-18 0,77-86 0,-46 65 0,3 3 0,137-86 0,-200 139 0,0 0 0,0 1 0,1 0 0,-1 1 0,1-1 0,0 2 0,-1-1 0,1 1 0,0 0 0,11 0 0,-16 1 0,0 0 0,0 0 0,0 0 0,-1 1 0,1-1 0,0 1 0,0-1 0,-1 1 0,1 0 0,0 0 0,-1 1 0,1-1 0,-1 0 0,1 1 0,-1-1 0,0 1 0,0 0 0,0 0 0,0 0 0,0 0 0,0 0 0,0 0 0,-1 1 0,1-1 0,-1 0 0,1 1 0,-1-1 0,0 1 0,0 0 0,0-1 0,0 5 0,11 84 0,-3-1 0,-6 127 0,-3-160 0,-2-45 0,0 1 0,-1-1 0,0-1 0,-1 1 0,0 0 0,-1-1 0,-9 17 0,-3 8 0,11-23 0,-1 0 0,0-1 0,-1 0 0,0 0 0,0-1 0,-2 0 0,-12 13 0,-82 61 0,31-28 0,62-48 0,-1 0 0,1 0 0,-1-1 0,-1-1 0,1 0 0,-1 0 0,-1-2 0,1 1 0,-1-2 0,0 0 0,-18 3 0,-52 15-65,64-15 107,0-1 1,-1-1-1,-39 4 0,54-8-112,1-1 1,0 0-1,-1-1 0,1 1 0,0-1 0,0 0 0,-1 0 0,1-1 0,0 0 0,0 1 0,0-2 0,1 1 0,-1 0 0,0-1 0,1 0 0,0 0 0,-1-1 0,1 1 0,1-1 0,-5-4 0,-1-4-6756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0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24575,'6'1'0,"1"0"0,-1 0 0,0 1 0,0 0 0,0 0 0,0 0 0,-1 1 0,1 0 0,9 6 0,21 10 0,-25-14 0,0 0 0,-1 0 0,1 1 0,-1 1 0,-1 0 0,1 0 0,-1 1 0,0 0 0,-1 1 0,0 0 0,0 0 0,-1 0 0,0 1 0,-1 0 0,0 1 0,-1-1 0,0 1 0,0 0 0,-1 1 0,-1-1 0,0 1 0,0-1 0,-1 1 0,-1 0 0,1 19 0,10 56 0,-7-64 0,-1 0 0,0 25 0,-3-1 0,-2 1 0,-2-1 0,-2 0 0,-2 0 0,-2 0 0,-19 54 0,-7-2-109,-46 148-330,51-139 439,6-18 0,-43 109 0,-5 17 0,20-107 242,-7 19 64,58-124-306,0 0 0,0 0 0,0-1 0,0 1 0,0-1 0,-1 1 0,1-1 0,-1 0 0,0 0 0,0 0 0,0 0 0,-1 0 0,1 0 0,-1 0 0,0-1 0,1 1 0,-6 3 0,7-7 0,0 1 0,0 0 0,0 0 0,1-1 0,-1 1 0,0 0 0,0-1 0,0 1 0,0-1 0,1 1 0,-1-1 0,0 1 0,1-1 0,-1 1 0,0-1 0,1 0 0,-1 1 0,1-1 0,-1 0 0,1 0 0,-1 0 0,1 1 0,-1-1 0,1 0 0,0 0 0,-1 0 0,1 0 0,0 0 0,0 1 0,0-1 0,0 0 0,0 0 0,0 0 0,0 0 0,0 0 0,0 0 0,0 0 0,0 0 0,1 0 0,-1-1 0,6-39 0,-2 31-15,0 0 1,1 0-1,0 0 0,0 1 0,1 0 1,0 0-1,1 0 0,0 1 0,0 0 0,1 0 1,0 1-1,1 0 0,13-8 0,12-14-1143,-18 14-5668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58 24575,'-2'123'0,"5"132"0,0-235 0,1 0 0,1 0 0,10 27 0,7 24 0,25 153 0,-22-136 0,-15-55 0,10 48 0,4 35 0,-26-143 0,2 15 0,-1 1 0,0-1 0,-1 0 0,0 1 0,-1-1 0,-6-15 0,-82-190 0,38 37 0,17 93 0,25 66 0,2-1 0,0 0 0,-6-27 0,2 1 0,7 29 0,2-1 0,0 1 0,-2-27 0,4 32 0,-1 0 0,0 1 0,-1-1 0,0 0 0,-7-13 0,-13-48 0,23 70 0,0-1 0,0 1 0,1-1 0,0 1 0,0-1 0,0 0 0,1 1 0,-1-1 0,1 1 0,1 0 0,1-8 0,-1 11 0,-1-1 0,1 1 0,0-1 0,0 1 0,0 0 0,0 0 0,0 0 0,0 0 0,0 0 0,1 0 0,-1 1 0,1-1 0,0 1 0,-1-1 0,1 1 0,0 0 0,0 0 0,-1 0 0,1 1 0,0-1 0,0 1 0,0-1 0,3 1 0,13-1 0,-1 1 0,31 3 0,-24-2 0,274 2-52,-194-3-1261,-84 0-5513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24575,'54'-19'0,"56"9"0,-74 8 0,43-7 0,54-6 0,-29 4 0,-4 2-6,191 6-1,-140 6-1345,-130-3-5474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24575,'-9'2'0,"-1"-1"0,0 2 0,0 0 0,1 0 0,0 0 0,-11 7 0,0-2 0,-133 63 0,146-67 0,1-1 0,-1 1 0,1 1 0,0-1 0,1 1 0,-1 0 0,1 0 0,0 1 0,0-1 0,1 1 0,-1 0 0,1 1 0,1-1 0,-1 1 0,1 0 0,0 0 0,1 0 0,-1 0 0,1 0 0,-1 11 0,-2 15 0,2 0 0,1 0 0,3 45 0,0-37 0,0-23 0,0-1 0,1 1 0,1-1 0,0 0 0,2 0 0,0 0 0,0-1 0,2 0 0,0 0 0,1 0 0,0-1 0,1 0 0,1 0 0,0-1 0,1-1 0,14 14 0,24 32 0,-39-45 0,1-1 0,21 22 0,-22-27 0,0-2 0,0 1 0,1-1 0,15 6 0,7 4 0,-11-8-136,-1 0-1,1-1 1,1 0-1,-1-2 1,1-1-1,0-1 1,0-1-1,0-1 0,32-2 1,-33 0-6690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24575,'13'0'0,"0"0"0,0 1 0,-1 1 0,1-1 0,0 2 0,21 7 0,-30-8 0,0-1 0,0 1 0,0 1 0,0-1 0,0 1 0,-1-1 0,1 1 0,-1 0 0,0 0 0,0 0 0,0 1 0,0-1 0,-1 1 0,1 0 0,-1-1 0,0 1 0,0 0 0,0 0 0,-1 0 0,1 1 0,-1-1 0,0 0 0,0 7 0,2 12 0,-1-1 0,-1 1 0,-4 43 0,2-55 0,-1-1 0,0 0 0,0 1 0,-1-1 0,-1 0 0,0-1 0,0 1 0,0-1 0,-1 1 0,-11 14 0,-12 17 0,23-33 0,1 0 0,-1 0 0,0-1 0,-1 0 0,0 0 0,0 0 0,-1-1 0,-8 8 0,14-14 0,1 0 0,0 1 0,-1-1 0,1 0 0,0 0 0,-1 0 0,1 0 0,0 0 0,-1 1 0,1-1 0,-1 0 0,1 0 0,0 0 0,-1 0 0,1 0 0,0 0 0,-1 0 0,1 0 0,-1 0 0,1-1 0,0 1 0,-1 0 0,1 0 0,0 0 0,-1 0 0,1 0 0,0-1 0,-1 1 0,1 0 0,0 0 0,-1 0 0,1-1 0,0 1 0,0 0 0,-1-1 0,-6-17 0,5-24 0,2 40 0,1-20 0,2 0 0,1 0 0,0 0 0,2 1 0,0 0 0,2 0 0,18-38 0,16-45 0,-36 87 0,1 1 0,14-24 0,-13 25 0,0 0 0,-1 0 0,6-22 0,-8 19 0,0-1 0,1 1 0,1 1 0,1-1 0,0 1 0,12-17 0,-20 33 0,0 1 0,0 0 0,0-1 0,1 1 0,-1 0 0,0-1 0,0 1 0,0 0 0,1-1 0,-1 1 0,0 0 0,1 0 0,-1-1 0,0 1 0,0 0 0,1 0 0,-1-1 0,0 1 0,1 0 0,-1 0 0,0 0 0,1 0 0,-1-1 0,1 1 0,-1 0 0,0 0 0,1 0 0,-1 0 0,0 0 0,1 0 0,-1 0 0,1 0 0,-1 0 0,0 0 0,1 0 0,-1 1 0,1-1 0,-1 0 0,0 0 0,1 0 0,-1 0 0,0 0 0,1 1 0,-1-1 0,1 0 0,6 23 0,-3 27 0,-2-26 0,2-1 0,0 1 0,1-1 0,16 44 0,-12-39 0,-3-15 0,1-1 0,0 0 0,1 0 0,0-1 0,1 0 0,0-1 0,12 11 0,-9-9 0,-8-8 0,0-1 0,0 1 0,1-1 0,-1 0 0,1 0 0,0-1 0,0 0 0,0 0 0,0 0 0,1 0 0,-1-1 0,0 0 0,1 0 0,7 1 0,11-1 0,49-3 0,-32 0 0,-40 2-4,3 0-93,0 0 0,0 0 0,0 0-1,0-1 1,0 1 0,0-1 0,0 0-1,0 0 1,-1 0 0,1 0 0,0-1-1,0 0 1,6-4 0,0-5-6729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24575,'-1'6'0,"-1"0"0,0 0 0,-1 0 0,0-1 0,1 1 0,-2-1 0,1 1 0,-1-1 0,1 0 0,-1 0 0,-1-1 0,1 1 0,-6 3 0,-12 17 0,16-16 0,0 0 0,1 1 0,0 0 0,1 0 0,0 0 0,-4 20 0,4-18 0,1 1 0,-2-1 0,0 0 0,-8 16 0,-1-5 0,2 2 0,0-1 0,2 2 0,-14 51 0,-10 110 0,27-106 0,7 137 0,2-88 0,-1-113 0,1 0 0,0 1 0,1-2 0,1 1 0,1 0 0,6 16 0,48 97 0,-38-85 0,-13-32 0,1 0 0,1 0 0,0 0 0,0-1 0,1-1 0,1 0 0,0 0 0,24 15 0,-11-6 0,-17-15 0,1 0 0,0 0 0,0-1 0,0 0 0,0 0 0,0-1 0,1-1 0,15 3 0,80 6 0,-100-11 0,-1 0 0,0 0 0,0-1 0,0 1 0,0-1 0,0 0 0,0 0 0,-1 0 0,1-1 0,0 1 0,0-1 0,-1 0 0,1 0 0,3-4 0,-5 5 0,-1 0 0,0 0 0,0 0 0,0-1 0,0 1 0,0 0 0,-1-1 0,1 1 0,0-1 0,-1 1 0,1-1 0,-1 1 0,1-1 0,-1 1 0,1-1 0,-1 1 0,0-1 0,0 0 0,0 1 0,0-1 0,0 1 0,0-1 0,-1 0 0,1 1 0,0-1 0,-1 1 0,0-1 0,1 1 0,-1-1 0,0 1 0,1-1 0,-1 1 0,0 0 0,0 0 0,0-1 0,0 1 0,0 0 0,-1 0 0,0-1 0,-3-2 15,1 0-1,-1 1 1,1 0 0,-1 0-1,0 0 1,0 0-1,-1 1 1,-5-2 0,-26-14-1512,24 8-5329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24575,'2'1'0,"0"1"0,0-1 0,0 1 0,0-1 0,0 1 0,-1 0 0,1 0 0,0 0 0,-1 0 0,0 0 0,1 0 0,-1 1 0,0-1 0,0 0 0,1 5 0,11 16 0,49 45 0,-1 27 0,-52-84 0,-1 0 0,0 1 0,-1 0 0,0 0 0,-1 1 0,0-1 0,-1 1 0,6 24 0,-2 7 0,6 61 0,-4-37 0,-6-42 0,-1 0 0,0 30 0,-3-43 0,-1-1 0,-1 1 0,0-1 0,0 1 0,-1-1 0,-1 1 0,0-1 0,-1 0 0,0 0 0,-1-1 0,0 1 0,-1-1 0,0 0 0,-1 0 0,0-1 0,0 0 0,-1 0 0,-14 12 0,11-10 0,1 2 0,0-1 0,-16 29 0,20-30 0,-1 0 0,0-1 0,-1 0 0,0 0 0,-1-1 0,0 0 0,-11 9 0,19-18 4,0 0 1,0 0-1,0 0 0,0 0 0,0-1 0,0 1 0,-1-1 0,1 1 0,0 0 1,0-1-1,0 0 0,-1 1 0,1-1 0,0 0 0,-1 0 0,1 0 0,0 0 1,0 0-1,-1 0 0,1 0 0,0 0 0,-1 0 0,1 0 0,0-1 0,0 1 1,-1-1-1,1 1 0,-1-1 0,0-1-97,1 1 0,-1-1 1,0 0-1,1 1 0,0-1 0,-1 0 0,1 0 0,0 0 1,0 0-1,0 0 0,0 0 0,1 0 0,-1 0 1,0-1-1,0-2 0,-2-14-6733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24575,'1'2'0,"-1"-1"0,1 0 0,-1 0 0,1 0 0,-1 0 0,1 0 0,0 0 0,0 0 0,-1 0 0,1 0 0,0 0 0,0-1 0,0 1 0,0 0 0,0-1 0,0 1 0,0 0 0,0-1 0,0 1 0,0-1 0,0 1 0,0-1 0,1 0 0,-1 0 0,0 1 0,0-1 0,2 0 0,38 4 0,-36-3 0,97 12 0,-66-7 0,57 2 0,-61-6 0,49 8 0,-49-5 0,49 3 0,-54-8-116,3-1 241,48 7 0,-70-5-261,0 0-1,0 1 1,0 0 0,0 1 0,-1 0-1,1 0 1,-1 0 0,1 1 0,-1 0-1,12 9 1,-8-2-6690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24575,'0'-1'0,"1"0"0,-1 0 0,1-1 0,-1 1 0,1 0 0,0 0 0,-1 0 0,1 0 0,0 0 0,0 1 0,-1-1 0,1 0 0,0 0 0,0 0 0,0 1 0,0-1 0,0 0 0,0 1 0,0-1 0,1 1 0,-1-1 0,0 1 0,0 0 0,0-1 0,0 1 0,1 0 0,1 0 0,38-5 0,-36 5 0,117-3 0,-75 4 0,0-2 0,68-12 0,-80 8 0,58 0 0,-68 4 0,0 0 0,0-1 0,0-1 0,49-14 0,-46 9 44,1 1 0,35-4 1,25-5-1543,-71 11-5328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54 24575,'-4'-1'0,"0"1"0,1 0 0,-1 0 0,0 0 0,0 0 0,0 1 0,0-1 0,1 1 0,-1 0 0,0 0 0,1 0 0,-1 1 0,0-1 0,1 1 0,0 0 0,-1 0 0,1 0 0,0 1 0,0-1 0,0 1 0,0-1 0,1 1 0,-1 0 0,1 0 0,0 0 0,0 1 0,0-1 0,0 0 0,0 1 0,1-1 0,-1 1 0,1 0 0,0-1 0,-1 6 0,-4 12 0,1 1 0,1-1 0,1 1 0,1 0 0,0 27 0,2-45 0,0 0 0,0 0 0,0 0 0,1 0 0,0 0 0,0 0 0,0 0 0,0 0 0,0-1 0,1 1 0,0 0 0,-1-1 0,1 0 0,1 1 0,-1-1 0,0 0 0,1 0 0,0 0 0,0 0 0,0 0 0,0-1 0,0 1 0,0-1 0,0 0 0,1 0 0,-1 0 0,1-1 0,0 1 0,0-1 0,-1 0 0,1 0 0,0 0 0,0 0 0,0-1 0,0 1 0,0-1 0,5-1 0,-5 1 0,1 0 0,0 0 0,-1-1 0,1 0 0,-1 0 0,1 0 0,-1-1 0,1 1 0,-1-1 0,0 0 0,0 0 0,0-1 0,0 1 0,0-1 0,-1 0 0,1 0 0,-1 0 0,1 0 0,-1-1 0,0 1 0,-1-1 0,1 0 0,-1 0 0,1 0 0,-1 0 0,2-7 0,2-6 0,0-1 0,-1 1 0,-2-1 0,1 0 0,0-23 0,4-3 0,-5 34 0,-1-1 0,0 1 0,-1-1 0,0 1 0,-1-17 0,0 24 0,0 1 0,-1 0 0,1-1 0,-1 1 0,0-1 0,0 1 0,0 0 0,0 0 0,0-1 0,0 1 0,-1 0 0,1 0 0,-1 0 0,1 0 0,-1 0 0,0 1 0,0-1 0,0 1 0,0-1 0,0 1 0,0-1 0,0 1 0,0 0 0,-1 0 0,1 0 0,0 0 0,-1 1 0,-2-2 0,-41-3-1365,25 5-5461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24575,'2'17'0,"1"0"0,1-1 0,9 31 0,-5-22 0,-1-1 0,4 34 0,2 24 0,-7-56 0,-2 0 0,2 39 0,-5 12 0,-4 123 0,0-179 0,-1 1 0,-1 0 0,-1-1 0,0 0 0,-2 0 0,-1-1 0,0 0 0,-1 0 0,-1-1 0,-19 24 0,30-43 0,0 1 0,0-1 0,0 0 0,0 1 0,-1-1 0,1 0 0,0 1 0,0-1 0,0 0 0,-1 1 0,1-1 0,0 0 0,-1 1 0,1-1 0,0 0 0,-1 0 0,1 0 0,0 1 0,-1-1 0,1 0 0,0 0 0,-1 0 0,1 0 0,0 0 0,-1 0 0,1 1 0,-1-1 0,1 0 0,0 0 0,-1 0 0,1 0 0,0 0 0,-1-1 0,1 1 0,-1 0 0,1 0 0,0 0 0,-1 0 0,1 0 0,0 0 0,-1-1 0,1 1 0,0 0 0,-1 0 0,1-1 0,-8-21 0,4-29 0,3-4 0,5-149 0,8 137 0,-8 48 0,-1 0 0,2-26 0,-6-69 0,2-49 0,0 156 0,0-1 0,0 1 0,0-1 0,1 1 0,0 0 0,1 0 0,0 0 0,0 0 0,0 0 0,1 1 0,0-1 0,9-10 0,-13 16 0,0 1 0,1 0 0,-1-1 0,0 1 0,1 0 0,-1-1 0,1 1 0,-1 0 0,1 0 0,-1-1 0,1 1 0,-1 0 0,1 0 0,-1 0 0,1 0 0,-1 0 0,1 0 0,-1 0 0,1 0 0,-1 0 0,1 0 0,0 0 0,-1 0 0,1 0 0,-1 0 0,1 0 0,-1 0 0,1 1 0,-1-1 0,1 0 0,-1 0 0,0 1 0,1-1 0,-1 0 0,1 0 0,0 1 0,9 22 0,-3 28 0,-6 1 0,-1-25 0,1 0 0,2 0 0,6 33 0,-1-24 0,-6-23 0,1 0 0,0 0 0,1-1 0,1 1 0,11 22 0,11 30 0,-24-56 0,-1-1 0,2 1 0,-1 0 0,1-1 0,1 1 0,-1-1 0,2-1 0,-1 1 0,1-1 0,11 12 0,7 5 0,-22-21 0,1 1 0,0-1 0,0 0 0,0 0 0,1 0 0,-1-1 0,1 1 0,-1-1 0,1 0 0,0 0 0,0 0 0,0 0 0,0 0 0,0-1 0,7 1 0,-3 0 0,-1-1 0,1-1 0,-1 1 0,1-1 0,0-1 0,-1 0 0,1 0 0,0 0 0,-1-1 0,0 0 0,1 0 0,-1-1 0,11-5 0,-5 0 0,1-1 0,-1-1 0,-1 0 0,0-1 0,15-17 0,-17 19-91,0 0 0,1 1 0,0 1 0,0 0 0,0 0 0,1 1 0,0 1 0,0 0 0,1 0 0,-1 1 0,1 1 0,0 0 0,0 1 0,16-1 0,-9 2-6735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24575,'13'1'0,"0"1"0,-1 0 0,1 1 0,-1 0 0,1 0 0,16 9 0,-16-7 0,0 0 0,1-1 0,0 0 0,0-1 0,15 1 0,374-2 0,-198-4 0,-118 3 0,99-3 0,-105-10 0,-50 7 0,56-3 0,216 9-1365,-281-1-5461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24575,'19'0'0,"16"0"0,-1 0 0,0-3 0,57-10 0,-61 7 0,1 2 0,51-1 0,-46 4 0,52-8 0,290-68 0,-193 53 0,-156 18-78,-18 4-137,0 0 1,0 0-1,-1-2 1,1 1-1,16-8 1,-11 1-6612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80 24575,'-2'1'0,"0"-1"0,0 1 0,1-1 0,-1 1 0,0 0 0,0 0 0,0-1 0,1 1 0,-1 0 0,0 1 0,1-1 0,-1 0 0,1 0 0,-1 1 0,1-1 0,-2 4 0,-24 33 0,13-17 0,7-11 0,1 0 0,0 0 0,1 0 0,-1 1 0,2 0 0,0 0 0,0 0 0,1 0 0,0 1 0,-1 15 0,0 14 0,4 67 0,0-66 0,2-31 0,-1 0 0,1 0 0,1 0 0,0 0 0,0 0 0,1-1 0,0 0 0,1 1 0,0-2 0,1 1 0,0-1 0,1 1 0,0-2 0,0 1 0,1-1 0,15 14 0,38 9 0,-21-12 0,-32-15 0,0-1 0,0 0 0,0-1 0,0 1 0,1-2 0,-1 1 0,1-1 0,-1 0 0,1-1 0,-1 0 0,1-1 0,0 1 0,-1-2 0,1 1 0,-1-1 0,0 0 0,1-1 0,-1 0 0,0 0 0,-1-1 0,1 0 0,-1 0 0,1-1 0,-1 0 0,-1 0 0,1-1 0,-1 0 0,0 0 0,0 0 0,0-1 0,-1 0 0,0 0 0,-1 0 0,1-1 0,-2 1 0,1-1 0,-1 0 0,0 0 0,3-14 0,4-31 0,-3 22 0,-2 0 0,2-51 0,-6 63 0,-1 0 0,-1 0 0,0 0 0,-2 1 0,0-1 0,-1 0 0,-1 1 0,0 0 0,-1 0 0,-2 1 0,-13-27 0,14 34 0,1 0 0,-1 1 0,0 0 0,-1 1 0,0-1 0,0 1 0,-1 1 0,0 0 0,0 0 0,-1 1 0,0 0 0,0 0 0,0 1 0,-1 1 0,0 0 0,0 0 0,0 1 0,0 0 0,0 1 0,-1 0 0,-14 0 0,0 1 0,-2-1 0,0 1 0,1 1 0,-1 2 0,-33 6 0,53-6 0,-1 0 0,1 1 0,0 0 0,0 0 0,0 1 0,1 0 0,-1 1 0,1-1 0,0 2 0,0-1 0,0 1 0,1 0 0,0 0 0,0 0 0,1 1 0,0 0 0,0 0 0,0 1 0,1-1 0,0 1 0,0 0 0,1 0 0,0 0 0,1 1 0,0-1 0,-2 12 0,5 81-1365,0-79-5461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2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4654 1663 24575,'0'3'0,"-1"0"0,0-1 0,0 1 0,0 0 0,0 0 0,0 0 0,0-1 0,-1 1 0,1-1 0,-1 1 0,0-1 0,1 0 0,-1 0 0,0 1 0,-1-1 0,1 0 0,0-1 0,-1 1 0,1 0 0,-1-1 0,-2 2 0,-69 32 0,41-22 0,14-3 0,0-2 0,-1 0 0,0-1 0,0-1 0,-1-1 0,-41 4 0,-5 1-151,-130 38 0,38-7-689,-121 38-412,184-49 806,-169 33 0,138-45 497,-378 48-3404,147-21 2088,248-30 1260,-128 0 0,-113-17 16,122-1 37,96 5 512,-33-1 435,58-5 2913,105 4-3861,0 0 0,1-1 0,-1 1 0,1-1 1,-1 1-1,0-1 0,1 0 0,-1 0 0,1 0 1,0 0-1,-1-1 0,1 1 0,0-1 1,0 1-1,0-1 0,0 0 0,0 0 0,0 0 1,0 0-1,1 0 0,-1 0 0,1 0 0,-1-1 1,1 1-1,-2-5 0,0-4 142,0 1 1,1-2-1,0 1 1,-1-22-1,-1-8-22,-19-86-167,14 92 0,-6-29 0,-2 0 0,-35-83 0,47 134 0,0 0 0,1 0 0,-2-19 0,4 21 0,0 1 0,-1-1 0,0 1 0,0-1 0,-1 1 0,-1 0 0,-5-9 0,-63-118 0,11 18 0,52 99 0,1-1 0,0 0 0,2-1 0,1 1 0,0-2 0,2 1 0,-4-45 0,6 58 0,0 0 0,0 0 0,-1 0 0,-1 0 0,-5-11 0,4 10 0,1 1 0,0-1 0,1 0 0,-4-16 0,-3-36 0,3 22 0,1 1 0,0-43 0,5 58 0,-2-1 0,-5-26 0,3 26 0,-3-50 0,8 60 0,0 0 0,1 0 0,0 0 0,1 0 0,1 0 0,0 1 0,1-1 0,0 1 0,2 0 0,-1 0 0,2 0 0,0 1 0,0 0 0,15-18 0,-17 23 0,0 0 0,0 0 0,-1-1 0,0 1 0,3-12 0,-4 11 0,1 0 0,-1 0 0,2 1 0,6-11 0,-9 17 0,0-1 0,0 1 0,0 0 0,0-1 0,1 1 0,-1 0 0,1 0 0,0 1 0,0-1 0,-1 0 0,1 1 0,0 0 0,0-1 0,0 1 0,1 1 0,4-2 0,9 1 0,0 0 0,0 1 0,0 1 0,0 1 0,0 1 0,18 4 0,53 6 0,55 0-1008,42 1-483,329 20-1152,-446-28 3036,224 18-1450,217 23-1726,-214-26 2557,-30-2 27,-127-3 182,272 19 101,-270-26 280,68 27 6476,-201-34-6700,0 0 0,0 1 0,0 0 0,0 0 0,-1 1 0,0-1 0,1 2 0,10 8 0,29 17 343,-10-16-483,1-2 0,1-1 0,69 9 0,-44-13 0,-42-5 0,0 0 0,0 1 0,38 12 0,-53-14 0,-1 1 0,0 1 0,0-1 0,0 1 0,0 0 0,0 0 0,0 1 0,-1-1 0,0 1 0,1 0 0,-1 0 0,-1 0 0,1 1 0,-1-1 0,0 1 0,0 0 0,0 0 0,0 0 0,1 6 0,5 18 0,-1 0 0,-2 1 0,3 32 0,-4-25 0,13 50 0,-2-19 0,11 90 0,-14-32 0,-8-64 0,16 78 0,-14-99 0,-2 1 0,0 48 0,-3-42 0,10 58 0,-1-20 0,-8-57 0,1 1 0,15 54 0,-5-45 0,-6-16 0,0 1 0,5 27 0,-13-50 0,0 0 0,0 0 0,0-1 0,0 1 0,-1 0 0,1-1 0,0 1 0,0 0 0,0-1 0,-1 1 0,1 0 0,0-1 0,-1 1 0,1 0 0,-1-1 0,1 1 0,-1-1 0,1 1 0,-1-1 0,1 1 0,-1-1 0,1 1 0,-1-1 0,0 0 0,1 1 0,-1-1 0,0 0 0,1 0 0,-1 1 0,0-1 0,1 0 0,-1 0 0,0 0 0,1 0 0,-1 0 0,0 0 0,0 0 0,1 0 0,-2 0 0,-36-2 0,30 1 0,-205-23 0,109 16 0,76 7 0,1-1 0,-44-8 0,43 5 0,0 2 0,-52-1 0,52 4 0,0-1 0,1-2 0,-31-6 0,25 3 0,-1 2 0,0 1 0,1 1 0,-1 2 0,-39 5 0,-22 7 0,46-5 0,-56 1 0,-43 4 0,-6 0 0,114-12 0,-1 1 0,1 2 0,1 1 0,-77 20 0,74-15-91,-1-2 1,0-2-1,0-2 0,0-2 0,-56-4 0,41 0-27,0 3-1,-64 8 0,-85 5 119,95-9 0,-9 8 0,-40 1 0,132-11 130,1 1 1,-1 2-1,1 1 0,1 1 0,-40 15 1,6-2-12,43-16-119,1-1 0,-1-1 0,1 0 0,-1-2 0,-25-1 0,25 0 0,0 1 0,-1 0 0,1 2 0,-35 6 0,-101 22 0,117-24 0,-25 1 0,-31 7 0,-58 11 0,-199 42 0,337-64 0,-1 1 0,-1 0 0,-1-1 0,1-1 0,-20 0 0,32-2 0,1 0 0,-1 0 0,1 0 0,-1 0 0,1-1 0,-1 1 0,1-1 0,-1 1 0,1-1 0,0 0 0,-1 0 0,1 0 0,0 0 0,0-1 0,-1 1 0,1-1 0,0 1 0,1-1 0,-1 0 0,0 1 0,0-1 0,1 0 0,-1 0 0,1 0 0,-1-1 0,1 1 0,0 0 0,0 0 0,0-1 0,0 1 0,0-1 0,0-3 0,-12-147 0,8 127 0,-2 1 0,-15-42 0,7 22 0,-12-78 0,2-29 0,14 98 0,1-1 0,4 0 0,-1-73 0,6 100 0,-2-1 0,-6-30 0,4 29 0,-3-51 0,6 40 0,-8-43 0,4 43 0,-1-45 0,-9-104 0,6 105 0,7 62 0,-2 1 0,-11-37 0,9 42 0,2-2 0,1 1 0,0-1 0,-2-30 0,6 30 0,1 0 0,1-1 0,1 1 0,0 1 0,2-1 0,0 0 0,1 1 0,1 0 0,0 0 0,12-18 0,-10 19 0,-2 5 0,-1 1 0,2-1 0,-1 1 0,2 1 0,-1 0 0,16-14 0,4-3 0,-21 19 0,0 1 0,0 1 0,1-1 0,0 1 0,17-10 0,13 0 0,0 2 0,64-15 0,-92 26 0,36-8 0,1 2 0,-1 2 0,59-1 0,151-6-997,-7 5-160,21-2-129,-66-4 562,227 13 1,-204 4-346,35 11 846,-6 0 240,30 1 30,144 23 468,-199-8 1097,-91-8-1521,-74-12-91,-17-2 0,64 2 0,-93-8 486,0 1 0,29 7 0,28 3 1245,19 0-1246,-67-6-373,56 2-1,-80-9-111,0 1 0,0 0 0,1 0 0,-1 1 0,0-1 0,0 1 0,0 0 0,0 1 0,0-1 0,0 1 0,-1 0 0,1 0 0,0 0 0,-1 1 0,0 0 0,1 0 0,-1 0 0,0 0 0,-1 1 0,1-1 0,0 1 0,-1 0 0,0 0 0,0 0 0,0 0 0,-1 1 0,1-1 0,2 9 0,34 137 0,-29-103 0,26 71 0,-29-95 0,-1 1 0,7 45 0,-6-24 0,38 196 0,-19-126 0,-15-74 0,-1 1 0,-3 0 0,5 80 0,-12-104 0,2 0 0,0-1 0,1 1 0,1-1 0,0 0 0,1 0 0,1 0 0,1-1 0,14 26 0,-12-23 0,-2 0 0,0 0 0,-1 1 0,-1 0 0,0 0 0,-2 0 0,2 33 0,9 48 0,-4-20 0,-11-81 6,1 0-1,0-1 1,0 1-1,0 0 1,0 0-1,0 0 1,0 0-1,0 0 1,-1 0-1,1 0 1,0 0-1,0 0 1,0 0-1,0 0 1,0 0-1,0 0 1,-1 0-1,1 0 1,0 0-1,0 0 1,0 1-1,0-1 1,0 0-1,0 0 1,0 0-1,-1 0 1,1 0-1,0 0 1,0 0-1,0 0 1,0 0-1,0 0 1,0 1-1,0-1 1,0 0-1,0 0 1,0 0-1,0 0 1,-1 0-1,1 0 1,0 0-1,0 1 1,0-1-1,0 0 1,0 0 0,0 0-1,0 0 1,0 0-1,0 0 1,0 1-1,0-1 1,0 0-1,0 0 1,0 0-1,0 0 1,1 0-1,-1 0 1,0 0-1,0 1 1,0-1-1,0 0 1,-6-8-1713,1-2-5119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2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281 359 24575,'-2'1'0,"0"0"0,1-1 0,-1 1 0,1 0 0,-1 0 0,1 0 0,-1 0 0,1 0 0,0 0 0,0 1 0,-1-1 0,1 0 0,0 1 0,0-1 0,0 1 0,0-1 0,-1 4 0,-13 29 0,-13 94 0,23-96 0,1 1 0,0 46 0,3-42 0,-8 54 0,1-34-344,0 59-1,-2 15-113,-9 32 197,3 176 1,16-261-2,-15 103 0,8-106 262,5 114 0,0 2 0,-9-79 0,-3 44 0,15-45 229,1-26 412,-19 162 1,8-160-458,4 0 0,7 106 0,1-53-56,-3-82-128,2-20 0,-3 1 0,-1-1 0,-13 75 0,10-83 0,1 0 0,1 0 0,2 58 0,2-57 0,-1-1 0,-2 1 0,-9 51 0,6-56 0,1 0 0,2 1 0,0-1 0,2 0 0,3 33 0,-2-56 0,-1 0 0,1 0 0,0-1 0,0 1 0,0 0 0,0-1 0,0 1 0,1-1 0,-1 1 0,1-1 0,0 0 0,0 0 0,-1 0 0,1 0 0,1 0 0,-1 0 0,0 0 0,0 0 0,1-1 0,-1 1 0,1-1 0,-1 0 0,1 0 0,0 0 0,-1 0 0,1 0 0,0-1 0,0 1 0,-1-1 0,6 1 0,12 0 0,0 0 0,0-1 0,29-4 0,-12 1 0,3 3 0,-1-3 0,1-1 0,67-17 0,81-17-342,-11 3 35,-107 21 307,90-8 0,10-1 0,-74 11-418,0 4-1,172 8 0,-111 3 178,1917-3-7748,-1348 28 5139,-232-4 2451,-243-16-466,512 9 808,-749-17 55,789 14-65,262-5 194,-554-66 2736,-204 14 1281,-268 38-4026,53-17 0,-2 0 1011,-72 19-514,-1-1-1,1 0 0,-1-2 1,0 0-1,0-1 0,-1-1 0,18-11 1,-10 5-376,-20 13-214,-1 0 1,0-1 0,1 0 0,-1 1 0,0-1-1,0 0 1,0 0 0,-1-1 0,1 1 0,-1-1 0,1 1-1,-1-1 1,0 0 0,0 0 0,0 0 0,0 0-1,0 0 1,-1 0 0,1-1 0,-1 1 0,0-1-1,0 1 1,0-1 0,-1 1 0,1-1 0,-1 1-1,0-4 1,1-4-26,-2 0 0,0 0 0,0 0 0,-1 0 0,0 1 0,0-1 0,-5-10 0,-34-76 0,8 22 0,-74-167 0,66 156 0,-34-96 0,-13-76 0,-33-65-817,-24-73 654,-55-135-1294,106 288 1374,-36-81-765,69 162 848,-1-2 0,20 63 0,-46-166 0,38 138-449,36 98 857,1-1 0,2 0 0,1-1 0,-7-38 0,15 51-144,0 2-12,-1 0 1,0 0-1,-1 0 0,-1 1 0,-8-20 0,12 35-252,-1-1 0,0 0 0,-1 1 0,1 0 0,0-1 0,-1 1 0,1 0 0,-1 0 0,0 0 0,1 1 0,-1-1 0,0 1 0,0-1 0,0 1 0,0 0 0,-1 0 0,1 0 0,0 1 0,0-1 0,-6 1 0,-9-1 0,-1 0 0,-28 4 0,17-1 0,-226-1-1032,-27 1-177,133 10 441,-37 1-303,-331 12-1889,13 0 1274,0 0 121,-40 1-193,27 0 2247,-20-1 29,386-23-456,-162 24-1,-111 8 1354,297-27-394,57-3-1000,-205 17 2632,146-13-1434,-132-8 0,97-3 1610,147 2-2758,0-1-1,-1-1 1,1-1-1,0 0 1,-22-9-1,-41-10 49,-244-43-119,194 40 0,71 11 0,-106-22 0,139 33 0,0 1 0,0 1 0,0 1 0,-30 3 0,50 0 14,0-1-1,1 1 0,-1 0 1,1 0-1,-1 1 1,1 0-1,0 0 0,-6 4 1,-13 7-1500,10-8-5340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24575,'64'-1'0,"72"3"0,-133-2 0,-1 1 0,1-1 0,0 1 0,-1 0 0,1 0 0,-1-1 0,0 2 0,1-1 0,-1 0 0,0 0 0,1 1 0,-1-1 0,0 1 0,0 0 0,0 0 0,-1-1 0,4 5 0,-1 0 0,-1-1 0,0 1 0,0-1 0,-1 1 0,1 0 0,-1 0 0,1 8 0,1 10 0,-1 0 0,0 46 0,-3-66 0,1 53 0,-4 113 0,0-149 0,-2 1 0,-1-1 0,0 0 0,-15 31 0,-3 11 0,14-35 0,0 0 0,-2-1 0,-22 38 0,-16 34 0,38-73 0,11-22 0,0-1 0,0 1 0,-1-1 0,1 1 0,-1-1 0,0 1 0,0-1 0,0 0 0,0 0 0,0 0 0,-1 0 0,1 0 0,-1-1 0,0 1 0,0-1 0,0 1 0,-6 2 0,8-5 0,1 0 0,-1 0 0,0 0 0,1 0 0,-1 0 0,1-1 0,-1 1 0,1 0 0,-1 0 0,0-1 0,1 1 0,-1 0 0,1-1 0,-1 1 0,1-1 0,-1 1 0,1-1 0,0 1 0,-1 0 0,1-1 0,0 0 0,-1 1 0,1-1 0,0 1 0,-1-1 0,1 1 0,0-1 0,0 0 0,0 1 0,0-1 0,-1 1 0,1-1 0,0 0 0,0 1 0,0-1 0,1 0 0,-4-30 0,3 29 0,0-12 0,1 1 0,1 0 0,0 0 0,0 0 0,1 0 0,9-22 0,39-76 0,-1 4 0,66-211 0,-45 127 0,-67 181 0,27-70 0,-29 75 0,0 0 0,-1 0 0,0-1 0,0 1 0,0 0 0,0-1 0,-1 1 0,0-1 0,0 1 0,-1 0 0,1-1 0,-3-6 0,3 11 0,0 0 0,0 0 0,-1 0 0,1 0 0,-1 1 0,1-1 0,-1 0 0,1 0 0,-1 0 0,1 1 0,-1-1 0,0 0 0,1 1 0,-1-1 0,0 0 0,0 1 0,1-1 0,-1 1 0,0-1 0,0 1 0,0-1 0,0 1 0,0 0 0,0 0 0,1-1 0,-1 1 0,0 0 0,0 0 0,0 0 0,0 0 0,0 0 0,0 0 0,0 0 0,0 0 0,0 0 0,0 1 0,0-1 0,0 0 0,0 1 0,0-1 0,1 0 0,-1 1 0,0-1 0,0 1 0,0-1 0,1 1 0,-1 0 0,0-1 0,0 1 0,1 0 0,-1 0 0,0 1 0,-5 3 0,1 1 0,0 0 0,1 0 0,-9 13 0,-2 15 0,2 0 0,1 1 0,-8 39 0,15-55 0,0 10 0,1-1 0,2 1 0,0 0 0,2 0 0,5 44 0,0-43 0,1 1 0,12 34 0,2 12 0,-17-67 0,1 1 0,0-1 0,0 1 0,1-1 0,0-1 0,1 1 0,7 9 0,52 60 0,-60-75 0,0 0 0,0-1 0,1 1 0,-1-1 0,1 0 0,0 0 0,0 0 0,0-1 0,0 0 0,0-1 0,0 1 0,1-1 0,-1 0 0,0 0 0,1-1 0,10-1 0,-3 1 0,1-1 0,0-1 0,0 0 0,-1-1 0,1-1 0,15-6 0,-27 9 0,0-1 0,0 1 0,0-1 0,0 0 0,0 0 0,-1 0 0,1 0 0,-1-1 0,0 1 0,1-1 0,-1 1 0,0-1 0,0 0 0,-1 0 0,1 0 0,-1 0 0,1 0 0,-1 0 0,0 0 0,0-1 0,0 1 0,-1 0 0,1 0 0,-1-1 0,0 1 0,0-7 0,-1-9 0,-1 0 0,-1 0 0,-9-34 0,1 1 0,-2-13 82,-2-18-1529,14 63-5379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4833 233 24575,'-21'-1'0,"0"-1"0,0-1 0,1 0 0,-1-2 0,-24-8 0,20 5 0,-130-22 0,46 11 0,65 11 0,-47-1 0,54 6 0,0-1 0,-54-13 0,56 9 0,-1 1 0,0 3 0,-67-1 0,21 1 0,-125-18 0,161 18 0,0-2 0,0-3 0,-50-14 0,62 17 0,0 1 0,0 2 0,0 2 0,-59 4 0,6 0 0,6-5 0,-89 4 0,103 11 0,49-9 0,-1 0 0,-27 1 0,-58 7 0,-4 1 0,-85 5 0,-7 4 0,-10 3 0,-106 10 0,289-33 0,1 1 0,-1 2 0,-46 15 0,-2-1 0,-105 29 0,172-45 0,0 1 0,0-1 0,0 2 0,1-1 0,-1 1 0,-9 9 0,10-8 0,-1 0 0,0 0 0,0-1 0,-1 0 0,-12 5 0,-15 5 0,1 2 0,0 1 0,1 2 0,1 1 0,1 1 0,1 2 0,-36 36 0,-95 73 0,154-126 0,-49 44 0,-67 77 0,75-72 0,-31 38 0,-23 54 0,90-129 0,1 2 0,1-1 0,1 1 0,0 1 0,2 0 0,1 0 0,0 1 0,2 0 0,1 0 0,0 0 0,2 1 0,0-1 0,2 1 0,4 38 0,-1-50 0,0 1 0,1-1 0,0 0 0,1 0 0,1 0 0,0-1 0,0 1 0,1-2 0,0 1 0,1-1 0,13 14 0,11 16 0,-26-33 0,1 0 0,0 0 0,0 0 0,1-1 0,8 5 0,17 15 0,-24-19 0,1 0 0,-1-1 0,1 0 0,18 7 0,27 19 0,-30-15-10,0-1-1,2-1 0,-1-1 0,2-1 1,-1-2-1,2-1 0,-1-1 1,47 8-1,14 3-479,283 54-682,-196-39 1181,-120-21-125,1-2 0,111 7 0,-57-12-1229,124 24 1,37 4-140,79-4 366,391 16-2342,1714-48 3428,-2358-3 535,0-4 0,0-4 0,-1-5 0,-1-3 0,106-39 0,-168 49 127,0-2 1,-1-1-1,-1-2 0,0-1 0,-1-1 0,0-2 0,-2-1 1,31-27-1,-53 39-459,0 0-1,0 0 1,-1-1 0,0 0 0,0 0 0,-1-1-1,0 1 1,-1-1 0,0 0 0,0-1 0,-1 1-1,-1 0 1,3-20 0,-2-10-295,-1 0-1,-6-58 1,1 12 296,5 13-172,1 46 0,-2-1 0,-2 1 0,0 0 0,-8-40 0,-35-77 0,-5-19 0,0 3 0,30 105 0,-16-80 0,30 120 0,1 1 0,-2 0 0,0 0 0,-1 0 0,0 1 0,-1-1 0,-1 2 0,0-1 0,-13-13 0,-16-23 0,30 36 0,-1 1 0,-1 0 0,0 0 0,-1 1 0,0 0 0,-1 1 0,0 1 0,0 0 0,-1 0 0,0 1 0,0 1 0,-1 0 0,0 1 0,-1 1 0,-18-6 0,-6 0 0,-11-4 0,-84-13 0,-28 4 0,-25-2-636,127 20 537,-230-13 71,-909 20-2105,1007 14 2133,79-4 0,-50 14 0,112-16 0,-98 8 0,26-5 492,82-6 159,-47 1-1,75-7-527,-1 1-1,1 0 1,0 1-1,1 0 1,-1 1 0,0 1-1,1 0 1,-16 7-1,13-5-122,-1-1 0,1-1 0,0 0 0,-1-1 0,0-1 0,-17 1 0,-103-6 0,51 0 0,-618 3-1365,681 0-5461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24575,'3'-1'0,"1"-1"0,0 1 0,0-1 0,0 0 0,-1 0 0,1-1 0,-1 1 0,0-1 0,6-5 0,8-5 0,-2 4 0,1 1 0,0 1 0,0 0 0,0 1 0,1 1 0,0 0 0,0 1 0,1 1 0,-1 1 0,1 0 0,-1 1 0,1 1 0,-1 1 0,1 0 0,33 8 0,18 2 0,-51-9 0,0 1 0,1 0 0,19 7 0,-33-8 0,0 0 0,0 0 0,0 1 0,0-1 0,0 1 0,-1 0 0,0 1 0,1-1 0,-1 1 0,0-1 0,-1 1 0,1 0 0,-1 1 0,1-1 0,2 6 0,-1-1 0,2 3 0,1 0 0,-2 0 0,0 1 0,0 0 0,-1 0 0,-1 0 0,0 0 0,-1 1 0,-1-1 0,3 25 0,6 53 0,0-9 0,-9-37 0,0 101 0,-2-129 0,-2 0 0,0 0 0,-1 0 0,-1 0 0,0-1 0,-9 20 0,11-31 0,-1 0 0,1 0 0,-1 0 0,0 0 0,-1 0 0,1-1 0,-1 0 0,0 0 0,0 0 0,-1 0 0,1 0 0,-1-1 0,1 0 0,-1 0 0,0 0 0,-7 2 0,10-4 0,-1-1 0,1 1 0,-1-1 0,1 1 0,-1-1 0,0 0 0,1 0 0,-1 0 0,1 0 0,-1-1 0,0 1 0,1-1 0,-1 1 0,1-1 0,-1 0 0,1 0 0,-1 0 0,1 0 0,0-1 0,0 1 0,0-1 0,-1 1 0,1-1 0,1 0 0,-1 0 0,0 1 0,0-1 0,1-1 0,-1 1 0,1 0 0,-1 0 0,1-1 0,0 1 0,0 0 0,0-1 0,0-2 0,-11-29 0,2-1 0,1 0 0,-7-57 0,15 80 0,-1-12 0,2-1 0,1 0 0,0 0 0,2 1 0,1 0 0,1-1 0,14-38 0,-1 14 0,45-88 0,-14 34 0,-5 15 0,-25 51 0,25-66 0,-40 93 0,1 1 0,-1 0 0,2 0 0,7-11 0,11-18 0,-13 12 0,-9 20 0,0 1 0,0 0 0,0 0 0,1 0 0,0 0 0,0 0 0,0 1 0,5-7 0,-7 11 0,-1 0 0,1 1 0,-1-1 0,1 0 0,-1 0 0,1 1 0,-1-1 0,1 0 0,-1 1 0,1-1 0,-1 0 0,0 1 0,1-1 0,-1 1 0,0-1 0,1 1 0,-1-1 0,0 0 0,1 1 0,-1-1 0,0 1 0,0 0 0,0-1 0,0 1 0,1-1 0,-1 1 0,0-1 0,0 1 0,0-1 0,0 1 0,0-1 0,0 1 0,0 0 0,-1-1 0,1 1 0,0-1 0,0 1 0,2 27 0,-2 32 0,-2 0 0,-3 0 0,-3 0 0,-15 59 0,0-34 0,12-50 0,2-1 0,1 1 0,2 1 0,-3 65 0,10-90 0,-1 1 0,2 0 0,-1-1 0,2 0 0,-1 1 0,2-1 0,-1 0 0,2 0 0,-1 0 0,2-1 0,-1 0 0,1 0 0,1 0 0,0-1 0,0 0 0,1 0 0,0-1 0,0 1 0,1-2 0,0 1 0,13 7 0,-6-5 0,0 0 0,0-1 0,1-1 0,0-1 0,1 0 0,-1-1 0,1-1 0,0-1 0,30 4 0,49 4 0,-53-6 0,59 2 0,-54-8 0,-1 2 0,67 11 0,-98-9 0,0-1 0,1-1 0,-1 0 0,1-2 0,-1 0 0,1 0 0,-1-2 0,34-7 0,-44 8-6,1 0 0,0 0-1,-1 0 1,1 1 0,0 0-1,-1 1 1,1 0 0,13 3-1,8 0-1301,-9-2-5518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24575,'-1'1'0,"-1"-1"0,1 1 0,-1 0 0,0 0 0,1 0 0,0 0 0,-1 0 0,1 0 0,0 0 0,-1 0 0,1 1 0,0-1 0,0 0 0,-2 4 0,-13 11 0,8-12 0,0 0 0,0 0 0,1 1 0,-1 0 0,1 1 0,0-1 0,1 1 0,-1 1 0,1-1 0,1 1 0,-1 0 0,1 1 0,-6 9 0,-7 18 0,0 0 0,-23 75 0,36-95 0,1 1 0,1 0 0,1 0 0,0 0 0,1 0 0,1 0 0,0 0 0,1 0 0,1 0 0,4 18 0,-3-26 0,0-1 0,1 0 0,-1 0 0,2 0 0,-1-1 0,1 1 0,0-1 0,0 0 0,0 0 0,1-1 0,0 0 0,0 0 0,12 7 0,0 2 0,-13-11 0,1 1 0,0-1 0,-1 0 0,2 0 0,-1-1 0,0 0 0,0 0 0,1 0 0,-1-1 0,1 0 0,9 0 0,82-3 0,-51 0 0,-3 1 0,-12 3 0,1-3 0,0 0 0,0-2 0,0-2 0,-1-1 0,60-19 0,-38 4 0,-32 15 0,-1-2 0,0 0 0,-1-2 0,0 0 0,-1-1 0,0-1 0,0-1 0,21-19 0,9-13 0,-32 30 0,0 0 0,27-34 0,-39 41 0,0 1 0,0-1 0,-1 0 0,0-1 0,0 1 0,-1-1 0,0 1 0,-1-1 0,0 0 0,2-16 0,-3-11 0,-1 28 0,-1 24 0,-3 788 0,7-422 0,-3-378 0,0 0 0,0 0 0,0 0 0,-1 0 0,0 0 0,1 0 0,-2 0 0,1 0 0,0 0 0,-1 0 0,1 0 0,-1-1 0,0 1 0,0-1 0,-1 1 0,1-1 0,-1 0 0,0 0 0,1 0 0,-1 0 0,-1 0 0,1-1 0,0 1 0,-1-1 0,1 0 0,-1 0 0,0 0 0,1-1 0,-1 1 0,0-1 0,0 0 0,0 0 0,0 0 0,0-1 0,0 1 0,0-1 0,-6 0 0,-217 0 0,100-2 0,123 2 0,0 0 0,1-1 0,-1 1 0,0-1 0,0 1 0,0-1 0,1 0 0,-1-1 0,0 1 0,1-1 0,0 1 0,-1-1 0,1 0 0,0 0 0,0-1 0,-5-3 0,7 4 0,-1 0 0,1 0 0,-1 0 0,1 0 0,0-1 0,-1 1 0,1-1 0,1 1 0,-1-1 0,0 1 0,0-1 0,1 1 0,0-1 0,-1 1 0,1-1 0,0 0 0,0 1 0,0-1 0,1 0 0,-1 1 0,1-1 0,-1 1 0,1-1 0,0 1 0,2-4 0,-2 2 7,1 1 0,0 0-1,0-1 1,0 1 0,0 0-1,0 0 1,1 0-1,-1 0 1,1 1 0,0-1-1,0 1 1,0-1 0,0 1-1,0 0 1,1 0 0,-1 1-1,5-3 1,1 1-255,0 1 1,0 0-1,0 0 1,0 1-1,18-1 1,-5 2-6579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401 326 24575,'1'-66'0,"-3"-120"0,2 183 0,0 0 0,0-1 0,0 1 0,-1 0 0,0 0 0,1 0 0,-1 0 0,0 0 0,0 1 0,-1-1 0,1 0 0,0 0 0,-1 1 0,0-1 0,0 1 0,0-1 0,0 1 0,0 0 0,0 0 0,0 0 0,-1 0 0,1 0 0,-1 0 0,0 1 0,-3-3 0,1 3 0,1 0 0,-1 1 0,1-1 0,-1 1 0,1 0 0,-1 0 0,1 1 0,-1-1 0,1 1 0,0 0 0,-1 0 0,1 0 0,0 1 0,-1-1 0,1 1 0,-7 5 0,-12 5 0,10-6 0,0 1 0,0 1 0,0 0 0,1 1 0,1 0 0,-1 0 0,-15 19 0,17-18 0,0 0 0,0-1 0,-1 0 0,-1-1 0,-19 11 0,31-18 0,-1-1 0,0 1 0,0-1 0,0 0 0,1 0 0,-1 1 0,0-1 0,0 0 0,0 0 0,0 0 0,0 0 0,1 0 0,-1 0 0,0 0 0,0 0 0,0 0 0,0-1 0,1 1 0,-1 0 0,0 0 0,0-1 0,0 1 0,1 0 0,-1-1 0,0 1 0,0-1 0,1 1 0,-1-1 0,1 0 0,-1 1 0,0-1 0,1 0 0,-1 1 0,1-1 0,-1 0 0,1 1 0,0-1 0,-1 0 0,1 0 0,0 0 0,-1 1 0,1-1 0,0 0 0,0 0 0,0 0 0,0 0 0,0-1 0,-7-55 0,5 34 0,-11-41-1365,10 45-5461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24575,'0'30'0,"1"0"0,2 0 0,8 41 0,-6-45 0,-2 1 0,0 31 0,-2-39 0,-1 0 0,2 0 0,1 0 0,0 0 0,1 0 0,9 22 0,-7-22 0,0 1 0,-2-1 0,0 1 0,-2 0 0,0 0 0,-1 0 0,-1 0 0,-2 20 0,3 65 0,24 26-1365,-24-121-5461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24575,'62'-1'0,"81"-13"0,37-17 0,-76 23 0,-70 6 0,52-8 0,-48 5-298,0 1-1,69 2 1,-94 2-172,8 1-6356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4 334 24575,'-2'-62'0,"0"23"0,4-45 0,-1 74 0,0 0 0,1 0 0,0 0 0,0 0 0,1 0 0,1 1 0,-1 0 0,2 0 0,7-14 0,-9 19 0,0 1 0,1 0 0,-1 0 0,0 0 0,1 0 0,0 1 0,0 0 0,0-1 0,0 1 0,0 1 0,0-1 0,0 1 0,0-1 0,1 1 0,-1 0 0,1 1 0,7-1 0,13 0 0,-1 1 0,28 3 0,-12-1 0,496 0 0,-291-3 0,-242 1 0,1 0 0,-1 0 0,0 0 0,0 0 0,1 1 0,-1-1 0,0 1 0,0 0 0,0 0 0,0 0 0,0 0 0,0 1 0,0-1 0,0 1 0,-1 0 0,1 0 0,0 0 0,-1 0 0,1 0 0,1 3 0,-1-1 0,-1 0 0,0 0 0,-1 0 0,1 0 0,-1 0 0,0 0 0,0 1 0,0-1 0,0 0 0,-1 1 0,0-1 0,0 1 0,0-1 0,-1 8 0,-1-4 0,1-1 0,-1 1 0,-1 0 0,1-1 0,-1 1 0,-1-1 0,1 0 0,-1 0 0,0 0 0,-1 0 0,0-1 0,-6 7 0,-11 10 0,-44 36 0,13-12 0,-168 143 0,163-155 0,44-27 0,-1 0 0,2 1 0,-15 11 0,11-6 0,-1-1 0,-21 11 0,-32 24 0,16-6 0,34-28 0,-36 34 0,38-33 0,19-16 0,0 1 0,0 0 0,-1 0 0,1 0 0,0 0 0,0 0 0,0 0 0,0-1 0,-1 1 0,1 0 0,0 0 0,0 0 0,0 0 0,0-1 0,0 1 0,0 0 0,0 0 0,-1-1 0,1 1 0,0 0 0,0 0 0,0 0 0,0-1 0,0 1 0,0 0 0,0 0 0,0-1 0,0 1 0,0 0 0,0 0 0,0 0 0,0-1 0,1 1 0,-1 0 0,0 0 0,0 0 0,0-1 0,0 1 0,0 0 0,0 0 0,0 0 0,1-1 0,-1 1 0,0 0 0,0 0 0,2-3 0,0 0 0,-1 0 0,1 0 0,1 0 0,-1 0 0,0 1 0,0-1 0,1 1 0,0-1 0,-1 1 0,1 0 0,5-2 0,6-2 0,-1 2 0,2 0 0,-1 1 0,0 0 0,16 0 0,24-5 0,-20 2 0,59-1 0,-56 5 0,41-7 0,23-11 0,162-22 0,-249 40 0,0-1 0,-1-1 0,0 0 0,24-10 0,15-5 0,-50 18 1,1 1 0,-1-1 0,0 0 0,0 0 1,1 0-1,-1 0 0,0 0 0,0-1 0,0 1 0,0-1 0,-1 1 0,1-1 0,0 0 0,0 1 0,-1-1 0,1 0 0,-1 0 0,0 0 0,0 0 0,1 0 0,-1-1 0,-1 1 1,1 0-1,0-1 0,0 1 0,-1 0 0,0-1 0,1-3 0,-1-5-23,-1 0 0,0 0 0,-1 0 0,0 0 0,-4-13 0,-4-22-1242,8 25-5562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24575,'53'-20'0,"-4"14"0,0 2 0,0 3 0,52 4 0,2 0 0,726-3-1365,-807 0-5461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24575,'0'16'0,"0"1"0,-1-1 0,-1 0 0,0 0 0,-2-1 0,0 1 0,0 0 0,-12 25 0,1-2 0,-17 72 0,20-67 0,0 6 0,2 1 0,3 0 0,1 0 0,3 1 0,2 0 0,7 59 0,-5-103-170,0 0-1,1 0 0,0 0 1,0 0-1,1 0 0,0 0 1,6 12-1,0-7-6655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197 227 24575,'6'-4'0,"-1"0"0,1 1 0,0 0 0,0 0 0,0 1 0,0 0 0,0 0 0,1 0 0,-1 1 0,13-2 0,15-4 0,53-11 0,-68 16 0,0-1 0,-1-1 0,1-1 0,27-11 0,-29 10 0,0 0 0,1 1 0,27-3 0,-1-1 0,27-8 0,0 0 0,80-10 0,-118 22 0,46-13 0,-57 11 0,-1 2 0,1 0 0,0 2 0,1 0 0,32 1 0,-52 3 0,0-1 0,-1 1 0,1 0 0,0 0 0,-1 0 0,1 0 0,-1 0 0,1 0 0,-1 1 0,0-1 0,0 1 0,1 0 0,-1 0 0,0 0 0,0 0 0,-1 0 0,1 0 0,0 0 0,-1 1 0,1-1 0,-1 0 0,0 1 0,0-1 0,0 1 0,0 0 0,0-1 0,-1 1 0,1 0 0,-1 0 0,0-1 0,1 6 0,0 11 0,-1-1 0,0 1 0,-5 28 0,4-41 0,-2 11 5,-1 0 0,0 0 0,-2-1 0,0 0 0,-1 0 0,0 0 0,-1-1 0,-1 0-1,0-1 1,-1 0 0,-1 0 0,0-1 0,-22 19 0,-15 11-279,-2-3-1,-69 43 1,106-73 109,-107 64 165,-215 100 0,221-115 0,64-32 0,-71 28 0,94-44 154,0 2-1,0 1 0,2 0 0,0 2 0,-25 21 0,66-49-153,0 0 0,0 1 0,1 1 0,0 0 0,0 1 0,30-9 0,165-60 0,-170 65 0,60-10 0,-19 6 0,-57 12 0,-1 1 0,27 0 0,46-7 0,-77 7-455,0 1 0,27 0 0,-27 2-6371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2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24575,'3'1'0,"0"-1"0,0 1 0,0 0 0,0 0 0,0 0 0,0 0 0,0 0 0,-1 1 0,1 0 0,0-1 0,-1 1 0,1 0 0,-1 0 0,3 3 0,34 37 0,-27-28 0,21 31 0,-26-35 0,-1 0 0,2-1 0,-1 1 0,2-2 0,13 13 0,-15-15 0,-1 0 0,1 1 0,-1 0 0,-1 0 0,10 14 0,-9-12 0,0 0 0,1 0 0,15 14 0,-14-15 0,1 1 0,-2 0 0,1 0 0,-1 0 0,0 1 0,-1 1 0,9 20 0,26 85 0,-12-30 0,-22-65 0,-1 1 0,5 34 0,-2-9 0,-3-5 0,-2-1 0,-1 1 0,-6 72 0,1-25 0,2-77 0,-1 0 0,-1 0 0,0-1 0,0 1 0,-1-1 0,0 1 0,-1-1 0,-7 14 0,-5 4 0,-30 44 0,-6 8 0,39-61 0,-1-1 0,-1 0 0,-27 28 0,23-27 0,1 0 0,-20 31 0,20-26 0,0-1 0,-1-1 0,-43 39 0,60-59 0,-1-1 0,1 1 0,-1-1 0,0 0 0,0 0 0,0 0 0,0-1 0,0 1 0,0-1 0,-1 1 0,1-1 0,0 0 0,-1-1 0,1 1 0,-1 0 0,1-1 0,-1 0 0,1 0 0,-6 0 0,6-2 0,-1 1 0,1 0 0,0-1 0,-1 0 0,1 0 0,0 0 0,1 0 0,-1 0 0,0-1 0,0 1 0,1-1 0,0 1 0,-1-1 0,1 0 0,0 0 0,0 0 0,1 0 0,-1-1 0,-1-3 0,1 2-90,1 1 10,-1 1 0,1-1 1,-1 1-1,0-1 0,0 1 1,0 0-1,0 0 0,-1 0 1,1 0-1,-1 0 0,0 0 1,0 1-1,0-1 0,0 1 1,-6-4-1,-7 0-6746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1939 81 24575,'0'-1'0,"-1"0"0,1 0 0,-1 0 0,1 0 0,-1 0 0,1 0 0,-1 0 0,0 0 0,0 0 0,1 0 0,-1 0 0,0 0 0,0 0 0,0 1 0,0-1 0,0 0 0,0 1 0,0-1 0,0 1 0,0-1 0,0 1 0,-1 0 0,1-1 0,0 1 0,0 0 0,0 0 0,-2 0 0,-39-5 0,38 5 0,-355-3 0,185 5 0,149 0 0,1 0 0,-29 7 0,-43 4 0,-360-14 0,446 2 0,1 0 0,-1 1 0,0 0 0,1 0 0,0 1 0,0 0 0,-16 8 0,15-6 0,0-1 0,0 0 0,-1 0 0,1-1 0,-1-1 0,-11 2 0,11-3 0,-7 0 0,-1 1 0,-30 7 0,44-8 0,0 0 0,0 1 0,0 0 0,0 0 0,0 1 0,1-1 0,-1 1 0,1 0 0,0 0 0,0 1 0,0-1 0,0 1 0,0 0 0,-3 5 0,-28 37 0,-15 25 0,10-5 0,14-24 0,-23 53 0,-15 79 0,54-148 0,2-9 0,2 1 0,0 0 0,1 0 0,0 0 0,2 1 0,-2 24 0,-7 40 0,7-61 0,2 0 0,-2 46 0,5-62 0,0-1 0,0 1 0,1-1 0,0 1 0,0-1 0,1 1 0,-1-1 0,1 0 0,0 1 0,1-1 0,-1 0 0,1 0 0,0-1 0,0 1 0,1-1 0,7 8 0,31 33 0,-33-34 0,1 0 0,1 0 0,0-1 0,19 14 0,10 4 0,-25-17 0,1-1 0,0 0 0,0-1 0,22 9 0,-23-12 0,5 2 0,1-1 0,0-1 0,40 7 0,67 9 0,-73-12 0,0-2 0,84 2 0,-84-10 0,8 1 0,0-3 0,0-3 0,120-24 0,-120 13 0,-1-2 0,0-3 0,-2-2 0,83-45 0,-85 34-180,-12 8-46,58-42 0,-3-22 858,-40 36-632,-43 41 0,0-2 0,-2 0 0,0-1 0,17-22 0,3-30 0,-13 20 0,-17 35 0,0 0 0,0-1 0,-2 0 0,1 0 0,-2 0 0,0-1 0,2-25 0,-6-107 0,-1 64 0,1 76 0,1 1 0,-1 0 0,0 0 0,-1-1 0,0 1 0,0 0 0,0 0 0,-1 1 0,0-1 0,0 0 0,0 1 0,0 0 0,-1 0 0,0 0 0,0 0 0,-1 1 0,1-1 0,-11-6 0,1-3 0,11 10 0,-1 0 0,1-1 0,0 1 0,0-1 0,1 0 0,0 0 0,-1 0 0,0-6 0,1 6 0,0-1 0,-1 1 0,1-1 0,-1 1 0,0 0 0,0 0 0,-7-7 0,-28-34 0,31 35 0,-1 1 0,-1 0 0,0 0 0,0 1 0,-18-14 0,-2 0 0,25 19 0,0 1 0,1-1 0,-1 1 0,0 0 0,0 1 0,-1-1 0,1 1 0,0-1 0,-1 1 0,0 1 0,1-1 0,-10-1 0,-2 0 0,0 1 0,-1 1 0,0 0 0,1 1 0,-25 4 0,37-4 0,1 1 0,-1-1 0,0 1 0,1 0 0,-1 0 0,1 1 0,-1-1 0,1 1 0,0 0 0,0-1 0,0 1 0,0 1 0,0-1 0,0 0 0,0 1 0,1-1 0,-1 1 0,1 0 0,-1 0 0,1 0 0,0 0 0,1 0 0,-1 1 0,0-1 0,1 1 0,0-1 0,0 1 0,0-1 0,0 1 0,0 3 0,0 42-1365,1-27-5461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24575,'-9'1'0,"0"0"0,0 0 0,1 1 0,-1 1 0,1-1 0,-1 1 0,-10 6 0,-59 34 0,59-32 0,-2 1 0,0 1 0,1 1 0,1 1 0,0 0 0,1 2 0,1 0 0,1 1 0,-20 27 0,26-27 0,0 1 0,1 0 0,1 1 0,1 0 0,1 0 0,1 1 0,0-1 0,2 1 0,0 0 0,1 0 0,2 1 0,0-1 0,4 27 0,-4-41 0,1 0 0,1 1 0,-1-1 0,1 0 0,1 0 0,-1 0 0,1-1 0,0 1 0,1-1 0,-1 1 0,1-1 0,0 0 0,1 0 0,0-1 0,0 0 0,0 1 0,0-2 0,1 1 0,0 0 0,0-1 0,0 0 0,0-1 0,1 1 0,8 2 0,22 18 0,-33-20 0,0-1 0,0 0 0,1 0 0,-1 0 0,1 0 0,0-1 0,-1 0 0,1 0 0,0 0 0,8 1 0,8 1 0,0-2 0,0-1 0,-1 0 0,1-1 0,0-2 0,35-5 0,-46 4 0,0 1 0,-1-1 0,0 0 0,0-1 0,0 0 0,0-1 0,0 0 0,-1 0 0,0-1 0,0 0 0,0 0 0,-1-1 0,0 1 0,0-2 0,-1 1 0,7-10 0,-3 0 0,0 0 0,-1-1 0,-1 0 0,0 0 0,-2-1 0,0 0 0,-1 0 0,-1 0 0,0 0 0,-2-1 0,0 0 0,-2-34 0,-1-100 0,5 168 0,0 1 0,1-1 0,0 0 0,14 25 0,-4-8 0,-8-21 0,-1 0 0,1 0 0,0-1 0,1 0 0,0 0 0,12 9 0,12 15 0,-9-9 0,2-2 0,34 26 0,-49-41 0,1 0 0,0-1 0,0 0 0,1-1 0,0 0 0,0-1 0,0-1 0,0 1 0,0-2 0,17 2 0,2-2 0,-1-1 0,1-1 0,33-5 0,-61 5 0,0 0 0,0 0 0,0-1 0,0 1 0,1-1 0,-1 0 0,0 0 0,0 0 0,0-1 0,0 1 0,-1 0 0,1-1 0,0 0 0,-1 0 0,1 0 0,-1 0 0,1 0 0,-1 0 0,0-1 0,0 1 0,0-1 0,2-4 0,-1-1 0,0 0 0,-1-1 0,0 1 0,0-1 0,-1 1 0,0-17 0,0 15 0,7-32-1365,-4 25-5461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3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830 178 24575,'-7'5'0,"0"1"0,1-1 0,-1 1 0,1 1 0,-7 9 0,10-13 0,-8 11 0,0 0 0,2 1 0,0 0 0,0 0 0,1 1 0,1 0 0,-5 19 0,-28 122 0,38-149 0,1-1 0,-1-1 0,1 1 0,1-1 0,-1 1 0,1 0 0,0-1 0,1 1 0,0-1 0,0 1 0,0 0 0,1-1 0,-1 0 0,5 10 0,-4-13 0,1 1 0,-1-1 0,1 1 0,-1-1 0,1 0 0,0 0 0,0 0 0,0 0 0,1-1 0,-1 1 0,1-1 0,-1 0 0,1 0 0,0 0 0,0 0 0,0-1 0,0 1 0,0-1 0,0 0 0,0-1 0,1 1 0,4 0 0,19 1 0,1 0 0,0-2 0,-1 0 0,56-10 0,-74 6 0,1-1 0,-1 0 0,0 0 0,0-1 0,-1-1 0,1 1 0,13-14 0,5-3 0,-13 12 0,0-1 0,-1 0 0,-1-1 0,1-1 0,-2 0 0,0-1 0,-1 0 0,0-1 0,-2 0 0,0 0 0,0-1 0,-2-1 0,0 1 0,-1-1 0,0 0 0,-2-1 0,0 1 0,1-20 0,-4 25 0,0 0 0,-1 0 0,0 1 0,-1-1 0,-1 0 0,-3-15 0,3 22 0,0 0 0,-1-1 0,1 1 0,-1 0 0,-1 0 0,1 1 0,-1-1 0,0 1 0,-1 0 0,1 0 0,-1 0 0,0 0 0,-8-5 0,2 2 0,-2 1 0,1 0 0,-1 0 0,0 2 0,-25-9 0,-75-13 0,89 22 0,-1 1 0,0 1 0,-1 1 0,0 1 0,0 1 0,1 1 0,-1 1 0,1 2 0,-1 0 0,-29 11 0,-15 8 0,-128 62 0,176-73 0,1 0 0,0 2 0,1 0 0,0 1 0,2 1 0,0 1 0,0 0 0,2 2 0,-23 31 0,6-10 0,27-33 0,0 0 0,0 0 0,0 1 0,1-1 0,0 1 0,0 1 0,1-1 0,0 1 0,-5 16 0,2 0 0,-20 43 0,19-51 0,1 0 0,1 1 0,0-1 0,1 1 0,-3 26 0,2 20 0,-14 252 0,20-206-1365,0-83-5461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2296 352 24575,'-2'-5'0,"0"0"0,-1 0 0,1 1 0,-1-1 0,0 1 0,0 0 0,0 0 0,0 0 0,-1 0 0,0 0 0,0 1 0,-4-4 0,-3-3 0,4 4 0,0 0 0,0 1 0,-1 0 0,0 1 0,1 0 0,-15-6 0,-28-16 0,23 11 0,0 1 0,-1 1 0,0 1 0,-57-15 0,19 6 0,-158-56 0,200 71 0,-1 1 0,-41-2 0,-30-5 0,83 9 0,0 1 0,-1 0 0,1 1 0,-1 1 0,0 0 0,1 1 0,-1 0 0,1 1 0,-1 0 0,-22 8 0,5 3 0,0 1 0,1 1 0,-33 22 0,-20 11 0,28-17 0,-55 40 0,86-55 3,-1-2-1,0 0 0,-49 18 1,46-21-32,2 1-1,-1 0 1,-39 28 0,24-12-111,-1-3 1,-73 32-1,-10 5 23,65-31 182,45-25-13,1 2 0,-1 0 1,1 0-1,0 2 1,1 0-1,0 0 0,1 1 1,-15 16-1,25-22-42,0 1-1,0-1 1,0 1 0,0 0 0,1-1-1,0 1 1,0 1 0,1-1-1,-1 0 1,1 0 0,0 13-1,5 78-25,-1-44 23,-2-44-7,0 0 0,0 1 0,0-1 0,2 0 0,-1-1 0,1 1 0,0 0 0,0-1 0,1 1 0,1-1 0,8 13 0,4 1 0,2 0 0,29 28 0,-39-41 0,1-1 0,1-1 0,0 0 0,0 0 0,0-1 0,1-1 0,0 1 0,22 5 0,39 18 0,60 32 0,-99-46 0,21 6 0,2-2 0,1-2 0,79 12 0,80-5 0,-156-16 0,1-3 0,120-6 0,-66-2 0,-86 5 0,-1-2 0,1-1 0,0-2 0,0-1 0,-1-1 0,1-1 0,43-16 0,11-10 0,31-14 0,-61 21 0,-30 15 0,-1-1 0,0-1 0,0-1 0,34-26 0,-49 31 0,1 0 0,-1 0 0,0-1 0,-1 0 0,0 0 0,-1-1 0,0 0 0,0 0 0,-1 0 0,0-1 0,-1 0 0,4-13 0,-3-2 0,-1 0 0,-1 0 0,-1 0 0,-2-34 0,-1 30 0,0 0 0,-2 0 0,-9-43 0,-39-177 0,49 239 0,-3-13 0,-2 1 0,0-1 0,-11-25 0,9 27 0,1-1 0,-7-30 0,12 35 0,-2 1 0,0-1 0,-1 1 0,-1 1 0,-15-28 0,19 41 0,0-1 0,0 1 0,0 0 0,-1 0 0,1 1 0,-1-1 0,1 1 0,-1 0 0,0 0 0,0 0 0,0 0 0,0 0 0,-1 1 0,1 0 0,0 0 0,-1 0 0,1 1 0,-5-1 0,-15 0 0,0 0 0,-29 4 0,13 0 0,34-3 0,-18 0 0,-45 7 0,61-5 0,1 0 0,-1 0 0,1 0 0,-1 1 0,1 0 0,0 1 0,0 0 0,0 0 0,-11 9 0,2-2 0,-1-1 0,-1 0 0,0-1 0,-29 11 0,-1 0 0,14-2 0,0 1 0,2 1 0,1 2 0,-38 33 0,66-52 0,0 1 0,0-1 0,0 1 0,0-1 0,1 1 0,0 0 0,-1 0 0,1 0 0,1 0 0,-1 1 0,1-1 0,-1 0 0,1 1 0,0-1 0,1 1 0,-1 0 0,1 7 0,0-9 0,0 0 0,1 0 0,-1-1 0,0 1 0,1 0 0,0-1 0,-1 1 0,1-1 0,0 1 0,1-1 0,-1 1 0,0-1 0,1 0 0,-1 1 0,1-1 0,0 0 0,0 0 0,-1 0 0,1 0 0,1 0 0,-1-1 0,0 1 0,0-1 0,1 1 0,-1-1 0,1 0 0,-1 0 0,1 0 0,-1 0 0,4 0 0,5 0-105,0 0 0,0-1 0,0 0 0,0-1 0,0 0 0,0-1 0,0 0 0,0-1 0,0 0 0,-1 0 0,1-1 0,9-6 0,-6 2-6721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24575,'1362'0'-4573,"-925"-28"4573,-147 4 0,407-27-2039,-573 40 2141,100-3 2837,-162 15-902,-50-1-966,-43 0-608,-87-1-463,-129 3 0,227 1 0,0 0 0,1 2 0,-31 10 0,-40 10 0,31-10-1365,33-4-5461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24575,'0'-2'0,"0"0"0,1-1 0,-1 1 0,1 0 0,0-1 0,0 1 0,0 0 0,0 0 0,0 0 0,0 0 0,1 0 0,-1 0 0,1 0 0,-1 0 0,1 0 0,0 1 0,-1-1 0,1 0 0,0 1 0,0 0 0,0-1 0,0 1 0,1 0 0,-1 0 0,0 0 0,0 1 0,1-1 0,-1 0 0,0 1 0,1 0 0,-1-1 0,4 1 0,13-2 0,0 1 0,0 0 0,21 3 0,-18-2 0,128-1 0,104 5 0,-251-4 0,0 0 0,1 1 0,-1-1 0,1 1 0,-1 0 0,0 0 0,0 0 0,1 1 0,-1-1 0,0 1 0,0-1 0,0 1 0,-1 0 0,1 0 0,0 1 0,-1-1 0,1 0 0,-1 1 0,0 0 0,0-1 0,0 1 0,3 5 0,-4-5 0,-1 0 0,1 0 0,0-1 0,-1 1 0,0 0 0,0 0 0,0-1 0,0 1 0,0 0 0,0 0 0,-1 0 0,1-1 0,-1 1 0,0 0 0,0-1 0,0 1 0,0 0 0,0-1 0,-1 0 0,1 1 0,-1-1 0,1 0 0,-1 1 0,0-1 0,0 0 0,0-1 0,0 1 0,-3 2 0,-42 30 0,-1-1 0,-1-3 0,-85 38 0,-44 25 0,63-18 0,114-75 0,1 1 0,-1 0 0,0-1 0,0 1 0,0-1 0,0 0 0,0 1 0,0-1 0,0 0 0,0 1 0,0-1 0,-1 0 0,1 0 0,0 0 0,0 0 0,0 0 0,0 0 0,-1 0 0,2 0 0,-1-1 0,1 1 0,0 0 0,-1-1 0,1 1 0,0-1 0,-1 1 0,1 0 0,0-1 0,0 1 0,0-1 0,0 1 0,-1-1 0,1 1 0,0 0 0,0-1 0,0 1 0,0-1 0,0 1 0,0-1 0,0 1 0,0-1 0,0 1 0,0-1 0,0 1 0,0-1 0,1 0 0,0-2 0,0 0 0,0-1 0,0 1 0,1 0 0,-1 0 0,1 0 0,0 0 0,0 0 0,4-4 0,5-1 0,0 0 0,1 0 0,0 2 0,0-1 0,1 1 0,0 1 0,0 0 0,0 1 0,18-3 0,50-19 0,-63 19 0,0 2 0,0 0 0,25-3 0,3-1 0,105-15 0,-113 18-16,1 2 0,-1 1 0,65 5 0,-29 0-1285,-52-2-5525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24575,'1102'0'-1365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24575,'-1'90'0,"3"97"0,10-119 0,-8-49 0,0 0 0,1 26 0,-3-15 0,10 47 0,0-9 0,-12-64-95,5 38 322,-4-30-491,-3-22-969,0-3-5593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24575,'53'-19'0,"1"13"0,0 2 0,103 6 0,-46 1 0,-104-4 0,0 1 0,0 0 0,0 1 0,0-1 0,0 2 0,0-1 0,0 1 0,9 3 0,-14-3 0,1-1 0,-1 1 0,0 0 0,0 0 0,0 0 0,0 0 0,0 0 0,0 1 0,-1-1 0,1 0 0,-1 1 0,1 0 0,-1-1 0,0 1 0,0 0 0,0-1 0,-1 1 0,1 0 0,-1 0 0,1 0 0,-1 0 0,0-1 0,0 5 0,0 4 0,-1-1 0,0 1 0,0-1 0,-1 0 0,0 1 0,-1-1 0,0 0 0,-1-1 0,0 1 0,-1 0 0,1-1 0,-2 0 0,-11 15 0,-3 1 0,-2 0 0,0-1 0,-30 23 0,21-22 0,20-17 0,0 1 0,0 1 0,1 0 0,-11 14 0,14-16 0,0 1 0,0-1 0,-1 0 0,0 0 0,0-1 0,-1 0 0,0-1 0,0 0 0,-17 8 0,26-14 0,0 0 0,0 0 0,0 0 0,0 0 0,0 0 0,-1 0 0,1 0 0,0 0 0,0 0 0,0 0 0,0 0 0,0 0 0,0 0 0,-1 0 0,1 0 0,0 0 0,0 0 0,0 0 0,0 0 0,0 0 0,0 0 0,-1 0 0,1 0 0,0 0 0,0 0 0,0 0 0,0 0 0,0 0 0,0 0 0,0 0 0,0 0 0,-1-1 0,1 1 0,0 0 0,0 0 0,0 0 0,0 0 0,0 0 0,0 0 0,0 0 0,0 0 0,0-1 0,0 1 0,0 0 0,0 0 0,0 0 0,0 0 0,0 0 0,0 0 0,0-1 0,0 1 0,0 0 0,0 0 0,0 0 0,0 0 0,0 0 0,0 0 0,0-1 0,0 1 0,0 0 0,0 0 0,7-13 0,10-9 0,-7 12 0,1 1 0,0 0 0,1 0 0,-1 1 0,1 1 0,1 0 0,0 1 0,0 0 0,0 1 0,0 0 0,1 1 0,0 1 0,22-3 0,17 1 0,1 2 0,69 5 0,-33 0 0,211-2-1365,-280 0-5461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24575,'32'-1'0,"0"-2"0,-1-2 0,1 0 0,31-12 0,-26 8 0,-5 3 0,49-4 0,8 0 0,-14-2 0,-36 7 0,40-11 0,-147 16 0,21-2 0,-3 1-77,31 0-138,-1 0 1,0 2-1,0 0 0,1 1 1,-30 7-1,34-3-6611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1939 29 24575,'0'-2'0,"-1"1"0,1 0 0,-1 0 0,1 0 0,-1 0 0,0 0 0,1 0 0,-1 0 0,0 0 0,0 0 0,1 1 0,-1-1 0,0 0 0,0 0 0,0 1 0,0-1 0,0 0 0,0 1 0,0-1 0,0 1 0,-1 0 0,1-1 0,0 1 0,0 0 0,0-1 0,0 1 0,-2 0 0,-39-4 0,38 3 0,-75-2 0,-99 7 0,160-2 0,-1 2 0,1 0 0,-30 12 0,-25 6 0,34-10 0,1 1 0,0 2 0,1 2 0,0 1 0,-54 37 0,-7 2 0,67-37-115,1 1 1,2 1-1,0 1 0,-29 32 0,-45 37-160,-47 35 181,134-111 81,0 1-1,0 0 1,2 1 0,0 0-1,1 1 1,-17 36-1,-48 92 14,52-105 0,-37 87 0,-20 71 0,-45 137 0,87-144-536,9-33 229,19-102 427,-5 82 0,-4 21-24,7-52-96,4 0 0,9 201 0,4-138 0,-5 44 25,5 238 102,22-144-923,-21-276 824,14 56 0,1 7 300,-7-8-592,3-1 1,4 0-1,49 134 1,-42-140 673,-19-59-321,0 0 0,1-1-1,1 0 1,14 25-1,6 2-109,0 0-86,1-2 1,40 46 0,79 66-41,-128-140 115,1-1 0,1-1-1,1-1 1,0-1 0,42 18 0,162 54 32,-204-79 0,-1-1 0,1-2 0,1 0 0,-1-1 0,1-2 0,27 0 0,52 7 0,-40-2 594,-1-2 0,1-3 0,78-8 1,-110 3-524,-1-1 0,37-11 0,-56 12-60,-1-1-1,1 0 1,0-1-1,-1 0 1,0-1-1,0 0 1,-1-1 0,16-12-1,-25 18-10,1 0 0,-1 0 0,1 0 0,-1-1 0,0 1 0,1 0 0,-1-1 0,0 1 0,0-1 0,0 1 0,0-1 0,0 0 0,0 0 0,-1 1 0,1-1 0,0 0 0,-1 0 0,0 0 0,1 1 0,-1-1 0,0 0 0,0 0 0,0 0 0,0 0 0,0-3 0,-2 3 0,1 0 0,0 0 0,-1 0 0,0 0 0,1 0 0,-1 0 0,0 0 0,0 1 0,0-1 0,0 0 0,0 1 0,0 0 0,0-1 0,-1 1 0,1 0 0,-3-1 0,-9-3 0,-1 1 0,1 0 0,-1 1 0,0 1 0,-19-1 0,-269 4-1365,282-1-5461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24575,'1'3'0,"0"0"0,0 0 0,0 0 0,0 0 0,1-1 0,-1 1 0,1 0 0,0-1 0,-1 1 0,1-1 0,4 4 0,11 18 0,-8-1 0,-2 0 0,0 1 0,-2 0 0,0 0 0,-2 0 0,-1 0 0,-1 1 0,-1 27 0,-1-46-105,1-1 0,0 1 0,0 0 0,1 0 0,0-1 0,0 1 0,0 0 0,1-1 0,0 1 0,0-1 0,0 0 0,6 9 0,1-3-6721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24575,'2'0'0,"0"1"0,1-1 0,-1 1 0,1 0 0,-1-1 0,0 1 0,0 0 0,0 0 0,1 0 0,-1 1 0,0-1 0,0 0 0,-1 1 0,1 0 0,0-1 0,0 1 0,-1 0 0,1 0 0,-1 0 0,0 0 0,1 0 0,-1 0 0,0 0 0,0 0 0,0 0 0,-1 1 0,1-1 0,0 0 0,-1 1 0,1-1 0,-1 1 0,0 2 0,2 14 0,0 0 0,-2 0 0,-1 22 0,0-20 0,-1 16-102,1-21-78,0 0-1,2 0 1,-1 1-1,2-1 1,0 0-1,5 18 1,-1-18-6646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24575,'1'-1'0,"-1"0"0,0 1 0,0-1 0,0 0 0,1 0 0,-1 1 0,0-1 0,1 0 0,-1 0 0,1 1 0,-1-1 0,1 1 0,-1-1 0,1 0 0,-1 1 0,1-1 0,0 1 0,-1-1 0,1 1 0,0-1 0,-1 1 0,1 0 0,0-1 0,0 1 0,-1 0 0,1-1 0,0 1 0,0 0 0,-1 0 0,1 0 0,0 0 0,0 0 0,0 0 0,0 0 0,-1 0 0,1 0 0,1 1 0,40 5 0,-30-3 0,100 4 0,-81-7 0,1 2 0,54 10 0,-25 2-1365,-46-7-5461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24575,'0'-1'0,"1"-1"0,-1 1 0,1 0 0,-1 0 0,1 0 0,-1 0 0,1 0 0,0 0 0,0 0 0,-1 0 0,1 0 0,0 1 0,0-1 0,0 0 0,0 0 0,0 1 0,0-1 0,0 1 0,0-1 0,0 1 0,0-1 0,1 1 0,-1 0 0,0-1 0,0 1 0,0 0 0,3 0 0,37-5 0,-36 5 0,102-13 0,-64 7 0,62-2 0,524 9-1365,-606-1-5461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27 404 24575,'-1'-18'0,"-1"0"0,-8-36 0,6 35 0,0-1 0,-1-26 0,5 37 0,0 0 0,0-1 0,1 1 0,0 0 0,1 0 0,0 0 0,0 0 0,1 0 0,8-16 0,-8 19 0,0 1 0,1 0 0,-1 0 0,2 0 0,-1 0 0,0 1 0,1 0 0,0 0 0,0 0 0,0 0 0,0 1 0,0 0 0,1 0 0,0 0 0,9-3 0,17-5 0,0 1 0,1 1 0,0 2 0,1 1 0,0 1 0,41 1 0,-65 4 0,0 0 0,0 1 0,0 0 0,-1 0 0,1 1 0,-1 0 0,1 1 0,13 6 0,-20-7 0,1 0 0,-1 0 0,1 1 0,-1-1 0,0 1 0,0 0 0,0 0 0,0 0 0,0 1 0,-1-1 0,0 1 0,1-1 0,-1 1 0,-1 0 0,1-1 0,0 1 0,-1 0 0,0 0 0,0 1 0,0-1 0,0 0 0,-1 6 0,3 17 0,-2-1 0,-2 46 0,0-65 0,0 1 0,0 0 0,-1 0 0,0 0 0,0-1 0,-1 1 0,0-1 0,-1 1 0,1-1 0,-1 0 0,0-1 0,-1 1 0,-7 8 0,-13 11 0,13-13 0,0 0 0,-1-1 0,0-1 0,-1 0 0,-15 10 0,26-19 0,0-1 0,0 1 0,0 1 0,0-1 0,0 0 0,1 1 0,-1-1 0,1 1 0,0 0 0,0 0 0,0 0 0,0 0 0,0 0 0,-1 4 0,3-6 0,0-1 0,0 1 0,0-1 0,-1 1 0,1-1 0,0 1 0,0-1 0,0 1 0,0 0 0,0-1 0,0 1 0,1-1 0,-1 1 0,0-1 0,0 1 0,0-1 0,0 1 0,1-1 0,-1 1 0,0-1 0,0 1 0,1-1 0,-1 0 0,0 1 0,1-1 0,-1 1 0,1-1 0,-1 0 0,0 1 0,1-1 0,0 1 0,1-1 0,1 1 0,-1-1 0,0 1 0,0-1 0,1 0 0,-1 0 0,0 0 0,0 0 0,1-1 0,-1 1 0,0 0 0,4-2 0,14-4 0,0 2 0,1 0 0,-1 1 0,1 1 0,0 1 0,0 0 0,0 2 0,0 1 0,40 8 0,-58-10 0,25 7 0,52 20 0,-71-23 0,0 0 0,0 1 0,-1 0 0,0 1 0,0 0 0,0 0 0,-1 0 0,1 1 0,7 11 0,10 10 0,-21-26 0,-1 1 0,0 0 0,0 0 0,0 0 0,0 0 0,-1 1 0,1-1 0,-1 1 0,0 0 0,0-1 0,0 1 0,0 0 0,-1 0 0,1 0 0,-1 0 0,0 0 0,-1 1 0,1-1 0,-1 0 0,1 0 0,-1 1 0,-1-1 0,1 0 0,-2 9 0,1-9 0,-1 1 0,0 0 0,0-1 0,0 1 0,0-1 0,0 0 0,-1 0 0,0 0 0,0 0 0,0 0 0,-1 0 0,1-1 0,-1 0 0,0 1 0,0-2 0,0 1 0,-6 3 0,-7 3 0,-1-1 0,0-1 0,-21 6 0,18-6 0,-141 39 0,138-40 0,0-1 0,-1-1 0,1-2 0,-46 0 0,-8 1 0,27 9 0,98-23-1365,-26 9-5461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24575,'0'-2'0,"1"1"0,-1 0 0,1-1 0,0 1 0,-1 0 0,1 0 0,0-1 0,0 1 0,-1 0 0,1 0 0,0 0 0,0 0 0,0 0 0,0 0 0,1 1 0,-1-1 0,0 0 0,2-1 0,28-14 0,-24 13 0,9-4 0,0 0 0,0 2 0,1 0 0,0 1 0,-1 0 0,2 1 0,16 0 0,126 4 0,-68 2 0,779-3-77,-879 0 52,0 2 0,1-1 1,-1 1-1,1 1 0,-9 3 0,2-1-1114,-14 5-5687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24575,'0'20'0,"0"112"0,1-112 0,1 1 0,1 0 0,0-1 0,2 1 0,9 25 0,7 23 0,-23-152 0,-6 50 0,-6-61 0,16 136 0,-3-20 0,2-1 0,1 1 0,0-1 0,2 0 0,0 0 0,10 26 0,-7-30-1365,0-2-5461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4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1 24575,'-2'0'0,"1"1"0,0 0 0,-1-1 0,1 1 0,-1 0 0,1 0 0,0-1 0,0 1 0,-1 0 0,1 0 0,0 1 0,0-1 0,0 0 0,0 0 0,0 0 0,1 1 0,-1-1 0,-1 2 0,-14 30 0,14-29 0,-139 363 0,126-326 0,-19 55-425,-94 245-391,40-170 769,1-20 47,21-31 0,-6 13 0,-39 140 1295,99-235-1296,2 0 0,1 0 0,2 1 0,2 0-1,-1 58 1,5-35 1,-1-40 0,1 0 0,1 0 0,1 0 0,2-1 0,0 1 0,7 26 0,-4-31 0,2-1 0,0 0 0,0-1 0,2 0 0,0 0 0,0-1 0,1 0 0,1-1 0,1 0 0,-1-1 0,2 0 0,20 13 0,4 1 0,80 50 0,-71-49 42,117 61-536,-143-79 464,1 0-1,0-2 0,1 0 1,-1-2-1,46 6 1,204 25-459,-178-20-621,178 8 0,-165-26 1110,-10 0 0,179 19 0,-233-11 6,2-2-1,-1-2 1,0-2-1,1-1 1,-1-3-1,0-2 1,68-17-1,-76 15-5,56-5 0,-60 10 0,-1-1 0,59-17 0,-10-7 543,-1-4 0,-2-4 0,-2-2 0,109-75 1,-160 96-462,-1 0 0,0-2 0,-2 0 0,32-37 0,-44 45-66,0-2 0,0 1 0,-1-1-1,-1-1 1,-1 1 0,0-1 0,0-1 0,-1 1 0,-1-1-1,4-24 1,2-48-16,1-128 0,-11 182 0,-6-114 0,4 131 0,-1 0 0,-1 1 0,0-1 0,-1 1 0,0 0 0,-2 0 0,-8-15 0,-21-35 0,-52-82 0,73 126 0,-1-1 0,-1 2 0,-1 0 0,-1 2 0,0-1 0,-27-17 0,33 27 0,0 0 0,-1 2 0,0-1 0,0 2 0,-1 0 0,1 1 0,-1 0 0,0 1 0,-1 1 0,1 0 0,-30-1 0,-80-8 12,2-1-157,118 13 92,-245 1-1429,196 2 683,1 3-1,-86 19 1,-4 9 389,-93 26 441,123-27 88,-464 159-4657,94 19 4539,389-168 52,-187 96 388,254-123-450,-3 0 618,-53 41 0,73-49 137,1 0 0,0 1 1,1 0-1,0 1 0,-8 12 1,9-10-626,1-1 0,0 1 0,2 1 0,-1-1 0,1 1 1,1-1-1,0 1 0,1 0 0,0 0 0,1 1 0,1-1 1,0 13-1,0-20-86,1-1 1,-1 1 0,1-1 0,0 1-1,0-1 1,0 0 0,1 1-1,0-1 1,0 0 0,1 0 0,-1 0-1,1 0 1,0-1 0,0 1 0,1-1-1,-1 1 1,1-1 0,0-1-1,0 1 1,0 0 0,1-1 0,-1 0-1,1 0 1,0 0 0,0 0 0,0-1-1,0 0 1,0 0 0,0-1-1,9 2 1,39 7-36,-21-3 0,0-2 0,49 2 0,86-5 0,228-6 0,-346-2 0,-1-2 0,0-3 0,0-1 0,45-20 0,-9 5 0,-67 21-124,-2 0 0,1-1 0,0-1 0,-1 0 0,-1-1 0,0-1-1,0 0 1,-1-1 0,0-1 0,22-25 0,-25 24-6702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5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86 24575,'-14'-1'0,"0"0"0,0 1 0,0 1 0,0 0 0,0 1 0,0 1 0,1 0 0,-1 0 0,1 2 0,0 0 0,-25 12 0,-5 6 0,27-15 0,1 0 0,-24 17 0,31-16 0,1 0 0,0 0 0,1 1 0,0 0 0,0 0 0,1 0 0,1 1 0,0 0 0,0 0 0,-2 14 0,-10 22 0,7-19 0,1 0 0,1 1 0,-4 45 0,4-23 0,6-43 0,1 0 0,0 0 0,1-1 0,-1 1 0,1 0 0,1 0 0,0-1 0,0 1 0,0-1 0,1 0 0,0 1 0,0-1 0,1 0 0,0-1 0,0 1 0,1-1 0,0 0 0,0 0 0,0 0 0,1-1 0,-1 1 0,1-1 0,1-1 0,-1 1 0,1-1 0,0 0 0,-1-1 0,2 0 0,-1 0 0,0 0 0,1-1 0,-1 0 0,1 0 0,0-1 0,10 1 0,255-5 0,-251 0 0,-1-1 0,1-1 0,0-1 0,-1 0 0,0-2 0,-1 0 0,35-21 0,-12 3 0,-1-1 0,51-45 0,-72 54 0,0 2 0,-1-1 0,27-32 0,-42 43 0,0 0 0,-1-1 0,0 1 0,0-1 0,0 0 0,-1 0 0,0 0 0,0 0 0,-1-1 0,0 1 0,0-1 0,-1 0 0,1-9 0,-2-5 0,2-8 0,-1 1 0,-2-1 0,-9-57 0,8 79 0,-2 1 0,1-1 0,-1 1 0,0-1 0,0 1 0,-1 0 0,0 0 0,0 1 0,-1 0 0,-11-11 0,-4-1 0,0 1 0,-25-14 0,45 30 0,0 0 0,0 0 0,0 0 0,0 1 0,0-1 0,0 0 0,0 1 0,0-1 0,0 1 0,0-1 0,0 1 0,-1-1 0,1 1 0,0 0 0,0-1 0,0 1 0,-1 0 0,1 0 0,0 0 0,0 0 0,-1 0 0,1 1 0,0-1 0,0 0 0,-1 0 0,1 1 0,0-1 0,0 1 0,0-1 0,0 1 0,-1-1 0,1 1 0,0 0 0,0 0 0,0-1 0,0 1 0,1 0 0,-1 0 0,0 0 0,0 0 0,0 0 0,1 0 0,-1 0 0,1 0 0,-1 1 0,1-1 0,-1 0 0,1 0 0,-1 0 0,1 1 0,0-1 0,0 0 0,0 0 0,0 2 0,-2 12 0,0 0 0,2 0 0,1 27 0,0-26 0,0 8 0,-1 18 0,2 1 0,11 52 0,-11-82 0,2 1 0,0-1 0,0 0 0,1-1 0,1 1 0,0-1 0,1 0 0,0 0 0,1-1 0,0 0 0,12 12 0,11 16 0,-26-32 0,1 1 0,0-1 0,0 1 0,1-2 0,14 13 0,-10-10-97,1-1-1,0 0 1,0-1-1,0 0 1,1-1-1,0 0 1,0-1-1,0 0 1,1-1-1,0-1 1,0 0-1,0-1 0,19 1 1,-12-3-6729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5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5 0,0 3 0,0 2 0,0 1 0,0 0 0,0 0 0,0 0 0,0 0 0,0 0 0,0-1 0,5-4 0,1-6-8191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24575,'9'-1'0,"-1"1"0,0 0 0,1 0 0,-1 1 0,0 0 0,0 0 0,1 1 0,-1 0 0,0 1 0,-1 0 0,1 0 0,0 0 0,-1 1 0,0 0 0,0 1 0,0 0 0,11 10 0,3 1 0,0 0 0,0-1 0,2-2 0,0 0 0,0-1 0,29 10 0,8 5 0,62 36 0,71 32 0,-101-53 0,-52-22 0,74 25 0,-94-40 0,-1 2 0,1 0 0,-1 1 0,-1 1 0,26 17 0,-43-26 0,-1 0 0,0 0 0,0 0 0,1 1 0,-1-1 0,0 0 0,0 0 0,1 1 0,-1-1 0,0 0 0,0 0 0,0 1 0,0-1 0,1 0 0,-1 1 0,0-1 0,0 0 0,0 1 0,0-1 0,0 0 0,0 1 0,0-1 0,0 0 0,0 0 0,0 1 0,0-1 0,0 0 0,0 1 0,0-1 0,0 0 0,0 1 0,-1-1 0,1 0 0,0 1 0,0-1 0,0 0 0,0 0 0,-1 1 0,1-1 0,0 0 0,0 0 0,-1 1 0,-17 10 0,-26 3 0,41-13 0,-24 8 0,0 1 0,1 1 0,0 1 0,1 1 0,0 2 0,1 0 0,1 1 0,-34 32 0,40-34 0,0-1 0,-20 12 0,23-16 0,1-1 0,0 2 0,0 0 0,1 1 0,-16 17 0,-11 16 0,30-35 0,-1 0 0,2 1 0,-1 0 0,1 0 0,1 1 0,0 0 0,1 0 0,-10 22 0,16-32 0,0 0 0,0 0 0,0 0 0,-1 0 0,1 0 0,0 0 0,-1 0 0,1 0 0,0-1 0,-1 1 0,1 0 0,-1 0 0,0 0 0,1-1 0,-1 1 0,1 0 0,-1-1 0,0 1 0,0-1 0,1 1 0,-1 0 0,0-1 0,0 0 0,0 1 0,0-1 0,1 1 0,-1-1 0,0 0 0,0 0 0,0 0 0,0 1 0,0-1 0,0 0 0,0 0 0,0 0 0,0 0 0,0-1 0,-1 1 0,0-1 0,0 1 0,0-1 0,1 0 0,-1 0 0,0 0 0,1 0 0,-1 0 0,1-1 0,-1 1 0,1 0 0,0-1 0,0 1 0,-1-1 0,1 1 0,0-1 0,0 1 0,0-1 0,0-2 0,-2-6-273,1 0 0,0 1 0,1-1 0,-1-20 0,1 8-6553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24575,'831'0'0,"-821"-1"0,-1 0 0,1-1 0,-1 0 0,1 0 0,-1-1 0,0 0 0,16-9 0,36-10 0,-33 15 0,173-47 0,-179 47-1365,-1 1-5461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24575,'-2'31'0,"-1"0"0,-2 0 0,-11 39 0,9-39 0,0-1 0,2 1 0,-1 41 0,7 407 0,1-449 0,9 54 0,-6-54 0,3 53 0,-6-52 0,8 49 0,2 23 0,-9-126 0,1 0 0,0 0 0,2 0 0,1 1 0,0 0 0,2 0 0,1 1 0,21-37 0,-23 42-1365,-1 1-5461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24575,'858'0'0,"-838"-1"0,0-1 0,0-1 0,20-6 0,9-1 0,2 0 0,-24 4 0,1 2 0,40-2 0,-66 6-95,15-1 322,-16 1-262,-1 0 1,0 0-1,0 0 0,1 0 0,-1 0 0,0 0 0,1 0 1,-1 0-1,0 0 0,1-1 0,-1 1 0,0 0 1,0 0-1,1 0 0,-1 0 0,0 0 0,1-1 0,-1 1 1,0 0-1,0 0 0,0 0 0,1-1 0,-1 1 1,0 0-1,0 0 0,0-1 0,1 1 0,-1 0 0,0 0 1,0-1-1,0 1 0,0 0 0,0-1 0,0 1 0,0 0 1,0-1-1,0 1 0,0 0 0,0 0 0,0-1 1,0 1-1,0-1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24575,'0'19'0,"-1"16"0,2 1 0,1 0 0,11 50 0,13 90 0,-16-134 0,-1 0 0,-2 1 0,2 71 0,-11-78-117,1-18 179,0-1 0,1 1 0,4 28-1,-4-43-118,1 0-1,-1 0 1,1 0-1,0 1 1,0-1-1,0 0 1,1 0-1,-1 0 1,1-1-1,-1 1 1,1 0-1,0 0 1,0-1-1,0 1 1,0-1-1,1 0 1,-1 0-1,0 0 1,1 0-1,0 0 1,0 0-1,-1-1 0,1 1 1,0-1-1,4 2 1,10 0-6769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3 379 24575,'-1'-39'0,"0"13"0,1 1 0,1-1 0,7-39 0,-6 58 0,0 0 0,0 0 0,0 0 0,1 0 0,0 0 0,0 1 0,1 0 0,0-1 0,0 1 0,0 1 0,1-1 0,0 0 0,0 1 0,0 0 0,0 1 0,1-1 0,8-4 0,14-8 0,2 1 0,39-15 0,-56 26 0,0 1 0,0 0 0,0 1 0,1 1 0,-1 0 0,1 1 0,0 0 0,18 2 0,-27 0 0,1 1 0,-1-1 0,0 1 0,0 0 0,0 0 0,0 1 0,-1-1 0,1 1 0,-1 0 0,1 1 0,-1-1 0,0 1 0,0-1 0,0 1 0,-1 1 0,5 6 0,8 11 0,-2 0 0,13 28 0,-12-21 0,0-3 0,-1 1 0,-1 0 0,-2 1 0,0 0 0,-2 1 0,-1 0 0,-1 0 0,-2 1 0,3 45 0,-7-50 0,10 49 0,-6-49 0,3 51 0,-8-66 0,1 0 0,0 0 0,1 0 0,0 0 0,6 14 0,-8-22 0,0 0 0,1 0 0,0 0 0,-1 0 0,1 0 0,0 0 0,0-1 0,0 1 0,0 0 0,0-1 0,1 1 0,-1 0 0,1-1 0,-1 1 0,1-1 0,-1 0 0,1 1 0,-1-1 0,1 0 0,0 0 0,0 0 0,0 0 0,0-1 0,0 1 0,0 0 0,0-1 0,0 0 0,0 1 0,0-1 0,0 0 0,0 0 0,0 0 0,3 0 0,-2-2 0,0 1 0,-1-1 0,1 0 0,0 1 0,0-1 0,-1-1 0,0 1 0,1 0 0,-1-1 0,0 1 0,0-1 0,2-3 0,23-38 0,-24 39 0,2-5 0,-1 1 0,-1-1 0,0 0 0,0-1 0,-1 1 0,0 0 0,0-11 0,-2 10 0,2 1 0,-1 0 0,1 0 0,1 0 0,0 0 0,0 0 0,6-10 0,-8 18 0,0 0 0,1 1 0,-1-1 0,0 1 0,0 0 0,1-1 0,-1 1 0,1 0 0,0 0 0,-1 0 0,1 0 0,0 0 0,-1 0 0,1 1 0,0-1 0,0 1 0,0-1 0,-1 1 0,1-1 0,0 1 0,0 0 0,0 0 0,0 0 0,0 0 0,0 0 0,0 1 0,0-1 0,-1 0 0,1 1 0,0 0 0,0-1 0,0 1 0,-1 0 0,1 0 0,2 1 0,9 5 0,0 1 0,0 0 0,18 15 0,-15-10 0,94 80 0,-102-87 0,-1 0 0,0 0 0,0 1 0,-1 0 0,0 0 0,0 1 0,-1 0 0,0 0 0,0 0 0,-1 0 0,0 1 0,0-1 0,-1 1 0,0 0 0,-1 0 0,0 1 0,2 11 0,-1 9 0,-1 1 0,-1 0 0,-6 60 0,4-87 0,0 0 0,0 0 0,0 0 0,0-1 0,-1 1 0,1 0 0,-1-1 0,0 1 0,0-1 0,0 1 0,-1-1 0,-4 5 0,-42 34 0,18-16 0,23-20 0,1-1 0,-1 1 0,0-2 0,0 1 0,0-1 0,-1 0 0,-14 4 0,-68 15 0,58-16 0,-23 6 0,-2-3 0,1-3 0,-1-2 0,0-3 0,-75-6 0,122 3 0,1-1 0,0 0 0,-1 0 0,1-1 0,1-1 0,-1 0 0,0 0 0,1-1 0,-12-7 0,18 10 0,0 0 0,1 0 0,-1 0 0,0 0 0,1 0 0,0-1 0,-1 1 0,1-1 0,0 0 0,0 0 0,1 1 0,-1-1 0,1 0 0,-1-1 0,1 1 0,0 0 0,0 0 0,0 0 0,1-1 0,-1 1 0,1 0 0,0-1 0,-1 1 0,2-1 0,-1 1 0,0 0 0,1-1 0,-1 1 0,1 0 0,0-1 0,3-5 0,-1 4 11,0 0 0,1 0 0,-1 1 0,1-1 0,0 1 0,1 0-1,-1 0 1,1 0 0,0 1 0,8-6 0,-3 3-308,-1 1 0,1 0 0,1 0 0,18-5 0,-11 6-6529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24575,'-7'0'-745,"-1"1"1,1 0-1,0 0 0,0 0 0,0 1 0,0 0 0,-10 5 1,7-2 1138,-1 1 0,1 0 1,0 1-1,0 0 0,1 0 0,0 1 1,-9 11-1,6-6 621,1 1 0,0 1 0,1 0 0,-11 20 0,-4 28-3286,0 64 2271,19-83 0,2 0 0,1 0 0,6 72 0,-1-21 0,-1-76 0,1 1 0,8 31 0,2 35 0,-10-68 0,1 0 0,1 0 0,1 0 0,0 0 0,1-1 0,1 0 0,10 20 0,-6-14 0,-1 1 0,13 44 0,-14-38 0,1 0 0,2-1 0,1-1 0,1 0 0,1-1 0,1 0 0,2-2 0,28 33 0,-23-35 0,1-1 0,1-1 0,1 0 0,1-3 0,38 22 0,-52-33 0,-2-1 0,1-1 0,0 0 0,0-1 0,21 5 0,31 11 0,-48-14 0,0-1 0,0-1 0,1 0 0,0-2 0,23 2 0,35 6 0,-47-5 0,0-1 0,0-2 0,1-1 0,49-4 0,-77 3 0,1 0 0,-1 1 0,1-1 0,-1-1 0,1 1 0,-1 0 0,1 0 0,-1 0 0,0-1 0,1 1 0,-1-1 0,1 1 0,-1-1 0,0 0 0,1 1 0,-1-1 0,0 0 0,0 0 0,0 0 0,1 0 0,-1 0 0,0 0 0,0 0 0,0-1 0,-1 1 0,1 0 0,0 0 0,0-3 0,-1 3 0,0-1 0,-1 1 0,1 0 0,-1-1 0,0 1 0,1-1 0,-1 1 0,0 0 0,0 0 0,0-1 0,0 1 0,0 0 0,0 0 0,0 0 0,-1 0 0,1 0 0,0 0 0,0 1 0,-1-1 0,1 0 0,-1 1 0,1-1 0,0 1 0,-1-1 0,1 1 0,-3-1 0,-35-12-1365,21 7-5461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4 201 24575,'0'-5'0,"0"-1"0,0 1 0,1 0 0,0 0 0,0-1 0,0 1 0,1 0 0,0 0 0,0 0 0,0 0 0,0 0 0,1 1 0,0-1 0,0 1 0,0 0 0,0-1 0,1 1 0,-1 1 0,1-1 0,0 0 0,0 1 0,1 0 0,-1 0 0,1 0 0,0 1 0,-1 0 0,1-1 0,0 2 0,0-1 0,0 0 0,1 1 0,-1 0 0,0 0 0,0 1 0,1 0 0,-1 0 0,0 0 0,1 0 0,-1 1 0,0 0 0,0 0 0,1 0 0,4 2 0,-2 0 0,-1 1 0,0-1 0,0 1 0,0 0 0,-1 1 0,0 0 0,1 0 0,-2 0 0,1 0 0,-1 1 0,1 0 0,-2 0 0,1 1 0,-1 0 0,0-1 0,0 1 0,-1 0 0,1 1 0,2 12 0,1 2 0,-1 0 0,-1 0 0,-1 1 0,-1 0 0,0 37 0,-4-52 0,1-1 0,-1 1 0,0-1 0,-1 1 0,0-1 0,0 0 0,0 0 0,-1 0 0,0 0 0,-1 0 0,0 0 0,0-1 0,0 0 0,0 0 0,-7 6 0,-8 7 0,0-1 0,-2-1 0,-23 15 0,20-15 0,-37 34 0,61-50 0,-1 0 0,0 0 0,1-1 0,-1 1 0,0 0 0,0 0 0,0-1 0,0 1 0,1 0 0,-1-1 0,0 1 0,0-1 0,0 1 0,0-1 0,0 1 0,0-1 0,0 0 0,-1 0 0,1 1 0,0-1 0,0 0 0,0 0 0,0 0 0,0 0 0,0 0 0,0 0 0,0-1 0,-1 1 0,1 0 0,0-1 0,0 1 0,-1-1 0,0-1 0,0 0 0,0 0 0,0-1 0,0 1 0,0-1 0,1 1 0,-1-1 0,1 1 0,0-1 0,0 0 0,0 0 0,-1-3 0,-3-11 0,2 0 0,0 0 0,-1-24 0,2 0 0,1 0 0,3 0 0,1 0 0,12-59 0,-12 85 0,7-26 0,19-49 0,-24 77 0,1 0 0,1 0 0,-1 1 0,2 0 0,0 1 0,0-1 0,17-16 0,-24 28 0,-1 0 0,0-1 0,1 1 0,-1-1 0,0 1 0,1 0 0,-1 0 0,0-1 0,1 1 0,-1 0 0,1 0 0,-1-1 0,1 1 0,-1 0 0,0 0 0,1 0 0,-1 0 0,1 0 0,-1 0 0,1 0 0,-1 0 0,1 0 0,-1 0 0,1 0 0,-1 0 0,1 0 0,-1 0 0,1 0 0,-1 0 0,1 1 0,-1-1 0,0 0 0,1 0 0,-1 1 0,1-1 0,0 1 0,11 20 0,1 30 0,-6 14 0,5 32 0,-7-66 0,-1 1 0,-2 0 0,-4 58 0,3 41 0,5-93 0,20 70 0,-12-54 0,-13-49 0,0 0 0,1 0 0,-1 0 0,1 0 0,0 0 0,0 0 0,1-1 0,-1 1 0,1-1 0,0 1 0,0-1 0,1 0 0,-1-1 0,1 1 0,0 0 0,0-1 0,0 0 0,0 0 0,1 0 0,4 2 0,2-1 0,0-1 0,0 0 0,1-1 0,-1 0 0,0-1 0,1-1 0,22 0 0,3-1 0,-10 1 0,50-6 0,-69 5 0,1-1 0,-1 0 0,0 0 0,0-1 0,0-1 0,0 1 0,-1-1 0,1 0 0,-1-1 0,8-5 0,-2-1-1365,0 2-5461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24575,'43'1'0,"237"-2"0,-177-11 0,37-1 0,-111 11 0,0-2 0,0 0 0,46-14 0,27-5 0,-87 21 0,0-1 0,0 0 0,0-1 0,23-10 0,-38 14 0,1 0 0,-1 0 0,0 0 0,0 0 0,1-1 0,-1 1 0,0 0 0,1 0 0,-1 0 0,0 0 0,0 0 0,1 0 0,-1 0 0,0 0 0,1-1 0,-1 1 0,0 0 0,0 0 0,0 0 0,1-1 0,-1 1 0,0 0 0,0 0 0,0-1 0,1 1 0,-1 0 0,0 0 0,0-1 0,0 1 0,0 0 0,0 0 0,0-1 0,0 1 0,0 0 0,0-1 0,0 1 0,0 0 0,0-1 0,0 1 0,0 0 0,0 0 0,0-1 0,0 1 0,0 0 0,0-1 0,0 1 0,0 0 0,0 0 0,0-1 0,-1 1 0,1 0 0,0 0 0,0-1 0,-22-6 0,-29 2 0,26 4-1365,1 2-5461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24575,'19'53'0,"-10"44"0,-8-70 0,1 0 0,7 32 0,-2-14 0,-2 0 0,-3 0 0,-4 86 0,-1-30 0,5-46 0,0-36 0,-1 0 0,-1 1 0,-1-1 0,-1 0 0,0 0 0,-7 26 0,9-45 0,0 0 0,0 1 0,0-1 0,0 0 0,0 0 0,0 1 0,0-1 0,0 0 0,0 0 0,0 1 0,0-1 0,0 0 0,0 0 0,0 1 0,0-1 0,0 0 0,0 0 0,0 1 0,0-1 0,-1 0 0,1 0 0,0 1 0,0-1 0,0 0 0,0 0 0,0 0 0,-1 1 0,1-1 0,0 0 0,0 0 0,0 0 0,-1 0 0,1 1 0,0-1 0,0 0 0,0 0 0,-1 0 0,1 0 0,0 0 0,0 0 0,-1 0 0,1 0 0,0 0 0,0 0 0,-1 0 0,1 0 0,0 0 0,0 0 0,-1 0 0,1 0 0,0 0 0,0 0 0,-1 0 0,1 0 0,-5-19 0,2-28 0,2 19 0,0 0 0,-2 0 0,-6-32 0,-2 24 0,8 26 0,0 1 0,0-1 0,1 0 0,0 1 0,1-1 0,0-11 0,0 21 0,1-1 0,0 1 0,0 0 0,0 0 0,0 0 0,0-1 0,0 1 0,0 0 0,0 0 0,0 0 0,0-1 0,0 1 0,0 0 0,0 0 0,0 0 0,1-1 0,-1 1 0,0 0 0,0 0 0,0 0 0,0 0 0,0-1 0,0 1 0,0 0 0,1 0 0,-1 0 0,0 0 0,0 0 0,0-1 0,0 1 0,0 0 0,1 0 0,-1 0 0,0 0 0,0 0 0,0 0 0,1 0 0,-1 0 0,0 0 0,0 0 0,0 0 0,1 0 0,-1 0 0,0 0 0,0 0 0,1 0 0,8 9 0,6 17 0,-9-7 0,-2 1 0,4 35 0,2 9 0,-6-40-455,-1 1 0,-1 41 0,-2-45-6371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0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24575,'3'0'0,"0"1"0,-1-1 0,1 1 0,-1 0 0,1 0 0,-1 1 0,1-1 0,-1 0 0,0 1 0,0-1 0,1 1 0,-1 0 0,0 0 0,-1-1 0,1 1 0,2 3 0,27 38 0,-27-37 0,50 71 0,25 38 0,-2 37 0,-72-137 0,0 0 0,0 0 0,-1 0 0,3 27 0,0 1 0,0-10 0,23 136 0,-28-152 0,-1 0 0,0 1 0,-2-1 0,0 0 0,-1 0 0,-1 1 0,-8 27 0,5-30 0,-1-1 0,-1 1 0,-1-1 0,0-1 0,0 0 0,-1 0 0,-1-1 0,0 0 0,-1-1 0,0 0 0,-23 15 0,-17 8 0,-89 45 0,126-72 0,1-2 0,-1 0 0,-20 4 0,22-6 0,1 0 0,-1 1 0,1 0 0,0 1 0,-17 9 0,9-3 0,-1-1 0,0 0 0,-43 11 0,11-3 0,51-17 0,1 0 0,-1 0 0,1-1 0,-1 1 0,1 0 0,-1-1 0,0 1 0,1-1 0,-1 0 0,0 0 0,0 1 0,1-1 0,-1 0 0,0 0 0,1 0 0,-1-1 0,0 1 0,0 0 0,1-1 0,-1 1 0,1-1 0,-1 0 0,0 1 0,1-1 0,-1 0 0,1 0 0,-1 0 0,1 0 0,0 0 0,-1 0 0,1 0 0,0-1 0,-1-1 0,-1-2 0,1-1 0,0 0 0,1 0 0,-1 0 0,1-1 0,0 1 0,0-11 0,1 6 0,-4-10-1365,-1 3-5461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24575,'19'-1'0,"-1"-1"0,35-8 0,-33 6 0,0 0 0,26-1 0,385 5 0,-398 2 0,54 9 0,15 2 0,408-11 64,-263-4-1493,-226 2-5397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24575,'5'0'0,"4"0"0,7 0 0,3 0 0,4 0 0,2 0 0,1 0 0,0 0 0,0 0 0,0 0 0,0 0 0,-4 0-8191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24575,'5'0'0,"5"0"0,5 0 0,5 0 0,3 0 0,2 0 0,0 0 0,2 0 0,-5-4 0,-2-2 0,0 1 0,-3-4 0,0 0 0,1 2 0,-3 1-8191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24575,'2'1'0,"-1"-1"0,0 1 0,0 0 0,1-1 0,-1 1 0,0 0 0,0 0 0,0-1 0,0 1 0,0 0 0,0 0 0,0 0 0,0 1 0,-1-1 0,1 0 0,0 0 0,-1 0 0,1 0 0,-1 1 0,1-1 0,-1 0 0,1 1 0,-1-1 0,0 0 0,0 1 0,0-1 0,0 2 0,4 39 0,-7-18 0,-1 0 0,0 0 0,-2-1 0,-10 27 0,3-11 0,6-13 0,0-6 0,2 1 0,-4 24 0,17-57 0,3-15 0,-8 2 0,0 0 0,-1 0 0,-2 0 0,0-1 0,-2 1 0,-1 0 0,-9-39 0,9 44 0,3 17 0,-1-1 0,1 1 0,0-1 0,-1 1 0,0 0 0,0-1 0,0 1 0,0 0 0,-1-1 0,1 1 0,-1 0 0,1 0 0,-5-4 0,6 7 0,-1 0 0,0 0 0,1 1 0,-1-1 0,1 0 0,-1 0 0,0 1 0,1-1 0,-1 0 0,1 1 0,-1-1 0,1 1 0,-1-1 0,1 1 0,-1-1 0,1 1 0,0-1 0,-1 1 0,1-1 0,0 1 0,-1-1 0,1 1 0,0 0 0,0-1 0,0 1 0,-1-1 0,1 1 0,0 0 0,0-1 0,0 1 0,0 0 0,0-1 0,0 1 0,0 0 0,0-1 0,1 2 0,-5 28 0,4 119-1365,0-138-5461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706 831 24575,'-6'0'0,"1"1"0,0 0 0,0 0 0,-1 1 0,1-1 0,0 1 0,0 0 0,1 1 0,-1-1 0,0 1 0,1 0 0,-1 0 0,-4 5 0,-55 54 0,40-36 0,-42 55 0,54-65 0,2 0 0,0 0 0,-14 32 0,15-28 0,-1-1 0,-18 27 0,19-32 0,0 1 0,1 0 0,1 1 0,0 0 0,-5 18 0,-20 44 0,26-68 0,1 0 0,0 0 0,1 1 0,0 0 0,0-1 0,1 1 0,0 1 0,1-1 0,0 0 0,1 16 0,-1 7 0,1-13 0,1 0 0,0 0 0,1 0 0,5 23 0,-5-39 0,0 0 0,1 0 0,-1-1 0,1 1 0,0 0 0,0-1 0,1 0 0,-1 1 0,1-1 0,0 0 0,0 0 0,0 0 0,0-1 0,1 1 0,0-1 0,0 0 0,0 0 0,0 0 0,0 0 0,0-1 0,1 0 0,6 3 0,22 4 0,0-2 0,0-1 0,1-2 0,0-1 0,-1-1 0,1-2 0,43-6 0,-60 4 0,-1-1 0,0-1 0,1 0 0,-1-1 0,-1-1 0,1-1 0,-1 0 0,23-15 0,-11 5 0,-2-1 0,0-1 0,37-39 0,-52 48 0,-1-1 0,-1 0 0,0-1 0,0 0 0,-1 0 0,-1 0 0,0-1 0,0 0 0,-1 0 0,-1-1 0,-1 0 0,0 1 0,0-1 0,-1 0 0,-1 0 0,-1 0 0,-1-25 0,1-115 0,-3-73 0,2 214 0,-2-1 0,1 0 0,-2 1 0,1 0 0,-2 0 0,-7-16 0,-43-74 0,32 62 0,-140-218 0,90 167 0,14 21 0,26 27 0,-3 1 0,-2 3 0,-1 0 0,-81-61 0,105 92 0,-1 1 0,0 1 0,0 0 0,-1 1 0,0 1 0,0 0 0,0 1 0,0 1 0,-23-1 0,36 4 0,0-1 0,1 1 0,-1 0 0,0 0 0,0 0 0,1 0 0,-1 1 0,0 0 0,1 0 0,-1 0 0,0 0 0,1 0 0,-1 1 0,1-1 0,0 1 0,0 0 0,-5 3 0,3 1 0,-1 0 0,2 1 0,-1-1 0,1 1 0,0 0 0,-5 12 0,3-7 0,-1 1 0,1 0 0,1 1 0,0 0 0,0 0 0,2 0 0,-4 18 0,3 1 0,-5 26 0,-3 92 0,14 89-1365,-2-213-5461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1194 1 24575,'-15'1'0,"0"0"0,0 2 0,0 0 0,0 0 0,1 1 0,-1 1 0,1 1 0,-19 9 0,-107 70 0,103-61 0,-358 219-968,218-113 804,104-75 122,49-35 210,1 0-1,1 2 1,0 1 0,2 0 0,1 1-1,-21 35 1,32-47-168,1 0 0,0 1 0,1 0 0,1 0 0,0 1 0,0 0 0,-3 20 0,9-31 0,-1 1 0,0-1 0,1 0 0,-1 0 0,1 0 0,0 0 0,0 0 0,0 0 0,1 0 0,-1 0 0,1 0 0,-1-1 0,1 1 0,0 0 0,0-1 0,0 0 0,1 1 0,-1-1 0,0 0 0,1 0 0,0 0 0,-1-1 0,7 4 0,2 2 0,2 0 0,-1 0 0,1-2 0,16 6 0,34 13 0,-48-17 0,0-1 0,1-1 0,0 0 0,31 5 0,230 44-790,-65-9 260,25 7-571,-122-25 257,-81-19 661,24 6-385,1-2 1,96 6-1,-120-17 603,80 1-682,0 6-1,126 24 1,-126-14 498,181 6-1,-143-15 69,116 16 1299,-214-22 490,-42-3-1107,1 1 1,-1 0-1,0 0 1,-1 1-1,1 1 1,20 7-1,-33-10-598,0 0 1,0 0-1,-1 0 0,1 0 0,0 0 0,0 0 1,0-1-1,0 1 0,0 0 0,0 0 0,0 0 1,0 1-1,-1-1 0,1 0 0,0 0 1,0 0-1,0 0 0,0 0 0,0 0 0,0 0 1,0 0-1,0 0 0,-1 0 0,1 0 0,0 0 1,0 0-1,0 0 0,0 0 0,0 0 0,0 0 1,0 0-1,0 1 0,0-1 0,0 0 0,0 0 1,0 0-1,0 0 0,0 0 0,0 0 0,0 0 1,-1 0-1,1 1 0,0-1 0,0 0 0,0 0 1,0 0-1,0 0 0,0 0 0,0 0 0,0 0 1,1 0-1,-1 1 0,0-1 0,0 0 1,0 0-1,0 0 0,0 0 0,0 0 0,0 0 1,0 0-1,0 0 0,0 0 0,0 1 0,-18 2 230,-19 0-1734,14-3-5325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684 281 24575,'-28'0'-4941,"-28"0"1262,-25 6 7815,67-3-2739,-1 0-1,1 0 1,-21 10 0,-16 14-2500,-2 5 1103,33-20 0,1 0 0,0 1 0,0 0 0,-19 20 0,18-13 0,1 1 0,0 0 0,2 2 0,1 0 0,-23 41 0,28-42 0,1 1 0,1-1 0,0 1 0,2 1 0,1 0 0,1 0 0,-3 30 0,-4 16 0,7-47 0,1 0 0,-1 26 0,5-42 0,0-1 0,0 1 0,0-1 0,1 1 0,0-1 0,1 0 0,0 1 0,0-1 0,0 0 0,0 0 0,1 0 0,4 6 0,16 31 0,-21-38 0,0 0 0,0 0 0,0 0 0,1 0 0,-1 0 0,2-1 0,-1 1 0,0-1 0,1 0 0,-1 0 0,1 0 0,0-1 0,1 1 0,-1-1 0,1 0 0,6 3 0,7 1 0,1-1 0,0-1 0,0 0 0,0-2 0,36 3 0,103-7 0,-65-2 0,-68 2-141,0-2 0,0 0 0,-1-1 0,0-2 0,43-15-1,115-59-930,-147 64 1024,-9 3 48,171-89 0,-141 67 377,-1-3 0,-3-2 0,88-85 0,-132 116-338,-1 0 0,0 0-1,-1-1 1,0 1 0,0-1 0,-1-1-1,-1 1 1,0-1 0,0 0 0,-1 0-1,0 0 1,1-15 0,0-13-67,-1-1-1,-4-47 1,-1 31 68,2 41-40,-2 0 0,0 0 0,-1 0 0,0 0 0,-2 1 0,1 0 0,-2 0 0,-8-18 0,2 10 0,-1 0 0,-1 1 0,0 0 0,-21-20 0,25 31 0,0 1 0,-1 0 0,-1 0 0,1 2 0,-1-1 0,0 1 0,-1 1 0,0 0 0,0 1 0,0 1 0,0 0 0,-22-4 0,4 3 0,0 1 0,-1 2 0,1 1 0,-47 4 0,47 3 0,-1 0 0,1 2 0,0 2 0,0 1 0,1 1 0,-32 18 0,-11 10 0,1 4 0,-129 105 0,167-122 0,22-19 0,1 1 0,-1 0 0,2 1 0,-12 13 0,-10 15 0,18-23 0,1 0 0,0 1 0,2 0 0,0 1 0,1 0 0,-14 30 0,7-12-79,11-26 117,1 0 0,1 0 0,-1 1 1,-3 13-1,8-21-83,-1-1 0,1 1 1,0-1-1,-1 1 0,1 0 0,0-1 1,0 1-1,0-1 0,0 1 0,0 0 1,1-1-1,-1 1 0,0-1 0,1 1 1,-1-1-1,1 1 0,0-1 0,-1 1 1,1-1-1,0 1 0,0-1 0,0 0 0,0 0 1,0 1-1,0-1 0,0 0 0,1 0 1,-1 0-1,0 0 0,0 0 0,1 0 1,2 1-1,11 3-6781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24575,'-1'11'0,"0"-1"0,-1 1 0,-1-1 0,0 0 0,0 1 0,-8 15 0,-11 40 0,13-16 0,1-10 0,2 1 0,-2 46 0,-4 60 0,-1 16 0,12-61 0,4 118 0,21-29-456,-11-120 684,42 139 0,-44-171-228,-2 0 0,6 66 0,10 47 0,-15-80 0,-4-37 0,2 59 0,-8-89 0,0 0 0,0 0 0,1-1 0,-1 1 0,1 0 0,0 0 0,0-1 0,1 1 0,0 0 0,-1-1 0,1 1 0,1-1 0,-1 0 0,1 0 0,0 0 0,6 7 0,-6-9 0,0 1 0,0-1 0,1 0 0,-1 0 0,1-1 0,-1 1 0,1-1 0,0 0 0,0 0 0,0 0 0,0 0 0,0-1 0,-1 1 0,1-1 0,0 0 0,0 0 0,0-1 0,0 1 0,0-1 0,0 0 0,5-2 0,5-1 0,1-2 0,-2 0 0,1 0 0,-1-1 0,15-11 0,-13 9 0,0 0 0,0 1 0,27-11 0,97-31 0,73-23 0,-61 23-315,33-8-104,-44 21-292,143-61 1,-87 28 111,-188 67 578,72-24 295,89-18 0,-156 43 247,0-2 1,0 1-1,16-8 1,-94 6-381,13 5-1506,29 0-5461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12 178 24575,'-1'0'0,"1"0"0,0 0 0,-1 0 0,1 0 0,-1 0 0,1 0 0,-1 0 0,1 0 0,0 0 0,-1 0 0,1 0 0,-1-1 0,1 1 0,0 0 0,-1 0 0,1 0 0,-1-1 0,1 1 0,0 0 0,-1 0 0,1-1 0,0 1 0,0 0 0,-1-1 0,1 1 0,0 0 0,-1-1 0,1 1 0,0 0 0,0-1 0,0 1 0,0-1 0,-1 1 0,1 0 0,0-1 0,0 1 0,0-1 0,0 1 0,0-1 0,0 1 0,0 0 0,0-1 0,0 1 0,0-1 0,0 1 0,0-1 0,1 1 0,-1 0 0,0-1 0,0 1 0,0-1 0,0 1 0,1 0 0,-1-1 0,0 1 0,0 0 0,1-1 0,-1 1 0,19-21 0,2 12 0,1 1 0,39-9 0,21-8 0,-57 17 0,1 1 0,-1 1 0,52-5 0,13-2 0,75-12 0,-64 15-1365,-80 10-5461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24575,'2'19'0,"0"0"0,1-1 0,0 1 0,13 33 0,-10-33 0,0 0 0,-2 0 0,0 0 0,2 30 0,-4-19 0,11 50 0,-2-14 0,-9-44 0,1-1 0,2 0 0,0 0 0,14 35 0,-18-55 5,-1 1 0,1-1 0,-1 0 0,1 0 0,0 0 0,-1 0 0,1 1 0,0-1 0,0 0 0,0-1 0,0 1 0,0 0 0,0 0 0,0 0 0,0 0 0,0-1 0,1 1 0,-1-1 0,0 1 0,0-1 0,1 1 0,-1-1 0,2 1 0,0-1-119,-1-1 0,1 1-1,-1-1 1,0 1 0,1-1 0,-1 0-1,0 1 1,1-1 0,-1-1 0,0 1-1,0 0 1,2-2 0,9-5-6712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24575,'0'1'0,"1"-1"0,0 0 0,0 0 0,0 1 0,-1-1 0,1 0 0,0 1 0,-1-1 0,1 1 0,0-1 0,-1 1 0,1-1 0,0 1 0,-1-1 0,1 1 0,-1-1 0,1 1 0,-1 0 0,1-1 0,-1 1 0,0 0 0,1 0 0,-1-1 0,0 1 0,1 0 0,-1 0 0,0 0 0,0-1 0,0 1 0,0 0 0,0 0 0,0 0 0,0 0 0,0-1 0,0 1 0,0 0 0,-1 1 0,-5 40 0,4-31 0,-4 11 0,0-1 0,-2-1 0,0 0 0,-1 0 0,-1 0 0,-1-1 0,-23 30 0,24-36 0,-1-1 0,0-1 0,-1 0 0,0-1 0,0 0 0,-28 16 0,14-15 0,-21 11 0,45-21 0,1 0 0,-1 0 0,1 0 0,-1 0 0,1 0 0,-1 1 0,1-1 0,0 0 0,0 1 0,0-1 0,0 1 0,0 0 0,0-1 0,0 1 0,0 0 0,0-1 0,1 1 0,-1 0 0,1 0 0,0 0 0,-1 0 0,1 2 0,1-3-43,-1 1 0,1-1-1,0 0 1,-1 0 0,1 1-1,0-1 1,0 0 0,0 0-1,0 0 1,0 0 0,0 0-1,0 0 1,1 0 0,-1-1-1,0 1 1,1 0 0,-1-1-1,0 1 1,1-1 0,-1 1-1,0-1 1,1 1 0,-1-1-1,1 0 1,-1 0 0,1 0-1,1 0 1,-3 0-109,19 3-6674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24575,'13'1'0,"0"0"0,0 1 0,0 1 0,-1 0 0,1 1 0,-1 0 0,0 1 0,0 0 0,-1 1 0,0 0 0,0 1 0,17 13 0,-13-9 0,-1 2 0,-1-1 0,0 2 0,0 0 0,-1 0 0,-1 1 0,-1 1 0,11 18 0,15 18 0,-31-47 0,0 1 0,-1-1 0,0 1 0,0-1 0,0 1 0,-1 0 0,0 1 0,0-1 0,-1 0 0,1 1 0,-1 0 0,2 12 0,7 65 0,-4-46 0,1 75 0,-8-101 0,-1 1 0,0 0 0,-1 0 0,-1-1 0,0 1 0,0-1 0,-1 0 0,-1 0 0,-11 21 0,0-3 0,-15 43 0,22-49 0,-1-1 0,-1 0 0,-1 0 0,-15 21 0,-23 31 0,36-52 0,0-1 0,-1-1 0,-1 0 0,-25 23 0,-65 57 0,96-93 0,5-4 0,1-1 0,0 0 0,-1 1 0,1 0 0,1 0 0,-1 0 0,0 1 0,1-1 0,0 1 0,-3 5 0,7-9 0,0-1 0,0 1 0,-1-1 0,1 1 0,0-1 0,0 1 0,0-1 0,0 1 0,0-1 0,0 0 0,0 0 0,0 0 0,0 1 0,0-1 0,0 0 0,0 0 0,0 0 0,0 0 0,0-1 0,0 1 0,0 0 0,0 0 0,0 0 0,1-1 0,31-4 0,14-6 0,-28 5 0,2 2 0,-1 0 0,28-1 0,62-8 0,-77 8 0,52-3 0,-40 6 0,1-3 0,66-15 0,-50 7 0,-16 7 0,92 0 0,-90 6 0,84-12 0,-95 6 0,0 2 0,1 2 0,-1 1 0,39 4 0,-73-2 9,0-1 1,-1 1-1,1-1 0,0 1 0,-1 0 1,1 0-1,-1 0 0,1 0 0,-1 1 0,0-1 1,0 1-1,4 2 0,-6-4-37,1 1 0,-1-1 0,0 1 0,1 0 0,-1-1 0,0 1 0,1-1 0,-1 1 0,0 0 0,0-1 0,1 1 0,-1 0 0,0-1 0,0 1 0,0 0 0,0-1 0,0 1 0,0 0 0,0-1 0,0 1 0,0 0 0,0-1 0,0 1 0,-1-1 0,1 1 0,0 0-1,0-1 1,-1 1 0,1 0 0,0-1 0,-1 1 0,1-1 0,0 1 0,-1-1 0,1 1 0,-1-1 0,1 1 0,-1-1 0,1 1 0,-1-1 0,0 0 0,1 1 0,-1-1 0,1 0 0,-1 0 0,0 1 0,1-1 0,-1 0 0,0 0 0,1 0 0,-1 0 0,0 0 0,-15 6-6798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24575,'0'23'0,"-1"-1"0,-4 29 0,3-43 0,0 1 0,0-1 0,-1 0 0,0 0 0,0-1 0,-1 1 0,0-1 0,0 1 0,-8 8 0,-2 4 0,-23 42 0,26-42 0,0-1 0,-24 30 0,22-30 0,0 1 0,-19 41 0,26-51 0,7-2 0,10-10 0,29-16 0,2 0 0,1 6 0,46-19 0,7-3 0,-14 6 0,-52 17 0,0 1 0,0 1 0,1 2 0,0 1 0,57-4 0,-63 10-1365,-3 0-5461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5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24575,'5'0'0,"1"0"0,0 1 0,-1 0 0,1 0 0,0 1 0,-1-1 0,1 1 0,-1 0 0,0 1 0,0-1 0,0 1 0,0 0 0,0 0 0,0 1 0,7 6 0,1 4 0,0 1 0,-1 0 0,15 24 0,-18-23 0,-1 0 0,-1 1 0,9 25 0,15 33 0,-23-58 0,-1 0 0,0 1 0,-1-1 0,-1 1 0,-1 0 0,0 1 0,1 19 0,-2 133 0,-4-110 0,0-43 0,-2 0 0,0 1 0,-1-1 0,0 0 0,-2-1 0,0 1 0,-1-1 0,-1 0 0,0-1 0,-1 0 0,-1 0 0,-22 26 0,24-33 0,-9 12 0,0 0 0,-2-1 0,-1-2 0,0 0 0,-1 0 0,-26 15 0,43-32-25,1 0 1,0 0-1,-1-1 0,1 1 0,-1-1 1,1 1-1,-1-1 0,1 0 0,-1 0 0,1-1 1,-1 1-1,-6-3 0,0 2-1018,-7-2-5783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24575,'2'3'0,"0"0"0,0 0 0,0 0 0,0 0 0,1-1 0,-1 1 0,1-1 0,0 1 0,0-1 0,0 0 0,0 0 0,6 2 0,5 6 0,-2 1 0,-1 0 0,0 1 0,0 1 0,-1 0 0,-1 0 0,0 1 0,-1 0 0,0 0 0,-1 1 0,-1 0 0,0 0 0,-1 1 0,-1 0 0,3 23 0,4 19 0,-6-30 0,-1-1 0,1 37 0,-5 27 0,-1-111 0,2 0 0,0 0 0,2 0 0,0 0 0,1 1 0,1-1 0,11-26 0,31-59 0,-47 104 0,1 0 0,0-1 0,0 1 0,0 0 0,0-1 0,0 1 0,0 0 0,0 0 0,0 0 0,0 0 0,1 0 0,-1 0 0,0 0 0,1 0 0,-1 1 0,0-1 0,1 0 0,2 0 0,-3 1 0,0 0 0,1 0 0,-1 1 0,0-1 0,0 0 0,0 0 0,0 1 0,0-1 0,0 1 0,0-1 0,0 1 0,0-1 0,0 1 0,0-1 0,0 1 0,0 0 0,0 0 0,0 0 0,1 1 0,1 2 0,1 1 0,-1 0 0,0 0 0,-1 1 0,1-1 0,-1 1 0,3 11 0,-2-6 0,0 5 0,1 0 0,0 0 0,1 0 0,1 0 0,0-1 0,2 0 0,-1 0 0,2 0 0,12 15 0,-8-12 0,-1 1 0,0 0 0,-2 1 0,14 34 0,11 20 0,20 29 0,107 178 0,-142-255-455,1-1 0,44 39 0,-54-53-6371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24575,'53'-20'0,"-13"14"0,72 0 0,-67 5 0,49-7 0,-16 0 0,1 3 0,85 6 0,-48 1 0,-71 3-1365,-29 0-5461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24575,'23'2'0,"0"0"0,0 2 0,0 1 0,25 8 0,-24-6 0,0-1 0,0-1 0,41 3 0,10-8-1365,-53-1-5461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24575,'2'0'0,"0"0"0,0 1 0,-1-1 0,1 1 0,0-1 0,0 1 0,-1 0 0,1-1 0,0 1 0,-1 0 0,1 0 0,-1 0 0,1 0 0,-1 1 0,0-1 0,1 0 0,-1 1 0,0-1 0,0 1 0,0-1 0,0 1 0,0-1 0,0 1 0,0 0 0,0-1 0,0 4 0,13 56 0,-10-35 0,3 4 0,-2 0 0,-1 0 0,-1 1 0,-2 46 0,-3-166 0,4-90 0,-2 175 0,1-1 0,0 1 0,0-1 0,0 1 0,1 0 0,-1-1 0,1 1 0,0 0 0,0 0 0,0 0 0,1 1 0,0-1 0,-1 0 0,1 1 0,0 0 0,1 0 0,-1 0 0,1 0 0,-1 0 0,1 0 0,0 1 0,0 0 0,0 0 0,0 0 0,0 0 0,0 1 0,1 0 0,7-2 0,12-1 0,0 1 0,-1 1 0,1 2 0,32 2 0,-18-1 0,53-2 0,69 3 0,-150 0 0,0 0 0,0 1 0,-1 0 0,1 0 0,-1 1 0,0 0 0,0 0 0,15 12 0,32 14 0,-50-28 6,-1 1 0,1 0 0,-1 0 0,0 0 0,0 1 0,0-1 0,0 1 0,-1 1 0,1-1 0,-1 1 0,0-1 0,-1 1 0,1 0 0,-1 1 0,0-1 0,0 0 0,-1 1 0,1 0 0,2 10 0,-1 3-303,-1 1 0,0-1 0,-2 1 0,-1 35 0,0-33-6529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1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24575,'31'2'0,"-1"1"0,0 2 0,45 12 0,-69-15 0,-5-2 0,0 0 0,0 1 0,0-1 0,0 0 0,0 0 0,0 0 0,0 0 0,0 0 0,0 0 0,0 0 0,0 0 0,0-1 0,0 1 0,0 0 0,0 0 0,0-1 0,0 1 0,0-1 0,-1 1 0,1-1 0,0 1 0,0-1 0,0 1 0,-1-1 0,2-1 0,-1 0 0,0 0 0,1 0 0,-1 0 0,0 0 0,0 0 0,-1 0 0,1-1 0,0 1 0,-1 0 0,1-4 0,0-10 0,-1 1 0,-2-28 0,0 24 0,0-25 0,0 19 0,1-1 0,5-50 0,-5 76 0,1-1 0,0 1 0,1-1 0,-1 0 0,0 1 0,0-1 0,0 1 0,0-1 0,0 0 0,1 1 0,-1-1 0,0 1 0,0-1 0,1 1 0,-1-1 0,0 1 0,1-1 0,-1 1 0,1-1 0,-1 1 0,1 0 0,-1-1 0,1 1 0,-1-1 0,1 1 0,-1 0 0,1 0 0,-1-1 0,1 1 0,-1 0 0,1 0 0,0 0 0,-1-1 0,1 1 0,-1 0 0,1 0 0,0 0 0,-1 0 0,1 0 0,-1 0 0,1 1 0,0-1 0,-1 0 0,1 0 0,-1 0 0,1 0 0,0 1 0,-1-1 0,1 0 0,-1 1 0,1-1 0,-1 0 0,1 1 0,-1-1 0,1 0 0,-1 1 0,0-1 0,1 1 0,-1-1 0,0 1 0,1 0 0,29 32 0,-29-31 0,39 53 0,-24-31 0,1 0 0,1-1 0,1-1 0,1-1 0,39 32 0,-53-49 0,1-1 0,0 0 0,0 0 0,0-1 0,0 1 0,0-2 0,1 1 0,-1-1 0,1 0 0,9 0 0,75-6 0,-86 5 0,-1-1 0,1-1 0,-1 1 0,1-1 0,-1 0 0,0 0 0,1-1 0,-1 1 0,0-1 0,0 0 0,-1-1 0,1 1 0,4-5 0,3-5 0,0 0 0,18-29 0,11-12 0,-36 46 0,1 0 0,-1 0 0,0 0 0,-1 0 0,0-1 0,5-15 0,-5 13 0,1 0 0,0 0 0,12-19 0,-2 6 0,0 0 0,-2-2 0,0 1 0,8-30 0,30-111 0,-50 165 0,9-28 0,-3 29 0,0 19 0,18 138 0,-18-126 0,-3-10 0,0 0 0,2-1 0,0 1 0,16 31 0,-19-46 0,0-1 0,0 0 0,1 0 0,-1 0 0,1-1 0,0 1 0,1-1 0,-1 0 0,1 0 0,0-1 0,0 1 0,0-1 0,0 0 0,1 0 0,-1-1 0,1 0 0,-1 0 0,1 0 0,0 0 0,0-1 0,8 1 0,88 0-300,-80-3-765,0 0-5761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24575,'47'2'0,"0"3"0,80 18 0,-20-2 0,-90-18 0,0 1 0,0 0 0,-1 2 0,0 0 0,0 1 0,0 0 0,15 11 0,12 4 0,-31-17 0,-1 1 0,0 0 0,0 1 0,-1 0 0,18 15 0,-14-8 0,0 0 0,0 0 0,-2 1 0,0 1 0,0 0 0,-1 0 0,9 22 0,-4-4 0,-11-26 0,0 1 0,-1 0 0,-1 0 0,1 1 0,-1-1 0,-1 1 0,0-1 0,1 13 0,-2 174 0,-3-89 0,2-95 0,-1 0 0,-1 0 0,0 0 0,-1 0 0,-4 13 0,6-21 0,-1 1 0,1-1 0,-1 0 0,0 1 0,0-1 0,0 0 0,-1 0 0,0 0 0,0-1 0,0 1 0,0-1 0,0 1 0,0-1 0,-1 0 0,0 0 0,-4 2 0,7-5 0,1 0 0,-1 0 0,0 0 0,1 0 0,-1 0 0,1-1 0,-1 1 0,1 0 0,-1 0 0,1-1 0,-1 1 0,1 0 0,-1 0 0,1-1 0,0 1 0,-1-1 0,1 1 0,-1 0 0,1-1 0,0 1 0,-1-1 0,1 1 0,0-1 0,0 1 0,-1-1 0,1 1 0,0-1 0,0 1 0,0-1 0,0 0 0,0 1 0,0-1 0,0 1 0,0-1 0,0 1 0,0-1 0,0 0 0,0 0 0,-2-28 0,2 27 0,-1-37 0,5-205 0,0 223 0,1 0 0,0 0 0,2 0 0,0 1 0,2 0 0,15-27 0,7-18 0,13-16 0,-33 65 0,-2-1 0,0 1 0,-1-1 0,0-1 0,5-18 0,27-94 0,-40 129 0,1 0 0,-1 0 0,0-1 0,1 1 0,-1 0 0,0 0 0,0-1 0,0 1 0,1 0 0,-1 0 0,-1-1 0,1 1 0,0 0 0,0-1 0,0 1 0,-1-2 0,0 2 0,1 1 0,0 0 0,-1-1 0,1 1 0,-1 0 0,1 0 0,-1-1 0,1 1 0,-1 0 0,1 0 0,0-1 0,-1 1 0,1 0 0,-1 0 0,0 0 0,1 0 0,-1 0 0,1 0 0,-1 0 0,1 0 0,-1 0 0,1 0 0,-1 0 0,1 0 0,-1 0 0,0 1 0,-3 0 0,0 1 0,0-1 0,0 1 0,0 0 0,1 1 0,-1-1 0,-5 6 0,-2 3 0,0 1 0,0 1 0,1 0 0,1 0 0,1 1 0,-13 25 0,-33 98 0,29-67 0,17-44 0,1 0 0,2 0 0,0 1 0,2-1 0,1 1 0,1 0 0,1 0 0,5 39 0,-3-56 0,1 1 0,0 0 0,0-1 0,1 1 0,1-1 0,-1 0 0,9 12 0,47 63 0,-35-56 0,1-2 0,1-1 0,1-1 0,1-1 0,36 22 0,-44-36 0,0 0 0,0 0 0,1-2 0,45 10 0,-9-2 0,-29-8 0,1-2 0,1-1 0,41 1 0,41 6 0,-103-10 0,1 0 0,-1 0 0,1-1 0,0-1 0,0 0 0,0-1 0,10-1 0,-18 1 0,0 0 0,0 1 0,0-2 0,0 1 0,-1 0 0,1 0 0,0-1 0,-1 0 0,1 1 0,-1-1 0,0 0 0,0 0 0,0 0 0,0-1 0,0 1 0,0 0 0,0-1 0,-1 0 0,1 1 0,-1-1 0,1 0 0,-1 1 0,0-1 0,0 0 0,-1 0 0,1 0 0,-1 0 0,1 0 0,-1-4 0,0-93-1365,-1 77-5461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24575,'-1'25'0,"2"1"0,8 49 0,-7-66 0,0 0 0,1 0 0,0-1 0,1 1 0,0-1 0,0 0 0,1 0 0,0 0 0,0 0 0,1-1 0,10 11 0,11 12 0,-22-24 0,0 1 0,1-1 0,0 0 0,0 0 0,0-1 0,1 0 0,9 6 0,5 1 0,-10-5 0,1-1 0,0 1 0,0-2 0,1 0 0,0 0 0,0-1 0,0-1 0,13 3 0,11-1 0,51 15 0,-59-12 0,0-2 0,0-1 0,42 3 0,-46-8 0,165-1 0,-161-1 0,-1-2 0,1 0 0,-1-2 0,43-14 0,-51 11 0,0 0 0,0-1 0,-1-2 0,0 0 0,-1 0 0,-1-2 0,0 0 0,0-1 0,15-20 0,-22 22 0,-1-1 0,-1 0 0,0 0 0,-1-1 0,0 0 0,-1-1 0,-1 1 0,-1-1 0,6-32 0,-6 15 0,-2-1 0,-1 1 0,-5-63 0,3 88 0,-1 0 0,0 1 0,0-1 0,0 1 0,-1 0 0,0 0 0,0 0 0,-1 0 0,0 0 0,0 1 0,-1-1 0,-5-5 0,9 12 0,1 0 0,-1-1 0,1 1 0,-1 0 0,1 0 0,-1 0 0,0 0 0,1 0 0,-1 0 0,1 0 0,-1 0 0,1 0 0,-1 0 0,0 0 0,1 0 0,-1 1 0,1-1 0,-1 0 0,1 0 0,-1 1 0,1-1 0,-1 0 0,1 0 0,-1 1 0,1-1 0,-1 1 0,1-1 0,-1 0 0,1 1 0,0-1 0,-1 1 0,1-1 0,0 1 0,-1-1 0,1 1 0,0-1 0,0 1 0,0 0 0,-1-1 0,1 1 0,0-1 0,0 1 0,0-1 0,0 2 0,-8 27 0,-1 23 0,-12 89 0,-5 67 0,16-119 0,3-33 0,0 61 0,7-91-15,16 324-1107,-11-289 1122,-3 64 0,-3-82 0,2 0 0,1 0 0,2 0 0,13 51 0,-7-47 0,-2 0 0,-2 1 0,0 64 0,-3-55 0,20 152-398,-10-87 352,-7-81 162,1 56 0,-7-88 20,-1 1 1,1-1-1,-1 1 1,-1-1 0,0 1-1,0-1 1,-1 0-1,0 0 1,-6 12-1,6-16-137,-1 1 0,1-1 0,-1 0 0,0-1 0,-1 1 0,1-1 0,-1 1 0,0-1 0,0-1 0,0 1 0,0-1 0,-1 0 0,1 0 0,-1 0 0,-8 2 0,-17 6 1,0-1 0,-1-1 0,0-1 0,-1-2 0,1-2 0,-50 1 0,69-4 0,-1-1 0,1 0 0,0-1 0,-1-1 0,1 0 0,0-1 0,0 0 0,0-1 0,0-1 0,1 0 0,0-1 0,0 0 0,0 0 0,1-1 0,0-1 0,-14-12 0,11 10-1365,1 1-5461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2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24575,'4'59'-135,"3"1"-1,2 0 1,3-2-1,22 66 0,7 35-63,10 131-865,-7-30 163,-24-146 901,16 66 0,26 153-1247,-13-60-440,10-24-1256,-11-52 2188,26 223 0,13 39 755,-52-308 0,18 174 0,3 69-316,-32-248 92,66 303 793,-75-380-444,75 390-976,-33-103 1537,-27-184-458,-15-34 46,-6 2 1,-10 172 0,-2-107-111,4-46 304,-3 176 968,-24-99-1067,23-217 761,-1-1-1,-1 1 0,-10 25 0,-6 28 663,19-65-1704,-9 41 182,10-45-265,0-1 1,1 1 0,-1-1-1,0 0 1,0 1 0,0-1-1,0 0 1,-1 0-1,1 0 1,-1 0 0,1 0-1,-1 0 1,0 0 0,-3 2-1,5-4-5,-1 0 0,0 0 0,1-1 0,-1 1 0,0 0 0,1 0 0,-1-1 0,0 1 0,1 0 0,-1-1 0,1 1 0,-1-1 0,1 1 0,-1-1 0,1 1 0,-1-1 0,1 1 0,-1-1 0,1 1 0,0-1 0,-1 0 0,1 1 0,0-1 0,-1 0 0,1 1 0,0-1 0,0 0 0,0 1 0,0-1 0,0 0 0,0 1 0,0-1 0,0 0 0,0 0 0,0 0 0,-3-31 0,3 31 0,0-97 0,2 76 0,-1-1 0,-1 1 0,-1-1 0,-1 1 0,-1 0 0,-1 0 0,-9-29 0,3 16 0,0 1 0,3-1 0,-6-60 0,-5-23 0,5 27-436,3 0 0,5-1-1,8-110 1,-1 49 132,-2 108-719,0 5-4096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24575,'1'-1'0,"-1"0"0,1 0 0,-1 0 0,1 0 0,-1 0 0,1 0 0,0 0 0,-1 0 0,1 0 0,0 0 0,0 0 0,0 1 0,0-1 0,-1 0 0,1 0 0,0 1 0,1-1 0,-1 1 0,0-1 0,0 1 0,0-1 0,0 1 0,0 0 0,0-1 0,1 1 0,-1 0 0,2 0 0,38-5 0,-36 5 0,336-2 0,-175 4 0,-162-2 0,-1 0 0,1 0 0,0 0 0,0 1 0,-1-1 0,1 1 0,0 0 0,-1 0 0,1 1 0,-1-1 0,1 1 0,-1 0 0,0 0 0,1 0 0,-1 0 0,0 0 0,0 1 0,3 4 0,-2-3 0,-1 2 0,1-1 0,-2 0 0,1 0 0,0 1 0,-1 0 0,0-1 0,-1 1 0,1 0 0,-1 0 0,1 8 0,3 46 0,-3 1 0,-9 93 0,4-132 0,-2 0 0,0-1 0,-1 0 0,-2 0 0,-16 35 0,13-33 0,0 2 0,2-1 0,-9 41 0,8-15 0,-3 0 0,-25 66 0,38-115 0,0-1 0,0 0 0,0 0 0,0 1 0,0-1 0,0 0 0,0 0 0,0 1 0,0-1 0,0 0 0,0 0 0,0 1 0,0-1 0,0 0 0,0 0 0,0 0 0,0 1 0,0-1 0,-1 0 0,1 0 0,0 1 0,0-1 0,0 0 0,0 0 0,0 0 0,-1 1 0,1-1 0,0 0 0,0 0 0,0 0 0,-1 0 0,1 0 0,0 1 0,0-1 0,0 0 0,-1 0 0,1 0 0,0 0 0,0 0 0,-1 0 0,1 0 0,0 0 0,0 0 0,-1 0 0,1 0 0,0 0 0,0 0 0,-1 0 0,1 0 0,0 0 0,0 0 0,-1 0 0,1 0 0,0 0 0,-1-1 0,-3-17 0,2-29 0,3 29 0,1 0 0,1 0 0,0 1 0,2-1 0,0 1 0,0-1 0,2 2 0,15-30 0,-16 33 0,25-64 0,-20 47 0,21-41 0,59-127 0,-42 86 0,-7 8 0,-28 64 0,36-68 0,-38 82 0,-10 21 0,0 0 0,0 0 0,0 0 0,1 1 0,0-1 0,0 1 0,0-1 0,6-4 0,-9 9 0,1 0 0,-1 0 0,1 0 0,-1 1 0,1-1 0,-1 0 0,1 0 0,-1 1 0,1-1 0,-1 0 0,0 1 0,1-1 0,-1 1 0,1-1 0,-1 0 0,0 1 0,1-1 0,-1 1 0,0-1 0,0 1 0,1-1 0,-1 1 0,0-1 0,0 1 0,0-1 0,0 1 0,0-1 0,0 1 0,0 0 0,0-1 0,0 1 0,0-1 0,0 1 0,0-1 0,0 1 0,0-1 0,0 2 0,1 25 0,1 31 0,-6 193 0,-8-167 0,6-54 0,-2 57 0,7-23 0,4 123 0,-2-179 0,1-1 0,-1 1 0,2-1 0,-1 0 0,1 0 0,0 0 0,1 0 0,-1 0 0,1 0 0,1-1 0,-1 0 0,1 0 0,0 0 0,0-1 0,1 1 0,0-1 0,0 0 0,0-1 0,12 7 0,-6-4 0,1-1 0,-1 0 0,1-1 0,1 0 0,-1-1 0,0 0 0,1-1 0,0-1 0,27 1 0,252-5 0,-293 1 0,-1 0 0,1 0 0,0 0 0,0 1 0,-1-1 0,1 0 0,0 0 0,-1 0 0,1 1 0,0-1 0,-1 0 0,1 1 0,-1-1 0,0 0 0,1 1 0,-1-1 0,1 1 0,-1-1 0,0 1 0,1-1 0,-1 1 0,0-1 0,0 1 0,1 0 0,-1-1 0,-1 1 0,-30-21 0,-11 10-1365,22 9-5461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24575,'15'0'0,"39"-1"0,0 2 0,-1 3 0,83 15 0,-5 6-1661,1-7 0,173 2-1,24 3 126,411 44-3785,-65-7 2624,-47-13 1753,-39-5 140,-333-17 737,1098 98 37,1028 6 30,-2237-122 0,634 20 0,53 3 0,443 44 0,-516-28 0,44 11 0,-281-19 0,-242-18 0,643 35 0,525 11 994,-997-26-767,90 5 74,68-20 396,-312 0-92,52 0 2161,-115-9-2766,-103-6 0,-12 1-7,84 2 524,37-13 2077,320-1-2638,-522 0-101,58-9 0,104-32 4338,-124 24-1868,-33 8-2024,-2-2 0,0-2 0,0-1 0,64-36 0,-59 32-301,-39 17 0,-1 0 0,0 0 0,0-1 0,0 1 0,0-1 0,0-1 0,0 1 0,-1-1 0,0 0 0,0 0 0,7-8 0,-7 6 0,1-1 0,0 1 0,0 0 0,0 0 0,0 1 0,8-6 0,-12 10 0,-1 1 0,0-1 0,1 0 0,-1 0 0,0 0 0,1 1 0,-1-1 0,1 1 0,-1-1 0,0 1 0,1 0 0,-1-1 0,1 1 0,0 0 0,-1 0 0,1 0 0,-1 0 0,1 0 0,-1 0 0,1 1 0,-1-1 0,1 1 0,-1-1 0,1 1 0,-1-1 0,0 1 0,1 0 0,-1-1 0,0 1 0,1 0 0,-1 0 0,0 0 0,0 0 0,0 0 0,0 0 0,0 1 0,0-1 0,0 0 0,1 2 0,7 17 0,0 1 0,-2 0 0,0 0 0,-1 0 0,-1 1 0,3 31 0,-2 11 0,-3 0 0,-6 72 0,1-25 0,2 1196-5527,9-1139 4715,7-1 1,39 170-1,-28-187 571,52 286-1181,-53-299 1297,9 54-80,68 315 205,-84-428 0,28 79 241,8 41 95,-38-129 1020,37 98 0,-1-3 859,-13-23 1933,-39-139-4140,0 0-1,0 0 0,0 1 0,-1-1 1,1 0-1,0 1 0,-1-1 1,0 0-1,1 1 0,-1-1 1,0 0-1,0 1 0,0-1 0,-1 1 1,1-1-1,0 0 0,-1 1 1,0-1-1,1 0 0,-1 0 0,0 1 1,0-1-1,-1 0 0,1 0 1,0 0-1,-4 3 0,2-2 0,-1-1-1,0 0 1,1-1 0,-1 1-1,0-1 1,0 0 0,-1 1-1,1-2 1,0 1-1,0 0 1,0-1 0,0 0-1,-1 0 1,1 0 0,-5-2-1,-100-11-506,-46-3-334,-364 32-1840,455-12 1612,-701 4-2527,441-11 1873,296 3 1630,-844 20-4403,-372 12 3636,469-23 383,-298 10 388,-143 4 54,-1094 1 28,2114-24 0,-146 9 0,-350 55 0,478-36-8,-907 109 142,523-62 1443,239-44 890,301-28-2432,-108 3 5226,-78 7-3103,68 0-1269,-2 0-399,114-7-141,-103-4 0,-20 0 475,104 10 69,51-6-410,-53 1-1,-1382-6-870,681-3 237,763 4 151,0 0 0,-33 8 0,32-5 0,-47 3 0,58-8 0,-34 1 0,-85 12 0,-28 13 539,119-15-539,-1-3 0,0-1 0,-73 2 0,30-11 0,-105 4 0,120 10 0,51-7 0,1-2 0,-29 2 0,-643-3 0,336-4 0,278 3 0,-86-3 0,160 2 0,0 0 0,-1 0 0,1 0 0,0 0 0,0-1 0,0 1 0,0-1 0,0 0 0,0 1 0,0-1 0,0 0 0,0 0 0,0 0 0,0 0 0,1-1 0,-1 1 0,0 0 0,1-1 0,-1 1 0,1-1 0,0 0 0,-1 1 0,1-1 0,0 0 0,0 0 0,0 0 0,0 0 0,0 0 0,0 0 0,1 0 0,-1 0 0,1 0 0,0 0 0,-1 0 0,1 0 0,0 0 0,0-1 0,0 1 0,0 0 0,1 0 0,-1 0 0,1 0 0,-1 0 0,2-3 0,3-12 0,1 0 0,1 0 0,1 1 0,12-21 0,-8 15 0,0-3 0,19-32 0,3-9-1365,-27 52-5461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24575,'1'0'0,"-1"0"0,0 1 0,0-1 0,1 0 0,-1 0 0,0 1 0,0-1 0,0 0 0,0 0 0,1 1 0,-1-1 0,0 0 0,0 0 0,0 1 0,0-1 0,0 0 0,0 1 0,0-1 0,0 0 0,0 0 0,0 1 0,0-1 0,0 0 0,0 1 0,0-1 0,0 0 0,0 0 0,0 1 0,0-1 0,0 0 0,0 1 0,-1-1 0,1 0 0,0 0 0,0 1 0,0-1 0,0 0 0,-1 0 0,1 1 0,0-1 0,0 0 0,-1 0 0,1 0 0,0 0 0,0 1 0,-1-1 0,1 0 0,0 0 0,0 0 0,-1 0 0,1 0 0,0 0 0,-1 0 0,25 15 0,-5-8-1,1 0-1,0-2 0,0 0 1,0-1-1,1-1 1,30 0-1,5 2-146,381 32-5103,4-20 3420,-418-16 1804,2048 29-9088,-444-15 9115,-778-4 0,218 14 0,119 0 0,-259-24 0,859 12 0,-440 38 0,1638 61 0,-1172-48 0,-232-29 5627,-1416-22-2609,2 0-667,335-14 3036,-472 2-5387,56 11 0,-56-7 0,55 3 0,370-9 0,-448 1 0,-3 0 0,0 0 0,0-1 0,0 1 0,0 0 0,1 1 0,-1-1 0,0 1 0,0-1 0,0 1 0,-1 0 0,1 0 0,0 0 0,0 1 0,3 1 0,-6-2 3,0-1 0,-1 1 0,1 0 0,0-1 0,-1 1 0,1-1-1,-1 1 1,1-1 0,-1 1 0,1-1 0,-1 1 0,1-1 0,-1 1 0,1-1-1,-1 1 1,0-1 0,1 0 0,-1 1 0,1-1 0,-1 0 0,0 0 0,1 0-1,-1 1 1,0-1 0,0 0 0,1 0 0,-1 0 0,0 0 0,1 0 0,-1 0-1,0 0 1,0-1 0,-29 5-1463,9-2-5366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0 24575,'-1'13'0,"-1"0"0,-1 0 0,0 0 0,0-1 0,-2 1 0,-6 13 0,-7 27 0,-17 50 0,20-61 0,-14 61 0,22-77 0,-16 41 0,0 1 0,7-6 0,3 1 0,-8 100 0,17-140 0,0 0 0,-2 0 0,-13 36 0,-7 22 0,-2 30-152,4-18-181,-14 108 0,31-145 324,-37 518-713,41-123-487,-35-2 842,20-317-983,0 184-1,15-227 1113,-19 105 0,3-42-769,-1 74 616,-45 364-127,43-440 518,-25 127 0,-20 79-94,53-257 787,-37 178-662,43-240 534,1 0 0,-1 54 0,-5 28 1157,-12 106 2345,23-214-4044,1-6-16,-1-1 0,1 1 0,0 0-1,0-1 1,1 1 0,0 0 0,0 0-1,0-1 1,0 1 0,0 0 0,3 7-1,-3-11-25,1-1 1,-1 0-1,1 0 0,-1 0 0,1 0 0,-1 0 0,1 0 0,-1 0 1,1 0-1,-1 0 0,1 0 0,-1 0 0,1 0 0,0 0 1,-1 0-1,0 0 0,1 0 0,-1-1 0,1 1 0,-1 0 0,1 0 1,-1-1-1,1 1 0,-1 0 0,1-1 0,1 0-856,8-5-5951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24575,'28'-4'0,"-27"3"0,0 1 0,0-1 0,1 1 0,-1-1 0,0 1 0,0-1 0,1 1 0,-1 0 0,0 0 0,1 0 0,-1-1 0,0 1 0,1 1 0,-1-1 0,0 0 0,1 0 0,-1 0 0,0 1 0,1-1 0,-1 1 0,0-1 0,0 1 0,0-1 0,1 1 0,-1 0 0,0-1 0,0 1 0,0 0 0,0 0 0,0 0 0,0 0 0,0 0 0,-1 0 0,1 0 0,0 0 0,0 0 0,-1 0 0,1 1 0,-1-1 0,1 0 0,-1 0 0,0 1 0,1-1 0,-1 0 0,0 1 0,0-1 0,0 0 0,0 1 0,0 0 0,17 134 0,8 16 0,-13-92 0,-2 1 0,-3 0 0,-2 99 0,-3-73 0,-5 77 0,1-148 0,0 0 0,-1 0 0,-8 20 0,10-30 0,-1-1 0,0 0 0,0 0 0,-1 0 0,1 0 0,-1 0 0,0 0 0,-1-1 0,1 1 0,-1-1 0,0 0 0,0 0 0,-4 3 0,7-6 0,1-1 0,-1 0 0,0 1 0,1-1 0,-1 0 0,1 0 0,-1 1 0,0-1 0,1 0 0,-1 0 0,1 0 0,-1 0 0,0 0 0,1 0 0,-1 0 0,0 0 0,1 0 0,-1 0 0,0 0 0,1 0 0,-1 0 0,0 0 0,1 0 0,-1-1 0,1 1 0,-1 0 0,1-1 0,-1 1 0,0 0 0,0-1 0,-10-21 0,5-29 0,6 51 0,2-258 0,3 228 0,0 0 0,2 1 0,2 0 0,14-36 0,16-55 0,-22 7 0,-14 83 0,1 1 0,1 0 0,12-37 0,-2 17 0,11-71 0,-3 12 0,-21 222 0,-4-100 0,0 0 0,-1 0 0,0 0 0,-1-1 0,-1 1 0,0-1 0,-1-1 0,0 1 0,-13 19 0,9-13 0,2 1 0,0 0 0,1 0 0,1 1 0,1-1 0,-3 24 0,-2 6 0,-15 102 0,21-136 0,1 1 0,1 0 0,0 0 0,1 0 0,2 17 0,-1-26 0,1-1 0,0 0 0,1 0 0,-1 0 0,1 0 0,1 0 0,-1 0 0,1 0 0,1-1 0,-1 1 0,1-1 0,0 0 0,0 0 0,6 5 0,6 6 0,0-2 0,1 0 0,0-1 0,1-1 0,1-1 0,0 0 0,1-1 0,22 8 0,-14-7 0,-1 0 0,2-2 0,0-2 0,0 0 0,0-2 0,48 4 0,-37-7-138,0 2 0,48 12 0,-52-9-17,1-1 0,71 4 0,-98-11 155,92 0 0,139-17 0,-186 9 38,-13 3 156,76-19 0,-104 19-159,1 0 0,-1-1 0,-1 0 0,1-1 0,-1-1 0,0 0 0,-1-1 0,22-19 0,-28 22-26,0 0 0,-1 0 0,0-1 0,0 0 0,0 0 0,-1 0 0,0-1 0,-1 1 0,5-14 0,-7 17-7,0 1 0,0-1 0,0 0 0,0 0 0,-1 0 1,0 0-1,0 0 0,0 0 0,0 0 0,0 1 0,-1-1 0,0 0 0,0 0 0,0 0 0,0 0 1,-1 1-1,1-1 0,-1 1 0,0-1 0,0 1 0,0 0 0,-5-6 0,6 8-43,1 0 0,-1 0-1,0 0 1,0 0-1,0 1 1,0-1 0,0 0-1,0 0 1,0 1 0,-1-1-1,1 0 1,0 1-1,0-1 1,0 1 0,-1 0-1,1-1 1,0 1 0,-1 0-1,1 0 1,0 0-1,0 0 1,-1 0 0,1 0-1,0 0 1,-1 0 0,1 0-1,0 1 1,0-1-1,-1 0 1,1 1 0,0-1-1,-3 2 1,-5 7-6785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19 24575,'-1'3'0,"0"1"0,-1 0 0,0 0 0,0 0 0,0-1 0,0 1 0,-1-1 0,1 0 0,-6 6 0,-5 8 0,-3 8 0,-31 42 0,39-55 0,1 0 0,0 1 0,1 0 0,0 0 0,1 1 0,0-1 0,2 1 0,-1 0 0,2 0 0,-2 15 0,-5 21 0,5-28 0,0 0 0,2-1 0,1 1 0,0 0 0,2 0 0,0 0 0,2 0 0,0-1 0,8 25 0,-6-35 0,0-1 0,1 0 0,1 0 0,-1-1 0,1 1 0,1-2 0,0 1 0,0-1 0,1 0 0,18 13 0,27 27 0,-30-26 0,2-2 0,1 0 0,0-1 0,2-2 0,-1-1 0,33 12 0,-9-7-168,1-2-1,0-3 1,91 16 0,-63-16 113,-6-4-393,0-4 0,1-3 1,123-8-1,-49 0 85,-131 4 373,-1-1-1,1-1 1,-1 0 0,1-2 0,-1 0 0,0-1 0,0 0-1,0-2 1,0 0 0,31-16 0,-31 11 478,0 0 0,-1-1 0,0 0 0,21-22 0,-32 28-465,-1-1-1,0 1 0,0-1 0,-1 0 1,0-1-1,0 1 0,-1 0 0,0-1 1,0 0-1,-1 0 0,0 0 0,0 0 1,-1 0-1,1-11 0,-1-276-22,-4 135 0,4 125 0,-2-1 0,-2 1 0,-1 0 0,-1 0 0,-12-36 0,-28-25 0,43 184 0,1 46 0,-1-52 0,10 100 0,5-106-162,3-1-1,3 0 1,30 72 0,-37-114 162,5 11 0,-2 0 0,17 85 0,-25-92-208,2-1 0,21 53 0,-15-49-50,13 62 1,-10-32 257,3-1 0,3-1 0,37 75 0,-2-6 0,-49-109-99,-2 1 0,-1 0 0,4 47 0,-5-38-39,13 54 0,-7-52-50,40 162 1286,-49-184-994,0 1 0,-1 1 0,-1-1 0,-1 0 1,-1 0-1,-1 0 0,0 1 0,-8 28 0,6-39-67,0 0 0,-1-1 0,0 0 0,0 1 0,-1-2 0,0 1 0,0-1 1,-1 0-1,0 0 0,0 0 0,-1-1 0,0-1 0,0 1 0,0-1 0,-1 0 0,0-1 0,-12 4 0,-4 3-48,-2-2 1,1-1-1,-1-1 0,-53 6 0,-71 3-256,-224 18-785,-94-30-1476,249-6 1729,36-15 799,130 11 0,11-3 286,0-2 1,1-1-1,0-2 0,-58-30 0,59 27-163,3-2-86,-39-24-1,20 9 331,42 26-43,1-1-1,0-1 1,0 0 0,1-1-1,0 0 1,1-1 0,-13-17-1,21 24-320,0 0 0,0 0 0,1 0-1,0-1 1,0 1 0,0-1 0,1 0-1,-1 0 1,2 0 0,-1 0-1,1 0 1,-1 0 0,2-1 0,-1 1-1,1 0 1,0 0 0,0-1 0,1 1-1,-1 0 1,2-1 0,-1 1 0,4-10-1,-3 13 3,0 0 1,0 0-1,1 1 0,-1-1 0,1 0 0,-1 1 1,1 0-1,0 0 0,0 0 0,0 0 1,0 0-1,0 0 0,1 1 0,-1 0 0,0 0 1,1 0-1,-1 0 0,1 0 0,-1 0 0,1 1 1,-1 0-1,6 0 0,-4-1-111,1 1 0,-1 0 0,1 0 0,0 1 0,-1-1 0,1 1-1,-1 0 1,0 1 0,1-1 0,-1 1 0,0 0 0,0 1 0,9 4 0,-3 5-6720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24575,'0'-1'0,"0"0"0,1 0 0,-1 0 0,1 0 0,0 0 0,-1 0 0,1 0 0,0 0 0,0 0 0,0 0 0,-1 0 0,1 0 0,0 0 0,0 1 0,0-1 0,0 0 0,1 1 0,-1-1 0,0 1 0,0-1 0,0 1 0,0-1 0,1 1 0,-1 0 0,0 0 0,0 0 0,3 0 0,39-5 0,-37 5 0,425-3-2787,-222 6-312,94 6-1517,154 29 2333,-54-5 564,859 52 72,-340-42 1438,-215-14 186,-290-5 23,1057 41 0,853-38 0,-507 44 0,694 124 0,-1450-123 0,-684-57 236,30 2 4464,-388-14-4331,-15-2 110,-1 0-1,0 0 1,0-1-1,1 0 1,-1 0-1,0 0 1,1-1-1,-1 0 0,7-1 1,-13 1-422,0 1 1,0 0 0,0 0-1,1 0 1,-1 0-1,0 0 1,0-1-1,0 1 1,0 0 0,1 0-1,-1 0 1,0 0-1,0-1 1,0 1-1,0 0 1,0 0 0,0 0-1,0-1 1,0 1-1,0 0 1,1 0-1,-1-1 1,0 1-1,0 0 1,0 0 0,0 0-1,0-1 1,0 1-1,-1 0 1,1 0-1,0-1 1,0 1 0,0 0-1,0 0 1,0 0-1,0-1 1,0 1-1,0 0 1,0 0 0,-1 0-1,1 0 1,0-1-1,0 1 1,0 0-1,0 0 1,0 0-1,-1 0 1,1 0 0,0-1-1,0 1 1,0 0-1,-1 0 1,1 0-1,0 0 1,0 0 0,-1 0-1,1 0 1,0 0-1,0 0 1,0 0-1,-1 0 1,1 0 0,0 0-1,0 0 1,-1 0-1,1 0 1,0 0-1,-19-6 1793,-312-97-3805,-283-26-4272,528 114 5988,-226-49-1224,-170-23-1901,348 73 3301,-594-80-1643,295 33 1952,336 48 732,5 1 5153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3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8881 2543 24575,'-1'-15'0,"-1"-1"0,0 1 0,-6-18 0,-2-15 0,-1-13 0,4 26 0,-3-45 0,8 63 0,-1 0 0,0 0 0,-2 0 0,-8-23 0,-7-22 0,-17-76-366,-54-132 0,75 235-12,-2 0 1,-42-61-1,7 12-52,16 27-114,-3 1-1,-2 3 0,-2 1 0,-65-58 0,53 62 392,-2 2 0,-2 2 0,-78-41 0,35 27-308,-1 5-1,-214-76 1,235 106 461,0 4 0,-100-11 0,59 11 0,21 5-234,-124 0 1,-106 15-527,132 2 565,46 2-377,-193 31 0,-150 54-1091,-207 99-1392,-66 90 2429,-129 127-46,27 57 0,629-318 1078,-304 237 0,455-309-136,3 4 0,4 4 0,4 3 0,-105 139-1,135-147-47,-76 144-1,-18 95 256,138-298-475,-20 50 397,2 0 1,4 2-1,2 0 0,4 1 1,2 1-1,4 0 1,-2 126-1,12-160-399,7 162 0,-4-172 0,1 0 0,2-1 0,1 1 0,0-1 0,16 34 0,-2-21 33,1 0 1,2-1-1,2-2 1,1 0-1,2-2 0,1-1 1,2-1-1,68 53 0,2-12 166,212 115-1,-231-147-623,2-3 1,171 50-1,187 16-1314,325 2-44,9-62 464,-404-36 832,633-67 0,349-184 465,-1062 166 112,-5-14-1,428-195 0,-63-58 386,-544 276-434,298-208 523,-328 206-313,-2-4 1,-4-2 0,-4-4 0,-3-2 0,-3-4-1,-5-2 1,92-185 0,-112 185-57,-3-1 0,-5-2 0,-4-1-1,-3-1 1,-5-1 0,-4 0 0,-4-1 0,-2-101 0,-9 124 56,-3 0 1,-20-106 0,-52-138 503,42 200-755,-6 2 0,-4 1 0,-89-161 0,-73-68 676,157 272-450,-2 2-1,-102-103 0,66 93-200,-2 3-1,-4 4 0,-4 5 0,-1 3 1,-4 5-1,-2 5 0,-158-58 0,164 77 107,-2 4 0,-120-19 0,113 31-387,-174-4 0,-112 23-570,162 2 622,139 0-116,0 4 1,-122 25 0,-174 65-640,-338 178 342,686-258 584,-360 168-1413,-539 337 0,853-467 1658,2 2 0,-133 121 0,181-144 291,1 1-1,3 2 0,0 2 0,3 0 1,1 2-1,2 2 0,-35 77 1,50-83 276,1 0-1,1 1 1,2 0 0,2 1 0,0 50 0,0-19-879,3-36 489,1 0-1,1 0 1,2 0 0,1-1 0,2 1 0,12 41 0,-9-50-344,0 0 0,2-1 1,1 0-1,1 0 0,0-2 1,2 1-1,1-2 0,28 33 1,156 156-46,-180-194 0,0 0 0,1-1 0,0-1 0,34 17 0,32 23 0,-66-41 9,1-1 1,0-1-1,1-1 0,0-1 1,0 0-1,1-2 1,1-1-1,31 5 1,4-3-279,0-2 1,71-4-1,-107-2-4718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56:4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24575,'-2'14'0,"0"-1"0,-1 0 0,-1 1 0,-1-1 0,1-1 0,-14 25 0,3-4 0,9-16 0,1 0 0,0 0 0,2 0 0,0 1 0,-2 34 0,5-7 0,6 52 0,-4-82 0,1 1 0,1-1 0,1 0 0,0 0 0,1 0 0,0-1 0,2 0 0,-1 0 0,2-1 0,-1 0 0,2 0 0,0-1 0,0 0 0,1-1 0,1 0 0,0-1 0,0 0 0,17 10 0,-22-17 0,-1 1 0,0-1 0,1 0 0,0-1 0,-1 0 0,1 0 0,0 0 0,0-1 0,0 0 0,0 0 0,1-1 0,-1 0 0,0 0 0,0-1 0,0 0 0,13-3 0,-11 1 0,1 0 0,-1-1 0,1 0 0,-1-1 0,0 0 0,0 0 0,-1-1 0,0 0 0,0 0 0,0-1 0,6-7 0,104-101 0,-68 70 0,-41 37 0,-4 2 0,2 0 0,-1 0 0,1 1 0,0 0 0,0 0 0,11-5 0,-17 9 0,1 0 0,0 1 0,0 0 0,-1-1 0,1 1 0,0 0 0,0 0 0,0 0 0,-1 0 0,1 0 0,0 0 0,0 1 0,0-1 0,-1 1 0,1-1 0,0 1 0,-1-1 0,1 1 0,0 0 0,-1 0 0,1 0 0,-1 0 0,1 0 0,-1 0 0,0 0 0,1 1 0,-1-1 0,0 0 0,0 1 0,0-1 0,0 1 0,0-1 0,0 1 0,0 0 0,-1-1 0,2 4 0,19 36 0,-8-20 0,-1 1 0,-1 1 0,-1 0 0,-1 0 0,-1 1 0,-1 0 0,-1 0 0,3 33 0,-7-35 0,2 0 0,0 0 0,11 35 0,-8-35 0,-1-1 0,-1 1 0,3 42 0,4 120 0,0 60 0,-13-23-1365,1-199-5461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24575,'12'-1'0,"0"-1"0,0 0 0,-1 0 0,1-2 0,-1 1 0,14-8 0,-11 6 0,-1 0 0,1 1 0,0 0 0,15-2 0,50-6 0,-51 6 0,1 2 0,34-1 0,-30 4 0,-12 0 0,0 1 0,0 1 0,0 1 0,38 7 0,-53-7 0,-1 0 0,1 0 0,0 1 0,-1 0 0,1-1 0,-1 2 0,0-1 0,0 1 0,0-1 0,0 2 0,-1-1 0,0 0 0,0 1 0,0 0 0,0 0 0,-1 0 0,0 0 0,0 0 0,0 1 0,0-1 0,1 8 0,5 19 0,-1 1 0,-2 0 0,-1 0 0,-2 1 0,-1 0 0,-2-1 0,-7 59 0,7-85 0,-1 0 0,0 1 0,0-1 0,-1 0 0,0 0 0,0 0 0,-1 0 0,0 0 0,0-1 0,-1 1 0,0-1 0,-9 12 0,13-18 0,-1 0 0,0 1 0,0-1 0,0 0 0,1 0 0,-1 0 0,0 0 0,0-1 0,1 1 0,-1 0 0,0 0 0,0 0 0,1-1 0,-1 1 0,0 0 0,1-1 0,-1 1 0,0 0 0,1-1 0,-1 1 0,0-1 0,1 1 0,-1-1 0,1 0 0,-1 1 0,1-1 0,-1 1 0,1-1 0,0 0 0,-1 1 0,1-1 0,0 0 0,-1 0 0,1 1 0,0-1 0,0 0 0,0 0 0,-1 1 0,1-2 0,-9-32 0,4-9 0,2-1 0,5-67 0,0 30 0,1 49 0,2 0 0,1 1 0,1-1 0,2 2 0,20-51 0,-20 61 0,1 2 0,1-1 0,0 1 0,24-27 0,-9 10 0,-25 33 0,1 0 0,-1 1 0,0-1 0,0 0 0,1 1 0,-1-1 0,1 1 0,-1 0 0,1-1 0,0 1 0,-1 0 0,1 0 0,0 0 0,0 0 0,0 0 0,0 0 0,2 0 0,-3 1 0,0 0 0,0 0 0,0 1 0,0-1 0,0 0 0,0 0 0,0 1 0,0-1 0,0 1 0,0-1 0,0 1 0,0-1 0,0 1 0,-1 0 0,1-1 0,0 1 0,0 0 0,-1-1 0,1 1 0,0 0 0,-1 0 0,1 0 0,-1 0 0,1 1 0,2 5 0,0 0 0,-1 0 0,0 0 0,0 0 0,-1 1 0,0-1 0,1 14 0,-5 113 0,4 66 0,1-182 0,1 1 0,1-1 0,9 23 0,-11-32 0,1 0 0,1-1 0,0 0 0,0 0 0,1 0 0,0 0 0,0-1 0,11 12 0,-10-14 0,1-1 0,-1 0 0,1-1 0,0 0 0,0 0 0,0 0 0,0-1 0,14 3 0,62 7 0,-36-10-1365,-25-2-5461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3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24575,'1'-1'0,"-1"0"0,0-1 0,1 1 0,0 0 0,-1 0 0,1 0 0,-1 0 0,1 0 0,0 0 0,0 0 0,0 1 0,0-1 0,-1 0 0,1 0 0,0 0 0,0 1 0,0-1 0,1 1 0,-1-1 0,0 1 0,0-1 0,0 1 0,0 0 0,0-1 0,1 1 0,-1 0 0,2 0 0,39-5 0,-38 5 0,2-1 0,-1 0 0,1 1 0,-1 0 0,1 0 0,-1 0 0,1 1 0,-1 0 0,0 0 0,1 0 0,-1 1 0,0 0 0,0 0 0,0 0 0,0 0 0,0 1 0,0 0 0,0 0 0,-1 0 0,0 1 0,0-1 0,0 1 0,0 0 0,0 0 0,-1 1 0,0-1 0,0 1 0,0-1 0,0 1 0,-1 0 0,1 0 0,-1 0 0,-1 1 0,3 7 0,45 174 0,-44-162 0,-1 1 0,-1 0 0,-2 0 0,-1 33 0,-1-27 0,2 0 0,5 36 0,0-17 0,1 58 0,-3-19 0,8-13 0,-8-54 0,0 0 0,0 29 0,-3-15 0,-1 1 0,-3-1 0,-11 63 0,9-73 0,3-17 0,0 0 0,0 0 0,-1 0 0,0-1 0,-1 1 0,0-1 0,-6 10 0,10-18 0,0-1 0,0 0 0,0 1 0,0-1 0,-1 0 0,1 1 0,0-1 0,0 0 0,0 1 0,-1-1 0,1 0 0,0 0 0,0 1 0,0-1 0,-1 0 0,1 0 0,0 1 0,-1-1 0,1 0 0,0 0 0,-1 0 0,1 1 0,0-1 0,-1 0 0,1 0 0,0 0 0,-1 0 0,1 0 0,0 0 0,-1 0 0,1 0 0,0 0 0,-1 0 0,1 0 0,-1 0 0,1 0 0,0 0 0,-1 0 0,1 0 0,0 0 0,-1-1 0,1 1 0,0 0 0,-1 0 0,1 0 0,0 0 0,-1-1 0,-7-22 0,4-27 0,2 5 0,0 27 0,1-1 0,1 0 0,0 1 0,1-1 0,2 1 0,0-1 0,0 1 0,13-34 0,10-3 0,2 1 0,3 1 0,2 2 0,3 2 0,1 1 0,45-44 0,25-25-475,7-8-56,-80 93 349,6-5 578,-1-2 0,45-58 0,-47 52-396,-27 36 0,-1-2 0,-1 1 0,0-1 0,0-1 0,7-14 0,14-26 0,-19 36 0,0 0 0,12-32 0,-20 43 0,-1 0 0,1 0 0,-1 0 0,0 0 0,-1 0 0,1 0 0,-1 0 0,0 0 0,0 0 0,-1 0 0,1 0 0,-1 0 0,0 0 0,0 0 0,-3-5 0,2 7 0,0 0 0,0 0 0,-1 0 0,1 1 0,-1-1 0,1 1 0,-1 0 0,0-1 0,0 1 0,0 1 0,0-1 0,0 0 0,-1 1 0,1-1 0,0 1 0,-1 0 0,1 0 0,-1 1 0,1-1 0,-1 1 0,0 0 0,-6 0 0,-3-1 0,0 1 0,0 1 0,0 0 0,1 1 0,-16 4 0,-17 8 0,-1 2 0,2 1 0,-69 40 0,-23 12 0,85-41 0,41-24 0,1 0 0,0 1 0,0 0 0,1 0 0,-1 1 0,1 0 0,1 1 0,-1 0 0,1 0 0,-8 11 0,4-4 0,0-1 0,-20 19 0,20-21 0,0-1 0,1 1 0,1 1 0,-13 19 0,7-5 0,4-9 0,1 1 0,1 0 0,1 0 0,0 1 0,-8 32 0,11-14 0,1 0 0,2 0 0,4 58 0,-1-22 0,0-64 0,0-1 0,0 1 0,0 0 0,1-1 0,0 1 0,1-1 0,0 0 0,0 0 0,1 0 0,0 0 0,0 0 0,1-1 0,6 8 0,0-1 0,2-1 0,-1 0 0,2-1 0,0 0 0,19 12 0,-8-6 0,-19-12 0,1-1 0,0 0 0,0-1 0,0 0 0,0 0 0,1 0 0,-1-1 0,1 0 0,9 2 0,75 15 0,-49-9 0,1-2 0,0-2 0,63 2 0,97-11-1365,-183 2-5461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24575,'732'0'0,"-697"-2"0,62-12 0,-30 4 0,-62 9 0,-1 1 0,0-1 0,0 0 0,0 0 0,0 0 0,0-1 0,0 1 0,0-1 0,0 0 0,6-4 0,-10 5 0,1 1 0,0-1 0,-1 1 0,1-1 0,-1 0 0,0 1 0,1-1 0,-1 0 0,1 1 0,-1-1 0,0 0 0,0 0 0,1 1 0,-1-1 0,0 0 0,0 0 0,0 1 0,0-1 0,0 0 0,0 0 0,0 1 0,0-2 0,-1 0 0,1 0 0,-1 0 0,0 0 0,0 1 0,0-1 0,0 0 0,0 1 0,-1-1 0,1 1 0,0-1 0,-1 1 0,-2-3 0,-76-73-1365,67 68-5461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24575,'10'1'0,"1"0"0,0 1 0,0 0 0,10 4 0,39 6 0,129 14 0,-131-16 0,1-2 0,66 0 0,45 5 0,-2 0 0,223-14-1365,-370 1-5461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24575,'0'504'0,"1"-485"0,1 0 0,8 33 0,3 33 0,-13 15-1365,-1-78-5461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24575,'35'0'0,"-16"-1"0,0 0 0,0 2 0,28 4 0,-42-4 0,0 1 0,0-1 0,0 1 0,-1 0 0,1 0 0,0 0 0,-1 0 0,1 1 0,-1 0 0,0 0 0,0 0 0,0 1 0,0-1 0,0 1 0,-1 0 0,0 0 0,4 6 0,3 5 0,-4-6 0,0 0 0,0 0 0,-1 1 0,-1 0 0,1 0 0,-1 0 0,-1 1 0,0-1 0,-1 1 0,3 18 0,7 57 0,-8-63 0,0 0 0,0 27 0,-5-42 0,1 1 0,-1 0 0,0-1 0,-1 1 0,1-1 0,-2 1 0,1-1 0,-1 0 0,-7 12 0,-76 147 0,85-166 0,0 1 0,0 0 0,0 0 0,0 0 0,1 0 0,-1-1 0,0 1 0,1 0 0,0 0 0,-1 1 0,1-1 0,0 0 0,0 0 0,0 0 0,0 0 0,1 0 0,-1 0 0,1 0 0,-1 0 0,1 0 0,-1 0 0,1-1 0,0 1 0,0 0 0,0 0 0,0 0 0,0-1 0,1 1 0,-1-1 0,0 1 0,1-1 0,-1 1 0,1-1 0,0 0 0,-1 0 0,1 1 0,0-1 0,0-1 0,-1 1 0,1 0 0,0 0 0,0-1 0,0 1 0,3 0 0,12 3 0,0-1 0,0 0 0,0-2 0,23 0 0,-18 0 0,67 11 0,-58-7 0,49 2 0,-53-6 0,47 10 0,26 1 0,-41-11-1365,-31-1-5461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24575,'0'8'0,"-1"22"0,8 56 0,-5-77 0,0 1 0,0-1 0,1 1 0,0-1 0,1 0 0,0 0 0,1-1 0,0 1 0,10 13 0,11 19 0,-23-35 0,0 0 0,1-1 0,-1 1 0,1-1 0,0 0 0,0 0 0,1 0 0,0 0 0,0-1 0,0 0 0,0 0 0,9 5 0,9 3 0,-1-2 0,2-1 0,-1-1 0,1-1 0,0 0 0,0-2 0,1-1 0,0-1 0,48-1 0,-60-3 0,0 0 0,-1-1 0,1 0 0,-1-1 0,0 0 0,1-1 0,-2-1 0,1 0 0,0 0 0,-1-1 0,0-1 0,-1 0 0,1 0 0,-1-1 0,-1 0 0,14-15 0,17-8 0,-34 26 0,1 1 0,-1-1 0,0 0 0,0 0 0,-1-1 0,1 0 0,-1 0 0,0 0 0,6-12 0,22-63 0,-24 57 0,0 0 0,14-23 0,-23 46 0,1 1 0,-1 0 0,0 0 0,0 0 0,0-1 0,0 1 0,0 0 0,1 0 0,-1 0 0,0 0 0,0-1 0,0 1 0,1 0 0,-1 0 0,0 0 0,0 0 0,0 0 0,1 0 0,-1-1 0,0 1 0,0 0 0,1 0 0,-1 0 0,0 0 0,0 0 0,1 0 0,-1 0 0,0 0 0,0 0 0,1 0 0,-1 0 0,0 0 0,0 1 0,1-1 0,-1 0 0,0 0 0,0 0 0,0 0 0,1 0 0,-1 0 0,0 0 0,0 1 0,0-1 0,1 0 0,-1 0 0,0 0 0,0 1 0,0-1 0,0 0 0,1 0 0,-1 0 0,0 1 0,0-1 0,0 0 0,0 0 0,0 1 0,0-1 0,0 1 0,12 27 0,2 35 0,-6-24 0,14 44 0,-7-29 0,12 107 0,-2-36 0,-20-92 0,0 0 0,-2 1 0,-2 0 0,-1 0 0,-6 39 0,6-70 4,-1 0 0,0 0 0,0 0 0,0 0 0,0-1-1,-1 1 1,1 0 0,-1-1 0,1 1 0,-1-1 0,0 0 0,0 0-1,0 1 1,0-1 0,0 0 0,-1-1 0,1 1 0,-1 0 0,1-1 0,-1 1-1,0-1 1,1 0 0,-1 0 0,0 0 0,0 0 0,0 0 0,0-1-1,0 1 1,0-1 0,-4 0 0,-5 1-216,1 0 0,0-1 0,0-1-1,-1 0 1,1 0 0,-22-7 0,16 2-6614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24575,'11'1'0,"-1"1"0,1-1 0,-1 2 0,15 4 0,8 2 0,8 1 0,-21-5 0,1 0 0,0-1 0,29 1 0,47 7 0,-71-7 0,51 2 0,-35-6 0,0 1 0,51 9 0,-18-2-1365,-53-7-5461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24575,'-2'1'0,"0"-1"0,1 1 0,-1 0 0,1 0 0,-1 0 0,1 0 0,-1 0 0,1 0 0,0 1 0,-1-1 0,1 0 0,0 1 0,0-1 0,0 1 0,0-1 0,0 1 0,0 2 0,-15 29 0,6 1 0,2-1 0,1 1 0,2 0 0,1 1 0,2 65 0,1-81 0,-1-1 0,0 1 0,-6 18 0,-5 47 0,14 21 0,-2 41 0,-3-125-1365,-1-5-5461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24575,'1'0'0,"0"1"0,0-1 0,0 1 0,0-1 0,0 1 0,0-1 0,0 1 0,0 0 0,0-1 0,0 1 0,0 0 0,0 0 0,0 0 0,-1 0 0,1 0 0,0 0 0,-1 0 0,1 0 0,-1 0 0,1 0 0,-1 0 0,1 0 0,-1 0 0,0 1 0,0-1 0,1 0 0,-1 2 0,5 39 0,-5-38 0,3 61 0,-6 100 0,-1-141 0,-1 0 0,-1-1 0,-1 0 0,-13 31 0,-4 10 0,-20 91 0,44-154 0,-1 1 0,1-1 0,0 0 0,0 0 0,0 1 0,0-1 0,0 0 0,0 0 0,0 1 0,0-1 0,1 0 0,-1 0 0,0 1 0,1-1 0,-1 0 0,1 0 0,-1 0 0,1 0 0,0 0 0,-1 0 0,1 0 0,0 0 0,0 0 0,0 0 0,0 0 0,0 0 0,0-1 0,0 1 0,0 0 0,0-1 0,0 1 0,0-1 0,0 1 0,0-1 0,1 1 0,-1-1 0,0 0 0,0 0 0,1 1 0,-1-1 0,2 0 0,9 1 0,0 0 0,0 0 0,17-2 0,-17 0 0,15 0 0,-1-1 0,1-1 0,34-9 0,5 2-1365,-46 9-5461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0,3 0 0,1 0 0,2 0 0,0 0 0,1 0 0,-1 0 0,0 0 0,-1 0 0,1 0 0,-1 0 0,0 0 0,0 0 0,-4 0-8191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0,3 0 0,2 0 0,1 0 0,0 0 0,0 0 0,0 0 0,0 5 0,0 0 0,-1 1 0,0-2 0,-4 0-8191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24575,'88'0'0,"-5"-2"0,-1 4 0,88 13 0,-108-8-46,0-2 0,79-6-1,-64 0-1179,-49 1-5600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24575,'19'53'0,"13"95"0,-6 3 0,-24-136 0,2-1 0,0 1 0,10 24 0,-9-27 0,0 1 0,-1 0 0,0-1 0,-2 1 0,3 18 0,-2 26 0,-2-18 0,10 67 0,-6-76 0,-1 1 0,-1 0 0,-2 0 0,-4 46 0,3-75-44,0 1 0,-1-1 0,1 1 0,-1-1 0,0 0 0,1 1 0,-1-1 0,0 0 0,0 0 0,-1 0 0,1 0 0,0 0 0,-1 0 0,1 0 0,-1 0 0,0 0 0,0-1 0,1 1-1,-1-1 1,0 1 0,0-1 0,0 0 0,-1 0 0,1 0 0,0 0 0,0 0 0,-1 0 0,1-1 0,0 1 0,-3 0 0,-14 2-6782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24575,'14'2'0,"0"1"0,-1 0 0,1 1 0,-1 0 0,1 2 0,21 11 0,-4-3 0,-1-4 0,2-1 0,-1-1 0,1-2 0,0-1 0,57 1 0,-30-1 0,-57-5 0,1 0 0,-1 0 0,0 1 0,1-1 0,-1 1 0,0 0 0,1 0 0,-1 0 0,0 0 0,0 0 0,0 0 0,0 0 0,0 1 0,0-1 0,0 1 0,-1-1 0,1 1 0,0 0 0,-1 0 0,1 0 0,-1-1 0,2 6 0,-1-2 0,0 0 0,0 0 0,-1 0 0,0 0 0,0 1 0,0-1 0,-1 0 0,0 1 0,0-1 0,-1 6 0,0 2 0,-1-1 0,0 0 0,-1 1 0,-1-1 0,0 0 0,0 0 0,-1-1 0,-10 16 0,-26 43 0,34-56 0,-1 1 0,-1-1 0,0 0 0,-1-1 0,0 0 0,-1-1 0,-17 16 0,-139 112 0,153-129 0,1 0 0,0 1 0,1 0 0,0 1 0,0 0 0,1 1 0,1 0 0,1 0 0,0 1 0,-13 32 0,18-37-93,-2 5-119,0 1 0,1 0 0,1 1 0,1-1 0,-2 21 0,4-16-6614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24575,'54'-20'0,"-45"20"0,0-1 0,0 1 0,0 1 0,0 0 0,0 0 0,0 1 0,0 0 0,0 1 0,-1-1 0,16 9 0,-12-6 0,0-1 0,0 0 0,1-1 0,24 4 0,-24-6 0,18 1 0,61 11 0,88 12 0,-154-21-1365,-2-1-5461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24575,'-2'0'0,"1"1"0,0-1 0,0 1 0,0-1 0,0 1 0,0 0 0,0 0 0,0-1 0,0 1 0,0 0 0,0 0 0,0 0 0,1 0 0,-1 0 0,0 0 0,1 0 0,-1 0 0,0 1 0,1-1 0,-1 1 0,-12 32 0,10-24 0,-3 8 0,1 1 0,1 0 0,-3 29 0,-3 22 0,4-33 0,2 1 0,1 0 0,5 66 0,0-29 0,-3-70 0,1 0 0,0 0 0,0 0 0,0 0 0,1 0 0,0 0 0,0 0 0,0 0 0,1 0 0,-1-1 0,1 1 0,0 0 0,1-1 0,-1 0 0,1 1 0,0-1 0,0 0 0,0 0 0,0-1 0,1 1 0,0-1 0,-1 0 0,1 0 0,0 0 0,1 0 0,-1 0 0,0-1 0,1 0 0,0 0 0,-1 0 0,1-1 0,0 0 0,0 1 0,0-2 0,0 1 0,0 0 0,0-1 0,8-1 0,241-2 0,-233 0 0,0-1 0,0-1 0,-1-1 0,0-1 0,0 0 0,26-15 0,108-69 0,-136 80 0,48-37 0,-61 44 0,0 0 0,-1-1 0,1 1 0,-1-1 0,0 0 0,-1-1 0,0 1 0,1-1 0,-1 1 0,2-8 0,-20 50 0,8-22 0,0 0 0,2 0 0,0 1 0,-6 28 0,5 1 0,-16 49 0,-2 18 0,14-58 0,5-27 0,0 1 0,0 39 0,5-44 0,-1 15 0,1 1 0,3-1 0,11 61 0,-10-79-1365,-1-1-5461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24575,'64'-2'0,"-38"0"0,-1 1 0,0 1 0,0 2 0,33 5 0,-47-3 0,0 0 0,0 1 0,0 0 0,-1 1 0,1 0 0,-2 1 0,1-1 0,-1 2 0,0 0 0,0 0 0,-1 0 0,0 1 0,-1 0 0,12 18 0,-8-9 0,0 0 0,-2 1 0,0 0 0,-1 1 0,0-1 0,-2 2 0,6 28 0,-7 36 0,-5-104 0,-1-4 0,1 0 0,1 0 0,2 0 0,0 0 0,1 0 0,11-36 0,-1 21 0,-3-1 0,9-48 0,-17 73 0,-3 12 0,0 0 0,1 0 0,-1 0 0,1 0 0,0 0 0,-1 0 0,1 0 0,0 0 0,0 0 0,0 1 0,0-1 0,0 0 0,1 1 0,-1-1 0,3-2 0,-3 4 0,0-1 0,0 1 0,-1 0 0,1-1 0,0 1 0,0 0 0,0 0 0,0 0 0,0 0 0,-1 0 0,1 0 0,0 0 0,0 0 0,0 0 0,0 0 0,-1 0 0,1 0 0,0 1 0,0-1 0,0 0 0,0 1 0,-1-1 0,1 1 0,0-1 0,0 1 0,3 2 0,-1 0 0,0 0 0,-1 0 0,1 0 0,0 1 0,-1-1 0,0 1 0,0-1 0,0 1 0,0 0 0,0 0 0,-1 0 0,2 7 0,52 293 0,-53-297-3,0-1 1,1 1-1,-1-1 0,1 0 0,1 1 0,-1-1 1,1-1-1,0 1 0,8 8 0,6 9-1334,-9-10-5489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24575,'1133'0'-1365,"-1112"0"-5461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24575,'0'48'0,"1"-10"0,-1 0 0,-2 0 0,-12 62 0,9-73 0,1 0 0,0 32 0,3-32 0,-1 0 0,-8 32 0,5-26-48,1-1 0,1 1 0,4 60 0,0-43-1125,-1-28-5653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 24575,'-10'-1'0,"1"0"0,0 1 0,0 0 0,-1 1 0,1 0 0,0 1 0,0 0 0,0 0 0,0 1 0,0 0 0,1 0 0,-1 1 0,1 0 0,0 1 0,-10 6 0,-47 28 0,53-33 0,-1 1 0,1 0 0,1 1 0,-22 18 0,21-15 0,0 2 0,1-1 0,-10 16 0,17-23 0,1 1 0,0 0 0,0 0 0,0 1 0,1-1 0,0 1 0,0-1 0,1 1 0,0 0 0,-1 10 0,2-5 0,-1 1 0,1 0 0,1-1 0,0 1 0,1-1 0,5 18 0,-6-26 0,1 1 0,0-1 0,0 0 0,0 0 0,1 0 0,-1 0 0,1 0 0,0 0 0,0-1 0,0 1 0,1-1 0,-1 0 0,1 0 0,0 0 0,0-1 0,0 1 0,0-1 0,0 0 0,0 0 0,6 1 0,14 5 0,1-2 0,0-1 0,1-1 0,28 0 0,-36-2 0,110 21 0,-114-21 0,1 2 0,-1 0 0,-1 0 0,1 1 0,-1 1 0,1 0 0,-2 1 0,1 1 0,-1-1 0,0 2 0,-1 0 0,0 0 0,0 1 0,16 20 0,-23-24 0,-1-1 0,0 1 0,-1 0 0,1 0 0,-1 0 0,0 0 0,-1 1 0,0-1 0,0 0 0,1 11 0,-4 71 0,0-46 0,2-39 0,0 0 0,1 0 0,-1 0 0,0 0 0,-1 0 0,1 0 0,0 0 0,-1-1 0,1 1 0,-1 0 0,0 0 0,0 0 0,0-1 0,-1 1 0,1 0 0,-1-1 0,1 1 0,-1-1 0,0 0 0,0 0 0,0 1 0,0-1 0,0 0 0,0-1 0,-1 1 0,1 0 0,-1-1 0,1 1 0,-1-1 0,0 0 0,1 0 0,-1 0 0,0 0 0,0 0 0,0-1 0,0 1 0,1-1 0,-1 0 0,0 0 0,-5 0 0,-72 11-16,66-8-119,0 0 0,-1-1 0,1-1 0,-1 0 0,1 0 0,-1-2 1,1 0-1,-1-1 0,-19-4 0,18 0-6691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24575,'0'4'0,"1"1"0,0-1 0,0 0 0,1 0 0,-1 1 0,1-1 0,0 0 0,0 0 0,1 0 0,-1-1 0,5 6 0,38 43 0,-33-38 0,-7-10 0,0 0 0,0 0 0,0 0 0,0-1 0,0 1 0,1-1 0,0 0 0,-1-1 0,1 0 0,0 0 0,7 2 0,76 11 0,-29-7 0,20 4 0,1-4 0,0-3 0,110-8 0,-44 0 0,-96 3-1365,-30 0-5461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1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24575,'0'9'0,"0"0"0,1 1 0,0-1 0,0 0 0,1 0 0,0 0 0,1 0 0,0 0 0,0 0 0,1-1 0,6 12 0,9 17 0,-13-24 0,0-1 0,0 0 0,1-1 0,1 1 0,17 19 0,-16-23 0,0-1 0,0 1 0,0-1 0,1-1 0,0 0 0,0-1 0,1 0 0,0 0 0,0-1 0,0 0 0,0-1 0,18 3 0,9-2 0,0-1 0,58-3 0,-45-1 0,-43 1 0,-1-1 0,1 0 0,0-1 0,-1 1 0,1-1 0,-1-1 0,1 0 0,-1 0 0,0 0 0,0-1 0,-1 0 0,1 0 0,-1 0 0,0-1 0,0 0 0,0-1 0,8-9 0,-5 5 0,-1-1 0,-1 0 0,0 0 0,0-1 0,-1 0 0,-1 0 0,0 0 0,0-1 0,3-20 0,13-36 0,-16 132 0,-6-22 0,0-8 0,1 1 0,2-1 0,1 1 0,8 36 0,-7-48 0,-1 0 0,-1-1 0,-1 1 0,-2 25 0,-1-29 0,2 0 0,0 0 0,1 0 0,1 0 0,1 0 0,9 33 0,49 133 0,-53-154 0,-2 0 0,-1 0 0,-1 1 0,-1 40 0,-3-55 0,2 0 0,0 0 0,4 17 0,4 39 0,-9-70-3,-1-1 0,0 1 0,0 0-1,0 0 1,0-1 0,-1 1 0,1 0 0,-1 0-1,1-1 1,-1 1 0,1 0 0,-1-1-1,0 1 1,0-1 0,1 1 0,-1-1 0,0 1-1,-1-1 1,1 1 0,0-1 0,0 0-1,-1 0 1,1 0 0,-3 2 0,1-2 20,0 1-1,-1-1 1,1-1 0,0 1-1,-1 0 1,1-1 0,-1 1-1,1-1 1,0 0 0,-1-1-1,-6 0 1,-6-2-314,0-1 0,1-1 0,-1 0 0,-17-9 0,17 6-6529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24575,'883'0'0,"-856"-2"-310,1 0 0,29-8 1,-50 9-127,18-4-6390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24575,'2'72'0,"0"-49"0,-1 1 0,0 0 0,-2 0 0,-1 0 0,-1 0 0,-1-1 0,-8 26 0,8-39 0,-3 7 0,1 0 0,1 0 0,0 0 0,-3 28 0,7-41 0,1 1 0,0 0 0,0-1 0,0 1 0,0 0 0,1-1 0,0 1 0,0-1 0,0 1 0,1-1 0,0 1 0,-1-1 0,1 0 0,1 0 0,-1 0 0,1 0 0,-1 0 0,1 0 0,0-1 0,1 1 0,-1-1 0,7 5 0,0-2 0,0 0 0,0-1 0,18 7 0,11 4 0,-27-11 0,-1-1 0,1 0 0,0-1 0,0 0 0,1-1 0,-1 0 0,0-1 0,25-1 0,-19 0 0,0 1 0,-1 0 0,26 6 0,127 24 0,-157-29 0,-1 1 0,-1 0 0,1 1 0,0 1 0,19 10 0,-27-13 0,-1 1 0,1 0 0,0 1 0,-1-1 0,0 1 0,0 0 0,0-1 0,0 1 0,0 0 0,-1 1 0,0-1 0,0 0 0,0 1 0,0-1 0,-1 1 0,0 0 0,0 0 0,1 5 0,1 9 0,-1 0 0,-1 0 0,-1 0 0,-1 1 0,0-1 0,-1 0 0,-1 0 0,-1 0 0,-1-1 0,0 1 0,-2-1 0,0 0 0,-1-1 0,0 1 0,-20 27 0,18-31 0,0-1 0,-1 0 0,-1 0 0,0-1 0,0-1 0,-23 16 0,-90 47 0,115-69 0,-64 45 0,55-36 0,0-1 0,-37 19 0,48-27 0,-1 0 0,1 0 0,0 1 0,-11 11 0,14-12 0,-1 0 0,1 0 0,-1-1 0,0 0 0,0 0 0,-1 0 0,1-1 0,-14 5 0,19-8 0,1 0 0,0 1 0,0-1 0,0 0 0,0 0 0,0 0 0,0 0 0,0 0 0,0 0 0,-1 0 0,1 0 0,0 0 0,0 0 0,0 0 0,0 0 0,0 0 0,0 0 0,0 0 0,0 0 0,-1 0 0,1 0 0,0 0 0,0 0 0,0 0 0,0-1 0,0 1 0,0 0 0,0 0 0,0 0 0,0 0 0,0 0 0,-1 0 0,1 0 0,0 0 0,0 0 0,0 0 0,0 0 0,0 0 0,0-1 0,0 1 0,0 0 0,0 0 0,0 0 0,0 0 0,0 0 0,0 0 0,0 0 0,0 0 0,0-1 0,0 1 0,0 0 0,0 0 0,0 0 0,0 0 0,0 0 0,0 0 0,0 0 0,0 0 0,0-1 0,0 1 0,0 0 0,0 0 0,0 0 0,0 0 0,0 0 0,1 0 0,6-12 0,11-9 0,19-16-455,2 2 0,54-36 0,-80 63-6371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24575,'2'0'0,"0"0"0,1 1 0,-1-1 0,0 1 0,1 0 0,-1 0 0,0 0 0,0 0 0,0 0 0,0 0 0,0 0 0,0 1 0,0-1 0,0 1 0,0 0 0,-1-1 0,1 1 0,0 0 0,-1 0 0,0 0 0,1 0 0,-1 0 0,0 0 0,0 1 0,0-1 0,-1 0 0,1 1 0,0-1 0,-1 0 0,0 1 0,1-1 0,-1 4 0,2 12 0,-1 1 0,0 1 0,-3 20 0,2-18 0,0 80 0,-3 74 0,-9-108 0,8-49 0,1 0 0,-2 26 0,2-15 0,-9 47 0,0-9 0,-6 14-1365,15-64-5461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24575,'15'1'0,"-1"0"0,1 2 0,0 0 0,-1 0 0,0 1 0,0 1 0,0 0 0,-1 1 0,1 1 0,15 10 0,-15-10 0,0-1 0,0 0 0,21 5 0,34 15 0,-65-24 0,-1 1 0,1-1 0,0 0 0,-1 1 0,0 0 0,1 0 0,-1 0 0,0 0 0,-1 1 0,1-1 0,-1 1 0,1-1 0,-1 1 0,0 0 0,0 0 0,-1 0 0,3 7 0,-2 2 0,0-1 0,0 1 0,-2 1 0,0 17 0,0-20 0,-1 0 0,2 1 0,0-1 0,0 0 0,6 21 0,-7-30 0,1-1 0,0 1 0,0 0 0,0-1 0,0 1 0,0-1 0,0 0 0,0 1 0,0-1 0,1 0 0,-1 0 0,0 1 0,1-1 0,-1 0 0,1 0 0,0-1 0,-1 1 0,1 0 0,0 0 0,-1-1 0,1 1 0,0-1 0,0 0 0,-1 1 0,1-1 0,0 0 0,0 0 0,2 0 0,8-1 0,-1-1 0,0 1 0,19-7 0,7 0 0,-34 8 0,0 0 0,1-1 0,-1 1 0,0 0 0,1 1 0,-1-1 0,0 1 0,0-1 0,1 1 0,-1 0 0,0 0 0,0 0 0,0 1 0,0-1 0,0 1 0,0 0 0,0 0 0,-1 0 0,1 0 0,-1 0 0,1 0 0,-1 1 0,0-1 0,4 6 0,-3-1 0,1 0 0,-1 0 0,0 1 0,0 0 0,-1-1 0,0 1 0,-1 0 0,1 0 0,-1 13 0,0-9 0,3 115 0,-5-110 0,0-1 0,-1 1 0,-1-1 0,0 0 0,-8 25 0,3-28 0,1 0 0,-2 0 0,0 0 0,0-1 0,-1-1 0,-1 1 0,0-2 0,-16 13 0,-14 16 0,32-31-273,0-1 0,0 0 0,-1-1 0,-13 8 0,9-7-6553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24575,'1'29'0,"11"56"0,-7-55 0,3 52 0,-9 297 0,-1-362 0,0 0 0,-2 1 0,0-1 0,0 0 0,-2-1 0,0 1 0,-9 16 0,-14 44 0,4-19 0,20-50 0,1 1 0,0-1 0,0 1 0,1 0 0,0 0 0,1 0 0,-3 19 0,5-25 0,-1 1 0,1-1 0,0 1 0,0 0 0,0-1 0,1 1 0,-1-1 0,1 0 0,0 1 0,0-1 0,0 1 0,0-1 0,1 0 0,-1 0 0,1 0 0,0 0 0,0 0 0,0 0 0,0 0 0,0-1 0,1 1 0,-1-1 0,1 1 0,0-1 0,0 0 0,0 0 0,0 0 0,0-1 0,0 1 0,4 1 0,8 1 0,1 0 0,0-1 0,-1-1 0,1 0 0,26-2 0,33 6 0,3 6-1365,-55-10-5461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24575,'52'-19'0,"2"13"0,-1 2 0,102 6 0,-46 0 0,187-17 0,-69-11-2100,-198 21-3991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24575,'0'2'0,"0"-1"0,0 1 0,0-1 0,0 1 0,0 0 0,0-1 0,0 1 0,0 0 0,1-1 0,-1 1 0,0-1 0,1 1 0,-1-1 0,1 1 0,0-1 0,0 1 0,0-1 0,-1 1 0,1-1 0,2 2 0,-1-3 0,0 1 0,0-1 0,0 0 0,0 1 0,0-1 0,1 0 0,-1 0 0,0 0 0,0 0 0,0-1 0,0 1 0,4-2 0,7 0 0,91-6 0,-68 6 0,-1-1 0,46-10 0,87-18 0,-34 2 0,-80 8 87,-44 16-377,0 1-1,0 0 1,0 1-1,17-4 1,-8 4-6536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24575,'0'1'0,"1"0"0,-1 0 0,1 0 0,-1 1 0,1-1 0,-1 0 0,1 0 0,0 0 0,0-1 0,-1 1 0,1 0 0,0 0 0,0 0 0,0 0 0,0-1 0,0 1 0,0 0 0,0-1 0,0 1 0,0-1 0,0 1 0,0-1 0,1 0 0,-1 0 0,0 1 0,0-1 0,2 0 0,39 5 0,-38-5 0,266 2 0,-139-3 0,-93-1 0,55-10 0,-55 6 0,51-1 0,-14 7-1365,-54 1-5461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24575,'0'35'0,"1"0"0,-1 0 0,-2 0 0,-12 62 0,8-64 0,1 0 0,2 0 0,2 0 0,1 0 0,5 43 0,-5-73 0,0 1 0,1-1 0,-1 1 0,1-1 0,0 0 0,0 1 0,0-1 0,1 0 0,-1 0 0,1 0 0,-1 1 0,1-2 0,0 1 0,0 0 0,1 0 0,-1-1 0,0 1 0,1-1 0,0 0 0,-1 0 0,1 0 0,0 0 0,0 0 0,0 0 0,0-1 0,0 0 0,1 1 0,-1-1 0,0 0 0,1-1 0,-1 1 0,1-1 0,-1 1 0,1-1 0,5 0 0,3-1 0,0 0 0,0-1 0,0 0 0,0-1 0,0-1 0,-1 1 0,0-2 0,0 1 0,14-9 0,-14 4 0,0 0 0,-1-1 0,0 1 0,0-2 0,-1 0 0,-1 0 0,1 0 0,7-16 0,-6-12 0,-10 35 0,1 0 0,-1 0 0,1 1 0,0-1 0,0 0 0,1 0 0,-1 1 0,0-1 0,1 1 0,0 0 0,4-6 0,-6 9 0,1 0 0,-1 0 0,0 1 0,1-1 0,-1 0 0,1 0 0,-1 0 0,1 0 0,-1 1 0,1-1 0,-1 0 0,0 0 0,1 1 0,-1-1 0,0 0 0,1 1 0,-1-1 0,0 1 0,1-1 0,-1 0 0,0 1 0,0-1 0,1 1 0,-1-1 0,0 0 0,0 1 0,0-1 0,0 1 0,0-1 0,0 1 0,1-1 0,-1 1 0,0-1 0,0 1 0,0-1 0,-1 1 0,1-1 0,0 1 0,0 0 0,5 28 0,-5-26 0,8 46 0,-1-9 0,-2 0 0,0 41 0,-4-62 0,1 0 0,7 34 0,4 32 0,-12-60 0,-3 201 0,-18-145-1365,17-63-5461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24575,'4'0'0,"0"0"0,0 1 0,-1-1 0,1 1 0,0 0 0,-1 0 0,1 0 0,0 1 0,-1-1 0,1 1 0,-1 0 0,0 0 0,0 0 0,0 0 0,0 0 0,6 6 0,-1 2 0,0 0 0,-1 0 0,11 20 0,5 6 0,4 11 0,-21-36 0,0 0 0,0 0 0,1-1 0,8 10 0,0 0 0,-1 1 0,-1 1 0,0 0 0,-2 1 0,0 0 0,-2 1 0,11 43 0,-14-49 0,1 1 0,1 0 0,1 0 0,15 26 0,-17-36 0,0 0 0,1 0 0,0-1 0,0 0 0,0-1 0,1 0 0,0 0 0,1-1 0,0 0 0,12 6 0,-17-9 0,7 3 0,0 0 0,0-1 0,1 0 0,0-1 0,-1 0 0,2-1 0,-1 0 0,22 1 0,47 13-1365,-63-14-5461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24575,'-1'9'0,"-1"-1"0,1 1 0,-1 0 0,-1-1 0,1 1 0,-2-1 0,1 0 0,-6 9 0,-10 27 0,-14 34 0,24-63 0,2 1 0,0 0 0,1 1 0,0-1 0,-4 24 0,-8 132 0,9-100 0,4 1 0,7 112 0,0-57 0,-1-102 0,0-1 0,1 0 0,2 1 0,11 40 0,-14-64-21,0-7 69,0-9-1440,-1-2-5434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24575,'44'0'0,"-22"1"0,-1 0 0,1-2 0,0-1 0,38-8 0,-56 9 0,0 1 0,-1-1 0,1 1 0,0 0 0,-1-1 0,1 1 0,0 1 0,-1-1 0,1 1 0,0-1 0,-1 1 0,1 0 0,-1 0 0,1 1 0,-1-1 0,0 1 0,1 0 0,-1-1 0,0 2 0,0-1 0,0 0 0,-1 0 0,1 1 0,0 0 0,-1-1 0,0 1 0,1 0 0,-1 0 0,0 0 0,-1 1 0,1-1 0,0 0 0,0 5 0,6 10 0,-2 0 0,0 0 0,-1 1 0,4 37 0,2 6 0,-6-36 0,-1 1 0,1 35 0,-5-28 0,-2-24 0,1 0 0,1 1 0,0-1 0,1 1 0,0-1 0,0 1 0,1-1 0,0 0 0,1 0 0,0 0 0,1 0 0,5 10 0,-9-20 0,0 0 0,0 1 0,0-1 0,1 0 0,-1 1 0,0-1 0,0 0 0,0 1 0,0-1 0,1 0 0,-1 1 0,0-1 0,0 0 0,1 0 0,-1 1 0,0-1 0,1 0 0,-1 0 0,0 0 0,1 1 0,-1-1 0,0 0 0,1 0 0,-1 0 0,0 0 0,1 0 0,-1 0 0,0 1 0,1-1 0,-1 0 0,1 0 0,-1 0 0,0 0 0,1-1 0,-1 1 0,0 0 0,1 0 0,-1 0 0,1 0 0,-1 0 0,0 0 0,1 0 0,-1-1 0,0 1 0,1 0 0,-1-1 0,9-22 0,-4-29 0,-5 37 0,1 0 0,1 1 0,0-1 0,1 0 0,0 0 0,1 1 0,9-22 0,5-18 0,-16 44 0,0 1 0,1 0 0,0 0 0,1 0 0,0 0 0,0 1 0,1 0 0,0 0 0,9-12 0,-6 10 0,-1 0 0,-1 0 0,0-1 0,-1 1 0,0-2 0,0 1 0,4-22 0,18-37 0,20-61 0,-47 131 0,0-1 0,0 1 0,0-1 0,0 1 0,1-1 0,-1 1 0,0 0 0,0-1 0,1 1 0,-1 0 0,0-1 0,1 1 0,-1 0 0,0-1 0,1 1 0,-1 0 0,1 0 0,-1-1 0,0 1 0,1 0 0,-1 0 0,1 0 0,-1-1 0,1 1 0,-1 0 0,1 0 0,-1 0 0,1 0 0,-1 0 0,0 0 0,1 0 0,-1 0 0,1 0 0,-1 0 0,1 1 0,16 12 0,5 22 0,-11-11 0,0 2 0,-2-1 0,-1 1 0,-1 0 0,6 48 0,-10-59 0,1 0 0,0-1 0,1 1 0,1-1 0,0 0 0,11 16 0,11 30 0,-2 14 0,-19-51 0,1 0 0,1 0 0,1-1 0,0 0 0,27 38 0,32 19 0,-42-38 0,-25-36 0,0-1 0,0 0 0,1 0 0,-1 0 0,1 0 0,0-1 0,0 1 0,0-1 0,1 0 0,-1 1 0,1-2 0,-1 1 0,1 0 0,8 3 0,26 13 0,-28-14 0,0 1 0,0-2 0,1 1 0,0-2 0,-1 1 0,1-2 0,0 1 0,13 0 0,127-3-1365,-129-1-5461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24575,'0'-7'0,"0"-1"0,1 1 0,-1-1 0,2 1 0,-1-1 0,1 1 0,0 0 0,1-1 0,0 1 0,7-12 0,-7 14 0,0 1 0,0 0 0,1 0 0,-1 0 0,1 0 0,0 1 0,1-1 0,-1 1 0,0 0 0,1 1 0,0-1 0,-1 1 0,1 0 0,0 0 0,0 0 0,10-2 0,66-12 0,110-29 0,11-13 0,-159 49 0,-10 1 0,46-15 0,-79 23 0,33-14 0,-27 8 0,-22 5 0,-112 27 0,82-19-1365,29-2-5461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24575,'20'0'0,"14"-1"0,0 2 0,0 1 0,56 11 0,-58-7 0,-1-2 0,53 1 0,-45-3 0,49 7 0,-17-1-4,1-3-1,118-6 0,-64-2-877,185 22 882,-43-8-610,0-1-1079,35 1 2337,-284-11-555,2 0-5830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24575,'3'0'0,"1"0"0,0 0 0,-1 1 0,1-1 0,0 1 0,-1 0 0,1 0 0,-1 0 0,0 0 0,1 1 0,-1 0 0,0-1 0,0 1 0,0 0 0,0 1 0,0-1 0,0 0 0,4 6 0,-3-3 0,0 1 0,-1-1 0,0 1 0,0 0 0,0 0 0,-1 0 0,0 1 0,0-1 0,0 0 0,0 8 0,0 9 0,0 0 0,-2 26 0,-1-31 0,1 0 0,0 0 0,2-1 0,6 32 0,0-5 0,-2-1 0,-1 1 0,-2 0 0,-7 87 0,1-24 0,3 396 0,0-494 11,-1-1 0,0 1 0,0-1 0,-1 1 0,0-1 0,0 0-1,-1 0 1,0 0 0,0 0 0,-8 13 0,9-18-66,0 0 0,-1 0 0,1 0 0,0 0 0,-1-1 0,0 1 0,0 0 0,1-1 0,-2 0 0,1 0 0,0 0 0,0 0 0,0 0 0,-1-1 0,1 1 0,-1-1 0,0 0 0,1 0 0,-1 0 0,0-1 0,1 1 0,-1-1 0,0 0 0,0 0 0,1 0 0,-7-2 0,-5-2-6771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24575,'-2'3'0,"0"0"0,0 0 0,0 0 0,-1 0 0,1-1 0,-1 1 0,0-1 0,0 1 0,0-1 0,0 0 0,0 0 0,-4 1 0,-7 7 0,-123 102 0,128-104 0,1 0 0,0 1 0,1 1 0,-10 13 0,-14 19 0,24-34 0,1 1 0,0-1 0,0 2 0,0-1 0,1 0 0,1 1 0,0 0 0,0 0 0,1 1 0,0-1 0,1 1 0,0-1 0,0 1 0,1 12 0,1-15 0,0 0 0,1 0 0,-1 0 0,2-1 0,-1 1 0,1 0 0,0-1 0,1 1 0,0-1 0,0 0 0,0 0 0,1 0 0,0 0 0,1-1 0,-1 1 0,1-1 0,0 0 0,1 0 0,10 8 0,29 18 0,2-2 0,65 31 0,-102-57 0,1 0 0,0-1 0,-1 0 0,1-1 0,1 0 0,14 0 0,-15-2 0,0 1 0,0 1 0,0 0 0,0 0 0,0 1 0,17 8 0,93 44 0,-118-52 0,1 0 0,-1 1 0,0-1 0,0 1 0,-1 0 0,1 0 0,-1 0 0,0 1 0,0-1 0,0 0 0,-1 1 0,1-1 0,-1 1 0,0-1 0,-1 1 0,1 0 0,-1 0 0,0 7 0,1-5 0,-1 1 0,0-1 0,-1 0 0,0 1 0,0-1 0,0 0 0,-1 0 0,0 0 0,-1 0 0,1 0 0,-6 9 0,-8 3 0,0-1 0,-1-1 0,-34 26 0,-20 20 0,4-5 0,60-53 0,0-1 0,-1 1 0,0-1 0,0 0 0,0-1 0,0 0 0,0 0 0,-14 2 0,-1 0 0,1-2 0,-26 1 0,44-4-43,-14 2-177,1-2-1,0 0 1,-1-1 0,1-1-1,-33-7 1,34 4-6606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24575,'24'2'0,"-1"1"0,0 0 0,0 2 0,0 1 0,32 13 0,-31-10 0,1-2 0,-1 0 0,2-1 0,32 2 0,-20-6 0,122 12 0,-70-5-190,1-4 0,111-7 0,-53 0 56,-18-1 229,141 6 397,-270-3-481,-1 0 0,1 0 1,-1 0-1,1 1 0,-1-1 0,1 0 1,-1 1-1,1-1 0,-1 1 0,0-1 1,1 1-1,-1 0 0,0-1 0,1 1 1,-1 0-1,0 0 0,0 0 0,0 0 1,0 0-1,1 0 0,0 3 0,-2-3-68,1 0-1,-1 1 1,0-1-1,0 0 1,0 1-1,0-1 1,0 0-1,-1 0 1,1 1-1,0-1 1,0 0-1,-1 1 1,1-1-1,-1 0 1,1 0-1,-1 0 1,0 0-1,1 0 1,-1 1-1,0-1 1,0 0-1,0-1 0,0 1 1,0 0-1,-1 1 1,-12 10-6769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24575,'3'0'0,"-1"1"0,1 0 0,-1 0 0,1-1 0,-1 2 0,0-1 0,1 0 0,-1 0 0,0 1 0,0-1 0,0 1 0,0 0 0,0-1 0,0 1 0,0 0 0,1 3 0,28 37 0,-26-35 0,18 38 0,-20-38 0,0 0 0,0 0 0,0-1 0,1 1 0,0-1 0,1 0 0,-1 0 0,11 9 0,8 9 0,-20-19 0,1-1 0,0 0 0,0 0 0,1 0 0,-1 0 0,1-1 0,8 5 0,5 1 0,0 0 0,1-1 0,0-2 0,0 1 0,0-2 0,1-1 0,0 0 0,0-2 0,28 1 0,-28-3 0,-1-1 0,1-1 0,-1-1 0,0-1 0,0 0 0,28-11 0,-37 11 0,1-1 0,-1 0 0,0-1 0,0 0 0,-1 0 0,0-1 0,0 0 0,0-1 0,-1 0 0,0 0 0,-1-1 0,10-14 0,-4 2 0,-1 0 0,-1 0 0,-1-1 0,-1-1 0,-1 0 0,-1 0 0,-1 0 0,-1-1 0,-2 0 0,0 0 0,-1 0 0,-1-27 0,-3 27 0,1 17 0,0 1 0,1-1 0,0 0 0,0 0 0,0 0 0,1 0 0,0 0 0,0 1 0,0-1 0,1 0 0,0 1 0,1-1 0,4-8 0,-7 15 0,0 0 0,0-1 0,1 1 0,-1 0 0,0-1 0,1 1 0,-1 0 0,0-1 0,1 1 0,-1 0 0,0-1 0,1 1 0,-1 0 0,0 0 0,1 0 0,-1-1 0,1 1 0,-1 0 0,1 0 0,-1 0 0,0 0 0,1 0 0,-1 0 0,1 0 0,-1 0 0,1 0 0,-1 0 0,1 0 0,-1 0 0,0 0 0,1 0 0,-1 0 0,2 1 0,8 14 0,-1 22 0,-5-13 0,1 0 0,11 30 0,-9-35 0,-2 0 0,0 0 0,-1 0 0,2 34 0,-5-5 0,-2-19 0,2 0 0,1 0 0,9 48 0,-8-60 0,0-1 0,-2 0 0,0 1 0,-1-1 0,0 1 0,-2 0 0,0-1 0,-7 29 0,5-25 0,-3 34 0,6-42 0,0-1 0,0 1 0,-1-1 0,-1 0 0,0 0 0,-1 0 0,0 0 0,-6 11 0,2-9 0,-1 1 0,-1-1 0,0-1 0,0 0 0,-2-1 0,-16 15 0,11-11 0,6-4 0,0 1 0,0 0 0,2 0 0,-1 1 0,2 1 0,0-1 0,-10 23 0,12-28-124,1-1 0,-1 0 0,-1 0 0,1-1 0,-1 0 0,0 0-1,-1 0 1,1-1 0,-1 0 0,-15 6 0,14-9-6702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24575,'4'0'0,"1"1"0,0 0 0,-1 0 0,1 0 0,0 0 0,7 5 0,26 5 0,21-6 0,1-3 0,72-7 0,-121 3 0,1-1 0,-1 0 0,0 0 0,-1-1 0,1 0 0,19-11 0,-18 8 0,1 1 0,0 0 0,26-7 0,9 6-177,1 2-1,-1 2 0,91 6 1,-26 0 1,498-3-303,-590 0-6347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24575,'5'0'0,"0"-1"0,0 2 0,0-1 0,0 0 0,0 1 0,0 0 0,0 0 0,0 1 0,-1-1 0,1 1 0,0 0 0,-1 0 0,8 5 0,-8-3 0,0 1 0,0-1 0,0 1 0,-1 0 0,1 0 0,-1 0 0,0 1 0,-1-1 0,0 1 0,1-1 0,0 9 0,26 110 0,-1 23 0,-21-83 0,-4 0 0,-5 86 0,-1-31 0,3 32-1365,0-130-5461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24575,'9'0'0,"1"0"0,-1 1 0,0-1 0,1 2 0,-1-1 0,0 2 0,0-1 0,0 1 0,-1 0 0,1 1 0,11 7 0,-7-5 0,-8-3 0,1-1 0,-1 1 0,1-1 0,-1 1 0,0 1 0,-1-1 0,1 1 0,0 0 0,-1 0 0,0 0 0,0 0 0,0 1 0,0 0 0,-1 0 0,0 0 0,0 0 0,0 0 0,-1 1 0,0-1 0,3 12 0,-1 3 0,0 0 0,-2 1 0,0-1 0,-2 1 0,0 0 0,-1-1 0,-1 1 0,-1-1 0,-1 1 0,-1-1 0,-1-1 0,-8 22 0,-8 23 0,19-52 0,0 0 0,-2 0 0,1 0 0,-1 0 0,-1-1 0,-9 14 0,-4 1 0,1 2 0,2 0 0,0 1 0,-15 41 0,20-46 0,-24 40 0,0 0 0,-45 92 0,56-108 0,16-32 0,-1 0 0,0 0 0,-17 23 0,22-34 0,0-1 0,-1 1 0,0-1 0,1 0 0,-2 0 0,1 0 0,0-1 0,-1 0 0,1 0 0,-1 0 0,0-1 0,0 0 0,0 0 0,-8 1 0,-41 3-1365,30-5-5461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24575,'0'-1'0,"1"0"0,-1 0 0,1 0 0,-1 0 0,1 0 0,-1 0 0,1 0 0,0 0 0,-1 0 0,1 0 0,0 0 0,0 0 0,0 0 0,0 1 0,0-1 0,0 0 0,0 1 0,0-1 0,0 0 0,0 1 0,0 0 0,0-1 0,1 1 0,-1 0 0,0-1 0,0 1 0,2 0 0,39-5 0,-38 5 0,57-3 0,-18 2 0,59-11 0,122-13 0,-139 11 0,170-8 0,-215 22 0,23 0 0,-45 1 0,-22 0 0,-12 3-1365,1 2-5461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24575,'5'-1'0,"1"0"0,-1 0 0,0 0 0,1-1 0,-1 0 0,0 0 0,0-1 0,0 1 0,6-6 0,34-13 0,-38 19 0,-1 1 0,1-1 0,-1 1 0,1 1 0,0-1 0,0 1 0,-1 0 0,1 1 0,0 0 0,12 2 0,-17-1 0,1-1 0,0 0 0,-1 1 0,1 0 0,-1-1 0,0 1 0,1 0 0,-1 0 0,0 0 0,0 1 0,0-1 0,-1 0 0,1 1 0,-1-1 0,1 1 0,-1 0 0,0-1 0,0 1 0,0 0 0,0 0 0,0 0 0,-1 0 0,1-1 0,-1 1 0,0 0 0,0 5 0,3 68 0,-11 104 0,-15-54 0,21-113 0,-1-2 0,0 1 0,-1 0 0,0-1 0,0 1 0,-2-1 0,-9 16 0,7-11 0,-1 0 0,-9 31 0,16-42 0,1 0 0,0 0 0,0 0 0,0 1 0,1-1 0,0 0 0,0 1 0,0-1 0,1 0 0,0 0 0,0 1 0,0-1 0,3 9 0,-3-13 0,-1 0 0,0 1 0,0-1 0,1 0 0,-1 0 0,0 1 0,1-1 0,-1 0 0,1 0 0,0 0 0,-1 0 0,1 0 0,0 0 0,0 0 0,0 0 0,0 0 0,-1 0 0,1 0 0,0-1 0,0 1 0,1 0 0,-1-1 0,0 1 0,0-1 0,0 1 0,0-1 0,0 1 0,1-1 0,-1 0 0,0 0 0,0 1 0,1-1 0,-1 0 0,0 0 0,0 0 0,2-1 0,1-1 0,1 0 0,-2-1 0,1 1 0,0-1 0,0 0 0,-1 0 0,0-1 0,4-3 0,16-14 0,62-28 0,52-34 0,-133 81 0,-1-1 0,1 0 0,-1 0 0,0 0 0,0-1 0,0 1 0,0-1 0,-1 0 0,4-5 0,-6 8 0,0 0 0,1 0 0,-1 0 0,0 0 0,0 1 0,0-1 0,1 0 0,-1 0 0,0 0 0,0 0 0,0 0 0,-1 0 0,1 0 0,0 0 0,0 1 0,0-1 0,-1 0 0,1 0 0,0 0 0,-1 0 0,1 1 0,-1-1 0,1 0 0,-1 0 0,1 1 0,-1-1 0,1 0 0,-1 1 0,0-1 0,1 1 0,-1-1 0,0 0 0,0 1 0,1 0 0,-1-1 0,0 1 0,0-1 0,0 1 0,0 0 0,1 0 0,-1 0 0,0-1 0,0 1 0,0 0 0,0 0 0,0 0 0,0 0 0,0 0 0,1 0 0,-3 1 0,-17-2-1365,-1 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1215 1 24575,'-9'0'0,"-1"1"0,1 0 0,-1 1 0,1 0 0,-1 0 0,1 1 0,0 0 0,0 0 0,0 1 0,1 1 0,0 0 0,-1 0 0,1 0 0,-9 9 0,2 0 0,0 0 0,1 2 0,1 0 0,0 0 0,-16 29 0,-2 2-247,-60 68-1,-8 10-95,-294 433 112,293-439-1003,76-93 1141,0 1 0,2 1-1,1 1 1,1 1 0,-19 39-1,-49 162 94,81-194 103,1-1-1,2 1 0,1 0 0,2 0 0,6 57 0,-2 10 38,-2-83 22,1-1 0,1 0 1,1 0-1,0 0 0,2 0 1,0-1-1,1 0 0,1 0 1,1-1-1,1 0 1,0 0-1,22 28 0,-3-11-162,0-2 0,2 0 0,37 28 0,110 77 0,-170-132 0,23 14 0,60 31 0,-60-36 0,-1 2 0,44 31 0,172 132 0,-241-176 0,1 1 0,-1 0 0,-1 0 0,1 1 0,6 9 0,-7-9 0,0 0 0,1 0 0,0 0 0,0-1 0,6 6 0,-6-7 0,-1 0 0,1 0 0,-1 1 0,0-1 0,-1 1 0,4 7 0,-4-8 0,0 0 0,0 1 0,0-1 0,0 0 0,1-1 0,-1 1 0,1-1 0,0 1 0,5 3 0,-6-6 0,10 7 0,0 0 0,1 0 0,0-2 0,0 0 0,1 0 0,-1-2 0,30 7 0,40 0 0,121 1 0,-168-12-262,194-10-1734,-191 4-3937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24575,'39'-2'0,"-1"-2"0,71-16 0,-72 11 0,1 3 0,-1 0 0,46 1 0,-61 4 0,0-1 0,32-7 0,37-3 0,106 13-1365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2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24575,'34'-1'0,"65"-13"0,-32 3 0,-49 8 0,0-1 0,28-10 0,-11 2 0,-34 12-33,0-1 0,-1 1-1,1 0 1,0 0 0,0-1-1,-1 1 1,1 0 0,0 0 0,0 0-1,-1 0 1,1-1 0,0 1-1,0 0 1,0 1 0,-1-1-1,1 0 1,0 0 0,0 0 0,-1 0-1,1 1 1,0-1 0,0 0-1,-1 0 1,1 1 0,0-1-1,-1 1 1,1-1 0,0 1 0,-1-1-1,1 1 1,-1-1 0,1 1-1,-1-1 1,1 1 0,-1 0-1,1-1 1,-1 1 0,0 0 0,1 0-1,0 1 1,-3 6-6793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24575,'3'-1'0,"0"0"0,0 0 0,0 0 0,-1 0 0,1 0 0,0-1 0,-1 1 0,1-1 0,-1 0 0,1 0 0,3-4 0,18-11 0,108-27 0,-86 31 0,62-27 0,-92 34 0,0 1 0,1 0 0,30-3 0,-1-1 0,8-3-455,0 3 0,104-5 0,-135 14-6371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196 174 24575,'0'-21'0,"-1"10"0,1 0 0,0 0 0,1-1 0,0 1 0,1 0 0,4-14 0,-4 21 0,0 0 0,0 1 0,0-1 0,0 1 0,0-1 0,1 1 0,0 0 0,-1 0 0,1 0 0,0 1 0,1-1 0,-1 1 0,0-1 0,1 1 0,-1 0 0,1 0 0,0 1 0,0-1 0,-1 1 0,1 0 0,6-1 0,-7 1 0,0 0 0,0 0 0,0 1 0,-1 0 0,1-1 0,0 1 0,0 0 0,0 0 0,0 0 0,0 1 0,-1-1 0,1 1 0,0 0 0,0-1 0,-1 1 0,1 0 0,0 1 0,-1-1 0,6 4 0,-5-3 0,-1 1 0,1 0 0,0 1 0,-1-1 0,0 0 0,1 1 0,-1-1 0,-1 1 0,1 0 0,0 0 0,-1 0 0,2 6 0,0 12 0,0 0 0,-1 0 0,-1 0 0,-3 29 0,1-29 0,-1 3 0,-1 0 0,-1-1 0,-2 0 0,-9 30 0,-6 22 0,18-65 0,-1 0 0,0 0 0,-1 0 0,0-1 0,0 0 0,-1 0 0,-13 16 0,-18 33 0,36-57 0,-1 1 0,1-1 0,-1 1 0,1-1 0,0 1 0,0 0 0,0-1 0,0 1 0,1 0 0,-1-1 0,1 1 0,0 0 0,-1 0 0,1 0 0,0-1 0,1 1 0,-1 0 0,1 0 0,-1 0 0,1-1 0,0 1 0,0 0 0,0-1 0,0 1 0,0-1 0,1 1 0,-1-1 0,1 1 0,-1-1 0,1 0 0,0 0 0,0 0 0,0 0 0,0 0 0,0 0 0,1-1 0,-1 1 0,1-1 0,-1 0 0,1 1 0,-1-1 0,5 1 0,7 2 0,0 0 0,0-1 0,1 0 0,-1-1 0,1-1 0,26-1 0,-34 0 0,1-1 0,-1 1 0,1 1 0,-1-1 0,1 1 0,-1 1 0,15 3 0,-20-3 0,0-1 0,1 1 0,-1-1 0,0 1 0,0 0 0,0 0 0,0 0 0,-1 0 0,1 0 0,0 1 0,-1-1 0,1 1 0,-1-1 0,0 0 0,0 1 0,0 0 0,0-1 0,-1 1 0,1 0 0,-1-1 0,1 1 0,-1 0 0,0 0 0,0 4 0,11 82 0,-7-63 0,-1 1 0,-1-1 0,-1 35 0,-3-50 0,-1 0 0,0 0 0,-1-1 0,0 1 0,0-1 0,-1 0 0,-7 11 0,-4 9 0,12-24 0,1 0 0,-1 0 0,0-1 0,0 0 0,-1 1 0,0-2 0,0 1 0,0 0 0,0-1 0,-9 5 0,-68 33 0,8-5 0,50-23 0,-44 18 0,-21 11 0,84-39 0,0 0 0,0 0 0,0 0 0,1 1 0,-1-1 0,1 1 0,0 1 0,1-1 0,-5 8 0,-5 6 0,13-19 0,0 0 0,0 0 0,0 1 0,0-1 0,0 0 0,0 0 0,0 1 0,0-1 0,0 0 0,0 0 0,-1 1 0,1-1 0,0 0 0,0 0 0,0 0 0,-1 1 0,1-1 0,0 0 0,0 0 0,0 0 0,-1 0 0,1 1 0,0-1 0,0 0 0,-1 0 0,1 0 0,0 0 0,0 0 0,-1 0 0,1 0 0,0 0 0,0 0 0,-1 0 0,1 0 0,0 0 0,-1 0 0,1 0 0,0 0 0,0 0 0,-1 0 0,1 0 0,0 0 0,0 0 0,-1 0 0,1 0 0,-1-1 0,-2-15 0,6-26 0,5 17-1365,2-1-5461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24575,'-5'1'0,"0"0"0,0 0 0,1 1 0,-1 0 0,1-1 0,-1 1 0,1 1 0,0-1 0,-1 1 0,1-1 0,0 1 0,1 0 0,-1 1 0,-5 6 0,2-4 0,1 1 0,0 0 0,1 1 0,0-1 0,0 1 0,0 0 0,-3 11 0,6-15 0,0 1 0,1-1 0,0 1 0,0 0 0,0 0 0,0 0 0,1 0 0,0-1 0,0 1 0,0 0 0,0 0 0,1 0 0,0 0 0,0 0 0,0-1 0,1 1 0,0 0 0,3 7 0,-2-8 0,0-1 0,0 1 0,0-1 0,1 0 0,-1 0 0,1 0 0,0 0 0,-1-1 0,1 1 0,1-1 0,-1 0 0,0 0 0,0 0 0,1-1 0,-1 0 0,1 1 0,-1-2 0,1 1 0,8 0 0,283 0 0,-137-4 0,-35 1 0,-135 18 0,1 0 0,0 1 0,-13 31 0,-4 8 0,4-9 0,1 1 0,3 1 0,2 0 0,-13 61 0,4 26 0,22-107 0,0 0 0,2 0 0,1 0 0,4 28 0,-4 61 0,-3-97-1365,-1-5-5461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24575,'5'-1'0,"-1"0"0,1 0 0,-1-1 0,0 0 0,1 0 0,-1 0 0,0 0 0,6-5 0,10-5 0,-17 10 0,1 0 0,0 1 0,0-1 0,0 1 0,0 0 0,0 0 0,0 1 0,0-1 0,0 1 0,0 0 0,0 0 0,0 0 0,0 0 0,0 1 0,0 0 0,0 0 0,0 0 0,0 0 0,0 1 0,0-1 0,-1 1 0,1 0 0,4 3 0,4 5 0,0 0 0,-1 1 0,0 0 0,-1 0 0,9 14 0,22 24 0,-31-37 0,0 0 0,-1 1 0,-1 0 0,0 1 0,-1 0 0,0 0 0,5 18 0,22 41 0,-26-54 0,0 0 0,-2 0 0,0 1 0,-1 0 0,-1 0 0,0 0 0,-2 1 0,0 27 0,-2-29 0,2-10 0,-1 1 0,-1 0 0,0 0 0,0 0 0,-1-1 0,-1 1 0,1 0 0,-1 0 0,-1-1 0,0 0 0,0 1 0,-1-1 0,0 0 0,-7 9 0,11-17 0,0-1 0,0 0 0,0 1 0,0-1 0,-1 1 0,1-1 0,0 0 0,0 1 0,-1-1 0,1 0 0,0 0 0,0 1 0,-1-1 0,1 0 0,0 1 0,-1-1 0,1 0 0,0 0 0,-1 0 0,1 1 0,0-1 0,-1 0 0,1 0 0,-1 0 0,1 0 0,0 0 0,-1 0 0,1 0 0,-1 0 0,1 0 0,0 0 0,-1 0 0,1 0 0,-1 0 0,1 0 0,0 0 0,-1 0 0,1 0 0,0-1 0,-1 1 0,0 0 0,-4-19 0,6-28 0,15-5 0,2 1 0,3 0 0,42-75 0,-16 33 0,-38 78 0,1 1 0,0 0 0,1 1 0,19-18 0,-9 8 0,13-7 0,-28 25 0,-1 1 0,1-1 0,-1 0 0,0 0 0,0-1 0,-1 1 0,0-1 0,7-12 0,-11 18 0,0 0 0,0 0 0,0 0 0,0 0 0,0 1 0,1-1 0,-1 0 0,0 0 0,0 0 0,0 0 0,0 0 0,0 0 0,0 1 0,0-1 0,0 0 0,0 0 0,0 0 0,0 0 0,1 0 0,-1 0 0,0 0 0,0 1 0,0-1 0,0 0 0,0 0 0,0 0 0,1 0 0,-1 0 0,0 0 0,0 0 0,0 0 0,0 0 0,0 0 0,1 0 0,-1 0 0,0 0 0,0 0 0,0 0 0,0 0 0,0 0 0,1 0 0,-1 0 0,0 0 0,0 0 0,0 0 0,0 0 0,0 0 0,1 0 0,-1 0 0,0-1 0,0 1 0,0 0 0,3 30 0,-3 41 0,0-70 0,0 13 0,0 1 0,-2-1 0,1 0 0,-2 0 0,0 0 0,0 0 0,-1 0 0,-10 20 0,-1 5 0,1 1 0,3 0 0,1 1 0,-7 59 0,12-57 0,2 0 0,2 0 0,6 55 0,-5-96-3,1 1-1,-1-1 0,0 0 1,1 1-1,0-1 0,-1 0 1,1 0-1,0 1 0,0-1 1,1 0-1,-1 0 0,0 0 1,1 0-1,-1 0 0,1-1 1,-1 1-1,1 0 0,0-1 1,0 1-1,0-1 0,3 2 1,0 0 23,0-1 0,1-1 0,-1 1 0,0-1 0,0 0 0,1 0 0,-1-1 0,1 1 0,6-1 0,10-2-391,0-1-1,-1 0 1,36-11 0,-39 9-6455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24575,'773'0'0,"-717"3"-467,62 11 0,-37-4 481,50 14 753,-112-19-1979,-4 1-5614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24575,'0'455'0,"1"-436"0,1-1 0,8 35 0,-5-33 0,-2 0 0,2 25 0,-5 383-1365,0-406-5461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24575,'7'0'0,"-1"0"0,1 0 0,0 0 0,-1 1 0,1 0 0,-1 1 0,0 0 0,1 0 0,-1 0 0,0 0 0,10 7 0,-12-6 0,-1 0 0,0 0 0,0 0 0,0 0 0,0 1 0,0-1 0,-1 1 0,0 0 0,1-1 0,-1 1 0,-1 0 0,1 1 0,-1-1 0,1 0 0,-1 0 0,-1 1 0,1-1 0,0 8 0,0 10 0,0-1 0,-2 1 0,0 0 0,-2-1 0,0 1 0,-1-1 0,-2 0 0,0 0 0,-1-1 0,-1 0 0,-1 0 0,-20 34 0,-103 198 0,110-202 0,12-24 0,-29 47 0,38-72 0,0 1 0,-1-1 0,1 1 0,0 0 0,0 0 0,0 0 0,0 0 0,0 0 0,1 0 0,-1 0 0,0 0 0,1 0 0,0 0 0,-1 0 0,1 0 0,0 0 0,0 0 0,0 0 0,0 0 0,1 1 0,-1-1 0,0 0 0,1 0 0,0 0 0,1 3 0,0-3 0,0 0 0,1 0 0,-1 0 0,1-1 0,-1 1 0,1 0 0,0-1 0,-1 0 0,1 0 0,0 0 0,0 0 0,0 0 0,0 0 0,0-1 0,0 0 0,0 1 0,5-2 0,21 3-227,1-1-1,0-2 1,-1-1-1,0-2 1,41-9-1,-53 9-6598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24575,'1'8'0,"1"0"0,1 0 0,0 0 0,0-1 0,5 9 0,-1-1 0,-2-3 0,0 0 0,1-1 0,1 0 0,0 0 0,0 0 0,1-1 0,1 0 0,0-1 0,0 0 0,1 0 0,0-1 0,0 0 0,1-1 0,0 0 0,13 6 0,19 12 0,-34-19 0,1 1 0,0-2 0,1 1 0,-1-1 0,1-1 0,0 0 0,0-1 0,0 0 0,1 0 0,16 1 0,-18-4 0,100 0 0,-99-1 0,-1-1 0,1 0 0,-1 0 0,1-1 0,-1 0 0,0-1 0,0 0 0,10-6 0,-10 3 0,-1 0 0,0 0 0,0-1 0,0 0 0,-1-1 0,-1 0 0,1 0 0,-1 0 0,6-12 0,8-17 0,18-45 0,-33 70 0,3-12 0,-1 0 0,-1 0 0,4-31 0,-5 26 0,13-43 0,-19 72 0,0 0 0,1 0 0,-1 0 0,0 0 0,0 0 0,1 1 0,-1-1 0,1 0 0,-1 0 0,1 0 0,-1 1 0,1-1 0,-1 0 0,1 1 0,-1-1 0,1 0 0,0 1 0,0-1 0,-1 1 0,1-1 0,0 1 0,1-1 0,-1 1 0,-1 0 0,1 0 0,0 0 0,-1 1 0,1-1 0,0 0 0,-1 1 0,1-1 0,-1 1 0,1-1 0,-1 0 0,1 1 0,-1-1 0,1 1 0,-1-1 0,1 1 0,-1 0 0,0-1 0,1 1 0,-1-1 0,1 2 0,12 39 0,-8-11 0,2-1 0,15 46 0,1-2 0,-3-12 0,-13-43 0,-1 1 0,-1-1 0,4 22 0,13 77 0,-13-80 0,-2-1 0,-1 1 0,0 43 0,-5-20 0,11 83 0,-6-106 0,-3-1 0,-1 55 0,-3-74 0,-1 0 0,0 0 0,-1-1 0,-1 1 0,-1-1 0,0 0 0,-13 26 0,3-11 0,-1-1 0,-2-1 0,-32 40 0,43-59 0,-1 0 0,0-1 0,-1 1 0,0-2 0,-1 1 0,0-1 0,0-1 0,0 0 0,-1 0 0,0-1 0,-1-1 0,-15 6 0,7-4-113,8-2 162,-1-1 1,0 0-1,-1-1 0,-26 2 1,38-5-94,0 1 0,-1-1 0,1-1 0,-1 1 0,1 0-1,-1-1 1,1 1 0,0-1 0,-1 0 0,1 1 0,0-1 0,-1 0 0,1-1 0,0 1 0,0 0 0,0-1-1,0 1 1,0-1 0,0 1 0,1-1 0,-1 0 0,1 0 0,-1 0 0,1 0 0,-1 0 0,1 0 0,0 0 0,0 0-1,0-1 1,0 1 0,1 0 0,-1-1 0,0-3 0,-2-13-6782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1 24575,'7'2'0,"-1"0"0,1 0 0,-1 1 0,0 0 0,0 0 0,0 0 0,0 1 0,0 0 0,-1 0 0,0 0 0,0 1 0,9 10 0,16 12 0,3 0 0,-1 1 0,33 41 0,43 38 0,-41-46-143,64 77-1,-103-107-331,120 145 322,-110-130 84,-2 2 0,-2 1 0,-2 2 0,25 56 0,-29-53 69,-11-24 0,-1 2 0,-1 0 0,11 38 0,-13-24-2,2 2-11,13 84 1,-4-11 5,-15-83 12,-2-1 0,5 72 0,-11-71-71,-1 0 0,-2 0-1,-2 0 1,-2 0 0,-1 0 0,-2-1 0,-1 0 0,-2-1 0,-2 0-1,-33 62 1,15-41-3,-7 15-275,-3-2 0,-3-2 1,-64 74-1,8-22 336,62-71-243,-2-1 0,-2-2 0,-49 40 0,-393 309-1036,390-326 1433,-144 80 0,110-73 152,112-67 369,0 0-1,-27 8 1,-20 11 833,52-18-1049,25-10 98,26-10 111,-33 7-660,1-1 0,0-1 0,-1 1 0,0-1 0,0 0 0,-1 0 0,1-1 0,-1 1 0,0-1 0,-1-1 0,6-7 0,2-8 0,-1-1 0,9-27 0,4-8 0,-10 25 0,-3-1 0,14-62 0,-17 61 0,1 1 0,26-64 0,-21 66-1365,-2 3-5461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24575,'1'-1'0,"-1"0"0,1 0 0,-1 0 0,1 0 0,-1 0 0,1 0 0,0 0 0,-1 0 0,1 0 0,0 0 0,0 0 0,0 0 0,0 0 0,0 1 0,0-1 0,0 0 0,0 1 0,0-1 0,0 1 0,0-1 0,0 1 0,0-1 0,0 1 0,1 0 0,-1-1 0,0 1 0,2 0 0,39-5 0,-38 5 0,321-2 0,-167 4 0,-145-2 13,0 2-1,0 0 1,20 6-1,0 0-1427,-15-5-5411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3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24575,'-1'30'0,"-2"-1"0,-8 38 0,6-36 0,0 14 0,2 1 0,5 85 0,0-74 0,-4 62 0,-10-51 92,-1 14-1549,12-61-5369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4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24575,'2'0'0,"1"0"0,-1 1 0,0 0 0,0 0 0,1-1 0,-1 1 0,0 0 0,0 1 0,0-1 0,0 0 0,0 0 0,-1 1 0,1 0 0,0-1 0,-1 1 0,1 0 0,-1-1 0,1 1 0,1 3 0,24 45 0,-19-34 0,6 10 0,-9-18 0,0 0 0,0 1 0,-1 0 0,0 0 0,-1 1 0,0-1 0,0 1 0,-1-1 0,2 18 0,-3-9 0,2 106 0,-4-108 0,0 1 0,-1-1 0,-1 1 0,0-1 0,-8 21 0,-45 133 0,47-138 0,1 0 0,-4 42 0,11-64 0,0 1 0,1-1 0,0 1 0,1-1 0,1 1 0,0-1 0,0 1 0,1-1 0,0 0 0,0 0 0,7 12 0,-3-9 0,1-1 0,1-1 0,0 1 0,0-2 0,1 1 0,0-1 0,15 11 0,-4-2 0,18 17-1365,-27-27-5461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4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24575,'53'-20'0,"-41"19"0,0 1 0,0 0 0,0 0 0,0 1 0,-1 1 0,22 5 0,37 4 0,295-9 0,-181-4 0,-135 0-323,52-9-1,49-3 357,10 15-1296,-131-1-5051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4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24575,'102'1'0,"122"18"0,-46 2-1365,-157-17-5461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4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24575,'0'-1'0,"1"0"0,-1 0 0,1-1 0,0 1 0,-1 0 0,1 0 0,0 0 0,0 0 0,0 0 0,0 1 0,0-1 0,0 0 0,0 0 0,0 1 0,0-1 0,0 0 0,0 1 0,0-1 0,3 0 0,30-12 0,-25 10 0,11-3 0,0 1 0,1 1 0,0 1 0,-1 0 0,1 2 0,36 2 0,-31 0 0,1-2 0,0 0 0,39-8 0,-35 3 0,0 2 0,47-1 0,-42 4 0,54-9 0,-49 5 0,-1 1 0,0 2 0,44 4 0,64-3 0,-80-11 0,-50 7 0,1 2 0,26-2 0,-21 5-1365,-2-1-5461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4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24575,'6'0'0,"66"0"0,133-16 0,-138 9 0,0 2 0,79 6 0,-54 0 0,-89-1 0,0-1 0,0 1 0,0 1 0,1-1 0,-1 0 0,0 1 0,0-1 0,0 1 0,0 0 0,0 0 0,-1 0 0,1 0 0,0 1 0,0-1 0,-1 1 0,1-1 0,-1 1 0,1 0 0,-1 0 0,0 0 0,3 4 0,-2-1 0,-1 0 0,0 0 0,0 0 0,0 1 0,-1-1 0,0 0 0,0 1 0,0-1 0,-1 1 0,0-1 0,0 9 0,0 42 0,-6 143 0,2-167 0,-2-1 0,-11 33 0,-6 35 0,-28 127 0,26-122 0,1-6 0,22-84 24,-1 1 0,0-1 0,-1 0 0,-10 25 0,12-35-92,0 0 1,0-1-1,0 0 1,0 1-1,-1-1 1,1 0-1,-1 0 1,0 0-1,0 0 1,0-1-1,0 1 1,0-1-1,0 0 1,-1 0-1,1 0 1,-1 0-1,0-1 1,1 1-1,-1-1 1,0 0-1,-7 1 1,-9 0-6759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4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24575,'80'1'0,"92"-3"0,-159 0 0,0 0 0,0-2 0,0 1 0,22-11 0,-24 9 0,1 1 0,0 0 0,0 0 0,0 1 0,22-2 0,-10 4 0,10 0 0,65-12 0,-37 0-1365,-47 6-5461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24575,'-5'0'0,"0"0"0,1 0 0,-1 1 0,0-1 0,0 1 0,1 0 0,-1 1 0,1-1 0,-1 1 0,1-1 0,-1 1 0,1 1 0,0-1 0,0 1 0,0-1 0,-4 5 0,1 1 0,-1 1 0,1 0 0,1 1 0,0 0 0,-8 15 0,-55 90 0,50-87 0,1 0 0,2 1 0,0 1 0,2 1 0,1 0 0,-14 57 0,13-30 0,8-37 0,2 1 0,0 0 0,-2 31 0,4-27 0,-10 48 0,-2 25 0,13-90 0,1-1 0,0 1 0,1 0 0,0-1 0,0 1 0,1-1 0,0 1 0,6 15 0,-5-20 0,-1 0 0,1 0 0,0 0 0,0 0 0,0-1 0,1 1 0,-1-1 0,1 0 0,0 0 0,0 0 0,0 0 0,0-1 0,0 0 0,0 1 0,1-2 0,-1 1 0,1 0 0,0-1 0,-1 0 0,11 1 0,9 1 0,0-2 0,48-2 0,-39 0 0,44 0 104,12 1-455,0-4 0,150-25 0,-83-4-111,-2-7 0,212-84 1,159-121-10,-373 168 471,-125 61 220,0-2-1,0 0 1,28-27 0,-52 41-15,1-1 1,-1 0-1,0 0 0,0-1 1,0 1-1,-1 0 1,0-1-1,3-10 0,-2 9-152,-4 35-28,-4 733-25,8-408 0,-3-303-1365,0-29-5461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24575,'0'10'0,"2"0"0,-1 1 0,2-1 0,3 13 0,7 37 0,-9 28 0,-8 101 0,0-168 0,-1 1 0,-1-1 0,-1 0 0,-1-1 0,0 0 0,-1 0 0,-16 23 0,-19 46 0,35-67 0,-2 8 0,-1-1 0,-2 0 0,-1-1 0,-30 41 0,45-68 0,-1 0 0,0 0 0,0-1 0,0 1 0,0 0 0,1 0 0,-1 0 0,0 0 0,1 0 0,-1 0 0,1 0 0,-1 0 0,1 1 0,0-1 0,-1 0 0,1 0 0,0 0 0,0 0 0,0 1 0,0-1 0,0 0 0,0 0 0,0 0 0,0 0 0,0 1 0,0-1 0,1 0 0,-1 0 0,1 0 0,0 2 0,1-2 0,-1 1 0,1-1 0,0 0 0,0 1 0,1-1 0,-1 0 0,0 0 0,0 0 0,0-1 0,1 1 0,-1-1 0,0 1 0,1-1 0,2 1 0,13 0 0,1-1 0,34-4 0,-42 2 0,1-1 0,-1 0 0,0 0 0,-1-2 0,1 1 0,0-1 0,12-9 0,-14 8 0,0 1 0,1 0 0,0 0 0,0 1 0,1 0 0,-1 1 0,1 0 0,16-2 0,21 0 0,-1-3 0,54-15 0,-62 12 0,1 2 0,0 1 0,72-2 0,-88 10-1365,-2 0-5461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24575,'4'2'0,"1"0"0,0 0 0,0 1 0,-1 0 0,0 0 0,1 0 0,-1 0 0,0 0 0,-1 1 0,1 0 0,-1-1 0,4 6 0,3 2 0,-4-4 0,-1 0 0,1 0 0,-2 1 0,1 0 0,-1 0 0,-1 0 0,1 0 0,-1 1 0,3 13 0,-3-10 0,1 1 0,0-2 0,12 23 0,-6-15 0,-1 0 0,-1 1 0,0 0 0,6 32 0,8 20 0,54 181 0,-71-231 0,0 1 0,-1 0 0,-2 0 0,1 27 0,-3-27 0,2 1 0,0-1 0,2 0 0,8 29 0,-5-25 0,-1 0 0,-2 0 0,0 1 0,-1 48 0,0-9 0,2-31 0,1 0 0,21 67 0,4 23 0,-10 9 0,-9-57 0,-11-74 0,-1 0 0,0 0 0,0 0 0,0 1 0,0-1 0,-1 0 0,1 0 0,-1 0 0,0 0 0,0 0 0,-1 0 0,1 0 0,-1 0 0,0 0 0,0-1 0,-3 5 0,5-8 3,0 0-1,-1 1 0,1-1 1,-1 1-1,1-1 0,0 0 1,-1 1-1,1-1 0,-1 0 1,1 1-1,-1-1 1,1 0-1,-1 1 0,1-1 1,-1 0-1,0 0 0,1 0 1,-1 0-1,1 0 0,-1 0 1,1 0-1,-1 0 0,0 0 1,1 0-1,-1 0 1,1 0-1,-1 0 0,1 0 1,-1 0-1,0-1 0,1 1 1,-1 0-1,1 0 0,-1-1 1,1 1-1,-1 0 0,1-1 1,-1 1-1,1 0 0,0-1 1,-1 1-1,1-1 1,0 1-1,-1-1 0,1 1 1,-1-1-1,-9-27-1478,6 9-5350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24575,'5'0'0,"4"0"0,7 0 0,4 0 0,2 0 0,3 0 0,1 0 0,0 0 0,1 0 0,-1 0 0,0 0 0,-1 0 0,5 0 0,1 0 0,-5 0-8191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24575,'7'-1'0,"-1"0"0,1-1 0,-1 0 0,0 0 0,0 0 0,0-1 0,11-5 0,20-8 0,103-14 0,-109 25 0,0 1 0,35 0 0,-30 2 0,41-6 0,22-4 0,-64 9 0,43-8 0,-48 6-264,1 2 0,-1 0 0,37 3 0,-60 0-45,14 1-6517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24575,'478'0'-1803,"-447"0"-4585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24575,'629'0'-1365,"-607"0"-5461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24575,'1'0'0,"0"1"0,1-1 0,-1 1 0,0-1 0,0 1 0,0 0 0,0-1 0,0 1 0,-1 0 0,1 0 0,0-1 0,0 1 0,0 0 0,-1 0 0,1 0 0,0 0 0,-1 0 0,1 0 0,-1 0 0,1 0 0,-1 1 0,1-1 0,-1 0 0,0 0 0,0 0 0,0 0 0,1 2 0,3 39 0,-4-38 0,3 50 0,-3-25 0,2-1 0,10 52 0,-6-39 0,-1 1 0,-2 0 0,-2 0 0,-4 47 0,1 7 0,1-43 0,0-14 0,1 0 0,2 0 0,13 68 0,-13-92 0,0 1 0,0 30 0,-2-33 0,1 1 0,0-1 0,0 0 0,5 15 0,-6-27-38,0-1 0,0 1 0,0-1 1,0 1-1,0-1 0,0 1 0,0-1 0,0 1 0,0-1 0,1 0 0,-1 1 0,0-1 0,0 1 0,0-1 0,1 1 0,-1-1 1,0 0-1,1 1 0,-1-1 0,0 0 0,1 1 0,-1-1 0,0 0 0,1 0 0,-1 1 0,0-1 0,1 0 0,-1 0 0,1 1 1,-1-1-1,1 0 0,-1 0 0,1 0 0,-1 0 0,1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1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10691 1485 24575,'0'3'0,"0"0"0,-1 1 0,0-1 0,0 0 0,0 1 0,0-1 0,-1 0 0,1 0 0,-1 0 0,1 0 0,-1 0 0,0-1 0,0 1 0,-1 0 0,1-1 0,0 1 0,-1-1 0,0 0 0,1 0 0,-1 0 0,0 0 0,0-1 0,-6 3 0,-9 4 0,-1 0 0,1-2 0,-21 4 0,11-2 0,-125 41-184,-186 51-429,307-92 613,-32 7 0,-99 11 0,13-3 0,103-13 0,-1-3 0,-51 2 0,25-4-343,-137 27 1,135-17 9,-130 8 0,-99 2-469,-26 1-103,236-21 905,-162 31 0,130-15 0,13-9-3,-1-6 0,-118-9 0,54 0-967,-558 3 1063,576 13-93,15 0 0,-15 0 0,-11-1 0,8-25 1121,15 0-8,100 10-1113,-92-19 0,90 12 0,-79-5 0,-276-32-384,284 28 357,-54 2-73,61 8 46,-315-20 54,355 21 47,-260-15 441,274 25 146,0-4 1,1-1-1,-101-21 0,112 15-634,0 1 0,-75-2 0,-104 12 0,80 1 0,106-3 0,1 2 0,-66 11 0,67-8 0,-50 2 0,49-5 0,-50 9 0,-95 15 0,141-20 0,0-1 0,-1-2 0,-83-6 0,27 1 0,5 3 0,-107-3 0,196 1 0,0 0 0,1-1 0,-1 0 0,1 0 0,-1-1 0,1 0 0,0 0 0,0-1 0,-10-7 0,-54-47 0,54 41 0,-38-26 0,-5-1 0,-102-97 0,48 48 0,87 75 0,1-2 0,1-1 0,1-1 0,1-1 0,1-1 0,-34-47 0,45 54 0,-1 1 0,-27-28 0,2 2 0,-7-4 0,34 36 0,-1 0 0,2 0 0,-1-1 0,-12-20 0,-22-33 0,34 53 0,1-2 0,0 1 0,1-1 0,1-1 0,0 1 0,-6-18 0,-7-24 0,13 39 0,1 0 0,1 0 0,0-1 0,1 0 0,1 0 0,-1-25 0,3-12 0,4-196 0,-2 231 0,2 1 0,0-1 0,7-25 0,-8 39 0,-1 1 0,1-1 0,0 1 0,0-1 0,0 1 0,1 0 0,-1 0 0,1 0 0,0 0 0,0 0 0,0 0 0,1 1 0,0 0 0,-1 0 0,1 0 0,0 0 0,0 0 0,6-2 0,8-1 0,2 0 0,-1 1 0,1 1 0,-1 0 0,31 0 0,104 5 0,-59 2 0,987-3-3232,-778-15 1469,-136 4 1050,119-13 136,129-4-792,193 12 363,-378 8 868,-3-4 138,115-1 0,64 0 267,34 1 3,1076 13-360,-1116 25 90,-2 0 0,-4-13 0,59 13 0,226-14 1598,-416-14-1801,244 2 2881,-490-2-2173,0 0 0,0-1 0,0-1 0,0 0 0,23-10 0,30-7 743,-36 11-1248,-26 8 0,-1-1 0,0 1 0,1 1 0,-1-1 0,15 1 0,-19 1 0,0 1 0,-1-1 0,1 1 0,-1 0 0,0 0 0,1 0 0,-1 1 0,0-1 0,1 1 0,-1 0 0,0 0 0,0 0 0,-1 0 0,1 1 0,0-1 0,-1 1 0,4 4 0,23 29 0,-1 1 0,-2 1 0,32 61 0,-44-71 0,0-1 0,0 1 0,15 48 0,-9-7 0,12 38 0,19 116 0,-25-120 0,0-5 0,-1 28 0,-14-75 0,2 24 0,-10-51 0,1 0 0,1 0 0,11 33 0,8 39 0,-14-45 0,-5-34 0,-2 1 0,3 27 0,-6-40 0,0 1 0,0-1 0,0 1 0,-1 0 0,0-1 0,0 1 0,-1-1 0,0 0 0,1 1 0,-2-1 0,1 0 0,-4 6 0,-27 49 0,26-45 0,-2 1 0,1-2 0,-2 1 0,-12 14 0,18-24 0,0-1 0,-1 0 0,1 0 0,-1 0 0,0-1 0,0 0 0,-1 0 0,1 0 0,-1 0 0,1-1 0,-1 0 0,0 0 0,0-1 0,0 1 0,-10 0 0,-252 0 0,133-5 0,69 3 0,-115-15 0,91 5 0,-1 5 0,-113 7 0,56 1 0,-8-5-290,-171 4-611,183 10 453,-44 2-748,-215 0-1139,-316 42-4,497-48 2192,-62 4 160,80-1 125,-173 21 706,153-9-766,-37 7 1571,187-20-1001,1-4-1,-1-2 1,-84-8-1,21 2-99,-13 4-107,-168-5 914,221-9-1355,57 6 0,-58-1 0,74 7 0,-63 1 0,-126-16 0,-47-11 0,182 18 0,0 3 0,-93 7 0,51 0 0,77 0 0,-54 9 0,53-5 0,-49 1 0,-1225-6 0,599-3 0,714 2 0,-1 0 0,1 0 0,-1-1 0,1 0 0,-1 0 0,1 0 0,0-1 0,0 0 0,-1 0 0,1 0 0,1-1 0,-1 1 0,0-1 0,0 0 0,1-1 0,-8-7 0,1-1 0,1-1 0,1 0 0,0-1 0,-10-19 0,10 16 0,-26-46 0,4-1 0,-33-97 0,49 123 0,-20-38 0,-11-28 0,-66-156 0,-17-49 0,62 133 0,-13-47 0,65 177 0,-36-72 0,21 51 0,30 65 0,-1 0 0,0 1 0,0-1 0,1 1 0,-1-1 0,0 1 0,0-1 0,-1 1 0,1-1 0,0 1 0,0 0 0,-1 0 0,1-1 0,-2 0 0,2 2 0,0 0 0,0-1 0,1 1 0,-1 0 0,0 0 0,0 0 0,1 0 0,-1 0 0,0 0 0,0 0 0,1 0 0,-1 0 0,0 0 0,0 0 0,1 1 0,-1-1 0,0 0 0,0 1 0,1-1 0,-1 0 0,0 1 0,0 0 0,-4 3 0,1 0 0,0 1 0,0 0 0,0 0 0,0 0 0,-3 7 0,1-3 0,16-12 0,1-1 0,0 2 0,18-3 0,178-17 0,10 12-1135,-11 1-673,465-9 1708,-434 21-2365,254-6 1536,512 6-915,-580 34 577,-56-2 291,456-28 666,-456-10 219,-109 5 482,281-5 1169,-363-9-1334,70-2-84,-132 15 518,23 1-602,158-19 1,-158 6-52,196 10 1,-148 3 2454,2423-2 2890,-2571-6-5352,14-2 0,-50 8 0,1 0 0,-1 0 0,0 0 0,1 0 0,-1 0 0,1 0 0,-1 1 0,0-1 0,1 0 0,-1 1 0,0-1 0,1 1 0,-1 0 0,0-1 0,0 1 0,0 0 0,1 0 0,-1 0 0,0 0 0,0 0 0,0 0 0,0 0 0,-1 0 0,1 0 0,0 0 0,0 1 0,0 1 0,19 51 0,-3 0 0,-2 2 0,14 101 0,-24-125 0,15 50 0,-13-57 0,-1-1 0,-1 2 0,2 43 0,21 196 0,-6-98 0,-18-141 0,0-1 0,12 35 0,-9-39 0,-2-1 0,0 1 0,-1 0 0,1 26 0,-3-23 0,1 1 0,7 28 0,0-4 0,-7-30 0,-2-15 0,0 0 0,0-1 0,-1 1 0,1 0 0,-1-1 0,0 1 0,0 0 0,-1 5 0,0-7 0,1 0 0,-1 0 0,0 0 0,0-1 0,-1 1 0,1 0 0,0-1 0,0 1 0,-1-1 0,1 0 0,-1 1 0,1-1 0,-1 0 0,0 0 0,0 0 0,1 0 0,-1 0 0,0 0 0,0 0 0,-2 0 0,-16 5 0,0 0 0,-33 4 0,11-2 0,-5-1-252,1-2-1,-1-3 1,-75-5-1,27 1-297,-2849 1-10575,2360 14 9485,16 0 62,-397 25 1578,928-35 16,-787 87 3008,620-67-2194,-45 7 770,-106 7 1547,-177-30 1162,301-10-3097,189 2-904,-50-10 0,-33-2 111,52 8-349,1-3 0,-83-20 0,22 3-125,91 18 85,-21-4 152,1 3 0,-73-1-1,-368 10-181,483 0 0,1 1 0,-33 8 0,-33 2 0,-268-12 0,349 0 0,0 0 0,0 0 0,0-1 0,0 1 0,1-1 0,-1 0 0,0 0 0,0 0 0,0 0 0,1-1 0,-1 1 0,0-1 0,1 0 0,0 0 0,-1-1 0,1 1 0,0 0 0,0-1 0,0 0 0,1 0 0,-1 0 0,-2-4 0,-1-5 0,0 1 0,1-1 0,1 0 0,0 0 0,-4-20 0,2 9 0,-26-85 0,-14-59 0,-4-9 0,-1 0 0,41 137 0,-17-43 0,15 48 0,-14-60 0,-26-159 0,41 196 0,-5-36 0,15 85 0,1-1 0,0 1 0,1 0 0,-1 0 0,2 0 0,-1 0 0,1 0 0,0 0 0,4-9 0,-4 14 0,0 0 0,0 0 0,0 0 0,0 1 0,1-1 0,-1 1 0,1 0 0,-1 0 0,1 0 0,0 0 0,0 0 0,0 0 0,0 1 0,0-1 0,0 1 0,0 0 0,0 0 0,1 0 0,-1 0 0,0 1 0,7-1 0,10 0 0,0 0 0,33 4 0,-22-1 0,510-1-1344,45 1-170,-389 9 1194,93 3-1528,-258-14 1978,489 14-2889,282-1 973,-492-16 1368,990 3-524,-1227-4 1060,0-3-1,93-21 1,-87 13 33,122-8 1,-93 20 196,-11 2 202,153-23 0,165-35-550,-277 42 0,-13-4 1056,50-5 803,0 2-1859,-113 14 0,123-6 0,-72 19 0,143-5 0,-179-10 3253,-56 7-2916,1 1 0,26-1 0,341 5 41,-183 1-378,-21 12-652,-9 0 61,12 0 591,20-1 0,-206-12 0,407 15 0,198-2-365,-374-16 279,-117 5 55,129-5 2811,-244 3-2878,1 0-1,0-1 1,-1 1-1,1-1 1,0 0-1,-1 0 1,1 0-1,-1 0 1,1 0-1,-1 0 1,0-1-1,3-2 1,6-6-6728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55 24575,'-12'0'0,"-1"0"0,1 1 0,0 1 0,0 0 0,0 1 0,0 0 0,1 1 0,-1 0 0,-20 11 0,18-6 0,0 0 0,0 1 0,1 1 0,1 0 0,0 1 0,-18 22 0,0 3 0,1 1 0,-36 64 0,50-69 0,1 0 0,2 1 0,-9 39 0,-18 51 0,27-93 0,2 1 0,2 1 0,0-1 0,-4 63 0,7 135 0,5-155 0,1-66 0,0 0 0,0 0 0,1-1 0,0 1 0,1 0 0,0-1 0,0 0 0,1 0 0,0 0 0,0 0 0,8 10 0,8 9 0,39 40 0,-57-64 0,12 12 0,1 0 0,1-1 0,0 0 0,0-1 0,2-1 0,-1-1 0,2 0 0,-1-1 0,2-1 0,22 7 0,-12-7 0,0-2 0,56 7 0,-17-3 0,-44-6 0,1-1 0,31 1 0,33-4 0,147-4 0,-227 1 0,0 0 0,0-1 0,-1 0 0,1 0 0,-1-1 0,0-1 0,0 1 0,14-11 0,33-15 0,-33 20 0,-2-2 0,0 0 0,0-2 0,-1 0 0,-1-1 0,0-1 0,-1-1 0,-1 0 0,15-21 0,31-52 0,-53 77 0,-2-1 0,0 0 0,0 0 0,-2-1 0,1 0 0,-2 0 0,0-1 0,-1 1 0,-1-1 0,2-18 0,0-21 0,-5-90 0,-1 71 0,-1 52 0,0 0 0,-9-37 0,1 12 0,7 34 0,-1 0 0,0 1 0,-1 0 0,0-1 0,-10-14 0,9 15 0,-1 0 0,2 0 0,0-1 0,0 1 0,-3-17 0,5 13 0,-1 1 0,-1-1 0,0 1 0,-1 1 0,0-1 0,-1 1 0,-16-23 0,0-8 0,18 35 0,1 0 0,-2 1 0,1-1 0,-1 1 0,-9-10 0,-61-81 0,43 60 0,29 34 0,0 0 0,0 1 0,-1-1 0,1 1 0,-1 0 0,0 0 0,-1 0 0,1 1 0,-1 0 0,0 0 0,0 0 0,0 1 0,0 0 0,-1 0 0,1 1 0,-1-1 0,0 1 0,0 1 0,-12-2 0,8 1 0,-1 1 0,1 0 0,-1 1 0,1 0 0,-1 1 0,1 0 0,-1 1 0,1 0 0,0 1 0,-1 1 0,2-1 0,-1 2 0,0-1 0,-13 9 0,-127 79 0,127-79 0,-1-2 0,1 0 0,-28 6 0,24-8 0,1 1 0,-38 20 0,49-23-25,0 0 0,0-2 1,-1 1-1,-20 3 0,5-2-1216,15-2-5585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 24575,'18'-1'0,"1"1"0,-1 1 0,0 0 0,0 1 0,1 1 0,-2 1 0,1 1 0,32 12 0,-22-3 0,1-2 0,1-1 0,-1-1 0,2-2 0,47 8 0,-41-10 0,-1 2 0,0 2 0,48 20 0,13 3 0,-75-28 0,-1-1 0,1-1 0,38 0 0,-35-2 0,1 1 0,31 7 0,92 16 0,-136-22 0,-4-2 0,0 0 0,0 1 0,0 0 0,-1 1 0,1 0 0,-1 0 0,1 1 0,-1 0 0,0 0 0,-1 1 0,1 0 0,-1 0 0,0 1 0,0 0 0,10 12 0,-7-4 0,-1 1 0,0 1 0,-2-1 0,0 1 0,8 25 0,-7-19 0,0 0 0,14 23 0,-17-35 0,-1 0 0,-1 1 0,1-1 0,-2 0 0,1 1 0,-1 0 0,-1 0 0,0 19 0,-7 87 0,5-112 0,1 0 0,-1 0 0,-1 0 0,1 0 0,-1 0 0,0 0 0,0-1 0,0 1 0,-1-1 0,1 1 0,-1-1 0,0 0 0,0 0 0,-1 0 0,1-1 0,-1 1 0,-6 4 0,-5 2 0,0-1 0,-1-1 0,-28 12 0,-15 7 0,24-8 0,8-5 0,1 2 0,-41 30 0,49-33 0,0-1 0,-32 17 0,33-20 0,0 0 0,1 1 0,0 1 0,-15 14 0,25-21 0,1 1 0,-1-2 0,0 1 0,0-1 0,0 0 0,-1 0 0,1 0 0,-1-1 0,0 0 0,1-1 0,-1 1 0,0-1 0,-8 0 0,-17 0 0,-53-4 0,28 0 0,-19 4 0,-124 17 0,178-15 0,1 1 0,0 0 0,1 2 0,-40 16 0,58-21 0,-1 1 0,0-1 0,1 0 0,-1 0 0,0 0 0,0 0 0,0-1 0,0 1 0,1-1 0,-1 0 0,0 0 0,0 0 0,0 0 0,0 0 0,0 0 0,0-1 0,0 0 0,0 1 0,1-1 0,-1 0 0,0-1 0,-3-1 0,3 1 0,-1-2 0,1 1 0,0 0 0,0-1 0,0 1 0,0-1 0,1 0 0,0 0 0,-1 0 0,1 0 0,1 0 0,-1-1 0,-1-6 0,-1 0 0,-1 0 0,0 1 0,-1-1 0,-9-12 0,10 15 0,-1-1 0,1 0 0,0 1 0,1-2 0,0 1 0,1 0 0,-4-13 0,4 6 0,0-1 0,-2 2 0,0-1 0,-1 0 0,-1 1 0,0 0 0,-15-23 0,8 14 0,2-1 0,1-1 0,0 0 0,-6-31 0,7 25 0,-1 1 0,-19-39 0,16 41 0,2 0 0,-11-39 0,-15-38 0,25 75 0,2-2 0,-13-58 0,24 90 0,-1 0 0,1 0 0,0 0 0,0 0 0,0 0 0,0 0 0,0 0 0,0 0 0,0 0 0,0 0 0,0 0 0,1 0 0,-1 0 0,0 0 0,0 0 0,1 0 0,-1 1 0,1-1 0,-1 0 0,1 0 0,-1 0 0,1 0 0,0 1 0,-1-1 0,2 0 0,26-10 0,-13 10 0,1 1 0,27 3 0,-25-2 0,4 1 33,0 1 1,0 1-1,39 13 0,-37-9-532,2-1-1,29 3 1,-36-8-6327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24575,'-1'3'0,"0"0"0,0 0 0,0-1 0,0 1 0,0 0 0,-1-1 0,1 1 0,-1 0 0,0-1 0,0 0 0,-3 4 0,-12 18 0,-5 40 0,3 0 0,-16 98 0,13-53 0,4-2 0,5 0 0,5 0 0,6 124 0,2-208 0,1-9 0,0-1 0,1 0 0,0 0 0,1 0 0,0 0 0,1 0 0,1 0 0,0-1 0,0 0 0,1 0 0,13 18 0,6 16 0,-21-38 0,0 1 0,1-1 0,-1 1 0,2-1 0,-1-1 0,1 1 0,0-1 0,1 0 0,0 0 0,0-1 0,12 9 0,-2-6 0,0 0 0,0-2 0,1 0 0,0 0 0,0-2 0,0 0 0,25 2 0,-11-3 0,1-2 0,-1-1 0,48-6 0,-65 3 0,-1-1 0,1 0 0,0-1 0,-1 0 0,0-2 0,0 1 0,0-2 0,-1 0 0,0-1 0,0 0 0,-1 0 0,0-2 0,12-11 0,-8 5 0,0-2 0,-1 0 0,-1 0 0,0-1 0,-1-1 0,-2-1 0,16-35 0,6-5 0,-26 50 0,0-1 0,0 0 0,-1 0 0,-1-1 0,4-13 0,-5 9 0,2-8 0,1-1 0,1 2 0,13-28 0,-15 116 0,-8 622-1365,2-664-5461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24575,'36'2'0,"56"10"0,-56-7 0,52 3 0,-45-6 0,42 8 0,-43-4 0,46 1 0,440-28-1217,-386 11 828,77-10-939,99-17 902,76-11 509,-181 29-579,-142 16 162,117-21-1,-140 15 469,69-2 0,-69 8 1706,-44 3-1678,0-1 0,0 1 0,1-1 0,-1 0 0,0 0 0,0 0 0,0 0 0,0-1 0,0 1 0,3-3 0,-11 2-101,0 0 0,0 1 1,-1-1-1,1 1 1,0 1-1,-1-1 0,1 0 1,-8 1-1,-32-1-61,-31-2 0,-136 12 0,180-4-341,0 1 0,1 2-1,-55 21 1,69-21-6485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24575,'1'89'0,"-3"99"0,-2-160 0,-1 0 0,-11 31 0,9-36 0,2-1 0,0 1 0,-4 46 0,8-48 0,-2 1 0,-5 23 0,-5 43 0,11-68 0,-1-1 0,0 0 0,-2 0 0,-8 23 0,8-30 0,0 0 0,2 0 0,-1 0 0,1 1 0,1-1 0,1 1 0,-1 0 0,2-1 0,0 1 0,0 0 0,1 0 0,3 13 0,-3-25 0,-1 1 0,1-1 0,-1 0 0,1 0 0,0 0 0,-1-1 0,1 1 0,0 0 0,0 0 0,-1 0 0,1 0 0,0-1 0,0 1 0,0 0 0,0-1 0,0 1 0,0-1 0,0 1 0,0-1 0,0 1 0,0-1 0,0 0 0,0 0 0,1 1 0,-1-1 0,0 0 0,0 0 0,0 0 0,0 0 0,1 0 0,-1 0 0,0-1 0,0 1 0,0 0 0,0-1 0,0 1 0,2-1 0,47-22 0,-37 16 0,160-87 0,-32 23-1365,-125 63-5461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24575,'2'1'0,"0"0"0,0 0 0,0 0 0,0 0 0,0 0 0,0 0 0,0 1 0,-1-1 0,1 1 0,0-1 0,-1 1 0,1 0 0,-1-1 0,1 1 0,0 2 0,22 33 0,-23-35 0,3 5 0,-1 0 0,2 0 0,-1 0 0,1 0 0,0 0 0,0-1 0,1 0 0,0 0 0,0-1 0,0 1 0,1-1 0,0-1 0,0 1 0,0-1 0,0 0 0,1-1 0,0 0 0,-1 0 0,1-1 0,0 1 0,14 0 0,11 0-163,56-2-1,-64-1-874,-3-1-5788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24575,'30'0'0,"0"1"0,0 2 0,40 8 0,133 14 0,-179-20-455,-1-2 0,45 0 0,-47-3-6371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24575,'27'-1'0,"0"-2"0,0-1 0,46-13 0,-45 9 0,0 2 0,0 1 0,36-2 0,34-5 115,-72 7-855,50-3 0,-54 8-6086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24575,'5'-1'0,"-1"0"0,0 0 0,1-1 0,-1 0 0,0 0 0,0 0 0,0-1 0,6-3 0,10-7 0,-5 6 0,-1-2 0,0 0 0,15-13 0,-18 13 0,0 0 0,1 1 0,0 1 0,0 0 0,22-9 0,127-40 0,-97 46-1365,-43 9-5461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0,-1 0 0,1 0 0,-1 1 0,0-1 0,0 1 0,1 0 0,-1 0 0,0 0 0,-1 1 0,1-1 0,0 1 0,-1-1 0,1 1 0,-1 0 0,0 0 0,0 0 0,0 0 0,0 0 0,0 1 0,-1-1 0,0 1 0,2 3 0,4 15 0,0 0 0,7 39 0,-12-51 0,25 139 0,-23-128-1365,2-5-5461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6238 2820 24575,'1'19'0,"1"-1"0,8 35 0,-5-33 0,-2-1 0,3 28 0,-6-38 0,0 1 0,0 0 0,0-1 0,-1 1 0,-1-1 0,0 1 0,0-1 0,-1 1 0,-5 13 0,5-18 0,0 0 0,-1 0 0,1-1 0,-1 1 0,0-1 0,-1 0 0,1 0 0,-1 0 0,1-1 0,-1 0 0,0 1 0,0-2 0,-1 1 0,1-1 0,-1 1 0,1-1 0,-7 1 0,-116 38 0,50-15 0,-2-3 0,-89 15 0,-45 11 0,-126 25-1528,-4 1-10,262-59 1295,-133 46 0,12-3-369,27-7-712,47-13 1385,8-5-97,-465 107-370,525-129 435,-106 37 0,119-32-9,-1-2-1,-1-2 1,-81 9-1,28-13-19,-228 8 0,119-15 1239,-170-6 1816,339-1-3055,0-2 0,-73-21 0,-27-6 0,115 29 141,-1-2-1,2-1 1,-1-1 0,-45-23 0,-95-65 594,121 70-735,31 19 0,0-2 0,1 1 0,0-2 0,-14-12 0,-149-165 0,134 139 0,39 43 0,-39-41 0,3-2 0,-48-73 0,51 70 0,30 44 0,1 0 0,1-1 0,0 0 0,0 0 0,1 0 0,0-1 0,1 1 0,-6-18 0,5 13 0,0 2 0,0-1 0,-1 0 0,-1 1 0,-10-14 0,-16-31 0,-109-233 0,125 257 0,3-1 0,1 0 0,1-1 0,-14-69 0,-17-77 0,27 124 0,5 20 0,1 0 0,3-1 0,1 1 0,-2-56 0,7 62 0,-10-53 0,6 52 0,-2-47 0,7 59 0,-1-23 0,8-64 0,-5 91 0,1 0 0,1 1 0,1-1 0,0 1 0,1 0 0,0 0 0,13-20 0,-1 6 0,1 0 0,1 1 0,2 1 0,0 1 0,34-29 0,-7 16-249,2 3-1,84-46 0,-101 63 218,74-37-365,2 6-1,118-38 1,-46 20 103,440-168-4058,-199 86 4352,-111 51 0,-164 69 0,1-1 0,354-89 0,-414 101 0,303-44 0,-214 38 0,-35 11-118,271 9 0,-215 8 151,-168-3-14,202 6 1009,-192-2-810,1 2 1,-1 1 0,64 21-1,-23-2-218,-43-15 0,-1 1 0,-1 2 0,0 2 0,59 34 0,-2 8-1,46 31 317,-48-17 737,54 38-1138,-107-79 190,-2 1 1,-1 2-1,-1 2 0,38 51 1,-34-42-114,26 35 8,99 155 0,-111-150 0,-16-29 0,30 65 0,-31-45 91,123 294-657,-125-270 489,53 176-11,-62-174 88,-5 0 0,-4 2 0,-5 0 0,-2 148 0,-9-140 208,-4 122-345,1-202 315,-1 0 1,-2 0-1,-1-1 0,-1 0 1,-16 37-1,-10 13-594,-47 78 1,63-128 466,-2-2 0,-1 0-1,-1-1 1,-2-1 0,-39 36 0,3-12-560,-102 67 0,125-95 429,-2-2-1,-1-2 1,0-1 0,-57 17 0,-31 13 128,94-33 102,-1-2 0,0-1 0,-51 10 1,-27 0 183,-53 8-335,95-23 1,-160 10 0,62-16 0,-129-4 0,264-1 0,0-1 0,-34-11 0,36 8 0,-1 1 0,-48-3 0,-31-2 7,-18-1 1454,93 10-1343,-1-1 0,-61-16 0,-28-4 137,-65-2 1229,154 20-1484,-42-12 0,53 11 0,-1 0 0,0 2 0,-50-2 0,36 7 0,-9 1 0,1-3 0,-76-11 0,-16-2 0,26 5 0,-135-27 0,26 0 0,-5-1 0,207 35 0,1-2 0,0-1 0,-42-16 0,-2-1 0,9 8 0,0-3 0,2-2 0,0-3 0,-73-42 0,-20-51 0,32 22 0,83 67 0,2-1 0,1-1 0,-41-52 0,33 36 0,-8-14 0,3-1 0,2-2 0,-51-106 0,-19-51-168,87 160 147,-29-103 0,36 102 126,-43-101 0,29 91-105,3-1 0,-29-112 0,42 112-209,-11-40-200,21 96 414,-5-11 97,2 0 0,1-1 0,2 0 0,-6-54 0,9 53-72,-1 1 0,-2 0 0,-11-36 0,8 34-30,2-1 1,-6-52 0,12 73-2,0-1-1,0 1 1,1 0 0,0 0-1,0 0 1,1 0 0,0 0-1,1 1 1,0-1 0,1 1-1,-1-1 1,2 1 0,6-11-1,-5 13 2,0 1 0,0 0 0,1 0 0,-1 0 0,1 0 0,0 1 0,0 1 0,1-1 0,-1 1 0,12-3 0,35-19 0,-19 7 0,0 1 0,2 2 0,-1 2 0,2 1 0,60-10 0,80-4 0,-113 17 0,-36 6 0,55-14 0,115-25-529,-94 23 326,45-2-133,-104 17 138,0-3 1,79-20-1,-72 13-61,1 3 1,0 2-1,65-3 0,61-8-261,-86 7 520,109 0 0,-16 3 0,-47 1 2,60-7 112,-60 5-651,190 9 1,-146 5 280,-98-3 256,25-1 0,156 18 0,-217-9 201,0 3 1,0 1-1,-2 3 1,1 2-1,-2 2 0,81 46 1,-91-42-219,-2 2-1,0 2 1,32 32-1,88 100-77,-109-109 86,-29-29 9,-1 0 0,0 2 0,18 36 0,12 18 0,106 168 244,-101-159-195,30 64-49,74 192 0,-129-272 0,29 133 0,-24-76 0,9 76 0,-6-24 0,-21-108 45,-4-1 0,-3 1 0,-3 1 0,-6 82-1,0-17-6,2-119-38,0-1 0,-2 1 0,0-1 0,-1 0 0,-1 0 0,0 0 0,-10 21 0,-64 109 0,57-108 0,7-16 17,-1 0 0,-1-1 0,-1-1-1,0 0 1,-2-2 0,0 0 0,-46 31 0,29-25 10,-1-2 0,-2-2 0,0-2 0,-51 18 0,27-12-27,42-15 0,-1-1 0,-1-1 0,-32 7 0,-41 7 0,68-13 0,-1-2 0,0-2 0,-46 4 0,-385-11 1918,439 1-1886,1-1 1,-1-1-1,1-1 0,0-1 0,0 0 0,0-2 0,1 0 0,0-2 1,1 0-1,-1-1 0,2-1 0,-1-1 0,-32-27 0,-3-5-32,33 29 0,1-1 0,1 0 0,0-2 0,1 0 0,1-1 0,-16-24 0,27 36 0,0-1 0,0 1 0,-1 0 0,0 1 0,0 0 0,-1 0 0,-10-6 0,8 5 0,1 0 0,-1-1 0,-15-16 0,13 11-1365,1 2-5461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2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24575,'-2'34'0,"-1"1"0,-2 0 0,-1-1 0,-14 44 0,-19 35 0,12 11 0,17-67 0,5-30 0,1 0 0,-2 38 0,4-31 0,-12 62 0,6-50 0,-3 11 0,6-38 0,1 1 0,-2 35 0,-4 6 0,7-53 0,1 0 0,0 0 0,1 0 0,0 0 0,0 0 0,1 0 0,0 1 0,1 12 0,-1-21-47,0 1 0,1 0 0,-1-1 0,0 1 0,0 0 0,0-1 0,1 1 0,-1 0 0,0-1-1,1 1 1,-1 0 0,1-1 0,-1 1 0,1-1 0,-1 1 0,1-1 0,-1 1 0,1-1 0,-1 1 0,1-1 0,-1 0 0,1 1-1,0-1 1,-1 0 0,1 0 0,0 1 0,-1-1 0,2 0 0,8 1-6779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714 674 24575,'-1'-3'0,"1"-1"0,0 1 0,1 0 0,-1-1 0,0 1 0,1 0 0,0 0 0,0 0 0,0-1 0,0 1 0,0 0 0,1 0 0,-1 0 0,1 1 0,0-1 0,2-3 0,-1 4 0,0 0 0,0 0 0,0 0 0,0 0 0,1 0 0,-1 0 0,1 1 0,-1 0 0,1 0 0,0 0 0,-1 0 0,1 0 0,0 1 0,4 0 0,185-10-168,-24-12-366,364-65-1641,-274 43 419,-158 30 392,102-28 0,-128 23 1258,1 3 1,102-8-1,187-35 106,-23 2 0,-45 11 5,-133 18-77,1 14 22,-105 11 33,64-10 0,-104 9 25,86-16 475,2 4 1,131-1 0,34-1 2862,-197 11-2874,-42-1-73,18-1 793,-50 9-1165,0 0 0,-1 0 0,1 0 0,-1 0-1,1 0 1,-1 1 0,1-1 0,-1 1-1,1-1 1,-1 1 0,1-1 0,-1 1 0,0 0-1,1 0 1,-1 0 0,0 0 0,0 0-1,1 0 1,-1 0 0,0 0 0,0 0 0,0 0-1,0 1 1,0-1 0,-1 0 0,1 1 0,1 2-1,5 18-8,0 1-1,-1 0 1,-2 1 0,0-1-1,0 29 1,-5 124 68,-2-70-67,3-61-19,-2 0 0,-11 66 0,8-75 0,-1 57 0,6-66 0,-1-1 0,-2 0 0,0 0 0,-13 44 0,9-45 0,1 1 0,2 1 0,0-1 0,0 43 0,1-18 0,-20 115 0,-4 72 0,16-152 0,5-46 0,-1 60 0,5-71 0,-9 55 0,6-53 0,-3 51 0,8-57 0,-1 1 0,-2-1 0,-7 34 0,-2 40 0,10-70 0,-9 44 0,10-70 0,1 0 0,-1-1 0,1 1 0,-1 0 0,0-1 0,0 1 0,0 0 0,-1-1 0,1 0 0,-1 1 0,1-1 0,-1 0 0,-2 3 0,1-3 0,1-1 0,-1 0 0,1 0 0,-1 0 0,0-1 0,0 1 0,1-1 0,-1 1 0,0-1 0,0 0 0,0 0 0,1 0 0,-6-1 0,-99-14 0,76 9 0,-59-4 0,-386 9-2395,218 2 1449,-6 12 138,21 0-537,-41-12 174,-380 12-1367,549-6 2503,-476 47-435,255-21-207,-81 15 1179,192-7 2346,-99 22-489,225-45-1513,61-12-5,1 1-1,-43 15 1,50-9-148,26-10-642,-1-1 1,1 1-1,-1-1 0,0 0 0,0-1 1,0 1-1,0-1 0,0 0 0,0 0 1,0-1-1,-8 1 0,12-1-51,1 0 0,-1-1 0,0 1 0,1 0 0,-1 0 0,1 0 0,-1-1 0,1 1 0,-1 0 0,1-1 0,-1 1 0,1 0 0,0-1 0,-1 1 0,1-1 0,0 1 0,-1-1 0,1 1 0,0-1 0,-1 1 0,1-1 0,0 1 0,0-1 0,-1 1 0,1-1 0,0 1 0,0-1 0,0 0 0,0 1 0,0-1 0,0 1 0,0-1 0,0 0 0,0 1 0,0-1 0,0 1 0,0-1 0,1 1 0,-1-1 0,0 1 0,0-1 0,1 0 0,13-33 0,-6 16 0,-7 14-170,0 0-1,0-1 0,0 1 1,-1 0-1,1-1 0,-1 1 1,-1-7-1,-2-5-6655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24575,'-21'53'0,"11"-21"0,0-5 0,1 0 0,1 0 0,2 1 0,1-1 0,-3 55 0,7-58 0,1 1 0,2 0 0,0 0 0,2-1 0,10 38 0,-12-56 0,1 1 0,0 0 0,0-1 0,0 0 0,1 0 0,0 0 0,0 0 0,0 0 0,1-1 0,0 0 0,0 0 0,0 0 0,1-1 0,0 1 0,0-1 0,0-1 0,0 1 0,0-1 0,1 0 0,-1-1 0,1 1 0,0-1 0,0 0 0,8 0 0,14 2 0,50 2 0,-67-6 0,0-1 0,0 0 0,0 0 0,0-1 0,0 0 0,21-8 0,-28 7 0,0 1 0,0-1 0,-1 0 0,1 0 0,-1-1 0,0 1 0,0-1 0,0 0 0,-1 0 0,1 0 0,-1-1 0,0 1 0,5-10 0,0-5 0,-1 1 0,8-32 0,-11 36 0,0-1 0,1 1 0,0 0 0,1 1 0,10-18 0,-7 15 0,0 0 0,-2-1 0,0 0 0,0-1 0,-2 0 0,6-32 0,-6 25 0,2 0 0,14-37 0,-11 33 0,-9 24 0,0-1 0,1 1 0,0 0 0,0 0 0,0 0 0,1 1 0,-1-1 0,7-8 0,-8 13 0,-1 0 0,0-1 0,0 1 0,1-1 0,-1 1 0,0 0 0,1 0 0,-1-1 0,0 1 0,1 0 0,-1 0 0,0-1 0,1 1 0,-1 0 0,1 0 0,-1 0 0,1-1 0,-1 1 0,0 0 0,1 0 0,-1 0 0,1 0 0,-1 0 0,1 0 0,-1 0 0,1 0 0,-1 0 0,0 0 0,1 0 0,-1 1 0,1-1 0,-1 0 0,1 0 0,-1 0 0,0 0 0,1 1 0,-1-1 0,0 0 0,1 1 0,0-1 0,9 23 0,-3 27 0,-4-19 0,1 0 0,2 1 0,15 44 0,-15-54 0,-1 6 0,0 0 0,-3 0 0,0 0 0,-1 0 0,-4 30 0,0 11 0,3-55-170,-1-1-1,-1 1 0,0-1 1,-1 0-1,0 0 0,-1 0 1,-8 17-1,5-16-6655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4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24575,'2'-18'0,"2"1"0,0 0 0,1 0 0,0 0 0,1 1 0,1 0 0,10-17 0,-10 20 0,0 1 0,1 1 0,1-1 0,0 1 0,0 1 0,1 0 0,0 0 0,15-10 0,-19 14 0,18-16 0,0 2 0,1 0 0,1 2 0,1 1 0,0 1 0,57-24 0,-42 29 0,0 2 0,80-6 0,-112 14 0,64-10 0,-50 6 0,0 1 0,31 0 0,-43 3 0,7 1 0,0 0 0,0 1 0,24 5 0,-36-5 0,-1 1 0,1 1 0,0-1 0,-1 1 0,1 0 0,-1 0 0,0 1 0,0 0 0,0 0 0,-1 1 0,0-1 0,7 8 0,0 1 0,-1 0 0,-1 1 0,0 1 0,0 0 0,-2 0 0,0 1 0,-1 0 0,0 0 0,-1 1 0,-1-1 0,-1 1 0,3 21 0,1 13 0,-1-14 0,-2 1 0,-1 38 0,-4-10 0,-5 129 0,2-168 0,0-1 0,-2 0 0,-1 0 0,-2-1 0,-13 33 0,9-35 0,9-17 0,-1-1 0,1 1 0,1 0 0,-1 0 0,1 0 0,0 0 0,0 1 0,-1 8 0,3-15 0,0 1 0,0-1 0,0 1 0,0-1 0,0 1 0,0-1 0,1 1 0,-1-1 0,0 1 0,0-1 0,0 1 0,1-1 0,-1 1 0,0-1 0,1 1 0,-1-1 0,0 1 0,1-1 0,-1 0 0,0 1 0,1-1 0,-1 0 0,1 1 0,-1-1 0,1 0 0,-1 1 0,1-1 0,-1 0 0,1 0 0,-1 0 0,1 0 0,-1 1 0,1-1 0,-1 0 0,1 0 0,-1 0 0,1 0 0,-1 0 0,1 0 0,-1 0 0,1 0 0,0-1 0,-1 1 0,1 0 0,-1 0 0,1 0 0,-1 0 0,1-1 0,-1 1 0,1 0 0,-1-1 0,0 1 0,1 0 0,-1-1 0,1 1 0,24-23 0,5-30 0,51-69 0,-72 110 0,0 0 0,0 1 0,1 1 0,1-1 0,0 2 0,0-1 0,1 1 0,0 1 0,0 0 0,1 1 0,0 1 0,1 0 0,-1 0 0,1 1 0,0 1 0,0 0 0,1 1 0,-1 1 0,1 0 0,21 1 0,-23 1 0,1 0 0,0 2 0,-1-1 0,1 2 0,-1 0 0,1 0 0,-1 2 0,0-1 0,-1 2 0,18 9 0,-24-11 0,1 0 0,-1 0 0,0 1 0,0 0 0,-1 0 0,1 0 0,-1 1 0,0 0 0,-1 0 0,0 0 0,0 1 0,0-1 0,0 1 0,-1 0 0,0 0 0,-1 0 0,0 0 0,0 1 0,0-1 0,0 10 0,9 53 0,-7-57 0,-2 1 0,1-1 0,-2 0 0,0 1 0,0-1 0,-1 1 0,-1-1 0,-5 27 0,1-21 0,-2 0 0,0-1 0,-1 1 0,-1-1 0,-1-1 0,0 0 0,-2 0 0,1-1 0,-26 26 0,22-26 0,1 0 0,0 0 0,-1-1 0,-1 0 0,0-2 0,-1 0 0,-1 0 0,-26 13 0,24-16-92,9-4-226,-1-1 0,0 0-1,-21 6 1,15-8-6508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24575,'5'0'0,"6"-1"0,-1 2 0,1-1 0,0 1 0,16 4 0,-24-4 0,-1 0 0,1 0 0,0 0 0,-1 0 0,1 0 0,-1 1 0,1-1 0,-1 1 0,0 0 0,0 0 0,0 0 0,0 0 0,0 0 0,0 0 0,0 0 0,0 1 0,-1-1 0,1 1 0,-1-1 0,0 1 0,0-1 0,1 4 0,5 18 0,0 0 0,-2 0 0,-1 0 0,-1 0 0,-1 1 0,-1-1 0,-1 1 0,-1 0 0,-1-1 0,-10 44 0,9-57 0,0-1 0,1 2 0,1-1 0,0 0 0,0 18 0,1-26 0,0-1 0,1 1 0,-1-1 0,1 1 0,-1-1 0,1 1 0,0-1 0,0 0 0,0 1 0,0-1 0,0 0 0,1 0 0,-1 0 0,1 0 0,-1 0 0,1 0 0,0 0 0,-1 0 0,1-1 0,0 1 0,0-1 0,1 1 0,-1-1 0,0 0 0,0 0 0,1 0 0,-1 0 0,0 0 0,1 0 0,3 0 0,12 1 0,0 0 0,1-2 0,28-2 0,-31 1 0,0 0 0,0 1 0,0 1 0,0 0 0,21 5 0,8 3-10,1-3-1,-1-2 1,1-1 0,77-7-1,-16 1-1302,-86 3-5513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24575,'403'0'-1365,"-381"0"-5461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24575,'105'-2'0,"118"5"0,-191 1 0,60 16 0,-64-12 0,1-2 0,55 6 0,51-13 0,-79 0 0,-1 1 0,73 11 0,22 1 0,-58-7 0,-79-4-227,1 1-1,-1 1 1,0 0-1,0 1 1,18 9-1,-17-6-6598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24575,'-1'14'0,"-1"-1"0,-1 1 0,0 0 0,-1-1 0,-1 0 0,-6 14 0,-6 19 0,-6 18 0,15-44 0,0 1 0,2 1 0,-5 23 0,7-25-1365,-2-4-5461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24575,'33'1'0,"-1"3"0,33 6 0,6 2 0,80 12 0,-84-13 0,-41-6 0,0-1 0,32 1 0,118-6-1365,-155 1-5461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 24575,'0'0'0,"0"-1"0,0 1 0,0 0 0,0 0 0,0-1 0,0 1 0,0 0 0,-1 0 0,1-1 0,0 1 0,0 0 0,0 0 0,0-1 0,0 1 0,0 0 0,0-1 0,0 1 0,0 0 0,1 0 0,-1-1 0,0 1 0,0 0 0,0 0 0,0-1 0,0 1 0,0 0 0,0 0 0,1-1 0,-1 1 0,0 0 0,0 0 0,0 0 0,1 0 0,-1-1 0,0 1 0,0 0 0,0 0 0,1 0 0,-1 0 0,0 0 0,0-1 0,1 1 0,-1 0 0,0 0 0,0 0 0,1 0 0,-1 0 0,0 0 0,1 0 0,-1 0 0,0 0 0,0 0 0,1 0 0,-1 0 0,0 0 0,0 0 0,1 0 0,-1 1 0,0-1 0,0 0 0,1 0 0,-1 0 0,11 16 0,-6 15 0,-1 0 0,-2 0 0,-1 0 0,-2 0 0,-4 34 0,2-52 0,1 0 0,-2 0 0,1 0 0,-10 20 0,8-22 0,0 1 0,1-1 0,0 1 0,1 0 0,-2 21 0,4-13-111,2-12-28,-2-1-1,1 1 1,-1 0 0,0 0-1,-1-1 1,1 1 0,-1 0-1,-6 11 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3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 24575,'-9'-1'0,"-1"1"0,1 0 0,-1 0 0,0 1 0,1 0 0,-1 1 0,1 0 0,0 0 0,-1 1 0,1 0 0,1 1 0,-1 0 0,0 0 0,1 1 0,0 0 0,0 0 0,-11 10 0,-6 6 0,9-7 0,0 0 0,0 1 0,2 0 0,-14 19 0,16-19 0,1 1 0,0 0 0,2 1 0,0 0 0,1 0 0,0 1 0,1 0 0,-7 34 0,12-43 0,-6 29 0,1 1 0,-2 75 0,7-49 0,1-39 0,0 0 0,2 0 0,1 0 0,5 28 0,-6-51 0,-1 0 0,2 1 0,-1-2 0,0 1 0,1 0 0,-1 0 0,1 0 0,0-1 0,0 1 0,0 0 0,0-1 0,0 0 0,1 0 0,-1 0 0,1 0 0,-1 0 0,1 0 0,0 0 0,0-1 0,0 1 0,0-1 0,0 0 0,0 0 0,0 0 0,0-1 0,4 1 0,9 1 0,0 0 0,0-2 0,0 0 0,19-2 0,-2-1 0,-19 2 0,-1 0 0,1-2 0,-1 0 0,1 0 0,-1-1 0,22-10 0,73-44 0,-79 42 0,112-69 0,-124 72 0,0-2 0,0 0 0,-2 0 0,0-2 0,25-34 0,18-21 0,-51 64 0,-1-1 0,0-1 0,0 1 0,-1-1 0,-1 0 0,1 0 0,3-14 0,-6 18 0,0-1 0,0 0 0,-1 0 0,1 0 0,-1 0 0,-1 0 0,0 0 0,0 0 0,0 0 0,-1 0 0,0 0 0,-2-8 0,2 11 0,-1 1 0,0-1 0,0 1 0,0 0 0,-1 0 0,1 0 0,-1 0 0,1 0 0,-1 0 0,0 1 0,0-1 0,0 1 0,-1 0 0,1 0 0,-1 0 0,1 0 0,-1 1 0,-4-2 0,-8-2 0,0 2 0,-1-1 0,-17 0 0,-8-2 0,4 0 0,0 2 0,0 2 0,-1 1 0,-50 6 0,68-1-1365,5 2-5461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24575,'157'-2'0,"171"4"0,-205 10-229,51 1-150,-135-13 407,-16-1 52,1 0-1,0 2 1,-1 1 0,1 1 0,29 8 0,-40-10 0,-17-9-51,-31-22-42,17 15 18,-31-43-1370,40 46-5461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24575,'-1'0'0,"0"1"0,0-1 0,0 0 0,0 1 0,0-1 0,0 1 0,1-1 0,-1 1 0,0-1 0,0 1 0,1 0 0,-1-1 0,0 1 0,1 0 0,-1 0 0,0-1 0,1 1 0,-1 0 0,1 0 0,0 0 0,-1 0 0,1-1 0,0 1 0,-1 2 0,-8 31 0,6-18 0,-11 29 0,3-1 0,1 2 0,-3 54 0,1-31 0,7-44 0,1 0 0,0 32 0,3-24-455,-1 0 0,-9 52 0,6-63-6371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24575,'0'-1'0,"1"0"0,-1 0 0,1-1 0,-1 1 0,1 0 0,-1 0 0,1 0 0,0 0 0,0 1 0,-1-1 0,1 0 0,0 0 0,0 0 0,0 1 0,0-1 0,0 0 0,0 1 0,0-1 0,0 1 0,0-1 0,0 1 0,1-1 0,-1 1 0,0 0 0,0 0 0,0 0 0,2-1 0,39-3 0,-38 4 0,-2 0 0,11-2 0,1 2 0,-1 0 0,22 3 0,-30-2 0,-1 0 0,1 0 0,-1 1 0,1-1 0,-1 1 0,0 0 0,0 1 0,0-1 0,0 1 0,0 0 0,0 0 0,-1 0 0,1 0 0,2 4 0,11 11 0,1-1 0,22 16 0,19 18 0,-36-25 0,41 58 0,-46-59 0,2 7 0,-2 1 0,-2 1 0,13 36 0,-27-67 0,7 23 0,0 1 0,-2 0 0,-1 0 0,-1 1 0,1 35 0,-5 143 0,-3-93 0,-1-83 0,-1 0 0,-1-1 0,-1 1 0,-2-1 0,-1 0 0,-14 29 0,-16 59 0,26-78 0,-1 0 0,-32 57 0,-1 6 0,25-64 0,18-32 0,0 0 0,1 0 0,0 0 0,0 1 0,-3 7 0,14-51 0,-1 3 0,23-63 0,2 18-83,4-11-286,78-140-1,36-44 370,-101 177 388,-34 66-171,24-41 0,14-19-217,-4-2 0,43-115 0,-84 190 0,-1-1 0,0 1 0,-2-1 0,0 0 0,-2 0 0,0-1 0,0 1 0,-2-39 0,-1 57 0,0-1 0,0 1 0,0-1 0,0 0 0,0 1 0,0-1 0,-1 1 0,1 0 0,0-1 0,-1 1 0,1-1 0,-1 1 0,0-1 0,1 1 0,-1 0 0,0 0 0,0-1 0,0 1 0,0 0 0,0 0 0,0 0 0,0 0 0,0 0 0,0 0 0,-1 0 0,1 0 0,-2-1 0,1 3 0,0-1 0,0 0 0,1 1 0,-1-1 0,1 1 0,-1 0 0,0-1 0,1 1 0,0 0 0,-1 0 0,1 0 0,-1 0 0,1 0 0,0 0 0,0 0 0,-1 1 0,1-1 0,0 0 0,0 1 0,0-1 0,1 1 0,-1-1 0,-1 4 0,-7 15 0,0 1 0,2 1 0,0 0 0,1 0 0,-4 34 0,5-26 0,-2 0 0,-10 32 0,3-19 0,3 0 0,1 1 0,2 0 0,2 0 0,3 1 0,1 0 0,2 0 0,7 56 0,-5-92 0,0-1 0,0 0 0,1-1 0,0 1 0,0 0 0,1-1 0,0 1 0,0-1 0,1 0 0,0-1 0,0 1 0,1-1 0,8 8 0,0-1 0,0-1 0,0-1 0,1 0 0,1-1 0,17 8 0,-6-5 0,29 17 0,-42-22 0,1 0 0,0-2 0,0 1 0,1-2 0,0 0 0,28 4 0,-2 1 0,-24-5 0,6 1 0,1 1 0,-1 1 0,-1 1 0,41 21 0,-54-26 0,-1 0 0,2 0 0,-1-1 0,0 0 0,1 0 0,-1-2 0,22 2 0,-24-3 0,0 0 0,0 1 0,0 0 0,0 0 0,-1 1 0,1 0 0,0 0 0,-1 1 0,1 0 0,-1 0 0,0 1 0,0 0 0,0 0 0,-1 0 0,9 8 0,-12-7 3,0 0 0,0 0 0,-1 1 1,1-1-1,-1 1 0,0-1 0,-1 1 0,1 0 0,-1 0 0,-1-1 0,1 1 0,-1 0 0,0 10 0,3 25-1411,2-19-5418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583 128 24575,'-14'1'0,"0"1"0,0 1 0,1 0 0,-1 1 0,1 0 0,-1 1 0,1 0 0,-13 9 0,8-6 0,-1 0 0,-37 11 0,43-15 0,1 0 0,-1 0 0,1 2 0,0-1 0,0 2 0,1-1 0,-1 2 0,-17 14 0,10-8 0,-42 26 0,42-29 0,1 1 0,0 1 0,-28 26 0,41-33 0,0 0 0,0 0 0,1 0 0,0 1 0,0-1 0,1 1 0,-1 0 0,2 0 0,-1 1 0,1-1 0,0 0 0,0 1 0,1 0 0,0-1 0,1 1 0,-1 0 0,2-1 0,-1 1 0,3 14 0,3 8 0,2-1 0,0 0 0,22 47 0,-23-63 0,2 0 0,0 0 0,0-1 0,1 0 0,1-1 0,0 0 0,22 17 0,-2 0 0,4 1 0,0-2 0,2-2 0,1-1 0,43 20 0,-43-26 0,0-2 0,2-1 0,0-2 0,1-2 0,0-2 0,0-1 0,1-3 0,0-1 0,65-2 0,-96-2 0,21 1 0,1-2 0,-1-1 0,0-2 0,0-1 0,48-14 0,-76 18 0,0-1 0,0 0 0,0-1 0,0 1 0,0 0 0,-1-1 0,1 0 0,-1 0 0,0 0 0,0 0 0,0-1 0,0 1 0,0-1 0,-1 0 0,0 0 0,0 1 0,0-1 0,0-1 0,2-5 0,1-9 0,-1 0 0,0-1 0,1-25 0,4-19 0,-2 23 0,-2-1 0,-1 1 0,-2-1 0,-7-80 0,3 106 0,0 0 0,0 0 0,-2 0 0,0 0 0,-1 0 0,0 1 0,-1 0 0,-1 0 0,-1 1 0,0-1 0,-15-19 0,5 10 0,-24-42 0,31 45 0,-2 1 0,0 1 0,-1 0 0,-19-19 0,23 28 0,-1 0 0,0 1 0,-1 1 0,0 0 0,0 0 0,0 2 0,-1-1 0,0 1 0,-1 1 0,1 1 0,-1 0 0,-22-4 0,-114-18 0,82 14 0,43 7 0,0 1 0,-33 0 0,-25 2 0,-137 5 0,216-2 0,0 0 0,0-1 0,-1 1 0,1 0 0,0 1 0,0-1 0,0 1 0,0 0 0,0 0 0,-6 5 0,10-7 0,-1 0 0,0 1 0,1 0 0,-1-1 0,1 1 0,-1-1 0,1 1 0,-1 0 0,1-1 0,0 1 0,-1 0 0,1 0 0,0-1 0,-1 1 0,1 0 0,0 0 0,0-1 0,0 1 0,0 0 0,0 0 0,0 0 0,0-1 0,0 2 0,0 0 0,1-1 0,0 1 0,0-1 0,0 1 0,-1-1 0,1 0 0,1 1 0,-1-1 0,0 0 0,0 0 0,0 0 0,1 0 0,-1 0 0,0 0 0,1 0 0,1 0 0,11 6 0,1-1 0,0 0 0,0-2 0,1 0 0,17 3 0,41 11 0,-13-4-1365,-42-12-5461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24575,'707'0'-1365,"-686"0"-5461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24575,'-7'1'0,"0"0"0,0 0 0,0 0 0,0 1 0,0 0 0,1 0 0,-1 0 0,1 1 0,-1 0 0,1 1 0,0-1 0,0 1 0,0 0 0,1 1 0,-7 6 0,-1 2 0,1 0 0,0 1 0,1 1 0,-16 27 0,15-18 0,1 0 0,1 1 0,1 0 0,1 1 0,-6 37 0,10-23-8,1 1-1,5 58 0,-1-32-1330,-1-46-5487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1304 380 24575,'-428'0'0,"405"2"0,0 0 0,0 2 0,0 0 0,0 2 0,1 0 0,0 1 0,1 2 0,-1 0 0,1 1 0,-21 15 0,5-2 0,24-16 0,-1 1 0,2 1 0,-1 0 0,1 0 0,-20 23 0,9-6 0,1 1 0,2 1 0,1 1 0,1 0 0,1 2 0,2 0 0,1 1 0,-17 57 0,8-19 0,17-56 0,1 0 0,0 1 0,1-1 0,1 1 0,-2 20 0,-7 56 0,7-63 0,-3 54 0,8-61 0,-1-1 0,1 0 0,1 0 0,1 0 0,5 26 0,-5-40 0,0 0 0,1 1 0,-1-1 0,1 0 0,0 0 0,1 0 0,0-1 0,0 1 0,0-1 0,0 0 0,1 0 0,0 0 0,0-1 0,0 0 0,0 0 0,11 6 0,127 73 0,-109-63 0,1-2 0,1-1 0,1-2 0,69 19 0,-18-2 10,-60-21-95,57 15 0,442 99-2152,-200-63 723,50 11-351,-65-22 1102,-70-15 27,251 54 194,-372-76 764,0-5 1,187-10-1,-112-2 1841,-182 3-1758,-4 0 174,1 0 0,-1 0-1,1-1 1,-1-1 0,12-2 0,-18 3-376,-1-1 0,1 1 0,-1-1 0,1 0 0,-1 0 1,0 0-1,0-1 0,0 1 0,0-1 0,0 0 0,0 0 1,-1 0-1,1 0 0,-1 0 0,0 0 0,0-1 0,2-4 1,36-80-48,-28 57-57,2 1 0,1 0 0,26-38 0,-28 52 1,0 1 0,2 0 0,-1 1 0,2 1 0,27-19 0,-30 23 0,227-173 0,-212 165 0,0 1 0,40-15 0,4-3 0,41-29 0,116-89 0,-159 114 0,-58 33 0,1-1 0,-1-1 0,0 0 0,0-1 0,-1 0 0,0 0 0,10-11 0,8-6 0,-22 19 0,1 0 0,-1 0 0,0-1 0,9-12 0,-15 17 0,0 0 0,0 1 0,0-1 0,0 1 0,0-1 0,0 0 0,-1 0 0,1 0 0,-1 1 0,1-1 0,-1 0 0,0 0 0,0 0 0,0 0 0,0 0 0,0 0 0,0 0 0,0 1 0,-1-1 0,1 0 0,0 0 0,-1 0 0,0 0 0,1 1 0,-1-1 0,0 0 0,0 1 0,-2-3 0,-6-9 0,-2 0 0,0 0 0,0 1 0,-2 0 0,1 1 0,-24-16 0,-27-18 0,14 9 0,-71-40 0,55 41-146,16 7-256,-1 2 0,-1 3 0,-89-29 0,-28 3 39,73 20 369,-178-31 0,-116-23-2572,97 16 2607,-216-28-1778,200 53 1052,226 32 1813,-148-39 0,99 17-451,80 21-677,-1 2 0,-95-5 0,89 11 260,-99-19 0,104 12 88,-1 3 1,-67-1-1,76 8 132,1-2 0,-55-10 0,-133-13 609,175 17-1081,-1 4 0,-110 4 0,64 2-7,76 0-1,1 2 0,0 0 0,0 2 0,1 1 0,-38 15 0,-21 5 0,69-21 0,0 0 0,0 2 0,-16 9 0,-4 2 0,-117 55 0,141-68-151,0-1-1,1 2 0,0 0 0,0 0 1,0 1-1,1 0 0,0 1 1,-17 20-1,20-15-6674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24575,'-1'35'0,"2"-1"0,2 1 0,9 47 0,-5-37 0,-2 0 0,-2 1 0,-6 85 0,1-29 0,3-38 0,-3 72 0,0-128 0,0-1 0,0 0 0,-1 1 0,0-1 0,0 0 0,-1-1 0,0 1 0,-8 11 0,-13 24 0,13-19 0,-2 0 0,0 0 0,-2-2 0,0 0 0,-28 27 0,33-37 0,0-2 0,-1 1 0,-14 8 0,-13 10 0,39-28 0,-1 1 0,1-1 0,0 0 0,-1 0 0,1 0 0,0 1 0,-1-1 0,1 0 0,0 0 0,-1 1 0,1-1 0,0 0 0,0 1 0,-1-1 0,1 0 0,0 1 0,0-1 0,0 0 0,-1 1 0,1-1 0,0 1 0,0-1 0,0 0 0,0 1 0,0-1 0,0 1 0,0-1 0,0 0 0,0 1 0,0-1 0,0 1 0,0-1 0,0 0 0,0 1 0,0-1 0,0 1 0,1-1 0,-1 0 0,0 1 0,0-1 0,0 0 0,1 1 0,20 7 0,29-5 0,-49-3 0,29-1 0,-1-1 0,45-10 0,-42 6 0,6 2-45,0 1-1,56 4 0,-45-1-1182,-27 1-5598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24575,'1'-3'0,"0"1"0,-1-1 0,1 1 0,0-1 0,0 1 0,0 0 0,1-1 0,-1 1 0,1 0 0,-1 0 0,1 0 0,0 0 0,-1 0 0,1 0 0,0 0 0,0 0 0,1 1 0,-1-1 0,0 1 0,0 0 0,4-2 0,53-21 0,-58 23 0,29-9-119,-4 0-88,0 1-1,1 2 0,0 0 0,1 2 1,37-3-1,-44 8-6618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24575,'0'-1'0,"1"0"0,-1 0 0,1 0 0,-1 0 0,1 0 0,-1-1 0,1 2 0,0-1 0,0 0 0,-1 0 0,1 0 0,0 0 0,0 0 0,0 1 0,0-1 0,0 0 0,0 1 0,0-1 0,0 0 0,0 1 0,1 0 0,-1-1 0,0 1 0,0 0 0,0-1 0,0 1 0,3 0 0,37-5 0,-36 5 0,252-2 64,-133 4-1493,-103-2-5397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24575,'880'0'-1365,"-858"0"-5461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4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24575,'0'35'0,"-1"1"0,2-1 0,1 0 0,12 62 0,16 42-1365,-27-117-5461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24575,'755'0'-1365,"-733"0"-5461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3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24575,'3'183'0,"-7"198"0,-7-280 0,4-55 0,0 47 0,5-49 0,-3-1 0,-15 63 0,-1 10 0,14-79 0,-13 43 0,-3 14 0,-44 218 0,60-267 0,2 0 0,2 0 0,2 0 0,5 48 0,-1 10 0,0-81 0,-3-22 0,0 1 0,0-1 0,1 0 0,-1 0 0,0 0 0,0 0 0,0 0 0,1 0 0,-1 0 0,0 0 0,0 0 0,0 0 0,1 0 0,-1 0 0,0 0 0,0 0 0,0 0 0,1 0 0,-1 0 0,0-1 0,0 1 0,0 0 0,1 0 0,-1 0 0,0 0 0,0 0 0,0 0 0,0-1 0,1 1 0,-1 0 0,0 0 0,0 0 0,0 0 0,0-1 0,0 1 0,0 0 0,0 0 0,1 0 0,-1 0 0,0-1 0,0 1 0,0 0 0,0 0 0,0-1 0,12-37 0,-8-163 11,-6 119-1387,2 60-5450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24575,'19'2'0,"1"0"0,36 9 0,-1-1 0,-7-2 0,3 0 0,83 3 0,441-12-739,-569 0 691,-1 1-1,1 0 1,0 1 0,-1 0 0,1-1 0,-1 2 0,1-1 0,-1 1 0,1-1-1,-1 1 1,0 1 0,9 4 0,-3 3-6778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5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24575,'0'14'0,"1"-1"0,-1 1 0,2-1 0,0 1 0,1-1 0,0 0 0,9 23 0,-10-31 0,1 0 0,-1-1 0,1 1 0,0-1 0,1 0 0,-1 0 0,1 0 0,-1 0 0,1 0 0,0-1 0,1 0 0,-1 0 0,1 0 0,-1 0 0,1-1 0,0 0 0,0 0 0,0 0 0,0 0 0,0-1 0,0 0 0,0 0 0,6 0 0,61 10 0,-45-5 0,50 2 0,-45-6 0,43 9 0,-59-8 0,0 1 0,0-2 0,0 0 0,0-1 0,0-1 0,1 0 0,-1-1 0,0-1 0,0-1 0,28-7 0,-40 7 0,0 0 0,0 1 0,-1-2 0,1 1 0,-1 0 0,1-1 0,-1 1 0,0-1 0,-1 0 0,1 0 0,-1 0 0,1 0 0,-1-1 0,0 1 0,-1-1 0,1 1 0,-1-1 0,0 1 0,1-7 0,2-13 0,0 0 0,0-30 0,-5 37 0,-3 39 0,-1 5 0,-6 13 0,8-25 0,-1 0 0,0-1 0,-1 1 0,-14 25 0,10-20 0,1-1 0,1 1 0,1 1 0,1-1 0,1 1 0,-3 36 0,-8 31 0,10-56-69,1-1-1,2 1 1,3 50-1,-1-43-1017,0-17-5739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5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3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2542 681 24575,'-5'-7'0,"0"0"0,-1 0 0,0 1 0,0 0 0,-10-8 0,13 11 0,-13-9 0,0 0 0,-1 1 0,-1 1 0,-33-14 0,29 14 0,1-1 0,-37-25 0,26 13 0,-1 2 0,-1 1 0,-1 1 0,-1 2 0,0 2 0,-46-14 0,47 17 0,-60-33 0,60 27 0,-51-18 0,42 19 0,2-2 0,-49-29 0,21 9 0,40 23 0,19 10 0,0 0 0,0 0 0,0 1 0,-22-6 0,-70-19 0,72 19 0,-1 1 0,1 2 0,-2 1 0,-43-3 0,66 9 0,0 1 0,-1 1 0,1 0 0,0 1 0,0-1 0,0 2 0,0 0 0,0 0 0,0 0 0,1 2 0,-1-1 0,1 1 0,0 0 0,1 1 0,-1 0 0,1 0 0,0 1 0,-8 9 0,-16 14 0,-64 46 0,-16 14 0,61-42 0,-20 18 0,-73 89 0,87-94 0,36-41 0,-27 36 0,-53 77 0,82-109 0,2 0 0,-17 31 0,28-44 0,1 1 0,0-1 0,1 1 0,0 0 0,0 0 0,2 0 0,0 0 0,-1 13 0,1-7 0,-1 0 0,-1-1 0,0 1 0,-8 20 0,6-22 0,1 0 0,0 1 0,2 0 0,-4 33 0,7-31 0,2 276 0,3-250-50,1 0 0,3 0 1,1-1-1,2 0 0,2-1 0,38 79 0,-21-63-20,3-1 0,2-2 1,3-2-1,49 54 0,-38-58-126,2-2-1,2-2 1,2-2 0,1-3-1,105 55 1,-55-41-890,224 79-1,-247-107 1087,2-4 0,119 16 0,-37-12 0,-58-8 0,155 7 0,257-28 0,-410-8 0,158-33 0,-191 24-598,91-36-1,-63 19 598,-56 18 77,-1-2 0,-1-2 0,-1-2 0,-1-3 1,-2-1-1,0-2 0,-2-2 0,73-72 0,-53 38 2249,-42 42-2333,0-2 0,-2 0 0,-1-1 0,19-40 0,-28 46 282,-1 0 0,0 0-1,-2-1 1,-1 0-1,-1 0 1,0 0-1,-1-25 1,-1-15-230,-9-82 0,-1 95-248,-3 1-1,-1 0 1,-2 0-1,-41-89 1,40 100-357,2 12 543,-1 0 1,-2 0-1,0 2 0,-1 0 1,-24-24-1,-9-13 32,13 18-14,-1 2 0,-3 1 0,-54-40 0,1 0 0,57 50 0,-1 1 0,-59-32 0,81 51 0,-81-60 0,74 50 0,-2 1 0,0 1 0,-34-17 0,-46-18 456,-70-30 666,117 61-1098,-2 2 1,0 3-1,-108-14 0,-29 10-24,94 11-407,-148 7 1,127 4 468,91-1-63,-1 1-1,0 3 0,1 0 0,0 2 0,-34 12 0,7 2 71,-99 51-1,121-55 537,30-15-740,0 1 1,0 0-1,1 1 1,0 0-1,0 0 1,0 1-1,0-1 1,0 2-1,-5 5 1,3 0-6692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1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24575,'-1'-11'0,"2"0"0,-1 0 0,2 0 0,-1 0 0,2 0 0,-1 0 0,1 1 0,8-19 0,-7 22 0,0 1 0,0 0 0,1 0 0,-1 0 0,1 0 0,1 1 0,-1 0 0,1 0 0,-1 0 0,2 1 0,-1-1 0,0 2 0,13-7 0,22-12 0,-34 17 0,0 0 0,1 1 0,0 0 0,0 1 0,0 0 0,0 0 0,0 0 0,10-1 0,52-7 0,-39 5 0,1 2 0,34-1 0,-22 3 0,-29 0 0,-1 1 0,1 1 0,0 0 0,-1 1 0,1 1 0,25 6 0,-38-7 0,1 1 0,-1-1 0,1 1 0,-1 0 0,0 0 0,0 0 0,0 0 0,0 0 0,0 1 0,-1-1 0,1 0 0,-1 1 0,1-1 0,-1 1 0,0 0 0,0-1 0,0 1 0,0 0 0,-1 0 0,1 0 0,-1-1 0,1 1 0,-1 3 0,1 13 0,-1-1 0,-3 29 0,1-20 0,2-27 0,-1 34 0,-1-1 0,-13 63 0,-10 28 0,24-121 0,1 0 0,0 0 0,0 0 0,0 0 0,0 0 0,0 0 0,1 0 0,0 0 0,-1 0 0,1 0 0,0 0 0,0 0 0,1 0 0,-1 0 0,0 0 0,1-1 0,0 1 0,0-1 0,2 4 0,1-2 0,0 0 0,0 0 0,0 0 0,0-1 0,0 1 0,1-1 0,0-1 0,0 1 0,6 1 0,8 2 0,0-1 0,0-2 0,1 0 0,37 1 0,-55-4 0,1 0 0,-1-1 0,0 2 0,1-1 0,-1 0 0,0 1 0,0 0 0,0-1 0,0 1 0,1 0 0,-1 1 0,-1-1 0,1 1 0,0-1 0,0 1 0,0 0 0,-1 0 0,1 0 0,-1 0 0,3 3 0,-3 0 0,1-1 0,-1 1 0,0 0 0,0 0 0,-1 0 0,0 0 0,0 0 0,0 0 0,0 0 0,-1 1 0,0-1 0,0 6 0,0-3 0,0-1 0,-1 1 0,0-1 0,0 1 0,-1-1 0,1 1 0,-2-1 0,1 0 0,-1 0 0,0 0 0,0 0 0,-7 9 0,1-5 0,-1 0 0,0-1 0,0 0 0,-1-1 0,-20 14 0,-142 105 0,153-117 0,-2 0 0,0-2 0,0 0 0,0-2 0,-29 7 0,-32 10 0,65-19-129,0-1-1,0-1 1,-1-1-1,1 0 0,-1-1 1,-19-2-1,28 1-328,-12-1-6368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24575,'4'2'0,"0"-1"0,0 1 0,0-1 0,-1 1 0,1 0 0,-1 0 0,1 1 0,-1-1 0,6 6 0,8 5 0,-8-6 0,0 0 0,0 0 0,-1 1 0,0 0 0,-1 0 0,0 1 0,9 14 0,-10-14 0,0 0 0,0-1 0,1 0 0,0 0 0,1-1 0,-1 0 0,2 0 0,14 10 0,-6-7 0,1-1 0,0-1 0,0-1 0,38 11 0,-50-17 0,-1 0 0,1-1 0,0 1 0,0-1 0,0 0 0,-1-1 0,1 1 0,0-1 0,0 0 0,-1-1 0,1 1 0,-1-1 0,1 0 0,-1-1 0,0 1 0,0-1 0,0 0 0,0 0 0,0-1 0,-1 1 0,6-6 0,90-94 0,-66 70 0,-27 28 0,-1-1 0,0 0 0,0 0 0,0-1 0,0 1 0,8-16 0,-8 11 0,1 0 0,1 1 0,0 0 0,0 0 0,1 0 0,0 1 0,1 0 0,11-8 0,-17 15 0,-1 0 0,0 0 0,1 0 0,0 0 0,-1 1 0,1-1 0,0 1 0,0 0 0,-1 0 0,1 0 0,0 1 0,0-1 0,5 1 0,-6 1 0,0-1 0,-1 1 0,1 0 0,0 0 0,0 0 0,-1 0 0,1 0 0,-1 0 0,1 1 0,-1 0 0,0-1 0,1 1 0,-1 0 0,0 0 0,0 0 0,0 0 0,0 0 0,-1 1 0,1-1 0,1 4 0,9 17 0,-1 0 0,14 43 0,2 3 0,-21-48 0,-1 0 0,-1 0 0,-1 0 0,0 0 0,-2 0 0,0 1 0,-1-1 0,-4 26 0,1 23 0,5 41 0,-5 105 0,-9-135 0,7-49 0,-3 45 0,8-60 0,-1 1 0,-1-1 0,-1 0 0,0 0 0,-1 0 0,-1 0 0,-10 22 0,12-32 0,-1 0 0,0 0 0,0 0 0,0-1 0,-1 0 0,0 1 0,0-2 0,-1 1 0,1-1 0,-1 1 0,0-2 0,-1 1 0,1-1 0,-1 0 0,0 0 0,0-1 0,0 0 0,-12 4 0,-8 1-95,19-5-21,1-1 1,0 1-1,-1-1 1,1-1 0,-1 0-1,0 0 1,1 0-1,-1-1 1,0 0-1,-11-1 1,4-4-6711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24575,'29'1'0,"0"2"0,37 7 0,-34-4 0,14-1 0,0-2 0,84-5 0,-72-1 0,60 6 0,-43 9 0,-52-7 0,0-2 0,32 2 0,36-7 0,70 4 0,-121 7-1365,-24-3-5461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24575,'0'555'0,"-1"-541"-305,0 1-1,-1-1 0,-8 26 0,9-38 164,-3 15-6684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48 24575,'-11'-20'0,"-1"-2"0,16 16 0,12 8 0,-12-1 0,0 0 0,0 0 0,0 1 0,0 0 0,0 0 0,0 0 0,0 1 0,0-1 0,-1 1 0,0 0 0,1 0 0,-1 0 0,0 0 0,0 0 0,-1 1 0,1 0 0,-1-1 0,1 1 0,-1 0 0,-1 0 0,1 0 0,0 0 0,-1 0 0,0 1 0,1 4 0,1 11 0,-1 1 0,0-1 0,-2 1 0,-2 25 0,0-9 0,1-23 0,0 0 0,-1 0 0,-1 0 0,0 0 0,-1-1 0,-1 1 0,0-1 0,-9 17 0,-9 10 0,-34 47 0,34-55 0,-38 71 0,37-56-1,-53 73 0,37-60-116,-117 168 117,132-198 130,21-26-131,-1 0-1,1 1 1,1 0 0,-1 0-1,1 0 1,-1 0 0,-3 9-1,7-14 2,0 1 0,0-1 0,0 0 0,0 1 0,-1-1 0,1 0 0,0 1 0,0-1 0,0 1 0,0-1 0,0 0 0,0 1 0,0-1 0,0 1 0,0-1 0,0 0 0,0 1 0,0-1 0,1 1 0,-1-1 0,0 0 0,0 1 0,0-1 0,0 0 0,1 1 0,-1-1 0,0 0 0,0 1 0,1-1 0,-1 0 0,0 0 0,0 1 0,1-1 0,-1 0 0,0 0 0,1 1 0,-1-1 0,0 0 0,1 0 0,-1 0 0,1 0 0,-1 0 0,0 0 0,1 1 0,-1-1 0,0 0 0,1 0 0,-1 0 0,1 0 0,-1 0 0,0 0 0,1 0 0,-1-1 0,1 1 0,-1 0 0,0 0 0,1 0 0,-1 0 0,0 0 0,1-1 0,-1 1 0,0 0 0,1 0 0,-1 0 0,0-1 0,1 1 0,-1-1 0,36-17 0,-25 12 0,49-13 0,-46 16 0,0-1 0,-1 0 0,26-13 0,-29 13 0,0 0 0,0 0 0,0 1 0,0 0 0,1 1 0,-1 0 0,1 1 0,10-1 0,94 5 0,-46 0 0,278-3-1365,-326 0-5461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24575,'52'-20'0,"-32"16"0,-1 1 0,1 1 0,34 1 0,-48 1 0,0 1 0,0 0 0,0 0 0,0 0 0,0 0 0,-1 1 0,1 0 0,-1 0 0,1 1 0,-1-1 0,0 1 0,1 0 0,-2 1 0,1-1 0,0 1 0,6 7 0,-6-5 0,0 1 0,-1 0 0,0 1 0,0-1 0,-1 1 0,1-1 0,-2 1 0,1 0 0,-1 0 0,0 1 0,0 14 0,0 9 0,-4 57 0,-1-27 0,2-41 0,-2 1 0,0-1 0,-1 0 0,-2 0 0,0-1 0,-1 0 0,-1 0 0,0 0 0,-2-1 0,-15 23 0,8-9 0,1 0 0,-19 56 0,-1 3 0,35-90 0,0 1 0,0-1 0,-1 1 0,1-1 0,1 1 0,-1 0 0,0-1 0,1 1 0,-1 0 0,1 0 0,0-1 0,0 1 0,0 0 0,0 0 0,1 0 0,-1-1 0,1 1 0,-1 0 0,1-1 0,0 1 0,2 2 0,-1-2 0,0-1 0,0 0 0,0 0 0,1 0 0,-1 0 0,1 0 0,0-1 0,0 1 0,-1-1 0,1 0 0,0 0 0,0 0 0,0 0 0,0 0 0,0-1 0,0 1 0,1-1 0,4 0 0,10 1 0,-1 0 0,0-2 0,1 0 0,-1 0 0,0-2 0,0 0 0,0-1 0,-1-1 0,28-12 0,40-11 0,-61 22 0,-1-2 0,1 0 0,26-14 0,-31 13 0,1 0 0,1 2 0,0 1 0,21-5 0,-25 8 0,0-1 0,-1-1 0,1 0 0,-1-1 0,-1 0 0,1-2 0,20-12 0,-35 19-21,1 1-1,-1 0 0,1 0 1,-1-1-1,0 1 0,1 0 1,-1 0-1,1-1 0,-1 1 1,0 0-1,1-1 0,-1 1 1,0-1-1,0 1 0,1 0 1,-1-1-1,0 1 0,0-1 1,0 1-1,1-1 0,-1 1 0,0-1 1,0 1-1,0 0 0,0-1 1,0 1-1,0-1 0,0 1 1,0-1-1,0 1 0,0-1 1,0 1-1,0-1 0,-1 1 1,1-1-1,0 1 0,0-1 1,0 1-1,-1 0 0,1-1 1,0 1-1,0-1 0,-1 1 1,1 0-1,0-1 0,-1 1 1,1 0-1,0-1 0,-1 1 1,1 0-1,-1 0 0,1-1 1,-1 1-1,1 0 0,0 0 1,-1 0-1,1 0 0,-1-1 1,1 1-1,-1 0 0,1 0 1,-1 0-1,-12-3-6804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24575,'53'-20'0,"-3"14"0,0 2 0,1 3 0,53 4 0,2 0 0,280-3-1365,-354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3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30 24575,'-528'0'0,"506"-3"0,22 2 0,0 1 0,-1 0 0,1 0 0,0 0 0,0 0 0,0-1 0,0 1 0,0 0 0,0 0 0,0-1 0,0 1 0,0 0 0,0 0 0,0 0 0,0-1 0,0 1 0,0 0 0,0 0 0,0 0 0,0-1 0,0 1 0,0 0 0,0 0 0,1 0 0,-1 0 0,0-1 0,0 1 0,0 0 0,0 0 0,0 0 0,0 0 0,1-1 0,-1 1 0,0 0 0,0 0 0,0 0 0,0 0 0,1 0 0,-1 0 0,0 0 0,0 0 0,0-1 0,1 1 0,-1 0 0,0 0 0,38-12 0,62 5 0,117 8 0,-73 2 0,509-3 0,-621 2 0,62 12 0,-29-4 0,-52-7 0,0 0 0,-1 1 0,1 0 0,-1 1 0,21 11 0,-19-9 0,1 0 0,-1-1 0,17 4 0,-22-9 0,1 0 0,-1-1 0,1 0 0,-1-1 0,1 0 0,-1 0 0,14-4 0,28-3 0,-1 7-1365,-28 1-5461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24575,'0'-1'0,"1"0"0,-1 0 0,1 0 0,0 0 0,-1 0 0,1 0 0,0 0 0,0 0 0,0 0 0,-1 0 0,1 0 0,0 0 0,0 1 0,0-1 0,0 0 0,1 1 0,-1-1 0,0 1 0,0-1 0,1 0 0,32-12 0,-25 10 0,23-7 0,0 1 0,1 1 0,0 2 0,51-4 0,-10-1 0,-49 6 0,1 2 0,26-1 0,-32 2 0,0 0 0,27-6 0,-37 5 0,-1 1 0,1 0 0,0 0 0,0 1 0,-1 1 0,1-1 0,0 2 0,0-1 0,0 1 0,0 1 0,0-1 0,-1 2 0,1-1 0,-1 2 0,11 4 0,-4 0-1365,-2 0-5461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24575,'0'-1'0,"0"0"0,1 0 0,-1 0 0,1 0 0,-1 0 0,1 0 0,0 0 0,0 0 0,-1 0 0,1 0 0,0 0 0,0 1 0,0-1 0,0 0 0,0 1 0,0-1 0,0 0 0,0 1 0,0-1 0,0 1 0,0-1 0,0 1 0,0 0 0,0 0 0,1-1 0,-1 1 0,2 0 0,38-5 0,-36 5 0,159 1 0,27-3 0,-44-22 0,-98 18-191,-1-2 0,0-2 0,74-26 0,-98 29-410,-8 2-6225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24575,'48'0'0,"-10"1"0,0-1 0,0-2 0,63-12 0,-60 7 0,0 2 0,0 2 0,1 2 0,43 5 0,7-2 0,-47 2-1365,-29 2-5461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94 330 24575,'1'-11'0,"1"1"0,0-1 0,1 1 0,0 0 0,0 0 0,1 0 0,1 0 0,-1 1 0,2-1 0,-1 1 0,1 0 0,1 1 0,0 0 0,0 0 0,0 0 0,1 1 0,0 0 0,1 0 0,11-7 0,-1 5 0,0 1 0,23-8 0,38-17 0,-60 24 0,1 1 0,0 0 0,0 2 0,1 0 0,29-3 0,79-11 0,-114 16 0,-1 1 0,1 1 0,-1 0 0,22 1 0,-35 1 0,1 0 0,0 0 0,0 1 0,0-1 0,0 0 0,-1 1 0,1 0 0,0 0 0,0 0 0,-1 0 0,1 0 0,-1 0 0,1 1 0,-1-1 0,1 1 0,-1-1 0,0 1 0,0 0 0,0 0 0,0 0 0,0 0 0,0 1 0,-1-1 0,1 0 0,-1 1 0,1-1 0,-1 1 0,0 0 0,0-1 0,1 6 0,8 49 0,-2-1 0,-3 1 0,-2 0 0,-6 70 0,1-112 0,-1-1 0,0 0 0,-1 1 0,0-1 0,-1 0 0,-1-1 0,0 1 0,-1-1 0,-12 17 0,-3-1 0,0-1 0,-44 42 0,65-69 0,0 0 0,0-1 0,0 1 0,0 0 0,0 0 0,1 0 0,-1-1 0,0 1 0,1 0 0,-1 0 0,0 0 0,1 0 0,-1 0 0,1 0 0,0 1 0,-1-1 0,1 0 0,0 0 0,0 0 0,-1 0 0,1 0 0,0 0 0,0 1 0,0-1 0,1 0 0,-1 0 0,0 1 0,1-1 0,0-1 0,0 1 0,0-1 0,0 1 0,0-1 0,0 0 0,0 1 0,0-1 0,0 0 0,0 0 0,0 0 0,0 0 0,0 1 0,0-2 0,0 1 0,0 0 0,0 0 0,-1 0 0,1 0 0,0-1 0,0 1 0,0 0 0,0-1 0,0 1 0,0-1 0,0 1 0,0-1 0,0 1 0,-1-1 0,1 0 0,1-1 0,17-7 0,1 0 0,0 0 0,0 2 0,1 1 0,0 0 0,0 2 0,0 0 0,0 1 0,1 2 0,0 0 0,27 2 0,-42 1 0,-1-1 0,0 1 0,0 0 0,0 0 0,-1 1 0,1 0 0,0 0 0,-1 0 0,0 1 0,0 0 0,0 0 0,0 0 0,0 0 0,-1 1 0,0 0 0,0 0 0,0 0 0,-1 0 0,1 1 0,-1-1 0,-1 1 0,1 0 0,-1 0 0,3 9 0,-3-8 0,0-1 0,0 1 0,-1 0 0,1-1 0,-2 1 0,1 0 0,-1 0 0,0 0 0,0 0 0,-1 0 0,1-1 0,-2 1 0,1 0 0,-1 0 0,0-1 0,0 1 0,-1-1 0,0 0 0,0 0 0,-1 0 0,1 0 0,-9 9 0,-14 10 0,-2-1 0,-1-2 0,-1 0 0,-1-3 0,0 0 0,-2-2 0,-51 20 0,-38 20 0,84-37 0,-1-2 0,-44 14 0,-3-2 0,48-16 0,-59 15 0,55-18 0,0 2 0,-43 21 0,-5 0 0,83-32-118,8-6 156,20-14 162,37-17-1685,-36 28-5341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24575,'-13'2'0,"0"1"0,0 0 0,1 1 0,-1 0 0,1 1 0,0 1 0,0 0 0,0 0 0,1 1 0,0 0 0,-12 12 0,5-2 0,0 1 0,1 1 0,1 0 0,-19 30 0,3 29 0,-2 4 0,29-73 0,1 1 0,0 0 0,0 1 0,1-1 0,0 1 0,1 0 0,-1 21 0,3 81 0,2-54 0,1-29 0,1 0 0,2 0 0,0-1 0,2 0 0,15 36 0,0 3 0,-16-50 0,0 0 0,14 23 0,1 0 0,-21-37 0,16 34 0,2 0 0,1-2 0,41 58 0,-35-58 0,-20-27 0,0-1 0,0 1 0,1-1 0,0 0 0,0-1 0,12 9 0,-3-4 0,1-1 0,0 0 0,0-2 0,1 0 0,0-1 0,1-1 0,0 0 0,0-2 0,1 0 0,-1-1 0,1-1 0,0-1 0,39 0 0,-3-4 0,96-17 0,-23-3 0,-103 17-118,-16 3 5,1 0-1,0 0 1,-1-1 0,0 0-1,1-1 1,-1 0-1,-1-1 1,1 0 0,-1-1-1,10-6 1,-8 1-6713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24575,'0'807'0,"-2"-830"0,0 0 0,-9-34 0,1 7 0,-2-6 0,8 36 0,0 0 0,-2-36 0,-7-41 0,8 71 0,-2-52 0,5 42 0,1 24 0,0-1 0,1 1 0,0-1 0,1 1 0,1-1 0,5-22 0,-6 32 0,1 1 0,-1-1 0,1 1 0,0 0 0,0 0 0,0 0 0,0 0 0,0 0 0,1 0 0,-1 0 0,0 1 0,1-1 0,-1 1 0,1 0 0,0 0 0,-1 0 0,1 0 0,0 0 0,0 0 0,0 1 0,-1-1 0,1 1 0,3 0 0,13-1 0,-1 1 0,29 3 0,-20-1 0,167-3 0,66 5 0,-258-4 0,0 0 0,0 0 0,-1 0 0,1 0 0,0 0 0,0 1 0,-1-1 0,1 1 0,0-1 0,-1 1 0,1 0 0,0 0 0,-1-1 0,1 1 0,-1 0 0,1 0 0,-1 1 0,0-1 0,0 0 0,1 0 0,-1 1 0,0-1 0,0 1 0,0-1 0,1 3 0,-2-2 0,1 1 0,-1-1 0,0 1 0,0 0 0,0-1 0,0 1 0,0-1 0,0 1 0,-1-1 0,0 1 0,1-1 0,-1 1 0,0-1 0,0 1 0,-2 2 0,0 2 0,-1 0 0,0-1 0,0 0 0,-1 0 0,0 0 0,0 0 0,0-1 0,-1 0 0,0 0 0,0 0 0,-9 5 0,-22 5-1365,22-8-5461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24575,'454'0'0,"-450"0"0,-1 0 0,1 0 0,-1 0 0,1 0 0,-1 1 0,0-1 0,1 1 0,-1 0 0,0 0 0,0 0 0,0 1 0,1-1 0,-1 1 0,-1-1 0,1 1 0,0 0 0,0 0 0,2 3 0,-4-3 0,1 1 0,-1 0 0,1-1 0,-1 1 0,0 0 0,0 0 0,0 0 0,-1 0 0,1 0 0,-1 0 0,1 0 0,-1 0 0,0 0 0,0 0 0,-1 0 0,1 0 0,0 0 0,-1 0 0,0-1 0,-2 7 0,0-1 0,0 0 0,-1 0 0,0 0 0,0-1 0,-1 0 0,0 1 0,0-1 0,0-1 0,-1 1 0,0-1 0,-1 0 0,1-1 0,-1 1 0,0-1 0,-1-1 0,-11 7 0,-13 4 0,-2-1 0,-60 16 0,19-6 0,53-16 0,-242 100 0,257-105 0,0 1 0,0 0 0,0 1 0,0 0 0,1 0 0,0 0 0,0 0 0,0 1 0,1 0 0,-7 10 0,12-16 0,0 1 0,1-1 0,-1 1 0,0 0 0,0-1 0,1 1 0,-1-1 0,0 1 0,1-1 0,-1 1 0,0-1 0,1 1 0,-1-1 0,1 1 0,-1-1 0,1 1 0,-1-1 0,1 0 0,-1 1 0,1-1 0,-1 0 0,1 1 0,-1-1 0,1 0 0,0 0 0,-1 0 0,1 1 0,0-1 0,-1 0 0,1 0 0,-1 0 0,1 0 0,0 0 0,-1 0 0,1 0 0,0 0 0,0-1 0,27 2 0,-17-3 0,0-1 0,0 0 0,0 0 0,0-1 0,-1-1 0,0 1 0,13-9 0,-12 6 0,1 1 0,-1 1 0,1 0 0,1 0 0,17-3 0,54-7 0,-9 0 0,1 4 0,112-3 0,-128 14 0,56 1 0,-113 0-105,-1-1 0,1 0 0,0 1 0,-1 0 0,1-1 0,-1 1 0,1 0 0,-1 0 0,1 1 0,-1-1 0,1 0 0,2 3 0,5 7-6721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24575,'1'0'0,"18"4"0,-14 20 0,-3-13 0,-1 1 0,0 0 0,-1 0 0,0 0 0,-1 0 0,-1 0 0,0 0 0,0 0 0,-1-1 0,-1 1 0,0-1 0,0 0 0,-1 0 0,0 0 0,-1-1 0,0 0 0,-1 0 0,-11 12 0,-62 84 0,77-104 0,0 1 0,1 0 0,-1 0 0,1 0 0,0 0 0,0 0 0,0 0 0,0 0 0,0 1 0,1-1 0,-1 1 0,1-1 0,-1 7 0,2-10 0,0 1 0,0 0 0,0 0 0,0-1 0,1 1 0,-1 0 0,0 0 0,0-1 0,1 1 0,-1 0 0,1-1 0,-1 1 0,0-1 0,1 1 0,-1 0 0,1-1 0,0 1 0,-1-1 0,1 1 0,-1-1 0,1 1 0,0-1 0,1 1 0,32 5 0,474-9-1365,-487 3-5461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24575,'81'1'0,"91"-3"0,-30-21 0,-87 17 0,66-14 0,-76 11 0,1 1 0,74-1 0,-28 8 0,92 4 0,-144 6-1365,-24-4-5461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51 253 24575,'1'0'0,"0"1"0,0-1 0,0 1 0,0-1 0,0 1 0,0-1 0,0 1 0,0 0 0,0 0 0,0-1 0,0 1 0,0 0 0,-1 0 0,1 0 0,0 0 0,0 0 0,-1 0 0,1 0 0,-1 0 0,1 0 0,-1 0 0,1 1 0,-1-1 0,0 0 0,0 0 0,0 0 0,1 3 0,3 37 0,-3-36 0,1 268 0,-4-140 0,3-127 0,-1 0 0,0 0 0,-1 0 0,1-1 0,-1 1 0,0 0 0,-1-1 0,1 1 0,-1 0 0,0-1 0,-4 7 0,5-12 0,1 0 0,-1-1 0,1 1 0,-1 0 0,1-1 0,-1 1 0,1 0 0,-1-1 0,1 1 0,-1-1 0,1 1 0,0-1 0,-1 1 0,1-1 0,0 1 0,0-1 0,-1 1 0,1-1 0,0 0 0,0 1 0,0-1 0,0 1 0,0-1 0,-1 0 0,1 1 0,0-1 0,0 1 0,0-1 0,1 0 0,-1 1 0,0-2 0,-3-25 0,3-62 0,1 53 0,-1 0 0,-2 0 0,-11-62 0,5 65 0,0 7 0,2-1 0,1 1 0,1-1 0,-1-49 0,6 69 0,-1-1 0,2 1 0,-1 0 0,1 0 0,0 0 0,0 0 0,1 0 0,0 0 0,0 0 0,1 1 0,0-1 0,0 1 0,0 0 0,1 1 0,0-1 0,0 1 0,0-1 0,1 2 0,-1-1 0,1 1 0,1-1 0,-1 2 0,14-7 0,4 2 0,0 2 0,0 1 0,0 0 0,26 0 0,-13-1 29,0-1-1,46-16 1,-55 13-319,0 2-1,0 2 1,1 0 0,54-2 0,-62 8-6536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5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 24575,'-16'2'0,"1"1"0,0 0 0,0 1 0,0 1 0,0 0 0,1 1 0,-20 11 0,4-3 0,-6 3 0,0 2 0,1 2 0,1 1 0,-49 42 0,50-35 0,-89 75 0,103-89 0,1 1 0,1 0 0,0 2 0,1 0 0,-15 22 0,-58 106 0,86-141 0,-7 12 0,3-6 0,0 1 0,1 1 0,1-1 0,-7 20 0,4 1 0,2 0 0,1 0 0,1 0 0,1 60 0,1-45 0,1-34 0,0 0 0,1 0 0,0 0 0,1 0 0,1 0 0,5 25 0,-5-35 0,0-1 0,1 1 0,-1-1 0,1 0 0,0 0 0,-1 0 0,1 0 0,0 0 0,1-1 0,-1 1 0,0-1 0,1 0 0,0 0 0,-1 0 0,1-1 0,0 1 0,0-1 0,0 0 0,0 0 0,7 1 0,9 1 0,0-1 0,34 0 0,-52-2 0,13-1 0,-1 0 0,1-1 0,0-1 0,0 0 0,-1-1 0,26-10 0,78-46 0,-42 19 0,-26 14 0,-1-1 0,51-42 0,-45 35 0,13-10 0,-43 26 0,1 0 0,32-15 0,-36 22 0,0-1 0,-1-1 0,0-1 0,26-25 0,-30 23 0,-3 3 0,0 0 0,0-1 0,-2-1 0,0 0 0,19-33 0,-4-3 0,13-28 0,-35 68 0,2-4 0,-1 0 0,0-1 0,-2 0 0,0 0 0,0 0 0,1-31 0,-6-18 0,2 125 0,-2 0 0,-15 92 0,10-107 0,-1 77 0,6-75 0,-10 67 0,-19 91 0,23-121 0,6 151 0,4-99 0,-3-111 0,-1 0 0,-1 0 0,-10 40 0,6-32 0,-3 46 0,7-50 0,-1 0 0,-12 45 0,-11 30 0,17-64 0,-1-1 0,-2 0 0,-2 0 0,-21 41 0,9-36 0,-44 54 0,-4 7 0,60-83 0,0-1 0,-1 0 0,-1-1 0,-1-1 0,0 0 0,-22 15 0,22-18 0,-24 19 0,38-33 0,1 1 0,-1 0 0,1-1 0,-1 1 0,0-1 0,0 0 0,0 0 0,0 0 0,1 0 0,-1 0 0,0-1 0,-6 1 0,8-1 0,0-1 0,-1 1 0,1-1 0,0 1 0,0-1 0,0 0 0,0 1 0,0-1 0,0 0 0,0 0 0,0 0 0,0 0 0,0 0 0,0 0 0,1 0 0,-1 0 0,0 0 0,1 0 0,-1-1 0,1 1 0,-1 0 0,1 0 0,0 0 0,-1-1 0,1 1 0,0 0 0,0-1 0,0 0 0,-3-44 0,3 40 0,0-43 0,4-135 0,3 148-127,1 0-1,1 0 0,2 1 1,28-61-1,-27 69-599,-6 12-6099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1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19 24575,'30'-9'0,"-27"7"0,-1 1 0,1 0 0,0 0 0,0 0 0,0 0 0,0 0 0,0 1 0,0-1 0,0 1 0,0 0 0,5 0 0,1 1 0,-1 1 0,1 0 0,0 0 0,-1 1 0,0 0 0,0 0 0,0 1 0,0 0 0,0 1 0,-1 0 0,9 7 0,-14-10 0,0 0 0,0 0 0,1 1 0,-2-1 0,1 1 0,0-1 0,0 1 0,-1 0 0,1 0 0,-1-1 0,0 1 0,0 0 0,0 0 0,0 0 0,-1 1 0,1-1 0,-1 0 0,1 0 0,-1 0 0,0 0 0,-1 1 0,1-1 0,-1 0 0,1 0 0,-1 0 0,0 0 0,0 0 0,0 0 0,0 0 0,-1 0 0,1 0 0,-1-1 0,-3 6 0,-2 0 0,0 0 0,-1-1 0,0 0 0,0 0 0,0 0 0,-1-1 0,0 0 0,0-1 0,-12 5 0,6-2 0,0 0 0,-22 17 0,-16 28 0,39-39 0,0 0 0,0 0 0,-26 17 0,14-7-1365,17-11-5461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1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24575,'23'-1'0,"1"-2"0,-1 0 0,0-2 0,39-12 0,12-3 0,-55 16 0,10-3 0,-1 1 0,1 2 0,40-2 0,-42 4 0,-1-1 0,1-1 0,47-14 0,24-5 0,-18 3-1365,-61 17-5461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1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626 906 24575,'2'0'0,"0"1"0,-1 0 0,1 0 0,-1 0 0,1 0 0,-1 0 0,1 0 0,-1 0 0,0 0 0,1 1 0,-1-1 0,0 1 0,0-1 0,0 1 0,0-1 0,0 1 0,1 2 0,13 29 0,-9-7 0,-1 0 0,-2 0 0,0 0 0,-2 0 0,-1 0 0,-4 36 0,1 17 0,-2-34-1365,0-29-5461</inkml:trace>
  <inkml:trace contextRef="#ctx0" brushRef="#br0" timeOffset="1">928 1 24575,'1'29'0,"1"0"0,9 37 0,-5-34 0,15 99 0,-16-104 0,-1 1 0,-1 28 0,-2-29 0,1 0 0,8 35 0,-4-25 0,-1 1 0,-2-1 0,-2 1 0,-1 0 0,-6 40 0,-19 49 0,21-112 0,-1 1 0,0-1 0,-1-1 0,-1 1 0,-14 23 0,-2 4 0,8-14-20,-1-1 0,-1-1 0,-1-1 0,-1 0 0,-2-1-1,-39 35 1,-156 108-757,168-134 785,-39 38-41,61-47-245,-1-2-1,-51 31 1,60-43 294,-17 11 176,-2-3 0,-62 25 0,63-31-1360,2 1-4669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24575,'-1'9'0,"0"0"0,-1-1 0,1 1 0,-2-1 0,1 0 0,-1 0 0,-6 11 0,-33 59 0,30-56 0,-37 81 0,35-70 0,-29 52 0,37-73 0,1 0 0,1 0 0,0 0 0,0 0 0,2 0 0,-3 18 0,-2 7 0,5-31 0,1-1 0,0 1 0,0-1 0,0 1 0,1-1 0,0 1 0,0-1 0,0 1 0,1 0 0,0-1 0,0 1 0,0-1 0,0 1 0,1-1 0,0 0 0,0 0 0,1 0 0,-1 0 0,1 0 0,0 0 0,1-1 0,-1 1 0,1-1 0,0 0 0,0 0 0,0 0 0,0-1 0,1 1 0,-1-1 0,1 0 0,0-1 0,0 1 0,0-1 0,0 0 0,1 0 0,6 2 0,21 4 0,0-1 0,1-2 0,0-1 0,0-1 0,48-3 0,-37 0 0,-25 1 0,1-1 0,0-1 0,33-6 0,-47 5 0,0 0 0,0 0 0,0-1 0,0 0 0,0 0 0,-1-1 0,0 1 0,1-2 0,-1 1 0,-1-1 0,1 1 0,-1-2 0,0 1 0,5-7 0,18-29 0,-23 32 0,1 0 0,0 0 0,1 0 0,0 0 0,0 1 0,14-11 0,-21 18 0,1 1 0,-1-1 0,1 1 0,-1-1 0,1 1 0,-1 0 0,1-1 0,-1 1 0,1 0 0,-1 0 0,1 0 0,0-1 0,-1 1 0,1 0 0,-1 0 0,1 0 0,0 0 0,-1 0 0,1 0 0,0 0 0,-1 0 0,1 0 0,0 0 0,-1 0 0,1 1 0,-1-1 0,1 0 0,0 0 0,-1 1 0,1-1 0,-1 0 0,1 0 0,0 1 0,9 23 0,-8 29 0,-4-42 0,0 0 0,-1-1 0,0 1 0,-1 0 0,0-1 0,-1 0 0,-9 15 0,7-14 0,1 1 0,1 0 0,-1 0 0,2 0 0,-5 18 0,3-1 0,-2 0 0,-19 44 0,-1 3 0,23-56 0,0 0 0,-1 27 0,-4 16 0,6-32-113,0 1 0,2 0-1,3 37 1,-1-42-799,0-5-5914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24575,'3'17'0,"0"1"0,1 0 0,0-1 0,2 0 0,0 0 0,9 17 0,-10-23 0,2 10 0,0 1 0,-1 0 0,-1 0 0,-1 0 0,2 44 0,-6-7 0,-6 62 0,1-92 0,0 0 0,-2-1 0,-2 0 0,0 0 0,-2-1 0,0 0 0,-24 38 0,19-34 0,-4 5 0,-1-1 0,-25 33 0,45-68 0,1 1 0,-1-1 0,1 0 0,0 1 0,-1-1 0,1 1 0,0-1 0,-1 1 0,1-1 0,0 1 0,0-1 0,0 1 0,0-1 0,-1 1 0,1 0 0,0-1 0,0 1 0,0-1 0,0 1 0,0-1 0,0 1 0,0 0 0,0-1 0,1 1 0,-1-1 0,0 1 0,0-1 0,0 1 0,1-1 0,-1 1 0,0-1 0,0 1 0,1-1 0,-1 1 0,0-1 0,1 0 0,-1 1 0,1-1 0,-1 1 0,1-1 0,-1 0 0,0 1 0,1-1 0,-1 0 0,1 0 0,-1 1 0,1-1 0,0 0 0,-1 0 0,1 0 0,-1 0 0,1 0 0,-1 0 0,1 0 0,-1 0 0,1 0 0,0 0 0,-1 0 0,2 0 0,43 1 0,-38-1 0,29 0 0,0-1 0,-1-2 0,1-1 0,-1-2 0,61-18 0,-74 18 0,0 1 0,-1 1 0,1 0 0,24 1 0,32-6 0,-76 8 0,25-3 0,0-1 0,0-2 0,-1 0 0,30-14 0,-46 14-66,-13 3 230,-17 0-1627,3 3-5363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24575,'0'-1'0,"1"0"0,-1 0 0,1 0 0,-1 0 0,1 0 0,0 0 0,-1 0 0,1 0 0,0 0 0,0 0 0,-1 0 0,1 1 0,0-1 0,0 0 0,0 0 0,0 1 0,0-1 0,0 1 0,0-1 0,0 1 0,1-1 0,-1 1 0,0 0 0,0 0 0,0-1 0,0 1 0,2 0 0,39-5 0,-38 5 0,64-2 0,-40 2 0,1-1 0,-1-2 0,35-7 0,-19 3 0,-1 2 0,1 2 0,0 1 0,55 6 0,5-1 0,23-5 0,136 5 0,-242 1-1365,-5 1-5461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24575,'0'-1'0,"0"-1"0,1 1 0,-1 0 0,1 0 0,-1 0 0,1 0 0,0 0 0,-1 0 0,1 0 0,0 0 0,0 1 0,0-1 0,0 0 0,0 0 0,-1 0 0,1 1 0,1-1 0,-1 1 0,0-1 0,0 1 0,0-1 0,0 1 0,0 0 0,0-1 0,0 1 0,1 0 0,1 0 0,38-5 0,-36 5 0,8 0 0,0 0 0,0 2 0,0 0 0,23 6 0,31 4 0,21 1 0,-61-8 0,0-1 0,31 0 0,90 9 0,7 0 0,-105-9-1365,-29 1-5461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24575,'11'1'0,"-1"1"0,1 0 0,-1 0 0,15 5 0,8 2 0,0-1 0,-7-2 0,1 0 0,-1-2 0,39 1 0,-41-3 0,0 0 0,35 9 0,-14-2 0,9 1-35,-29-4-408,1-2-1,43 2 1,-47-6-6383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24575,'0'-1'0,"0"0"0,1-1 0,-1 1 0,1 0 0,-1 0 0,1 0 0,0 0 0,-1 0 0,1 0 0,0 0 0,0 1 0,0-1 0,0 0 0,0 0 0,0 1 0,0-1 0,0 0 0,0 1 0,0-1 0,0 1 0,0-1 0,0 1 0,0 0 0,0-1 0,1 1 0,-1 0 0,2 0 0,38-5 0,-36 5 0,29-3 0,0 2 0,-1 2 0,1 1 0,0 1 0,38 10 0,-33-7-6,0-1 0,1-2 0,-1-1-1,54-6 1,-2 2-1328,-69 2-5492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24575,'3'73'0,"-1"-45"0,-1 1 0,-2-1 0,0 1 0,-7 33 0,3-45 0,-1-1 0,-1 1 0,-10 18 0,-15 39 0,25-56 0,-1 0 0,-13 23 0,0 1 0,3-8-18,14-27-150,-1 0-1,2 1 1,-1 0 0,1-1-1,0 1 1,1 1-1,-2 7 1,1 4-6658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5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0,0-1 0,0 1 0,0-1 0,0 1 0,0 0 0,0-1 0,0 1 0,-1 0 0,1 0 0,0 0 0,0 0 0,0 0 0,-1 0 0,1 0 0,-1 0 0,1 0 0,-1 0 0,1 0 0,-1 0 0,1 0 0,-1 0 0,0 0 0,0 1 0,1-1 0,-1 2 0,4 38 0,-4-36 0,3 34 0,2 0 0,1 0 0,16 50 0,-16-59 0,-1 0 0,-1 0 0,-1 1 0,-4 58 0,0-50 0,2-1 0,7 55 0,28 111 0,-30-106 0,-6-80 0,0 0 0,1 0 0,1-1 0,1 1 0,0 0 0,11 29 0,-9-31 0,0 1 0,-1 0 0,-1 0 0,0 0 0,-1 0 0,-1 21 0,4 33 0,-5-71 0,0 0 0,0 0 0,0 0 0,0 1 0,0-1 0,0 0 0,0 0 0,-1 1 0,1-1 0,0 0 0,1 0 0,-1 0 0,0 1 0,0-1 0,0 0 0,0 0 0,0 1 0,0-1 0,0 0 0,0 0 0,0 0 0,0 1 0,0-1 0,1 0 0,-1 0 0,0 0 0,0 0 0,0 1 0,0-1 0,1 0 0,-1 0 0,0 0 0,0 0 0,0 0 0,1 0 0,-1 1 0,0-1 0,0 0 0,0 0 0,1 0 0,-1 0 0,0 0 0,0 0 0,0 0 0,1 0 0,-1 0 0,0 0 0,0 0 0,1 0 0,-1 0 0,0 0 0,0 0 0,0 0 0,1-1 0,11-13 0,7-24 0,-10 15 0,2-1 0,0 1 0,21-30 0,-23 38 0,11-14-1365,-11 16-5461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1 24575,'-4'1'0,"1"1"0,-1-1 0,0 1 0,0 0 0,1 0 0,-1 0 0,1 1 0,0-1 0,-6 6 0,-9 6 0,5-6 0,1 2 0,0-1 0,0 2 0,1-1 0,-14 18 0,16-18 0,-42 48 0,-40 43 0,61-68 0,2 1 0,-39 60 0,38-51 0,9-11 0,-19 41 0,18-32 0,-30 75 0,15-31 0,0-3 0,2 2 0,5 2 0,-27 127 0,49-164 0,3 1 0,4 99 0,2-61 0,-2-84-91,-1 0 0,1 0 0,0 0 0,1-1 0,-1 1 0,1 0 0,0 0 0,0 0 0,0-1 0,0 1 0,0-1 0,1 1 0,0-1 0,3 5 0,5 3-6735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24575,'90'-2'0,"98"4"0,-178 0 0,-1 1 0,1-1 0,-1 1 0,0 1 0,0 0 0,0 0 0,0 1 0,0 0 0,7 7 0,20 10 0,-32-20 0,0 0 0,-1 0 0,1 0 0,-1 0 0,0 1 0,0-1 0,0 1 0,0 0 0,0 0 0,-1 0 0,1 1 0,-1-1 0,0 1 0,0-1 0,0 1 0,0-1 0,-1 1 0,1 0 0,-1 0 0,0 0 0,1 6 0,-2-6 0,-1 0 0,1-1 0,-1 1 0,1 0 0,-1-1 0,0 1 0,0-1 0,0 1 0,-1-1 0,1 1 0,-1-1 0,0 0 0,0 0 0,0 0 0,-1 0 0,1 0 0,0 0 0,-1-1 0,0 1 0,0-1 0,0 0 0,0 1 0,-5 1 0,-106 61 0,14-15 0,89-45 0,0 0 0,-1-1 0,1 0 0,-1-1 0,-12 2 0,12-3 0,0 1 0,0 0 0,0 1 0,-12 5 0,24-9 0,0 0 0,-1 0 0,1 0 0,0 0 0,-1 0 0,1 1 0,0-1 0,0 0 0,-1 0 0,1 0 0,0 0 0,-1 0 0,1 0 0,0 0 0,0 1 0,-1-1 0,1 0 0,0 0 0,0 0 0,-1 1 0,1-1 0,0 0 0,0 0 0,0 0 0,-1 1 0,1-1 0,0 0 0,0 1 0,0-1 0,0 0 0,0 0 0,0 1 0,0-1 0,0 0 0,-1 1 0,1-1 0,0 0 0,0 0 0,0 1 0,0-1 0,1 0 0,-1 1 0,0-1 0,0 0 0,0 1 0,0-1 0,0 0 0,0 0 0,0 1 0,0-1 0,1 0 0,-1 1 0,21 6 0,29-2 0,587-6 0,-589-7 0,-41 6 0,0 0 0,0 1 0,0 0 0,0 0 0,11 0 0,-18 1 0,1 0 0,-1 0 0,1 0 0,-1 1 0,1-1 0,-1 0 0,0 0 0,1 0 0,-1 0 0,1 0 0,-1 1 0,1-1 0,-1 0 0,1 0 0,-1 1 0,0-1 0,1 0 0,-1 1 0,0-1 0,1 0 0,-1 1 0,0-1 0,1 1 0,-1-1 0,0 0 0,0 1 0,0-1 0,1 1 0,-1-1 0,0 1 0,0-1 0,0 1 0,0 0 0,-5 20 0,-18 15 0,16-29 0,0 0 0,0-1 0,-1 0 0,1 0 0,-1 0 0,-17 7 0,-15 12 0,22-14 0,0-2 0,0 0 0,0-2 0,-1 1 0,-1-2 0,-34 6 0,-24 9 0,-79 17 0,68-20 0,-58 11 0,78-23-1365,48-6-5461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24575,'2'5'0,"0"1"0,-1-1 0,2 0 0,-1 1 0,1-1 0,-1 0 0,1 0 0,5 5 0,0 2 0,-2-1 0,0-1 0,1 1 0,1-2 0,0 1 0,0-1 0,16 14 0,-18-19 0,-1-1 0,1 1 0,0-1 0,1 0 0,-1 0 0,0 0 0,1-1 0,0 0 0,-1-1 0,1 1 0,0-1 0,0-1 0,9 1 0,5-1 0,-1-1 0,0-1 0,0 0 0,0-2 0,0 0 0,29-11 0,-40 12 0,0-1 0,0-1 0,0 1 0,0-1 0,-1-1 0,0 0 0,0 0 0,0 0 0,-1-1 0,0 0 0,0-1 0,-1 1 0,0-1 0,0-1 0,4-9 0,13-25 0,-14 29 0,-1-1 0,-1-1 0,0 1 0,0-1 0,-2 0 0,0-1 0,-1 0 0,4-33 0,-8 23 0,-1 22 0,0-1 0,1 1 0,0 0 0,0 0 0,0 0 0,1 0 0,-1 0 0,1 0 0,0 0 0,1 0 0,-1 0 0,1 0 0,0 0 0,4-7 0,-5 12 0,0-1 0,0 0 0,-1 1 0,1 0 0,0-1 0,0 1 0,0-1 0,-1 1 0,1 0 0,0 0 0,0-1 0,0 1 0,0 0 0,0 0 0,0 0 0,0 0 0,-1 0 0,1 0 0,0 0 0,0 0 0,0 0 0,0 1 0,0-1 0,0 0 0,-1 1 0,1-1 0,0 0 0,0 1 0,0-1 0,-1 1 0,1-1 0,0 1 0,-1 0 0,1-1 0,0 1 0,-1 0 0,1-1 0,-1 1 0,1 0 0,-1 0 0,1 1 0,24 38 0,-21-33 0,-1-1 0,4 5 0,-1 0 0,0 0 0,-1 0 0,0 0 0,-1 1 0,0 0 0,0 0 0,-2 0 0,0 0 0,2 23 0,-3 2 0,-2 0 0,-2 0 0,-10 52 0,10-75 0,-1 1 0,0-1 0,-2 0 0,1 0 0,-2-1 0,0 0 0,0 0 0,-1 0 0,-1-1 0,0 0 0,-15 14 0,2-3-120,13-13 16,-1 1 1,0-1-1,0-1 0,-1 0 0,0 0 1,0-1-1,-1-1 0,0 0 0,-1 0 0,0-2 1,-17 7-1,12-9-6722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24575,'0'-1'0,"1"0"0,-1 0 0,1 0 0,-1 0 0,1 0 0,0 0 0,-1 0 0,1 0 0,0 0 0,0 0 0,-1 0 0,1 1 0,0-1 0,0 0 0,0 1 0,0-1 0,0 0 0,0 1 0,0-1 0,0 1 0,1-1 0,-1 1 0,0 0 0,0 0 0,0-1 0,0 1 0,2 0 0,38-5 0,-36 5 0,49-2 0,-26 2 0,1-2 0,51-10 0,-53 7 0,48-3 0,23-4 0,-62 5 0,61-1 0,6-2 0,-55 4-682,86 2-1,-112 4-6143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24575,'1'0'0,"0"1"0,0-1 0,0 0 0,0 1 0,0-1 0,-1 1 0,1-1 0,0 1 0,0 0 0,0-1 0,0 1 0,-1 0 0,1-1 0,0 1 0,0 0 0,-1 0 0,1 0 0,-1 0 0,1 0 0,-1-1 0,1 1 0,-1 0 0,0 0 0,1 0 0,-1 0 0,0 0 0,1 2 0,4 35 0,-4-26 0,21 91 0,-13-64 0,-1 0 0,-2 1 0,1 45 0,-6-63 42,1 0 0,6 25 0,2 13-1533,-8-39-5335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24575,'-8'3'0,"1"-1"0,0 1 0,-1 0 0,1 1 0,0-1 0,0 2 0,1-1 0,0 1 0,-8 6 0,12-9 0,-7 6 0,1 0 0,0 1 0,0 0 0,1 0 0,0 1 0,1 0 0,0 0 0,0 0 0,1 1 0,0 0 0,1 0 0,0 0 0,1 1 0,-2 14 0,1 2 0,0 0 0,2 0 0,1 0 0,5 53 0,-2-74 0,1 0 0,0 0 0,0 0 0,0-1 0,1 1 0,0-1 0,0 0 0,0 0 0,1 0 0,0-1 0,0 1 0,8 5 0,15 19 0,-23-24 0,1-1 0,0 0 0,0 0 0,1 0 0,-1-1 0,1 0 0,0 0 0,10 3 0,-7-3 0,-1 1 0,0 0 0,1 1 0,8 7 0,-11-8 0,-1-1 0,1 0 0,0 0 0,0 0 0,1-1 0,-1 0 0,1 0 0,9 1 0,67 12 0,-67-14 0,35 3 0,0-2 0,56-5 0,-23 0 0,-82 3 0,1-1 0,-1 0 0,0-1 0,1 1 0,-1 0 0,0-1 0,0 0 0,0 0 0,0 0 0,1 0 0,-1 0 0,0 0 0,-1-1 0,1 0 0,0 1 0,0-1 0,-1 0 0,1-1 0,4-4 0,-5 4 0,0-1 0,0 0 0,0 0 0,-1 0 0,0 0 0,1-1 0,-1 1 0,-1 0 0,1 0 0,-1-1 0,1 1 0,-1-1 0,0 1 0,-2-8 0,1 7 0,-1-1 0,1 1 0,-1 0 0,-1 1 0,1-1 0,0 0 0,-1 0 0,0 1 0,0 0 0,-1 0 0,1-1 0,-1 2 0,0-1 0,0 0 0,0 1 0,-6-4 0,-30-32 0,37 35 0,-1 0 0,0 1 0,0-1 0,0 1 0,-1-1 0,1 1 0,-1 1 0,0-1 0,1 1 0,-1-1 0,0 2 0,-1-1 0,1 0 0,0 1 0,0 0 0,-1 0 0,-6 0 0,-16 0 0,0 0 0,-34 5 0,9-1 0,37-3 0,0 0 0,0 1 0,0 1 0,0 0 0,1 2 0,-1-1 0,1 2 0,-28 11 0,14-3 0,22-11 0,1 0 0,0 1 0,0 0 0,0 0 0,1 0 0,-1 1 0,1-1 0,-1 1 0,1 1 0,0-1 0,1 1 0,-8 9 0,10-12-29,-3 5-104,-1 1-1,1-1 0,0 1 1,1 1-1,-1-1 0,2 0 1,-1 1-1,1 0 1,-3 18-1,4-7-6692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24575,'3'0'0,"-1"0"0,0 1 0,0-1 0,0 0 0,1 1 0,-1 0 0,0-1 0,0 1 0,0 0 0,0 0 0,0 0 0,0 0 0,0 1 0,-1-1 0,1 0 0,0 1 0,-1-1 0,1 1 0,1 2 0,0 0 0,1 1 0,-1 0 0,-1 1 0,1-1 0,-1 0 0,0 1 0,2 6 0,0 7 0,0 0 0,-2 0 0,1 31 0,-4-25 0,-2 0 0,0-1 0,-2 1 0,-10 30 0,9-35 0,1 1 0,0 0 0,1 0 0,2 0 0,0 1 0,1 25 0,2-45 0,-1 1 0,1 0 0,0 0 0,-1-1 0,1 1 0,1-1 0,-1 1 0,0-1 0,1 1 0,-1-1 0,1 0 0,-1 0 0,1 0 0,0 0 0,0 0 0,0 0 0,0 0 0,1 0 0,-1-1 0,0 1 0,1-1 0,-1 0 0,1 0 0,-1 0 0,1 0 0,0 0 0,-1 0 0,1-1 0,0 1 0,4-1 0,12 2 0,0-1 0,0-1 0,30-4 0,-15 2 0,-9 1-1365,-3 1-5461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24575,'18'-1'0,"0"1"0,-1 0 0,1 2 0,0 0 0,-1 1 0,0 0 0,1 2 0,-1 0 0,-1 1 0,1 0 0,20 13 0,-27-14 0,0-1 0,0 0 0,0 0 0,1-1 0,-1 0 0,1-1 0,0 0 0,16 1 0,96-5 0,-55-1 0,-41 3 0,0-1 0,0-1 0,0-2 0,-1-1 0,1-1 0,-2-1 0,46-18 0,38-11-1365,-93 30-5461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0,4 0 0,2 0 0,1 0 0,0 0 0,0 0 0,0 0 0,0 0 0,-5 0-8191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24575,'52'-1'-2993,"-29"-1"3326,0 2-1,0 0 1,0 1 0,0 1-1,-1 1 1,1 2-1,-1 0 1,40 15-1,-24-5-332,0-2 0,44 9 0,-48-13 0,-1-3 0,1-2 0,0-1 0,0-1 0,61-6 0,-7 2 0,-39 2 0,7 1 0,0-3 0,85-12 0,-66 4-1365,-54 9-5461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24575,'-2'0'0,"-1"0"0,1 1 0,-1-1 0,0 1 0,1 0 0,-1-1 0,1 1 0,0 1 0,-1-1 0,1 0 0,0 0 0,-1 1 0,1 0 0,0-1 0,0 1 0,0 0 0,1 0 0,-1 0 0,0 0 0,1 0 0,-1 0 0,1 0 0,0 1 0,0-1 0,0 1 0,-2 4 0,-2 9 0,1 0 0,0 1 0,-2 21 0,-1 1 0,-6 9 0,2 0 0,3 1 0,-5 93 0,13-117 0,0 61 0,-14 111 0,4-87-305,8 192-1,4-144 164,-2-124 142,0 71 0,15 124 0,85 277 0,-71-413 0,4 0 0,4-3 0,91 162 0,-21-76-67,-88-150 53,2 0 1,0-1 0,2-1-1,31 26 1,-28-32 124,0-2 0,1-1 0,1-1-1,0-1 1,1-1 0,1-2 0,55 12 0,-51-16-111,0-2 0,1-1 0,-1-2 0,1-2 0,35-4 0,-60 4 0,-1-1 0,1 1 0,0-2 0,0 1 0,-1-1 0,0-1 0,17-8 0,-21 9 0,-1 0 0,0 0 0,1 0 0,-1 0 0,0 0 0,-1-1 0,1 0 0,-1 0 0,1 0 0,-1 0 0,-1-1 0,1 1 0,0-1 0,-1 0 0,0 1 0,2-8 0,2-12-341,0-1 0,-1-1-1,1-48 1,-5 52-6485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24575,'25'1'0,"0"-2"0,-1-1 0,1 0 0,-1-2 0,1-1 0,45-16 0,-51 15 0,0 1 0,0 1 0,29-3 0,16-3 0,-16-1 0,-20 4 0,1 0 0,-1 3 0,31-2 0,-48 5-341,0 0 0,0 0-1,21-6 1,-16 2-6485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2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24575,'-1'10'0,"-1"0"0,0 0 0,0 0 0,-1 0 0,0-1 0,-1 0 0,-5 12 0,-15 43 0,15-17 0,1 2 0,3-1 0,0 59 0,4-89 0,0-1 0,-2 1 0,-5 19 0,5-27 0,0 0 0,1 0 0,0 0 0,1 0 0,0 0 0,0 1 0,1-1 0,1 0 0,0 1 0,0-1 0,1 0 0,5 18 0,-5-25 0,1 1 0,-1-1 0,1 0 0,0 0 0,0 0 0,0-1 0,1 1 0,-1-1 0,0 1 0,1-1 0,0 0 0,-1-1 0,1 1 0,0-1 0,0 1 0,0-1 0,0 0 0,0-1 0,0 1 0,0-1 0,0 0 0,5 0 0,5 1 0,0-1 0,0-1 0,1 0 0,-1-1 0,17-4 0,-12-1 0,0 0 0,-1 0 0,0-2 0,-1 0 0,1-1 0,-2-1 0,0-1 0,0 0 0,-1-1 0,0-1 0,-1 0 0,23-31 0,-33 38 0,-1 0 0,0-1 0,0 1 0,-1-1 0,1 1 0,-2-1 0,1 0 0,-1 0 0,0 0 0,-1 0 0,0-11 0,6-48 0,-1 40 0,-5 22 0,0 1 0,1-1 0,-1 0 0,1 0 0,0 0 0,1 0 0,-1 1 0,1-1 0,0 1 0,0-1 0,6-7 0,-8 16 0,1 1 0,-1-1 0,0 1 0,0-1 0,0 1 0,0-1 0,-1 1 0,-2 7 0,2-6 0,-2 8 0,0 0 0,-2-1 0,1 0 0,-11 21 0,-11 33 0,-25 59 0,41-89-682,-16 40-1,20-62-6143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24575,'7'0'0,"0"1"0,1-1 0,-1 1 0,0 0 0,0 1 0,0-1 0,0 1 0,0 1 0,0 0 0,-1 0 0,1 0 0,-1 0 0,7 6 0,-8-6 0,-1 1 0,0 0 0,0 0 0,-1 1 0,1-1 0,-1 1 0,0 0 0,0-1 0,-1 2 0,1-1 0,-1 0 0,0 0 0,0 1 0,-1-1 0,0 1 0,0-1 0,1 9 0,23 161 0,-14-107 0,-6-43 0,-1-1 0,1 36 0,-5-34 0,0 13 0,0 0 0,3 1 0,1-1 0,15 61 0,-3-42 0,-2 2 0,7 68 0,2-2 0,-22-124 0,-1 0 0,0 0 0,0 0 0,1 0 0,-1 0 0,1 0 0,0-1 0,0 1 0,-1 0 0,1 0 0,1 0 0,-1-1 0,0 1 0,0 0 0,3 2 0,-3-3 0,0-1 0,-1 0 0,1 1 0,0-1 0,0 0 0,0 0 0,-1 0 0,1 1 0,0-1 0,0 0 0,0 0 0,0 0 0,-1 0 0,1 0 0,0-1 0,0 1 0,0 0 0,-1 0 0,1-1 0,0 1 0,0 0 0,0-1 0,-1 1 0,1 0 0,0-1 0,0 0 0,2-2 0,0 0 0,0 0 0,0 0 0,0 0 0,0 0 0,-1-1 0,0 1 0,0-1 0,0 0 0,0 0 0,0 0 0,-1 0 0,2-7 0,0-6 0,0 0 0,-1 0 0,-2 0 0,1 0 0,-2-1 0,0 1 0,-1 0 0,-1 0 0,-1 1 0,0-1 0,-1 1 0,-12-28 0,2 8 0,3-2 0,-16-75 0,24 93 0,-38-128-7495,24 92 9015,2-2 4455,9 32-5975,2 2 0,-2 0 0,0 0 0,-2 1 0,-21-42 0,24 53 0,1 0 0,0-1 0,1 1 0,-4-16 0,-8-25 0,15 52 0,1 0 0,0 0 0,0 0 0,-1 0 0,1 0 0,0 0 0,0 1 0,0-1 0,0 0 0,0 0 0,0 0 0,0 0 0,1 0 0,-1 0 0,0 0 0,0 0 0,1 1 0,-1-1 0,0 0 0,1 0 0,-1 0 0,1 1 0,-1-1 0,1 0 0,0 0 0,-1 1 0,1-1 0,0 1 0,-1-1 0,1 0 0,0 1 0,0-1 0,-1 1 0,1 0 0,0-1 0,0 1 0,0 0 0,0-1 0,-1 1 0,1 0 0,0 0 0,0 0 0,0 0 0,0 0 0,0 0 0,0 0 0,1 0 0,58 0 0,-47 1 0,665 3-1111,-391-5-61,-23-14-788,-102 3 1807,452-54-1689,-423 41 1455,97-7-9,292 5 0,-226 12 396,25-14 1072,99 21-108,-272 11-698,257 16-266,74-11 0,-309-11 0,-133 4 0,336-17 0,-232 6 0,-139 9 0,-1-2 0,97-17 0,-98 10 0,0 3 0,97 0 0,-45 4 0,95-22 578,-131 14-187,103-3 0,12 1 247,9 1 203,-143 13-572,0 0 400,-1-1 0,104-16 0,-126 11-669,-1 2 0,0 2 0,41 2 0,-40 0 0,0-1 0,-1-1 0,34-6 0,-47 2 0,-1 0 0,0-1 0,0-1 0,28-16 0,-31 15 0,0 0 0,0 2 0,1 0 0,0 0 0,0 1 0,0 1 0,19-3 0,56 3 0,-52 3 0,62-9 0,-81 6 0,43-8 0,0 2 0,81-1 0,-86 9 0,80-14 0,-102 11 0,-17 4 0,-1-2 0,1 0 0,-1-1 0,0-1 0,25-10 0,-29 10 0,1 0 0,0 1 0,23-3 0,-24 4 0,1 1 0,-1-2 0,0 0 0,17-7 0,-17 5 0,1 1 0,0 0 0,0 1 0,0 1 0,0 0 0,0 1 0,1 0 0,-1 1 0,1 1 0,-1 0 0,1 1 0,-1 1 0,0 0 0,28 9 0,-36-8 0,-1 0 0,0 1 0,-1 0 0,1 0 0,-1 0 0,1 1 0,-1-1 0,-1 1 0,6 8 0,28 28 0,-11-21 0,-2 1 0,0 1 0,-1 1 0,36 47 0,-26-33 0,-27-31 0,0 1 0,0-1 0,-1 1 0,0 0 0,0 0 0,7 15 0,-3-3 0,1-1 0,15 21 0,-15-23 0,0 0 0,0 0 0,8 24 0,-7-11 0,2 2 0,-1 1 0,-2 0 0,-1 1 0,-2 1 0,-1-1 0,3 55 0,-8-50 0,3 0 0,1 0 0,13 51 0,-7-43 0,-10-42 0,8 42 0,21 58 0,14 62 0,-33-117 0,-11-48 0,0 0 0,0 1 0,1-1 0,-1 0 0,0 1 0,0-1 0,-1 0 0,1 0 0,0 1 0,0-1 0,-1 0 0,1 0 0,0 1 0,-1-1 0,0 0 0,1 0 0,-1 0 0,0 0 0,1 0 0,-1 1 0,0-1 0,0-1 0,0 1 0,0 0 0,0 0 0,0 0 0,0 0 0,0-1 0,0 1 0,0 0 0,0-1 0,-1 1 0,1-1 0,0 0 0,0 1 0,-1-1 0,1 0 0,0 0 0,0 0 0,-2 0 0,-9 2 0,1-1 0,-1-1 0,-18-1 0,18 1 0,-42-2-35,-396 1-1051,291 13 501,-67 2-1162,123-13 212,-496 26 781,111 1-2429,219-19 3258,-504 65-75,363-22-1228,226-31 861,-495 44 1976,571-55-451,-120 5 2457,54-3-2543,-2 0 24,-578-13 799,724 3-1895,1 1 0,-1 2 0,-38 10 0,34-7 0,-67 8 0,-118 13-407,76-7 191,-1 0 216,72-10 0,0-2 0,-75-1 0,130-10-5,-76 0-368,-150 17-1,-58 14 293,245-26 404,-57-1-1,68-4-51,0 3-1,-72 10 0,86-7-270,-1-2 0,-55-2 0,-13 1 0,31 10 0,-13 1 0,39-14 0,0-1 0,-79-15 0,85 13 0,0 1 0,-68 4 0,59 1 0,-49-4 0,27-11 0,50 9 0,0 0 0,-29-1 0,-450 4 0,239 3 0,242-1 0,1 0 0,0 2 0,-21 4 0,-34 6 0,13-2 0,51-9 0,0 0 0,-1 0 0,1-1 0,0 1 0,-1-1 0,1-1 0,-1 1 0,1-1 0,-1 0 0,1-1 0,-1 0 0,1 0 0,-1 0 0,1 0 0,0-1 0,0 0 0,-9-4 0,-16-16 0,1-1 0,0-1 0,-31-34 0,-39-18 0,72 51 0,16 16 0,0-2 0,1 0 0,0 0 0,1-1 0,-16-25 0,-10-10 0,30 40 0,0 0 0,0-1 0,1 0 0,-1 0 0,2 0 0,-1 0 0,-3-11 0,-49-187 0,45 155 0,5 12 0,3 1 0,0-1 0,3 1 0,5-56 0,-1-2 0,-3 80 0,-1 5 0,1-1 0,0 1 0,1 0 0,1 0 0,4-21 0,-5 29 0,1 1 0,-1-1 0,0 0 0,1 0 0,0 1 0,-1-1 0,1 1 0,0-1 0,0 1 0,1 0 0,-1 0 0,0 0 0,1 0 0,-1 0 0,1 1 0,0-1 0,0 1 0,-1-1 0,1 1 0,0 0 0,0 0 0,0 1 0,0-1 0,0 0 0,0 1 0,4 0 0,56-4 5,87 7-1,-31 0-134,135-5-1105,296 5-1799,-378 9 2591,36 1 529,-158-12-150,450 21-2662,94 16 2726,-381-30 0,500 39-1344,35-12 1344,-492-22 27,-4 0 60,389-15 5698,-610 0-5198,1-3-1,-1 0 0,0-2 0,45-16 0,12-6-563,75-22 5,-152 46-28,1 1 0,-1-2 0,0 1 0,0-2 0,17-12 0,16-10 0,-20 16 0,0 0 0,1 2 0,0 0 0,1 2 0,0 1 0,51-9 0,139-30 0,-64 12-209,-111 23-11,0 2 0,74-9 0,149-4-930,205-6-1840,-162 17 2774,11 0-74,-249 13 229,-15 1 1091,0-3 0,0-1 0,63-13 0,-66 7-721,-38 7-165,-1-1-1,0 0 0,1-1 1,-1 0-1,0-1 0,-1-1 1,16-7-1,20-13-143,95-38 0,78-3 0,-34 15 0,-178 48 0,9-4 0,0 1 0,0 1 0,0 0 0,0 2 0,29-4 0,-42 7 0,0 0 0,0 1 0,0-1 0,1 1 0,-1-1 0,0 1 0,0 1 0,0-1 0,0 0 0,-1 1 0,1 0 0,0 0 0,-1 0 0,1 0 0,-1 1 0,1-1 0,-1 1 0,0 0 0,0 0 0,-1 0 0,1 0 0,0 0 0,-1 1 0,0-1 0,0 1 0,0 0 0,0 0 0,-1 0 0,2 5 0,1-1 0,0 0 0,1 0 0,-1 0 0,1 0 0,1-1 0,0 0 0,7 7 0,-7-8 0,0 0 0,-1 0 0,0 0 0,0 0 0,-1 1 0,0 0 0,0 0 0,-1 0 0,1 0 0,3 14 0,-3-5 0,1 0 0,1-1 0,0 0 0,10 17 0,-9-20 0,-1 0 0,-1 0 0,0 0 0,0 0 0,-1 1 0,-1 0 0,0 0 0,1 16 0,8 104 0,2 37 0,-13-134 0,10 50 0,1 28 0,-11-64 0,-4 192 0,0-218 0,-2 0 0,-1 0 0,0-1 0,-2 0 0,-1 0 0,-1 0 0,0-1 0,-2-1 0,-28 39 0,40-59-37,0-1 0,0 1 1,-1 0-1,1-1 0,-1 1 0,1 0 0,-1-1 0,1 1 0,-1 0 0,1-1 0,-1 1 0,0-1 1,1 1-1,-1-1 0,0 0 0,1 1 0,-1-1 0,0 1 0,0-1 0,1 0 0,-1 0 0,0 0 1,0 1-1,1-1 0,-1 0 0,0 0 0,0 0 0,0 0 0,1 0 0,-1 0 0,0 0 0,0-1 1,0 1-1,1 0 0,-1 0 0,-1-1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1361 2 24575,'-98'-2'0,"-108"5"0,183 1 0,0 0 0,0 2 0,-43 17 0,1 0 0,29-10 0,0 2 0,2 2 0,0 1 0,1 2 0,-37 29 0,11-9 0,-29 28-67,20-12-456,55-45 523,0 0 0,1 1 0,1 1 0,-1 0 0,2 0 0,0 1 0,1 1 0,-10 19 0,-3 13 0,-24 69 0,34-71 99,1 0-1,3 0 0,2 1 1,1 0-1,3 49 0,1-67-98,0 14 0,7 60 0,-4-88 0,0 0 0,2 1 0,0-1 0,0 0 0,1-1 0,1 1 0,14 23 0,1 2 0,27 38 0,-45-72 0,1-1 0,-1 0 0,1 1 0,0-2 0,0 1 0,0 0 0,1-1 0,-1 0 0,1 0 0,0 0 0,0-1 0,10 4 0,-13-5 0,1-1 0,-1 0 0,1 0 0,-1 0 0,0-1 0,1 1 0,-1 0 0,1-1 0,-1 1 0,0-1 0,0 0 0,1 0 0,-1 0 0,0 0 0,0 0 0,0-1 0,0 1 0,0-1 0,0 1 0,-1-1 0,1 0 0,0 1 0,-1-1 0,1 0 0,-1 0 0,0 0 0,2-3 0,5-8 0,-1-1 0,12-29 0,-14 31 0,24-67 0,30-133 0,-56 197 0,0-1 0,-1 0 0,0 1 0,-2-31 0,1 42 0,-2 1 0,1-1 0,0 1 0,-1-1 0,1 1 0,-1-1 0,0 1 0,0 0 0,0-1 0,-1 1 0,1 0 0,-1 0 0,0 0 0,0 0 0,0 0 0,0 0 0,0 0 0,0 1 0,-1-1 0,0 1 0,1 0 0,-1 0 0,0 0 0,0 0 0,0 0 0,0 1 0,-7-3 0,-34-6 0,0 2 0,0 2 0,-1 1 0,0 3 0,-83 6 0,122-3 0,1 0 0,-1 0 0,1 0 0,0 1 0,0 0 0,-1 0 0,1 0 0,0 1 0,0 0 0,1-1 0,-1 2 0,1-1 0,-1 0 0,-3 6 0,1-2 0,1 0 0,0 1 0,1 0 0,0 0 0,0 1 0,0-1 0,-5 16 0,4-6 0,1-1 0,1 2 0,0-1 0,2 0 0,0 1 0,1 0 0,2 36 0,0-48-136,0-1-1,1 1 1,0-1-1,0 1 1,1-1-1,0 0 1,0 0-1,0 0 0,7 10 1,-1-3-6690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24575,'454'0'0,"-429"1"0,0 1 0,28 7 0,44 4 0,-67-11-455,1 1 0,34 7 0,-43-5-6371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24575,'81'1'0,"90"-3"0,-103-10 0,-49 8 0,0 0 0,26 0 0,-28 3 0,12 1 0,0-2 0,-1-1 0,31-7 0,-29 5 0,1 1 0,39-1 0,40-6 0,-14 1 0,-65 7 0,53-9 0,-42 5 0,0 2 0,0 2 0,0 2 0,82 8 0,-120-7-124,1 1 0,0 0 0,0 0 0,-1 0 0,1 0 0,-1 1-1,1 0 1,-1 0 0,1 0 0,4 4 0,3 4-6702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24575,'0'2'0,"1"-1"0,0 1 0,0 0 0,0-1 0,0 1 0,0-1 0,0 0 0,0 1 0,0-1 0,1 0 0,-1 0 0,1 1 0,-1-1 0,1 0 0,-1 0 0,1-1 0,2 2 0,29 14 0,-15-11 0,0-1 0,36 3 0,-37-5 0,0 0 0,-1 1 0,1 1 0,20 7 0,-19-5 2,0 0 0,1-2 0,-1 0 0,1-1 0,29 2 0,101-7-156,-60-1-356,311 3-203,-376 0-6113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24575,'0'454'0,"-10"-402"0,8-46 0,0-1 0,1 1 0,-1 0 0,1 0 0,1 0 0,-1 1 0,1-1 0,0 0 0,1 11 0,-1-16 0,1 0 0,-1 1 0,1-1 0,-1 0 0,1 0 0,-1 0 0,1 0 0,-1 0 0,1 0 0,0 0 0,0 0 0,0 0 0,-1 0 0,1 0 0,0 0 0,0 0 0,0-1 0,0 1 0,1 0 0,-1-1 0,0 1 0,0-1 0,0 1 0,0-1 0,0 0 0,3 1 0,-1-1 0,0 0 0,1 0 0,-1-1 0,0 1 0,0-1 0,1 1 0,-1-1 0,0 0 0,0-1 0,3 0 0,9-6 0,-1 0 0,0-1 0,13-11 0,-25 19 0,20-19 0,0 0 0,36-45 0,-25 27 0,-33 37 0,1 0 0,0 1 0,-1-1 0,1 0 0,-1 1 0,1-1 0,0 0 0,0 1 0,-1-1 0,1 1 0,0-1 0,0 1 0,0-1 0,-1 1 0,1 0 0,0 0 0,0-1 0,0 1 0,0 0 0,0 0 0,0 0 0,0 0 0,0 0 0,-1 0 0,1 0 0,0 0 0,0 0 0,0 0 0,0 1 0,0-1 0,0 0 0,0 1 0,-1-1 0,1 0 0,0 1 0,0-1 0,0 1 0,-1-1 0,1 1 0,0 0 0,-1-1 0,1 1 0,0 0 0,-1-1 0,1 1 0,-1 0 0,1 0 0,-1 0 0,0-1 0,1 1 0,-1 0 0,0 0 0,0 0 0,1 2 0,18 60 0,-15-49 0,39 172 0,-35-151-273,-3 0 0,0 1 0,-3 0 0,-2 52 0,0-66-6553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24575,'53'-19'0,"1"12"0,0 3 0,103 6 0,-46 1 0,140-3-1365,-229 0-5461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24575,'1'5'0,"0"0"0,0 0 0,0 0 0,0 0 0,1 0 0,0-1 0,0 1 0,0 0 0,0-1 0,6 8 0,14 33 0,-18-28 0,4 13 0,-1 0 0,-2 1 0,4 58 0,-9-71 0,0 1 0,0-1 0,-2 0 0,0 0 0,-1 0 0,-1 0 0,-1-1 0,-14 34 0,12-34-1365,2-1-5461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5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1738 1 24575,'4'0'0,"10"0"0,-1 0 0,1 0 0,-1 2 0,24 4 0,-33-4 0,1 0 0,0 0 0,0 0 0,-1 1 0,1 0 0,-1-1 0,0 2 0,0-1 0,0 0 0,0 1 0,-1 0 0,1 0 0,-1 0 0,0 0 0,4 7 0,13 20 0,-14-23 0,0 1 0,-1 0 0,0 0 0,0 0 0,-1 0 0,0 1 0,3 14 0,7 35-46,6 23-162,-4 1-1,-4 0 1,3 97-1,-14 8-154,-4 279-2994,-2-409 3357,-3 0 0,-26 96 0,10-54 0,-10 44-792,-6-2 1,-65 153 0,-119 287-370,-54 127-396,-14-16 1557,230-537-176,-75 159-341,-8 21 634,98-217 128,-87 161-1,100-221-116,-263 495 748,296-550-875,-36 74 1254,5 2 1,-24 88-1,51-142-627,1 0 0,2 0 0,1 53 0,2-58-6323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55 24575,'1'-2'0,"-1"-1"0,1 1 0,-1-1 0,1 1 0,0 0 0,0-1 0,0 1 0,0 0 0,0 0 0,1-1 0,-1 1 0,1 0 0,-1 1 0,1-1 0,0 0 0,0 0 0,0 1 0,0-1 0,0 1 0,0-1 0,0 1 0,0 0 0,0 0 0,1 0 0,-1 0 0,0 1 0,1-1 0,-1 0 0,1 1 0,-1 0 0,1-1 0,2 1 0,10-1 0,0-1 0,0 2 0,30 2 0,-42-1 0,0-1 0,0 1 0,-1-1 0,1 1 0,0 0 0,0 0 0,-1 1 0,1-1 0,0 0 0,-1 1 0,1-1 0,-1 1 0,0 0 0,0 0 0,1 0 0,-1 0 0,2 4 0,0-1 0,-1 0 0,0 1 0,0-1 0,-1 1 0,1 0 0,-1 0 0,2 12 0,0 7 0,-2 0 0,0 0 0,-3 30 0,1-41 0,0 4 0,1 1 0,-1 1 0,-1-1 0,-1 1 0,0-1 0,-2 0 0,0 0 0,-1 0 0,-12 29 0,9-30 0,1-1 0,1 2 0,1-1 0,0 1 0,-2 26 0,7-43 0,0 0 0,1 1 0,-1-1 0,0 0 0,1 0 0,-1 0 0,1 0 0,0 0 0,0 0 0,0 0 0,0 0 0,0 0 0,0-1 0,0 1 0,1 0 0,-1-1 0,1 1 0,-1-1 0,1 1 0,-1-1 0,1 0 0,0 1 0,0-1 0,0 0 0,0 0 0,0 0 0,0-1 0,0 1 0,0 0 0,0-1 0,0 1 0,0-1 0,0 0 0,0 0 0,3 0 0,13 2 0,1-1 0,-1-1 0,23-3 0,-18 2 0,29-2 0,-25 1 0,-1 0 0,0 2 0,0 1 0,41 7 0,-63-7 0,0 1 0,0-1 0,1 1 0,-1 0 0,0 0 0,-1 0 0,1 0 0,0 1 0,-1 0 0,1-1 0,-1 1 0,0 1 0,0-1 0,0 0 0,0 1 0,4 7 0,-4-5 0,0 1 0,0 0 0,0 0 0,-1 0 0,0 0 0,-1 0 0,1 1 0,-2-1 0,1 14 0,0-13 0,-1-1 0,-1 0 0,1 1 0,-1-1 0,-1 0 0,1 0 0,-1 0 0,-1 0 0,1 0 0,-1 0 0,0 0 0,-1-1 0,1 1 0,-1-1 0,-1 0 0,1 0 0,-1-1 0,0 1 0,0-1 0,0 0 0,-11 7 0,-70 34 0,-110 53 0,143-75 0,-2-3 0,0-2 0,-63 12 0,103-28-273,1 1 0,0 0 0,0 1 0,-23 12 0,23-10-6553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24575,'0'9'0,"1"0"0,1 0 0,-1-1 0,2 1 0,-1-1 0,1 0 0,0 1 0,1-1 0,0 0 0,9 13 0,6 6 0,33 37 0,-47-60 0,0 0 0,1 0 0,-1-1 0,1 0 0,-1 1 0,1-2 0,0 1 0,0-1 0,0 0 0,1 0 0,-1 0 0,0-1 0,1 0 0,-1-1 0,1 1 0,-1-1 0,1 0 0,11-2 0,-8 1 0,-1 0 0,1-1 0,-1 0 0,0-1 0,0 1 0,0-2 0,0 1 0,0-1 0,-1-1 0,0 0 0,0 0 0,11-9 0,4-9 0,-1 0 0,-1-2 0,-1 0 0,-2-2 0,0 0 0,25-55 0,66-142 0,-107 218 0,2 0 0,-1-1 0,1 1 0,0 0 0,0 1 0,0-1 0,7-5 0,-11 11 0,1-1 0,-1 0 0,1 1 0,0-1 0,0 1 0,-1-1 0,1 1 0,0-1 0,0 1 0,-1 0 0,1-1 0,0 1 0,0 0 0,0-1 0,0 1 0,-1 0 0,1 0 0,0 0 0,0 0 0,0 0 0,0 0 0,0 0 0,0 0 0,0 1 0,1 0 0,-1 0 0,0 0 0,0 0 0,0 0 0,0 1 0,0-1 0,0 0 0,0 1 0,-1-1 0,1 1 0,0-1 0,-1 1 0,1-1 0,-1 1 0,0-1 0,1 1 0,-1-1 0,0 1 0,0 1 0,26 152 0,0-29 0,-16-73 0,-5-26 0,-1 0 0,2 42 0,-4-37 0,9 50 0,1 25 0,-10-57 0,0-22 0,-1-1 0,-1 1 0,-1 0 0,-8 39 0,7-61-58,-1 1 0,0-1 1,0 0-1,0 0 0,-1 0 0,0 0 0,0 0 0,0-1 0,-9 8 0,6-5-728,-3 3-6040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24575,'-1'32'0,"-1"1"0,-1-1 0,-2 1 0,-1-1 0,-2-1 0,-1 1 0,-1-1 0,-22 42 0,15-39 0,8-14 0,-1 0 0,-1 0 0,-1-1 0,0-1 0,-1 0 0,-1-1 0,-29 28 0,18-14 0,23-28 0,0 1 0,0-1 0,0 0 0,0 0 0,-1 0 0,1 0 0,-1 0 0,0 0 0,0-1 0,0 1 0,0-1 0,0 0 0,-6 3 0,8-5 0,0-1 0,0 1 0,1 0 0,-1 0 0,0 0 0,0-1 0,1 1 0,-1-1 0,0 1 0,1 0 0,-1-1 0,0 1 0,1-1 0,-1 0 0,1 1 0,-1-1 0,1 1 0,-1-1 0,1 0 0,-1 1 0,1-1 0,0 0 0,-1 1 0,1-1 0,0 0 0,0 0 0,-1 0 0,1 1 0,0-1 0,0 0 0,0-1 0,-3-30 0,2 29 0,2-9 0,0 0 0,1 0 0,0 0 0,0 0 0,1 1 0,1-1 0,0 1 0,8-16 0,5-15 0,-10 26 0,1 0 0,19-30 0,0 0 0,38-50 0,-62 90 0,1 0 0,0 0 0,0 0 0,0 0 0,1 0 0,5-5 0,-9 11 0,0-1 0,-1 1 0,1-1 0,-1 1 0,1-1 0,0 1 0,0-1 0,-1 1 0,1 0 0,0-1 0,0 1 0,-1 0 0,1 0 0,0 0 0,0-1 0,-1 1 0,1 0 0,0 0 0,0 0 0,0 0 0,0 0 0,-1 1 0,1-1 0,1 0 0,-1 1 0,0 0 0,0 0 0,0 0 0,1 1 0,-1-1 0,-1 0 0,1 0 0,0 1 0,0-1 0,0 1 0,-1-1 0,1 1 0,-1-1 0,1 1 0,-1-1 0,1 1 0,-1 2 0,9 86 0,-8-66 0,1 0 0,6 25 0,-2-11-21,-2 0 0,-2 0 0,-3 67 0,-1-33-1260,2-50-5545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1386 24575,'-8'-2'0,"1"-1"0,-1 1 0,1-2 0,0 1 0,0-1 0,0 0 0,1 0 0,-1-1 0,-6-6 0,11 9 0,-46-21 0,42 21 0,0 0 0,0-1 0,0 1 0,1-1 0,-1-1 0,-8-5 0,14 8 0,1 1 0,-1-1 0,0 1 0,0-1 0,1 1 0,-1-1 0,0 1 0,1-1 0,-1 1 0,1 0 0,-1-1 0,0 1 0,1 0 0,-1-1 0,1 1 0,-1 0 0,1-1 0,-1 1 0,1 0 0,-1 0 0,1 0 0,-1 0 0,1-1 0,0 1 0,-1 0 0,1 0 0,-1 0 0,1 0 0,-1 0 0,1 0 0,-1 1 0,1-1 0,-1 0 0,2 0 0,25-2 0,48 1-190,1 3 0,141 23 0,3 3-1873,-12-3 165,329 37-1418,-386-49 3332,-1 1-1995,332 20-277,154-9 913,257 3-1536,-416-32 2831,815-112 1,-833 45 47,1064-200 0,-774 61 1018,-13-73 325,-719 275-1353,202-97 399,-177 81-12,-2 0 0,-1-3 1,40-35-1,-73 57-255,63-62-456,-63 59 969,0 1-1,-1-1 1,0-1 0,0 1 0,0-1 0,-2 1 0,7-19 0,-5 9-25,-2 9-26,0 0 1,-1 0 0,0 0-1,0 0 1,-1 0-1,0-12 1,-1 18-486,-1 0-1,1 1 1,-1-1 0,0 0-1,0 1 1,0-1 0,0 1-1,0-1 1,0 1 0,-1-1-1,1 1 1,-1 0 0,0 0-1,0 0 1,1 0 0,-1 0-1,-1 0 1,1 0 0,0 1-1,0-1 1,-1 1 0,1-1-1,0 1 1,-1 0 0,-4-1-1,-9-5-98,-1 2 0,0 0 0,-1 1 0,1 1 0,0 0 0,-1 1 0,0 1 0,-27 2 0,32 0 0,0 1 0,1 0 0,-1 1 0,1 0 0,-1 1 0,1 1 0,0 0 0,1 0 0,-1 1 0,1 0 0,0 1 0,-14 12 0,-18 12 0,35-26 0,-1 0 0,1 1 0,1 0 0,-1 1 0,1-1 0,0 1 0,-12 16 0,10-12 0,0 1 0,-1-1 0,0-1 0,-1 0 0,-14 10 0,-16 15 0,28-23-1365,1-3-5461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24575,'-8'1'0,"-1"0"0,1 0 0,0 1 0,0 0 0,0 0 0,0 1 0,1 0 0,-1 1 0,1 0 0,0 0 0,0 0 0,0 1 0,0 0 0,-6 6 0,-12 13 0,0 1 0,-21 29 0,24-27 0,6-7 0,1 1 0,2 0 0,0 1 0,-19 46 0,-28 100 0,49-123 0,-10 89 0,18-109 0,-1 0 0,2 1 0,2 45 0,0-64 0,0 0 0,1-1 0,0 1 0,1 0 0,0-1 0,0 1 0,0-1 0,0 1 0,1-1 0,0 0 0,1 0 0,-1 0 0,1-1 0,0 1 0,9 8 0,-7-10 0,0-1 0,0 0 0,0 0 0,0-1 0,1 0 0,-1 0 0,1 0 0,-1-1 0,1 0 0,0 0 0,0 0 0,9-1 0,36 6 0,-33-2-56,0-1 0,0 0 0,-1-1 0,2-1 0,-1-1 0,0-1 0,0-1 0,33-6 0,-20-1-45,0-1 0,0-2 1,-1-1-1,33-19 0,-55 27 101,67-35-18,93-64 1,-93 55-363,-42 28 656,0-2 1,32-27 0,-58 43-235,-1 0 1,0 0-1,0-1 1,-1 0-1,1 0 0,-2 0 1,1-1-1,-1 1 0,-1-1 1,1-1-1,-2 1 1,1-1-1,2-11 0,-5 18-42,-1 0 0,1 0 0,-1 0 0,0-1 0,0 1 0,0 0 0,0 0 0,-1 0 0,1 0 0,-1 0 0,1 0 0,-1 0 0,0 1 0,0-1 0,-1 0 0,1 0 0,0 1 0,-1-1 0,0 0 0,0 1 0,-3-5 0,0 4 0,1 0 0,-1 0 0,1 0 0,-1 0 0,0 1 0,0-1 0,0 1 0,-1 1 0,1-1 0,0 1 0,-8-1 0,-4 0 0,0 0 0,0 2 0,0 0 0,0 1 0,0 1 0,0 1 0,-19 5 0,2 4 0,0 2 0,1 2 0,1 1 0,-37 25 0,-47 25 0,-71 43 0,169-96 0,0 0 0,1 1 0,1 0 0,0 2 0,-13 18 0,13-1-1365,12-16-5461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0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10970 0 24575,'-322'54'-8338,"266"-47"8152,-1171 81-6415,349-36 5355,96 35 1231,-334 22 18,-21-41-3,2 49 0,-191 118 0,830-139 0,129-34 199,-191 39 511,439-72-544,0 5 1,-180 77-1,-460 272 2287,735-369-2066,1 1 0,0 1 1,1 1-1,2 1 0,-1 1 1,-33 41-1,43-46-161,2 1 0,0 0 0,0 0 0,1 1 0,1 0 0,1 1 0,0-1-1,1 1 1,1 0 0,1 1 0,-3 32 0,3 17-226,9 118 0,2-148 262,1-1 0,2 0 1,1-1-1,2 0 0,31 55 0,-14-27 49,27 43-1256,3-3-1,144 180 1,488 492-1980,-558-634 2370,-5-13 295,273 209 0,190 56-259,-408-279 428,317 174-313,242 52 53,-554-266 149,3-7 1,203 40-1,-200-64-56,351 71-1037,8-43 487,994-55 808,-1361-32 169,-1-8 0,247-64 0,247-139 1607,-511 164-1591,380-171-193,-14-33-1,-514 256 9,883-517-265,-581 285 114,-207 152 1291,137-121 915,-55 42-1661,165-160-117,-208 182-198,308-254 1953,-179 161-1067,-79 52 734,-188 172-1246,8-9 283,-1 0 1,30-39 0,-49 55-487,1 0 1,-2 0 0,1 0 0,-1 0 0,-1-1 0,0 0 0,-1 0 0,1 0 0,-2 0-1,0 0 1,1-20 0,-2 17-243,-1 0-1,-1 0 0,0 0 1,-4-18-1,4 27-7,-1 0 0,0 0 0,1 1-1,-2-1 1,1 0 0,-1 1 0,1-1 0,-1 1-1,-1 0 1,1 0 0,0 0 0,-1 1 0,0-1-1,-8-5 1,-46-32-156,-3 3 0,-1 2 0,-2 4 0,-87-33 0,78 38 312,-140-44-2788,22 26-3468,-97-9 5969,-171-17-42,340 57-690,-163-27 860,-328-35-933,317 47 1908,-142-11-2711,92 10 560,-612-32 606,741 56 481,-736-13-992,-240 63-59,921-20 1150,-326 42 1452,468-40-927,2 5 1,-216 85-1,298-100 58,12-5 871,1 1 0,0 2-1,1 0 1,-33 23-1,55-32-1227,1 0-1,0 0 0,0 1 1,0-1-1,0 1 0,1 0 1,0 1-1,0-1 1,1 1-1,0 0 0,0 0 1,1 0-1,-1 1 0,2 0 1,-1-1-1,1 1 0,0 0 1,1 0-1,0 0 0,0 0 1,0 0-1,2 10 0,-1-16-220,0 0-1,0 1 0,1-1 1,-1 0-1,1 1 0,0-1 1,-1 0-1,1 0 0,0 0 0,0 0 1,1 0-1,-1 0 0,0 0 1,1 0-1,-1 0 0,1 0 1,-1-1-1,1 1 0,0-1 1,0 1-1,0-1 0,0 0 1,0 1-1,0-1 0,0 0 1,0-1-1,0 1 0,0 0 1,3 0-1,6 1-289,0 0 1,0-1-1,0 0 1,20-2-1,-25 1-39,16-1-6509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1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2 24575,'39'-1'0,"47"1"0,-79 1 0,0 0 0,0 0 0,-1 0 0,1 1 0,-1 0 0,1 0 0,-1 1 0,0 0 0,12 6 0,-14-4 0,1 0 0,-1 0 0,1 0 0,-2 0 0,1 1 0,0-1 0,-1 1 0,0 0 0,3 9 0,18 58 0,-5-3-281,-3 0 0,10 114 0,-20-140-21,2 0 1,15 50 0,9 45-308,86 725-3952,-116-845 4555,62 444-1918,-58-402 1924,37 522 0,-80 384-1042,23-817 1285,-14 111 487,4-103-629,-55 309 318,48-275-5,-9 38 273,-72 186 2620,106-394-2908,1 1 0,2-1 0,0 1-1,1 45 1,2-57-245,0 0-1,2 0 0,-1-1 1,1 1-1,1-1 0,0 1 1,0-1-1,1 0 1,0 0-1,1 0 0,0-1 1,10 15-1,-4-9-153,-2 0 0,0 1 0,-1 1 0,0-1 0,-1 1 0,6 24 0,-6-17 0,2 0 0,18 35 0,5-5 0,-14-26 0,-1 1 0,-2 0 0,15 39 0,-8 9-413,13 79-1,-16-64 213,-10-31 201,-2 0 0,-3 0 0,-7 107 0,0-40 0,3-79 0,-2 0 0,-3 0 0,-1-1 0,-3 0 0,-18 60 0,-53 125-1147,-199 404 1,157-392 249,-52 101-640,89-204 486,-140 181 0,27-45 511,144-197 1269,-4 5-243,-86 167 0,89-156 1628,43-80-1460,1 1 1,0 0 0,2 1-1,0 0 1,1 1 0,-10 35-1,18-52-654,0-1 0,0 1 0,0-1 0,0 1 0,0-1 0,0 1 0,1-1 0,-1 1 0,1-1 0,0 1 0,0-1 0,0 1 0,0-1 0,0 0 0,0 0 0,0 1 0,1-1 0,-1 0 0,1 0 0,0 0 0,-1-1 0,1 1 0,0 0 0,0-1 0,4 3 0,5 3 0,1-1 0,0 0 0,24 9 0,1-1 0,-26-7 0,0 0 0,0 1 0,-1 0 0,0 1 0,15 17 0,19 16 0,136 119 0,-109-96 0,0-6-165,17 15-252,465 476-1107,-505-503 1524,124 131 0,58 99-637,12 34 637,-171-223-1,-44-57 23,-1 1 0,35 59 0,-51-72 214,-1 1 0,-1 0 0,0 1 1,-2-1-1,7 37 0,-11-43-121,0-1-1,-1 1 1,-1-1 0,0 1-1,-1-1 1,0 1 0,-1-1-1,-1 0 1,0 0 0,-7 17-1,7-23-114,-1-1 0,0 0 0,-1 0 0,0 0 0,0-1 0,0 1 0,0-1 0,-1 0 0,-10 6 0,-27 27 0,26-21 0,0-1 0,-1-1 0,-1-1 0,-1-1 0,1 0 0,-2-1 0,-21 8 0,-51 33 0,29-14 0,-118 56 0,153-80 0,1 2 0,0 1 0,-39 35 0,62-49 0,-66 63 0,81-85 0,-1-2 0,13-37 0,6-73 0,-16 66 0,-10 42 0,2 1 0,12-39 0,-6 29-254,-3 1-1,7-52 1,6-27-251,89-229 505,-104 324 0,15-47 0,3 1 0,2 1 0,2 1 0,3 2 0,63-88 0,-24 52 0,77-92 0,201-152-1942,-269 274 1909,3 4 0,2 3-1,151-73 1,-172 99-42,3 3 1,0 3-1,1 3 1,1 3 0,0 3-1,1 3 1,1 2-1,109 2 1,-90 7 74,140 5 0,-189-1 0,-1 0 0,1 3 0,67 21 0,-70-12 0,-2 1 0,0 1 0,-1 3 0,61 48 0,-23-17 0,207 159 0,-246-183 0,-2 2 0,0 0 0,-2 2 0,-2 1 0,-1 1 0,25 45 0,-34-44-60,-2 0 1,17 61-1,-14-35-2,10 32 564,-4 1 1,-4 1-1,-5 1 1,-3 1 0,-4 122-1,-8-201-413,0-1-1,-2 0 1,0 0-1,-1 0 1,-1 0-1,0 0 1,-2-1-1,1 0 1,-2 0-1,0-1 1,-1 0-1,-1 0 1,-19 22-1,23-32-88,0 0 0,0 0 0,-1 0 0,0-1 0,0 0 0,0 0 0,0-1 0,-1 0 0,1 0 0,-1-1 0,0 0 0,0 0 0,-12 1 0,-13-1 0,0 0 0,-34-4 0,17 0 0,-81 2-232,21 2-300,0-6-1,-127-19 1,109 4-191,-75-15-719,98 8 1362,-180-67 0,202 59-120,3-4 1,1-3-1,-81-57 0,76 41 200,44 32 0,1-3 0,1-1 0,1-1 0,-63-68 0,75 68 0,1-2 0,1 0 0,2-1 0,1-1 0,2-1 0,1 0 0,2-1 0,-13-47 0,21 55-9,-74-292-903,63 228 506,-11-143 1,26 170 365,-17-444 7,20 341 33,4-204 0,2 266 0,29-157 0,-1 91-240,97-286-1,-107 392 265,105-258 501,-101 264-422,2 2 1,2 1-1,52-67 1,-54 86 377,1 1 1,2 1 0,2 2 0,1 2-1,56-40 1,-70 58-241,1 0 0,0 2 0,0 0 0,1 2 0,0 1 0,1 0-1,0 2 1,1 1 0,-1 1 0,1 1 0,43 0 0,-34 2-116,47-8 1,-47 5-4,45-1 0,-37 5-122,0 3 0,0 1 0,0 2 0,0 2 0,51 16 0,-51-10-51,-2 2 0,0 2-1,-1 2 1,-1 1 0,0 2-1,-2 2 1,-1 1 0,56 51 0,-20-12-34,-39-37 84,-2 2 0,0 1 0,-2 1 0,-1 2-1,-2 0 1,23 39 0,-23-23 186,-3 1 0,29 84-1,-43-105-184,-1 0 0,-1 0 0,-2 0 0,0 1 0,0 56 0,-5-69 0,0-1 0,-1 1 0,-1-1 0,0 1 0,-1-1 0,-1 0 0,-1 0 0,0-1 0,-1 1 0,0-1 0,-2 0 0,0-1 0,0 1 0,-1-2 0,-1 1 0,-19 20 0,13-18 0,-1-2 0,0 0 0,-1-1 0,0 0 0,-1-2 0,0 0 0,-1-1 0,0-1 0,-1-1 0,0-1 0,0 0 0,0-2 0,-1-1 0,0 0 0,0-2 0,-39 0 0,52-1 0,0-2 0,0 1 0,0-1 0,0-1 0,0 0 0,-16-5 0,19 4 0,1 0 0,0 0 0,0 0 0,1-1 0,-1 0 0,1 0 0,0 0 0,0 0 0,0 0 0,0-1 0,-4-8 0,-4-9 0,0-1 0,2 0 0,1-1 0,1 0 0,1 0 0,1-1 0,-4-32 0,3 17 0,-20-63 0,16 69 0,-8-51 0,-8-28 0,19 82 0,2 0 0,0-1 0,2 0 0,0-37 0,-7-56 0,2 33-157,3 0-1,8-113 1,1 54 44,0 97 113,2 0 0,17-75 0,-9 77 0,3 1 0,26-60 0,1-1 0,-33 84 0,1 1 0,1 0 0,1 0 0,1 1 0,2 1 0,1 1 0,0 0 0,2 1 0,26-25 0,-37 42 60,1 0 0,-1 1 0,1 0 0,13-5 0,-12 5 12,0 1-1,-1-2 0,17-11 0,-15 9-71,1 1 0,-1 0 0,1 0 0,0 1 0,1 1 0,-1 0 0,1 0 0,0 1 0,0 1 0,21-3 0,-3 3 0,0 2 0,0 0 0,47 6 0,-71-3 0,1 0 0,0 0 0,-1 1 0,0 0 0,0 0 0,0 1 0,0-1 0,0 2 0,0-1 0,-1 1 0,0 0 0,0 0 0,0 0 0,-1 1 0,0 0 0,0 0 0,0 1 0,-1-1 0,6 12 0,3 7 0,-1 0 0,-2 1 0,0 0 0,7 34 0,0 1 0,-3-10 0,12 73 0,-21-56 0,-2-1 0,-10 107 0,7-164 0,-1 0 0,-1-1 0,0 1 0,0-1 0,-1 1 0,0-1 0,0 0 0,-1 0 0,-1 0 0,1-1 0,-8 10 0,8-13 0,0 0 0,-1-1 0,0 1 0,0-1 0,0 0 0,0-1 0,0 1 0,-1-1 0,0 0 0,1-1 0,-1 1 0,0-1 0,-1 0 0,1 0 0,0-1 0,0 0 0,-13 1 0,13-1 0,0-1 0,0 1 0,0-1 0,0 0 0,0 0 0,0-1 0,0 1 0,0-1 0,0-1 0,0 1 0,1-1 0,-1 0 0,0-1 0,1 1 0,-1-1 0,1 0 0,0 0 0,0-1 0,0 1 0,1-1 0,-1 0 0,1-1 0,0 1 0,-7-11 0,-12-23 0,-6-8 0,2-1 0,-34-85 0,-83-291-1320,91 251 1094,37 113-292,-12-84 1,18 81 350,-14-89-406,-15-77-505,-19-131 1107,29 151-211,18 115-182,4-166 1,4 73-321,-8 21 262,-2-61 162,14-683 3336,-1 896-2722,0 0 0,1 0 0,1 0 0,0 0 0,1 0 1,0 0-1,1 0 0,8-17 0,-12 30-350,0-1-1,0 1 1,0 0-1,0-1 0,0 1 1,0-1-1,1 1 1,-1 0-1,0-1 1,0 1-1,1 0 1,-1-1-1,0 1 0,0 0 1,1-1-1,-1 1 1,0 0-1,1 0 1,-1-1-1,0 1 1,1 0-1,-1 0 1,1 0-1,-1 0 0,0-1 1,1 1-1,-1 0 1,1 0-1,-1 0 1,0 0-1,1 0 1,-1 0-1,1 0 0,-1 0 1,1 0-1,6 14 122,-2 23 8,-3 63-231,-3-68-5,1 1 1,2-1 0,1 1-1,10 43 1,7 16-513,-4 1 1,5 152 0,-16-206 659,14 61 0,4 25-1092,-20-86-3734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0 24575,'-17'3'0,"1"-1"0,-1 2 0,1 0 0,0 1 0,0 1 0,1 0 0,-17 10 0,-21 11 0,0-1 0,-72 23 0,110-44 0,1 2 0,1 0 0,0 0 0,-17 13 0,13-9 0,3-2 0,0 1 0,0 0 0,1 1 0,0 0 0,1 1 0,0 0 0,1 1 0,0 0 0,2 1 0,-1 0 0,-12 27 0,-12 31 0,18-41 0,1 1 0,2 0 0,-9 35 0,5 5 0,4 1 0,-6 87 0,8-51 22,-2 51-604,14 295 470,0-442 154,0 0 0,0 0 0,2-1 0,0 1 0,0-1 0,1 0 0,6 14 0,46 79 294,-35-65-336,-16-30 0,0 0 0,0 0 0,1-1 0,0 0 0,0 0 0,1 0 0,0-1 0,1 0 0,0 0 0,12 9 0,4-3 0,-1-1 0,2 0 0,0-2 0,0-1 0,1-1 0,52 11 0,-27-12 0,1-2 0,88-1 0,-118-5 0,-4 1 0,0-1 0,1 0 0,-1-1 0,1-1 0,-1-1 0,0-1 0,0 0 0,-1-2 0,1 1 0,27-15 0,-37 15 0,34-16 0,-2-3 0,0-1 0,-2-2 0,52-48 0,-57 42 0,-1-1 0,-2-2 0,-1-1 0,23-41 0,-41 58 0,-1 0 0,0 0 0,-2-1 0,0 0 0,-1-1 0,-2 0 0,0 0 0,-1 0 0,-1 0 0,0-33 0,-2 33 0,1-1 0,7-32 0,3-35 0,-16 123 0,-2 0 0,-12 40 0,-1 9 0,-4 12 0,10-42 0,-6 56 0,10-41 0,1-3 0,-1 75 0,7 12 0,6 145 0,-2-279 26,1-1 0,1 1 0,0-1 0,7 16-1,-4-15-398,-2-1-1,0 1 1,2 19-1,-5-16-6452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4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24575,'1'-3'0,"0"-1"0,0 1 0,1-1 0,-1 1 0,1-1 0,0 1 0,0 0 0,1 0 0,-1 0 0,0 0 0,1 1 0,0-1 0,5-4 0,12-14 0,-4-2 0,1 0 0,1 1 0,1 1 0,42-35 0,-56 51 0,1 0 0,0 1 0,1 0 0,-1 0 0,1 1 0,-1 0 0,1 0 0,0 0 0,0 1 0,1 0 0,-1 0 0,0 1 0,0 0 0,1 0 0,-1 1 0,1 0 0,-1 0 0,1 1 0,-1 0 0,0 0 0,1 1 0,-1 0 0,0 0 0,8 4 0,-11-4 0,0 0 0,0 1 0,-1-1 0,1 1 0,-1 0 0,1 0 0,-1 1 0,0-1 0,0 1 0,-1-1 0,1 1 0,-1 0 0,0 0 0,3 7 0,20 68 0,-9-23 0,-8-36 0,-1-3 0,0 0 0,-1 1 0,-1-1 0,0 1 0,-1 0 0,2 35 0,-5-10 0,-4 166 0,-2-179 0,0-1 0,-14 40 0,-1 6 0,3-27 0,74-210 0,-38 80 0,-16 62 0,1 1 0,1 0 0,1 0 0,0 0 0,11-20 0,4-3 0,-1-2 0,-3 0 0,17-61 0,-30 84 0,8-24 0,-11 43 0,-1 0 0,1 0 0,0 1 0,0-1 0,0 0 0,0 0 0,1 1 0,-1-1 0,0 1 0,1-1 0,-1 1 0,1-1 0,-1 1 0,1 0 0,0 0 0,0 0 0,-1 0 0,4-1 0,-4 2 0,0 0 0,-1 0 0,1 0 0,0 0 0,-1 0 0,1 1 0,-1-1 0,1 0 0,0 0 0,-1 1 0,1-1 0,-1 0 0,1 1 0,-1-1 0,1 1 0,-1-1 0,1 1 0,-1-1 0,0 1 0,1-1 0,-1 1 0,0-1 0,1 1 0,-1-1 0,0 1 0,0-1 0,1 1 0,-1 0 0,0-1 0,0 1 0,0 0 0,0-1 0,0 1 0,0-1 0,0 1 0,0 1 0,3 28 0,-3-28 0,-1 31 0,-1-1 0,-1 1 0,-9 36 0,8-47 0,-3 15 0,-2 9 0,2 1 0,-2 68 0,9-107 0,0 0 0,0 0 0,1 0 0,0 0 0,0 0 0,1 0 0,0 0 0,0 0 0,1-1 0,0 1 0,0-1 0,0 0 0,1 0 0,1 0 0,-1 0 0,1-1 0,0 1 0,1-1 0,-1-1 0,9 8 0,-4-5 0,-1-1 0,1-1 0,0 1 0,1-1 0,-1-1 0,1 0 0,0-1 0,0 0 0,1 0 0,17 2 0,-6-3 0,0 0 0,0-2 0,-1 0 0,37-4 0,-52 2-136,-1-1-1,1 1 1,-1-1-1,0 0 1,0 0-1,0-1 1,0 0-1,0 0 0,10-8 1,-3 2-6690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4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24575,'29'0'0,"0"1"0,-1 1 0,46 11 0,-29-6 0,0-2 0,0-2 0,0-2 0,47-5 0,10 2 0,-14 3 0,97-3 0,-118-10 0,-49 7 0,0 2 0,28-3 0,27-2 120,-67 7-255,-1 0 0,0-1 0,1 1 0,-1-1 0,0 0 0,0-1 0,0 1 0,0-1 0,-1 0 0,9-7 0,-3-2-6691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2:5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2266 253 24575,'-13'-1'0,"1"-1"0,-1 0 0,0 0 0,1-2 0,-1 1 0,-16-8 0,16 5 0,0 1 0,-1 1 0,0 0 0,0 1 0,-15-1 0,2 2 0,1 1 0,-1 2 0,1 0 0,-1 2 0,1 1 0,0 1 0,0 1 0,-31 12 0,-91 27 0,102-33 0,-80 14 0,-21 2 0,114-23 0,2-1 0,0 2 0,0 1 0,-29 11 0,28-8 0,1-2 0,-44 6 0,45-9 0,1 1 0,-58 19 0,54-8 0,2 1 0,0 1 0,1 2 0,-28 24 0,35-24 0,0 1 0,1 1 0,2 1 0,0 0 0,-18 32 0,3-6 0,-116 179 0,95-142 0,33-52 0,1-2 0,1 1 0,2 0 0,-22 52 0,4-7 0,26-61 0,1 2 0,2-1 0,-7 21 0,-18 54 0,24-74 0,0 1 0,2 1 0,1-1 0,1 1 0,0 0 0,-1 33 0,5-40 0,2 1 0,0-1 0,0 1 0,1-1 0,1 1 0,1-1 0,0 0 0,1-1 0,1 1 0,0-1 0,13 23 0,-5-13 0,-11-17 0,1 0 0,0-1 0,0 1 0,0-1 0,1 1 0,0-1 0,0-1 0,1 1 0,-1-1 0,1 0 0,0 0 0,1 0 0,7 3 0,45 25 0,-43-23 0,1 0 0,0-2 0,0 0 0,1 0 0,25 5 0,82 13 0,27 0 0,0-3 0,-93-13 0,0-2 0,67 1 0,762-10-647,-864 0 760,0-2 1,31-6 0,42-4 192,-71 10-306,50-10 0,-28 4 0,47-17 0,-12 3 0,-67 18 0,-1 0 0,0-1 0,1-1 0,14-8 0,-1 0 0,18-10 0,50-34 0,-82 48 0,0-2 0,-1 0 0,14-16 0,-15 16 0,-1 0 0,2 1 0,21-16 0,-30 24 0,-1 0 0,1 0 0,0-1 0,-1 1 0,0-1 0,0 0 0,-1 0 0,1-1 0,-1 1 0,0-1 0,3-9 0,22-76 0,-8 25 0,6 0 0,-9 28 0,-2-2 0,18-78 0,17-69 0,-30 83 0,-9 57 0,-3 1 0,-2-1 0,1-51 0,-6 65 0,11-60 0,-7 60 0,2-59 0,-6 48 0,-7-114 0,4 140 0,-1 1 0,-1-1 0,0 1 0,-2 0 0,0 0 0,-15-30 0,11 29 0,0-1 0,-1 1 0,-1 1 0,-1 0 0,-1 1 0,0 0 0,-1 1 0,0 0 0,-1 2 0,-1 0 0,0 0 0,-29-14 0,23 16 0,1 2 0,-2 0 0,1 2 0,-1 0 0,0 2 0,0 0 0,-1 2 0,0 1 0,-29 1 0,19-1 0,-56-9 0,55 6 0,-54-2 0,-489 8 0,569-1 0,0 0 0,0 1 0,1 0 0,-1 0 0,0 1 0,1 0 0,-1 1 0,1 0 0,0 1 0,0 0 0,0 0 0,0 1 0,1 0 0,-12 10 0,-29 16 0,37-25 0,1 1 0,0 1 0,-13 10 0,-190 168 0,187-161 0,11-11 0,0 0 0,-16 21 0,-68 65 0,79-74 0,-99 134 0,116-151-114,-1 0 1,2 0-1,-1 0 0,2 0 0,-1 1 1,1-1-1,0 1 0,1-1 0,0 1 1,1 0-1,0 11 0,0 0-6712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24575,'-2'122'0,"5"134"0,20-130 0,-10-36 0,-8-64 0,-1 2 0,1 28 0,-6 45-1365,1-80-5461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 24575,'28'-2'0,"-1"0"0,30-7 0,-35 4 0,0 2 0,0 0 0,1 2 0,27 1 0,-47 0 0,1 1 0,0-1 0,0 1 0,-1 0 0,1 0 0,-1 1 0,1-1 0,-1 1 0,1 0 0,-1-1 0,0 2 0,0-1 0,0 0 0,0 1 0,0-1 0,3 5 0,-1-1 0,-1 0 0,-1 0 0,1 0 0,-1 1 0,0-1 0,-1 1 0,1 0 0,1 8 0,0 11 0,0 1 0,-2-1 0,-1 44 0,-1-65 0,0 11 0,0-1 0,-1 0 0,-1 0 0,0 0 0,-1 1 0,0-2 0,-1 1 0,-1 0 0,-1-1 0,0 0 0,0 0 0,-2-1 0,-12 19 0,6-12 0,2 0 0,-12 28 0,14-27 0,-1 0 0,-20 28 0,-27 33 0,36-49 0,0-1 0,-52 54 0,-2-7 0,75-79 0,1 1 0,-1-1 0,1 0 0,-1 1 0,1-1 0,-1 0 0,1 1 0,0-1 0,-1 0 0,1 1 0,-1-1 0,1 1 0,0-1 0,0 1 0,-1-1 0,1 0 0,0 1 0,0 0 0,-1-1 0,1 1 0,0-1 0,0 1 0,0-1 0,0 1 0,0-1 0,0 1 0,0-1 0,0 1 0,0-1 0,0 1 0,0 0 0,0-1 0,0 1 0,0-1 0,1 2 0,19 10 0,31-2 0,293-7-501,-178-5 334,13 4 167,193-5 0,-271-9 135,-54 6 76,56-1 0,-90 7-325,-1 0 0,0-1 0,0 0 0,0-1 0,0 0 0,-1-1 0,1-1 0,-1 0 0,1 0 0,11-7 0,-9 4-6712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24575,'2'0'0,"-1"1"0,1 0 0,0 0 0,-1 0 0,1 0 0,-1 0 0,1 0 0,-1 1 0,0-1 0,0 0 0,1 1 0,-1-1 0,0 1 0,0 0 0,0-1 0,0 1 0,-1 0 0,1-1 0,0 1 0,0 2 0,13 39 0,-10-22 0,-1 1 0,-1 0 0,0 36 0,-3-36 0,2-1 0,0 1 0,9 39 0,-8-55 0,0 1 0,0-1 0,1 0 0,-1 1 0,2-1 0,-1 0 0,1-1 0,0 1 0,0-1 0,0 1 0,1-1 0,0-1 0,0 1 0,0-1 0,0 1 0,9 4 0,2-1 0,1 0 0,0-1 0,0 0 0,0-1 0,1-1 0,0-1 0,29 3 0,11-2 0,61-4 0,-102-2 0,1-1 0,-1 0 0,0-2 0,0 0 0,0-1 0,0 0 0,-1-2 0,0 0 0,0-1 0,26-17 0,-20 10 0,0-1 0,-1-1 0,-1-1 0,0-1 0,-2-1 0,22-29 0,-8 0 0,41-83 0,-64 112 0,-1-1 0,6-26 0,6-14 0,-8 22 0,0-1 0,8-64 0,-17 43 0,-4 49 0,1 1 0,1-1 0,0 0 0,4-19 0,-5 31 0,0 0 0,0-1 0,0 1 0,0-1 0,0 1 0,0-1 0,0 1 0,1-1 0,-1 1 0,0 0 0,0-1 0,0 1 0,0-1 0,1 1 0,-1 0 0,0-1 0,0 1 0,1 0 0,-1-1 0,0 1 0,1 0 0,-1-1 0,0 1 0,1 0 0,-1-1 0,0 1 0,1 0 0,-1 0 0,1 0 0,-1-1 0,1 1 0,5 13 0,0 23 0,-3 410 0,-5-229 0,4-85 0,-5 141 0,-1-243 0,-2-1 0,-12 39 0,-5 29 0,19-75 0,0 0 0,-2 0 0,0 0 0,-2-1 0,0 0 0,-1 0 0,-22 35 0,24-46 0,0 0 0,-1-1 0,1 0 0,-2-1 0,1 0 0,-1 0 0,0-1 0,-1 0 0,0 0 0,0-1 0,0-1 0,-1 1 0,0-2 0,0 1 0,0-2 0,-17 4 0,-15 4 0,34-8 0,1 0 0,-1 0 0,1-1 0,-1 0 0,0-1 0,0 0 0,0-1 0,0 1 0,1-2 0,-1 1 0,0-1 0,-12-3 0,17 2 7,1 0-1,0 0 0,-1-1 0,1 1 1,0-1-1,1 0 0,-1 1 1,0-1-1,1-1 0,0 1 1,-1 0-1,1 0 0,0-1 0,1 1 1,-1-1-1,1 0 0,0 1 1,-2-9-1,-1-2-377,2-1-1,0 0 1,-1-23 0,3 17-6455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24575,'1'7'0,"0"1"0,0-1 0,0 0 0,1 0 0,0 0 0,0 1 0,1-2 0,-1 1 0,2 0 0,-1 0 0,1-1 0,0 0 0,0 0 0,1 0 0,0 0 0,0-1 0,0 0 0,1 0 0,10 8 0,4 0 0,0 0 0,1-2 0,1 0 0,43 15 0,58 6 0,-58-17 0,13 1-304,0-3 0,1-4-1,137-2 1,431-8-149,-616-1 672,-1-2 0,0-1 0,0-1 0,35-12 0,-24 7-45,-39 10-150,-1 1 0,1 0 0,0-1 1,0 1-1,-1-1 0,1 0 0,0 0 0,-1 0 1,1 1-1,-1-1 0,1-1 0,-1 1 1,0 0-1,1 0 0,1-2 0,-7-5-1,-15 3-32,7 3-186,0 1 0,0 1 0,0 0 0,0 0 0,0 1 0,-12 3 0,6 2-6631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24575,'-2'123'0,"5"132"0,9-187 0,-7-50 0,-2 1 0,2 27 0,-5 283 0,0-635-1365,0 285-5461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302 154 24575,'0'-5'0,"0"-7"0,0 0 0,0 1 0,1-1 0,1 0 0,5-20 0,-6 29 0,0 0 0,1 0 0,0-1 0,0 1 0,0 0 0,0 1 0,0-1 0,0 0 0,1 1 0,-1-1 0,1 1 0,0-1 0,0 1 0,0 0 0,0 0 0,0 1 0,0-1 0,0 1 0,0-1 0,1 1 0,-1 0 0,1 0 0,5 0 0,-3-1 0,0 1 0,0 1 0,0-1 0,1 1 0,-1 0 0,0 0 0,0 1 0,0-1 0,0 1 0,0 1 0,0-1 0,0 1 0,0 0 0,0 1 0,-1-1 0,1 1 0,-1 0 0,0 0 0,1 1 0,5 6 0,-3-2 0,0 1 0,-1 0 0,-1 0 0,1 1 0,-1 0 0,-1 0 0,0 1 0,-1-1 0,0 1 0,3 12 0,20 59 0,-16-52 0,-1 0 0,-1 2 0,-1-1 0,-2 1 0,3 54 0,-9-63 0,0 27 0,-7 60 0,4-92 0,0 0 0,-1-1 0,-1 0 0,-1 0 0,0 0 0,-1 0 0,-10 15 0,-23 36 0,-3-2 0,-60 71 0,86-120 0,-1 0 0,0-1 0,-27 17 0,-17 16 0,57-45 0,-23 20 0,2 0 0,0 2 0,-24 33 0,32-38 0,0-1 0,-25 21 0,11-11 0,32-30 0,0 0 0,-1 0 0,1 1 0,0-1 0,-1 0 0,1 0 0,0 1 0,-1-1 0,1 0 0,0 1 0,-1-1 0,1 1 0,0-1 0,0 0 0,0 1 0,-1-1 0,1 1 0,0-1 0,0 0 0,0 1 0,0-1 0,0 1 0,0-1 0,0 1 0,0-1 0,0 1 0,0-1 0,0 0 0,0 1 0,0-1 0,0 1 0,0-1 0,1 1 0,15 6 0,30-6 0,-40-1 0,2 0-14,75-1-189,0-3 0,123-21 0,-82 5 52,-77 14 164,85-22 1,121-51-14,-163 59 0,13-3 0,163-73 747,-261 94-747,1 0 0,-1-1 0,0 1 0,0-1 0,0 0 0,0-1 0,0 1 0,-1-1 0,1 0 0,-1 0 0,0-1 0,0 1 0,-1-1 0,0 0 0,1 0 0,-1 0 0,-1 0 0,1 0 0,-1-1 0,3-8 0,-4 10 0,0-1 0,0 1 0,-1 0 0,1 0 0,-1-1 0,0 1 0,0-1 0,0 1 0,0 0 0,-1-1 0,0 1 0,0 0 0,0 0 0,-1 0 0,1 0 0,-1 0 0,0 0 0,0 0 0,0 0 0,-1 0 0,1 1 0,-1-1 0,0 1 0,0 0 0,0 0 0,0 0 0,-6-3 0,-20-15 0,21 14 0,-1 0 0,0 1 0,0 1 0,-1-1 0,0 1 0,0 1 0,0 0 0,-17-5 0,-27-1-455,-1 3 0,-86-1 0,118 8-6371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24575,'9'-5'0,"0"-1"0,0 2 0,0-1 0,0 1 0,1 1 0,-1-1 0,1 2 0,11-3 0,-8 2 0,60-12 0,-52 11 0,0 0 0,-1-1 0,1-1 0,-1 0 0,25-13 0,-33 14 0,0 0 0,1 1 0,-1 0 0,1 1 0,0 1 0,0 0 0,0 1 0,0 0 0,25 2 0,-20 0 0,0-1 0,0-1 0,0-1 0,24-6 0,-1 0 0,1 2 0,0 2 0,-1 2 0,81 5 0,-22-1 0,528-2-1365,-606 0-5461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24575,'24'2'0,"-1"1"0,0 1 0,0 1 0,30 10 0,27 6 0,49 6 0,-113-23 0,0 0 0,0 0 0,16 8 0,-18-6 0,-1-2 0,1 1 0,0-2 0,27 5 0,77 8 0,-62-7 0,-35-5-341,-1 0 0,0 2-1,36 14 1,-41-13-6485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24575,'806'0'-1365,"-784"0"-5461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24575,'61'-1'0,"73"2"0,-121 0 0,0 1 0,0 0 0,0 1 0,-1 0 0,1 1 0,-1 0 0,22 12 0,-29-12 0,-1-1 0,0 1 0,0 0 0,0 0 0,-1 0 0,1 1 0,-1 0 0,0-1 0,0 1 0,-1 0 0,1 0 0,-1 0 0,-1 1 0,1-1 0,0 0 0,0 9 0,2 8 0,-1 0 0,0 38 0,-5 464 0,1-488 0,-11 55 0,6-56 0,-1 60 0,7-82 0,0-1 0,1 0 0,1 1 0,0-1 0,0 0 0,2 0 0,-1 0 0,2-1 0,-1 1 0,1-1 0,1 0 0,0 0 0,1-1 0,0 0 0,15 17 0,-13-19 0,1 0 0,0-1 0,0 0 0,1 0 0,19 8 0,20 12 0,109 86 0,-99-78-1365,-45-26-5461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24575,'0'504'0,"2"-475"0,1-1 0,6 29 0,-4-28 0,3 54 0,-9 78 21,0-31-334,17 159 0,-8-227 313,6 42 0,1 112 0,-12-156-830,19 106 1,2 35-568,-13-76 796,6-1 1,53 201-1,-8-50 4,26 149 597,-55-227-100,-10-49-699,106 377 799,-105-438 0,-10-19 186,-2 0 0,3 74 0,0 2-147,-2-34 381,19 108 712,29 196 42,-57-371-797,21 162-240,-17-109 1793,5 28-738,-5-57-1192,-3 0 0,-6 129 0,-2-68 0,5-23 0,-4 116 0,-11-153 0,9-50 0,1 1 0,-3 27 0,-6 50 0,7-70 0,-3 53 0,8-77 0,-1 35 0,2 0 0,1 0 0,12 62 0,-12-93-170,-1 0-1,0 0 0,0 0 1,0 0-1,-1 1 0,0-1 1,-1 12-1,-3-3-6655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27 24575,'0'-2'0,"-1"1"0,1 0 0,-1 0 0,1 0 0,-1 0 0,1 0 0,-1 0 0,0 0 0,0 0 0,1 0 0,-1 0 0,0 1 0,0-1 0,0 0 0,0 0 0,0 1 0,0-1 0,0 0 0,0 1 0,0-1 0,0 1 0,-1 0 0,1-1 0,0 1 0,0 0 0,0 0 0,-2-1 0,-39-3 0,38 3 0,-52 0 0,48 1 0,37 1 0,1118-1-1302,-1097 2 1302,50 9 0,-50-4 0,55 0 0,61 5 342,-3 0-289,328-13-1069,-469 1-5252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24575,'-2'90'0,"4"98"0,23-61 0,-13-36 0,-6-60 0,2 46 0,-6-44 0,2-2 0,2 1 0,11 36 0,3 17 0,-19-79 0,0-1 0,1 0 0,-1 1 0,1-1 0,1 0 0,-1 0 0,1-1 0,-1 1 0,2 0 0,-1-1 0,0 0 0,1 1 0,0-1 0,0-1 0,0 1 0,0-1 0,1 1 0,-1-1 0,1 0 0,0-1 0,0 1 0,0-1 0,0 0 0,0 0 0,0-1 0,1 0 0,7 2 0,13 0 0,-1-1 0,1-2 0,-1 0 0,40-6 0,-64 6 0,22-5 0,-1-1 0,1-1 0,-1-1 0,-1-1 0,0-1 0,0-1 0,29-21 0,-2 4 0,-6 3 0,0-2 0,-2-2 0,-1-2 0,-2-1 0,45-50 0,-8 8 0,27-34 0,-86 86 0,-1 0 0,-1-2 0,-1 0 0,13-37 0,3-6 0,-28 67 0,0 0 0,0 0 0,0-1 0,0 1 0,0 0 0,0 0 0,0-1 0,0 1 0,0 0 0,0-1 0,0 1 0,0 0 0,0 0 0,0-1 0,0 1 0,0 0 0,0 0 0,1 0 0,-1-1 0,0 1 0,0 0 0,0 0 0,0 0 0,1-1 0,-1 1 0,0 0 0,0 0 0,0 0 0,1 0 0,-1-1 0,0 1 0,0 0 0,1 0 0,-1 0 0,0 0 0,0 0 0,1 0 0,-1 0 0,0 0 0,0 0 0,1 0 0,-1 0 0,0 0 0,0 0 0,1 0 0,-1 0 0,0 0 0,0 0 0,1 0 0,-1 0 0,0 0 0,1 1 0,3 17 0,-3 28 0,-4-23 0,-2 0 0,-1-1 0,-1 0 0,-12 29 0,-13 43 0,32-93 0,-9 30 0,2 1 0,1 1 0,-1 46 0,5-64 0,0-1 0,0 0 0,-1 1 0,-1-1 0,-11 26 0,-6 25 0,14-36 0,1-7 0,1-1 0,1 1 0,-1 33 0,-7 34 0,0-1 0,11-80 13,0 1 0,-1-1 0,0 0 0,0 1 0,-1-1-1,1 0 1,-2 0 0,-4 8 0,-11 33-1494,14-32-5345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24575,'0'-1'0,"1"0"0,-1-1 0,1 1 0,-1 0 0,1 0 0,-1 0 0,1 0 0,-1 0 0,1 0 0,0 1 0,0-1 0,0 0 0,-1 0 0,1 0 0,0 1 0,0-1 0,0 0 0,0 1 0,0-1 0,0 1 0,0-1 0,0 1 0,1 0 0,-1-1 0,0 1 0,0 0 0,0 0 0,0 0 0,1 0 0,-1 0 0,0 0 0,0 0 0,0 0 0,0 0 0,0 0 0,2 1 0,44 8 0,-16 2 0,-1 2 0,36 19 0,-53-25 0,-1 1 0,0 0 0,0 1 0,-1 0 0,0 1 0,-1 0 0,15 17 0,12 12 0,-32-35 0,1 1 0,-1 0 0,0 0 0,0 1 0,-1-1 0,0 1 0,0 0 0,6 11 0,-2-1 0,0-1 0,1 1 0,13 15 0,-13-20 0,-1 1 0,-1 1 0,1-1 0,-2 1 0,10 24 0,-9-14 0,10 30 0,-2 1 0,-2 0 0,-3 1 0,7 110 0,-15-27 0,-6 121 0,2-248 0,0 1 0,0-1 0,-1 0 0,-1 0 0,0-1 0,0 1 0,-1-1 0,-1 0 0,-11 18 0,17-28 0,-1 0 0,1 1 0,0-1 0,0 0 0,0 1 0,-1-1 0,1 0 0,0 1 0,0-1 0,-1 0 0,1 1 0,0-1 0,-1 0 0,1 0 0,0 1 0,-1-1 0,1 0 0,0 0 0,-1 0 0,1 1 0,0-1 0,-1 0 0,1 0 0,-1 0 0,1 0 0,-1 0 0,1 0 0,0 0 0,-1 0 0,1 0 0,-1 0 0,1 0 0,0 0 0,-1 0 0,1 0 0,-1 0 0,1-1 0,0 1 0,-1 0 0,1 0 0,0 0 0,-1-1 0,0 1 0,-7-23 0,4-28 0,4 31 0,-2-22 0,2-1 0,3 1 0,13-80 0,53-103 0,-62 206 0,1-4 0,1 1 0,1 0 0,21-35 0,33-57 0,-53 89 0,1 2 0,1-1 0,1 2 0,2 0 0,0 1 0,22-23 0,-38 43 0,0 1 0,1 0 0,-1 0 0,0-1 0,1 1 0,-1 0 0,0 0 0,0-1 0,1 1 0,-1 0 0,0 0 0,1 0 0,-1 0 0,1 0 0,-1-1 0,0 1 0,1 0 0,-1 0 0,0 0 0,1 0 0,-1 0 0,0 0 0,1 0 0,-1 0 0,1 0 0,-1 0 0,0 1 0,1-1 0,-1 0 0,0 0 0,1 0 0,-1 0 0,0 1 0,1-1 0,-1 0 0,0 0 0,1 1 0,9 17 0,2 32 0,-11-42 0,38 140 0,48 128 0,-73-237 0,2 0 0,1-1 0,2 0 0,25 36 0,0 1 0,-21-39-100,1-1 0,2-1-1,1-1 1,2-1 0,1-2 0,40 32-1,-39-39 152,1-2 0,1-2 0,40 18-1,17 11-1501,-62-32-4790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24575,'1'3'0,"0"1"0,0-1 0,0 1 0,0 0 0,0-1 0,1 0 0,-1 1 0,1-1 0,0 0 0,0 0 0,1 0 0,-1 0 0,0 0 0,1-1 0,0 1 0,-1-1 0,1 1 0,0-1 0,0 0 0,1 0 0,-1 0 0,7 2 0,9 5 0,1-1 0,34 9 0,-49-15 0,57 16-100,1-1 1,1-4-1,0-3 0,117 5 0,8-1 1,-92-4 98,3 1 1,93 4 0,-2-3 0,-1 1 0,-178-14 13,0 2-1,0 0 1,0 0-1,0 1 1,0 1-1,0 0 1,13 6-1,-21-6-978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24575,'3'0'0,"-1"1"0,1-1 0,-1 0 0,1 1 0,0 0 0,-1 0 0,0 0 0,1 0 0,-1 0 0,0 0 0,1 1 0,-1-1 0,0 1 0,0-1 0,0 1 0,0 0 0,0 0 0,-1 0 0,1 0 0,0 0 0,-1 0 0,0 0 0,1 1 0,-1-1 0,0 0 0,1 6 0,3 7 0,0 1 0,-2 0 0,4 23 0,-1 1 0,2-3 0,-2-1 0,2 39 0,-6-41 0,2 0 0,15 61 0,-6-40 0,-3 0 0,6 86 0,-12-97 0,2 213 0,18-142 0,-23-112 24,0-7-1413,-1-6-5437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24575,'-9'0'0,"0"1"0,0 1 0,0-1 0,0 2 0,1-1 0,-1 1 0,0 1 0,-14 7 0,-66 45 0,43-25 0,11-8 0,0 2 0,-44 41 0,74-61 0,0 0 0,0 1 0,1 0 0,-1 0 0,1 0 0,1 0 0,-1 1 0,1 0 0,0-1 0,1 1 0,-1 0 0,1 0 0,1 1 0,-2 8 0,3-10 0,-1-1 0,1 0 0,1 0 0,-1 1 0,1-1 0,-1 0 0,2 0 0,-1 0 0,0 0 0,1 0 0,0 0 0,0 0 0,1 0 0,-1-1 0,1 1 0,0-1 0,0 0 0,1 0 0,-1 0 0,7 5 0,17 16 0,-18-16 0,2 0 0,-1 0 0,21 13 0,-4-7 0,0 0 0,1-2 0,1-1 0,35 10 0,62 15 0,52 12 0,-137-40 0,-5-2 0,63 22 0,-90-26 0,0 0 0,-1 1 0,1 1 0,-1 0 0,0 0 0,0 0 0,-1 1 0,1 0 0,-1 0 0,-1 1 0,1 0 0,5 9 0,-8-11 0,-1 1 0,-1 0 0,1 0 0,-1 1 0,0-1 0,0 0 0,-1 1 0,0-1 0,0 1 0,-1-1 0,1 1 0,-1-1 0,-1 1 0,1 0 0,-1-1 0,0 1 0,-1-1 0,0 0 0,0 1 0,0-1 0,0 0 0,-1 0 0,0 0 0,-1-1 0,1 1 0,-1-1 0,0 0 0,0 0 0,-1 0 0,0 0 0,1-1 0,-2 1 0,1-1 0,-11 6 0,-104 50 0,41-23 0,48-20 0,21-11 0,1 0 0,-1-2 0,0 1 0,-1-1 0,-15 4 0,-62 10 0,-1-4 0,0-3 0,-121-3 0,185-8-1365,3 0-5461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24575,'49'-1'0,"1"-1"0,53-10 0,-26 3 0,0 4 0,115 6 0,-59 2 0,-41-4 0,107 3 0,-183 0-273,0 0 0,0 2 0,0 0 0,20 8 0,-9-2-6553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24575,'1'29'0,"1"-1"0,9 39 0,-5-36 0,2 50 0,5 21 0,-8-77 0,-2-8 0,1 0 0,1-1 0,0 0 0,8 17 0,-10-28 0,0 0 0,-1 0 0,2-1 0,-1 0 0,0 1 0,1-1 0,0-1 0,0 1 0,0 0 0,1-1 0,-1 0 0,1 0 0,-1 0 0,1-1 0,0 0 0,10 4 0,30 4 0,0-1 0,0-3 0,0-2 0,1-1 0,-1-3 0,65-7 0,-86 4 0,0-2 0,0 0 0,0-2 0,-1 0 0,0-2 0,-1 0 0,39-23 0,-60 32 0,29-16 0,-1 0 0,0-2 0,-1-1 0,-1-1 0,47-46 0,-27 24 0,-35 32 0,0 1 0,-1-2 0,-1 1 0,13-17 0,-4 2 0,-2-1 0,-1-1 0,-1 0 0,-2-1 0,20-56 0,-10 19 0,-17 129 0,-8 58 0,3 196 0,11-217 0,1 23 0,-13-118 0,1 67 0,13 84 0,36 107 0,-44-234 0,-2 1 0,-1 0 0,-1-1 0,-2 1 0,-5 42 0,5-72 0,0 0 0,0 1 0,0-1 0,0 0 0,0 1 0,0-1 0,0 0 0,-1 1 0,1-1 0,-1 0 0,1 0 0,-1 1 0,1-1 0,-1 0 0,0 0 0,1 0 0,-1 0 0,0 0 0,0 0 0,0 0 0,0 0 0,0 0 0,0 0 0,0 0 0,0-1 0,0 1 0,-2 0 0,1-1 0,1 0 0,-1 0 0,0 0 0,0 0 0,0-1 0,0 1 0,0-1 0,1 1 0,-1-1 0,0 0 0,1 0 0,-1 0 0,0 0 0,1 0 0,-1 0 0,-1-2 0,-8-6 0,1-1 0,1 0 0,0 0 0,-9-15 0,8 10-114,0-2 1,2 1-1,0-1 0,1-1 0,0 1 1,2-1-1,0 0 0,1-1 0,1 1 1,1-1-1,-1-21 0,3 18-6712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24575,'30'0'0,"-1"2"0,1 0 0,-1 2 0,0 1 0,30 10 0,-21-7-110,1-1 0,-1-2 0,1-1 0,57-3 0,73 7-500,-26 4 610,182-8 0,-187-6 0,-90 1 32,-1-3 0,0-1 1,-1-3-1,1-2 0,82-29 0,-123 37-57,0 0 0,0-1 1,0 0-1,-1 0 0,1 0 0,-1-1 0,0 0 0,0 0 0,0 0 0,-1 0 0,1-1 1,-1 0-1,0 0 0,-1 0 0,5-7 0,-2-3-6801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24575,'7'0'0,"0"0"0,0 0 0,1 0 0,-1 1 0,0 0 0,1 0 0,6 2 0,-12-2 0,0 0 0,0 0 0,1 1 0,-1-1 0,0 0 0,0 1 0,-1-1 0,1 1 0,0 0 0,-1-1 0,1 1 0,0 0 0,-1 0 0,0 0 0,0 0 0,1 1 0,-1-1 0,-1 0 0,1 0 0,0 1 0,0-1 0,0 3 0,8 43 0,-1 0 0,-3 0 0,0 76 0,-4-99 0,1-1 0,7 34 0,-4-32 0,-1 0 0,0 27 0,-6 119 0,4 128 0,1-276 39,2 0-1,12 42 0,-10-45-408,-1 1 0,-1 0 0,2 30 0,-6-31-6456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24575,'-15'0'0,"0"2"0,-1 0 0,1 0 0,0 2 0,1-1 0,-1 2 0,1 0 0,0 1 0,0 1 0,0 0 0,1 0 0,0 1 0,0 1 0,1 0 0,1 1 0,-19 19 0,-51 39 0,51-45 0,-29 29 0,44-36 0,1 0 0,1 1 0,0 0 0,1 1 0,2 1 0,-1-1 0,2 2 0,-7 20 0,11-25 0,0 0 0,1 1 0,1 0 0,1 0 0,0 0 0,1 0 0,0 0 0,1 0 0,1 0 0,1 0 0,5 21 0,-1-21 0,0-1 0,1 0 0,1-1 0,0 0 0,1 0 0,15 17 0,5 10 0,-15-20 0,2-1 0,0 0 0,2-1 0,0 0 0,1-2 0,26 20 0,-24-26 0,0-1 0,1-1 0,0 0 0,0-2 0,1-1 0,32 6 0,-45-10 0,1 0 0,-1-1 0,1 0 0,0-1 0,0 0 0,-1 0 0,1-1 0,0-1 0,-1 0 0,1 0 0,-1-1 0,0-1 0,0 1 0,0-2 0,0 1 0,0-1 0,-1-1 0,0 0 0,0 0 0,-1 0 0,9-10 0,7-10 0,-2-1 0,-1-1 0,-1-1 0,-1-1 0,-1-1 0,-2 0 0,-2-1 0,18-53 0,-8 28 0,-15 38 0,-1 0 0,7-26 0,-7 10 0,-1 0 0,-1-1 0,-2 1 0,-2-51 0,-2 47 0,0-8 0,0 44 0,-1 6 0,1 26 0,0 861 0,3-852 0,0-1 0,17 67 0,-12-65 0,-1 0 0,3 54 0,-11 588 0,1-678 0,0 0 0,1 0 0,-2 1 0,1-1 0,0 0 0,-1 0 0,1 1 0,-1-1 0,0 0 0,0 0 0,0 0 0,-1 0 0,1 0 0,-1 0 0,-1 3 0,2-6 0,0 1 0,0-1 0,1 1 0,-1-1 0,0 1 0,0-1 0,0 0 0,1 1 0,-1-1 0,0 0 0,0 0 0,0 0 0,0 1 0,0-1 0,0 0 0,1 0 0,-1 0 0,0 0 0,0 0 0,-1-1 0,-27-14 0,9-1 0,2-1 0,-29-33 0,28 29 0,-34-30 0,-30-41-1365,71 82-5461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24575,'50'-10'0,"-43"7"0,0 1 0,-1 1 0,1-1 0,0 1 0,0 0 0,0 1 0,7 0 0,-12 0 0,0 0 0,0 1 0,0 0 0,0-1 0,0 1 0,0 0 0,0 0 0,-1 0 0,1 0 0,0 1 0,-1-1 0,1 0 0,-1 1 0,1-1 0,-1 1 0,0-1 0,0 1 0,1-1 0,-1 1 0,0 0 0,0 0 0,-1 0 0,1 0 0,0 0 0,-1-1 0,1 1 0,-1 0 0,1 0 0,-1 3 0,4 26 0,-1 1 0,-2-1 0,-5 63 0,-1-3 0,4-20 0,3 84 0,-2-154 0,0 0 0,0 1 0,0-1 0,0 0 0,0 0 0,0 1 0,0-1 0,0 0 0,1 0 0,-1 0 0,0 1 0,1-1 0,-1 0 0,1 0 0,-1 0 0,1 0 0,-1 0 0,1 0 0,0 0 0,0 0 0,0 0 0,-1 0 0,1 0 0,0-1 0,0 1 0,2 1 0,-2-2 0,0-1 0,1 1 0,-1-1 0,0 1 0,1-1 0,-1 0 0,0 1 0,0-1 0,0 0 0,0 0 0,0 0 0,0 0 0,0 0 0,0 0 0,0 0 0,0 0 0,0 0 0,1-2 0,5-8 0,1-1 0,-2 0 0,8-18 0,-5 10 0,1 0 0,0 1 0,25-32 0,7-15 0,-10 18 0,-31 46 0,1-1 0,0 1 0,0-1 0,0 1 0,0 0 0,0 0 0,0 0 0,1 0 0,-1 0 0,1 1 0,-1-1 0,1 1 0,-1 0 0,1-1 0,0 1 0,4-1 0,-6 3 0,0-1 0,0 0 0,1 1 0,-1-1 0,0 1 0,0 0 0,0-1 0,0 1 0,0 0 0,0 0 0,0-1 0,0 1 0,0 0 0,0 0 0,-1 0 0,1 0 0,0 0 0,-1 0 0,1 1 0,0-1 0,-1 0 0,0 0 0,1 0 0,-1 0 0,0 1 0,1-1 0,-1 0 0,0 2 0,4 40 0,-3-38 0,12 103 0,-2-34 0,0-4 0,-6-40 0,3 46 0,-6-54 0,0-1 0,7 24 0,-4-24 0,-2 1 0,2 23 0,-4-1 0,-3 239 0,0-266 0,-1 1 0,0-1 0,-2 1 0,1-1 0,-9 17 0,3-19-1365,-1-5-5461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16 24575,'22'-7'0,"-20"5"0,-1 1 0,1 1 0,0-1 0,0 0 0,0 0 0,0 1 0,0-1 0,0 1 0,0-1 0,0 1 0,0 0 0,2 0 0,5 1 0,0 1 0,0 1 0,-1 0 0,1 0 0,-1 1 0,0 0 0,0 0 0,0 1 0,0 0 0,-1 0 0,0 1 0,12 12 0,22 15 0,-37-30 0,-1 0 0,1 0 0,-1 0 0,0 0 0,0 1 0,0-1 0,0 1 0,-1 0 0,0 0 0,1 0 0,-1 0 0,-1 0 0,3 7 0,-1 3 0,0-1 0,-1 1 0,0 16 0,5 28 0,1 0 0,-2 0 0,-3 1 0,-8 110 0,-1-119-148,-3-1-1,-1 0 1,-28 77-1,9-36 37,6-23-96,-4-1 0,-54 97 1,8-19-14,-14 11 205,56-103 494,-33 60 592,58-106-1053,13-21-14,22-25-5,-11 25 2,0 0 0,-1 0 0,-1-2 0,0 0 0,-1-1 0,-1-1 0,-1 0 0,-1-1 0,14-29 0,0 8 0,-23 37 0,1-1 0,-1 0 0,1 0 0,-2 0 0,1 0 0,0 0 0,-1 0 0,0-1 0,2-10 0,0-19 0,-2-1 0,-1 1 0,-7-57 0,-3 51-1365,3 25-5461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4:5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24575,'1'-2'0,"1"0"0,0 0 0,-1 0 0,1 0 0,0 0 0,0 1 0,0-1 0,0 0 0,0 1 0,0-1 0,1 1 0,-1 0 0,0 0 0,1 0 0,2-1 0,18-10 0,-4-4 0,2 0 0,0 2 0,44-23 0,-34 21 0,12-11 0,-34 20 0,0 0 0,1 1 0,0 1 0,0 0 0,14-5 0,216-53 0,-128 36 0,99-32-471,-185 52 464,0 2 1,45-5-1,-8 2-1339,-30 2-5008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24575,'-1'13'0,"-2"1"0,1-1 0,-2 0 0,0 0 0,0-1 0,-1 1 0,-1-1 0,0 0 0,-1 0 0,-11 15 0,-23 47 0,14-14 0,4-9 0,-20 64 0,33-76 0,1 1 0,2 0 0,-1 43 0,-4 5 0,7-62 0,1 1 0,2-1 0,0 1 0,3 29 0,0-51 0,1 0 0,-1 0 0,1 0 0,0-1 0,0 1 0,0-1 0,0 1 0,1-1 0,0 0 0,0 0 0,0 0 0,0 0 0,1-1 0,0 1 0,-1-1 0,1 0 0,8 5 0,9 4 0,0 0 0,31 12 0,-34-16 0,-5-3 0,0-1 0,0-1 0,1 0 0,-1 0 0,1-1 0,22 0 0,83-8 0,-94 1 0,-1 0 0,0-1 0,0-2 0,26-11 0,28-10 0,-61 23 0,-1-1 0,0 0 0,0-2 0,-1 0 0,0 0 0,0-2 0,-1 0 0,-1 0 0,0-1 0,0-1 0,-1 0 0,-1-1 0,16-24 0,17-44 0,-43 81 0,-1 0 0,0 0 0,1 0 0,-1 0 0,1 0 0,-1 0 0,1 0 0,0 0 0,0 0 0,-1 0 0,1 0 0,0 0 0,0 0 0,0 1 0,0-1 0,0 0 0,0 1 0,0-1 0,0 1 0,0-1 0,0 1 0,0-1 0,0 1 0,0 0 0,0 0 0,0-1 0,1 1 0,-1 0 0,0 0 0,0 0 0,0 0 0,0 0 0,1 1 0,-1-1 0,0 0 0,0 0 0,0 1 0,0-1 0,0 1 0,0-1 0,0 1 0,0-1 0,0 1 0,0 0 0,0-1 0,0 1 0,0 0 0,0 1 0,2 1 0,0 1 0,0 0 0,-1 0 0,0 0 0,1 0 0,-2 0 0,1 0 0,0 0 0,-1 1 0,0-1 0,1 5 0,3 73 0,-4-58 0,0 1 0,8 36 0,-2-13-3,-2 2-1,-2-1 1,-6 87-1,0-28-1347,3-86-5475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24575,'4'0'0,"0"0"0,0 0 0,0 1 0,0-1 0,0 1 0,0 0 0,0 0 0,0 0 0,0 1 0,-1-1 0,1 1 0,0 0 0,-1 0 0,1 0 0,-1 1 0,0-1 0,0 1 0,0 0 0,0 0 0,0 0 0,-1 0 0,1 0 0,-1 0 0,0 1 0,0-1 0,0 1 0,0 0 0,-1 0 0,1-1 0,-1 1 0,1 8 0,2 10 0,-1 1 0,-2 0 0,0 0 0,-4 38 0,1-15 0,4 73 0,-5 88 0,-10-139 0,9-50 0,1 1 0,-3 27 0,6-34 0,0 1 0,0 0 0,-1 0 0,-1 0 0,0 0 0,0 0 0,-6 13 0,8-27 0,1 1 0,-1 0 0,0 0 0,0 0 0,0 0 0,0 0 0,0 0 0,0 0 0,-1 0 0,1 0 0,0-1 0,0 1 0,0 0 0,0 0 0,0 0 0,0 0 0,0 0 0,0 0 0,0 0 0,0 0 0,0 0 0,0 0 0,0-1 0,0 1 0,0 0 0,0 0 0,0 0 0,0 0 0,-1 0 0,1 0 0,0 0 0,0 0 0,0 0 0,0 0 0,0 0 0,0 0 0,0 0 0,0 0 0,0 0 0,-1 0 0,1 0 0,0 0 0,0 0 0,0 0 0,0 0 0,0 0 0,0 0 0,0 0 0,0 0 0,-1 0 0,1 0 0,0 0 0,0 0 0,0 0 0,0 0 0,0 0 0,0 0 0,0 0 0,0 1 0,-4-19 0,1-20 0,2-45 0,4-145 0,-1 218 0,0 1 0,1 0 0,0 0 0,0 0 0,1 0 0,0 0 0,1 1 0,8-13 0,19-41 0,-32 61 0,1-1 0,-1 1 0,1-1 0,-1 1 0,1 0 0,0-1 0,-1 1 0,1 0 0,0-1 0,0 1 0,0 0 0,0 0 0,0 0 0,0 0 0,2-1 0,-3 1 0,1 1 0,-1 0 0,1 0 0,-1 0 0,1 0 0,-1 0 0,1 0 0,-1 0 0,1 1 0,-1-1 0,1 0 0,-1 0 0,1 0 0,-1 0 0,1 0 0,-1 1 0,1-1 0,-1 0 0,0 1 0,1-1 0,-1 0 0,1 1 0,-1-1 0,0 0 0,1 1 0,-1-1 0,0 1 0,1-1 0,-1 1 0,24 52 0,-12-22 0,0-10 0,-2 1 0,-1 0 0,0 0 0,-2 1 0,0 1 0,-2-1 0,4 33 0,0-10 0,2 0 0,2 0 0,2-2 0,2 1 0,2-2 0,2-1 0,2 0 0,1-2 0,44 55 0,-13-16 0,-24-34 0,38 43 0,-56-73 0,1-1 0,1-1 0,0 0 0,0-1 0,1-1 0,29 15 0,-39-23-44,35 18-396,0-1-1,70 21 1,-72-31-6386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24575,'3'-1'0,"-1"1"0,1-1 0,0 0 0,0-1 0,0 1 0,-1-1 0,1 1 0,-1-1 0,1 0 0,-1 0 0,4-3 0,18-12 0,18 2 0,28-14 0,-58 24 0,1 1 0,0 0 0,0 0 0,0 1 0,0 1 0,0 0 0,17 0 0,41-7 0,44-11-648,127-6 0,-140 17 462,341 2-2513,-254 9 1960,161-4 739,360 5 0,-433 22-1162,15 0-101,13-12 1742,115 0 612,-398-14-4,-9 0-618,0 1 0,0 0 0,0 0-1,-1 2 1,1-1 0,0 1 0,-1 1 0,0 1-1,14 5 1,-26-10-488,0 1 0,0 0-1,0 0 1,0 0-1,0 0 1,-1 0 0,1 0-1,0 0 1,0 0 0,0 0-1,0 0 1,0 0 0,-1 0-1,1 0 1,0 0 0,0 0-1,0 0 1,0 0-1,0 0 1,0 0 0,-1 0-1,1 0 1,0 1 0,0-1-1,0 0 1,0 0 0,0 0-1,0 0 1,-1 0-1,1 0 1,0 0 0,0 0-1,0 1 1,0-1 0,0 0-1,0 0 1,0 0 0,0 0-1,0 0 1,0 0 0,0 1-1,0-1 1,0 0-1,0 0 1,0 0 0,0 0-1,0 0 1,0 1 0,0-1-1,0 0 1,0 0 0,0 0-1,0 0 1,0 0 0,0 0-1,0 1 1,0-1-1,0 0 1,0 0 0,0 0-1,0 0 1,0 1 0,0-1-127,-10 1-6680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24575,'32'-1'0,"-17"0"0,0 0 0,0 1 0,28 4 0,-40-3 0,0-1 0,0 1 0,0 0 0,0 0 0,-1 0 0,1 0 0,0 0 0,-1 1 0,1-1 0,-1 1 0,1-1 0,-1 1 0,1 0 0,-1 0 0,0 0 0,0 1 0,0-1 0,0 0 0,-1 1 0,1-1 0,-1 1 0,1-1 0,-1 1 0,2 5 0,4 26 0,-1 0 0,-2 0 0,-1 63 0,1 7 0,8-28 0,-7-53 0,-2 1 0,2 29 0,-5-28 0,1 0 0,2-1 0,8 38 0,15 89 0,-22-129-119,-3-14 161,0 0 0,1 0-1,0-1 1,0 1 0,6 11-1,-7-18-92,0 1-1,0-1 1,0 1-1,0-1 0,0 1 1,1-1-1,-1 0 1,0 1-1,1-1 0,-1 0 1,1 0-1,-1 0 1,1 0-1,0 0 0,0-1 1,-1 1-1,1 0 1,0-1-1,0 1 0,0-1 1,-1 0-1,1 0 1,0 1-1,0-1 0,0 0 1,0-1-1,0 1 1,2-1-1,11-1-6774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24575,'0'8'0,"-1"1"0,0 0 0,-1-1 0,1 1 0,-2 0 0,1-1 0,-1 0 0,0 0 0,-1 0 0,-6 12 0,-5 2 0,-1-1 0,-20 22 0,20-25 0,1 1 0,-24 38 0,10-10 0,17-29 0,1 0 0,-16 38 0,25-51 0,0 1 0,0-1 0,1 1 0,0 0 0,0 0 0,0-1 0,1 1 0,0 0 0,0 0 0,0 0 0,1 0 0,0 0 0,0-1 0,0 1 0,3 7 0,-1-8 0,0 0 0,1-1 0,-1 1 0,1-1 0,0 1 0,0-1 0,0 0 0,0-1 0,1 1 0,0-1 0,0 0 0,0 0 0,0 0 0,0-1 0,0 0 0,1 0 0,-1 0 0,1-1 0,7 2 0,13 2 0,1-1 0,45 2 0,494-4 0,-276-5 0,-286 3 0,0 0 0,0 0 0,-1 1 0,1-1 0,0 1 0,0 0 0,-1 0 0,1 0 0,-1 0 0,1 1 0,-1-1 0,1 1 0,-1 0 0,0 0 0,0 0 0,0 1 0,0-1 0,4 5 0,-4-2 0,1 0 0,-1 0 0,0 0 0,-1 1 0,1-1 0,-1 1 0,0-1 0,0 1 0,-1 0 0,0 0 0,1 8 0,0-3 0,-1 1 0,0 0 0,-1-1 0,0 1 0,-1-1 0,0 1 0,-1-1 0,0 1 0,-1-1 0,0 0 0,-1 0 0,0 0 0,-1 0 0,0-1 0,0 0 0,-9 12 0,-39 63 0,35-53 0,-46 60 0,45-67 0,-26 44 0,33-48 0,-1-1 0,-1 0 0,-1-1 0,-18 19 0,4-8 0,-47 60 0,69-82 0,-1 0 0,1-1 0,-2 0 0,1 0 0,-1-1 0,0 1 0,0-2 0,-14 7 0,-84 31 0,91-37 0,-5 0 0,0-1 0,0 0 0,-42 2 0,-28 6 0,49-7-1365,23-4-5461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24575,'2'-5'0,"-1"0"0,1 0 0,0 0 0,0 0 0,1 1 0,-1-1 0,1 1 0,0 0 0,0-1 0,0 1 0,1 0 0,-1 1 0,7-6 0,9-11 0,2-4 0,0 2 0,1 1 0,27-20 0,-9 10 0,86-50 0,-84 61 0,0 2 0,2 2 0,67-15 0,-78 25 0,0 2 0,0 1 0,0 2 0,46 3 0,-13 0 0,-43-1-170,0 2-1,0 1 0,-1 0 1,1 2-1,-1 1 0,0 0 1,37 20-1,-44-20-6655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24575,'-3'130'0,"6"143"0,9-205 0,-7-49 0,-2 0 0,2 26 0,-5-38 0,0 0 0,1 0 0,0 0 0,0 0 0,1-1 0,0 1 0,0 0 0,0-1 0,1 1 0,0-1 0,0 0 0,1 1 0,0-2 0,0 1 0,8 9 0,2-3 0,0-1 0,0 0 0,1-1 0,27 14 0,-24-14 0,7 5 0,-2 2 0,39 33 0,-22-16 0,-20-19 0,1-1 0,1 0 0,0-2 0,1-1 0,0 0 0,0-2 0,1-1 0,1 0 0,-1-2 0,1-1 0,0-1 0,41 1 0,-37-4 0,0-2 0,1 0 0,-1-2 0,0-2 0,0 0 0,0-2 0,-1-1 0,0-1 0,-1-2 0,42-21 0,-46 17 0,-1-2 0,-1 0 0,-1-1 0,0-1 0,-1-1 0,-1 0 0,-1-2 0,-1 0 0,-1-1 0,24-49 0,-34 61 0,-1 0 0,-1 0 0,0 0 0,0 0 0,-1-1 0,1-21 0,-2 18 0,0 1 0,2-1 0,7-26 0,-3 20 0,0-1 0,-2 1 0,-1-1 0,0 0 0,-2 0 0,0-40 0,-6 93 0,-2-1 0,0 0 0,-22 56 0,25-80 0,-1 0 0,0 1 0,0-1 0,-1-1 0,0 1 0,0-1 0,0 0 0,-1 0 0,-6 5 0,-24 23 0,-11 32 0,-13 14 0,51-68 0,1 1 0,0 0 0,0 1 0,-9 22 0,-4 7 0,0 10-1365,13-38-5461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24575,'3'0'0,"0"0"0,1 1 0,-1-1 0,0 1 0,0 0 0,0 0 0,1 0 0,-1 0 0,0 1 0,0-1 0,-1 1 0,1-1 0,0 1 0,-1 0 0,1 0 0,-1 1 0,1-1 0,-1 0 0,0 1 0,2 3 0,4 6 0,0 1 0,-1 0 0,7 20 0,11 18 0,-15-36 0,0 1 0,-1 0 0,0 1 0,-2 0 0,0 1 0,-1-1 0,-1 1 0,0 1 0,-1-1 0,-1 0 0,-1 1 0,-1 0 0,-1-1 0,0 1 0,-1 0 0,-1-1 0,-1 1 0,0-1 0,-2 0 0,0 0 0,-1 0 0,-1-1 0,0 1 0,-13 20 0,1-11 0,0-2 0,-2 0 0,-1-2 0,-26 23 0,34-32 0,-19 20 0,-31 25 0,53-50 0,0 0 0,1 1 0,-1 0 0,2 1 0,0 0 0,0 0 0,-10 18 0,18-27 0,-1 0 0,1 1 0,0-1 0,0 1 0,-1-1 0,2 1 0,-1 0 0,0-1 0,0 1 0,1 0 0,-1-1 0,1 1 0,0 0 0,0 0 0,0-1 0,0 1 0,1 0 0,-1 0 0,1-1 0,0 1 0,-1 0 0,1-1 0,0 1 0,0-1 0,1 1 0,-1-1 0,1 1 0,-1-1 0,1 0 0,0 0 0,-1 0 0,1 0 0,0 0 0,1 0 0,-1-1 0,0 1 0,0 0 0,1-1 0,-1 0 0,1 0 0,-1 1 0,1-2 0,-1 1 0,1 0 0,3 0 0,41 12-8,0-2-1,60 7 1,-62-12-88,47 3-80,0-4-1,101-7 1,-44-1 99,201-16-626,-259 12 875,-66 7-85,-1-1 1,1-2-1,-1 0 1,44-13-1,-29 4-7,54-21 368,-85 30-416,0-1 1,-1 0 0,1 0-1,-1-1 1,0 0-1,0-1 1,0 1 0,8-10-1,-12 10-137,0 0 0,0 0 0,-1 0 0,0 0 0,0-1 0,0 1 0,-1-1 0,0 1 0,0-1 0,0 0 0,-1 1 0,0-11 0,0-5-6721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 24575,'-6'36'0,"4"-33"0,1 0 0,0 1 0,1-1 0,-1 0 0,1 1 0,-1-1 0,1 0 0,0 1 0,1 4 0,-1-6 0,1-1 0,0 1 0,0-1 0,0 1 0,0-1 0,0 1 0,0-1 0,0 0 0,0 0 0,1 0 0,-1 0 0,0 0 0,1 0 0,-1 0 0,1 0 0,-1 0 0,1 0 0,-1-1 0,1 1 0,-1-1 0,1 1 0,0-1 0,-1 0 0,4 1 0,14 1 0,0-1 0,0-1 0,0 0 0,0-2 0,0 0 0,0-1 0,-1-1 0,35-11 0,-27 7 0,0 2 0,0 0 0,48-3 0,137-13 0,-48 6 0,-62 5 0,-9 0 15,-42 4-705,62 0 0,-91 7-6136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24575,'0'451'0,"1"-432"0,1 0 0,1-1 0,1 1 0,12 34 0,7 38 0,-13-43 0,33 95 0,-25-90 0,13 65 0,-5 8 0,-25-122 10,-1 0 0,1 0 0,0 0 0,1 1 0,-1-1 0,1 0 0,-1-1 0,1 1 0,0 0 0,1 0 0,2 3 0,-4-6-46,0 0 0,0 0-1,0-1 1,0 1 0,1 0 0,-1-1-1,0 1 1,0-1 0,0 1 0,1-1 0,-1 0-1,0 1 1,0-1 0,1 0 0,-1 0-1,0 0 1,0 0 0,1 0 0,-1 0 0,0 0-1,0-1 1,1 1 0,-1 0 0,0-1-1,0 1 1,0-1 0,1 1 0,-1-1 0,0 0-1,0 1 1,0-1 0,0 0 0,0 0 0,0 0-1,0 1 1,0-1 0,-1 0 0,1 0-1,0 0 1,0-2 0,12-11-6790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24575,'106'-2'0,"117"4"0,-156 10 0,-48-7 0,0-2 0,26 2 0,-10-4 0,1 2 0,-2 1 0,1 2 0,-1 2 0,1 1 0,31 13 0,-59-19 0,-1 0 0,0 1 0,0 0 0,0 0 0,-1 0 0,1 0 0,-1 1 0,0 0 0,-1 1 0,1-1 0,-1 1 0,0-1 0,0 1 0,-1 0 0,1 1 0,-2-1 0,1 1 0,-1-1 0,1 1 0,1 12 0,0 11 0,0 0 0,-2 0 0,-3 48 0,0-43 0,1-25 0,-1 1 0,-1-1 0,0 0 0,0 0 0,-1 0 0,0 0 0,-9 18 0,-44 66 0,41-71 0,0 1 0,-18 44 0,19-40 0,-1 0 0,-1-1 0,-1-1 0,-29 35 0,-4 8 0,40-56 0,1 0 0,1 1 0,0 0 0,1 0 0,0 1 0,1 0 0,-7 29 0,12-44 3,1 1-1,0 0 0,0 0 0,-1 0 1,1 0-1,0 0 0,0 0 1,0 0-1,0 0 0,0 0 1,0 0-1,0-1 0,0 1 0,0 0 1,0 0-1,1 0 0,-1 0 1,0 0-1,1 0 0,-1 0 1,0-1-1,1 1 0,-1 0 1,1 0-1,0 0 0,-1-1 0,1 1 1,-1 0-1,1-1 0,0 1 1,0-1-1,-1 1 0,1-1 1,0 1-1,0-1 0,0 1 0,0-1 1,-1 0-1,1 1 0,0-1 1,0 0-1,0 0 0,0 0 1,0 0-1,0 0 0,0 0 0,0 0 1,0 0-1,0 0 0,0 0 1,1-1-1,4 0-188,-1 0 1,0-1-1,1 0 0,-1 0 1,0-1-1,0 1 1,6-5-1,8-7-6640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24575,'5'-2'0,"1"0"0,-1 0 0,0-1 0,0 0 0,0 0 0,0 0 0,0 0 0,-1-1 0,5-4 0,11-8 0,-10 12 0,-1-1 0,1 1 0,0 1 0,0 0 0,0 0 0,0 1 0,1 0 0,-1 1 0,1 0 0,19 1 0,-14 0 0,1-1 0,-1 0 0,23-6 0,62-15 0,0 4 0,128-5 0,-11 20-1447,-148 4 430,-41-1-4710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24575,'3'2'0,"0"0"0,0 0 0,0 1 0,-1-1 0,1 0 0,0 1 0,-1 0 0,0-1 0,0 1 0,0 0 0,0 0 0,3 6 0,5 5 0,-3-3 0,-1 0 0,0 1 0,0 0 0,-1 0 0,-1 0 0,0 0 0,0 1 0,-2-1 0,1 1 0,0 20 0,-1-16 0,0 0 0,2 0 0,0 0 0,1-1 0,9 23 0,1-7 0,-13-24 0,2-1 0,-1 1 0,1-1 0,0 0 0,0 0 0,1-1 0,0 1 0,0-1 0,10 9 0,-5-7 0,1-1 0,1 0 0,-1 0 0,1-1 0,0-1 0,0 0 0,1-1 0,-1 0 0,1-1 0,25 4 0,-5-4 0,0-1 0,1-2 0,36-4 0,-56 2 0,0-1 0,-1 0 0,1-1 0,-1 0 0,0-1 0,15-8 0,73-45 0,-84 48 0,34-19 0,-35 21 0,0-1 0,-1-1 0,1 0 0,-2-1 0,22-20 0,-5-1 0,-19 21 0,0 0 0,-1-2 0,-1 1 0,0-1 0,0-1 0,13-26 0,9-14 0,-25 44 0,-1 0 0,0-1 0,0 1 0,4-14 0,-3 7 0,1 0 0,19-31 0,-19 35 0,0 0 0,-1-1 0,0 0 0,9-29 0,-15 38 0,0 0 0,1 0 0,-1 0 0,1 1 0,1-1 0,-1 1 0,1-1 0,-1 1 0,1 0 0,0 0 0,7-6 0,-9 9 0,0 0 0,0 0 0,0 0 0,0 1 0,0-1 0,1 0 0,-1 1 0,0-1 0,0 1 0,1 0 0,-1-1 0,0 1 0,1 0 0,-1 0 0,0 0 0,1 0 0,-1 0 0,3 0 0,-2 1 0,0 0 0,0 0 0,1 0 0,-1 0 0,0 0 0,0 0 0,0 1 0,-1-1 0,1 1 0,0 0 0,0-1 0,-1 1 0,1 0 0,1 2 0,3 7 0,0 1 0,0-1 0,-1 1 0,-1 0 0,0 0 0,0 0 0,-2 1 0,1 0 0,-1-1 0,0 26 0,6 33 0,-3-38 0,-2-1 0,-3 65 0,-2-72 0,2-1 0,0 1 0,2-1 0,0 1 0,2-1 0,11 39 0,-7-37 0,-1 1 0,-1 0 0,-1 0 0,3 46 0,-9 114 0,-1-77 0,0-92 0,0 0 0,-1 0 0,-1 0 0,-1 0 0,0 0 0,-1-1 0,-1 0 0,-1 0 0,0-1 0,-18 26 0,18-28 0,1 0 0,1 1 0,-8 30 0,-8 16 0,4-2 0,17-56 0,0 0 0,1-1 0,-1 1 0,1 0 0,0 0 0,-1-1 0,1 1 0,1 0 0,-1 0 0,0 0 0,1-1 0,-1 1 0,1 0 0,0-1 0,0 1 0,0 0 0,0-1 0,3 5 0,-3-7-29,-1 0 0,0 1-1,1-1 1,-1 0 0,1 0 0,-1 0-1,0 0 1,1 0 0,-1 0 0,0-1-1,1 1 1,-1 0 0,0 0 0,1 0-1,-1 0 1,0 0 0,0 0-1,1-1 1,-1 1 0,0 0 0,1 0-1,-1 0 1,0-1 0,0 1 0,1 0-1,-1 0 1,0-1 0,0 1 0,0 0-1,1-1 1,-1 1 0,0 0-1,0 0 1,0-1 0,0 1 0,0 0-1,0-1 1,0 1 0,1 0 0,-1-1-1,0 1 1,0-1 0,0 1-78,3-13-6719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24575,'3'0'0,"1"-1"0,0 0 0,-1 0 0,1 0 0,-1-1 0,1 1 0,-1-1 0,0 0 0,1 0 0,-1 0 0,0 0 0,0-1 0,-1 1 0,1-1 0,4-5 0,-3 4 0,0 0 0,0 0 0,1 0 0,-1 1 0,1 0 0,0 0 0,10-5 0,0 4 0,1 1 0,0 0 0,0 1 0,-1 1 0,1 1 0,28 2 0,-26-1 0,-1 0 0,1-1 0,-1-1 0,0-1 0,25-5 0,-16 1 0,0 2 0,0 0 0,39 1 0,-35 2 0,0-1 0,38-8 0,-24 3 0,1 2 0,0 2 0,87 5 0,-31 1 0,-53-5-57,-30 1-204,1 0-1,-1 2 0,0 0 1,32 5-1,-34 0-6564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24575,'4'-3'0,"1"-1"0,0 2 0,1-1 0,-1 0 0,0 1 0,1 0 0,-1 1 0,1-1 0,-1 1 0,1 0 0,0 0 0,0 1 0,-1-1 0,11 2 0,48-8 0,76-38-132,-89 27-436,0 2 0,1 2 0,1 2 0,62-5 0,-66 12 286,1-2 1,58-17 0,-59 12 58,0 2 0,51-4 1,218-19 222,-233 22-390,0 4 1,114 6-1,-156 1 119,-4 1-1996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168 190 24575,'2'-3'0,"0"0"0,0 0 0,0 0 0,0 1 0,1-1 0,-1 0 0,1 1 0,0 0 0,0 0 0,0-1 0,0 2 0,5-4 0,7-5 0,12-10 0,39-22 0,-20 13 0,-29 17 0,-9 6 0,1 0 0,-1 1 0,1-1 0,1 2 0,-1-1 0,14-3 0,-21 8 0,0-1 0,0 1 0,0 0 0,0 0 0,0 0 0,0 0 0,1 0 0,-1 0 0,0 1 0,0-1 0,0 1 0,0 0 0,0-1 0,0 1 0,0 0 0,0 0 0,0 0 0,-1 0 0,1 1 0,0-1 0,-1 0 0,1 1 0,-1-1 0,1 1 0,-1 0 0,1-1 0,-1 1 0,0 0 0,0 0 0,0 0 0,0 0 0,0 0 0,-1 0 0,1 0 0,-1 0 0,1 3 0,4 15 0,-2 0 0,0 0 0,-1 0 0,-2 0 0,0 0 0,-3 26 0,1 11 0,0-41 0,0 0 0,-1 0 0,-1 0 0,0 0 0,-1 0 0,-11 22 0,6-15 0,-11 45 0,21-68 0,-5 23 0,0 0 0,-2 0 0,0 0 0,-18 37 0,14-36 0,1 0 0,1 1 0,-7 34 0,-9 26 0,24-83 0,0-1 0,1 1 0,-1 0 0,0 0 0,1-1 0,-1 1 0,1 0 0,0 0 0,0 0 0,0 0 0,0 0 0,0-1 0,0 1 0,0 0 0,0 0 0,1 0 0,-1 0 0,1-1 0,-1 1 0,1 0 0,0 0 0,0-1 0,-1 1 0,3 1 0,-1-1 0,0 0 0,0-1 0,0 0 0,0 1 0,1-1 0,-1 0 0,1 0 0,-1 0 0,0-1 0,1 1 0,-1-1 0,1 1 0,0-1 0,-1 0 0,4 0 0,11 0 0,0-2 0,0 0 0,-1-1 0,18-5 0,2 1 0,1 3 0,-1 0 0,1 3 0,55 3 0,-10 0 0,-72-2 0,0 1 0,0-1 0,0 1 0,0 1 0,0 0 0,0 0 0,0 1 0,11 5 0,-18-6 0,1 0 0,-1 0 0,0 0 0,1 0 0,-1 1 0,0-1 0,-1 1 0,1 0 0,0 0 0,-1 0 0,0 0 0,1 0 0,-1 1 0,-1-1 0,1 0 0,0 1 0,-1 0 0,0-1 0,0 1 0,0 0 0,0 0 0,0 0 0,0 6 0,-1-1 0,1-1 0,-1 1 0,-1-1 0,0 1 0,0-1 0,0 1 0,-1-1 0,-1 0 0,1 1 0,-1-1 0,0 0 0,-1-1 0,0 1 0,0-1 0,-1 1 0,0-1 0,0-1 0,-1 1 0,0-1 0,0 0 0,0 0 0,-1 0 0,0-1 0,0 0 0,0-1 0,0 1 0,-13 4 0,-10 7 0,1 2 0,-31 25 0,41-28 0,-1 0 0,-1-2 0,0 0 0,-1-1 0,-45 17 0,-2 2 0,19-7 0,18-12 0,19-7 0,0-1 0,0 2 0,0 0 0,1 0 0,0 1 0,0 1 0,0 0 0,-20 19 0,26-22 0,0 0 0,-1 0 0,0 0 0,0-1 0,0 0 0,0-1 0,-1 1 0,1-1 0,-13 3 0,-27 12 0,24-6-109,7-5-142,1 1 0,0 0-1,0 1 1,-18 15 0,23-13-6575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0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24575,'0'5'-90,"7"395"-3763,0-276 3709,29 148-1,25 5-3015,119 362 2897,-175-622 217,60 173-1155,154 316-1,-171-417 1268,3-3 0,4-2 0,87 102 1,-110-148 240,2-1 0,2-2 1,0-1-1,3-2 0,0-2 1,87 50-1,-104-70-321,0 0 0,1-2 0,0-1 0,1 0 0,28 3 0,-21-5-405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3325 355 24575,'-8'-1'0,"0"-1"0,1-1 0,-1 0 0,1 0 0,-9-5 0,-1 1 0,-26-9 0,-1 3 0,-52-10 0,-29-7 0,68 16-122,1 3 0,-108-7 1,96 13-22,-99-21 0,82 9 143,0 4 0,-102-2 0,154 11 0,1-1 0,-36-10 0,34 7 0,-56-7 0,-18 2 0,53 6 0,-60-1 0,-21-4 0,11 0 0,-71-1 164,-35 0 215,111 11-264,-107 5-122,218-2 7,1 0 0,0 0 0,-1 1 0,1 0 0,0 1 0,0 0 0,0 0 0,1 0 0,-1 1 0,1 0 0,0 1 0,0-1 0,0 1 0,0 1 0,1-1 0,0 1 0,0 1 0,-8 11 0,-11 18 6,2 2 0,2 0 1,2 1-1,1 2 0,-20 69 0,-16 32-1131,38-99 802,2 1 1,-9 49 0,-7 21-153,0 23 475,10-41 0,10-50-70,2 1 0,-2 79-1,12 98-280,1-77 247,-5-47 97,4 103-28,0-172 31,1 0-1,2 1 0,2-2 1,13 42-1,4 1 207,-11-31 104,31 67 0,-1-30-402,72 98-1,-77-129-143,1-1 0,3-2 0,1-2-1,3-2 1,90 63 0,241 125-754,-303-192 994,1-3 0,2-4 0,1-3 0,159 33 0,-113-38-526,231 10 1,130-31-1136,-223-4 1298,-207 1 338,0-2 0,0-3 0,73-18 0,158-58 42,-189 52-25,37-17 8,-3-6 0,-2-5 0,122-77 0,-188 95 741,-1-2 1,-3-2-1,-1-3 0,82-90 1,-77 66 486,68-102 0,-105 136-1069,-1-2 0,-2 0-1,-2-1 1,-2-2 0,-1 0 0,16-62 0,-1-7-160,-23 81 33,0 0-1,-2 0 0,-1-1 1,4-53-1,-14-197 779,-3 235-810,-2 1 0,-3 1 0,-1 0 0,-2 1 0,-35-76 0,34 89 0,-2 0 0,0 0 0,-2 2 0,-1 0 0,-2 1 0,0 2 0,-2 0 0,-1 1 0,-30-23 0,40 37 0,0 1 0,-1 1 0,0 0 0,0 1 0,-1 1 0,0 0 0,0 1 0,-20-3 0,-37-15 0,61 19 0,-1 0 0,0 0 0,-1 2 0,1-1 0,-19 0 0,-239-23-871,160 17 871,-104-4 0,-720 15-1756,857 2 1547,-108 20 1,105-11 14,-89 1 1,10 0 1556,-12-1 157,167-12-1590,0-1 1,0 2-1,0-1 0,1 1 0,-1-1 0,0 2 0,0-1 0,1 1 0,-1 0 0,1 0 0,-1 0 1,-7 5-1,2 3-6665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4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153 197 24575,'0'-2'0,"1"-1"0,-1 1 0,1-1 0,-1 1 0,1 0 0,0 0 0,0-1 0,0 1 0,0 0 0,1 0 0,-1 0 0,0 0 0,1 0 0,-1 0 0,1 1 0,0-1 0,0 0 0,0 1 0,0 0 0,0-1 0,0 1 0,0 0 0,0 0 0,0 0 0,0 0 0,1 0 0,-1 1 0,0-1 0,1 0 0,-1 1 0,1 0 0,2 0 0,14-3 0,0 2 0,0 1 0,22 1 0,-20 0 0,29-2 0,-35-1 0,0 2 0,0-1 0,1 2 0,-1 0 0,0 1 0,18 5 0,-28-5 0,0 1 0,-1 0 0,1 0 0,-1 0 0,0 0 0,0 0 0,0 1 0,0 0 0,-1 0 0,1 0 0,-1 0 0,0 1 0,0-1 0,-1 1 0,1 0 0,-1 0 0,0 0 0,0 0 0,-1 0 0,0 0 0,1 7 0,3 10 0,-2 1 0,-1 0 0,-1 34 0,-2-33 0,0 0 0,-7 35 0,6-50 0,0 1 0,-1-1 0,0 0 0,-1 0 0,0 0 0,-1 0 0,0-1 0,-11 15 0,-84 120 0,78-118 0,-2 0 0,-27 22 0,24-22 0,1 0 0,-31 42 0,42-50 0,-97 101 0,107-112 0,1 1 0,-1-1 0,0 1 0,-1-1 0,1-1 0,-1 1 0,0-1 0,-1 0 0,1 0 0,-12 5 0,17-10 0,0 0 0,0 0 0,1 0 0,-1-1 0,0 1 0,0 0 0,0-1 0,0 1 0,0 0 0,0-1 0,0 1 0,0-1 0,0 0 0,1 1 0,-1-1 0,0 0 0,1 1 0,-1-1 0,0 0 0,1 0 0,-1 1 0,1-1 0,-1 0 0,1 0 0,-1 0 0,1 0 0,0 0 0,-1 0 0,1 0 0,0 0 0,0 0 0,0 0 0,-1 0 0,1 0 0,0 0 0,1 0 0,-1 0 0,0-1 0,2-42 0,4 24 0,0 1 0,2 0 0,0 0 0,0 0 0,17-23 0,64-82 0,-56 81 0,35-58 0,-43 58 0,6-16 0,4 0 0,2 3 0,81-95 0,-105 136 0,-1 0 0,16-26 0,-9 11 0,-9 13 0,0-1 0,-1-1 0,-1 0 0,7-23 0,13-30 0,-27 131 0,-19 19 0,9-36 0,-17 52 0,-11 42 0,-2 4 0,20-76 0,3 0 0,-14 108 0,25-128 0,2-1 0,2 1 0,6 53 0,-5-94 0,1 0 0,-1-1 0,1 1 0,0 0 0,0-1 0,0 1 0,0-1 0,0 1 0,1-1 0,-1 1 0,1-1 0,0 0 0,-1 0 0,1 0 0,0 0 0,0 0 0,0 0 0,1-1 0,-1 1 0,0-1 0,1 1 0,-1-1 0,1 0 0,-1 0 0,1 0 0,0 0 0,-1 0 0,1-1 0,0 1 0,-1-1 0,1 0 0,0 1 0,0-2 0,4 1 0,12-1 0,0 0 0,0-2 0,35-8 0,-36 7 0,14-5 0,0-1 0,36-17 0,31-11 0,-14 4 70,-64 25-429,0 0 1,0 1-1,32-7 0,-35 12-6467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24575,'-2'20'0,"0"0"0,-2 0 0,0 0 0,-12 33 0,-8 40 0,20-72 0,-2 0 0,0-1 0,-14 32 0,12-36 0,2 0 0,0 1 0,1-1 0,0 1 0,2 0 0,-3 22 0,-6 79 0,5-71 0,1 55 0,6-76 0,-1 28 0,2 1 0,3-1 0,13 66 0,-12-107 0,-1-2 0,2 1 0,0 0 0,0-1 0,1 0 0,0-1 0,1 0 0,0 0 0,1 0 0,0-1 0,15 11 0,-8-4 0,0 0 0,16 21 0,-26-29 0,1-1 0,0 0 0,0-1 0,0 1 0,1-1 0,0-1 0,0 0 0,1 0 0,-1 0 0,14 4 0,12 4 0,48 10 0,-78-22 0,24 6 0,0-2 0,39 2 0,-55-6 0,0 0 0,0-1 0,0-1 0,-1 0 0,1-1 0,0 0 0,0-1 0,15-5 0,-12-2-1365,-3 0-5461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1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1432 204 24575,'0'-3'0,"-1"0"0,1 0 0,0 0 0,-1 0 0,1 0 0,-1 0 0,0 0 0,0 0 0,0 1 0,-1-1 0,1 0 0,-1 1 0,1-1 0,-1 1 0,0-1 0,0 1 0,0 0 0,0 0 0,0 0 0,-1 0 0,1 0 0,0 0 0,-1 0 0,0 1 0,-4-3 0,-6-1 0,-1 1 0,1 0 0,-1 1 0,-20-3 0,5 1 0,-34-5 0,46 9 0,1-1 0,0-1 0,0-1 0,0 0 0,-23-10 0,24 9 0,1 0 0,-1 1 0,-1 1 0,1 1 0,0 0 0,-1 0 0,-20 2 0,11 0 0,-45-8 0,19 1 0,0 2 0,-53 2 0,52 2 0,-97-13 0,92 7 0,0 3 0,-104 4 0,63 2 0,94-3-91,0 1 0,1 0 0,-1 0 0,0 0 0,0 1 0,1-1 0,-1 1 0,0 0 0,1 0 0,-1 0 0,1 1 0,-1-1 0,1 1 0,-6 3 0,-1 6-6735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2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24575,'-1'8'0,"-1"0"0,-1 0 0,0-1 0,0 1 0,-5 8 0,2-1 0,-6 18 0,2 1 0,2 0 0,1 0 0,1 1 0,0 38 0,4-59 0,-9 59 0,6-49 0,1 1 0,0 29 0,5 576 0,0-606 0,2 1 0,1-1 0,1 1 0,7 22 0,-4-20 0,-2 0 0,6 50 0,-8-44 0,2-1 0,2 1 0,0-2 0,3 1 0,0-1 0,2-1 0,19 34 0,-16-31 0,11 37 0,-23-56 0,1 0 0,0 0 0,1 0 0,1-1 0,0 0 0,14 19 0,8 11 67,-23-32-425,1-1 0,0 0 0,15 16 0,-7-13-6468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2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2195 0 24575,'-313'17'-2862,"185"-8"3069,-162 17-207,180-16-183,-112 4 183,165-13 117,1 2 0,-1 3 0,-77 18 0,95-17-117,-78 4 0,-18 2 0,58 0-58,37-8 1089,-73 20 0,92-20-975,-1 0 0,1-2 0,-1-1 0,0 0 0,-22-2 0,-29 2-26,70-2-30,-1 1 0,1-1 0,0 1 0,0 0 0,0 0 0,0 0 0,0 0 0,0 0 0,0 1 0,1-1 0,-1 1 0,0 0 0,1 0 0,-1 0 0,1 0 0,0 0 0,-4 5 0,3-2 0,-1 0 0,2 0 0,-1 0 0,0 1 0,1-1 0,0 1 0,0-1 0,1 1 0,-1 7 0,0-3 0,1 0 0,1 0 0,0 0 0,0 0 0,1-1 0,0 1 0,0 0 0,1 0 0,1-1 0,0 1 0,5 12 0,3 0 0,0 0 0,-2 1 0,-1 0 0,-1 0 0,0 1 0,5 45 0,-4-20-369,28 86 0,-11-47 125,-6-26 251,39 85 0,11 32-79,-38-93-20,3-2 0,71 127 0,-38-83 76,-36-63 16,3-1 0,3-1 0,70 89 0,-52-88 0,106 95 0,-122-126 0,2-2 0,1-1 0,2-3 0,49 24 0,166 79 0,1-24 0,-209-91 207,2-2 0,78 9 0,29 7 136,-111-21-343,0-2 0,1-2 0,97-5 0,-53-1 0,-63 0-56,-1-2 0,1-1 0,-1-1 0,0-1-1,31-13 1,23-5-26,135-49 82,-163 57-15,0-4-1,81-41 1,97-70-40,-202 113 53,-6 4 2,-14 9 0,0-1 0,0-1 0,-1 0 0,0 0 0,11-11 0,42-42 296,-40 40-98,-1-1 0,29-35 0,28-63-1563,-69 103-5461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2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382 279 24575,'-32'-1'0,"-53"-10"0,58 6 0,1 2 0,-1 0 0,-28 2 0,53 1 0,0 0 0,-1 1 0,1-1 0,0 1 0,-1-1 0,1 1 0,0 0 0,-1 0 0,1 0 0,0 0 0,0 0 0,0 1 0,0-1 0,0 1 0,1-1 0,-1 1 0,0 0 0,0-1 0,1 1 0,0 0 0,-1 0 0,1 0 0,0 0 0,0 1 0,0-1 0,0 0 0,0 0 0,0 1 0,1-1 0,-1 4 0,-1 10 0,0-1 0,1 1 0,1-1 0,2 17 0,-2 26 0,-10 37 0,3 172 0,4-40 0,-9-104-338,-2 48-143,15-100 463,0 10 16,-16 155 0,5-147 193,5 1-1,7 110 1,1-50-54,0-108-106,1 0 0,3 0-1,22 76 1,-17-72-22,1-5-9,2-1 0,36 68 0,-24-53 0,-16-36 0,2 0 0,0-1 0,1 0 0,1-1 0,0 0 0,1-2 0,1 0 0,1 0 0,35 21 0,-22-16-88,1 0 0,1-2 0,1-2 0,1-1 0,0-1 0,0-2 0,1-2 0,60 10 0,46-1 52,-43-5-575,128 2-1,-19-14-146,266-6-592,-374-5 1104,-1-3-1,0-6 1,135-41-1,-85 8-101,271-136 0,-220 91 203,81-57-217,-176 93 280,-45 24 204,-1-2-1,-2-3 0,-2-3 1,58-57-1,-4-7 894,-43 46 773,112-140-1,-154 164-1702,-2-1 1,-2-1 0,-1-1-1,24-76 1,-11 28-15,-25 64 78,0 0 1,-2 0-1,4-44 0,-2 13-12,1-11-137,-4-2 0,-2 1 0,-8-71 0,5 130 0,-1 0 0,0 0 0,-1 1 0,0 0 0,0-1 0,-7-11 0,6 11 0,-1-1 0,1 0 0,1 0 0,-4-13 0,2-1 0,-1-1 0,-1 0 0,-1 1 0,-1 1 0,-2-1 0,0 2 0,-1-1 0,-1 2 0,-2-1 0,-31-36 0,-97-73 0,78 75 0,48 40 0,-1 0 0,-1 1 0,0 1 0,-1 1 0,-42-20 0,-36-11 0,52 22 0,0 1 0,-2 3 0,-65-15 0,4 9-21,-142-24-928,-57 28 949,-383-15 0,449 32 0,-213 7 0,324 8-40,-60 1-29,187-13 69,-111 4-40,102-3 68,0 1 1,0 1 0,0 0-1,0 0 1,1 1 0,-21 11 0,27-11 37,1 0 0,0 0 0,0 1 0,0 0 0,1 0 0,0 0 0,0 0 1,0 1-1,1 0 0,-1-1 0,2 1 0,-1 1 0,0-1 0,-1 7 0,-2 7-84,1-1 0,0 1 0,-2 28-1,6-38 19,0 17 0,-2 1 0,-1-1 0,-2 0 0,-14 45 0,9-33-1365,7-21-5461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1160 0 24575,'-7'2'0,"0"-1"0,0 1 0,1 0 0,-1 1 0,0 0 0,1 0 0,-1 0 0,1 1 0,-10 7 0,-28 14 0,-42 3 0,56-20 0,1 2 0,-57 28 0,-52 31-386,-55 32-35,142-69 393,15-11 3,-56 44 1,80-55 28,-119 108 462,113-99-383,1 0 0,2 1-1,0 0 1,-24 44 0,24-37-83,10-18 0,1-1 0,-1 1 0,1-1 0,1 1 0,0 1 0,0-1 0,0 0 0,1 1 0,-1 12 0,2-1 0,1 0 0,1 0 0,0-1 0,2 1 0,0-1 0,1 1 0,2-1 0,9 27 0,-9-35 0,0 0 0,0-1 0,1 1 0,0-1 0,1-1 0,1 1 0,-1-1 0,2-1 0,-1 0 0,1 0 0,1-1 0,0 0 0,0-1 0,13 7 0,-2-3 0,-1-1 0,1-2 0,0 0 0,1-1 0,0-1 0,0-1 0,0-2 0,1 0 0,-1-1 0,31-2 0,73 0 0,-45 2 0,0-4 0,127-19 0,-189 15 0,0-1 0,-1 0 0,0-2 0,0 0 0,20-14 0,-10 7 0,-21 12 0,-1-1 0,1 1 0,-1-2 0,1 1 0,-2-1 0,1 0 0,0 0 0,-1 0 0,0-1 0,-1 0 0,0 0 0,0-1 0,0 0 0,-1 1 0,0-2 0,0 1 0,-1 0 0,-1-1 0,1 1 0,-1-1 0,0 0 0,-1 0 0,0 0 0,-1 0 0,0-16 0,-2 1 0,1 19 0,0-1 0,1 1 0,-1-1 0,1 1 0,0-1 0,1 1 0,-1-1 0,1 1 0,0 0 0,1-1 0,-1 1 0,1 0 0,4-9 0,-6 14 0,0-1 0,1 1 0,-1 0 0,0-1 0,1 1 0,-1 0 0,0-1 0,1 1 0,-1 0 0,1 0 0,-1-1 0,0 1 0,1 0 0,-1 0 0,1 0 0,-1-1 0,1 1 0,-1 0 0,1 0 0,-1 0 0,1 0 0,-1 0 0,1 0 0,-1 0 0,1 0 0,-1 0 0,1 0 0,-1 1 0,1-1 0,-1 0 0,1 0 0,0 1 0,10 15 0,0 23 0,-8-4 0,-1 45 0,-3-53 0,2-1 0,1 1 0,8 46 0,-4-43 0,-2 0 0,1 41 0,6 39 0,14 92 0,5-46 0,-24-63-1365,-6-71-5461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24575,'9'0'0,"0"0"0,0 1 0,0 0 0,0 1 0,0-1 0,0 2 0,-1-1 0,1 1 0,-1 1 0,0-1 0,1 1 0,-2 1 0,1 0 0,0 0 0,-1 0 0,0 1 0,0 0 0,-1 0 0,11 13 0,-1-1 0,-2 0 0,1 1 0,-2 1 0,-1 0 0,11 22 0,38 110 0,-49-118 0,5 16 0,-3 1 0,-2 0 0,11 99 0,-12-70 0,-5-39 0,2 64 0,-9-40 0,-1-182 0,4-110 0,10 159 0,-7 49 0,-2 0 0,2-26 0,-6-69 0,2-49 0,24 37 0,-1-15 0,-27 194 0,5 72 0,0-33 0,-2 335 0,-1-422-44,1 0 0,0 0 0,1 0 0,-1 0 0,1-1 0,0 1 0,0 0 0,0-1 0,1 1 0,-1 0 0,1-1 0,0 0 0,1 1 0,-1-1 0,1 0 0,-1 0 0,1-1 0,1 1-1,-1 0 1,0-1 0,1 0 0,0 0 0,0 0 0,0 0 0,0-1 0,0 1 0,0-1 0,1 0 0,-1 0 0,7 1 0,6 2-6782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24575,'1174'0'-733,"-1143"-2"706,57-10-1,-56 7 422,53-3 0,14 9-1759,-77-1-5461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24575,'-1'8'0,"0"1"0,-1-1 0,0 1 0,0-1 0,-1 0 0,0 0 0,-8 15 0,6-14 0,1 1 0,0 0 0,1 0 0,0 0 0,-2 12 0,1 38 0,4 86 0,2-50 0,-1-78 0,1 1 0,8 34 0,-5-33 0,-1 0 0,1 25 0,-5-7 0,0-8 0,2-1 0,0 1 0,8 30 0,-5-32-223,-2 0-1,-1 1 1,-1 40-1,-1-58-247,-1 10-6355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24575,'2'0'0,"0"1"0,1-1 0,-1 1 0,0 0 0,0 0 0,0 0 0,0 0 0,0 0 0,0 0 0,0 0 0,0 1 0,0-1 0,-1 1 0,1-1 0,-1 1 0,1 0 0,-1 0 0,0 0 0,1-1 0,-1 1 0,0 0 0,0 1 0,0-1 0,-1 0 0,1 0 0,0 0 0,-1 0 0,1 1 0,-1 2 0,3 9 0,-1 1 0,1 29 0,-3-43 0,-2 380 0,2-372 0,-2 0 0,1 0 0,-1 0 0,0 0 0,-1 0 0,0 0 0,-1-1 0,0 1 0,0-1 0,-8 11 0,6-10 0,1 0 0,0 1 0,1-1 0,0 1 0,0 0 0,1 0 0,-3 18 0,5-25 0,1-1 0,0 1 0,0 0 0,0 0 0,1 0 0,-1-1 0,0 1 0,1 0 0,0-1 0,0 1 0,0 0 0,0-1 0,0 1 0,0-1 0,1 1 0,-1-1 0,1 0 0,0 1 0,-1-1 0,1 0 0,0 0 0,0 0 0,1-1 0,-1 1 0,0 0 0,0-1 0,1 0 0,-1 1 0,1-1 0,0 0 0,-1 0 0,1 0 0,0-1 0,-1 1 0,6 0 0,11 2 0,0-1 0,0-1 0,0-1 0,24-2 0,-20 0 0,823-2-723,-459 6-570,-357-2-4882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24575,'2'8'0,"0"0"0,0 0 0,1 0 0,0-1 0,5 9 0,-1-1 0,10 25 0,-3 1 0,-1 0 0,-1 1 0,6 52 0,-16-85 0,0 0 0,1 0 0,1 0 0,-1-1 0,1 1 0,1-1 0,-1 0 0,11 13 0,-2-4 0,1-1 0,28 26 0,-18-22-11,1-1 0,0-1 0,2-1-1,0-2 1,0 0 0,2-2 0,-1-1-1,2-2 1,0 0 0,40 6 0,-22-6-110,7 3-45,0-3 0,100 5 0,-104-14 173,365-4-240,-366-1-181,-1-3 1,0-1-1,83-26 0,137-64-932,-245 88 1329,43-21-35,-1-2 0,-2-4-1,-2-2 1,82-67-1,-124 89 371,-1-1 0,-1-1 0,-1 0 0,-1-1-1,0-1 1,-2-1 0,0 0 0,11-27 0,-17 33-184,-1-1 1,-1 0 0,-1-1-1,0 1 1,-2-1 0,3-22 0,0-110 309,-5 112-444,0 23 0,-1 0 0,0 0 0,0 0 0,-2 0 0,0 0 0,-1 0 0,0 0 0,-9-23 0,6 79 0,11-12 0,0 1 0,3-1 0,0 0 0,16 37 0,-13-40 0,-1 1 0,-2 0 0,0 1 0,-2-1 0,4 41 0,-10-42 0,2-1 0,1 0 0,1 0 0,15 48 0,-7-31-383,12 81 0,-6-20 11,14 110 372,-27-163 0,0 99 0,-5-104 0,1-1 0,8 46 0,0-25 285,-2-1-1,-4 1 1,-7 115-1,2-165-284,0 0 0,-1 0 0,-1-1 0,-9 25 0,11-35 0,0 0 0,0 0 0,0 0 0,-1 0 0,1 0 0,-1 0 0,0-1 0,-7 7 0,9-9 0,-1 0 0,1 0 0,-1 0 0,0 0 0,0 0 0,1 0 0,-1-1 0,0 1 0,0 0 0,0-1 0,0 0 0,0 1 0,0-1 0,0 0 0,0 0 0,1 0 0,-1 0 0,0 0 0,0-1 0,0 1 0,-3-1 0,2-1-60,0-1 0,-1 1 0,1-1 1,0 0-1,0 1 0,1-1 0,-1-1 0,1 1 0,-1 0 0,1-1 0,0 1 0,0-1 0,1 1 0,-1-1 0,-1-4 0,2 5-346,-6-14-6420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24575,'2'-1'0,"1"-1"0,-1 1 0,0-1 0,1 0 0,-1 0 0,0 1 0,0-2 0,0 1 0,-1 0 0,1 0 0,0 0 0,-1-1 0,0 1 0,2-3 0,12-16 0,-9 17 0,0 1 0,0-1 0,1 1 0,0 0 0,-1 0 0,1 1 0,0 0 0,0 0 0,1 0 0,-1 1 0,0 0 0,0 1 0,1 0 0,10 0 0,-9 1 0,0-1 0,-1 1 0,1 1 0,-1-1 0,1 2 0,-1-1 0,0 1 0,0 0 0,0 1 0,0 0 0,14 9 0,-13-5 0,0 0 0,-1 1 0,0 0 0,-1 0 0,0 0 0,0 1 0,-1 1 0,0-1 0,0 1 0,-2 0 0,1 0 0,4 20 0,-3-2 0,-2 1 0,-1 0 0,-2 57 0,-1-78 0,-1 0 0,0 0 0,0 0 0,-1 0 0,0 0 0,-1 0 0,0 0 0,0-1 0,-1 1 0,0-1 0,-1 0 0,1 0 0,-2-1 0,1 1 0,-1-1 0,0 0 0,-9 8 0,13-13 0,-30 39 0,31-40 0,1-1 0,-1 1 0,1 0 0,0-1 0,-1 1 0,1 0 0,0-1 0,0 1 0,-1 0 0,1 0 0,0-1 0,0 1 0,0 0 0,0 0 0,0 0 0,0-1 0,0 1 0,0 0 0,0 0 0,1-1 0,-1 1 0,0 1 0,1-2 0,0 1 0,0 0 0,0-1 0,0 1 0,0-1 0,0 0 0,0 1 0,0-1 0,0 0 0,1 0 0,-1 1 0,0-1 0,0 0 0,0 0 0,0 0 0,0 0 0,0 0 0,0-1 0,1 1 0,-1 0 0,1-1 0,3 0 0,1-1 0,-1 1 0,1-1 0,-1-1 0,0 1 0,0-1 0,0 0 0,-1 0 0,1 0 0,4-5 0,45-46 0,-19 17 0,-9 14 0,-2-2 0,0 0 0,-2-1 0,-1-2 0,17-29 0,74-106 0,-91 114 0,-19 40 0,1 1 0,1-1 0,-1 1 0,9-13 0,-4 8 0,-2 0 0,0 1 0,0-2 0,-1 1 0,-1-1 0,0 0 0,-1 0 0,0 0 0,-1 0 0,0-19 0,-2 33 0,0 0 0,-1-1 0,1 1 0,0 0 0,0-1 0,0 1 0,0 0 0,-1-1 0,1 1 0,0 0 0,0 0 0,-1-1 0,1 1 0,0 0 0,-1-1 0,1 1 0,0 0 0,0 0 0,-1 0 0,1 0 0,0-1 0,-1 1 0,1 0 0,-1 0 0,1 0 0,0 0 0,-1 0 0,1 0 0,0 0 0,-1 0 0,1 0 0,-1 0 0,1 0 0,0 0 0,-1 0 0,1 0 0,0 0 0,-1 0 0,1 0 0,-1 1 0,1-1 0,0 0 0,0 0 0,-1 0 0,1 1 0,0-1 0,-1 0 0,1 0 0,0 1 0,0-1 0,-1 0 0,1 1 0,0-1 0,0 0 0,-1 1 0,1-1 0,0 0 0,0 1 0,0-1 0,-18 19 0,-17 30 0,2 1 0,2 2 0,2 1 0,-35 92 0,47-101 0,8-24 0,2 0 0,0 0 0,-5 28 0,5-4 0,0-8 0,2 1 0,0 47 0,4-77 0,1 1 0,0-1 0,0 1 0,1-1 0,0 1 0,0-1 0,0 0 0,1 0 0,1 1 0,-1-1 0,1 0 0,0-1 0,1 1 0,-1 0 0,1-1 0,1 0 0,6 9 0,12 9 0,-18-18 0,0 0 0,0 0 0,1 0 0,0-1 0,0 0 0,0 0 0,1-1 0,-1 0 0,1 0 0,0 0 0,1-1 0,8 3 0,19 4 0,0-2 0,73 8 0,-94-15 0,0 0 0,0-1 0,0-1 0,-1 0 0,1-1 0,0 0 0,0-1 0,-1-1 0,0 0 0,0-1 0,13-6 0,-14 3 18,-1 0 0,0-1 0,-1 0 0,0-1 0,11-12 0,19-19-1491,-28 31-5353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24575,'0'2'0,"0"0"0,0 0 0,0 0 0,1 1 0,-1-1 0,1 0 0,0 0 0,0 0 0,0 0 0,0 0 0,0 0 0,0 0 0,0 0 0,0 0 0,1-1 0,-1 1 0,1 0 0,-1-1 0,3 2 0,1 1 0,0-1 0,0 0 0,1 0 0,-1-1 0,0 1 0,1-1 0,6 1 0,7 2 0,0-2 0,0 0 0,31-1 0,74-1 0,157-18 0,-220 11-197,89 4 0,16-1-80,-146 0 324,0 0-1,1-2 1,23-9 0,-25 8 46,0 0 0,0 2 0,36-5 0,74-9-780,-118 16 121,7-1-6260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24575,'1'0'0,"0"1"0,0-1 0,0 0 0,0 1 0,0-1 0,0 1 0,0-1 0,0 1 0,-1 0 0,1-1 0,0 1 0,0 0 0,-1-1 0,1 1 0,0 0 0,-1 0 0,1 0 0,-1 0 0,1-1 0,-1 1 0,1 0 0,-1 0 0,0 0 0,1 0 0,-1 0 0,0 0 0,0 2 0,6 35 0,-5-26 0,9 40 0,-4-25 0,-2 1 0,3 45 0,-7-54 0,-1 12 0,2 0 0,1-1 0,9 46 0,-4-32-4,-2 0 0,-2 0 0,-1 0 0,-6 46 0,1 11-1341,3-80-5481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24575,'52'-19'0,"-43"17"0,-1 1 0,0 0 0,0 0 0,1 1 0,-1 0 0,0 0 0,17 4 0,-21-3 0,0 0 0,-1 1 0,1-1 0,0 1 0,-1 0 0,1 0 0,-1 1 0,0-1 0,0 1 0,0-1 0,0 1 0,0 0 0,0 0 0,-1 0 0,1 1 0,-1-1 0,0 1 0,2 4 0,5 14 0,-1 0 0,-1 1 0,-1 0 0,-1 0 0,4 42 0,-2-17 0,-3-7 0,-2 0 0,-4 54 0,3 50 0,0-141 0,0 1 0,0-1 0,1 1 0,-1-1 0,1 0 0,0 0 0,1 1 0,-1-1 0,0-1 0,1 1 0,0 0 0,0-1 0,0 1 0,1-1 0,-1 0 0,1 0 0,-1 0 0,1-1 0,0 1 0,0-1 0,0 0 0,1 0 0,-1 0 0,0-1 0,1 1 0,8 0 0,9 3 0,-1-1 0,1-1 0,0-1 0,27-2 0,163-1-1365,-185 1-5461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24575,'19'-1'0,"-1"-1"0,1-1 0,-1-1 0,35-11 0,-35 8 0,1 2 0,0 0 0,1 1 0,28-1 0,-13 4 0,-6 1 0,0-1 0,0-1 0,37-8 0,-22 3 0,1 2 0,0 2 0,1 2 0,46 4 0,13 0 0,-52-3-491,38 1 261,143-17 0,-135 6-976,-71 9-4828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24575,'35'-2'0,"57"-9"0,-56 5 0,53-2 0,-63 8 0,0-2 0,-1 0 0,1-2 0,-1 0 0,43-15 0,-45 12 1,0 2-1,0 1 1,0 0-1,32 0 1,98 7-11,-55 0-96,58-5-598,143 5 745,-170 16-1922,-104-16-3653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24575,'24'-1'0,"0"-2"0,-1 0 0,0-2 0,32-10 0,49-9 0,-47 14 0,-25 4 0,55-3 0,-26 5-154,87-17 0,-91 11-16,110-5 0,401 16-1087,-543-1-5029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24575,'1'-1'0,"-1"0"0,0 0 0,1 0 0,0 0 0,-1 0 0,1 0 0,-1 0 0,1 0 0,0 0 0,0 0 0,0 0 0,0 1 0,0-1 0,0 0 0,-1 0 0,2 1 0,-1-1 0,0 1 0,0-1 0,0 1 0,0-1 0,0 1 0,0 0 0,0-1 0,1 1 0,-1 0 0,2 0 0,38-5 0,-36 5 0,125 0 0,20-1 0,-143 0 0,-1-1 0,0 0 0,0 0 0,0-1 0,0 1 0,0-1 0,6-4 0,-9 4 0,1 1 0,0-1 0,-1 1 0,1 0 0,0 1 0,0-1 0,0 1 0,0-1 0,0 1 0,1 1 0,-1-1 0,0 0 0,0 1 0,9 0 0,-11 1 0,0 0 0,-1 0 0,1 0 0,0 0 0,-1 1 0,1-1 0,0 0 0,-1 1 0,0-1 0,1 1 0,-1-1 0,0 1 0,0 0 0,0 0 0,0-1 0,0 1 0,0 0 0,-1 0 0,1 0 0,0 4 0,9 50 0,-7-33 0,5 20 0,-1-8 0,17 58 0,-17-68 0,-1-1 0,0 1 0,-2 0 0,1 39 0,-6 104 0,-2-60 0,20 114 0,-8-143 0,-6-60 0,0-1 0,1 1 0,1-1 0,0 1 0,2-2 0,0 1 0,14 24 0,-7-6-1365,-10-19-5461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24575,'27'0'0,"-13"1"0,0 0 0,0-2 0,0 1 0,0-2 0,0 0 0,0-1 0,0 0 0,-1-1 0,21-8 0,-10 3 0,0 1 0,1 1 0,0 1 0,0 1 0,38-2 0,-32 3 0,30-1-23,82 5 0,-70 1-1296,-52-1-5507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239 555 24575,'-3'1'0,"0"-1"0,0 0 0,0 0 0,0 0 0,1 0 0,-1-1 0,0 1 0,0-1 0,0 1 0,0-1 0,1 0 0,-1 0 0,0 0 0,1-1 0,-1 1 0,1-1 0,-1 1 0,1-1 0,0 0 0,0 0 0,-1 0 0,1 0 0,1 0 0,-1-1 0,0 1 0,1 0 0,-1-1 0,1 1 0,-1-1 0,1 0 0,0 1 0,0-1 0,1 0 0,-1 0 0,0 0 0,1 1 0,0-1 0,0 0 0,0-6 0,-3-11 0,2 0 0,0-1 0,1 1 0,1 0 0,1-1 0,1 1 0,0 0 0,2 0 0,0 1 0,2-1 0,0 1 0,1 0 0,13-23 0,-7 17 0,-12 20 0,0 1 0,1-1 0,-1 1 0,1 0 0,0 0 0,0 0 0,1 0 0,-1 0 0,1 1 0,-1-1 0,1 1 0,0 0 0,9-4 0,11-6 0,1 1 0,0 1 0,1 1 0,0 2 0,52-11 0,-22 9 0,-29 5 0,0 0 0,39 0 0,-64 5 0,35 0 0,56 6 0,-80-4 0,1 1 0,-1 0 0,0 1 0,-1 0 0,1 1 0,-1 1 0,20 11 0,-8-2 0,-14-10 0,0 1 0,0 0 0,-1 1 0,0 0 0,0 0 0,0 1 0,-1 0 0,0 1 0,11 15 0,-9-8 0,0 0 0,-2 0 0,1 1 0,-2 0 0,0 1 0,-1-1 0,-1 1 0,-1 0 0,0 1 0,-2-1 0,0 1 0,0 24 0,-2 16 0,-3 84 0,0-130 0,0 0 0,-1 0 0,0-1 0,-1 0 0,-1 0 0,0 0 0,0-1 0,-14 18 0,-15 29 0,20-38 0,11-19 0,7-13 0,-1 6 0,1 0 0,0 0 0,1 0 0,-1 1 0,1-1 0,0 1 0,1 0 0,-1 0 0,1 1 0,0-1 0,0 1 0,0 0 0,1 1 0,-1-1 0,1 1 0,0 0 0,0 0 0,0 1 0,1-1 0,-1 2 0,0-1 0,8-1 0,-7 2 0,1 0 0,-1 1 0,1-1 0,-1 1 0,1 1 0,-1-1 0,0 1 0,1 0 0,-1 1 0,0 0 0,0 0 0,0 1 0,0 0 0,0 0 0,0 0 0,-1 1 0,0 0 0,1 0 0,7 8 0,13 14 0,10 9 0,45 58 0,-32-14 0,-23-32 0,-22-36 0,0 1 0,0 0 0,-1 0 0,-1 0 0,0 0 0,2 20 0,1 5 0,-1-4 0,-1 0 0,-2 0 0,-1 0 0,-6 52 0,4-79 0,-1 1 0,1-1 0,-2 0 0,1 0 0,-1 0 0,0-1 0,0 1 0,0-1 0,-1 1 0,0-1 0,0 0 0,0-1 0,-1 1 0,0-1 0,0 0 0,0 0 0,0 0 0,0-1 0,-1 1 0,0-1 0,1-1 0,-8 3 0,-5 3 0,-2-1 0,1-1 0,-1 0 0,0-2 0,-34 4 0,-57 3 0,-103 5 0,138-19 0,-105-15 0,66 9-263,82 8 146,1-2 1,1 0-1,-41-11 1,30 5 115,0 1 1,-75-4 0,97 9 0,-1 0 0,1-2 0,-31-11 0,-7-2 0,54 18 18,1-1 0,0 0 1,-1 0-1,1 0 0,0 0 0,-1-1 1,1 1-1,0-1 0,0 0 0,0 0 1,1 0-1,-1 0 0,0-1 0,1 1 1,-1-1-1,1 0 0,0 1 0,0-1 1,-2-4-1,3 4-5,1 1 0,-1-1 0,1 1 0,0-1 0,0 1 0,0-1 0,0 0 0,1 1 0,-1-1 0,1 1 0,-1-1 1,1 1-1,0-1 0,0 1 0,0 0 0,0-1 0,0 1 0,1 0 0,-1 0 0,1 0 0,-1 0 0,1 0 0,0 0 0,0 0 0,0 1 0,0-1 0,3-1 0,5-4-13,0 0 0,0 1 0,1 0 0,15-5 0,10-6 0,-3 1 0,41-13 0,-45 18 0,0-1 0,35-20 0,-43 21-341,0 1 0,0 0-1,27-7 1,-28 10-6485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2 192 24575,'-2'130'0,"5"138"0,0-244 0,1 0 0,14 40 0,-12-43 0,0 1 0,-1-1 0,3 35 0,17 146 0,-24-188 0,1-1 0,1 0 0,0 0 0,0 0 0,2-1 0,-1 1 0,8 12 0,53 87 0,-18-33 0,-38-62 0,1-1 0,1 1 0,0-2 0,1 0 0,1 0 0,0-1 0,1-1 0,1 0 0,0-1 0,1-1 0,0 0 0,0-1 0,1-1 0,0 0 0,22 7 0,-33-14 0,-1 0 0,1-1 0,0 1 0,0-1 0,0 0 0,0-1 0,0 1 0,0-1 0,0 0 0,0-1 0,1 0 0,-1 1 0,-1-2 0,1 1 0,0-1 0,0 0 0,0 0 0,-1-1 0,1 1 0,-1-1 0,0 0 0,0-1 0,0 1 0,0-1 0,-1 0 0,1-1 0,-1 1 0,0-1 0,0 1 0,-1-1 0,4-6 0,3-3 0,4-5 0,0-1 0,-1-1 0,-1 0 0,17-42 0,40-101-138,11-76-553,-46 100 694,-8 25-48,-17 76 45,4-48 0,-2 14 0,-1-34 611,-9 76-524,1 1 0,9-39-1,-6 37-86,-1-2 0,-1 1 0,-4-58 0,0 52 0,24 128 0,0 15 0,7 44 0,-22-105 0,2 0 0,20 54 0,-17-63 0,-2 2 0,-2-1 0,9 69 0,-11-51 0,2-1 0,26 87 0,-21-94 0,-2 0 0,-2 1 0,6 88 0,-11-82-2,2 0-1,1-1 1,19 58-1,-8-34-82,23 146-419,-10-47 533,-25-118-29,-2 0 0,-2 1 0,-10 110 0,5-149 15,-1-1 0,0 0 1,-1 0-1,-1 0 0,-1 0 0,0-1 0,-1 0 1,-1 0-1,-1 0 0,-13 19 0,15-26 8,1 0-1,-1-1 1,-1 1-1,1-2 0,-1 1 1,-1-1-1,0 0 0,0 0 1,0-1-1,0-1 1,-1 0-1,0 0 0,0 0 1,-1-2-1,1 1 0,-1-1 1,-17 2-1,-62 7-22,40-6 0,-56 2 0,36-7 0,-114-4 0,175 2 0,0 0 0,0 0 0,0-1 0,0 0 0,1-1 0,-1 0 0,1 0 0,0-1 0,0 0 0,0 0 0,0-1 0,1 0 0,-11-9 0,13 9 0,0-1 0,0 1 0,1-1 0,-1 0 0,1-1 0,1 1 0,-1-1 0,1 0 0,0 0 0,1 0 0,0 0 0,0 0 0,0 0 0,1-1 0,0 1 0,0-10 0,0-9 0,0-59 0,1 80 0,1-1 0,-1 1 0,1 0 0,0 0 0,0 0 0,1 0 0,0 0 0,0 0 0,0 0 0,0 0 0,1 1 0,5-8 0,-5 9 0,0 1 0,1-1 0,0 1 0,-1 0 0,1 0 0,0 0 0,0 0 0,0 1 0,0-1 0,0 1 0,0 0 0,1 0 0,-1 1 0,8-1 0,69 4 0,-47-1 0,16-1-1365,-28-1-5461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24575,'4'1'0,"0"1"0,0-1 0,-1 1 0,1 0 0,0 0 0,-1 1 0,1-1 0,-1 1 0,5 4 0,10 7 0,5 1 0,-1 0 0,0 2 0,-1 1 0,-1 1 0,0 0 0,26 35 0,-20-4 0,-22-40 0,0-1 0,1 0 0,0 0 0,1 0 0,7 8 0,6 6 0,0 1 0,-2 1 0,-1 0 0,0 1 0,-2 1 0,-2 1 0,0-1 0,11 43 0,-11-19 0,18 60 0,-9-39 0,-4 0 0,13 115 0,-30-182 0,12 59 0,-7-39 0,-1 0 0,1 37 0,-4-34 0,-2 1 0,0-1 0,-2 0 0,-2 0 0,0 0 0,-2-1 0,-16 45 0,-8 1 0,-78 135 0,35-56 0,52-125-1365,12-15-5461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24575,'1'-2'0,"-1"1"0,0 0 0,1 0 0,0 0 0,-1 0 0,1 0 0,0 0 0,-1 0 0,1 0 0,0 0 0,0 0 0,0 1 0,0-1 0,0 0 0,0 1 0,0-1 0,0 0 0,0 1 0,0-1 0,0 1 0,0-1 0,0 1 0,0 0 0,0 0 0,1-1 0,-1 1 0,2 0 0,38-4 0,-36 3 0,438-2-705,-225 6 465,707-3 240,-872-4 295,0-1 0,101-25 0,-108 19-235,-44 11-60,0 0 0,0 0 0,0-1 0,0 1 0,0-1 0,0 0 0,0 1 0,-1-1 0,1 0 0,0 0 0,0 0 0,-1 0 0,1-1 0,-1 1 0,1 0 0,-1-1 0,1 1 0,1-4 0,-3 4 0,1 0 0,-1 0 0,0-1 0,0 1 0,0 0 0,1 0 0,-2-1 0,1 1 0,0 0 0,0 0 0,0-1 0,0 1 0,-1 0 0,1 0 0,-1-1 0,1 1 0,-1 0 0,1 0 0,-1 0 0,0 0 0,-1-2 0,-2-2 0,0 1 0,0 0 0,0-1 0,-1 2 0,0-1 0,0 0 0,0 1 0,0 0 0,-1 0 0,-10-4 0,-15-2-227,0 1-1,-1 2 1,1 1-1,-1 2 1,-57 0-1,67 3-6598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5:5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24575,'7'0'0,"-1"0"0,1 0 0,-1 1 0,1 0 0,-1 0 0,1 0 0,-1 1 0,0 0 0,0 0 0,0 1 0,11 5 0,-14-5 0,1 0 0,-1 0 0,0 0 0,0 1 0,0-1 0,-1 1 0,1 0 0,-1-1 0,0 1 0,0 0 0,0 0 0,0 0 0,-1 1 0,0-1 0,0 0 0,0 1 0,0-1 0,0 8 0,2 29 0,8 55 0,-4-56 0,1 43 0,2 15 0,26 123 0,-25-153 0,-5-39 0,2 50 0,4-5 133,-2-19-1631,-8-36-5328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24575,'0'-35'0,"1"1"0,1-1 0,10-47 0,-7 57 0,-2 11 0,0 0 0,1 0 0,0 1 0,11-24 0,-13 33 0,0 0 0,1 1 0,-1 0 0,1-1 0,-1 1 0,1 0 0,0 1 0,0-1 0,1 0 0,-1 1 0,0 0 0,1-1 0,0 1 0,-1 1 0,1-1 0,0 0 0,0 1 0,0 0 0,0 0 0,0 0 0,5 0 0,5-1 0,0 1 0,1 1 0,-1 0 0,0 1 0,0 1 0,28 6 0,-34-6 0,0 1 0,0 0 0,0 1 0,-1 0 0,1 0 0,-1 1 0,0 0 0,0 0 0,0 0 0,-1 1 0,0 0 0,9 11 0,-6-5 0,19 22 0,-2 1 0,-1 2 0,23 46 0,-32-51 0,-2 1 0,-2 0 0,-1 1 0,-1 0 0,-2 0 0,-2 1 0,0 0 0,-1 64 0,-5-68 0,1 0 0,-1 0 0,-2 0 0,-1 0 0,-1 0 0,-2-1 0,-14 47 0,7-42 0,-40 91 0,45-112 0,0 1 0,-1-1 0,-1 0 0,0-1 0,0 0 0,-15 12 0,9-10 0,4-2 0,-2 0 0,1-1 0,-2-1 0,1 0 0,-1-1 0,-1 0 0,0-2 0,-31 13 0,31-15 0,-18 7 0,33-12 0,-1-1 0,1 0 0,0 1 0,0-1 0,0 0 0,-1 0 0,1 0 0,0 0 0,0 0 0,-1 0 0,1 0 0,0 0 0,0-1 0,0 1 0,-1 0 0,1-1 0,0 1 0,0-1 0,0 1 0,0-1 0,-2 0 0,3-1 0,-1 1 0,1 0 0,0 0 0,0-1 0,0 1 0,0 0 0,0 0 0,0-1 0,0 1 0,0 0 0,1 0 0,-1 0 0,0-1 0,1 1 0,-1 0 0,1 0 0,-1 0 0,1 0 0,0 0 0,1-2 0,17-28 0,-16 27 0,5-9 0,0 1 0,0 0 0,1 1 0,1 0 0,0 0 0,0 1 0,1 1 0,0-1 0,20-11 0,-20 16 0,1 0 0,0 0 0,1 1 0,-1 0 0,0 1 0,1 1 0,0 0 0,0 0 0,24 1 0,5-1 0,86-21 0,38-3 0,-127 20 0,51-16 0,-8 1 0,-67 18-76,-1-1 1,0 0-1,1-1 0,-2 0 0,1-1 0,-1-1 0,0 0 0,0-1 1,-1-1-1,0 0 0,0 0 0,-1-1 0,0 0 0,-1-1 1,0 0-1,-1-1 0,15-25 0,-16 23-6750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24575,'7'2'0,"0"1"0,0-1 0,0 1 0,-1 1 0,1-1 0,-1 1 0,7 6 0,-8-7 0,-1 0 0,0 1 0,0 0 0,0 0 0,0 0 0,-1 1 0,0-1 0,0 1 0,0 0 0,2 5 0,23 31 0,-20-34 0,-1 1 0,-1 0 0,1 0 0,-1 0 0,0 0 0,-1 1 0,0 0 0,0 0 0,-1 1 0,-1-1 0,1 1 0,3 17 0,18 123 0,-19-114 0,12 47 0,-10-57 0,-2 1 0,-1 0 0,2 51 0,-5 38 0,-6 145 0,-5-220 0,7-36 0,1 0 0,-1 1 0,1-1 0,0 1 0,0-1 0,1 1 0,0 0 0,0 7 0,0-12 0,0-1 0,0 1 0,0-1 0,1 1 0,-1 0 0,0-1 0,0 1 0,0-1 0,1 1 0,-1-1 0,0 1 0,1-1 0,-1 1 0,0-1 0,1 1 0,-1-1 0,1 0 0,-1 1 0,0-1 0,1 0 0,-1 1 0,1-1 0,-1 0 0,1 1 0,-1-1 0,1 0 0,0 0 0,-1 0 0,1 0 0,-1 1 0,1-1 0,-1 0 0,1 0 0,0 0 0,-1 0 0,1 0 0,-1 0 0,1 0 0,-1-1 0,1 1 0,0 0 0,-1 0 0,1 0 0,-1-1 0,1 1 0,-1 0 0,1 0 0,-1-1 0,1 1 0,-1 0 0,1-1 0,-1 1 0,1-1 0,30-26 0,-25 22 0,32-27 0,2 2 0,1 1 0,0 2 0,3 2 0,0 2 0,78-29 0,-110 47 32,-1-1-1,0 0 1,20-15-1,-20 13-404,0 1 1,1 0-1,15-7 0,-11 8-6453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24575,'15'-1'0,"0"-1"0,0 0 0,20-6 0,36-4 0,19-1 0,-63 8 0,1 1 0,29 0 0,925 5-2515,-950-1-3161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24575,'0'-1'0,"1"0"0,-1-1 0,1 1 0,-1 0 0,1 0 0,-1 0 0,1 0 0,0 0 0,0 0 0,-1 1 0,1-1 0,0 0 0,0 0 0,0 1 0,0-1 0,0 0 0,0 1 0,0-1 0,0 1 0,0-1 0,0 1 0,1-1 0,-1 1 0,0 0 0,0 0 0,0 0 0,2-1 0,39-3 0,-38 4 0,162 0 0,24-2 0,-117-9 0,-50 6 0,47-3 0,-33 7 0,24 0 0,83-12 0,-78 5 0,0 3 0,1 3 0,81 7 0,-93 5-1365,-33-5-5461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24575,'30'-2'0,"54"-9"0,-53 6 0,51-3 0,602 9-1894,-648-1-4403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1516 472 24575,'-31'-1'0,"0"1"0,1 2 0,-1 0 0,1 3 0,0 0 0,-54 18 0,-278 102-144,241-82-648,-27 9 862,2-14-481,-221 92 0,354-124 580,-1 0-1,1 1 1,0 1 0,-14 11 0,25-17-124,0 0-1,0 0 1,0 0 0,0 0-1,0 0 1,0 1 0,0-1-1,1 1 1,-1-1-1,1 1 1,0-1 0,-2 5-1,3-6-33,0 1 0,0 0 0,0-1 0,0 1 0,0 0 0,0-1 0,0 1 0,1 0 0,-1-1 0,0 1 0,1-1 0,0 1 0,-1-1 0,1 1 0,0-1 0,0 1 0,-1-1 0,1 0 0,0 1 0,1-1 0,-1 0 0,0 0 0,3 2 0,34 31-11,3-2 0,0-1 0,2-3 0,1-1 0,2-2 0,69 27 0,-37-25 0,52 22 0,-73-25 0,2-3 0,95 21 0,0 0 0,-74-18 0,-28-10 0,-1 3 0,61 29 0,-44-13 0,-42-22 0,0 1 0,0 1 0,-2 2 0,1 0 0,-2 1 0,0 2 0,26 25 0,-42-34 0,0 0 0,0 0 0,0 1 0,-1 0 0,-1 0 0,0 0 0,0 1 0,-1 0 0,0 0 0,-1 0 0,3 19 0,-5-24 0,0-1 0,-1 1 0,1 0 0,-1-1 0,-1 1 0,1-1 0,-1 1 0,0-1 0,0 1 0,-1-1 0,0 1 0,1-1 0,-2 0 0,1 0 0,-1 0 0,0 0 0,0 0 0,0-1 0,0 1 0,-1-1 0,0 0 0,0 0 0,0 0 0,0-1 0,-9 6 0,-5 1 0,-1-2 0,0 0 0,0-1 0,0-2 0,-1 1 0,-22 2 0,3 0 0,-30 14 0,55-16 0,0-1 0,0-1 0,-1 0 0,0-1 0,-20 2 0,25-4 0,-1 0 0,1-2 0,-1 1 0,1-1 0,-1-1 0,1 1 0,0-2 0,0 0 0,-15-6 0,18 6 0,0-1 0,1-1 0,-1 1 0,1-1 0,0 0 0,1-1 0,-1 0 0,1 1 0,0-2 0,1 1 0,-1 0 0,1-1 0,-5-11 0,-4-10 0,0 0 0,2-1 0,-8-35 0,7 24 0,-3 0 0,-24-47 0,23 56 0,3 1 0,0-2 0,2 0 0,-12-53 0,0-35 0,13 76 0,2 0 0,1-1 0,0-55 0,6-25 0,5-102 0,-3 210 0,2 1 0,0 1 0,1-1 0,0 0 0,2 1 0,8-20 0,53-81 0,-19 35 0,-5 22 0,-33 47 0,0 0 0,-1-1 0,10-19 0,91-161 0,-97 172 0,-7 12 0,0 0 0,-1 0 0,-1 0 0,6-14 0,-9 22 0,-1 0 0,1 0 0,-1-1 0,0 1 0,1 0 0,-1-1 0,0 1 0,0-1 0,0 1 0,0 0 0,0-1 0,0 1 0,0 0 0,-1-1 0,1 1 0,0 0 0,-1-1 0,1 1 0,-1 0 0,0-1 0,1 1 0,-1 0 0,0 0 0,1 0 0,-1 0 0,0 0 0,0 0 0,0 0 0,0 0 0,0 0 0,0 0 0,-1 0 0,1 1 0,0-1 0,0 0 0,0 1 0,-1-1 0,-1 0 0,-3 1 0,1 0 0,0 1 0,0-1 0,0 1 0,-1 0 0,1 1 0,0-1 0,0 1 0,1 0 0,-1 0 0,0 0 0,-7 6 0,-14 4 0,-353 119-1838,17-18 1745,258-85-951,76-21-4172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24575,'-1'25'0,"-1"0"0,-7 29 0,-4 43 0,13-1 0,1-46 0,-3-1 0,-12 84 0,10-110 0,0 0 0,-1 36 0,5-52 0,0 0 0,1 0 0,0 0 0,0 0 0,0 0 0,1 0 0,0-1 0,0 1 0,1 0 0,0-1 0,0 1 0,6 8 0,0-6 0,0 1 0,1-2 0,0 1 0,1-1 0,-1-1 0,2 1 0,-1-2 0,1 0 0,0 0 0,0-1 0,17 4 0,6 5 0,-20-9 0,0 0 0,0-1 0,0-1 0,1 0 0,28 1 0,84-6 0,-49-1 0,-50 3 0,11 1 0,-1-2 0,1-1 0,-1-2 0,1-1 0,56-17 0,-57 7 0,59-31 0,21-8 0,-111 51 0,0-1 0,1 0 0,-1 0 0,-1 0 0,1-1 0,-1 0 0,0-1 0,0 0 0,0 0 0,-1 0 0,0-1 0,0 0 0,6-9 0,-12 16 0,0 0 0,-1 0 0,1 0 0,0 1 0,0-1 0,0 0 0,0 0 0,0 0 0,-1 0 0,1 0 0,0 0 0,0 0 0,0 0 0,0 0 0,-1 0 0,1 0 0,0 0 0,0 0 0,0 0 0,0 0 0,-1 0 0,1 0 0,0 0 0,0 0 0,0 0 0,0 0 0,-1 0 0,1 0 0,0 0 0,0 0 0,0 0 0,0 0 0,-1 0 0,1 0 0,0-1 0,0 1 0,0 0 0,0 0 0,0 0 0,0 0 0,-1 0 0,1 0 0,0-1 0,0 1 0,0 0 0,0 0 0,0 0 0,0 0 0,0-1 0,0 1 0,0 0 0,0 0 0,-14 14 0,-9 33 0,2 0 0,3 2 0,1 0 0,-16 85 0,27-74 0,3 1 0,5 77 0,1-25 0,-3-103-273,0-1 0,1 0 0,1 1 0,4 17 0,0-11-6553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24575,'2'-8'0,"0"0"0,0-1 0,1 1 0,-1 0 0,2 0 0,-1 1 0,1-1 0,1 1 0,-1-1 0,8-8 0,13-23 0,-17 24 0,1 1 0,1 1 0,0 0 0,1 0 0,1 1 0,13-12 0,6-2 0,46-31 0,-54 44 0,0 1 0,1 1 0,1 1 0,-1 1 0,2 1 0,-1 2 0,1 0 0,0 2 0,0 0 0,0 2 0,1 1 0,-1 1 0,41 6 0,-62-6 0,1 1 0,-1 0 0,0 0 0,1 0 0,-1 1 0,0 0 0,0 0 0,0 0 0,0 1 0,-1-1 0,1 1 0,-1 1 0,0-1 0,1 0 0,-1 1 0,-1 0 0,8 8 0,-6-4 0,0 0 0,-1 1 0,0-1 0,0 1 0,-1 0 0,0 0 0,-1 0 0,1 0 0,0 12 0,5 34 0,-1-17 0,2 72 0,-10 318 0,1-422 0,0-3 0,0 1 0,0-1 0,0 0 0,0 0 0,0 0 0,0 0 0,-1 0 0,0 0 0,0 0 0,1 0 0,-2 0 0,1 0 0,0 0 0,-3 3 0,4-6 0,0 0 0,0 0 0,0 1 0,0-1 0,0 0 0,-1 0 0,1 0 0,0 0 0,0 0 0,0 0 0,0 0 0,-1 0 0,1 0 0,0 0 0,0 0 0,0 0 0,0 0 0,-1 0 0,1 0 0,0 0 0,0 0 0,0 0 0,0 0 0,-1 0 0,1 0 0,0-1 0,0 1 0,0 0 0,0 0 0,0 0 0,0 0 0,-1 0 0,1 0 0,0 0 0,0-1 0,0 1 0,0 0 0,0 0 0,0 0 0,0 0 0,0 0 0,0-1 0,-1 1 0,1 0 0,0 0 0,0 0 0,0 0 0,0-1 0,-4-14 0,-1-15 0,2-9 0,2 0 0,2 0 0,1 0 0,14-76 0,-4 61 0,-7 31 0,0 0 0,1 1 0,2-1 0,18-38 0,-19 44 0,1 0 0,8-35 0,-14 41 0,1 0 0,1-1 0,-1 1 0,2 1 0,0-1 0,0 0 0,1 1 0,0 0 0,0 1 0,13-15 0,-17 23 0,0-1 0,0 1 0,0-1 0,0 1 0,0 0 0,0 0 0,0 0 0,0 0 0,0 0 0,0 0 0,1 0 0,-1 1 0,0-1 0,1 1 0,-1 0 0,0 0 0,1 0 0,-1 0 0,0 0 0,4 1 0,-1 0 0,0 1 0,-1-1 0,0 1 0,1 1 0,-1-1 0,0 0 0,0 1 0,0 0 0,6 5 0,1 4 0,0 0 0,0 1 0,-1 0 0,-1 0 0,9 16 0,108 173 0,-93-148 0,148 272 0,-157-248 0,-22-64 0,2 0 0,0 0 0,1 0 0,0-1 0,12 22 0,33 49-6,37 55 21,-74-121-33,0-1 1,2 0-1,0-2 1,1 1-1,26 18 1,46 31-199,84 56-51,-149-108 267,-1-2 0,1 0 0,1-1 0,0-1 0,50 11 0,-29-9-45,-3 0-94,0-2-1,0-2 0,59 2 0,280-11-1028,-344 2-4672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24575,'49'0'0,"99"-4"0,-132 2 0,1-1 0,-1 0 0,0-1 0,0-1 0,-1 0 0,29-15 0,-25 11 0,0 1 0,1 1 0,23-5 0,40-16 0,-18 1 22,45-21-1409,-96 40-5439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629 728 24575,'-8'-1'0,"0"0"0,1 0 0,-1-1 0,0 1 0,1-2 0,0 1 0,-1-1 0,1 0 0,0-1 0,1 0 0,-1 0 0,1 0 0,-1-1 0,1 0 0,0 0 0,1 0 0,0-1 0,-1 0 0,2 0 0,-1 0 0,-4-10 0,-4-6 0,1 0 0,1-1 0,1-1 0,1 0 0,-7-30 0,11 31 0,1 0 0,0-24 0,-7-37 0,6 53 0,1-1 0,1 1 0,2-1 0,5-57 0,-3 85 0,0 0 0,0 1 0,0-1 0,0 1 0,1-1 0,-1 1 0,1 0 0,0-1 0,0 1 0,0 0 0,1 0 0,-1 1 0,1-1 0,-1 0 0,1 1 0,0 0 0,0-1 0,0 1 0,0 0 0,0 0 0,1 1 0,-1-1 0,0 1 0,1 0 0,0 0 0,-1 0 0,1 0 0,-1 0 0,7 1 0,-3-1 0,0 0 0,-1 0 0,1 1 0,0 0 0,0 1 0,-1 0 0,1 0 0,0 0 0,-1 1 0,1 0 0,-1 0 0,0 0 0,0 1 0,1 0 0,8 7 0,-8-5 0,-1 1 0,1 1 0,-2-1 0,1 1 0,-1 0 0,0 0 0,0 0 0,-1 1 0,0 0 0,5 13 0,-3-2 0,-2 0 0,0 0 0,2 31 0,4 28 0,-4-33 0,1 60 0,-5 28 0,-6 137 0,4-265 0,-1 1 0,-1 0 0,1-1 0,-1 1 0,0-1 0,-1 0 0,1 0 0,-5 7 0,-9 21 0,16-33 0,-1 1 0,1-1 0,-1 1 0,1-1 0,0 1 0,-1-1 0,1 1 0,0 0 0,0-1 0,-1 1 0,1-1 0,0 1 0,0 0 0,0-1 0,0 1 0,0 0 0,0-1 0,0 1 0,0 0 0,0-1 0,0 1 0,0 0 0,0-1 0,0 1 0,1 0 0,-1-1 0,0 1 0,0-1 0,1 1 0,-1 0 0,0-1 0,1 1 0,-1-1 0,1 1 0,-1-1 0,1 1 0,-1-1 0,1 0 0,-1 1 0,1-1 0,-1 1 0,1-1 0,-1 0 0,1 0 0,0 1 0,-1-1 0,1 0 0,-1 0 0,1 0 0,0 0 0,-1 1 0,1-1 0,0 0 0,-1 0 0,1 0 0,0-1 0,1 1 0,1-1 0,1 1 0,0-1 0,-1-1 0,1 1 0,-1 0 0,1-1 0,-1 0 0,6-4 0,0-2 0,0 0 0,-1-1 0,0 0 0,-1-1 0,0 0 0,0 0 0,9-20 0,10-16 0,-16 34 0,0 0 0,0 1 0,2 0 0,-1 1 0,1 0 0,1 1 0,16-10 0,100-53 0,-125 70 0,1-1 0,0 1 0,-1-1 0,1 1 0,0 1 0,0-1 0,0 1 0,0 0 0,0 0 0,1 0 0,-1 1 0,0-1 0,0 1 0,1 1 0,-1-1 0,0 1 0,0 0 0,9 2 0,-8 0 0,0 0 0,0 0 0,0 0 0,-1 0 0,1 1 0,-1 0 0,0 0 0,0 1 0,0-1 0,-1 1 0,0 0 0,1 0 0,-2 1 0,5 6 0,42 69 0,32 57 0,-43-37 0,-17-37 0,-8-20 0,-2 0 0,-2 2 0,7 68 0,-12-55 0,-2-1 0,-8 101 0,4-150 0,-1 0 0,0 0 0,0 0 0,-1-1 0,0 1 0,-1-1 0,0 0 0,0 0 0,-1 0 0,1 0 0,-2-1 0,1 0 0,-1 0 0,0 0 0,-12 9 0,-7 4 0,-1-1 0,-56 31 0,74-46 0,-8 5 0,0-2 0,0-1 0,-1 0 0,0 0 0,0-2 0,0 0 0,-33 2 0,-9-3 0,-60-6 0,23 1 0,32 1-147,0-3 0,0-2 0,0-3 0,1-3-1,-116-37 1,91 26 332,58 17 38,-51-17 0,73 20-202,0-1 0,1 1 0,0-1 0,0 0 0,0-1 0,0 1 0,0-1 0,1-1 0,0 1 0,0-1 0,-6-8 0,10 12-21,0-1 0,1 1 0,-1-1 0,0 0 0,1 0 0,0 1 0,-1-1 0,1 0 0,0 0 0,1 0 0,-1 0 0,0-1 0,1 1 0,0 0 0,-1 0 0,1 0 0,1 0 0,-1 0 0,0-1 0,1 1 0,0 0 0,-1 0 0,1 0 0,0 0 0,3-4 0,-1 3 0,-1 0 0,2 0 0,-1 0 0,0 0 0,1 1 0,0 0 0,0 0 0,0 0 0,0 0 0,0 0 0,0 1 0,1 0 0,-1-1 0,1 2 0,6-3 0,27-8 0,0 1 0,1 1 0,0 3 0,70-5 0,107 14-308,100-3-241,-55-23-673,-219 23-4890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1119 0 24575,'0'1'0,"-1"0"0,1 0 0,0 0 0,-1 0 0,1 0 0,-1 0 0,1 0 0,-1-1 0,0 1 0,1 0 0,-1 0 0,0 0 0,1-1 0,-1 1 0,0 0 0,0-1 0,0 1 0,0-1 0,0 1 0,0-1 0,0 1 0,1-1 0,-1 0 0,0 1 0,0-1 0,-1 0 0,0 0 0,-37 6 0,28-5 0,-83 20 0,-165 59 0,109-29 0,97-34 0,0 0 0,0-2 0,-71 12 0,109-25 0,-1 2 0,2 0 0,-23 10 0,24-9 0,0 0 0,0-1 0,0 0 0,-1-1 0,-13 1 0,24-4 0,-45 6 0,47-6 0,-1 1 0,0-1 0,0 0 0,1 1 0,-1-1 0,0 1 0,0 0 0,1-1 0,-1 1 0,1 0 0,-1 0 0,1 0 0,-1 0 0,1 0 0,-1 1 0,1-1 0,0 0 0,0 1 0,0-1 0,0 1 0,0-1 0,-1 3 0,2-3 0,0 0 0,0-1 0,0 1 0,1 0 0,-1 0 0,0-1 0,1 1 0,-1 0 0,0-1 0,1 1 0,-1 0 0,1-1 0,-1 1 0,1 0 0,0-1 0,-1 1 0,1-1 0,-1 1 0,1-1 0,0 1 0,0-1 0,-1 0 0,1 1 0,0-1 0,-1 0 0,1 0 0,0 1 0,0-1 0,0 0 0,-1 0 0,1 0 0,1 0 0,31 4 0,-30-4 0,109 4-6,-68-4-121,0 1 0,0 3 0,52 11-1,-35-4 109,1-3 0,0-3 0,86-2 1,90 6-343,-19 7-679,237-13 0,-213-6 175,-107 1 544,149 4 974,-148 20 2813,-151-22-3445,1 1 0,-1 0 0,1 1 0,-22 6 0,-54 7-28,59-14-1358,4-1-5461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24575,'0'1537'0,"0"-1557"-1365,0 0-5461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24575,'3'0'0,"1"0"0,-1 0 0,1 1 0,-1 0 0,1 0 0,-1 0 0,1 0 0,-1 0 0,0 1 0,0-1 0,0 1 0,0 0 0,0 0 0,0 0 0,0 0 0,3 4 0,0 0 0,-1 0 0,0 1 0,-1 0 0,1 0 0,-1 0 0,6 15 0,-4-4 0,0 1 0,-1 0 0,0 0 0,-2 0 0,2 27 0,-7 232 0,0-257 0,-2 0 0,-1 0 0,0 0 0,-1-1 0,-2 0 0,-10 20 0,-67 116 0,61-115 0,7-16 0,-38 44 0,18-25 0,21-26 0,0 0 0,-2-1 0,0-1 0,0-1 0,-22 13 0,40-28 0,-1 0 0,1 0 0,0 0 0,-1 0 0,1 0 0,-1 1 0,1-1 0,0 0 0,-1 0 0,1 0 0,0 0 0,0 1 0,-1-1 0,1 0 0,0 0 0,-1 1 0,1-1 0,0 0 0,0 1 0,0-1 0,-1 0 0,1 0 0,0 1 0,0-1 0,0 0 0,0 1 0,-1-1 0,1 1 0,0-1 0,0 0 0,0 1 0,0-1 0,0 0 0,0 1 0,0-1 0,0 0 0,0 1 0,0-1 0,0 1 0,1-1 0,-1 0 0,0 1 0,0-1 0,19 4 0,28-7 0,-11-7 0,-1-1 0,57-28 0,-50 21 0,48-16 0,99-30 0,-96 31 0,83-17-963,-165 48 561,9-4-6424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24575,'0'16'0,"2"-1"0,0 1 0,6 17 0,4 37 0,3 33 0,-3-29 0,-7-50 0,1-1 0,1 1 0,1-1 0,18 34 0,-12-23 0,-9-23 0,0 0 0,0-1 0,1 1 0,0-1 0,0-1 0,1 1 0,1-1 0,13 13 0,-15-17 0,0-1 0,1 1 0,0-1 0,0-1 0,0 1 0,0-1 0,0-1 0,0 1 0,1-1 0,0 0 0,-1-1 0,1 0 0,15 0 0,-8 0 0,-1-1 0,1-1 0,-1-1 0,1 0 0,-1-1 0,0 0 0,0-1 0,0 0 0,0-2 0,-1 1 0,0-2 0,0 0 0,-1 0 0,1-1 0,20-18 0,25-20 0,-32 27 0,-1 0 0,-1-1 0,-2-2 0,0 0 0,19-26 0,10-21 0,-24 35 0,-2 0 0,-2-2 0,34-69 0,-15 15 0,-22 51 0,-3 0 0,15-46 0,-27 68 0,0 0 0,1 1 0,1 0 0,1 0 0,14-23 0,-21 38 0,-1 1 0,1-1 0,-1 1 0,1-1 0,-1 1 0,1-1 0,-1 1 0,1-1 0,0 1 0,-1 0 0,1-1 0,0 1 0,-1 0 0,1 0 0,0-1 0,-1 1 0,1 0 0,0 0 0,0 0 0,-1 0 0,1 0 0,0 0 0,0 0 0,-1 0 0,1 0 0,0 0 0,0 0 0,-1 0 0,1 1 0,0-1 0,-1 0 0,1 1 0,0-1 0,-1 0 0,1 1 0,-1-1 0,1 1 0,0-1 0,-1 1 0,1-1 0,-1 1 0,1-1 0,-1 1 0,1-1 0,-1 1 0,0 0 0,1-1 0,-1 1 0,0 0 0,0 0 0,1-1 0,-1 1 0,0 1 0,15 39 0,44 187-364,-36-152 123,21 125 0,-32-101 241,21 130 0,-25-170-106,-3 0 0,-2 0 1,-7 72-1,1-8 3,5 17-52,-5 152-311,-2-234 285,-2 0 0,-4-1 0,-2 0 0,-2-1 0,-3 0 0,-37 80 0,37-105 369,-1-1 1,-1-1-1,-49 55 1,61-77 46,-1 0 0,1-1 0,-1 0 0,-1-1 0,1 0 0,-1 0 0,-15 6 0,21-10-267,1 0 0,-1 0 0,0-1 0,0 1-1,0-1 1,0 0 0,0 0 0,0 0 0,0-1 0,-1 1 0,1-1-1,0 0 1,0 0 0,0-1 0,0 1 0,-1-1 0,1 0 0,0 0 0,0 0-1,0-1 1,0 0 0,-6-3 0,0-6-6794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24575,'1'3'0,"0"1"0,-1 0 0,1-1 0,1 1 0,-1-1 0,0 1 0,1-1 0,0 0 0,0 0 0,0 0 0,0 0 0,0 0 0,1 0 0,-1 0 0,1-1 0,0 1 0,0-1 0,0 0 0,0 0 0,0 0 0,0 0 0,5 1 0,12 7 0,1 0 0,32 8 0,-34-11 0,-2-3 0,-1 0 0,1-1 0,-1-1 0,34 0 0,-28-1 0,0 0 0,25 6 0,6 2 0,0-3 0,0-1 0,1-4 0,93-8 0,-128 4 0,1-1 0,-1-1 0,27-10 0,24-7 0,-38 13 0,-1-1 0,-1-1 0,38-20 0,-29 13 0,-9 5 0,-24 12 0,-1-1 0,0 0 0,1 0 0,-1 0 0,0-1 0,0 1 0,0-1 0,-1 0 0,1-1 0,-1 1 0,0-1 0,0 0 0,0 0 0,0 0 0,0-1 0,-1 1 0,0-1 0,0 0 0,0 0 0,-1 0 0,0 0 0,2-6 0,1-2-118,-4 10 62,0 0-1,1 1 0,-1-1 0,0 0 1,-1 0-1,1 0 0,0 1 1,-1-1-1,0 0 0,0 0 1,0 0-1,0 0 0,0 0 1,0 0-1,-1 0 0,1 1 0,-1-1 1,0 0-1,0 0 0,0 0 1,-2-3-1,-5-4-6769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24575,'3'0'0,"-1"0"0,1 1 0,-1 0 0,0-1 0,1 1 0,-1 0 0,0 0 0,0 0 0,0 0 0,0 0 0,0 1 0,0-1 0,0 1 0,0-1 0,0 1 0,-1 0 0,1 0 0,-1-1 0,1 1 0,-1 0 0,0 1 0,1-1 0,-1 0 0,0 0 0,0 0 0,-1 1 0,1-1 0,-1 0 0,1 1 0,-1-1 0,1 0 0,-1 4 0,2 13 0,-1 0 0,0 0 0,-3 22 0,1-20 0,2 9 0,2-1 0,5 30 0,-2-27 0,1 47 0,-8 449 0,0-508-227,-1-1-1,-1 1 1,-1-1-1,0 1 1,-11 28-1,8-33-6598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24575,'22'-5'0,"-19"4"0,-1 1 0,0-1 0,1 0 0,-1 1 0,1 0 0,-1-1 0,0 1 0,1 0 0,-1 0 0,1 0 0,-1 1 0,5 0 0,1 2 0,-1 0 0,0 1 0,0 0 0,0 0 0,0 1 0,0 0 0,-1 0 0,0 1 0,0-1 0,0 1 0,7 11 0,-6-9 0,0 0 0,0 0 0,1-1 0,0 0 0,0 0 0,12 6 0,-14-8 0,1 0 0,-1 0 0,0 1 0,-1 0 0,1 0 0,-1 0 0,0 0 0,-1 1 0,5 8 0,-3-5 0,0-1 0,1 0 0,-1-1 0,15 14 0,-12-14 0,0 0 0,-1 1 0,1 0 0,-2 1 0,1 0 0,-2 0 0,1 0 0,-1 1 0,-1 0 0,0 0 0,0 1 0,-1-1 0,2 15 0,2 10 0,-2 1 0,-1 0 0,-2 0 0,-2 1 0,-4 47 0,1 2 0,1-76 0,0 0 0,-1 0 0,0 0 0,-1 0 0,0-1 0,-1 1 0,0-1 0,0 0 0,-1 0 0,-1 0 0,1-1 0,-2 0 0,-12 15 0,16-20 0,-24 49 0,30-64 0,0-1 0,1-1 0,1 1 0,8-18 0,-3 16-114,2 0 1,0 0-1,0 1 0,1 1 0,0 0 1,1 1-1,1 1 0,0 0 0,0 1 1,1 0-1,21-8 0,-14 8-6712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24575,'10'0'0,"1"-2"0,0 1 0,-1-2 0,12-3 0,39-6 0,105 1-648,154-5-1083,-39 3 712,-13 1-811,-216 12-1133</inkml:trace>
  <inkml:trace contextRef="#ctx0" brushRef="#br0" timeOffset="1">4578 105 24575,'-1'-5'0,"-1"0"0,0 0 0,0 1 0,-1-1 0,1 0 0,-6-7 0,3 6 0,5 6 0,0 1 0,-1 0 0,1 0 0,0 0 0,0 0 0,0 0 0,-1 0 0,1 0 0,0 0 0,0 0 0,1 0 0,-1 0 0,0 0 0,0 0 0,0 0 0,1 0 0,-1 0 0,0 0 0,1-1 0,-1 1 0,1 0 0,0 1 0,2 2 0,14 11 0,-17-15 0,0 0 0,0 0 0,1 0 0,-1 1 0,0-1 0,0 0 0,1 0 0,-1 0 0,0 0 0,1 0 0,-1 0 0,0 1 0,1-1 0,-1 0 0,0 0 0,1 0 0,-1 0 0,0 0 0,1 0 0,-1 0 0,0-1 0,1 1 0,-1 0 0,0 0 0,0 0 0,1 0 0,-1 0 0,0 0 0,1 0 0,-1-1 0,0 1 0,0 0 0,1 0 0,-1-1 0,0 1 0,0 0 0,0 0 0,1 0 0,-1-1 0,0 1 0,0 0 0,0-1 0,0 1 0,1 0 0,-1-1 0,0 1 0,0 0 0,0 0 0,0-1 0,0 1 0,0 0 0,0-1 0,0 1 0,0 0 0,0-1 0,0 1 0,0 0 0,0-1 0,1-7-151,0 1-1,0 0 0,1-1 0,1 1 1,-1 0-1,1 0 0,0 1 1,5-8-1,5-6-6674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0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24575,'60'1'0,"-21"0"0,1-1 0,0-2 0,70-13 0,132-44 0,-185 41-1365,-40 14-5461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24575,'5'-7'0,"0"1"0,0 0 0,0 0 0,1 0 0,-1 0 0,8-4 0,-9 7 0,212-168 0,-208 166 0,1 0 0,0 1 0,-1 0 0,2 0 0,-1 1 0,0 0 0,1 1 0,-1 0 0,1 0 0,14 0 0,16 0 0,51 6 0,-20-1 0,911-3-1847,-961 0-4497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1467 81 24575,'0'-3'0,"0"0"0,0 0 0,0 0 0,0 0 0,0-1 0,-1 1 0,0 0 0,1 0 0,-1 0 0,0 0 0,0 1 0,-1-1 0,1 0 0,-1 0 0,1 1 0,-1-1 0,0 1 0,-3-4 0,2 4 0,1 1 0,-1 0 0,1 0 0,-1 0 0,0 0 0,0 0 0,0 0 0,1 1 0,-1-1 0,0 1 0,0 0 0,0 0 0,0 0 0,0 0 0,1 0 0,-1 1 0,0 0 0,0-1 0,0 1 0,-3 2 0,-22 6 0,1 2 0,0 1 0,1 1 0,1 1 0,0 1 0,1 1 0,0 2 0,2 0 0,-39 40 0,-73 73 0,123-117 0,1 1 0,0-1 0,1 2 0,-14 30 0,8-16 0,7-15 0,1 0 0,1 0 0,0 1 0,1-1 0,0 1 0,1 0 0,1 1 0,1-1 0,0 1 0,2-1 0,1 26 0,2-32 0,1 1 0,0 0 0,1-1 0,0 0 0,0 0 0,1-1 0,1 1 0,7 8 0,-10-14 0,0-1 0,1 1 0,-1-1 0,1 0 0,-1 0 0,1 0 0,0-1 0,0 0 0,0 0 0,0 0 0,1-1 0,8 2 0,71 9 0,-74-11 0,57 5-302,0-4 0,0-2-1,0-3 1,0-3 0,109-25-1,-145 21 396,0 0 0,-1-2-1,0-2 1,51-31-1,-27 9-4,72-63 1,-114 89 19,-2 0-1,1-1 1,-1 0 0,-1-1 0,0 0 0,-1-1-1,0 0 1,-1 0 0,9-19 0,-8 11-87,0 0 0,-1-1 0,-1 0 0,8-44 0,-14 55-22,0-1 0,0 1 1,-1 0-1,-1 0 0,0 0 1,0 0-1,-1 0 1,0 0-1,-1 0 0,0 1 1,-1-1-1,-7-14 0,8 18 1,0 0 0,-1 0 0,0 0 0,0 0 0,0 1 0,-1 0 0,0 0 0,0 0 0,0 0 0,-1 1 0,0 0 0,0 0 0,0 0 0,-1 1 0,1 0 0,-13-6 0,5 5 0,0 1 0,1 0 0,-1 0 0,-1 1 0,1 1 0,-17 0 0,-92 4 0,49 0 0,47-2 0,-7-1 0,1 2 0,-1 1 0,1 1 0,-49 12 0,-114 31-933,-11 3 1012,137-29-79,12-4 0,-112 45 0,55-13-25,-155 42-1,173-60-216,53-17-52,0 3 1,1 1-1,-71 41 1,98-49-5577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1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24575,'3'-1'0,"0"0"0,0 0 0,1 0 0,-1 0 0,0-1 0,0 1 0,-1-1 0,1 0 0,4-3 0,11-7 0,47-20 0,-42 19 0,1 1 0,1 2 0,0 0 0,41-10 0,15-4 0,-61 16 0,0 2 0,33-7 0,-21 8 0,19-3 0,92-3 0,-126 9 13,-1 0 0,1 0 0,0-2 0,-1 0 0,18-8 0,-22 8-144,0 0-1,0 0 1,0 1 0,0 0 0,0 1 0,0 0 0,1 1-1,-1 1 1,1 0 0,19 2 0,-16 4-6695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24575,'1'-1'0,"-1"0"0,0-1 0,1 1 0,0 0 0,-1 0 0,1 0 0,-1 0 0,1 0 0,0 0 0,0 1 0,0-1 0,0 0 0,-1 0 0,1 0 0,0 1 0,0-1 0,0 1 0,1-1 0,-1 1 0,0-1 0,0 1 0,0-1 0,0 1 0,0 0 0,0 0 0,1-1 0,1 1 0,38-4 0,-36 4 0,262-3 36,-137 5-836,-85 1 800,0 1 0,72 17 0,16 3 0,6 3 0,-29-4 0,-9-1-728,-82-20-5971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1 752 24575,'2'-1'0,"-1"1"0,1 0 0,0-1 0,-1 1 0,1-1 0,0 1 0,-1-1 0,1 0 0,-1 0 0,1 0 0,-1 0 0,0 0 0,1 0 0,-1 0 0,0 0 0,0 0 0,1-1 0,-1 1 0,0 0 0,0-1 0,1-1 0,17-40 0,-9 20 0,39-46 0,-38 56 0,-1-1 0,0 0 0,-1 0 0,13-31 0,-15 34 0,0 0 0,0 0 0,1 1 0,1 0 0,-1 0 0,1 1 0,1 0 0,12-8 0,0-3 0,27-23 0,1 1 0,3 3 0,1 2 0,64-33 0,-59 41 0,2 2 0,105-32 0,-16 35 0,-142 22 0,1 0 0,-1 1 0,0 0 0,0 0 0,1 1 0,-1 0 0,0 1 0,0 0 0,0 0 0,9 3 0,-13-2 0,1-1 0,-1 1 0,0 0 0,0 0 0,-1 1 0,1-1 0,0 1 0,-1 0 0,0 0 0,0 0 0,0 0 0,0 1 0,0-1 0,0 1 0,-1 0 0,0 0 0,0 0 0,0 0 0,0 0 0,1 4 0,19 43 0,-17-41 0,-1 0 0,1 0 0,-1 1 0,-1-1 0,0 1 0,-1 0 0,2 14 0,0 58 0,-9 111 0,0-172 0,0-1 0,-1 0 0,-1-1 0,-1 1 0,0-1 0,-2-1 0,-23 36 0,5-6 0,-5 15 0,17-33 0,0 1 0,-2-2 0,-1 0 0,-40 45 0,-53 63 0,112-139 0,0 1 0,0 0 0,0 0 0,0 0 0,0 0 0,0-1 0,0 1 0,0 0 0,0 0 0,0 0 0,0-1 0,0 1 0,0 0 0,-1 0 0,1 0 0,0 0 0,0-1 0,0 1 0,0 0 0,0 0 0,-1 0 0,1 0 0,0 0 0,0 0 0,0 0 0,-1 0 0,1-1 0,0 1 0,0 0 0,0 0 0,-1 0 0,1 0 0,0 0 0,0 0 0,0 0 0,-1 0 0,1 0 0,0 0 0,0 0 0,0 0 0,-1 0 0,1 1 0,0-1 0,0 0 0,0 0 0,0 0 0,-1 0 0,1 0 0,0 0 0,0 0 0,0 0 0,0 1 0,-1-1 0,1 0 0,0 0 0,0 0 0,0 0 0,0 1 0,0-1 0,0 0 0,0 0 0,-1 0 0,1 1 0,0-1 0,0 0 0,0 0 0,0 0 0,0 1 0,5-27 0,13-30 0,-10 34 0,-1 1 0,2 0 0,14-26 0,-13 30 0,1 1 0,1 0 0,16-17 0,-23 29 0,-1-1 0,1 1 0,0 0 0,0 0 0,1 0 0,-1 1 0,1 0 0,0 0 0,0 0 0,0 1 0,0-1 0,0 2 0,10-3 0,58-7 0,-43 5 0,64-3 0,308 10 0,-389 0 0,-1 0 0,0 1 0,0 0 0,0 1 0,0 1 0,0 0 0,-1 0 0,1 1 0,-1 1 0,0 0 0,-1 1 0,0 0 0,17 15 0,-12-9 0,-1 2 0,0 0 0,-1 0 0,-1 1 0,0 1 0,-2 0 0,20 37 0,-21-32 0,0 1 0,-2 0 0,0 1 0,-2 0 0,0 0 0,-2 0 0,-1 1 0,0-1 0,-2 30 0,0 25 0,-4 81 0,1-143 0,0-1 0,-2 1 0,1-1 0,-2 0 0,0 0 0,-1-1 0,-11 22 0,-7 9 0,17-30 0,-1 0 0,-1-1 0,0 0 0,-21 24 0,6-12 0,0 0 0,-1 0 0,-1-1 0,-1-2 0,-1-1 0,-39 25 0,7-11 0,34-20 0,-2 0 0,-44 19 0,53-30 0,-1-1 0,-26 4 0,5-1 0,32-6 0,-1 0 0,0-1 0,0 1 0,0-2 0,0 0 0,0 0 0,0 0 0,0-1 0,-12-3 0,17 2 0,-1 0 0,1-1 0,-1 1 0,1-1 0,0 0 0,-1 0 0,2-1 0,-1 1 0,0-1 0,1 0 0,0-1 0,0 1 0,0-1 0,0 0 0,1 1 0,-5-9 0,-24-35 0,24 39 0,1-1 0,1 0 0,-1 0 0,1-1 0,1 0 0,0 0 0,1 0 0,-5-19 0,9 29 0,0 0 0,-1 0 0,1 0 0,0-1 0,0 1 0,0 0 0,1 0 0,-1 0 0,0-1 0,0 1 0,1 0 0,-1 0 0,0 0 0,1 0 0,-1-1 0,1 1 0,0 0 0,-1 0 0,1 0 0,0 0 0,0 1 0,-1-1 0,1 0 0,2-1 0,0 0 0,0 0 0,0 0 0,0 1 0,0-1 0,1 1 0,-1 0 0,1 0 0,5-1 0,8 0 0,1 1 0,30 1 0,-39 0 0,-8 0 0,27 1 0,-1-1 0,0-1 0,1-2 0,28-6 0,-25 4 0,-1 2 0,1 1 0,50 2 0,-74 0 0,-59 3 0,-68 14 0,76-12 0,-1-2 0,1-1 0,-70-7 0,74-4-1365,24 3-5461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2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429 887 24575,'-72'1'0,"-83"-3"0,152 1 0,0 1 0,-1-1 0,1 0 0,0-1 0,-1 1 0,1-1 0,0 1 0,0-1 0,0 0 0,1 0 0,-1 0 0,0 0 0,1-1 0,-1 1 0,1-1 0,0 0 0,0 1 0,0-1 0,0 0 0,0 0 0,1 0 0,-3-6 0,-2-8 0,-1 0 0,2-1 0,-3-19 0,4 19 0,-45-134 0,45 133 0,0 0 0,1 0 0,-1-22 0,-7-37 0,-13-123 0,21 188 0,0 1 0,1-1 0,1 0 0,0 0 0,0 0 0,2 0 0,1-13 0,-1 23 0,-1-1 0,1 0 0,0 1 0,0-1 0,1 1 0,-1-1 0,1 1 0,0 0 0,0-1 0,0 1 0,0 0 0,0 0 0,1 1 0,-1-1 0,1 0 0,0 1 0,0 0 0,0-1 0,0 1 0,0 0 0,0 1 0,1-1 0,-1 0 0,1 1 0,-1 0 0,1 0 0,-1 0 0,7-1 0,32-2 0,0 2 0,77 5 0,-21 0 0,-26-6 0,-44 1 0,0 1 0,0 2 0,0 0 0,35 7 0,-58-6 0,1 0 0,-1 0 0,1 1 0,-1-1 0,0 1 0,0 1 0,0-1 0,0 1 0,-1-1 0,0 1 0,1 1 0,-2-1 0,1 1 0,0-1 0,-1 1 0,0 0 0,0 0 0,0 0 0,-1 1 0,1-1 0,-1 1 0,-1-1 0,1 1 0,1 11 0,2 14 0,-2 0 0,-1 0 0,-3 48 0,0-43 0,2 21 0,0-23 0,-4 47 0,2-71 0,0-1 0,-1 0 0,0 0 0,-1 0 0,1-1 0,-2 1 0,1 0 0,-1-1 0,-11 15 0,-40 60 0,34-49 0,-43 52 0,1-10 0,72-74 0,0-1 0,0-1 0,1 0 0,12-1 0,93-5 0,129 10 0,-229-3 0,-1 2 0,1 0 0,-1 1 0,1 0 0,-1 1 0,19 10 0,75 48 0,-86-50 0,79 64 0,-18-13 0,-70-55 0,4 1 0,-1 1 0,0 1 0,-1 1 0,0 0 0,-1 1 0,19 23 0,-28-29 0,4 2 0,-1 0 0,-1 0 0,0 1 0,0 0 0,-1 0 0,0 0 0,-1 1 0,-1 0 0,1 0 0,-2 0 0,0 1 0,3 25 0,-4-12 0,-2 0 0,-1 1 0,-4 28 0,3-47 0,0 0 0,0 0 0,0 0 0,-1 0 0,0 0 0,-1-1 0,0 0 0,0 1 0,0-1 0,-1-1 0,0 1 0,0-1 0,-1 0 0,-7 6 0,-7 6 0,-19 16 0,-1-2 0,-72 45 0,59-44 0,39-23 0,-1-1 0,0 0 0,0-1 0,0-1 0,-29 9 0,26-10 0,0 0 0,1 1 0,-25 15 0,-4 1 0,26-15 0,-1-1 0,0-1 0,-21 4 0,-15 3 0,6 8 0,43-17 0,0 0 0,-1-1 0,0 1 0,1-2 0,-1 1 0,0-1 0,-11 1 0,17-3 0,-10 1 0,-1 0 0,0-1 0,1 0 0,-1-1 0,-20-4 0,31 4 0,-1 0 0,0-1 0,1 1 0,-1-1 0,1 0 0,0 0 0,-1 0 0,1 0 0,0-1 0,0 1 0,0-1 0,1 0 0,-1 1 0,1-1 0,-1-1 0,1 1 0,0 0 0,0 0 0,1-1 0,-1 1 0,1-1 0,-1 0 0,0-7 0,-4-20 0,2 0 0,2 0 0,1 0 0,5-60 0,-1 0 0,-3 69 0,0-1 0,2 1 0,0-1 0,2 1 0,11-41 0,-13 58 0,0-1 0,1 0 0,-1 0 0,1 1 0,0 0 0,1-1 0,-1 1 0,1 0 0,0 1 0,1-1 0,-1 1 0,1 0 0,0 0 0,0 0 0,0 0 0,0 1 0,0 0 0,1 0 0,0 1 0,-1-1 0,1 1 0,0 0 0,0 1 0,0 0 0,13-2 0,-16 3 0,26-2 0,45 1 0,-66 1 0,0 1 0,0 0 0,0 0 0,0 1 0,-1 0 0,1 0 0,0 1 0,-1 0 0,0 1 0,12 6 0,5 8 0,-5-6 0,-2 1 0,1 0 0,-2 2 0,29 31 0,-29-26 0,-2 1 0,0 1 0,-1 0 0,-1 1 0,9 27 0,54 100 0,-55-80 0,-27-90 0,-1 1 0,-1-1 0,-21-33 0,-11-33 0,35 70 0,0 1 0,-1-1 0,-1 1 0,-1 1 0,0-1 0,-20-22 0,9 8-1365,13 14-5461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2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24575,'-1'-46'0,"3"-61"0,-2 97 0,1 0 0,1 1 0,0-1 0,1 1 0,-1-1 0,2 1 0,-1 0 0,8-12 0,-3 11 0,0 1 0,1 1 0,0-1 0,0 1 0,1 1 0,0 0 0,0 0 0,1 1 0,0 0 0,0 1 0,15-5 0,42-25 0,-56 30 0,-1-1 0,2 2 0,-1 0 0,0 0 0,1 1 0,0 1 0,24-2 0,25-5 0,-34 4 0,56-2 0,-56 6 0,0-2 0,31-6 0,-22 3 0,1 2 0,0 2 0,67 3 0,-31 1 0,-69-3 0,0 1 0,0 0 0,0 0 0,0 1 0,0-1 0,0 1 0,0 0 0,0 1 0,0-1 0,0 1 0,0 0 0,-1 0 0,1 0 0,-1 1 0,0 0 0,1 0 0,-1 0 0,0 0 0,-1 0 0,1 1 0,0 0 0,-1 0 0,0 0 0,0 0 0,0 0 0,-1 1 0,1-1 0,2 10 0,1 0 0,1 0 0,0-1 0,1 0 0,14 19 0,-12-17 0,1 1 0,11 25 0,14 22 0,-28-52 0,-1 0 0,-1 1 0,0 0 0,0 0 0,-1 0 0,6 23 0,-5 0 0,2-1 0,1 0 0,23 54 0,-27-76 0,-1 1 0,0 0 0,-1 0 0,0 0 0,-1 0 0,1 26 0,-3-3 0,-5 47 0,1-61 0,-12 44 0,14-60 0,4-21 0,-1 10 0,-1-1 0,1 0 0,0 1 0,1-1 0,-1 0 0,1 1 0,4-9 0,0 5 0,0 1 0,0 1 0,0-1 0,1 1 0,0 0 0,1 1 0,0 0 0,-1 0 0,2 0 0,-1 1 0,1 1 0,0-1 0,0 1 0,0 1 0,0 0 0,1 0 0,-1 1 0,1 0 0,0 0 0,10 0 0,37-6 0,-20 2 0,71-3 0,-79 9 0,-1 1 0,1 1 0,31 7 0,-49-6 0,-1 0 0,1 0 0,-1 1 0,0 1 0,0-1 0,0 1 0,-1 1 0,0 0 0,0 1 0,0-1 0,10 12 0,4 5 0,-1 2 0,-2 0 0,0 1 0,25 45 0,-21-30 0,-17-32 0,-1 1 0,0 0 0,0 0 0,-1 1 0,-1-1 0,0 1 0,0 0 0,-1 0 0,-1 1 0,3 19 0,-5-24 0,1 24 0,2 0 0,7 36 0,-5-44 0,-1 0 0,-1 0 0,-1 0 0,-1 0 0,-1 0 0,-1 0 0,-1 0 0,-1 0 0,-1 0 0,-7 24 0,1-25 0,-1 0 0,-1-1 0,-1 0 0,0-1 0,-2-1 0,0 0 0,-27 25 0,14-18 0,-1-1 0,0-2 0,-2 0 0,-37 18 0,-68 40 0,-24-6 0,121-55 0,0-2 0,-64 20 0,74-29 0,-1-2 0,-1 0 0,1-2 0,-1-1 0,0-2 0,-35-1 0,63-2 0,0 1 0,0-1 0,1 1 0,-1-1 0,1 0 0,-1 0 0,1 0 0,-1 0 0,1-1 0,-1 1 0,1-1 0,0 1 0,0-1 0,0 0 0,0 0 0,0 0 0,0 0 0,1 0 0,-1 0 0,1 0 0,-1-1 0,1 1 0,0-1 0,0 1 0,0-1 0,0 1 0,0-1 0,0 0 0,1 1 0,0-1 0,-1 0 0,1 1 0,0-1 0,0 0 0,1-4 0,0-11 0,1 0 0,0 0 0,2 0 0,5-18 0,-7 30 0,30-141 0,-26 95 0,-6 41 0,1-1 0,0 2 0,1-1 0,0 0 0,1 0 0,0 0 0,1 1 0,8-18 0,4-4 0,-15 28 0,1 0 0,-1 0 0,1 0 0,-1 0 0,1 0 0,0 1 0,0-1 0,1 1 0,-1 0 0,1 0 0,0-1 0,0 2 0,0-1 0,0 0 0,0 0 0,1 1 0,-1 0 0,1 0 0,-1 0 0,1 0 0,0 0 0,0 1 0,0 0 0,0 0 0,7-1 0,-4 0 0,1 1 0,0 0 0,0 1 0,0 0 0,0 0 0,-1 0 0,1 1 0,0 1 0,0-1 0,-1 1 0,1 0 0,-1 1 0,1 0 0,-1 0 0,0 1 0,0-1 0,-1 2 0,1-1 0,10 10 0,18 13 0,-29-22 0,1-1 0,-1 1 0,1 0 0,-2 1 0,11 11 0,70 74 0,-85-89 0,0 1 0,1-1 0,0 0 0,0 0 0,-1 0 0,1 0 0,0 0 0,1 0 0,-1 0 0,0-1 0,0 1 0,1-1 0,-1 1 0,1-1 0,-1 0 0,1 0 0,0 0 0,-1-1 0,6 2 0,-4-2 0,0-1 0,-1 0 0,1 1 0,0-1 0,-1 0 0,1-1 0,-1 1 0,1-1 0,-1 1 0,0-1 0,1 0 0,-1 0 0,0-1 0,4-3 0,4-5 32,0 0 0,-1-1 0,17-24 0,-18 22-529,2 0-1,22-24 0,-19 26-6328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2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67 250 24575,'-19'-53'0,"-28"-130"0,47 184 0,1 1 0,-1-1 0,1 0 0,-1 0 0,1 0 0,-1 0 0,1 0 0,0 0 0,0 0 0,0 0 0,-1 0 0,1 0 0,0 0 0,0 0 0,0 0 0,0-1 0,0 1 0,0 0 0,1-1 0,-1 1 0,0-1 0,0 1 0,0-1 0,1 0 0,-1 0 0,0 1 0,0-1 0,1 0 0,-1 0 0,0 0 0,0 0 0,1 0 0,-1 0 0,0-1 0,0 1 0,1 0 0,-1-1 0,0 1 0,0-1 0,0 1 0,0-1 0,0 0 0,1 1 0,-1-1 0,0 0 0,-1 0 0,1 1 0,0-1 0,0 0 0,0 0 0,0 0 0,-1 0 0,1 0 0,0-1 0,-1 1 0,1 0 0,-1 0 0,1 0 0,-1 0 0,0-1 0,1 1 0,-1 0 0,0 0 0,0-1 0,0 1 0,0 0 0,0 0 0,0-1 0,-1-1 0,20 47 0,-3 1 0,-2 1 0,-1 0 0,-3 1 0,5 49 0,-5-26 0,-4-25 0,3 70 0,-8 28 0,-4 142 0,1-269 0,0 1 0,-1 0 0,-9 23 0,6-99 0,6 10 0,-1 9 0,1 0 0,3 0 0,11-63 0,-4 68 0,1 0 0,2 0 0,1 1 0,2 1 0,32-51 0,-34 59 0,19-43 0,-27 51 0,2 1 0,0-1 0,0 1 0,2 1 0,0 0 0,23-26 0,-18 25 0,-11 10 0,1 1 0,0 0 0,0 0 0,1 0 0,-1 0 0,10-4 0,-15 9 0,1 0 0,-1 0 0,1 0 0,-1 0 0,1 0 0,-1 0 0,1 1 0,-1-1 0,1 0 0,-1 0 0,1 1 0,-1-1 0,1 0 0,-1 1 0,0-1 0,1 0 0,-1 1 0,1-1 0,-1 0 0,0 1 0,1-1 0,-1 1 0,0-1 0,0 1 0,0-1 0,1 1 0,-1-1 0,0 1 0,0-1 0,0 1 0,0-1 0,0 1 0,0-1 0,0 1 0,0 0 0,0-1 0,0 1 0,0-1 0,0 1 0,1 28 0,-1-27 0,0 58 0,-1-29 0,1 0 0,1-1 0,12 61 0,-6-48 0,-2 0 0,-2 0 0,-2 0 0,-5 47 0,2 6 0,0-14 0,4 96 0,-1-172 0,-1 1 0,1-1 0,0 0 0,1 1 0,-1-1 0,1 0 0,1 0 0,-1 0 0,1-1 0,0 1 0,0-1 0,0 1 0,1-1 0,0 0 0,0 0 0,0-1 0,1 1 0,0-1 0,-1 0 0,2 0 0,-1 0 0,6 2 0,1 0 0,1-1 0,0-1 0,0-1 0,1 1 0,-1-2 0,0 0 0,1-1 0,0 0 0,16-1 0,-14-1 0,26 2 0,0-2 0,-1-2 0,1-2 0,55-14 0,-47 6-171,-1-3 0,-1-2-1,-1-1 1,0-3 0,-1-2 0,-2-2-1,46-34 1,-6-1 189,-62 47 168,0-1 1,0-1 0,-1-1 0,-1-1-1,-1-1 1,31-39 0,-40 24-138,-12 20-55,2 14 6,-1 0 0,1 0 0,-1 0 0,0 0 0,1 0 0,-1 0 0,1 0 0,-1 0 1,1 0-1,-1 0 0,1 0 0,-1 1 0,1-1 0,-1 0 0,1 0 0,-1 0 0,1 1 0,-1-1 0,1 0 1,-1 1-1,1-1 0,-1 0 0,1 1 0,0-1 0,-1 1 0,1-1 0,-1 1 0,-8 10-1365,2 3-5461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7:06:3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178 505 24575,'12'182'0,"1"5"0,-12-7-164,-3 143-235,-24-41-688,16-163 1221,-5 142-2431,17-53 1620,-4 260 178,-23-115 499,16-222 0,-6 187 0,2-92 3,0 3-41,1-42 38,-1-3 0,1-24 0,-1-6 0,1 0 0,-1 15 0,14 1052 1427,3-1132-1766,20 112 0,-6-62 111,-13-97 224,100 770-570,-85-671 579,-10-60 2,29 109 1,-18-101 12,13 124 0,-7-30-267,-6-27-883,5 29 1228,2 14-98,-2-16 0,-6-83 826,7 110 1,-21-152-247,19 74 1,-3-18-604,-8-28 63,19 150 713,-23-155-80,-3-38-148,0 52 1,-7-72-489,-1 6 202,2 1 0,1-1-1,10 52 1,25 108-239,-26-121 0,-6-43 0,-1 0 0,1 33 0,-4-32 0,10 48 0,-6-48 0,2 50 0,-7-40 0,0-5 0,0 0 0,3-1 0,9 54 0,-7-58 0,-1 1 0,-2 0 0,0 33 0,-2-32 0,1 0 0,10 52 0,-7-62 0,15 47 0,-17-61 0,0 0 0,1 0 0,-1 0 0,1 0 0,0-1 0,0 1 0,0-1 0,0 0 0,1 0 0,-1 0 0,1 0 0,0 0 0,4 2 0,33 17 0,7 5 0,79 32 0,-78-40-208,-13-5-210,1 0-1,49 9 1,318 58-3584,-281-60 1459,407 59-256,-417-67 1740,1036 101-3038,1029 3 3677,-1608-95 420,619 14 0,378-66 0,-550 1 0,475-25 0,-840-11 0,88-5 0,1021-82 0,-1306 106 0,-448 45 0,1488-166 0,-756 88 518,-394 59-436,166-16 66,-379 21-49,740-54 2440,-740 70-1366,1-6 0,185-30 0,-229 20-1173,1 4 0,119 0 0,-110 7 762,112-19-1,-26 1-57,-33-2 351,-107 15-506,0 1 1,69-1-1,-76 7-567,52-9 0,-51 5 232,46 0 0,-24 5 1824,88-12 0,-103 8-2014,87 2 0,6 0 8,-71-9-32,-51 7 0,1 2 0,28-2 0,80 6 0,50-2 0,-101-11 0,-52 7 0,0 1 0,32-1 0,-6 5 176,28 1-459,1-4 0,-1-3 0,85-17 0,-31 2 283,14-3 0,150-30-1560,-114 24 1560,-95 13 0,143-7 0,106-5-1976,-203 11 1976,132-25 0,50-19 0,-163 34-676,45-11 585,-89 11-180,111-35 2304,-80 20 1033,-1-27-2635,-134 69-431,-1 0 0,1 0 0,-1 0 0,1-1 0,-1 1 0,1-1 0,-1 1 0,0-1 0,0 0 0,1 0 0,-1 0 0,-1 0 0,1 0 0,0-1 0,0 1 0,-1-1 0,0 1 0,1-1 0,-1 1 0,0-1 0,0 1 0,0-1 0,-1 0 0,1 0 0,-1 0 0,1 1 0,-1-1 0,0 0 0,0 0 0,0 0 0,-1-3 0,-1-8 0,-2 0 0,0 0 0,0 0 0,-1 0 0,-7-13 0,-5-13 0,-43-152 0,35 137 0,19 43 0,-1-1 0,2 1 0,-5-17 0,-38-173-645,8 29 514,-25-82-104,20 127-846,-86-296 975,31 81-1946,90 312 2022,5 18 30,-27-84 0,-30-151 0,21 27 41,-22-162-2410,37 203 936,-53-191 0,31 159 1453,-31-181-20,-5 56-17,24 109 215,-23-69-269,-121-655 71,101 420 0,55 299 455,-26-157 359,20 87-911,33 199 91,-113-581 662,69 443-942,15 69-65,-60-200 2081,33 124 489,40 137-70,-11-41-88,43 140-2061,0-1 0,0 1 0,-2 0 0,1 0 0,-12-16 0,-6-12 0,21 37 0,0 0 0,0 0 0,0 1 0,-1-1 0,1 1 0,-1-1 0,0 1 0,0 1 0,0-1 0,0 0 0,0 1 0,-1 0 0,1 0 0,-1 0 0,1 0 0,-1 1 0,-5-1 0,-14-3 0,0 1 0,-30 0 0,22 2 0,11-2 0,0-1 0,1-1 0,0 0 0,-26-13 0,-4-1 0,-248-68-660,167 52 530,-209-73-1234,167 52-14,-147-59 597,-430-82-288,713 189 1062,-240-33 10,12 2-34,206 29-19,0 3 0,-71-2 0,-122 12 73,89 1-5,-108-16-18,6 0 0,174 13 0,0 3 0,-124 20 0,80 0-670,-168 7 1,182-19 676,-153 35 0,41-4-197,-308 52-701,151-24 599,-253 46-1076,425-77 1762,-158 23 499,185-34-893,71-9 0,-183 6 0,84-12-31,-12-1 1820,40 1-362,3-1-1539,-268-28 1185,343 6-1073,55 7 0,-1-4 0,-70-16 0,86 14 78,-1 3-1,0 1 0,-49 1 0,-47-5 75,46-4-152,18 2 0,-78-1 0,44 6 0,-130-25 0,-59-4 0,223 30 0,-111-22 0,103 14 0,-87-2 0,48 6 0,-60-10 99,-400-22 886,221 16-1588,-2-1-976,-51-2 1598,199 8-1588,169 17 1554,-446-20-702,-2183 24-1793,2316-14 2343,11 0 180,-285-12-1082,-39 0 1608,-68 45 15,632-15-478,-541 51 609,419-34-467,-33 5 667,158-8-205,-1-5 1,-138 1-1,52-1-501,97-4-178,-4 1-17,-77 4 1801,151-14-1296,1 2 1,-1 1-1,-44 12 0,40-8 183,-58 8-1,36-9-476,0 2-1,-81 26 1,74-19-215,42-11 20,2-1 0,-1 0 0,1 1 0,0 1 0,-18 10 0,-6 3 0,28-14 0,1-1 0,0 2 0,0 0 0,1 0 0,-14 11 0,-29 23 0,42-33 0,0 0 0,1 0 0,-1 1 0,2 0 0,-1 0 0,1 1 0,-11 15 0,13-15 0,-1 0 0,0 0 0,-1-1 0,-10 9 0,12-12 0,1-1 0,0 1 0,0 0 0,0 0 0,1 1 0,0 0 0,0 0 0,0 0 0,0 0 0,1 0 0,0 1 0,1-1 0,-4 14 0,1 20 0,2 1 0,2 1 0,4 44 0,0 8 0,-3 1727-3993,13-1575 2722,-1-18 1022,13 117 104,0-18-178,-12-64-591,1 51 378,-17 47-755,5 284 1404,25-356-570,-3-45 1423,55 375-457,-9-110-252,-18-138 2580,-43-284-3094,7 157 4343,-16-217-3919,0 0 0,2 0 0,10 51 0,-5-35-167,-2 1 0,-2-1 0,-1 1 0,-6 48 0,1 10 0,3 552 0,2-625 0,0-1 0,7 29 0,-3-28 0,2 54 0,-8-46 0,-1 11 0,2 0 0,3 0 0,1 0 0,14 55 0,-11-66 0,-3 0 0,0 0 0,-3 0 0,-3 63 0,4 49 0,9-65 0,-7-53 0,3 55 0,-11 69 0,6 117 0,8-204 0,-6-49 0,-2 0 0,2 26 0,-4 302 0,-2-165 0,3-159 0,1-1 0,1 1 0,1-1 0,1 0 0,1 0 0,11 24 0,9 29 0,-22-61 0,1 0 0,1 0 0,0-1 0,1 1 0,0-2 0,1 1 0,0-1 0,1 0 0,0-1 0,1 0 0,0-1 0,1 0 0,20 12 0,-5-3 0,-21-13 0,0-2 0,0 1 0,1-1 0,0 0 0,-1 0 0,2 0 0,-1-1 0,0 0 0,1-1 0,-1 0 0,1 0 0,0 0 0,9 0 0,84 9 0,-61-5 0,46 1 0,-57-5 0,50 9 0,25 1 0,30 0-244,5 1-605,137 0-36,52 0-257,-3-12-627,356-4-3626,-371-9 3822,127-2 1568,364-17 5,-576 15-5,306-30-165,478-12-1843,-584 44 1555,309 2 138,10 0-7,-489 2 706,582-50 217,-111-9-83,155 71 410,183-2 325,-774-12-1202,61-1-15,306-24-285,-82 1 46,-71 35 598,28 0 743,-144-39-698,-99 5-155,369 9-280,-260 1 441,-8-1-14,-158 28-113,208-3 757,-255-11-903,93-2-183,-13 1 15,0 1 0,49-1 0,8 0 0,-317 13-42,112 2 707,0-5 0,169-27 0,-209 19-665,152 0 0,0 0 0,150-39 352,-251 40-429,175 8 0,92-6-59,35-28 136,-80 12-102,-207 18 68,-67 4 705,76-11 0,-80 5-527,75 2-1,-94 5-149,0-1 0,0-3-1,77-17 1,-95 14 53,46-3 0,-55 8 846,0 0 1,0-2-1,49-16 1,82-26-801,-120 38-100,114-16 7,-71 9 0,87-4 0,5-4 0,335-47-585,-383 54 585,-1-6 0,-1-5 0,162-61 0,24-28 0,-270 102 73,-1-2 0,0-2 0,51-34 1,94-83 218,-174 128-292,0 0 0,0-1 0,-1 0 0,11-16 0,13-17 0,-23 33 0,-1-1 0,0 0 0,0-1 0,-1 1 0,-1-1 0,0 0 0,0 0 0,5-21 0,-2-3 0,6-59 0,-3 24 0,-6 45 0,-1 0 0,1-32 0,-4-42 0,-4-154 0,-2 223 0,0 1 0,-14-38 0,-1-10 0,8 32 0,-2 0 0,-24-50 0,8 20 0,14 38 0,-29-49 0,25 51 0,-22-55 0,-144-313-575,68 164 307,2 1 268,14 22 0,-29-72 0,86 163-11,12 33-476,-44-88 0,21 76 296,27 54 195,2-1-1,3-1 1,-19-59-1,-41-122-3,6 16 0,55 151 0,9 25 0,-13-58 0,4 0-537,-5 0 1,-65-155-1,80 217 500,2-1 0,2 0 0,-7-54 0,8 40-11,-15-53 0,-6 3 48,7 21 0,-53-128 0,63 178-30,2 0-1,1-1 1,-8-48 0,2 6-2,-59-197 32,47 181 146,-59-217-94,24 63 1539,-20-45-921,64 230-670,1 5 0,-14-71 0,-2-5 454,5 28-142,-54-183 460,67 232-763,-32-72 0,16 45-12,-50-107 3,-14-43 0,78 186 0,-3 1 0,-1 0 0,-43-63 0,-51-62 0,93 136 0,-33-36 0,32 42 0,1-1 0,-19-33 0,-59-84 0,63 95 0,11 5 0,23 37 0,-1-1 0,0 1 0,-1 0 0,0 1 0,0-1 0,0 1 0,0 0 0,-1 0 0,-8-6 0,3 3 0,0-1 0,1 0 0,0-1 0,0 0 0,-12-20 0,13 17 0,-1 1 0,0 1 0,-1 0 0,-16-14 0,8 12 0,-39-21 0,41 26 0,1 0 0,0-1 0,-26-22 0,28 20 0,-1 1 0,-1 1 0,0 0 0,0 1 0,-20-7 0,-28-17 0,12 8 0,40 20 0,-1 0 0,1-1 0,-16-12 0,16 12 0,-1-1 0,1 2 0,-1 0 0,0 0 0,0 1 0,0 1 0,-25-4 0,-32-9 0,-47-18-361,-168-28 0,199 44 361,48 9 0,-62-7 0,-99-9-642,117 12 137,-105-2-1,-244-23-543,-9 0-26,-220 9-2731,-608 7 2764,835 25 979,14-6 143,-453 7-84,629 7 20,-84 3-314,117-16 282,-383 17 704,16-2 298,356-16-817,-496 44-169,68-29 518,393-14-392,-2839 2 4376,3059 1-4330,-53 11 1,52-6-50,-51 1 0,-3-7 382,19-1 11,0 3 0,-71 11-1,88-7-515,-1-2 0,-76-5 0,-52 3 0,96 10 0,51-6 0,-44 1 0,-197 19-393,-7-1-17,114-13 410,-10 1 0,-1225-14-3328,1170 14 3328,1 0 0,-15 0 0,-1-1 0,-820-13-899,888-12 899,14 1 0,-1282 10 3688,706 4-2346,709-2-1342,1-1 0,-1 2 0,1 1 0,-59 11 0,51-6 0,0-2 0,-1-2 0,1-1 0,-50-6 0,-8 1 0,-956 3 0,1052 0 0,-1 0 0,1 0 0,-1 1 0,0-1 0,1 2 0,-1-1 0,1 0 0,-1 1 0,1 0 0,-8 4 0,10-4 0,1 0 0,-1 0 0,1 0 0,0 0 0,-1 1 0,1-1 0,0 1 0,1-1 0,-1 1 0,0 0 0,1 0 0,-1 0 0,1 0 0,0 0 0,0 0 0,0 0 0,1 0 0,-1 0 0,0 7 0,-14 74-1365,11-66-5461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24575,'9'0'0,"0"0"0,1 1 0,-1 0 0,0 1 0,0-1 0,0 2 0,0-1 0,-1 1 0,1 1 0,-1 0 0,14 8 0,-12-5 0,-1 1 0,0 0 0,0 0 0,-1 1 0,0 0 0,0 1 0,-1-1 0,8 16 0,5 7 0,-2 1 0,-1 0 0,-2 2 0,12 38 0,-20-46 0,0 1 0,-2-1 0,-1 1 0,-1 0 0,-1 31 0,-1 26 0,-4 82 0,2-155 0,-1 0 0,0-1 0,0 1 0,-2 0 0,1-1 0,-2 0 0,1 0 0,-1 0 0,-1 0 0,0-1 0,-8 10 0,14-19 0,0-1 0,-1 1 0,1-1 0,0 0 0,0 1 0,0-1 0,-1 0 0,1 1 0,0-1 0,0 0 0,-1 0 0,1 1 0,0-1 0,-1 0 0,1 0 0,0 1 0,-1-1 0,1 0 0,-1 0 0,1 0 0,0 0 0,-1 0 0,1 1 0,-1-1 0,1 0 0,0 0 0,-1 0 0,1 0 0,-1 0 0,1 0 0,0 0 0,-1 0 0,1-1 0,-1 1 0,1 0 0,0 0 0,-1 0 0,1 0 0,-7-18 0,5-30 0,2 44 0,1-15 0,2 0 0,0 1 0,1-1 0,1 0 0,8-20 0,10-37 0,-20 63 0,2 1 0,-1 0 0,2 0 0,-1 0 0,11-13 0,17-42 0,-21 38 0,23-42 0,-22 46 0,0-1 0,9-30 0,-15 24 0,-6 26 0,0 0 0,0 1 0,0-1 0,1 1 0,0-1 0,0 1 0,0 0 0,5-9 0,-6 15 0,-1-1 0,1 0 0,-1 1 0,1-1 0,-1 0 0,1 1 0,-1-1 0,1 1 0,-1-1 0,0 1 0,1-1 0,-1 1 0,0-1 0,0 1 0,1-1 0,-1 1 0,0-1 0,0 1 0,0-1 0,1 1 0,-1 0 0,0-1 0,0 1 0,0-1 0,0 1 0,0 0 0,0-1 0,0 1 0,-1-1 0,1 2 0,3 24 0,-5 128 0,3 72 0,3-201 0,1-1 0,0 1 0,2-1 0,1-1 0,21 45 0,10 30 0,-35-89 0,1 0 0,0 0 0,1 0 0,-1-1 0,2 0 0,-1 0 0,15 13 0,7 9 0,-19-20 0,-1 0 0,1-1 0,0-1 0,1 1 0,0-2 0,1 1 0,-1-1 0,1-1 0,1 0 0,-1 0 0,1-2 0,0 1 0,0-1 0,0-1 0,1 0 0,-1-1 0,1 0 0,0-1 0,21-1 0,-13 1 0,0-2 0,0-1 0,0 0 0,0-2 0,-1 0 0,24-8 0,-33 8 0,-1-1 0,1 0 0,-1 0 0,0-1 0,0 0 0,-1-1 0,1 0 0,-2-1 0,1 1 0,-1-2 0,0 1 0,11-17 0,-12 16 0,-1-1 0,0 0 0,-1 0 0,0-1 0,0 1 0,-1-1 0,-1 0 0,1 0 0,-2-1 0,0 1 0,0 0 0,-1-1 0,0 1 0,-2-15 0,1 14 0,0 1 0,-1 0 0,0-1 0,-1 1 0,-1 0 0,-3-13 0,4 20 0,1 1 0,-1-1 0,0 1 0,0 0 0,0-1 0,0 1 0,0 0 0,-1 0 0,0 0 0,1 1 0,-1-1 0,0 1 0,0-1 0,0 1 0,-1 0 0,1 0 0,-1 1 0,1-1 0,-1 0 0,1 1 0,-1 0 0,-4-1 0,-34-8-6,-40-6-1353,62 15-5467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24575,'5'-2'0,"1"0"0,-1 0 0,0-1 0,0 0 0,0 0 0,0 0 0,0 0 0,-1-1 0,5-4 0,11-7 0,-7 6 0,-3 2 0,0 1 0,0 0 0,0 0 0,1 1 0,0 1 0,17-6 0,-3 3 0,-18 5 0,0-1 0,0 2 0,0-1 0,0 1 0,1 0 0,11 0 0,-17 1 0,0 0 0,0 1 0,0-1 0,-1 1 0,1 0 0,0-1 0,0 1 0,-1 0 0,1 0 0,0 0 0,-1 0 0,1 0 0,-1 1 0,0-1 0,1 0 0,-1 1 0,0-1 0,0 1 0,0-1 0,0 1 0,0-1 0,0 1 0,0 0 0,0 0 0,-1-1 0,1 1 0,-1 0 0,1 0 0,-1 0 0,1 3 0,1 17 0,0 1 0,-2-1 0,-2 35 0,0-38 0,1 0 0,0 0 0,2 0 0,0 0 0,7 32 0,-1-23 0,-5-21 0,-1-1 0,1 1 0,0-1 0,0 1 0,1-1 0,0 0 0,4 7 0,-5-10 0,0-1 0,1 0 0,-1 0 0,1 1 0,-1-2 0,1 1 0,0 0 0,0 0 0,0-1 0,0 0 0,0 0 0,0 1 0,0-2 0,0 1 0,1 0 0,-1-1 0,0 1 0,6-1 0,1 0 0,-1 0 0,1 0 0,-1-1 0,0 0 0,1-1 0,-1 0 0,0 0 0,0-1 0,14-6 0,0-3 0,-2-1 0,26-18 0,4-4 0,81-33 0,-130 66 0,7-3 0,0-1 0,-1 1 0,2 1 0,-1 0 0,14-5 0,-22 9 0,1 0 0,0-1 0,-1 1 0,1 0 0,0 0 0,0 0 0,-1 0 0,1 0 0,0 0 0,0 0 0,-1 0 0,1 1 0,0-1 0,-1 1 0,1-1 0,-1 1 0,1 0 0,-1 0 0,1 0 0,-1-1 0,1 1 0,-1 1 0,0-1 0,1 0 0,-1 0 0,0 0 0,0 1 0,0-1 0,0 1 0,0-1 0,0 0 0,0 1 0,-1 0 0,1-1 0,0 1 0,-1-1 0,1 1 0,-1 0 0,0 2 0,16 57 0,-3-15 0,10 76 0,-19 101 0,-6-121 0,2-95 0,0 0 0,-1 0 0,0 0 0,0 0 0,-1 0 0,0 0 0,0 0 0,0 0 0,-6 10 0,0-3 0,-1-1 0,-21 24 0,23-28 0,-11 16 0,16-21 0,-1 0 0,1 0 0,-1-1 0,0 1 0,0-1 0,-1 1 0,1-1 0,-1 0 0,1 0 0,-8 4 0,-5 4 0,-21 12 0,37-22 0,-1-1 0,1 0 0,0 0 0,-1 0 0,1 0 0,-1 0 0,1 0 0,0 0 0,-1 1 0,1-1 0,-1 0 0,1-1 0,-1 1 0,1 0 0,-1 0 0,1 0 0,0 0 0,-1 0 0,1 0 0,-1 0 0,1-1 0,0 1 0,-1 0 0,1 0 0,0-1 0,-1 1 0,1 0 0,-1-1 0,0-20 0,3 16-114,-1 0 1,1 0-1,0 0 0,1 0 0,-1 0 1,1 1-1,0-1 0,0 1 0,0 0 1,1-1-1,5-4 0,3-2-6712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25 24575,'-1'-1'0,"1"-1"0,-1 1 0,1 0 0,-1 0 0,0 0 0,0-1 0,1 1 0,-1 0 0,0 0 0,0 0 0,0 0 0,0 1 0,0-1 0,0 0 0,-1 0 0,1 1 0,0-1 0,0 0 0,0 1 0,-1-1 0,1 1 0,0 0 0,-1-1 0,1 1 0,0 0 0,-1 0 0,-1 0 0,-38-4 0,20 7 0,1 0 0,-1 1 0,1 1 0,0 1 0,-34 15 0,-45 11 0,81-26 0,1 0 0,0 1 0,-24 12 0,-25 11 0,59-26 0,9-2 0,18-1 0,32-9 0,-29-2 0,-12 4 0,0 1 0,1 1 0,0-1 0,0 2 0,0 0 0,1 0 0,24-1 0,199 6-1365,-208-2-5461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24575,'106'1'0,"116"-3"0,-183-3 0,66-17 0,3-2 0,32 0 0,-223 24-1365,59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24575,'1'11'0,"0"0"0,1-1 0,0 1 0,4 11 0,6 37 0,1 50 0,-7-68 0,2 62 0,-7-56-63,1-29-197,-2 1-1,0 0 1,-1-1-1,-6 33 1,1-35-6566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4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24575,'454'0'0,"-446"0"0,0 1 0,1 0 0,-1 0 0,0 1 0,-1 0 0,1 0 0,0 1 0,0 0 0,-1 0 0,0 1 0,0 0 0,13 9 0,-1 3 0,0 1 0,29 34 0,-45-48 0,9 10 0,-1 1 0,17 27 0,-25-38 0,-1 1 0,0 0 0,0 0 0,0 0 0,0 1 0,-1-1 0,0 0 0,0 1 0,0-1 0,0 1 0,-1-1 0,1 1 0,-1-1 0,0 1 0,-1-1 0,0 8 0,-1-10-8,1 0 0,0 0 0,-1 0-1,1 0 1,-1 0 0,0 0 0,0 0 0,0 0-1,0-1 1,0 1 0,0-1 0,0 1 0,0-1-1,-1 0 1,1 0 0,0 0 0,-1 0 0,1-1-1,-1 1 1,-3 0 0,-9 4-1185,-1 1-5633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24575,'2'0'0,"0"1"0,0-1 0,0 1 0,0 0 0,0-1 0,-1 1 0,1 0 0,0 0 0,0 0 0,-1 1 0,1-1 0,0 0 0,-1 0 0,1 1 0,-1-1 0,0 1 0,1 0 0,-1-1 0,0 1 0,0 0 0,0 0 0,0 0 0,0-1 0,-1 1 0,1 0 0,0 4 0,11 54 0,-13-44 0,0 1 0,-1-1 0,-1 1 0,0-1 0,-1 0 0,-1 0 0,0 0 0,-1 0 0,-15 25 0,13-24 0,-1 1 0,2 0 0,0 1 0,2-1 0,0 1 0,0 0 0,0 21 0,4-32 0,0 11 0,1-1 0,0 0 0,5 31 0,-4-44 0,0 0 0,1 0 0,-1 0 0,1-1 0,0 1 0,0 0 0,1-1 0,-1 1 0,1-1 0,0 0 0,1 0 0,-1 0 0,0 0 0,1 0 0,0-1 0,0 0 0,8 5 0,9 3 0,1-2 0,1-1 0,-1-1 0,1-1 0,1-1 0,-1 0 0,41 1 0,-43-4 0,106 22 0,-125-24 0,1 0 0,-1 0 0,0 1 0,1-1 0,-1 1 0,0 0 0,0 0 0,1 0 0,-1 0 0,0 0 0,0 0 0,0 0 0,0 1 0,0-1 0,-1 1 0,1-1 0,0 1 0,-1 0 0,1 0 0,-1 0 0,1 0 0,1 3 0,-2-2 0,-1 1 0,1-1 0,0 1 0,-1-1 0,0 0 0,0 1 0,0-1 0,0 1 0,-1-1 0,1 1 0,-1-1 0,0 0 0,-2 7 0,-2 2 0,0-1 0,-1 1 0,0-1 0,-1 0 0,-1 0 0,1-1 0,-12 12 0,11-15 5,0 0 0,-1-1 0,1 0 0,-1 0 0,-1-1 0,1 0 0,-1-1 0,1 0 0,-1 0 0,-1-1 0,1 0 0,-19 2 0,-8-1-148,0-2-1,-49-4 0,26 0-855,38 2-5827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24575,'0'-1'0,"0"0"0,1 0 0,-1 0 0,0 0 0,1 0 0,-1 0 0,1 0 0,-1 1 0,1-1 0,-1 0 0,1 0 0,0 1 0,-1-1 0,1 0 0,0 1 0,0-1 0,-1 1 0,1-1 0,0 1 0,0-1 0,0 1 0,0-1 0,0 1 0,0 0 0,1-1 0,31-7 0,-17 4 0,12-4 0,0 2 0,45-6 0,-44 9 0,1-2 0,39-12 0,-25 0-4,-31 11-268,1 1 0,0 0 0,0 1-1,17-3 1,-11 5-6554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24575,'1'-1'0,"-1"-1"0,0 1 0,1 0 0,-1 0 0,1 0 0,0 0 0,-1 0 0,1 0 0,0 0 0,0 0 0,0 0 0,0 0 0,0 1 0,-1-1 0,1 0 0,1 0 0,-1 1 0,0-1 0,0 1 0,0-1 0,0 1 0,0-1 0,0 1 0,1 0 0,-1 0 0,0-1 0,0 1 0,2 0 0,40-4 0,-37 4 0,41-6-191,1-2-1,-1-2 0,78-27 1,6-2 223,128-13-1411,97-9 1379,-265 38 0,-46 10 0,1 2 0,63-6 0,217-30 0,-279 38 0,99-17 229,184-58 1,-298 75 298,51-7 0,-58 12-719,0 0-1,-1-2 0,45-17 0,-53 15-6634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346 380 24575,'0'0'0,"0"0"0,0 0 0,0 0 0,0 0 0,0 0 0,0 0 0,-1 0 0,1 0 0,0 0 0,0 0 0,0 0 0,0 1 0,0-1 0,0 0 0,0 0 0,0 0 0,0 0 0,0 0 0,0 0 0,0 0 0,0 0 0,0 0 0,0 0 0,0 1 0,-1-1 0,1 0 0,0 0 0,0 0 0,0 0 0,0 0 0,0 0 0,0 0 0,1 0 0,-1 1 0,0-1 0,0 0 0,0 0 0,0 0 0,0 0 0,0 0 0,0 0 0,0 0 0,0 0 0,0 0 0,0 1 0,0-1 0,0 0 0,0 0 0,0 0 0,0 0 0,0 0 0,1 0 0,-1 0 0,0 0 0,0 0 0,0 0 0,0 0 0,0 0 0,0 0 0,0 0 0,0 0 0,0 0 0,1 0 0,-1 0 0,0 0 0,0 0 0,0 0 0,0 0 0,-12 11 0,-16 7 0,2-6 0,-33 20 0,57-30 0,0-1 0,0 1 0,0-1 0,0 0 0,0 1 0,0-1 0,0 0 0,0 0 0,0-1 0,0 1 0,-1 0 0,1-1 0,0 1 0,0-1 0,-1 1 0,1-1 0,-1 0 0,1 0 0,0 0 0,-1-1 0,1 1 0,0-1 0,-4 0 0,4-1 0,-1 0 0,1 0 0,-1 0 0,1 0 0,0 0 0,0 0 0,0-1 0,0 1 0,0-1 0,1 1 0,-1-1 0,1 0 0,-1 1 0,1-1 0,-1-4 0,-3-11 0,1 1 0,1-1 0,1 0 0,-1-34 0,2 2 0,0 25 0,0 0 0,2 0 0,7-49 0,-6 69 0,0 0 0,0 0 0,1 0 0,-1 1 0,1-1 0,0 0 0,0 1 0,1 0 0,-1 0 0,1 0 0,0 0 0,0 1 0,0-1 0,1 1 0,-1 0 0,1 0 0,0 1 0,0-1 0,0 1 0,0 0 0,9-2 0,7-2 0,0 1 0,1 1 0,-1 1 0,27 0 0,-24 2 0,0 1 0,47 5 0,-60-3 0,1 1 0,-1 0 0,0 1 0,0 0 0,0 1 0,-1 0 0,0 1 0,12 7 0,-14-6 0,-1 0 0,0 0 0,0 1 0,0-1 0,-1 1 0,0 1 0,-1-1 0,1 1 0,-2 0 0,7 16 0,2 10 0,13 55 0,-23-76 0,-1 0 0,0 0 0,-2 0 0,1 0 0,-2 0 0,0 0 0,0-1 0,-1 1 0,-1 0 0,0 0 0,-1-1 0,-1 0 0,0 0 0,-1 0 0,-11 18 0,-11 14 0,-2-1 0,-64 71 0,38-50 0,-152 153 0,115-126 0,74-73 0,2-3 0,1 1 0,1 0 0,-19 28 0,33-44 0,-5 8 0,0 0 0,1 1 0,0-1 0,1 1 0,-6 16 0,10-25 0,-1 1 0,1 0 0,0 0 0,0-1 0,0 1 0,-1 0 0,2 0 0,-1 0 0,0-1 0,0 1 0,0 0 0,1 0 0,-1-1 0,1 1 0,0 0 0,-1-1 0,1 1 0,0 0 0,0-1 0,0 1 0,0-1 0,0 1 0,0-1 0,1 0 0,-1 1 0,0-1 0,1 0 0,-1 0 0,1 0 0,-1 0 0,1 0 0,-1 0 0,1-1 0,0 1 0,-1 0 0,1-1 0,0 0 0,0 1 0,-1-1 0,1 0 0,2 0 0,39 9 0,1-2 0,0-1 0,0-3 0,60-3 0,-62-8 0,-1-1 0,0-2 0,0-2 0,57-26 0,-21 8 0,-20 9 0,-6 2 0,1 2 0,56-12 0,-88 24 0,0-1 0,0 0 0,-1-1 0,0-1 0,19-13 0,-27 13 115,-11 9-145,0 0 1,0-1-1,1 1 0,-1 0 1,0 0-1,0-1 1,0 1-1,0 0 0,0 0 1,0-1-1,0 1 1,0 0-1,0 0 0,-1 0 1,1-1-1,0 1 1,0 0-1,0 0 0,0-1 1,0 1-1,0 0 1,0 0-1,0 0 0,-1-1 1,1 1-1,0 0 1,0 0-1,0 0 0,0-1 1,-1 1-1,1 0 1,0 0-1,0 0 1,-1 0-1,1 0 0,0 0 1,0 0-1,0-1 1,-1 1-1,1 0 0,0 0 1,0 0-1,-1 0 1,1 0-1,0 0 0,0 0 1,-1 0-1,1 0 1,0 0-1,-12-2-6796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4:2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24575,'1'-1'0,"0"-1"0,-1 1 0,1 0 0,0 0 0,-1 0 0,1 0 0,0 0 0,0 0 0,0 0 0,0 0 0,0 0 0,0 0 0,0 0 0,0 0 0,0 1 0,0-1 0,1 0 0,-1 1 0,0-1 0,0 1 0,1 0 0,-1-1 0,0 1 0,1 0 0,-1 0 0,1 0 0,0 0 0,39-4 0,115 28 0,-39-22-2,139 11-108,-139-2-1446,194-9 0,-154-4 369,102 2-276,889-28-4445,-297-11 4484,3 32-982,-253 4 1635,1-9 771,205-1 0,-477 13 0,1543-33 0,-1313 0 0,809-28 0,1345 61 0,-1227 2 0,-858-15 125,-18 0-4,435-5 477,-66 10 7535,-578 10-6555,-379-2-3941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4:2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105 254 24575,'-22'-1'0,"17"0"0,-1 1 0,1-1 0,-1 1 0,1 0 0,-1 0 0,1 1 0,-1 0 0,1 0 0,-1 0 0,1 0 0,0 1 0,-10 4 0,15-6 0,-1 0 0,1 0 0,0 1 0,0-1 0,0 0 0,0 0 0,0 0 0,0 0 0,0 0 0,0 0 0,-1 0 0,1 0 0,0 1 0,0-1 0,0 0 0,0 0 0,0 0 0,0 0 0,0 0 0,0 1 0,0-1 0,0 0 0,0 0 0,0 0 0,0 0 0,0 0 0,0 1 0,0-1 0,0 0 0,0 0 0,0 0 0,0 0 0,0 0 0,0 1 0,0-1 0,0 0 0,0 0 0,1 0 0,-1 0 0,0 0 0,0 0 0,0 0 0,0 1 0,0-1 0,0 0 0,0 0 0,0 0 0,1 0 0,-1 0 0,0 0 0,0 0 0,0 0 0,0 0 0,14 4 0,12-3 0,244-37-892,-107 17 471,315-24-4567,-109 14 1595,377 5 3440,-248 19-607,19-13-1935,214-10-511,203 0 2614,-179 9 109,1417-6 553,-1468 27-125,219-2 1781,-694 0 1890,-5 0 4017,-234 0-13631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 1 24575,'-15'1'0,"0"0"0,0 1 0,1 1 0,-1 0 0,1 1 0,-22 9 0,-2 0 0,-5 1 0,-80 38 0,8 9 0,27-12 0,-134 53 0,155-74 0,-96 56 0,117-59 0,26-16 0,0 2 0,1 1 0,0 0 0,1 1 0,0 1 0,-17 18 0,29-25 0,0 0 0,1 0 0,-1 0 0,1 1 0,1 0 0,0 0 0,0 0 0,0 0 0,1 1 0,0 0 0,1-1 0,0 1 0,0 0 0,1 0 0,0 0 0,1 0 0,0 0 0,2 14 0,-2-12 0,1 1 0,1 0 0,0 0 0,1-1 0,0 1 0,1-1 0,0 0 0,1 0 0,0 0 0,1-1 0,0 1 0,1-1 0,0-1 0,0 1 0,14 12 0,1 0 0,2-2 0,0-1 0,1-2 0,50 28 0,-38-26 0,2-2 0,0-1 0,80 20 0,128 11 0,-243-46 0,60 6 0,0-3 0,75-5 0,-49-1 0,-72 1 0,-1 0 0,0-2 0,0 0 0,0-1 0,-1-1 0,1 0 0,-1-1 0,0-1 0,-1-1 0,1 0 0,-1-1 0,-1 0 0,0-1 0,0-1 0,17-18 0,1 1 0,-21 20 0,-1 0 0,-1-1 0,0 0 0,0-1 0,0 1 0,-1-2 0,7-12 0,17-27 0,-24 41 0,-2-1 0,1 0 0,-1 0 0,-1 0 0,0-1 0,-1 1 0,6-20 0,39-270 0,-46 36 0,-4 229 0,-1 184 0,5 162 0,8-209 0,2 29 0,-12-67-74,-1 9-232,14 100 0,12 96 306,-23-244-6,29 413-642,-19-248 648,0-2 0,-13-133 59,1-6 310,-10 89-1,6-122-313,0 1-1,-2-1 1,1 1-1,-2-2 0,0 1 1,-1 0-1,-1-1 0,0-1 1,-12 17-1,6-12-54,0 0 0,-2-2 0,0 0 0,-21 18 0,27-28 0,-1 1 0,0-1 0,0-1 0,0 0 0,-1 0 0,0-2 0,0 1 0,-1-1 0,-14 2 0,10-2 0,-16 3 0,1-1 0,-1-2 0,-61 1 0,86-5 0,0-1 0,0 0 0,0 0 0,0 0 0,0-1 0,0 0 0,1-1 0,-1 0 0,1 0 0,-1 0 0,1-1 0,0 0 0,1-1 0,-1 1 0,1-1 0,-1-1 0,2 1 0,-1-1 0,1 0 0,-1 0 0,-4-9 0,-14-17 0,20 29 0,1-1 0,0 0 0,0 0 0,0 0 0,0-1 0,0 1 0,1-1 0,0 0 0,0 1 0,0-1 0,1 0 0,-1-5 0,-2-26 0,2-1 0,1 1 0,7-54 0,-5 83-80,1 0 0,-1 0-1,1 1 1,1-1 0,-1 1-1,1-1 1,0 1 0,1 0-1,-1 0 1,1 1 0,1-1 0,-1 1-1,1 0 1,0 0 0,0 0-1,10-8 1,-2 4-6746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243 635 24575,'0'-14'0,"2"-5"0,-2-1 0,-1 1 0,0 0 0,-1-1 0,-1 1 0,-1 0 0,-1 0 0,-13-33 0,8 25 0,0-1 0,2 0 0,-8-55 0,1 6 0,5 43 0,6 25 0,1 0 0,0 0 0,1-1 0,0 1 0,0 0 0,1-1 0,0 1 0,1-1 0,1-10 0,0 17 0,0 1 0,1 0 0,-1 0 0,1 0 0,0 0 0,-1 0 0,1 0 0,0 0 0,0 0 0,0 1 0,1-1 0,-1 1 0,0 0 0,0 0 0,1-1 0,-1 1 0,1 1 0,-1-1 0,1 0 0,-1 1 0,1-1 0,0 1 0,-1 0 0,1 0 0,-1 0 0,1 0 0,3 0 0,4 1 0,1-1 0,0 2 0,0-1 0,0 2 0,12 3 0,84 35 0,-52-26 0,-19-7 0,1 1 0,-1 2 0,-1 2 0,0 1 0,48 28 0,-60-25 0,36 32 0,-54-43 0,-1 0 0,1 0 0,-1 0 0,-1 1 0,1-1 0,-1 1 0,-1 0 0,1 0 0,-1 0 0,2 11 0,1 5 0,-2 0 0,1 25 0,-3-37 0,0 1 0,0-1 0,-1 1 0,-1 0 0,0-1 0,-1 1 0,0-1 0,0 1 0,-1-1 0,-1 0 0,0 0 0,-1 0 0,1-1 0,-2 0 0,-6 11 0,-15 19 0,17-23 0,-2 0 0,-23 27 0,-66 52 0,68-58 0,26-30 0,0 0 0,0 0 0,0-1 0,-1 0 0,-9 7 0,5-5 0,-1 1 0,1 1 0,-13 13 0,25-23 0,-1 0 0,1 0 0,0-1 0,-1 1 0,1 0 0,-1 0 0,1 0 0,0-1 0,0 1 0,0 0 0,0 0 0,-1 0 0,1 0 0,0 0 0,0 0 0,1-1 0,-1 1 0,0 0 0,0 0 0,0 0 0,0 0 0,1 0 0,-1-1 0,0 1 0,1 0 0,-1 0 0,1-1 0,-1 1 0,1 0 0,-1 0 0,1-1 0,0 1 0,-1-1 0,1 1 0,0 0 0,33 26 0,-16-14 0,-1 3 0,2-1 0,35 23 0,-32-24 0,-1 1 0,20 18 0,19 13 0,-44-35 0,-2 0 0,27 24 0,-37-31 0,0 1 0,-1 0 0,1 0 0,-1 0 0,0 0 0,0 0 0,0 1 0,-1 0 0,0-1 0,0 1 0,0 0 0,-1 0 0,1 6 0,0 4 0,0 1 0,-1-1 0,-1 1 0,-1 0 0,-3 21 0,3-34 0,1 0 0,-1-1 0,0 1 0,-1 0 0,1 0 0,-1-1 0,0 1 0,1-1 0,-2 1 0,1-1 0,0 0 0,-1 0 0,1 0 0,-1 0 0,0 0 0,0-1 0,0 1 0,0-1 0,0 0 0,-1 1 0,1-2 0,-1 1 0,0 0 0,1-1 0,-1 0 0,0 1 0,-7 0 0,-31 2 0,-1-2 0,-74-5 0,18 0 0,44 4 0,17 1 0,-56-6 0,83 3 0,0-1 0,1 0 0,-1 0 0,1-1 0,0-1 0,0 0 0,0 0 0,0-1 0,-17-11 0,9 3 0,6 5 0,1 0 0,0 0 0,0-1 0,1 0 0,0-1 0,1 0 0,0 0 0,1-1 0,0 0 0,-12-22 0,4 0-1365,9 19-5461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24575,'0'19'0,"-1"17"0,2 0 0,1 0 0,11 50 0,-2-40 0,-5-30 0,-2 0 0,0 1 0,0-1 0,-2 1 0,0-1 0,-1 1 0,-1 0 0,0-1 0,-1 1 0,-6 28 0,-1-6 0,2 0 0,1 0 0,2 0 0,2 0 0,5 55 0,-1 6 0,-3-73 0,-2 6 0,3 0 0,0 0 0,2 0 0,2 0 0,14 54 0,-12-65 0,0 0 0,1-1 0,2 0 0,0-1 0,21 31 0,-17-32 0,12 18 0,34 34 0,-49-60 0,0 0 0,1 0 0,1-1 0,0-1 0,0 0 0,25 12 0,24 9-100,-41-17-58,2-2 0,0 0 0,0-2 0,1 0-1,0-2 1,0 0 0,44 5 0,-46-12-6668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24575,'6'-2'0,"-1"0"0,0 0 0,1-1 0,-1 1 0,0-1 0,0-1 0,-1 1 0,1-1 0,4-4 0,11-7 0,-4 4 0,0 1 0,1 1 0,27-10 0,-38 17 0,0 0 0,0 0 0,0 1 0,0 0 0,1 0 0,-1 0 0,0 1 0,0 0 0,1 1 0,-1-1 0,0 1 0,0 0 0,1 0 0,10 5 0,-14-4 0,0 0 0,0 0 0,0 0 0,0 0 0,0 1 0,0-1 0,0 1 0,-1 0 0,0 0 0,1 0 0,-1 0 0,0 0 0,-1 0 0,3 5 0,20 58 0,-11-28 0,-2-14 0,-2 0 0,0 1 0,-2 0 0,-1 1 0,-1 0 0,-1-1 0,1 51 0,-3-45 0,8 54 0,-5-52 0,2 46 0,-8 690 0,4-791 0,0 0 0,2 1 0,1-1 0,0 1 0,1 0 0,2 0 0,17-31 0,-15 27 0,-1-1 0,11-41 0,-17 47 0,2 1 0,0-1 0,2 1 0,0 1 0,1 0 0,14-24 0,-16 32 0,-1 0 0,-1-1 0,0 0 0,0 0 0,5-19 0,11-27 0,-21 56 0,1 1 0,-1-1 0,0 0 0,1 1 0,-1-1 0,0 0 0,1 1 0,-1-1 0,1 1 0,-1-1 0,1 1 0,-1-1 0,1 0 0,-1 1 0,1 0 0,0-1 0,-1 1 0,1-1 0,0 1 0,-1 0 0,1 0 0,0-1 0,-1 1 0,1 0 0,0 0 0,0 0 0,-1 0 0,1-1 0,0 1 0,1 1 0,17 14 0,7 34 0,-13-21 0,1 0 0,1 0 0,2-1 0,1-1 0,23 26 0,-11-14 0,-19-23 0,0-1 0,1 0 0,0-1 0,1 0 0,18 13 0,2 0 0,-24-19 0,-1 1 0,2-1 0,-1-1 0,1 1 0,0-2 0,0 1 0,0-1 0,1-1 0,0 0 0,0 0 0,0-1 0,13 1 0,-23-4 3,1 0 0,0 0 0,0 0 0,0 0 0,0 0 0,0-1 0,-1 1 0,1-1 0,0 1-1,0-1 1,-1 0 0,1 0 0,0 0 0,-1 0 0,1 0 0,-1 0 0,1 0 0,-1 0 0,1-1 0,-1 1 0,0-1 0,0 1-1,0-1 1,0 1 0,0-1 0,0 1 0,0-1 0,0 0 0,-1 0 0,1 1 0,-1-1 0,1 0 0,-1-2 0,2-7-191,0 0 0,-1-1-1,-1 1 1,0-15 0,-1 18-336,1-15-6302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24575,'0'-1'0,"0"0"0,1 0 0,-1 0 0,1 0 0,-1 0 0,1 0 0,-1 0 0,1 1 0,-1-1 0,1 0 0,0 0 0,0 0 0,-1 1 0,1-1 0,0 0 0,0 1 0,0-1 0,0 1 0,-1-1 0,1 1 0,0-1 0,0 1 0,0 0 0,0-1 0,0 1 0,0 0 0,2 0 0,35-6 0,-26 5 0,30-6 0,-4 0 0,0 1 0,49 0 0,115 8-1365,-181-2-5461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24575,'1'3'0,"-1"-1"0,1 1 0,0 0 0,0 0 0,0 0 0,0-1 0,0 1 0,1 0 0,-1-1 0,1 1 0,0-1 0,0 0 0,3 4 0,36 32 0,-25-24 0,72 73 0,94 118 0,-78-81 0,68 93 0,-149-186 0,-14-20 0,-1 1 0,0 1 0,0-1 0,8 20 0,17 45 0,-18-46 0,13 41 0,-3-4 0,-15-44 0,13 50 0,5 68-282,-6 1 0,-7 2 0,-3 156 0,-14-227 113,-3 0 0,-20 102 0,15-129-20,-2-1 1,-2-1 0,-2 0-1,-40 77 1,21-50-14,-30 89 0,40-93 51,-3-2 0,-38 67 1,-13 8 150,-64 99-51,131-223 414,2 0 27,-1-2 0,-1 1 1,0-1-1,-1-1 0,0-1 0,-1 1 0,-27 18 0,40-31-390,0-1 0,0 1 0,1-1 0,-1 1 0,0-1 0,0 0 0,0 1 0,0-1 0,1 0 0,-1 0 0,0 0 0,0 1 0,0-1 0,0 0 0,0 0 0,0 0 0,0-1 0,1 1 0,-1 0 0,0 0 0,0 0 0,0-1 0,0 1 0,0 0 0,1-1 0,-1 1 0,-1-2 0,0 1 0,1-1 0,0 1 0,0-1 0,0 0 0,0 1 0,0-1 0,0 0 0,0 0 0,1 0 0,-1 0 0,1 1 0,-1-4 0,-2-63 0,3 59 0,1-13 0,-1-15 0,1 0 0,2 0 0,11-47 0,12-66 0,-1 25 0,-18 82-1365,-5 23-5461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24575,'0'-1'0,"3"-18"0,21 14 0,25-1-12,-1-3-1,51-16 1,66-12-541,-33 14 553,35-4 0,0 1-538,-8 1-1164,-14 2 1843,-100 13-59,0 3 0,73-3 1,-39 9-28,112 4 1592,-189-3-1673,0 0 0,1 1 0,-1-1 0,0 1 0,0-1 0,0 1 0,1 0 0,-1 0 0,0-1 0,0 2-1,0-1 1,0 0 0,-1 0 0,1 1 0,0-1 0,0 1 0,-1-1 0,1 1 0,-1 0 0,1-1 0,-1 1 0,0 0 0,1 2 0,4 12-6800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24575,'53'-20'0,"-40"18"0,1 2 0,-1-1 0,1 2 0,-1 0 0,1 0 0,24 7 0,43 4 0,120 7 0,-113-12 0,153-6 0,-102-4 0,-109 3 0,1 1 0,-1 1 0,50 10 0,-15-2-1365,-44-9-5461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24575,'4'0'0,"1"0"0,-1 0 0,0 1 0,0 0 0,0 0 0,0 0 0,0 0 0,0 0 0,-1 1 0,1 0 0,0-1 0,-1 1 0,1 1 0,-1-1 0,0 1 0,1-1 0,3 5 0,-2-1 0,-1 0 0,1 0 0,-1 1 0,0 0 0,-1 0 0,0 0 0,0 0 0,4 12 0,-2 7 0,0 0 0,-1 0 0,-2 0 0,-1 35 0,1-21-140,2 0-1,15 68 1,-10-66 8,-2-1 1,3 57-1,-10 677-1044,-2-341 685,0-397 762,-3 1 1,0-1 0,-3-1-1,-1 0 1,-1 0-1,-2 0 1,-2-1-1,-21 39 1,33-71-268,1 0 0,-1 0 0,0 0 0,0 0 0,0 0 1,0-1-1,0 1 0,-1 0 0,1-1 0,-1 0 0,-3 3 0,6-5-4,0 0 0,-1 0 0,1 0-1,-1 0 1,1 1 0,-1-1 0,1 0 0,0 0 0,-1 0-1,1 0 1,-1 0 0,1 0 0,-1 0 0,1 0 0,-1 0-1,1 0 1,-1-1 0,1 1 0,0 0 0,-1 0 0,1 0-1,-1 0 1,1-1 0,0 1 0,-1 0 0,1 0 0,-1-1-1,1 1 1,-1-1 0,-7-24-5,3-36 5,6-115 0,2 62 0,-2 66-84,1 0 0,3 0 0,2 0 0,2 1 0,2 0 0,19-52-1,134-344-1190,-21 73 569,-66 192 706,3-7 0,-7 15 324,-37 90 1116,11-65-634,-33 112-806,-1-1 0,-2 0 0,-1 0 0,-2-1 0,-2-1 0,3-36 0,-25 87 0,-5 12 0,-46 118 0,19-72 0,-34 60 0,49-74 0,-46 65 0,66-100 0,1 0 0,0 1 0,2 0 0,1 1 0,1 0 0,-6 36 0,-1-2 0,3-16 0,2 0 0,2 0 0,3 1 0,-1 81 0,6-126 0,-1 38 0,2 0 0,2 0 0,2-1 0,15 65 0,0-48 0,1-1 0,3-1 0,39 63 0,-56-102 0,1 0 0,-1-1 0,2 0 0,0 0 0,0-1 0,1 0 0,19 16 0,2 5 0,-27-27 0,0 0 0,0-1 0,0 1 0,0-1 0,1 0 0,0-1 0,0 1 0,0-1 0,10 5 0,59 28 0,-58-27 0,0 0 0,1-2 0,0 0 0,0-1 0,22 6 0,174 34 0,-169-41 0,0-2 0,76-4 0,-34-1 0,-75 1 0,-1 0 0,1 0 0,-1-1 0,1 0 0,-1-1 0,0 0 0,0-1 0,0 0 0,-1-1 0,16-9 0,-7 2 0,-1 0 0,0-2 0,-1 0 0,17-20 0,-23 24-114,-6 6-11,0 1 0,-1-1 0,0 0 0,1 0-1,-1-1 1,-1 1 0,1-1 0,-1 1 0,3-6 0,-1-6-6701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24575,'2'90'0,"-5"97"0,-1-151 0,-16 55 0,12-62 0,2 0 0,1 0 0,-2 39 0,-5 149 0,-1 40 0,13-218 0,2 0 0,1 0 0,2 0 0,15 61 0,-18-94 0,10 37 0,2 1 0,29 61 0,0-14 0,-19-39 0,2-1 0,33 49 0,-32-60 0,3-2 0,0-1 0,3-1 0,72 62 0,-66-67 0,-12-8 0,1-1 0,2-2 0,49 27 0,-21-17 0,-43-21 0,1 0 0,0-2 0,0 0 0,0 0 0,1-2 0,0 0 0,0-1 0,25 3 0,61 5 0,-61-5 0,61 0 0,-3-8-1365,-78 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24575,'2'0'0,"0"-1"0,-1-1 0,1 1 0,-1 0 0,1 0 0,-1-1 0,1 1 0,-1-1 0,0 1 0,0-1 0,0 1 0,1-1 0,-2 0 0,1 1 0,0-1 0,0 0 0,0 0 0,0-2 0,15-23 0,-6 21 0,1-1 0,1 1 0,-1 1 0,1 0 0,0 1 0,0 0 0,0 1 0,1 0 0,-1 1 0,1 0 0,0 1 0,-1 1 0,1 0 0,0 0 0,17 4 0,-26-3 0,-1 0 0,1 0 0,0 0 0,-1 1 0,1-1 0,-1 1 0,1 0 0,-1 0 0,0 0 0,0 0 0,0 1 0,0-1 0,0 1 0,-1 0 0,1 0 0,-1 0 0,0 0 0,0 0 0,0 1 0,0-1 0,0 0 0,-1 1 0,1 0 0,-1-1 0,0 1 0,0 0 0,-1-1 0,1 6 0,3 15 0,-2-1 0,0 1 0,-3 33 0,0-38 0,2 5 0,1 1 0,7 33 0,3 36 0,14 159 0,-27-231 0,-1 0 0,-1 0 0,-1 0 0,-7 22 0,9-36 0,-2-120 0,4 98 0,0-18 0,1 0 0,2 0 0,9-51 0,18-62 0,-19 83 0,3 1 0,22-63 0,-14 64 0,-7 16 0,2 1 0,30-56 0,-43 92 0,-1-1 0,0 1 0,-1-1 0,1 1 0,-2-1 0,3-15 0,-4 22 0,-1 21 0,1 0 0,1-1 0,1 1 0,7 35 0,5 54 0,-11-77 0,9 45 0,-1-12 0,-6-38 0,1 0 0,19 49 0,5 21 0,-25-72 0,2 0 0,1 0 0,1-1 0,1 0 0,2-1 0,20 34 0,-18-33 0,-11-18 0,0 1 0,1-1 0,0 1 0,1-1 0,-1 0 0,1-1 0,6 6 0,-10-10 0,0 0 0,0-1 0,0 1 0,0-1 0,0 1 0,0-1 0,0 1 0,0-1 0,0 1 0,1-1 0,-1 0 0,0 0 0,0 0 0,0 0 0,1 0 0,-1 0 0,0 0 0,0 0 0,2-1 0,0 0 0,-1 0 0,1 0 0,-1 0 0,0-1 0,0 1 0,0-1 0,0 0 0,0 0 0,0 1 0,0-1 0,0 0 0,2-4 0,8-16 0,-1 0 0,-1 0 0,-1-1 0,10-35 0,-16 43-273,0 1 0,-1-1 0,-1 1 0,0-18 0,-1 11-6553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24575,'1'-1'0,"-1"0"0,0 0 0,1 0 0,-1 0 0,1 0 0,0 0 0,-1 0 0,1 0 0,0 0 0,0 0 0,-1 0 0,1 0 0,0 0 0,0 1 0,0-1 0,0 0 0,0 1 0,0-1 0,0 1 0,0-1 0,0 1 0,0-1 0,0 1 0,1 0 0,-1 0 0,0-1 0,0 1 0,0 0 0,3 0 0,35 0 0,-28 3 0,-1-1 0,1 2 0,0 0 0,-1 0 0,0 1 0,0 0 0,-1 0 0,1 1 0,-1 1 0,0-1 0,-1 1 0,1 1 0,7 9 0,-5-4 0,0 1 0,-2 0 0,1 0 0,-2 1 0,0 0 0,-1 1 0,0-1 0,4 18 0,14 92 0,-19-85 0,-2 1 0,-1 0 0,-2-1 0,-7 65 0,2-92 0,0 0 0,0 0 0,-1-1 0,-1 0 0,0 0 0,0 0 0,-1-1 0,-1 0 0,-12 14 0,-10 18 0,-7 4 0,31-41 0,-1 2 0,1-1 0,0 1 0,1 0 0,0 0 0,0 0 0,1 1 0,-6 16 0,9-23 0,1 1 0,1-1 0,-1 1 0,0-1 0,0 1 0,1-1 0,0 0 0,-1 1 0,1-1 0,0 1 0,0-1 0,0 0 0,0 0 0,1 0 0,-1 0 0,1 0 0,-1 0 0,1 0 0,-1 0 0,1 0 0,0-1 0,0 1 0,0-1 0,0 1 0,0-1 0,1 0 0,-1 0 0,0 0 0,0 0 0,5 1 0,7 4 0,1-1 0,0-1 0,21 5 0,33 3-79,-1-2 0,112 1 0,153 15-1705,-2-1 390,-41-13 747,9 0-30,-162-15 1418,161 6 1668,-276 1-3509,-5 2-4402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24575,'707'0'0,"-676"-2"0,53-9 0,23-1 0,397 11 0,-326 2 0,-483-1-1365,284 0-5461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24575,'4'0'0,"0"0"0,1 1 0,-1-1 0,0 1 0,0 0 0,0 0 0,0 0 0,0 0 0,0 1 0,0 0 0,0 0 0,0 0 0,-1 0 0,1 0 0,-1 1 0,1 0 0,-1 0 0,0 0 0,0 0 0,0 0 0,-1 0 0,5 8 0,1 4 0,-1 0 0,-1 0 0,0 1 0,5 27 0,14 30 0,-15-46 0,-1 0 0,-1 0 0,-2 0 0,6 46 0,-12-73 0,7 50 0,32 157 0,-33-169 0,-2 0 0,-1 0 0,-2 0 0,-4 49 0,1-19 0,2-84 0,2 1 0,0 0 0,1 0 0,0 0 0,1 1 0,10-25 0,47-84 0,-13 27 0,-37 74-1365,-1 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 24575,'12'-1'0,"-1"1"0,0 0 0,1 0 0,-1 2 0,0-1 0,0 2 0,1-1 0,-2 1 0,1 1 0,0 0 0,12 7 0,15 8 0,-26-13 0,1 0 0,-2 1 0,1 0 0,-1 1 0,19 16 0,-19-13 0,0-1 0,0 2 0,-1 0 0,0 0 0,-1 1 0,-1 0 0,0 0 0,-1 1 0,10 25 0,-9-11 0,-1 0 0,-2 0 0,0 1 0,-2 0 0,-2 52 0,-1-63 0,0 17 0,-7 45 0,5-67 0,-1 0 0,0 0 0,-1 0 0,0-1 0,-1 0 0,-12 22 0,-24 42 0,29-52 0,0 0 0,-2-1 0,0-1 0,-34 40 0,-32 29 0,-19 20 0,84-96 0,2 2 0,-24 35 0,28-36 0,-1-1 0,-1 0 0,-1-1 0,-22 22 0,24-27 0,0 1 0,0 0 0,1 1 0,1 0 0,0 0 0,0 1 0,-11 22 0,16-27 0,1-1 0,-1 1 0,1-1 0,0 1 0,0 0 0,1 0 0,0-1 0,0 1 0,0 0 0,1 0 0,0 0 0,1 0 0,0 0 0,0 0 0,0 0 0,1 0 0,2 8 0,-1-11 0,0 0 0,0 0 0,0-1 0,0 1 0,0-1 0,0 0 0,1 0 0,0 0 0,0 0 0,0-1 0,0 0 0,0 1 0,0-1 0,0-1 0,1 1 0,-1-1 0,8 2 0,6 1 0,0-1 0,0 0 0,22 0 0,297-3-399,-152-1 188,-23-13 211,-3 1 0,-2 16 0,127-6 0,-211-9 626,-51 7-631,0 2-1,25-2 1,-106-18-1360,45 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24575,'0'-1'0,"1"0"0,0 0 0,-1 0 0,1-1 0,0 1 0,-1 0 0,1 0 0,0 0 0,0 1 0,0-1 0,0 0 0,0 0 0,0 0 0,0 1 0,0-1 0,0 0 0,0 1 0,0-1 0,3 0 0,31-12 0,-26 10 0,35-14 0,-23 7 0,1 1 0,1 1 0,0 2 0,0 0 0,0 1 0,42-3 0,-43 7 0,0-2 0,25-6 0,43-3 0,-84 11 0,1 1 0,-1 0 0,1 0 0,-1 1 0,1-1 0,-1 2 0,1-1 0,-1 1 0,10 3 0,-14-3 0,1 0 0,-1 0 0,0 0 0,1 0 0,-1 0 0,0 0 0,0 1 0,-1-1 0,1 1 0,0-1 0,-1 1 0,1 0 0,-1 0 0,0-1 0,0 1 0,0 0 0,-1 0 0,1 0 0,-1 0 0,1 0 0,-1 0 0,0 5 0,1 30 0,-1-1 0,-9 71 0,6-87 0,-2 1 0,0-1 0,-1 0 0,-1-1 0,-2 1 0,-13 26 0,10-30 0,-1 1 0,-19 19 0,23-28 0,0 1 0,0 1 0,1 0 0,0 0 0,1 0 0,0 1 0,1 0 0,-10 25 0,16-36 0,-1 1 0,1 0 0,0 0 0,0-1 0,0 1 0,0 0 0,0 0 0,0-1 0,0 1 0,0 0 0,1 0 0,-1-1 0,1 1 0,-1 0 0,1-1 0,0 1 0,0-1 0,-1 1 0,1-1 0,0 1 0,0-1 0,2 3 0,0-2 0,1 1 0,-1-1 0,0 0 0,0 0 0,1 0 0,-1 0 0,1-1 0,0 1 0,6 1 0,6 0 0,0-1 0,0 0 0,28 0 0,536-4 0,-551 0 0,56-10 0,21-1 0,-89 11-352,-1 0-1,33-9 0,-46 10 46,14-3-6519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4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0,0-1 0,0 1 0,0 0 0,0-1 0,-1 1 0,1 0 0,0 0 0,0 1 0,-1-1 0,1 0 0,-1 0 0,1 1 0,-1-1 0,1 1 0,-1 0 0,0-1 0,0 1 0,0 0 0,0 0 0,0-1 0,0 1 0,0 0 0,-1 0 0,2 4 0,9 54 0,-9 293 0,-5-174 0,3 172-1365,0-329-5461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24575,'101'81'0,"-15"-14"0,-30-17 0,-8-9 0,-1 3 0,45 55 0,-32-28 0,-27-33 0,55 81 0,-33-26-175,45 73-282,-83-137 364,-3 2 0,0 0 0,-2 0 0,-1 1 0,8 43 0,-10-41 65,0 6 28,-2-1 0,1 49 0,-4-42 0,12 56 0,-5-48 0,-3 1 0,-2 0 0,-2 0 0,-3 1 0,-11 104 0,6-131 0,-3 0 0,0-1 0,-2 0 0,0 0 0,-2-1 0,-16 28 0,-99 145 0,105-170 0,-61 100 0,-37 50 0,64-99 327,36-52-104,-1 0 0,-2-1-1,-33 34 1,-2-6-223,75-96 0,76-76 0,-83 99-265,-1 0 0,0 0-1,9-27 1,-17 40-39,4-11-6522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24575,'74'0'0,"115"15"0,-96-6-374,0-4 0,102-7 0,-47-1 518,-37 3-144,1 4 0,116 20 0,82 22 978,-369-44-2343,36-2-5461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24575,'-4'1'0,"1"-1"0,-1 1 0,1 0 0,0 0 0,0 0 0,-1 0 0,1 0 0,0 1 0,0-1 0,0 1 0,1 0 0,-1 0 0,0 0 0,1 1 0,-1-1 0,-2 4 0,-40 52 0,17-19 0,8-16 0,0 0 0,2 1 0,0 1 0,-16 32 0,27-42 0,0 0 0,0 0 0,2 1 0,0 0 0,-6 32 0,3-7 0,5-31 0,1 1 0,1-1 0,-1 1 0,1 20 0,2-26 0,0 0 0,0 0 0,0-1 0,1 1 0,-1 0 0,1-1 0,0 1 0,1-1 0,-1 0 0,1 0 0,-1 0 0,1 0 0,1 0 0,4 4 0,12 13 0,2-1 0,0-1 0,2-1 0,44 25 0,-26-21 0,23 12 0,111 41 0,-129-59 0,165 51 0,-193-62 0,-4-2 0,0 1 0,1 1 0,-2 1 0,1 0 0,-1 0 0,17 11 0,6 4 0,-30-18 0,-1 1 0,1-1 0,-1 1 0,0 0 0,0 0 0,-1 1 0,6 5 0,-9-7 0,0-1 0,-1 1 0,1 0 0,-1 0 0,1 0 0,-1 0 0,0 0 0,-1 0 0,1 0 0,0 0 0,-1 0 0,1 0 0,-1 0 0,0 1 0,0-1 0,-1 0 0,1 0 0,0 0 0,-1 0 0,-2 5 0,1 2 0,-1-1 0,-1 1 0,0-1 0,0 0 0,-1 0 0,0-1 0,0 0 0,-1 1 0,0-2 0,-1 1 0,1-1 0,-1 0 0,-1 0 0,1-1 0,-1 0 0,-16 9 0,-7 1 0,0-2 0,-1-1 0,-50 13 0,43-14 0,22-5 0,-1 1 0,-25 14 0,-21 11 0,12-15 0,36-14 0,1 1 0,-1 1 0,1 1 0,1 0 0,-18 11 0,7-3 0,0-1 0,0-1 0,-1-1 0,-33 9 0,-25 12 0,67-26-1365,0-1-5461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24575,'0'-3'0,"0"1"0,1-1 0,-1 1 0,1 0 0,0-1 0,0 1 0,0 0 0,0 0 0,0 0 0,0 0 0,1 0 0,-1 0 0,1 0 0,-1 0 0,1 0 0,0 1 0,-1-1 0,1 1 0,0-1 0,0 1 0,0 0 0,0-1 0,1 1 0,-1 0 0,0 1 0,0-1 0,1 0 0,-1 1 0,0-1 0,1 1 0,-1-1 0,3 1 0,14-2 0,0 1 0,0 0 0,22 3 0,-19-1 0,484 0 0,-471-3 0,0-2 0,0-2 0,0-1 0,50-16 0,-57 12-108,-18 6 155,0 1-1,0 1 1,1 0 0,14-3 0,-23 5-99,0 1 1,0 0 0,0 0-1,0 0 1,0 0-1,0 0 1,0 0 0,0 1-1,0-1 1,0 1-1,0-1 1,0 1 0,0 0-1,-1 0 1,1 0-1,0 0 1,0 0-1,-1 0 1,1 0 0,-1 0-1,1 1 1,-1-1-1,0 1 1,1-1 0,-1 1-1,0-1 1,0 1-1,2 3 1,3 11-6775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24575,'53'-19'0,"1"13"0,-1 2 0,105 5 0,-46 2 0,542-3-904,-635 1 954,0 2 0,0-1 1,0 2-1,-1 1 0,1 0 0,-1 1 1,0 1-1,17 9 0,-9-2 41,0 0-1,-1 2 0,-1 0 1,35 32-1,-54-41-114,0 0 0,0 1 0,-1-1 0,0 1 0,0 0 0,-1 0 0,0 0 0,0 0 0,-1 1 0,0-1 0,1 11 0,2 4-1053,-1-5-5749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24575,'8'-1'0,"0"-1"0,0-1 0,0 0 0,0 0 0,8-5 0,-2 2 0,23-13 0,-30 14 0,1 1 0,-1 0 0,1 1 0,0 0 0,0 0 0,0 1 0,10-2 0,45-5 0,257-39 0,-240 29 11,-43 9-304,61-8-1,58-11-37,-118 21-704,-9 2-5214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24575,'-30'0'0,"5"-1"0,0 2 0,-42 5 0,59-4 0,0 0 0,0 0 0,0 1 0,0 0 0,0 1 0,0-1 0,1 1 0,0 1 0,0 0 0,0 0 0,-11 11 0,9-8 0,2 0 0,-1 1 0,1 0 0,1 1 0,-1-1 0,2 1 0,-1 1 0,2-1 0,-1 1 0,1 0 0,1 0 0,0 0 0,0 0 0,1 0 0,1 1 0,0-1 0,0 1 0,3 19 0,-3-13 0,2 0 0,1-1 0,3 19 0,-3-29 0,0-1 0,0 1 0,1-1 0,0 1 0,0-1 0,0 0 0,1 0 0,0-1 0,0 1 0,9 8 0,-3-3 0,1 0 0,1 0 0,0-1 0,0-1 0,1 0 0,0 0 0,1-2 0,0 1 0,0-2 0,0 0 0,26 7 0,-10-5 0,-6-2 0,0 0 0,0 2 0,-1 1 0,22 12 0,-27-13 0,-1-1 0,1-1 0,0 0 0,1-2 0,-1 0 0,31 3 0,-27-5 0,-1 1 0,0 2 0,0 0 0,35 13 0,-27-6 0,2-2 0,-1-1 0,45 7 0,42 12 0,-15 21 0,-90-44 0,-1 1 0,0 0 0,0 0 0,-1 1 0,1 1 0,-2 0 0,1 0 0,-1 1 0,0 0 0,-1 1 0,0 0 0,0 0 0,-1 0 0,-1 1 0,0 0 0,0 1 0,-1-1 0,-1 1 0,1 0 0,-2 0 0,0 1 0,0-1 0,-2 1 0,1-1 0,-1 18 0,0 6 0,0-11 0,-1-1 0,-1 1 0,-8 46 0,7-65 0,1 1 0,-1-1 0,0 0 0,-1 0 0,1 0 0,-1 0 0,-1-1 0,1 1 0,-1-1 0,0 0 0,0 0 0,0 0 0,-1 0 0,0-1 0,0 1 0,0-1 0,0-1 0,0 1 0,-11 4 0,-9 4 0,0-2 0,-1 0 0,0-2 0,0-1 0,-1-1 0,0-1 0,0-1 0,-51 0 0,-18-4 0,-86-2 0,152-3 0,0-1 0,0-1 0,-31-12 0,12 3 0,-72-31-1365,98 38-5461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24575,'1'-1'0,"-1"-1"0,1 1 0,-1 0 0,1 0 0,-1 0 0,1 0 0,0 0 0,0 0 0,-1 0 0,1 0 0,0 1 0,0-1 0,0 0 0,0 0 0,0 1 0,0-1 0,0 0 0,0 1 0,0-1 0,0 1 0,0 0 0,0-1 0,1 1 0,-1 0 0,0 0 0,0-1 0,2 1 0,39-4 0,-38 3 0,240 1 0,4-1 0,-145-11 0,-63 6 0,60-2 0,473 9 0,-536 2 0,1 2 0,-1 1 0,0 2 0,49 17 0,-85-25 0,5 3 0,-1 0 0,1 0 0,-1 0 0,1 1 0,-1 0 0,0 0 0,-1 0 0,1 1 0,-1-1 0,1 1 0,-1 0 0,-1 1 0,1-1 0,-1 1 0,0-1 0,4 12 0,1 2 0,-1 0 0,0 1 0,-2 0 0,3 21 0,-5-13-682,0 45-1,-4-52-6143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24575,'1'-3'0,"-1"1"0,1 0 0,-1-1 0,1 1 0,0 0 0,-1-1 0,1 1 0,1 0 0,-1 0 0,0 0 0,0 0 0,1 0 0,-1 0 0,1 0 0,0 1 0,-1-1 0,1 0 0,0 1 0,0-1 0,0 1 0,0 0 0,0 0 0,0 0 0,1 0 0,-1 0 0,0 0 0,0 0 0,1 1 0,-1-1 0,1 1 0,-1 0 0,3 0 0,14-3 0,0 2 0,1 0 0,20 3 0,-18-1 0,83 2-106,-21 1-185,152-14 0,-119-11-188,-69 12 70,0 1 0,58-2 0,25 10 104,219-13-711,200 0 1977,-340 15-740,-138 0 751,113 16 0,-173-16-863,-1 0-1,1 1 1,0 0 0,-1 0-1,1 2 1,12 6 0,-20-9-186,0 0 0,0 1 0,-1 0 0,1-1 1,-1 1-1,0 1 0,0-1 0,0 0 0,0 1 0,0 0 0,-1-1 1,1 1-1,-1 0 0,0 0 0,-1 1 0,1-1 0,-1 0 1,1 0-1,0 9 0,0 7-6749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24575,'2'-13'0,"0"1"0,1-1 0,0 1 0,1-1 0,0 1 0,11-20 0,-1-3 0,-3 10 0,1 1 0,0 0 0,2 0 0,1 2 0,1 0 0,0 0 0,33-30 0,-35 36 0,-1 1 0,17-28 0,-4 7 0,-17 25 0,1 0 0,0 0 0,1 1 0,0 1 0,1-1 0,0 2 0,16-10 0,-12 9 0,5-6 0,24-15 0,-43 29 0,1-1 0,-1 1 0,1 0 0,0-1 0,-1 2 0,1-1 0,0 0 0,0 0 0,0 1 0,0 0 0,0-1 0,0 1 0,4 1 0,-5-1 0,-1 1 0,1 0 0,0 0 0,-1 0 0,0 0 0,1 0 0,-1 0 0,0 0 0,1 0 0,-1 1 0,0-1 0,0 0 0,0 1 0,0-1 0,0 1 0,0-1 0,-1 1 0,1-1 0,0 1 0,-1 0 0,1 2 0,9 46 0,-6-27 0,3 22 0,-1 1 0,-3 0 0,-1 0 0,-9 88 0,0-89 0,-1 0 0,-22 67 0,4-18 0,-64 204 0,81-273 0,-8 23 0,-2 0 0,-2-1 0,-38 62 0,50-95 0,7-9 0,-1 0 0,0 0 0,0 0 0,0 0 0,-1-1 0,1 0 0,-1 1 0,0-1 0,-7 5 0,10-9 0,1 0 0,0 0 0,-1 0 0,1 0 0,0 0 0,0 0 0,-1 0 0,1 0 0,0 0 0,-1 0 0,1 0 0,0 0 0,-1 0 0,1 0 0,0 0 0,-1 0 0,1 0 0,0 0 0,0 0 0,-1-1 0,1 1 0,0 0 0,-1 0 0,1 0 0,0 0 0,0-1 0,-1 1 0,1 0 0,0 0 0,0-1 0,0 1 0,-1 0 0,1 0 0,0-1 0,0 1 0,0 0 0,0-1 0,0 1 0,0-1 0,-1-18 0,10-16 0,5 3 0,1 1 0,2 0 0,38-51 0,1-1 0,62-147 0,-39 69 0,-45 96 0,7-14 0,3 2 0,54-72 0,-96 147 0,-1-1 0,1 1 0,0 0 0,0 0 0,0 0 0,0 0 0,0 0 0,0 0 0,0 0 0,1 1 0,-1-1 0,1 1 0,-1 0 0,1-1 0,-1 1 0,1 1 0,0-1 0,4-1 0,-5 2 0,0 1 0,0-1 0,0 1 0,0-1 0,0 1 0,0 0 0,0 0 0,0-1 0,-1 1 0,1 1 0,0-1 0,-1 0 0,1 0 0,-1 1 0,1-1 0,-1 0 0,1 1 0,-1 0 0,2 2 0,4 9 0,0 1 0,0-1 0,-1 1 0,-1 1 0,4 17 0,30 91 0,14 52 0,5 10 0,-15-59 0,-41-117 0,1-1 0,0 0 0,0 0 0,1 0 0,0-1 0,1 1 0,0-1 0,0 0 0,0 0 0,1-1 0,11 11 0,-15-15 0,1 0 0,0 0 0,0 0 0,0-1 0,1 1 0,-1-1 0,0 0 0,1 1 0,-1-2 0,1 1 0,-1 0 0,1-1 0,-1 1 0,1-1 0,-1 0 0,1 0 0,-1 0 0,1-1 0,-1 0 0,1 1 0,-1-1 0,1 0 0,-1 0 0,0-1 0,1 1 0,-1-1 0,0 0 0,0 1 0,0-2 0,3-2 0,5-2-113,39-34 360,-48 39-326,0 0 0,0 0 0,0 0 0,-1 0 0,1-1 1,0 1-1,-1-1 0,0 1 0,1-1 0,-1 1 0,0-1 0,0 0 0,-1 0 0,1 1 1,0-1-1,-1 0 0,0 0 0,0-4 0,-3-6-6747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4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24575,'1538'0'-583,"-1507"-2"680,0-2 1,-1-1-1,48-13 1,27-5 95,-91 21-193,1-1 0,-1 0 0,0-1 0,25-10 0,-39 14-36,1 0 0,-1-1 0,1 1 1,-1 0-1,1 0 0,-1 0 0,0 0 0,1-1 0,-1 1 0,1 0 0,-1 0 0,0-1 0,1 1 0,-1 0 0,0-1 0,1 1 0,-1 0 1,0-1-1,0 1 0,1 0 0,-1-1 0,0 1 0,0-1 0,0 1 0,0-1 0,1 1 0,-1 0 0,0-1 0,0 1 0,0-1 0,0 1 1,0-1-1,0 1 0,0-1 0,0 1 0,0-1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4 331 24575,'-2'-45'0,"1"21"0,1 0 0,4-30 0,-3 47 0,0 0 0,0 1 0,1-1 0,0 0 0,1 1 0,-1 0 0,1-1 0,0 1 0,1 0 0,0 1 0,0-1 0,6-7 0,8-6 0,-15 14 0,1 1 0,-1 0 0,1 0 0,0 1 0,0-1 0,0 1 0,1 0 0,-1 0 0,1 0 0,0 1 0,0-1 0,0 1 0,7-2 0,12-3 0,50-12 0,-68 18 0,0 0 0,0 0 0,0 1 0,0 0 0,0 0 0,0 1 0,-1 0 0,1 0 0,0 0 0,7 3 0,-11-3 0,1 1 0,-1 0 0,1-1 0,-1 1 0,0 0 0,0 0 0,0 0 0,0 1 0,0-1 0,0 1 0,-1-1 0,1 1 0,-1-1 0,0 1 0,0 0 0,0-1 0,0 1 0,0 0 0,0 0 0,-1 0 0,1 0 0,-1 5 0,1 11 0,0 0 0,-4 28 0,1-21 0,2 80 0,-3 41 0,1-128 0,-1-1 0,-1 0 0,-1 0 0,0 0 0,-1 0 0,-1-1 0,-16 29 0,23-45 0,-1 0 0,0 0 0,0 0 0,0 0 0,1 0 0,-1 0 0,0 0 0,1 0 0,-1 0 0,1 1 0,0-1 0,-1 0 0,1 1 0,0-1 0,0 0 0,-1 0 0,1 1 0,0-1 0,0 0 0,1 1 0,-1-1 0,0 0 0,0 1 0,1-1 0,-1 0 0,1 0 0,-1 0 0,2 3 0,0-3 0,-1 0 0,1 0 0,0 0 0,0-1 0,0 1 0,0-1 0,0 1 0,0-1 0,0 1 0,0-1 0,0 0 0,0 0 0,1 0 0,-1 0 0,4-1 0,13-3 0,-1 0 0,33-11 0,-14 1 0,-24 8 0,-1 1 0,1 1 0,0 0 0,-1 1 0,2 0 0,15 0 0,-8 1 0,-1-1 0,1-1 0,-1-1 0,39-14 0,-43 14 0,23-6 0,67-11 0,24 2 0,-116 17 0,-1 0 0,1 1 0,0 0 0,0 2 0,23 1 0,-37-1-22,0 0 0,-1 0 0,1 0 0,0 0 0,-1 0 0,1 1 0,0-1 0,0 0 0,-1 0 0,1 0 0,0 1 0,0-1 0,-1 0 0,1 0 0,0 1 0,0-1 0,0 0 0,0 0 0,-1 1 0,1-1 0,0 0 0,0 1 0,0-1 0,0 0 0,0 1 0,0-1 0,0 0 0,0 1 0,0-1 0,0 0 0,0 1 0,0-1 0,0 0 0,0 1 0,0-1 0,0 0-1,0 0 1,1 1 0,-1-1 0,0 0 0,0 1 0,0-1 0,0 0 0,1 0 0,-1 1 0,0-1 0,0 0 0,0 0 0,1 1 0,-1-1 0,0 0 0,1 0 0,-1 0 0,0 0 0,0 1 0,1-1 0,-1 0 0,0 0 0,1 0 0,-1 0 0,1 0 0,-12 5-6804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24575,'5'-1'0,"-1"0"0,1-1 0,-1 0 0,0 1 0,1-1 0,-1-1 0,0 1 0,6-5 0,10-5 0,4 3 0,1 1 0,0 1 0,0 1 0,0 1 0,1 1 0,0 1 0,36 2 0,32 3 0,89-4 0,-116-10 0,-48 7 0,-1 2 0,29-3 0,48 9 0,-72-1 0,1 0 0,-1-2 0,1-1 0,-1-1 0,1 0 0,-1-2 0,29-9 0,-16-6 0,-36 19 0,0 0 0,0 0 0,0 0 0,0 0 0,0 0 0,0 0 0,0-1 0,1 1 0,-1 0 0,0 0 0,0 0 0,0 0 0,0 0 0,0 0 0,0 0 0,0 0 0,0 0 0,0-1 0,0 1 0,0 0 0,0 0 0,0 0 0,0 0 0,0 0 0,0 0 0,0 0 0,0 0 0,0-1 0,0 1 0,0 0 0,0 0 0,0 0 0,0 0 0,0 0 0,0 0 0,0 0 0,0-1 0,0 1 0,0 0 0,0 0 0,0 0 0,0 0 0,0 0 0,0 0 0,0 0 0,0 0 0,0 0 0,-1-1 0,1 1 0,0 0 0,0 0 0,0 0 0,0 0 0,0 0 0,0 0 0,0 0 0,0 0 0,-1 0 0,1 0 0,0 0 0,0 0 0,0 0 0,0 0 0,0 0 0,0 0 0,0 0 0,-1 0 0,1 0 0,-24 4 0,-53 16 0,-75 17 0,84-29 5,51-7-233,0 0-1,0 2 1,0 0 0,1 0-1,-25 10 1,27-6-6598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24575,'4'0'0,"0"0"0,0 0 0,-1 0 0,1 0 0,0 1 0,0 0 0,-1 0 0,1 0 0,0 0 0,-1 0 0,1 1 0,-1 0 0,0 0 0,1 0 0,-1 0 0,0 0 0,0 0 0,0 1 0,-1 0 0,1-1 0,0 1 0,-1 0 0,0 0 0,4 7 0,-2-1 0,-1 0 0,0 1 0,-1-1 0,1 1 0,-2-1 0,1 1 0,-2 0 0,1 16 0,0 4 0,9 46 0,1 22 0,-9-79 0,1-1 0,0 1 0,1-1 0,8 21 0,-6-22 0,-1 0 0,-1 0 0,-1 1 0,3 27 0,-8-26-1365,-3-4-5461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24575,'0'33'0,"1"11"0,-9 73 0,5-102 0,0 1 0,-1-1 0,0 0 0,-1 0 0,-1 0 0,0-1 0,-1 0 0,-16 25 0,-72 113 0,11-14 0,57-90 0,20-35 0,0 0 0,-1-1 0,-17 22 0,21-29 0,0 0 0,0 0 0,1 0 0,-1 0 0,1 1 0,0-1 0,1 1 0,0 0 0,-1 0 0,2 0 0,-3 11 0,4-15 0,1-1 0,-1 0 0,1 0 0,-1 0 0,1-1 0,-1 1 0,1 0 0,-1 0 0,1 0 0,0 0 0,0 0 0,-1-1 0,1 1 0,0 0 0,0-1 0,0 1 0,0-1 0,0 1 0,0-1 0,0 1 0,0-1 0,0 1 0,0-1 0,0 0 0,0 0 0,0 0 0,0 0 0,0 1 0,0-1 0,2-1 0,39 2 0,-34-1 0,218 0-194,129-4-188,-218-8 382,85-1 0,-155 13-87,55 1-596,134-17 0,-150 8 440,136 5 0,-132 4-602,-88-1-3986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24575,'0'-1'0,"1"0"0,-1 0 0,1 0 0,-1 0 0,1 0 0,-1 0 0,1 0 0,0 0 0,0 0 0,-1 0 0,1 0 0,0 0 0,0 0 0,0 1 0,0-1 0,0 0 0,0 1 0,0-1 0,0 0 0,0 1 0,1 0 0,-1-1 0,0 1 0,0 0 0,0-1 0,0 1 0,3 0 0,37-5 0,-36 5 0,101-1 0,-74 3 0,1-2 0,-1-2 0,46-7 0,57-12 0,-50 10 0,19 1-112,-64 7-415,69-13 0,-46 4 527,1 3 0,0 3 0,73 3 0,-44 1 0,226-35-1822,-224 21 2698,177-6 0,-217 23-1805,-32-1-5097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24575,'52'-20'0,"7"8"0,1 3 0,96-2 0,524 12 0,-654 1 0,-1 1 0,0 1 0,0 2 0,41 13 0,33 8 0,-67-20-195,-1 1 0,1 1 0,-1 2 0,-1 1 0,0 2 0,47 28 0,-56-28-6631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24575,'53'-19'0,"0"12"0,0 4 0,100 4 0,-46 2 0,530-3-1365,-615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4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24575,'5'0'0,"0"1"0,0 0 0,0 0 0,0 0 0,-1 1 0,1 0 0,0 0 0,-1 0 0,1 0 0,-1 1 0,0 0 0,0 0 0,0 0 0,0 0 0,3 4 0,11 11 0,27 37 0,-18-21 0,18 25 0,-34-43 0,1 0 0,1-1 0,1 0 0,0 0 0,25 19 0,218 126 0,-222-139 0,9 1-45,0-2-1,2-2 1,52 13-1,-52-17-461,90 17 357,-6-2 162,-101-22 50,1-2-1,-1-1 1,1-1 0,0-1-1,48-4 1,57 3 381,-133-1-443,1 0 1,-1 0 0,0 0-1,0 1 1,0-1 0,0 1-1,0-1 1,0 1 0,0 0-1,0-1 1,0 1 0,0 0-1,0 1 1,0-1 0,0 0-1,-1 0 1,1 1-1,-1-1 1,1 1 0,1 2-1,-2-2 1,0-1-1,-1 1 0,1 0 0,-1 0 0,1 0 0,-1 0 0,0 0 0,0 0 0,0 0 1,0 0-1,0 0 0,0 0 0,-1-1 0,1 1 0,-1 0 0,1 0 0,-2 3 1,-2 3-2,0 0 1,0-1 0,-1 1 0,0-1 0,0 0 0,-1-1 0,1 1-1,-12 9 1,-22 12-303,-83 44-1,33-21 62,-116 85 242,156-106 0,-56 25 0,56-30 0,-63 41 0,-7 11 0,54-36 0,-87 72 0,145-107 38,0 1 1,1 0 0,1 0-1,-1 0 1,1 1-1,0-1 1,1 1 0,-1 0-1,2 1 1,-6 14-1,8-20-26,0-1-1,1 1 0,-1 0 0,1 0 0,-1-1 1,1 1-1,0 0 0,0 0 0,0 0 0,0-1 0,1 1 1,-1 0-1,1 0 0,-1-1 0,1 1 0,0 0 0,0-1 1,0 1-1,1-1 0,-1 1 0,0-1 0,1 0 1,0 0-1,-1 1 0,1-1 0,0 0 0,0 0 0,1-1 1,-1 1-1,0 0 0,0-1 0,1 1 0,-1-1 1,1 0-1,-1 0 0,1 0 0,3 1 0,28 6-11,0-1 0,1-1 0,0-3 0,0 0 0,0-2 0,63-7 0,-73 3-67,0-2-1,-1 0 1,0-2-1,31-12 1,91-47-334,-127 57 393,29-14 132,0-2 0,-2-2 1,-1-2-1,-1-2 1,52-47-1,-82 62-1489,-3 2-5461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355 293 24575,'-1'3'0,"0"0"0,-1 0 0,1 0 0,-1 0 0,0 0 0,1 0 0,-1-1 0,-1 1 0,1-1 0,0 1 0,-1-1 0,1 0 0,-1 0 0,1 0 0,-1 0 0,0 0 0,-3 1 0,-17 14 0,5 5 0,0 1 0,2 1 0,-15 26 0,-10 16 0,18-28 0,2 0 0,2 2 0,-17 49 0,17-40 0,12-33 0,-1 3 0,1-1 0,0 1 0,1 1 0,1-1 0,-2 24 0,6-40 0,1 1 0,0 0 0,0-1 0,0 1 0,0 0 0,1-1 0,-1 1 0,1 0 0,0-1 0,0 1 0,0-1 0,1 0 0,-1 1 0,1-1 0,0 0 0,-1 0 0,2 0 0,-1 0 0,0 0 0,1 0 0,-1 0 0,1-1 0,0 1 0,0-1 0,-1 0 0,2 0 0,-1 0 0,0 0 0,0-1 0,1 1 0,-1-1 0,1 0 0,-1 0 0,1 0 0,3 0 0,1 0 0,0 0 1,0 0-1,0-1 0,0-1 0,0 1 0,0-1 0,-1 0 0,1-1 0,0 0 1,-1 0-1,1-1 0,9-4 0,12-7-3,48-32-1,-13 6-81,-14 14-223,6-2 272,-2-2 0,-1-3 0,58-46 0,-41 20 36,61-54 0,-53 41 61,-39 37 159,35-41 1,-62 62-215,0-1-1,-2 0 1,0-1 0,0 0 0,-2 0-1,12-30 1,14-33-6,-26 64 0,-1 0 0,0-1 0,-1 0 0,-1 0 0,0 0 0,-1-1 0,-1 0 0,1-16 0,-4 56 0,1 10 0,-2-1 0,-1 0 0,-2 0 0,-1 0 0,-15 53 0,14-66 1,0 1 0,2 0 0,0 0 0,-2 40-1,8 86-17,1-55-152,-3-12-472,-1 31 292,17 135 0,-1-9-1096,-4-34 550,1 342 756,-15-332 1053,1-156-898,-4 0 0,-1-1 1,-24 88-1,24-123 676,0 1 0,-2-1 0,-14 25 0,-3 7-439,18-34-253,-1-1 0,-1 0 0,-19 25 0,24-36 0,0 0 0,0-1 0,0 1 0,0-1 0,-1 0 0,0 0 0,0-1 0,-1 0 0,1 0 0,-1 0 0,1-1 0,-11 4 0,15-7 0,0 0 0,1 0 0,-1 1 0,0-1 0,0 0 0,0-1 0,0 1 0,0 0 0,0 0 0,0-1 0,0 1 0,0-1 0,1 0 0,-1 0 0,0 1 0,0-1 0,1 0 0,-1-1 0,0 1 0,1 0 0,-1 0 0,1-1 0,0 1 0,-1 0 0,1-1 0,0 1 0,0-1 0,0 0 0,0 1 0,0-1 0,0 0 0,0-3 0,-4-8 0,0 0 0,1 0 0,-4-23 0,3 12 0,0 2 0,0-1 0,2 1 0,-2-45 0,5 58 0,0 1 0,0-1 0,1 0 0,0 1 0,1-1 0,0 1 0,0-1 0,1 1 0,0 0 0,0 0 0,1 0 0,0 0 0,7-9 0,-6 12-136,1-1-1,1 1 1,-1 1-1,1-1 1,0 1-1,0 0 1,0 0-1,0 1 0,12-3 1,-2 1-6690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52 410 24575,'-2'-98'0,"5"-107"0,-3 200 0,1 1 0,0-1 0,0 1 0,0-1 0,0 1 0,1 0 0,0-1 0,0 1 0,0 0 0,0 0 0,1 0 0,0 0 0,-1 1 0,1-1 0,1 1 0,-1 0 0,0-1 0,1 1 0,-1 1 0,1-1 0,0 1 0,0-1 0,0 1 0,1 0 0,-1 0 0,0 1 0,1 0 0,-1-1 0,8 0 0,13-1 0,0 0 0,0 1 0,0 2 0,35 3 0,-11 0 0,71-5 0,84 5 0,-199-3 0,-1 1 0,1 0 0,-1 0 0,1 0 0,-1 1 0,0-1 0,1 1 0,-1 0 0,0 0 0,0 1 0,0-1 0,-1 1 0,1 0 0,-1 0 0,1 0 0,-1 0 0,0 1 0,4 5 0,2 4 0,-1 2 0,0-1 0,10 30 0,-4-8 0,-9-25 0,-1 0 0,-1 0 0,0 0 0,0 0 0,-1 1 0,-1 0 0,0-1 0,-1 1 0,0-1 0,0 1 0,-1 0 0,-1-1 0,-4 17 0,1-11 0,-1 0 0,0 0 0,-1-1 0,-1 1 0,-1-2 0,0 1 0,-1-1 0,-12 13 0,-5 1-12,-1-1-1,-1-1 1,-54 38-1,44-36-148,-56 47-1065,37-28 1105,-97 61 0,124-91 37,-17 10 966,-84 63-1,115-75-881,13-11 0,13-10 0,2-1 0,173-95 0,-76 46 0,-65 32 0,0 2 0,80-27 0,-10 6 0,-74 26 0,50-13 0,258-38 0,-336 65 0,0 1 0,0 0 0,-1 0 0,1 1 0,0 1 0,0 0 0,11 2 0,-19-2 0,0 0 0,0 0 0,0 0 0,0 1 0,-1-1 0,1 1 0,0 0 0,-1-1 0,1 1 0,-1 0 0,1 1 0,-1-1 0,0 0 0,0 1 0,0-1 0,0 1 0,-1-1 0,1 1 0,-1 0 0,1 0 0,-1 0 0,0 0 0,0 0 0,0 0 0,-1 0 0,1 0 0,-1 0 0,1 4 0,8 67 0,-2-28 0,0 62 0,-7-92 0,-2 1 0,1-1 0,-2 0 0,0 0 0,-1 0 0,-1 0 0,0 0 0,-1-1 0,-1 0 0,-14 25 0,2-13 0,-1 0 0,-1-1 0,-1-1 0,-33 28 0,46-43 0,-1 0 0,0-1 0,-1 0 0,0-1 0,0 0 0,-1-1 0,0 0 0,0-1 0,-1 0 0,-24 7 0,6-4 0,0 2 0,-31 15 0,39-15 0,0-1 0,-1-1 0,0-2 0,-47 10 0,8-9 0,-9 2 0,-90 0 0,113-8 0,34-1 0,0 0 0,-1-1 0,1 0 0,0-1 0,0-1 0,0 0 0,-26-8 0,38 8 0,1 0 0,-1 0 0,0 0 0,1 0 0,0 0 0,-1 0 0,1-1 0,0 1 0,0-1 0,1 1 0,-1-1 0,0 0 0,1 0 0,0 1 0,-1-1 0,1 0 0,1 0 0,-1-1 0,0 1 0,0-4 0,0-1 0,0-1 0,0 1 0,1-1 0,0 1 0,1-1 0,2-11 0,-3 19-52,0 1-1,0-1 1,1 0-1,-1 0 1,0 0-1,1 1 1,-1-1-1,0 0 1,1 0-1,-1 1 1,1-1-1,0 0 1,-1 1-1,1-1 1,-1 1-1,1-1 1,0 0-1,-1 1 1,1 0-1,0-1 1,0 1-1,-1-1 0,1 1 1,0 0-1,1-1 1,10-1-6774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4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24575,'0'72'0,"0"-43"0,0-24 0,0-9 0,0-9 0,0 4 0,-1 0 0,2 0 0,-1 0 0,1 0 0,1 0 0,4-15 0,-5 21 0,0 0 0,1 1 0,0-1 0,-1 1 0,1 0 0,0 0 0,0-1 0,0 1 0,0 0 0,1 0 0,-1 1 0,0-1 0,1 0 0,-1 1 0,1 0 0,0-1 0,-1 1 0,1 0 0,0 0 0,0 1 0,0-1 0,0 1 0,0-1 0,-1 1 0,5 0 0,77-8 0,138-6 0,-188 12 0,57-9 0,-56 6 0,56-3 0,-64 9 0,1-2 0,-1-1 0,52-10 0,97-14 0,-168 24 0,0 1 0,1 0 0,-1 0 0,0 1 0,0 0 0,1 0 0,-1 1 0,0 0 0,0 1 0,1 0 0,12 4 0,0 3 0,-1 2 0,0 0 0,18 13 0,-32-20 0,79 44 0,-50-29 0,36 25 0,-66-39 0,1-1 0,-1 1 0,-1 1 0,1-1 0,-1 1 0,0-1 0,0 1 0,0 0 0,-1 1 0,0-1 0,0 1 0,-1-1 0,0 1 0,0 0 0,0 0 0,1 13 0,-1 11 0,-1 0 0,-4 50 0,1-21 0,1-29 0,0-19 0,0 0 0,1-1 0,1 1 0,0 0 0,4 18 0,-5-29 0,1 0 0,-1 0 0,1 0 0,-1 0 0,1 0 0,-1-1 0,1 1 0,-1 0 0,1 0 0,-1-1 0,1 1 0,0-1 0,0 1 0,-1 0 0,1-1 0,0 1 0,0-1 0,0 0 0,0 1 0,1 0 0,1-2 0,-11-1 0,-35-4 0,0 1 0,-1 3 0,-72 5 0,19-1 0,-441-2 0,526 1 0,-1 0 0,1 0 0,-1 1 0,1 0 0,0 1 0,-1 1 0,2 0 0,-1 1 0,0 0 0,-17 11 0,7-1 0,1 0 0,0 2 0,1 0 0,-18 22 0,25-28-1365,2-1-5461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0 24575,'-8'1'0,"-1"0"0,1 0 0,0 1 0,0 0 0,0 0 0,0 1 0,1 0 0,-1 1 0,1 0 0,-1 0 0,1 0 0,1 1 0,-13 10 0,-7 9 0,-45 53 0,38-39 0,-133 145 0,157-172 0,-1 1 0,2-1 0,-1 1 0,2 1 0,-1 0 0,-6 17 0,-28 88 0,25-66 0,6-17 0,2 0 0,1 1 0,2-1 0,2 1 0,1 1 0,1-1 0,6 53 0,-1-70 1,0 0 1,2-1-1,0 1 0,1-1 0,1 0 0,14 26 1,64 97-97,-81-134 81,10 12-34,0-1 0,1-1 0,1 0 0,1-1 0,21 17 0,101 64-152,-101-73 187,58 38-476,3-4 0,112 48 0,-200-101 487,234 95-643,-135-60-264,113 36 954,-103-39-45,-68-19 0,57 11 0,25 7-6,-103-26 69,1 0 0,1-2 0,-1-2 0,62 5 0,-42-7-883,-30 1-3281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53 277 24575,'1'-6'0,"0"0"0,1 0 0,-1 0 0,1 0 0,0 0 0,1 0 0,-1 1 0,1-1 0,7-9 0,9-21 0,0 0 0,2-6 0,-24 67 0,1 0 0,1 1 0,2-1 0,0 0 0,1 0 0,9 39 0,-4-4 0,-3 0 0,-6 99 0,-1-42 0,2-89 0,-1-1 0,-2 0 0,0 0 0,-2 0 0,-12 32 0,-58 124 0,40-113 0,32-85 0,2-11 0,3 6 0,2-1 0,9-36 0,0-3 0,-7 41 0,1 1 0,1 0 0,0 0 0,2 0 0,0 1 0,0 0 0,18-21 0,13-27 0,24-48 0,90-174 0,-82 141 0,-69 138 0,0 1 0,-1-1 0,1 0 0,-2 0 0,1 0 0,-1 0 0,0 0 0,0 0 0,-2-12 0,1 13 0,0 0 0,0 0 0,0 0 0,1 0 0,0 0 0,0 0 0,1 1 0,0-1 0,0 0 0,1 1 0,3-8 0,-3 14 0,-3 11 0,-3 12 0,-52 129 0,47-122 0,-9 44 0,-3 14 0,13-56 0,1 0 0,2 0 0,-1 60 0,-5 38 0,4-84 0,1-1 0,3 1 0,6 78 0,-1-100 0,2 0 0,1 0 0,1 0 0,1-1 0,1 0 0,1-1 0,1 1 0,1-2 0,27 39 0,-35-56 0,1 1 0,-1-1 0,1 0 0,0 0 0,0 0 0,1 0 0,-1-1 0,1 0 0,-1 0 0,1-1 0,0 0 0,0 0 0,0 0 0,8 1 0,7 1 0,0-1 0,40 0 0,-52-2 0,-1-1 0,1-1 0,-1 1 0,0-2 0,1 1 0,-1-1 0,13-4 0,-15 3 0,-1 0 0,0 0 0,0 0 0,-1-1 0,1 0 0,-1 0 0,1 0 0,-1 0 0,-1-1 0,1 1 0,5-10 0,0 0 0,0 0 0,-1-1 0,0 0 0,-1 0 0,-1-1 0,0 1 0,3-19 0,-4 10-119,2-5-193,-1 0 1,-2-1-1,1-32 1,-5 40-6515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3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24575,'13'2'0,"0"0"0,0 2 0,0-1 0,0 2 0,0-1 0,23 14 0,-3-3 0,47 27 0,6 3 0,-21-16-146,-2 3 0,73 49 0,-4-2-14,-38-27-127,-3 3-1,-3 4 1,160 141 0,-216-169 232,45 41-773,97 120-1,-108-105 829,-5 3 0,-4 3 0,71 153 0,-96-170 0,-3 0 0,-3 2 0,-4 0 0,-4 2 0,13 113 0,-24-73-51,-12 159 0,2-242-132,-2 1 0,-2-1-1,-2 0 1,-1 0 0,-2-1-1,-22 47 1,-5-4 339,-79 120 1,64-122-157,-4-2 0,-3-3 0,-107 97 0,73-77 0,-94 84 0,138-137 204,-1-2 1,-87 45 0,20-12 6,99-57 442,-56 32 1742,68-41-2313,0 0 1,0 0-1,0-1 0,0-1 0,-1 1 1,1-2-1,-14 3 0,22-4-82,0 0 0,-1 0 0,1 0 0,0 0 0,0 0 0,-1 0 0,1 0 0,0 0 0,0 0 0,-1 0 0,1 0 0,0 0 0,0 0 0,-1 0 0,1 0 0,0 0 0,0 0 0,-1 0 0,1 0 0,0-1 0,0 1 0,0 0 0,-1 0 0,1 0 0,0 0 0,0 0 0,0-1 0,-1 1 0,1 0 0,0 0 0,0 0 0,0-1 0,0 1 0,0 0 0,-1 0 0,1-1 0,0 1 0,0 0 0,0 0 0,0-1 0,0 1 0,0 0 0,0 0 0,0-1 0,0 1 0,0 0 0,0-1 0,9-14 0,18-15 0,-26 29 0,60-71 0,-51 58 0,0 0 0,2 1 0,-1 0 0,1 1 0,1 0 0,26-18 0,8-2 0,-1-2 0,-2-2 0,60-63 0,-101 96-124,0 0 0,0-1 0,0 0 0,-1 0 0,0 0 0,1 0-1,-1 0 1,-1 0 0,1-1 0,1-4 0,1-8-6702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4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0 989 24575,'100'-1'-428,"181"-25"0,-169 13-934,190 2 0,-24 2 90,642-32-4602,652-2 298,-150-9 5482,-831 37 107,-509 12-13,1489-53 0,559 23 0,-777 25 0,-1009 2 0,972-34 0,623-84 0,-1371 86 0,1394-69 0,-1063 65 0,-3-34 0,389-11 2115,-1129 82 616,305-49-1,-366 40-2140,-38 7 632,77-20-1,-84 16 605,-39 10-1333,-1-1 1,1 0 0,-1-1-1,1 0 1,-1 0-1,0-1 1,17-10-1,-19 6-1858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2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9 24575,'0'5'0,"-1"0"0,0-1 0,0 1 0,0 0 0,-1 0 0,0-1 0,1 1 0,-2-1 0,1 1 0,-4 5 0,-36 45 0,18-25 0,-51 88 0,24-35 0,5-27 0,37-46 0,0 0 0,1 0 0,0 0 0,1 1 0,0 0 0,-6 13 0,6-13 0,7-24 0,8-25 0,0 23 0,0 1 0,19-24 0,14-23 0,-27 35 0,2 2 0,35-46 0,-20 24 0,10-12 0,-35 50 0,0 0 0,0-1 0,-1 0 0,5-9 0,14-22 0,-12 31 0,-7 19 0,-7 22 0,-3-18 0,0 1 0,-1-2 0,-1 1 0,-12 18 0,-9 20 0,12-24-360,0 0-1,-27 34 1,40-58 76,-6 9-6542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3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24575,'-9'1'0,"-1"-1"0,1 1 0,0 1 0,0-1 0,0 2 0,0-1 0,0 1 0,1 1 0,-1 0 0,1 0 0,0 0 0,0 1 0,0 0 0,-9 9 0,-1 2 0,1 2 0,0 0 0,1 2 0,-14 22 0,22-31 0,0-1 0,1 1 0,1 1 0,-1-1 0,2 1 0,0 0 0,0 0 0,1 1 0,1-1 0,0 1 0,1 0 0,0 0 0,0 17 0,1-7 0,1-2 0,0 1 0,1-1 0,4 22 0,-3-35 0,0-1 0,0 0 0,0 0 0,1 0 0,0 0 0,1-1 0,-1 1 0,1-1 0,0 0 0,1 0 0,0 0 0,8 8 0,8 6 0,65 56 0,-77-69 0,0-1 0,1 0 0,0 0 0,0-1 0,1 0 0,-1-1 0,20 6 0,-27-10 0,0 0 0,-1 0 0,1 0 0,0-1 0,0 1 0,-1-1 0,1 0 0,0 1 0,-1-1 0,1 0 0,-1-1 0,1 1 0,-1 0 0,1-1 0,-1 1 0,0-1 0,0 0 0,0 0 0,0 0 0,0 0 0,0 0 0,0 0 0,-1 0 0,1-1 0,-1 1 0,3-5 0,0-1 0,0-1 0,0 1 0,0-1 0,-1 0 0,0 1 0,2-19 0,0-51 0,-7-96 0,-1 48 0,1 89 0,-1 0 0,-14-58 0,15 89 0,2 4 0,0 0 0,-1 0 0,0-1 0,0 1 0,0 0 0,0 0 0,0 0 0,0 0 0,0 0 0,0 1 0,-1-1 0,1 0 0,-1 1 0,0-1 0,1 1 0,-1-1 0,0 1 0,0 0 0,0-1 0,0 1 0,0 0 0,0 0 0,0 1 0,0-1 0,0 0 0,0 1 0,-1-1 0,1 1 0,0 0 0,0 0 0,-1 0 0,1 0 0,0 0 0,-3 1 0,-10 0 0,0 2 0,0 0 0,0 1 0,-16 6 0,16-5 0,1 0-170,1-1-1,0 2 0,0 0 1,0 0-1,1 1 0,0 1 1,-15 12-1,16-9-6655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26 185 24575,'-1'-12'0,"-1"1"0,0-1 0,-6-18 0,6 24 0,-1-1 0,1 1 0,1-1 0,-1 1 0,1-1 0,0 0 0,1 0 0,-1 0 0,1 1 0,1-1 0,-1 0 0,1 0 0,3-11 0,-3 17 0,0 0 0,0 0 0,0-1 0,0 1 0,0 0 0,1 1 0,-1-1 0,0 0 0,0 0 0,1 0 0,-1 1 0,0-1 0,1 1 0,-1-1 0,1 1 0,-1-1 0,0 1 0,1 0 0,-1 0 0,1 0 0,-1 0 0,1 0 0,-1 0 0,1 0 0,-1 0 0,1 0 0,-1 1 0,1-1 0,-1 1 0,1-1 0,1 2 0,51 24 0,-44-20 0,31 13 0,0-2 0,0-2 0,79 18 0,81 34-540,-192-65 538,694 147-3727,-472-111 2971,60 8-311,450 33 1069,-50-66 0,-417-16 0,-207 3 0,533-16 0,-453 5 0,217-21 0,-54 10-83,-122 11-27,-38 0-48,645-39-2002,-586 39 2160,107-2 0,199-12-1356,34-1-256,-310 27 1609,692-16-619,138 2 791,-655 16 803,-185-4-943,259 3 61,-85 23 120,-266-16 796,243 7-967,-195-18-152,212 4 1512,-241 10-1399,37 2 0,8-2 0,17 1 0,-158-13 119,9-1 518,136 16 0,-122-6 5,1-3 1,119-8 0,-65-1-701,714 3 1654,-813-2-1394,53-9-1,31-2 715,375 14 1307,-478-2-2223,-1-1 0,33-8 0,33-3 0,295 13 0,-181 1 0,-174 0 0,0 2 0,29 6 0,43 3 0,11 1 0,-74-7 0,45 1 0,-59-7 0,28 1 0,93 12 0,-76-4 0,2-4 0,125-6 0,-66-2 0,-100 3 0,-10-1 0,0 1 0,1 1 0,28 5 0,-40-5 0,-1 0 0,1 1 0,0 0 0,-1-1 0,1 2 0,-1-1 0,0 0 0,0 1 0,0 0 0,0 0 0,0 0 0,-1 1 0,1-1 0,-1 1 0,0 0 0,0-1 0,2 6 0,26 44 0,2-2 0,2-1 0,2-2 0,46 46 0,-72-81 0,0 0 0,0 1 0,-2 0 0,15 28 0,10 16 0,86 128 0,-109-165 0,-1 0 0,-1 0 0,9 33 0,-11-30 0,1 0 0,20 38 0,-16-36 0,-1 0 0,-1 1 0,-2 0 0,0 0 0,6 50 0,-8-41 0,2-1 0,21 62 0,-17-60 0,-2 0 0,-1 1 0,5 59 0,-14-96 0,31 236 0,-25-191 0,13 45 0,-11-56 0,-1 0 0,-2 1 0,1 39 0,-5-47 0,10 52 0,1 22 0,-8-52-184,18 90-1,-13-92 56,-1 0 0,1 53 0,-9-63 129,3 0 0,1 0 0,17 72 0,-13-67 0,-1 0 0,-2 1 0,-2 83 0,5 45 0,5 11-276,-10 188-1,-5-190-76,2-160-6176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2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24575,'1'11'0,"0"0"0,1 0 0,0-1 0,4 12 0,6 38 0,-9-39 0,1 1 0,1-1 0,1 0 0,0 0 0,14 27 0,9 30 0,-24-61 0,0 0 0,2-1 0,0 0 0,0 0 0,2-1 0,0 0 0,0 0 0,1-1 0,20 21 0,-27-32 0,0-1 0,0 0 0,0 0 0,0 0 0,1-1 0,-1 1 0,0-1 0,1 0 0,-1 1 0,1-1 0,-1-1 0,1 1 0,-1-1 0,1 1 0,0-1 0,-1 0 0,1 0 0,0-1 0,-1 1 0,1-1 0,-1 1 0,1-1 0,4-2 0,6-3 0,1-1 0,-2-1 0,1 0 0,15-13 0,12-6 0,32-22 0,-49 32 0,0 1 0,42-22 0,342-180-1356,-99 29 1356,-110 78 0,50-32 0,-178 101-43,-47 30 323,0-2 0,-2-1 0,1-1-1,23-22 1,-3 7-1645,-32 21-5461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0 24575,'-7'0'0,"-135"5"0,122-2 0,0 0 0,0 1 0,1 1 0,0 1 0,-21 9 0,32-10 0,0-1 0,1 2 0,-1-1 0,1 1 0,0 0 0,-9 11 0,10-11 0,0 1 0,-1-1 0,0 0 0,0 0 0,-1-1 0,1 0 0,-11 4 0,3-1 0,0 0 0,0 1 0,0 0 0,-19 18 0,-20 12 0,43-31 0,2 0 0,-1 1 0,1 0 0,0 0 0,1 1 0,0 0 0,0 0 0,-6 13 0,5-9 0,-1 1 0,-1-1 0,-13 13 0,18-20 0,1-4 0,0 1 0,1 1 0,0-1 0,0 1 0,1-1 0,-1 1 0,1 0 0,0 0 0,0 1 0,0-1 0,-3 11 0,-3 16 0,0-7 0,1 0 0,1 1 0,1 0 0,2 0 0,0 0 0,2 0 0,1 36 0,4-55 0,-1 0 0,1 1 0,0-1 0,1 0 0,0-1 0,0 1 0,0-1 0,1 1 0,0-1 0,0-1 0,1 1 0,-1-1 0,1 0 0,8 5 0,27 31 0,-36-36 0,0 1 0,1-1 0,-1-1 0,1 1 0,0-1 0,0 0 0,1 0 0,-1-1 0,1 0 0,8 3 0,79 19 0,-27-8 0,-51-11 0,1-2 0,-1 0 0,1 0 0,0-2 0,0 0 0,0-1 0,0-1 0,0 0 0,0-1 0,0-1 0,0-1 0,0 0 0,-1-1 0,1-1 0,-1 0 0,0-2 0,-1 1 0,1-2 0,-2 0 0,1-1 0,17-14 0,-6 3 0,-2-2 0,0 0 0,-1-1 0,-2-2 0,32-45 0,-6 4 0,-26 38 0,-1 0 0,-1-1 0,-2-1 0,-1-1 0,-1 0 0,13-40 0,-19 46 0,0 0 0,20-35 0,12-32 0,17-93 0,-56 181 0,0 10 0,1 25 0,-2 41 0,12 94 0,-1 1 0,-13 512 0,0-654 0,-1 1 0,-7 27 0,-4 44 0,11-76 0,-1-1 0,-1 1 0,0-1 0,-11 28 0,-6 24 0,14-47 0,-1 0 0,-1-1 0,-1 0 0,-1 0 0,-1-1 0,-17 23 0,0-19-88,18-19-1189,-1 2-5549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2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24575,'-7'0'0,"0"1"0,0 0 0,0 0 0,1 0 0,-1 1 0,1 0 0,-1 1 0,1-1 0,0 1 0,0 0 0,0 1 0,0 0 0,0 0 0,1 0 0,0 0 0,0 1 0,0 0 0,-6 8 0,-3 6 0,0 0 0,2 1 0,0 1 0,-9 23 0,16-35 0,-1 0 0,1-1 0,-1 0 0,-11 11 0,-19 29 0,19-18 0,2 0 0,1 1 0,1 1 0,1 0 0,2 1 0,2 0 0,1 0 0,1 1 0,2 0 0,0 37 0,3 34 0,4 92 0,4-162 0,1 0 0,1-1 0,2-1 0,2 0 0,1 0 0,25 41 0,-34-63 0,0-1 0,1-1 0,1 1 0,-1-1 0,13 12 0,-15-17 0,0-1 0,0 0 0,0 0 0,0 0 0,1-1 0,-1 1 0,1-1 0,0 0 0,-1-1 0,1 1 0,0-1 0,0 0 0,0 0 0,8 0 0,4 0 0,0 0 0,0-2 0,20-2 0,-31 2 0,0 0 0,-1 0 0,1-1 0,-1 0 0,1 0 0,-1 0 0,0 0 0,1-1 0,-2 0 0,1 0 0,0 0 0,0-1 0,4-4 0,-2 1-136,0 0-1,1 1 1,0 1-1,0-1 1,1 1-1,-1 1 1,1-1-1,0 1 0,13-3 1,-6 2-6690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5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0,0-1 0,0 1 0,0 0 0,1-1 0,-1 1 0,1-1 0,-1 1 0,1-1 0,0 0 0,0 0 0,4 4 0,30 24 0,-26-23 0,0 1 0,1-2 0,0 0 0,0 0 0,1-1 0,-1 0 0,1-1 0,0 0 0,0-1 0,18 3 0,18 1 0,-10 0 0,72 3 0,117 3-768,20 4-662,-63-8 1288,518 4-4307,-427-16 3382,-67 3 839,1666-33-7848,-240-11 8031,-611 32-45,-18-1 2,-828 13 216,1485 42 1369,-1434-30-1277,-79-6-234,164 28 1,-49 0 2649,-177-27-864,0 4-1,-1 4 0,119 37 0,-195-48-1292,-4-2-35,0 0 0,0 0 0,1 0 0,-1 0 0,0-1 0,10 1 0,-16-2-401,1 0-1,0 0 0,-1-1 1,1 1-1,0 0 0,-1 0 1,1 0-1,0 0 0,-1-1 0,1 1 1,-1 0-1,1-1 0,0 1 1,-1 0-1,1-1 0,-1 1 1,1-1-1,-1 1 0,1-1 0,-1 1 1,0-1-1,1 1 0,-1-1 1,1 1-1,-1-2 0,1 0-30,-1 0 0,0 0 0,0 0 1,1 0-1,-1 0 0,-1 0 0,1 0 0,0 0 0,0 0 0,-1 0 0,1 0 0,-2-4 0,-3-8-148,0 0-1,-1 0 1,-1 0-1,0 1 1,-1 0-1,0 0 1,-1 1-1,0 0 0,-15-15 1,12 17-6690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24575,'1'-3'0,"-1"0"0,1 1 0,0-1 0,0 0 0,0 1 0,1-1 0,-1 1 0,1-1 0,-1 1 0,1-1 0,0 1 0,0 0 0,0 0 0,0 0 0,0 0 0,0 0 0,3-1 0,0-1 0,1 0 0,-1 0 0,1 1 0,0 0 0,0 0 0,9-3 0,-10 5 0,1-1 0,0 1 0,0 0 0,0 1 0,-1-1 0,1 1 0,0 0 0,0 1 0,0 0 0,0 0 0,-1 0 0,1 0 0,0 1 0,-1 0 0,1 0 0,-1 0 0,0 1 0,0 0 0,9 6 0,-7-3 0,-1 0 0,1 1 0,-1 0 0,0 0 0,-1 0 0,0 1 0,0 0 0,-1 0 0,1 0 0,-2 1 0,1-1 0,2 12 0,-1 7 0,-1 1 0,-1-1 0,-1 1 0,-1 0 0,-5 46 0,1 7 0,2-63 0,-1 0 0,0-1 0,-1 1 0,-1-1 0,-1 0 0,-12 31 0,2-16 0,-1 0 0,-30 43 0,45-72 0,-1 0 0,0 0 0,-1 0 0,1-1 0,0 1 0,-1-1 0,0 1 0,1-1 0,-1 0 0,-4 2 0,7-4 0,0 0 0,0 0 0,0 0 0,-1 0 0,1 0 0,0 0 0,0 0 0,-1 0 0,1 0 0,0 0 0,0 0 0,0 0 0,-1 0 0,1 0 0,0 0 0,0 0 0,0 0 0,-1 0 0,1 0 0,0 0 0,0 0 0,0 0 0,-1-1 0,1 1 0,0 0 0,0 0 0,0 0 0,0 0 0,-1 0 0,1-1 0,0 1 0,0 0 0,0 0 0,0 0 0,0-1 0,0 1 0,0 0 0,-1 0 0,1 0 0,0-1 0,0 1 0,0 0 0,0 0 0,0-1 0,0 1 0,5-27 0,0 15 0,1-1 0,0 1 0,1 0 0,1 0 0,-1 1 0,19-19 0,7-13 0,57-56 0,-15 14 0,22-28 0,-28 29 0,-42 54 0,39-58 0,14-34 0,-72 108 0,-2-1 0,0 0 0,-1 0 0,0 0 0,-1-1 0,-1 1 0,0-1 0,-1 0 0,-1-27 0,-1 42 0,0-1 0,0 0 0,0 0 0,0 0 0,0 1 0,-1-1 0,1 0 0,-1 0 0,1 1 0,-1-1 0,0 0 0,1 1 0,-1-1 0,0 1 0,0-1 0,0 1 0,0-1 0,-1 1 0,1-1 0,0 1 0,-1 0 0,1 0 0,-1 0 0,1 0 0,-1 0 0,1 0 0,-1 0 0,1 1 0,-1-1 0,0 0 0,-3 0 0,2 1 0,1 0 0,-1 0 0,0 0 0,1 0 0,-1 1 0,0-1 0,1 1 0,-1 0 0,1 0 0,-1 0 0,1 0 0,-1 0 0,1 0 0,0 1 0,-1-1 0,1 1 0,0-1 0,0 1 0,0 0 0,0 0 0,-1 2 0,-14 17 0,11-15 0,1 0 0,0 0 0,1 0 0,-1 1 0,1-1 0,0 1 0,1 0 0,0 0 0,-4 12 0,-47 131 0,40-119 0,1 0 0,2 1 0,1 1 0,2-1 0,-6 51 0,1 23 0,7-59 0,-2 62 0,7-57 0,0-16 0,4 42 0,-2-69 0,0 1 0,1 0 0,0-1 0,0 0 0,1 0 0,1 0 0,0 0 0,0 0 0,6 10 0,-5-13 0,0-1 0,0 0 0,0 0 0,1 0 0,0-1 0,-1 0 0,2 0 0,-1 0 0,0-1 0,1 0 0,-1 0 0,1 0 0,0-1 0,0 0 0,0-1 0,0 1 0,0-1 0,1-1 0,-1 1 0,0-1 0,0-1 0,9 0 0,0-1 0,0 0 0,0-1 0,1-1 0,-2 0 0,1-1 0,0-1 0,-1 0 0,23-14 0,33-23 0,58-38 0,-106 65-119,-12 10 15,0-1 0,-1-1 0,1 0 0,-1 0 1,-1-1-1,0 0 0,0-1 0,-1 0 0,0 0 1,0-1-1,7-16 0,-9 11-6722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2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24575,'40'-1'0,"-25"0"0,-1 0 0,1 1 0,0 0 0,-1 2 0,1-1 0,-1 2 0,0 0 0,0 0 0,0 2 0,26 11 0,-23-4 0,1 2 0,-2 0 0,0 1 0,-1 1 0,0 0 0,-1 1 0,22 36 0,-10-16 0,-9-14 0,-2 2 0,0 0 0,-1 1 0,-2 0 0,-1 1 0,8 29 0,-8-18 0,1 6 0,27 64 0,-34-96 0,-1 0 0,-1 1 0,0-1 0,0 1 0,-1-1 0,0 21 0,-4 83 0,-1-44 0,1-36 0,-2 0 0,-2 0 0,-1 0 0,-1 0 0,-18 44 0,13-38 0,5-13 0,6-22 0,0 1 0,0-1 0,0 1 0,-1-1 0,0 0 0,-1 0 0,1 0 0,-1-1 0,-8 11 0,-55 75 0,51-66 0,-2-1 0,0 0 0,-33 31 0,45-50 0,0 0 0,-1-1 0,0 0 0,0 0 0,0-1 0,0 0 0,-1 0 0,0-1 0,0 0 0,0 0 0,0-1 0,0 0 0,0 0 0,-1-1 0,1 0 0,-1 0 0,-8-1 0,13-1 7,0 0-1,0 0 0,0 0 1,0 0-1,0-1 0,1 1 1,-1-1-1,0 0 0,1 0 0,0 0 1,-1-1-1,1 1 0,0-1 1,-4-4-1,-37-48-859,38 46 246,-3-4-6219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4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0 24575,'1'1'0,"0"-1"0,0 1 0,0-1 0,0 1 0,0-1 0,0 1 0,0 0 0,0-1 0,0 1 0,0 0 0,0 0 0,0 0 0,-1 0 0,1 0 0,0 0 0,-1 0 0,1 0 0,-1 0 0,1 0 0,-1 0 0,1 0 0,-1 0 0,0 0 0,1 0 0,-1 1 0,0-1 0,0 2 0,5 38 0,-5-36 0,0 29 0,-2 0 0,-1-1 0,-2 1 0,-1-1 0,-1 1 0,-2-2 0,-17 42 0,-10 47 0,21-65 0,-28 67 0,-4 9 0,15-38 0,-10 24 0,-38 92 0,68-181 0,2 1 0,-12 54 0,14-49 0,-20 56 0,-90 254-362,10-24 39,57-151 437,43-141 36,1 0 1,2 0-1,-3 37 0,-10 48-180,-12-2 30,-13 60 0,-12 82 0,10-104 0,34-109 0,-7 38 0,18-72 0,-1 0 0,1-1 0,-1 1 0,2-1 0,-1 1 0,1-1 0,0 1 0,0-1 0,4 11 0,-4-16 3,-1 1 1,0-1-1,1 0 0,-1 0 0,1 0 1,0 0-1,-1 0 0,1 0 0,0 0 1,-1 0-1,1 0 0,0 0 0,0-1 1,0 1-1,0 0 0,0 0 0,0-1 1,0 1-1,0-1 0,0 1 0,0-1 0,0 1 1,0-1-1,1 1 0,-1-1 0,0 0 1,0 0-1,0 0 0,1 0 0,-1 0 1,0 0-1,0 0 0,0 0 0,1 0 1,-1-1-1,2 0 0,1 0-152,0-1 1,-1 0-1,1 0 1,-1 0-1,1 0 1,-1 0-1,0-1 1,0 0-1,5-5 1,3-5-6678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4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24575,'-1'5'0,"0"-1"0,-1 1 0,1-1 0,-1 0 0,0 1 0,0-1 0,-1 0 0,-3 5 0,-7 12 0,-4 15 0,2 2 0,-11 40 0,4 14 0,-14 129 0,7 19 0,18-151 0,5-43 0,-1 52 0,1 14-283,-34 180 1,12-109 108,-36 167 174,34-203 0,22-107 0,-18 87 0,4 1 0,-6 221 0,29 91 739,-1-435-739,0 0 0,0 0 0,1 0 0,0 0 0,0 0 0,0 0 0,0 0 0,4 6 0,-5-10 0,1 0 0,-1 0 0,1 0 0,0 0 0,0 0 0,-1 0 0,1 0 0,0-1 0,0 1 0,0 0 0,0-1 0,0 1 0,0 0 0,0-1 0,0 1 0,0-1 0,0 1 0,0-1 0,0 0 0,0 1 0,0-1 0,1 0 0,-1 0 0,0 0 0,0 0 0,0 0 0,0 0 0,1 0 0,-1 0 0,0 0 0,0-1 0,0 1 0,0 0 0,0-1 0,0 1 0,0-1 0,0 1 0,0-1 0,0 0 0,0 1 0,2-3 0,61-37-1365,-50 31-5461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1 24575,'-5'1'0,"1"0"0,-1 1 0,1-1 0,0 1 0,0 0 0,0 0 0,0 1 0,-6 4 0,-11 5 0,4-3 0,1 1 0,0 1 0,-21 18 0,19-15 0,-1 0 0,-21 12 0,7-5 0,1 1 0,-53 48 0,15-11 0,-57 55 0,82-71 0,-55 42 0,46-39 0,36-30 0,0-1 0,-20 13 0,18-14 0,0 0 0,1 1 0,1 1 0,1 1 0,0 0 0,1 1 0,-21 31 0,37-48 0,-1 0 0,1-1 0,0 1 0,-1 0 0,1 0 0,0-1 0,0 1 0,-1 0 0,1 0 0,0 0 0,0-1 0,0 1 0,0 0 0,0 0 0,0 0 0,0-1 0,0 1 0,0 0 0,1 0 0,-1 0 0,0-1 0,0 1 0,1 0 0,-1 0 0,1-1 0,-1 1 0,0 0 0,1-1 0,-1 1 0,1 0 0,0-1 0,-1 1 0,1-1 0,-1 1 0,1-1 0,0 1 0,0-1 0,-1 0 0,1 1 0,0-1 0,-1 0 0,1 1 0,0-1 0,0 0 0,0 0 0,-1 0 0,1 0 0,0 0 0,0 0 0,0 0 0,1 0 0,50 4 0,-47-4 0,6 0 0,0 0 0,0 0 0,0 2 0,0-1 0,0 1 0,0 1 0,0 0 0,-1 0 0,1 1 0,-1 1 0,0-1 0,0 2 0,-1-1 0,1 2 0,11 9 0,22 15 0,1-2 0,48 23 0,-16-10 0,95 56 15,101 60-584,-85-58 569,-119-67 0,86 57 0,-80-26 462,-73-64-459,-1 1-1,1-1 1,-1 0 0,1 1-1,-1-1 1,1 0 0,-1 1 0,1-1-1,-1 0 1,1 1 0,-1-1-1,1 0 1,0 0 0,-1 0 0,1 0-1,0 1 1,-1-1 0,1 0-1,-1 0 1,1 0 0,0 0 0,-1-1-1,1 1 1,0 0 0,-1 0-1,1 0 1,-1 0 0,1-1 0,0 1-1,-1 0 1,2-1 0,4-19 10,-11-28-21,-4 12-674,-28-67-1,29 89-6143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24575,'-2'211'0,"5"225"0,9-323-224,-6-64 46,1 54 0,-5-75 178,0 0 0,8 32 0,1 6 0,7 67-117,-2-25-132,1 129-1,-14-192 243,1 1-1,14 57 0,-8-51 67,5 66-1,0-16 381,-5-52 119,15 75-453,-25-123-105,1 0 0,-1 0 0,0 0 0,1 0 0,-1 0 0,1 0 0,-1 0 0,1 0 0,0 0 0,0-1 0,0 1 0,0 0 0,0 0 0,0-1 0,1 1 0,-1-1 0,0 1 0,3 1 0,-3-3 0,1 1 0,-1-1 0,0 0 0,0 1 0,1-1 0,-1 0 0,0 0 0,1 0 0,-1 0 0,0 0 0,0 0 0,1 0 0,-1 0 0,0-1 0,1 1 0,-1 0 0,0-1 0,0 1 0,0-1 0,3-1 0,2-2 0,0 0 0,-1-1 0,1 1 0,-1-1 0,0 0 0,0-1 0,0 1 0,5-10 0,-3 1 0,0-1 0,-1 0 0,0 0 0,-1 0 0,-1-1 0,3-23 0,-4 22 0,0 0 0,2 0 0,0 0 0,0 1 0,13-24 0,-13 28-41,-1 0 0,0-1 0,-1 1 0,0-1 0,-1 1 0,-1-1 0,0 0 0,0 0-1,-1 0 1,-3-15 0,3 2-872,-1 4-5913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5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24575,'0'4'0,"0"6"0,0 5 0,-4 1 0,-2 1 0,-4-2 0,0 1 0,2 1 0,-3-1 0,1 0 0,3 3 0,-3-4 0,1 2 0,2 1 0,1 2 0,-1-2 0,0-5-8191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24575,'53'20'0,"-4"-14"0,0-2 0,0-2 0,52-5 0,3 0 0,298 3 0,-1050 0-1365,638 0-5461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5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24575,'2'64'0,"-1"-38"0,0 0 0,-1 0 0,-2 0 0,-5 29 0,2-43 0,-1 1 0,0-1 0,0 0 0,-2-1 0,1 1 0,-2-1 0,-17 18 0,7-7 0,-129 132 0,83-92 0,42-40-455,-1-1 0,-39 26 0,50-39-6371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5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24575,'1'6'0,"-1"1"0,0-1 0,0 0 0,-1 0 0,0 1 0,0-1 0,0 0 0,-1 0 0,0 0 0,0 0 0,-1 0 0,1 0 0,-1-1 0,-5 8 0,-8 14-22,2 0-1,1 1 1,-12 35 0,7-14-1254,12-34-5550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5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24575,'-1'6'0,"0"-1"0,-1 1 0,0 0 0,0-1 0,-1 0 0,0 1 0,0-1 0,0 0 0,0 0 0,-1-1 0,1 1 0,-6 4 0,-18 28 0,19-22 0,-10 13 0,2 2 0,2 0 0,1 0 0,1 2 0,1-1 0,-8 41 0,-2 37 0,-9 61 0,27-145-105,-2 0-1,-10 30 1,8-33 10,1 1 0,1 1 0,-2 28 0,3 40 95,-8 92 0,-13 174-196,13 157-2520,14-315 2853,-2 693-778,0-632-4735,28 99 4155,-4-112 1268,-2 16-47,6 179 0,-2-72-408,-6-147 1533,-16-74 2587,-6-38-2115,4 143-1326,-2-252-54,1 1-1,-1 0 1,1-1-1,0 1 1,0-1-1,0 1 1,0-1-1,1 1 1,-1-1-1,1 0 1,0 0-1,4 6 1,-6-8-183,1-1 0,-1 0 0,1 1 0,-1-1 0,1 0-1,-1 0 1,0 1 0,1-1 0,-1 0 0,1 0 0,-1 0 0,1 1 0,-1-1 0,1 0 0,0 0 0,-1 0 0,1 0 0,-1 0-1,1 0 1,-1 0 0,1 0 0,-1 0 0,1 0 0,-1 0 0,1-1 0,-1 1 0,1 0 0,-1 0 0,1 0 0,0-1 0,0-1 2,1 1 0,0-1 0,-1 1 0,1-1 1,-1 0-1,0 0 0,1 0 0,-1 0 1,0 0-1,0 0 0,1-4 0,5-16-16,-1-1 0,0-1 0,4-43 0,-8 42-24,2 1 0,1-1 0,12-38 0,30-81 4,-22 83 0,-13 29 0,2 0 0,29-50 0,-23 43 325,-16 30-663,0 1 0,0 0 0,0 0 0,8-9 0,-1 6-6488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5:5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24575,'1'35'0,"-1"1"0,0 1 0,-2-1 0,-12 57 0,5-38 0,8-42 0,-1-1 0,-1 0 0,1 0 0,-2-1 0,0 1 0,0-1 0,-7 13 0,4-8 24,0 1 0,1 0 0,0 0 1,-5 34-1,-8 25-1510,13-60-5340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1381 105 24575,'-2'0'0,"-1"-1"0,1 0 0,-1 0 0,1 0 0,-1 0 0,1-1 0,0 1 0,0-1 0,0 1 0,0-1 0,0 0 0,0 0 0,0 0 0,0 0 0,1 0 0,-1 0 0,1 0 0,-2-4 0,-20-20 0,14 22 0,0 0 0,0 1 0,0 0 0,0 0 0,0 1 0,0 1 0,0 0 0,-1 0 0,1 0 0,-1 1 0,-10 2 0,5-2 0,1 0 0,-1-1 0,-24-4 0,4-2 0,0 2 0,0 1 0,0 2 0,0 1 0,-52 6 0,74-3 0,0 1 0,0 0 0,0 1 0,-20 9 0,21-8 0,1 0 0,-1-1 0,0-1 0,0 0 0,-20 3 0,-50 6 0,58-7 0,-46 2 0,49-5 0,-1 1 0,-23 5 0,24-3 0,-1-2 0,-23 2 0,-257-6-1365,280 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24575,'29'-1'0,"-1"3"0,1 0 0,45 10 0,38 4 0,-36-6 0,-3 4 0,-37-6 0,0-2 0,50 2 0,-28-7-84,246 12-879,-38 1 1186,-51-3-2725,468 0 210,-422-13 6993,-252 2-4777,0 1-1,0 0 0,0 0 1,0 1-1,10 3 0,-3 1-6737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24575,'1'3'0,"-1"-1"0,1 1 0,-1-1 0,1 0 0,0 0 0,-1 1 0,1-1 0,1 0 0,-1 0 0,0 0 0,0 0 0,1 0 0,-1 0 0,1 0 0,0 0 0,-1-1 0,1 1 0,0-1 0,0 1 0,0-1 0,0 0 0,0 1 0,0-1 0,1 0 0,-1-1 0,0 1 0,0 0 0,1-1 0,-1 1 0,1-1 0,-1 0 0,3 1 0,14 1 0,0-1 0,0 0 0,22-3 0,-19 1 0,15-1 0,47-9 0,-50 5 0,63-2 0,-15 10 0,88-4 0,-102-10 0,-50 8 0,0 0 0,29-1 0,2 4-1365,-27 1-5461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2 24575,'-81'-2'0,"-90"4"0,139 4 0,1 2 0,0 1 0,0 1 0,1 1 0,-37 21 0,51-23 0,0 2 0,1 0 0,0 0 0,1 2 0,0 0 0,1 0 0,0 1 0,1 1 0,-14 23 0,-21 22 0,36-44 0,2 0 0,-1 0 0,2 1 0,0 1 0,2-1 0,-8 27 0,-8 21 0,17-50 0,0 1 0,1 0 0,1 0 0,0 1 0,2-1 0,-1 18 0,9 98 0,-4-118 0,1-1 0,1 1 0,0-1 0,0 0 0,2 0 0,0-1 0,0 1 0,9 10 0,1 4 0,-4-11 0,0 0 0,1-1 0,0 0 0,1-1 0,1-1 0,0 0 0,1-1 0,0-1 0,28 13 0,-19-8 0,1-2 0,1 0 0,0-2 0,1-1 0,0-2 0,1-1 0,45 7 0,-60-12 0,1 1 0,-1 0 0,20 9 0,-22-7 0,0-2 0,0 0 0,1 0 0,-1-1 0,16 1 0,60 1 0,124-11 0,-197 3 0,-1 0 0,1-1 0,-1-1 0,0 0 0,-1-1 0,1-1 0,-1 0 0,0-1 0,-1 0 0,0-1 0,0-1 0,16-15 0,-8 5 0,0-1 0,22-31 0,-28 33 0,-1-2 0,-1 0 0,-2-1 0,0-1 0,-1 0 0,-1-1 0,-2 1 0,9-41 0,-15 59 0,5-32 0,-2 0 0,-1-1 0,-2 1 0,-1 0 0,-7-44 0,2 49 0,-2 0 0,-1 1 0,-2-1 0,-25-56 0,22 58 0,5 11 0,-2 1 0,0-1 0,-1 1 0,-1 1 0,0 0 0,-1 1 0,-1 1 0,-1 0 0,-23-19 0,34 31 0,0 1 0,0-1 0,0 1 0,0 0 0,-1 0 0,1 1 0,-1-1 0,1 1 0,-1 0 0,0 0 0,1 0 0,-1 1 0,0-1 0,0 1 0,1 1 0,-1-1 0,0 0 0,1 1 0,-1 0 0,0 0 0,1 1 0,-1-1 0,1 1 0,-1 0 0,1 0 0,-5 4 0,-8 6 0,0 0 0,1 2 0,1-1 0,-24 29 0,12-14 0,-126 146 0,115-129 0,24-30 0,1 1 0,0 1 0,1 0 0,-13 25 0,-9 13 80,26-43-442,0 0 1,0 1 0,-8 21 0,10-18-6465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24575,'4'0'0,"2"-4"0,4-1 0,-5-1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24575,'-5'1'0,"-1"-1"0,0 0 0,0 1 0,1 0 0,-1 0 0,0 1 0,1 0 0,0 0 0,-1 0 0,1 0 0,0 1 0,0 0 0,0 0 0,0 0 0,1 1 0,-1 0 0,1 0 0,0 0 0,0 0 0,-5 8 0,6-8 0,1 0 0,0 1 0,0-1 0,0 1 0,1-1 0,-1 1 0,1-1 0,0 1 0,0 0 0,1-1 0,0 1 0,-1 0 0,2 0 0,-1-1 0,0 1 0,1 0 0,0 0 0,0-1 0,0 1 0,1-1 0,0 1 0,-1-1 0,2 0 0,-1 1 0,5 5 0,21 35 0,-19-28 0,1-1 0,1 1 0,1-2 0,0 0 0,0 0 0,2-1 0,0-1 0,23 18 0,78 55 0,-100-77 0,1-1 0,0-1 0,0 0 0,1-1 0,0 0 0,23 3 0,-20-5 0,0 2 0,-1 0 0,1 1 0,21 12 0,-17-7 0,1-1 0,26 8 0,-36-15 0,0 2 0,0-1 0,0 2 0,-1 0 0,0 1 0,-1 0 0,1 1 0,22 21 0,-25-18 0,0 2 0,-1-1 0,-1 1 0,0 1 0,8 19 0,3 4 0,-16-30 0,0 0 0,0 1 0,-1-1 0,-1 1 0,1 0 0,-1-1 0,-1 1 0,1 0 0,-2 1 0,1-1 0,-1 0 0,-1 0 0,1 0 0,-2 0 0,1 0 0,-1 0 0,0 0 0,-1-1 0,0 1 0,-1-1 0,0 1 0,0-1 0,0-1 0,-1 1 0,0 0 0,-1-1 0,0 0 0,0 0 0,0-1 0,-1 0 0,0 0 0,-8 5 0,-11 5 0,15-9 0,-1 0 0,1-1 0,-1 0 0,0-1 0,-21 6 0,11-5 0,1 2 0,-31 14 0,34-13 0,0-1 0,-1-1 0,-33 8 0,16-8-100,0-1-532,-57 17-1,77-17-6193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24575,'3'-1'0,"0"0"0,0 0 0,0 0 0,0 0 0,-1 0 0,1-1 0,0 0 0,-1 1 0,1-1 0,-1 0 0,4-4 0,18-11 0,-6 8 0,0 0 0,0-1 0,21-16 0,-29 18 0,6-1 0,1 0 0,0 1 0,34-12 0,-29 12 0,40-20 0,-45 20 0,0 0 0,0 1 0,21-5 0,-23 8 0,-1 0 0,0-1 0,0-1 0,0 0 0,-1-1 0,13-9 0,-1 0 0,1 0 0,54-22 0,18-10 0,10-7 0,-70 38 0,49-31 0,-44 26-1365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24575,'19'1'0,"-1"1"0,35 8 0,-33-5 0,-1-2 0,28 3 0,414-5 0,-220-3 0,-198 0 0,1-3 0,62-14 0,-61 10 0,1 2 0,48-2 0,-77 8-341,-1-1 0,0-1-1,24-7 1,-23 6-6485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24575,'3'0'0,"-1"0"0,1 1 0,-1 0 0,1 0 0,0 0 0,-1 0 0,1 0 0,-1 0 0,0 0 0,1 1 0,-1-1 0,0 1 0,0 0 0,0 0 0,0 0 0,0 0 0,-1 0 0,1 0 0,1 3 0,31 53 0,-23-36 0,-5-8 0,1 0 0,-2 0 0,0 1 0,-1 0 0,0-1 0,-1 1 0,2 29 0,-7 113 0,-1-65 0,3 511-1365,0-581-5461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24575,'1'5'0,"1"-1"0,-1 1 0,1-1 0,0 0 0,0 0 0,0 0 0,0 0 0,5 6 0,5 11 0,4 26 0,-14-39 0,0 0 0,0 0 0,1 0 0,0 0 0,1-1 0,-1 1 0,1-1 0,1 0 0,-1 0 0,7 7 0,-11-14 0,0 0 0,0 0 0,0 0 0,1 0 0,-1 0 0,0 0 0,0 0 0,0 0 0,0 0 0,0 0 0,0 1 0,0-1 0,1 0 0,-1 0 0,0 0 0,0 0 0,0 0 0,0 0 0,0 0 0,1 0 0,-1 0 0,0 0 0,0 0 0,0 0 0,0 0 0,0 0 0,1 0 0,-1-1 0,0 1 0,0 0 0,0 0 0,0 0 0,0 0 0,0 0 0,1 0 0,-1 0 0,0 0 0,0 0 0,0 0 0,0-1 0,0 1 0,0 0 0,0 0 0,0 0 0,0 0 0,0 0 0,0 0 0,1-1 0,-1 1 0,0 0 0,0 0 0,0 0 0,2-13 0,-4-11 0,2 23 0,0 0 0,0 0 0,-1 0 0,1 0 0,-1 0 0,1 0 0,0 0 0,-1 0 0,0 1 0,1-1 0,-1 0 0,1 0 0,-1 1 0,0-1 0,0 0 0,1 1 0,-1-1 0,0 0 0,0 1 0,0-1 0,0 1 0,1 0 0,-1-1 0,0 1 0,0 0 0,0-1 0,0 1 0,0 0 0,0 0 0,0 0 0,0 0 0,0 0 0,0 0 0,0 0 0,0 0 0,0 0 0,0 1 0,0-1 0,0 0 0,0 1 0,0-1 0,-1 1 0,0 0 0,0 0 0,-1 1 0,1-1 0,0 1 0,0-1 0,0 1 0,0 0 0,0 0 0,0 0 0,0 0 0,1 0 0,-1 0 0,1 1 0,-2 3 0,1-2 0,0 1 0,1 0 0,0 0 0,0 1 0,0-1 0,1 0 0,0 0 0,0 0 0,0 0 0,0 0 0,1 1 0,0-1 0,0 0 0,1 0 0,-1 0 0,1 0 0,0-1 0,0 1 0,0 0 0,1-1 0,0 0 0,0 1 0,0-1 0,0 0 0,1-1 0,7 7 0,-2-1 0,2-2 0,-1 1 0,1-1 0,0-1 0,0 0 0,1-1 0,0 0 0,0 0 0,23 4 0,29 15 0,-54-20 0,-1 0 0,1 0 0,0 0 0,0-1 0,0-1 0,17 3 0,-22-5 0,1 1 0,-1-1 0,0 0 0,1-1 0,-1 1 0,1-1 0,-1 0 0,1-1 0,-1 1 0,0-1 0,0 0 0,0 0 0,7-4 0,-10 4 0,0 0 0,0 0 0,0 0 0,0-1 0,0 1 0,-1 0 0,1-1 0,-1 0 0,0 1 0,1-1 0,-1 0 0,0 1 0,0-1 0,-1 0 0,1 0 0,-1 0 0,1 0 0,-1 0 0,0 1 0,0-1 0,0 0 0,-1 0 0,1 0 0,-1 0 0,1 0 0,-3-5 0,-3-22 0,-2 1 0,-1-1 0,-1 2 0,-1 0 0,-31-53 0,41 79 0,0 0 0,0 0 0,-1 0 0,1 0 0,-1 1 0,1-1 0,-1 0 0,0 1 0,0 0 0,1-1 0,-1 1 0,0 0 0,0 0 0,-1 0 0,1 0 0,0 0 0,0 0 0,0 1 0,0-1 0,-1 1 0,1 0 0,0-1 0,-1 1 0,1 0 0,0 0 0,0 1 0,-1-1 0,1 0 0,0 1 0,0-1 0,-3 2 0,-5 3 0,-1 0 0,2 0 0,-1 1 0,0 0 0,-10 11 0,-11 5 0,26-19-136,1-1-1,0 1 1,0 0-1,1 0 1,-1 0-1,1 1 1,-1-1-1,1 1 0,-3 4 1,-2 6-6690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24575,'3'0'0,"0"0"0,0 0 0,0 0 0,0 0 0,0 0 0,0 1 0,0 0 0,0-1 0,0 1 0,-1 0 0,1 0 0,0 1 0,0-1 0,-1 1 0,6 3 0,-8-4 0,1 1 0,0-1 0,0 1 0,-1 0 0,1-1 0,-1 1 0,1 0 0,-1-1 0,0 1 0,0 0 0,0 0 0,0-1 0,0 1 0,0 0 0,0 0 0,0-1 0,-1 1 0,1 0 0,-1 0 0,1-1 0,-1 1 0,0-1 0,1 1 0,-1 0 0,0-1 0,0 1 0,0-1 0,-2 2 0,-1 1 0,1 0 0,0 0 0,-1-1 0,0 0 0,0 1 0,0-1 0,0-1 0,0 1 0,0-1 0,-1 1 0,1-1 0,-6 1 0,4-1 0,0 1 0,1-1 0,0 1 0,-1 0 0,1 0 0,0 1 0,1 0 0,-8 6 0,5-3 0,-1 0 0,0 0 0,0-1 0,0 1 0,-12 5 0,11-8 0,1 2 0,0-1 0,0 1 0,1 0 0,0 1 0,-10 10 0,0 2 0,-1-1 0,0-1 0,-1-1 0,-31 21 0,-22 18 0,-59 45 0,41-41 0,87-57 0,0 0 0,0 1 0,0-1 0,0 1 0,1 0 0,-1 0 0,1 0 0,0 0 0,-1 1 0,2-1 0,-3 4 0,4-6 0,-1 0 0,1 0 0,0-1 0,0 1 0,0 0 0,0 0 0,0 0 0,0-1 0,0 1 0,0 0 0,0 0 0,1-1 0,-1 1 0,0 0 0,0 0 0,1-1 0,-1 1 0,0 0 0,1-1 0,-1 1 0,1 0 0,0 0 0,1 1 0,0-1 0,0 1 0,0-1 0,0 0 0,0 0 0,0 0 0,0 0 0,1 0 0,-1 0 0,5 0 0,220 65 0,-88-21 0,-40-10 0,118 33 0,-18-11 0,-178-52 0,5 1 0,0 1 0,45 18 0,-34-12-1365,-19-10-5461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2 24575,'-37'0'0,"21"-1"0,0 0 0,0 1 0,-1 1 0,1 1 0,0 0 0,0 1 0,0 1 0,1 0 0,-28 12 0,20-6 0,0-2 0,-1 0 0,-26 5 0,28-8 0,-1 2 0,1 0 0,-36 17 0,53-21 0,0 0 0,0 1 0,1 0 0,-1 0 0,1 0 0,0 0 0,0 1 0,1-1 0,-1 1 0,1 0 0,0 0 0,0 1 0,0-1 0,1 0 0,0 1 0,0 0 0,1-1 0,-1 1 0,1 0 0,0 0 0,1 0 0,0 0 0,-1 0 0,2 7 0,1 4 0,-1 0 0,2 0 0,1 0 0,0 0 0,1-1 0,0 1 0,10 18 0,12 24 0,-6-13 0,30 51 0,-42-81 0,-2-1 0,11 31 0,-16-36 0,1-1 0,1 1 0,-1-1 0,2 1 0,-1-1 0,1-1 0,1 1 0,-1-1 0,1 0 0,1 0 0,14 14 0,-12-15 0,0 1 0,0 0 0,12 16 0,-18-19 0,1 0 0,0 0 0,0 0 0,1-1 0,-1 0 0,1 0 0,0 0 0,0 0 0,0-1 0,0 0 0,1 0 0,-1 0 0,1-1 0,0 1 0,0-1 0,10 2 0,27-1 0,-1-2 0,74-6 0,-105 2 0,1 0 0,0-1 0,-1-1 0,0 1 0,0-2 0,0 0 0,-1 0 0,1 0 0,15-15 0,26-15 0,-14 12 0,-1-2 0,-1-2 0,-1-1 0,-1-1 0,-2-3 0,-2 0 0,-1-2 0,-1-1 0,-2-1 0,-2-1 0,34-70 0,-39 66 0,-2-1 0,-2-1 0,-1 0 0,12-82 0,-20 105 0,-5 21 0,-1 0 0,0 0 0,0 0 0,1 0 0,-1 0 0,0 0 0,0 0 0,1 0 0,-1 0 0,0 0 0,1 0 0,-1 0 0,0 0 0,0 0 0,1 0 0,-1 0 0,0 0 0,0 0 0,0 1 0,1-1 0,-1 0 0,0 0 0,0 0 0,0 0 0,1 0 0,-1 1 0,0-1 0,0 0 0,0 0 0,0 0 0,1 1 0,-1-1 0,0 0 0,0 0 0,0 1 0,0-1 0,0 0 0,0 0 0,0 1 0,12 37 0,-8 33 0,-6 84 0,2 53 0,12-123 0,-7-54 0,3 54 0,-6-14 0,0-30 0,-1 0 0,-3 0 0,-6 42 0,1-59 0,0-1 0,-2 1 0,-1-1 0,-15 26 0,-6 17 0,25-54 24,0-1 0,0 0 0,-1 0 0,-11 13 0,16-21-107,-1 0 1,1 0-1,-1 0 1,0 0-1,0 0 1,0-1-1,0 1 1,0-1-1,-1 0 1,1 0-1,-1 0 1,0-1-1,1 1 1,-1-1-1,0 1 1,0-1-1,-5 0 1,-4-2-6744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24575,'-2'8'0,"0"1"0,0 0 0,0 0 0,-1-1 0,-1 1 0,0-1 0,0 0 0,-8 12 0,-6 14 0,-8 21 0,-46 71 0,38-66 0,24-41 0,-1 0 0,0-1 0,-17 21 0,22-31 0,0 0 0,1 1 0,0 0 0,-8 18 0,10-18 0,-2 1 0,0-1 0,0 0 0,-10 14 0,7-12 0,0 0 0,1 1 0,1 0 0,0 1 0,-6 18 0,7-18 0,0 0 0,-1 0 0,0-1 0,-16 23 0,10-23-1365,-1-4-5461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24575,'-5'1'0,"0"1"0,0 1 0,0-1 0,1 1 0,-1 0 0,0 0 0,1 0 0,0 0 0,0 1 0,0 0 0,0 0 0,-4 6 0,1-3 0,-38 44 0,3 1 0,2 3 0,-48 84 0,-11 36 0,92-161 0,1 1 0,0 0 0,1 0 0,-7 31 0,-6 20 0,12-43 0,1 0 0,2 0 0,0 1 0,1 0 0,1-1 0,4 40 0,-1-5 0,-1-43 0,1 0 0,1-1 0,1 1 0,0-1 0,0 0 0,1 0 0,1 0 0,1-1 0,9 16 0,-1 0 0,-9-19 0,1 0 0,0-1 0,1 0 0,9 10 0,6 6 0,-18-19 0,0-1 0,1 0 0,-1 0 0,1-1 0,0 0 0,0 0 0,1 0 0,-1-1 0,1 0 0,0 0 0,0 0 0,0-1 0,13 3 0,-3-3 0,0 0 0,0-1 0,0 0 0,32-4 0,-47 3 4,1-1 0,-1 1 0,0-1 0,1 1 0,-1-1 0,0 0 0,1 0 0,-1 0 0,0 0 0,0 0-1,0 0 1,0-1 0,0 1 0,0-1 0,0 1 0,-1-1 0,1 0 0,0 0 0,-1 0 0,1 0 0,-1 0 0,0 0 0,0 0 0,0 0-1,0-1 1,0 1 0,1-4 0,0-4-201,0-1 0,-1 1 0,-1-1-1,1 1 1,-2-12 0,0 17-95,0-18-6534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24575,'3'1'0,"0"-1"0,0 1 0,1 0 0,-1 0 0,0 0 0,0 0 0,0 1 0,0-1 0,-1 1 0,1-1 0,0 1 0,0 0 0,-1 0 0,4 4 0,33 37 0,-29-30 0,10 10 0,-9-12 0,-1 1 0,0 0 0,-1 0 0,0 1 0,-1 1 0,-1-1 0,12 28 0,-10-11 0,-1 0 0,3 32 0,0-3 0,-6-33 0,-1 1 0,2 37 0,-5 28 0,-4 144 0,1-215 0,-2 0 0,0-1 0,-1 1 0,-1-1 0,0 0 0,-2-1 0,-1 0 0,0 0 0,-1-1 0,-23 32 0,32-54 0,0 1 0,0-1 0,0 1 0,0-1 0,1 1 0,-1-1 0,1 0 0,0 1 0,0-7 0,6-15 0,0 1 0,1-1 0,2 1 0,0 1 0,19-35 0,3-6 0,52-96 0,-13 29 0,-45 67 0,-18 43 0,2 0 0,11-21 0,-9 17 0,-1 0 0,0-1 0,9-46 0,-9 31 0,-5 7 0,-5 29 0,0 0 0,0 1 0,0-1 0,1 0 0,0 1 0,0-1 0,0 1 0,1-1 0,0 1 0,-1-1 0,5-5 0,-5 10 0,0 0 0,-1 0 0,1 1 0,-1-1 0,1 0 0,-1 1 0,1-1 0,-1 0 0,1 1 0,-1-1 0,1 1 0,-1-1 0,1 1 0,-1-1 0,0 1 0,1-1 0,-1 1 0,0-1 0,1 1 0,-1 0 0,0-1 0,0 1 0,0-1 0,0 1 0,1 0 0,-1-1 0,0 1 0,0 0 0,0-1 0,0 1 0,0 0 0,-1-1 0,1 2 0,4 27 0,-4-11 0,-2-1 0,1 0 0,-9 31 0,-2 37 0,-1 31 0,7-78 0,-1 59 0,6-48 0,0-10 0,7 66 0,-5-94 0,1 0 0,1-1 0,-1 1 0,2-1 0,-1 0 0,1 0 0,1 0 0,0-1 0,0 1 0,1-1 0,7 8 0,-9-13-80,0-1 0,0 0-1,1 0 1,-1 0 0,1 0-1,0-1 1,0 0 0,0 0-1,0 0 1,0 0 0,0-1 0,0 0-1,1 0 1,-1-1 0,0 1-1,11-2 1,5 2-6746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24575,'-2'130'0,"5"144"0,3-238 0,1 0 0,2 0 0,18 47 0,-6-18 0,-15-52 0,0-1 0,0 0 0,1 1 0,0-2 0,1 1 0,1-1 0,0-1 0,0 1 0,1-1 0,0-1 0,1 0 0,15 10 0,-5-8 0,0 0 0,0-2 0,1-1 0,0-1 0,0 0 0,36 4 0,-47-9 0,0-1 0,0 0 0,0-1 0,0 0 0,-1-1 0,1 0 0,0-1 0,-1 0 0,1-1 0,-1 0 0,1-1 0,-1 0 0,0 0 0,-1-1 0,1 0 0,-1-1 0,0 0 0,0-1 0,13-12 0,-9 5 0,0 0 0,-1-1 0,-1 0 0,0-1 0,-1 0 0,-1-1 0,0 0 0,-2 0 0,0-1 0,8-28 0,-1-2 0,-8 30 0,-1-1 0,0 1 0,-2-1 0,3-35 0,-5 38 0,0 2 0,0 0 0,-1 0 0,-1 0 0,0 0 0,0 0 0,-2 0 0,1 1 0,-2-1 0,0 1 0,-1 0 0,-7-17 0,5 18 0,-1-2 0,-1 0 0,0 0 0,-20-22 0,25 32 0,0 0 0,-1 1 0,0-1 0,1 1 0,-1 0 0,0 0 0,-1 0 0,1 1 0,0 0 0,-1 0 0,1 0 0,-1 1 0,1-1 0,-11 1 0,3 0 0,-1 2 0,1 0 0,-1 0 0,1 1 0,0 1 0,-1 0 0,1 1 0,0 1 0,1 0 0,-13 6 0,-16 11 0,-60 41 0,45-23 0,17-12 0,-1-2 0,-47 24 0,74-44-227,0 1-1,1 0 1,0 1-1,1 1 1,-12 10-1,10-6-6598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24575,'10'1'0,"0"1"0,-1 1 0,1 0 0,-1 0 0,0 1 0,0 0 0,0 1 0,9 6 0,-3-3 0,14 7 0,-1 1 0,-1 2 0,0 1 0,-2 0 0,0 2 0,-1 1 0,27 32 0,22 36 0,74 96 0,-114-137 0,-2 1 0,36 79 0,-55-102 0,-1 0 0,-2 1 0,-1 1 0,-1-1 0,-2 1 0,4 55 0,-6-58 0,0 0 0,1 0 0,12 34 0,-9-35 0,-1 0 0,-1 1 0,2 41 0,-6-8-43,2 33-248,-13 133 0,-1-174 108,-1 1 0,-3-2 1,-2 0-1,-30 60 0,-23 68-216,38-93-173,-44 84-1,-2 2-69,-82 178 691,-41 106-953,126-285 870,0-2 1536,55-118-468,12-33-515,1 0 1,1 0 0,-5 27-1,25-62-519,7-15 0,2-1-1365,-10 18-5461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1 24575,'-3'1'0,"1"1"0,-1-1 0,1 1 0,-1 0 0,1 0 0,0 0 0,0 0 0,0 0 0,0 1 0,0-1 0,0 1 0,1-1 0,-3 6 0,-9 10 0,-16 9 0,-1-2 0,-37 24 0,2-1 0,-97 60 0,103-72 0,-59 48 0,36-23 0,47-36 0,-53 48 0,63-48 0,0 1 0,2 1 0,-36 56 0,57-81 0,0 1 0,1-1 0,-1 1 0,1-1 0,0 1 0,0 0 0,0 0 0,0 0 0,0-1 0,1 1 0,-1 0 0,1 0 0,0 0 0,0 0 0,0 0 0,0 0 0,1 5 0,0-6 0,0 0 0,0 1 0,1-1 0,-1 0 0,0 0 0,1 0 0,0 0 0,-1-1 0,1 1 0,0 0 0,0-1 0,0 1 0,0-1 0,0 1 0,0-1 0,4 2 0,8 2 0,0-1 0,0 0 0,0-1 0,1-1 0,21 1 0,-32-2 0,5 1 0,0 1 0,1 0 0,-1 1 0,0 0 0,-1 0 0,1 1 0,-1 0 0,0 0 0,0 1 0,0 0 0,9 11 0,-5-7 0,0 0 0,0-1 0,19 11 0,155 83 0,14 6 0,-162-89 0,-2-1 0,54 21 0,-21-13 0,35 13 0,-18-7 0,-71-25 0,1-1 0,0-1 0,0-1 0,0 0 0,30 5 0,-44-10-80,0 0 0,0 0-1,-1 0 1,1 0 0,0 0-1,0-1 1,0 1 0,-1 0-1,1-1 1,0 1 0,-1-1 0,1 0-1,0 0 1,-1 0 0,1 0-1,1-1 1,7-8-6746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74 24575,'-6'1'0,"0"0"0,0 1 0,0-1 0,0 1 0,0 0 0,0 0 0,1 1 0,-1 0 0,-9 7 0,-21 8 0,26-13 0,0 0 0,0 0 0,1 1 0,-1 0 0,2 1 0,-1 0 0,1 1 0,0-1 0,0 1 0,1 1 0,0 0 0,0 0 0,1 0 0,0 0 0,-7 18 0,-3 11 0,2 2 0,-17 75 0,22-75 0,0 9 0,2 0 0,3 0 0,2 1 0,5 63 0,-1-13 0,0-74 0,1 0 0,1 0 0,1 0 0,2 0 0,18 48 0,-12-43 0,2-1 0,24 37 0,6 11 0,-27-46 0,2-2 0,1 0 0,1-2 0,2 0 0,0-1 0,2-2 0,1 0 0,37 25 0,-46-39 0,1-1 0,0-1 0,0 0 0,1-2 0,0 0 0,0-1 0,0-1 0,1-1 0,31 2 0,-47-5 0,-1-1 0,1 0 0,0 0 0,0 0 0,-1-1 0,1 0 0,0 0 0,-1 0 0,1 0 0,-1-1 0,1 1 0,-1-1 0,0 0 0,1-1 0,-1 1 0,0-1 0,-1 0 0,1 0 0,0 0 0,-1 0 0,0-1 0,1 1 0,-2-1 0,6-7 0,1-7 0,0 0 0,0 0 0,-2-1 0,8-32 0,3-4 0,-11 31 0,-1-1 0,-1 0 0,-1 0 0,-1 0 0,-1-27 0,0 14 0,8-44 0,4 2 0,-4-1 0,1-130 0,-12-322 0,1 516 0,-1 0 0,-1 0 0,-1 1 0,0-1 0,-1 1 0,-12-31 0,13 43 0,0 0 0,0 0 0,0 0 0,-1 0 0,1 0 0,-1 1 0,0 0 0,0-1 0,0 1 0,0 1 0,-1-1 0,1 1 0,-1-1 0,0 1 0,0 1 0,1-1 0,-1 1 0,0 0 0,0 0 0,-7-1 0,-14 0 0,0 1 0,-49 5 0,23-1 0,14-5-237,0-1 0,-45-9 0,66 9-417,-4 0-6172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13856 3801 24575,'-59'-3'-279,"-106"-20"0,100 12 46,-68-2 0,-533 10-1712,336 5 1271,316-2 674,-576 25 0,-90 71-2650,190-15 2650,478-79-45,-475 98 44,281-47-2509,-213 34 1483,361-76 984,43-9 43,-636 93 0,451-71 396,105-10 33,-107 2-1,-96 9-325,3 0-111,7-14 18,145-2 363,0-6 0,-148-17-1,103 1 304,125 12-449,0-4 1,-90-17-1,84 7-227,-1 2 0,0 4 0,-79-1 0,72 6 201,-89-16 0,-59-5 119,-111-2-826,70 3 531,126 14-25,-137-4 0,-381 15 0,584 2 587,-103 19 1,-45 2-700,156-22 112,21-2 0,0 2 0,-85 14 0,-129 26 527,86-18-19,-44-5-508,152-16 0,0 2 0,-69 16 0,-96 16-16,72-15 211,113-16 264,-65-1 0,67-4-98,-80 11-1,76-5 510,-61 1 0,-23 3-697,-66 15-158,147-20-15,0-2 0,-93-4 0,60-1 0,75 0 0,1 0 0,-1 0 0,1-1 0,-1 0 0,1 0 0,-1-1 0,1 1 0,0-2 0,0 1 0,-6-5 0,-66-50 0,65 48 0,4 2 0,1-1 0,0 1 0,0-2 0,1 1 0,0-1 0,1 0 0,0-1 0,0 0 0,1 0 0,1 0 0,0-1 0,0 0 0,1 0 0,-2-15 0,0-11 0,1 0 0,2 0 0,4-50 0,-4-47 0,-9 67 0,8 49 0,0 0 0,-1-26 0,4-540 0,3 284 0,-4 256-189,-10-53-1,6 52 7,-1-48-1,9-65 183,-4-115-15,-9 178 16,-2-23 0,9 77-53,-1-1 0,-2 1 0,-15-50-1,-11-62 457,-8-31-96,3 16-41,30 133-266,-1-1 0,-27-65 0,21 62 0,-18-70 0,-17-88 0,39 160 0,8 30 0,1 0 0,0 0 0,0-1 0,-1-15 0,3 23 0,0 1 0,0-1 0,0 0 0,0 1 0,1-1 0,-1 0 0,0 1 0,0-1 0,1 1 0,-1-1 0,0 1 0,1-1 0,-1 1 0,1-1 0,-1 1 0,1-1 0,-1 1 0,1-1 0,-1 1 0,1-1 0,-1 1 0,1 0 0,0 0 0,-1-1 0,1 1 0,-1 0 0,1 0 0,0 0 0,-1-1 0,1 1 0,0 0 0,-1 0 0,1 0 0,0 0 0,-1 0 0,1 0 0,0 0 0,-1 1 0,1-1 0,0 0 0,-1 0 0,2 1 0,32 9 0,-31-9 0,18 5 0,0 0 0,1-2 0,-1-1 0,1-1 0,37 0 0,-25-2 0,44 7 0,35 6-1454,1-6 0,148-9 0,-87 0 101,796-26-2488,41 8-1378,-42 3 3891,109-37 1228,523-39-80,-1264 64 180,926-59 0,-1060 81 15,1687-35 823,-1385 16-797,-9 0 1368,-363 28-984,114-3 1812,-56-23 1780,-113 14-3359,85-6 1281,3 0 1137,-89 6-2052,-52 6-887,-1-1-1,0-2 1,-1 0-1,25-12 1,13-3-116,-42 16-21,0 2 0,29-3 0,12-2 0,-25 3 0,44-2 0,22-3 0,18-6-1129,156-3 0,125 20-2509,-167 3 2750,-209-3 2019,-1 2 0,42 7-1,-55-7-753,-1 0 0,0 1 0,1 1 0,-1 0 0,0 0 0,-1 1-1,1 0 1,14 11 0,-18-10-377,-1 1 0,0 0 0,0 0 0,0 0 0,-1 1 0,0 0 0,0-1 0,3 12 0,10 19 0,24 45 0,27 47 0,17 31 0,-74-140 0,0 1 0,-2 0 0,-1 1 0,10 40 0,2 6 0,12 28-516,-5 1-1,-4 2 0,18 176 0,-31-100 517,12 140 0,24 427-2591,-47 1266 5521,0-1999-2642,0 0 0,0 0 0,-1 0 0,0 0 0,-6 15 0,8-26-288,0 1 0,0-1 0,0 1 0,0-1 0,0 1 0,0-1 0,0 1 0,0-1 0,0 1 0,0-1 0,0 1 0,-1-1 0,1 1 0,0-1 0,0 1 0,-1-1 0,1 1 0,0-1 0,-1 1 0,1 0 0,0-1 0,-1 1 0,1 0 0,-1-1 0,1 1 0,0 0 0,-1-1 0,1 1 0,-1 0 0,1 0 0,-1 0 0,1-1 0,-1 1 0,-30-9 0,-37 3 0,-339 8 0,362 2-1365,29 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1321 861 24575,'19'-53'0,"-18"47"0,0 0 0,0-1 0,-1 1 0,0-1 0,0 1 0,-1-1 0,0 1 0,0 0 0,0-1 0,-1 1 0,0 0 0,-5-11 0,-2 2 0,0-1 0,-1 1 0,-14-16 0,-22-33 0,20 32 0,-3-7 0,7-1 0,-2 1 0,-2 1 0,-53-60 0,-22-30 0,88 109 0,-2-1 0,-1 2 0,0 0 0,-1 1 0,-32-26 0,42 39 0,0 1 0,-1 0 0,0 0 0,0 0 0,0 1 0,0 0 0,0 0 0,0 1 0,0 0 0,-14 1 0,-84 6 0,35 6 0,47-7 0,1-1 0,-35 1 0,29-6 0,0 2 0,0 1 0,-46 10 0,55-9 24,1 0 0,-1-1 0,0-2-1,-20-1 1,22 0-321,-1 1 0,0 1 1,1 0-1,-25 6 0,27-2-6529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24575,'-10'-19'0,"10"18"0,0 1 0,0 0 0,-1 0 0,1-1 0,0 1 0,0 0 0,-1 0 0,1-1 0,0 1 0,0 0 0,-1 0 0,1 0 0,0 0 0,-1 0 0,1-1 0,0 1 0,0 0 0,-1 0 0,1 0 0,0 0 0,-1 0 0,1 0 0,0 0 0,-1 0 0,1 0 0,0 0 0,-1 0 0,1 0 0,0 1 0,-1-1 0,1 0 0,0 0 0,0 0 0,-1 0 0,1 0 0,0 1 0,-1-1 0,1 0 0,0 0 0,0 0 0,0 1 0,-1-1 0,1 0 0,0 0 0,0 1 0,0-1 0,-1 0 0,1 0 0,0 1 0,0-1 0,0 0 0,0 1 0,0-1 0,0 0 0,0 1 0,0-1 0,0 0 0,0 1 0,0-1 0,0 0 0,0 1 0,0 0 0,-4 32 1,1 0-1,1 0 1,5 54-1,0-5-94,-16 106-404,1-7 537,-1-8-39,1 11 0,10-7 0,6 191 0,19-191 0,-21-156 191,1 0-1,12 38 1,-4-15-212,-11-39-1344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2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24575,'4'0'0,"1"1"0,-1-1 0,1 1 0,-1 0 0,1 0 0,-1 0 0,0 1 0,1-1 0,-1 1 0,0 0 0,0 0 0,0 1 0,-1-1 0,1 1 0,-1 0 0,1 0 0,-1 0 0,0 0 0,0 1 0,0-1 0,2 5 0,6 9 0,-2 0 0,0 1 0,11 33 0,-15-34 0,2-1 0,17 31 0,-6-19 0,-12-17 0,0-1 0,1 0 0,0-1 0,16 18 0,-20-25 0,0 0 0,0 0 0,0 0 0,0 0 0,0 0 0,0-1 0,0 1 0,0-1 0,1 0 0,-1 0 0,1 0 0,-1-1 0,0 1 0,1-1 0,0 1 0,-1-1 0,1-1 0,-1 1 0,1 0 0,-1-1 0,5-1 0,20-6 0,0-1 0,-1-2 0,0 0 0,40-25 0,98-74 0,-104 67 0,15-10 0,-17 10 0,69-37 0,23-12 0,-120 72-73,-1 0 0,45-42 0,-42 34-1073,-21 19-5680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0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1312 4781 24575,'435'15'-1256,"225"-2"-6489,-406-16 6036,1138 19-3209,450-3 4267,-1128-16 547,2501 3 10633,-3186 1-9995,55 10-1,19 2 1526,-92-13-1907,0 1-1,0 0 1,0 1 0,-1 0-1,1 0 1,-1 1-1,1 1 1,9 4-1,-15-5-75,0-1 0,0 1 0,0 1-1,-1-1 1,0 1 0,0 0 0,0 0-1,0 0 1,0 0 0,-1 1 0,0-1 0,0 1-1,0 0 1,0 0 0,-1 0 0,0 0-1,2 6 1,-2-4-76,15 32 0,2-95 0,3 0 0,16-62 0,-28 91 0,1 1 0,24-44 0,-12 27 0,55-88 0,-6 11 0,-51 80 0,17-30 0,-3-2 0,45-136 0,-28 65 0,-25 6 0,-15 65 0,-7 43 0,-1-1 0,1-30 0,-6-393 0,-1 424 0,-1 0 0,-9-36 0,3 12 0,0 12 0,-18-54 0,2 5 0,20 72 0,2 0 0,-1 0 0,-1 0 0,0 0 0,-2 0 0,0 1 0,-1 0 0,-1 0 0,-18-26 0,16 27 0,0 0 0,1 0 0,-11-23 0,12 20 0,-1 0 0,-20-26 0,-157-203 0,44 86-434,74 88 300,50 55 134,-42-31 0,6 4 0,-53-44-841,-124-78 0,113 84 511,68 50 243,-2 2 0,-86-39 0,-123-34-1321,6 3 426,-55-19 951,220 89 34,-395-122-3,226 76 0,-79-5 0,-340-55-866,517 114 676,-40-9 207,-72-23-17,81 18 0,-58 3-754,84 14 1362,-270-26-524,64 11-84,-89-2 0,369 34 1104,-103-17-1,41 2-1499,-335 11 202,278 11 188,42-5 11,-186 5 296,228 9 1492,-48 1-749,122-10-1308,1 3 0,-69 15 0,4 0 505,68-14 142,1 3 0,-80 28 0,99-30-383,0-1 0,0-2 0,-45 4 0,34-5 0,-44 10 0,-234 74 0,226-60 0,21-3 390,-26 6 228,66-21-618,0 1 0,1 2 0,0 1 0,1 1 0,-39 27 0,-45 23 0,99-57 0,1 1 0,-1 1 0,2 0 0,0 1 0,-16 17 0,-10 8 0,21-21 0,9-9 0,1 1 0,0 1 0,0-1 0,0 1 0,1 1 0,0 0 0,1 0 0,-11 18 0,-55 102 0,64-105 0,0 1 0,2 0 0,0 0 0,2 0 0,-2 37 0,6 133 0,3-83 0,-5 27 0,5 154 0,2-254 0,2 1 0,13 44 0,2 4 0,15 64-488,91 234-1,-52-228-8,-24-53 500,81 146-3,83 61 1133,-177-258-1059,-12-23-24,1-2-1,1 0 1,2-2-1,49 34 1,-30-22-34,-22-19-16,2-2 0,-1 0 0,2-2 0,0-1 0,1-2 0,47 14 0,-10-1-148,-50-17 16,2-1 1,-1-1-1,1-1 0,31 5 0,100 12-58,-75-10 204,118 4 1,3-4-15,11 0 0,626-14-2180,-606-13 1529,7 1 291,61-5 586,-117-4 1869,-108 15-848,13-3-610,-78 9-765,-1-1 0,0 1-1,0-2 1,1 1 0,-2-1-1,1 0 1,0 0 0,-1-1 0,1 1-1,8-9 1,-4 1-6698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24575,'1'1'0,"0"1"0,-1 0 0,1-1 0,0 1 0,0-1 0,0 1 0,0-1 0,0 0 0,0 1 0,1-1 0,-1 0 0,0 0 0,1 0 0,-1 0 0,1 0 0,-1 0 0,4 1 0,28 14 0,-8-11 0,0 0 0,0-2 0,0-1 0,0-1 0,0-1 0,28-3 0,16 0 0,115 16-316,-10 0 26,-48-12 290,213-4 0,-307-1-10,1-1 0,35-11 0,-39 9 1,0 1 0,1 0 0,33 0 0,-34 4 237,50-11-1,-13 2-10,-47 8-490,0-1 0,0 0 0,-1-2 0,23-10 0,-26 10-6553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24575,'35'0'0,"0"-1"0,1 2 0,-1 1 0,61 12 0,-38-5 0,-46-8 0,1 0 0,-1 1 0,0 1 0,0 0 0,19 8 0,-1 1 0,0-2 0,1-1 0,0-2 0,45 6 0,-31-9-1365,-25-3-5461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730 284 24575,'-18'0'0,"-18"-1"0,0 2 0,1 1 0,-52 11 0,72-10 0,-1 1 0,1 1 0,0 0 0,-24 14 0,-16 8 0,29-14 0,0 0 0,2 1 0,-32 24 0,39-25 0,1 1 0,0 1 0,1 0 0,0 1 0,1 0 0,1 1 0,1 1 0,-16 31 0,-4 15 0,24-50 0,1 0 0,0 1 0,1-1 0,0 1 0,1 1 0,1-1 0,0 1 0,-2 26 0,8 209 0,0-241 0,1 0 0,0 0 0,1 0 0,0 0 0,1 0 0,0-1 0,0 0 0,1 0 0,0 0 0,8 9 0,15 23 0,-18-27 0,1-1 0,0 0 0,1-1 0,0-1 0,1 0 0,0-1 0,1 0 0,0-1 0,1-1 0,-1 0 0,34 11 0,-16-10 0,0-2 0,0-1 0,55 4 0,103-8 0,-109-3 0,-59-1-24,1 0 0,0-1 0,-1-2 0,0 0 0,0-1 0,42-19-1,-26 7-159,-1-1 0,70-48 0,65-70 184,-138 106 0,-1-1 0,-1-2 0,-2-1 0,-1-2 0,-2 0 0,39-71 0,-62 98 53,4-3 8,-1-1-1,0 0 1,-1-1 0,-1 0 0,0 0-1,-1-1 1,-1 1 0,0-1 0,-1 0-1,1-27 1,-3-13-61,1 30 0,-1 0 0,-1 0 0,-2 0 0,0 1 0,-10-42 0,1 43 0,0 0 0,-2 1 0,0 1 0,-28-34 0,24 31 0,4 9 0,0-1 0,-1 2 0,0 0 0,-2 1 0,1 0 0,-2 1 0,0 1 0,0 1 0,-1 0 0,0 2 0,-31-13 0,20 17 0,0 0 0,-1 2 0,1 2 0,-1 0 0,0 2 0,-35 6 0,55-5 0,0 0 0,0 1 0,0 0 0,0 1 0,1 0 0,-1 0 0,1 1 0,0 1 0,0-1 0,-13 13 0,-10 10 0,-35 38 0,57-56 0,-260 323 0,245-300 0,-16 29 0,-55 109 0,58-100 0,29-50 0,0 0 0,-11 41 0,-9 24 0,22-77 120,7-9-165,0 0 0,0 0 0,0 0 0,0 0 0,0 0 0,0 0 0,0 0 0,0-1 0,0 1 0,0 0 0,0 0 0,0 0 0,0 0 0,0 0 0,0 0 0,0 0 0,0 0 0,-1 0 0,1 0 0,0 0 0,0 0 0,0 0 0,0 0 0,0 0 0,0 0 0,0-1 0,0 1 0,0 0 0,0 0 0,0 0 0,0 0 0,-1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0 24575,'-1'4'0,"-1"0"0,1 0 0,-1-1 0,0 1 0,-1-1 0,1 1 0,-1-1 0,1 0 0,-1 0 0,0 0 0,0 0 0,0-1 0,0 1 0,-1-1 0,1 0 0,-7 3 0,-10 10 0,-106 91 0,-156 101 0,166-119 0,5-4 0,70-55 0,-55 55 0,31-27 0,42-38 0,1 1 0,1 1 0,0 1 0,2 1 0,-32 48 0,51-70 0,0 0 0,-1 0 0,1-1 0,0 1 0,0 0 0,-1 0 0,1 0 0,0-1 0,0 1 0,0 0 0,0 0 0,0 0 0,0 0 0,0 0 0,0-1 0,0 1 0,1 0 0,-1 0 0,0 0 0,0-1 0,1 1 0,-1 0 0,0 0 0,1 0 0,-1-1 0,1 1 0,-1 0 0,1-1 0,0 1 0,-1-1 0,1 1 0,0-1 0,-1 1 0,1-1 0,0 1 0,-1-1 0,1 1 0,0-1 0,0 0 0,0 1 0,-1-1 0,1 0 0,0 0 0,0 0 0,0 0 0,0 1 0,-1-1 0,1 0 0,1-1 0,50 5 0,-46-4 0,55-3 0,32 0 0,-84 4 0,-1-1 0,1 2 0,-1-1 0,0 1 0,0 0 0,1 1 0,-1 0 0,11 6 0,-7-3 4,1-1 1,1 0-1,-1-1 0,1 0 0,-1-1 0,17 1 0,42 12-682,136 35 587,-38-11-427,326 90 422,-401-103 96,97 22 0,-100-28 290,-37-7-557,0-3 1,104 8-1,-137-19-6060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3 24575,'-97'-2'0,"-109"4"0,190 1 0,0 1 0,0 0 0,0 1 0,-27 13 0,-1 0 0,12-5 0,0 2 0,2 2 0,-1 0 0,2 2 0,-51 43 0,66-49 0,1 1 0,1 0 0,1 1 0,0 0 0,-10 17 0,-41 85 0,59-112 0,-16 34 0,2 0 0,1 2 0,2 0 0,-11 55 0,20-50 0,2 1 0,5 76 0,0-33 0,-2-83 0,1 0 0,0 1 0,0-1 0,0 0 0,1 0 0,0-1 0,1 1 0,-1 0 0,1-1 0,1 1 0,5 8 0,5 4 0,0-1 0,22 20 0,-27-29 0,-3-3 0,0-1 0,0 0 0,1 0 0,0-1 0,0 1 0,1-1 0,-1-1 0,1 0 0,0 0 0,-1 0 0,1-1 0,1 0 0,14 1 0,10-1 0,0-1 0,41-4 0,-4 0 0,-63 3 0,1 1 0,-1-1 0,1 0 0,-1-1 0,0 0 0,1 0 0,-1-1 0,0 1 0,0-2 0,0 1 0,0-1 0,0 0 0,-1 0 0,1-1 0,-1 0 0,0 0 0,9-8 0,5-6 0,40-26 0,-42 32 0,-1 0 0,0-2 0,28-28 0,8-16 0,-28 32 0,-1-2 0,22-31 0,-30 31 0,-1 0 0,14-34 0,-16 31 0,3-4 0,49-121 0,-60 142 0,1 0 0,1 1 0,0-1 0,1 2 0,0-1 0,15-16 0,-22 28 0,0 0 0,-1 1 0,1-1 0,0 0 0,0 1 0,0-1 0,0 1 0,0-1 0,0 1 0,0-1 0,0 1 0,0 0 0,0-1 0,0 1 0,0 0 0,0 0 0,1 0 0,-1 0 0,0 0 0,0 0 0,0 0 0,0 0 0,0 0 0,0 1 0,0-1 0,0 0 0,0 1 0,0-1 0,0 1 0,0-1 0,0 1 0,0-1 0,0 1 0,0 0 0,0-1 0,-1 1 0,1 0 0,0 0 0,-1 0 0,2 1 0,32 46 0,-25-33 0,6 9 0,-1 1 0,-2 1 0,13 36 0,18 36 0,-32-76 0,-2 1 0,0-1 0,-2 1 0,0 1 0,-2-1 0,0 1 0,1 24 0,-3 173 0,-5-121 0,1-85 0,0 1 0,-1-1 0,-1 0 0,-1 0 0,0 0 0,-10 25 0,-47 83 0,54-111 0,-5 8 0,-1-1 0,-1 0 0,-23 23 0,19-21 0,-28 39 0,9-4 0,-75 90 0,92-124 0,0-1 0,-2-1 0,-1-1 0,0 0 0,-1-2 0,-37 20 0,61-37 0,-1 0 0,1 1 0,-1-1 0,1 1 0,0-1 0,-1 0 0,1 1 0,-1-1 0,0 0 0,1 0 0,-1 1 0,1-1 0,-1 0 0,1 0 0,-1 0 0,1 0 0,-1 0 0,0 0 0,1 0 0,-1 0 0,1 0 0,-1 0 0,0 0 0,1 0 0,-1 0 0,1 0 0,-1 0 0,1-1 0,-1 1 0,1 0 0,-1 0 0,0-1 0,1 1 0,0 0 0,-1-1 0,1 1 0,-1-1 0,1 1 0,-1 0 0,1-1 0,0 1 0,-1-1 0,1 1 0,0-1 0,-1 1 0,1-1 0,0 1 0,0-1 0,0 0 0,0 1 0,-1-1 0,1 1 0,0-1 0,0 0 0,0 1 0,0-1 0,0 1 0,0-1 0,0 1 0,1-1 0,-1 0 0,0 0 0,11-49 0,-7 36 0,-3 9 0,1-9 0,1-1 0,0 0 0,1 1 0,0 0 0,1 0 0,1 0 0,0 0 0,1 1 0,0 0 0,14-18 0,14-14-1365,-20 23-5461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24575,'-2'27'0,"-2"0"0,0-1 0,-2 1 0,-1-1 0,-1-1 0,-1 1 0,-24 45 0,-20 60 0,32-67 0,-44 163 0,44-139 0,8-35 0,2 0 0,2 1 0,-3 59 0,0 19 0,0 6 0,11-109 0,1 12 0,7 69 0,-5-97 0,1 1 0,0 0 0,1-1 0,1 0 0,0 0 0,0 0 0,2 0 0,13 20 0,-15-27 0,0-1 0,0 1 0,1-2 0,-1 1 0,1-1 0,0 1 0,1-2 0,-1 1 0,1-1 0,-1 0 0,1 0 0,0-1 0,0 0 0,0 0 0,1 0 0,-1-1 0,10 0 0,12 1 0,0-1 0,57-7 0,-80 6 0,1-2 0,0 1 0,0-1 0,-1 0 0,1 0 0,-1-1 0,0 1 0,0-2 0,0 1 0,0-1 0,0 0 0,-1 0 0,1 0 0,-1-1 0,0 1 0,-1-1 0,9-11 0,-3 5 0,21-21-109,-22 24 12,0 0 1,-1-1-1,0 0 0,0 0 1,-1-1-1,0 0 1,0 0-1,-1-1 0,-1 1 1,0-1-1,0-1 1,4-17-1,-6 11-6729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24575,'2'-5'0,"0"0"0,1 1 0,-1-1 0,1 1 0,-1-1 0,1 1 0,1 0 0,-1 0 0,1 0 0,-1 1 0,1-1 0,5-2 0,2-5 0,2-3 0,-6 5 0,1 1 0,0-1 0,1 1 0,0 1 0,0 0 0,0 0 0,1 0 0,0 2 0,0-1 0,18-6 0,-26 12 0,-1-1 0,1 1 0,-1 0 0,1 0 0,-1 0 0,1 0 0,-1 1 0,1-1 0,-1 0 0,1 1 0,-1-1 0,1 1 0,-1-1 0,0 1 0,1 0 0,-1-1 0,0 1 0,1 0 0,-1 0 0,0 0 0,0 0 0,0 0 0,0 0 0,0 0 0,0 1 0,0-1 0,0 0 0,0 0 0,-1 1 0,1-1 0,0 1 0,-1-1 0,0 1 0,1-1 0,-1 1 0,0-1 0,1 1 0,-1-1 0,0 3 0,2 11 0,-1 0 0,0 0 0,-2 19 0,1-10 0,22 136 0,-21-104 0,2-7 0,-2 0 0,-3 0 0,-11 73 0,-29 26 0,32-109 0,-5 27 0,14-63 0,1 0 0,0 0 0,0-1 0,0 1 0,0 0 0,0 0 0,1 0 0,-1-1 0,1 1 0,0 0 0,0 0 0,0-1 0,0 1 0,0-1 0,0 1 0,1-1 0,-1 1 0,4 2 0,-5-4 0,1 0 0,0-1 0,0 1 0,-1-1 0,1 1 0,0-1 0,0 0 0,0 1 0,0-1 0,0 0 0,0 0 0,-1 0 0,1 1 0,0-1 0,0 0 0,0 0 0,0 0 0,0 0 0,0-1 0,0 1 0,0 0 0,0 0 0,0 0 0,0-1 0,-1 1 0,1-1 0,0 1 0,0 0 0,0-1 0,-1 1 0,1-1 0,0 0 0,0 1 0,-1-1 0,1 0 0,-1 1 0,1-1 0,0 0 0,-1 0 0,1-1 0,24-38 0,-21 33 0,16-30 0,-5 7 0,2 1 0,40-53 0,39-51 0,-56 74 0,14-36 0,-22 36 0,121-208 0,-153 266 0,12-16 0,-1-1 0,0-1 0,-2 1 0,0-2 0,7-24 0,-17 62 0,0 1 0,2 34 0,1-3 0,-4 45 0,4 138 0,23-68 0,-13-63 0,-6-66 0,2 42 0,-6-53 0,1 0 0,1 0 0,1-1 0,1 0 0,15 36 0,-19-55 0,1-1 0,-1 0 0,1 1 0,0-1 0,0-1 0,0 1 0,0 0 0,1-1 0,0 1 0,-1-1 0,1 0 0,0-1 0,1 1 0,-1-1 0,0 1 0,1-1 0,-1-1 0,1 1 0,0-1 0,0 1 0,-1-1 0,8 0 0,-6 0 0,0 0 0,0-1 0,0 0 0,-1 0 0,1-1 0,0 0 0,0 0 0,-1 0 0,1 0 0,0-1 0,-1 0 0,0 0 0,1-1 0,-1 1 0,0-1 0,0 0 0,0-1 0,7-5 0,4-9-1365,-1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9:5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1729 456 24575,'0'-8'0,"0"-7"0,0-1 0,-1 0 0,-6-27 0,6 38 0,0 0 0,-1 1 0,0-1 0,0 1 0,0-1 0,0 1 0,-1 0 0,0-1 0,0 1 0,0 1 0,0-1 0,-1 0 0,1 1 0,-1 0 0,0 0 0,-5-3 0,-42-32 0,38 27 0,-1 1 0,0 0 0,-28-14 0,-108-53 0,111 59 0,-1 1 0,0 3 0,-1 1 0,-85-15 0,69 18 0,30 4 0,1 2 0,-41-2 0,-2 5 0,-113 4 0,162 1 0,0 0 0,1 2 0,0 0 0,-34 16 0,8-3 0,10-5 0,0 1 0,2 1 0,-42 27 0,-101 60 0,131-79-32,36-20-89,1-1 0,0 1-1,1 1 1,-1 0 0,1 0 0,0 0 0,0 1 0,1 0-1,-1 0 1,-8 12 0,7-5-6705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32 24575,'-3'0'0,"0"1"0,0-1 0,0 1 0,0 0 0,0 0 0,0 0 0,1 0 0,-1 0 0,0 0 0,0 1 0,1 0 0,-1-1 0,1 1 0,-1 0 0,1 0 0,0 1 0,-4 3 0,-33 53 0,10-13 0,5-16 0,2 1 0,2 1 0,-30 61 0,41-71 0,1 1 0,1-1 0,-6 42 0,7-36 0,-17 54 0,16-60 0,1-1 0,1 1 0,1 1 0,0-1 0,1 27 0,2 0 0,7 65 0,-5-102 0,0 0 0,1 1 0,0-1 0,1 0 0,1 0 0,0 0 0,0-1 0,1 1 0,1-1 0,0 0 0,0 0 0,1-1 0,1 0 0,-1 0 0,2-1 0,-1 0 0,1 0 0,1-1 0,-1 0 0,1-1 0,1 0 0,15 8 0,-3-4 0,0-1 0,1-1 0,0-2 0,37 8 0,-51-13 0,0-1 0,0 0 0,0-1 0,0 0 0,0-1 0,0 0 0,0 0 0,0-1 0,0-1 0,-1 0 0,1 0 0,-1 0 0,1-1 0,9-7 0,0-1 0,-1 0 0,0-1 0,-1-2 0,-1 1 0,-1-2 0,0 0 0,0-1 0,-2 0 0,0-1 0,-1-1 0,17-36 0,-17 27 0,-2 0 0,-1 0 0,-1-1 0,-1 0 0,-2 0 0,-1-1 0,-1 0 0,-1-37 0,-2 41 0,-1 1 0,-1-1 0,-2 1 0,0-1 0,-2 1 0,-13-39 0,12 46 0,-15-40 0,-38-70 0,48 106 0,-5-10 0,-2 1 0,-23-30 0,23 35 0,17 22 0,-1 0 0,1-1 0,-1 2 0,0-1 0,0 0 0,0 0 0,-1 1 0,1 0 0,-1 0 0,0 0 0,0 0 0,0 0 0,0 1 0,0 0 0,-1 0 0,1 0 0,-1 0 0,1 1 0,-1-1 0,0 1 0,1 0 0,-8 0 0,11 1 0,-29-2 0,0 1 0,-34 3 0,56-1 0,0 0 0,0 0 0,0 1 0,0 0 0,0 0 0,1 1 0,-1 0 0,1 0 0,0 1 0,0 0 0,0 0 0,1 1 0,-8 6 0,1 1-1365,1-2-5461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24575,'-3'2'0,"-1"1"0,1-1 0,-1 0 0,1 1 0,0 0 0,0-1 0,0 1 0,0 0 0,0 1 0,1-1 0,-1 1 0,1-1 0,-3 7 0,-5 5 0,0-2 0,1 1 0,-13 28 0,15-28 0,0-2 0,0 1 0,-1-1 0,-12 15 0,0-1 0,0 1 0,2 1 0,-22 46 0,26-46 0,0 0 0,-18 59 0,23-59 0,-1 0 0,-21 40 0,26-57 19,0 0 0,1 0 0,0 1 0,-3 15 0,-4 14-1479,5-25-5366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24575,'2'0'0,"1"1"0,-1 0 0,0 0 0,1 0 0,-1 0 0,0 0 0,0 1 0,0-1 0,0 1 0,0-1 0,0 1 0,0 0 0,2 3 0,23 28 0,-26-31 0,92 118 0,-86-109 0,1 1 0,-2 0 0,1 1 0,-2 0 0,0 0 0,0 0 0,-1 0 0,3 23 0,-2-16 0,0 1 0,14 31 0,-12-38 0,-1 0 0,0 0 0,-1 1 0,0 0 0,-1 0 0,-1 0 0,0 0 0,-1 1 0,0 24 0,-1 68 0,-5 122 0,0-202 0,-2 0 0,-1 0 0,-1-1 0,-1 0 0,-1-1 0,-2 0 0,-19 33 0,-17 40 0,31-67 0,-1 0 0,-1-2 0,-2 0 0,-48 52 0,-6 11 0,61-75 0,-5 7 0,1 0 0,-15 30 0,-6 0 0,4-8 0,30-39 0,2-4 0,1 0 0,0 0 0,-1 0 0,1 0 0,1 1 0,-1-1 0,-1 8 0,3-11 0,0 0 0,0 0 0,0 1 0,1-1 0,-1 0 0,0 0 0,1 0 0,-1 0 0,1 0 0,-1 0 0,1 0 0,-1 0 0,1 0 0,0 0 0,0 0 0,-1 0 0,1-1 0,0 1 0,0 0 0,0 0 0,0-1 0,0 1 0,0-1 0,0 1 0,0-1 0,0 1 0,0-1 0,0 0 0,0 1 0,1-1 0,-1 0 0,0 0 0,0 0 0,0 0 0,0 0 0,3 0 0,4 0-85,1 0 0,-1-1-1,1 0 1,0-1 0,-1 1-1,0-2 1,1 1 0,-1-1-1,0 0 1,0-1 0,-1 0-1,1 0 1,-1-1 0,0 0-1,10-8 1,-1 1-6741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1544 1 24575,'-8'0'0,"1"1"0,-1 0 0,1 0 0,-1 1 0,1 0 0,0 1 0,0-1 0,0 1 0,0 1 0,0-1 0,-7 6 0,-9 7 0,-36 34 0,15-12 0,27-26 0,0-1 0,-1 0 0,-33 13 0,7-2 0,25-11 0,0 2 0,1 0 0,1 1 0,1 1 0,-19 20 0,13-12 0,-39 30 0,-130 77-174,8-14-655,18-13 353,58-33 718,-51 37 534,132-87-661,0 1 0,2 2 1,-36 41-1,56-60-115,1 1 0,-1 0 0,1 0 0,0 0 0,0 1 0,0-1 0,-2 9 0,5-12 0,-1-1 0,1 0 0,0 0 0,0 1 0,0-1 0,0 0 0,0 0 0,0 1 0,1-1 0,-1 0 0,0 0 0,1 1 0,-1-1 0,1 0 0,-1 0 0,1 0 0,-1 0 0,1 1 0,0-1 0,0 0 0,-1 0 0,1 0 0,0-1 0,0 1 0,0 0 0,0 0 0,0 0 0,0-1 0,0 1 0,0 0 0,1-1 0,-1 1 0,0-1 0,0 0 0,0 1 0,1-1 0,-1 0 0,0 0 0,1 0 0,-1 1 0,2-2 0,14 4 0,0-2 0,0 0 0,22-2 0,-24 0 0,0 0 0,0 2 0,0 0 0,30 5 0,67 16 0,-75-17 0,65 19 0,-61-13 0,1-2 0,47 4 0,-75-11 0,135 25 0,30 3 0,-144-24 0,0 1 0,0 2 0,-1 1 0,0 2 0,42 21 0,-73-31-105,1-1 0,-1 1 0,1 0 0,-1 0 0,0 0 0,0 0 0,0 0 0,0 1 0,-1-1 0,1 1 0,0 0 0,2 4 0,2 7-6721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24575,'2'26'0,"0"0"0,9 35 0,0 1 0,14 90 0,-14-93 0,-6-33 0,-1 1 0,2 37 0,-8 515 0,1-560 0,-1 1 0,-7 31 0,-4 35 0,11-46 0,-2 0 0,-2-1 0,-2 1 0,-12 38 0,15-43-54,-4 11 207,9-44-223,-1 0 0,0 0 1,0-1-1,0 1 0,0 0 0,0-1 1,0 1-1,0-1 0,0 1 1,-1-1-1,1 0 0,-1 1 1,1-1-1,-1 0 0,0 0 0,1 0 1,-1 0-1,0 0 0,1 0 1,-4 0-1,-9 2-6756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0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1209 1 24575,'-22'1'0,"0"2"0,0 1 0,0 0 0,-36 13 0,26-4 0,0 2 0,0 1 0,-44 31 0,16-10 0,-75 49 0,27-24 0,-1 1 0,57-28 0,-1 1 0,-66 57 0,86-62 0,2 1 0,0 1 0,3 2 0,-30 46 0,48-66 0,0 1 0,2 0 0,0 1 0,0-1 0,2 2 0,0-1 0,1 1 0,1 0 0,1 0 0,0 0 0,2 0 0,0 0 0,1 21 0,1-34 0,1 1 0,0-1 0,0 0 0,0 0 0,1 0 0,-1 0 0,1 0 0,0-1 0,0 1 0,1-1 0,0 0 0,-1 0 0,1 0 0,1 0 0,-1-1 0,0 1 0,1-1 0,9 5 0,7 3 0,1 0 0,44 14 0,-41-18 0,47 7 0,-9-3 0,-22-4 0,1-3 0,0-1 0,76-6 0,-28 1 0,-74 2 0,-1-2 0,1 0 0,0 0 0,-1-1 0,1-1 0,-1-1 0,23-10 0,-10 2 0,-1-2 0,49-35 0,-69 43 0,0 0 0,0 0 0,-1-1 0,0 1 0,-1-2 0,0 1 0,0 0 0,-1-1 0,6-15 0,24-40 0,-28 54 0,0 0 0,-1 0 0,-1 0 0,1-1 0,-2 0 0,0 0 0,0 0 0,-1 0 0,0-1 0,1-19 0,-3-8 0,-6-69 0,3 90 0,0 0 0,-2 0 0,0 0 0,0 1 0,-2 0 0,0 0 0,-16-27 0,23 43 0,0 1 0,0 0 0,0-1 0,0 1 0,0 0 0,-1-1 0,1 1 0,0 0 0,0-1 0,0 1 0,0 0 0,-1-1 0,1 1 0,0 0 0,0 0 0,0-1 0,-1 1 0,1 0 0,0 0 0,0 0 0,-1-1 0,1 1 0,0 0 0,-1 0 0,1 0 0,0 0 0,-1-1 0,1 1 0,0 0 0,-1 0 0,1 0 0,0 0 0,-1 0 0,1 0 0,0 0 0,-1 0 0,1 0 0,0 0 0,-1 0 0,1 0 0,0 0 0,-1 0 0,1 1 0,-5 17 0,7 27 0,17 11-24,2 0-1,2-2 1,57 94-1,-33-61-797,83 143 388,76 157-503,-156-282 937,32 83 0,-48-93 0,-5-19 0,22 101 0,-28-94-153,-15-56 73,-1 1-1,0 0 1,1 28 0,5 68 105,-5-63 244,-3-1 0,-4 112 1,-2-164-201,-1-1 0,0 1 0,-1-1 0,0 1 0,0-1 0,0 0 0,-1 0 0,0-1 0,0 1 0,-1-1 0,0 0 0,0 0 0,-7 7 0,-4 2 173,0-1-1,-1-1 1,-30 19-1,29-24-241,1-1 0,-1-1 0,0-1 0,-1 0 0,1-1 0,-1-1 0,-19 0 0,-4 3 0,26-4 0,-1 1 0,1-2 0,-1 0 0,1-1 0,-1-1 0,1-1 0,-1 0 0,1-1 0,0 0 0,0-2 0,0 0 0,1 0 0,-1-2 0,1 0 0,1 0 0,-1-2 0,1 1 0,1-2 0,0 0 0,0-1 0,-16-17 0,21 18 0,0 0 0,0-1 0,1 0 0,0 0 0,1 0 0,1-1 0,0 0 0,-6-21 0,0-6 0,-7-59 0,7 46 314,-1-22-1993,11 53-5147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0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24575,'20'53'0,"-14"-4"0,-2 0 0,-2 0 0,-5 52 0,0 2 0,3 147-1365,0-228-5461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0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24575,'-2'21'0,"-1"0"0,-1 0 0,-1 0 0,0-1 0,-2 0 0,0 0 0,-2 0 0,-10 18 0,-25 66 0,4 3-172,-72 135-1,-15 35-74,119-252 247,1 0 0,-6 46 0,-3 13 0,5-26 99,3 0 0,2 0 0,3 1 1,5 75-1,0-33-30,0-64-62,2-1 1,2 0-1,14 52 1,-6-30-11,0-10 3,2-1 0,2-1 0,24 44 0,-19-47 0,2-2 0,49 63 0,-68-97 10,0-1 0,1 0 0,0-1 0,0 1 0,0-1 0,0-1 0,1 1 0,0-1 0,0-1 0,0 1 0,15 3 0,3 0-505,1-2 0,40 5 0,-48-9-6331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0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24575,'1'-4'0,"1"0"0,-1 1 0,1-1 0,0 1 0,0-1 0,0 1 0,0 0 0,0 0 0,1 0 0,-1 0 0,1 0 0,0 1 0,5-4 0,12-15 0,-10 6 0,1 0 0,1 0 0,0 1 0,1 0 0,1 2 0,26-21 0,26-23 0,-56 46 0,0 1 0,0 0 0,1 0 0,1 1 0,-1 0 0,1 1 0,0 0 0,24-8 0,19-7 0,26-8 0,-75 29 0,-1 0 0,1 0 0,0 0 0,-1 0 0,1 1 0,0 0 0,-1 1 0,1-1 0,0 1 0,-1 0 0,1 0 0,6 3 0,-9-3 0,-1 1 0,1-1 0,-1 1 0,0-1 0,0 1 0,0 0 0,0 0 0,0 0 0,0 0 0,-1 0 0,1 0 0,-1 1 0,1-1 0,-1 1 0,0-1 0,0 1 0,0-1 0,0 1 0,0-1 0,-1 1 0,1 0 0,-1 4 0,2 9 0,-2 0 0,-2 30 0,1-7 0,12 45 0,-6-61 0,-2 0 0,1 25 0,-5 256 0,1-315 0,-1-18 0,1-1 0,1 1 0,2 0 0,1 0 0,1 0 0,1 0 0,11-28 0,-2 14 0,13-70 0,-14 51 0,-9 42 0,0-5 0,2 1 0,0 0 0,2 0 0,0 0 0,14-22 0,-9 12 0,-13 29 0,1 0 0,0 0 0,0 0 0,1 0 0,-1 1 0,1-1 0,5-6 0,-7 12 0,0-1 0,0 1 0,0 0 0,0 0 0,-1-1 0,1 1 0,0 0 0,0 0 0,0 0 0,-1 0 0,1 0 0,-1 0 0,1 0 0,0 0 0,-1 0 0,0 1 0,1-1 0,-1 0 0,1 2 0,9 29 0,1 20 0,-8-32 0,1-1 0,0 0 0,2 0 0,8 18 0,-9-21 0,0 0 0,-1 0 0,0 0 0,-1 1 0,1 26 0,8 47 0,43 57 0,-28-23 0,-25-110 0,1 0 0,1 0 0,0 0 0,1-1 0,1 1 0,0-1 0,0-1 0,1 1 0,1-1 0,0 0 0,1-1 0,0 0 0,1 0 0,0-1 0,12 10 0,-14-16-59,0-1 0,0 1-1,1-1 1,-1 0-1,1-1 1,0 0 0,-1-1-1,1 0 1,0 0 0,0 0-1,0-2 1,0 1 0,0-1-1,0 0 1,0-1-1,-1 0 1,1 0 0,0-1-1,-1 0 1,0 0 0,0-1-1,10-6 1,-6 0-6767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0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112 129 24575,'0'579'0,"1"-570"0,-1-1 0,1 1 0,0-1 0,1 1 0,0-1 0,0 0 0,1 0 0,0 0 0,1 0 0,0 0 0,0-1 0,0 1 0,1-1 0,0 0 0,0-1 0,1 1 0,0-1 0,0 0 0,0 0 0,13 7 0,16 19 0,-30-27 0,0 0 0,0 0 0,0-1 0,1 1 0,0-1 0,-1 0 0,2-1 0,-1 1 0,0-1 0,1 0 0,12 3 0,-10-4 0,34 7 0,0-1 0,85 2 0,-117-10 0,0-2 0,0 1 0,0-2 0,0 1 0,0-1 0,-1-1 0,1 0 0,-1-1 0,0 1 0,0-2 0,0 0 0,-1 0 0,0-1 0,0 0 0,-1 0 0,0-1 0,0 0 0,13-17 0,-12 12 0,1-1 0,-2 0 0,0 0 0,0-1 0,-2 0 0,0 0 0,0-1 0,-2 1 0,0-1 0,0-1 0,-2 1 0,2-23 0,-3 17 0,0-1 0,-2 1 0,0 0 0,-2 0 0,0 0 0,-1 0 0,-2 1 0,0-1 0,-1 1 0,-12-23 0,6 19 0,-1 0 0,-1 1 0,-1 0 0,-2 1 0,-37-38 0,-51-31 0,91 81 0,0 1 0,-1 1 0,-1 0 0,1 1 0,-29-9 0,-10-7 0,46 19 0,0 1 0,0 0 0,0 0 0,0 1 0,-1 0 0,0 1 0,-17-3 0,8 4-114,-1 0 1,1 1-1,0 1 0,-1 1 0,1 1 1,0 0-1,0 1 0,1 2 0,-1-1 1,1 2-1,-20 10 0,23-6-6712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1512 1 24575,'-580'0'0,"554"3"0,0 1 0,0 1 0,1 1 0,0 2 0,1 0 0,-1 2 0,-26 14 0,-6 1 0,16-9 0,1 3 0,-48 28 0,15-10 0,11-8 0,19-5 0,19-12 0,1 1 0,0 1 0,1 1 0,1 1 0,-20 20 0,6-3 0,23-24 0,1 1 0,1 1 0,0 0 0,1 1 0,-13 19 0,-1-4-1365,10-19-5461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24575,'59'3'0,"-1"3"0,75 17 0,-80-13 0,-16-1 0,-1 1 0,56 25 0,7 2 0,-17-11-617,226 80-225,-262-87 1134,0 2-1,-2 2 1,0 2 0,56 44 0,-61-42-292,-31-22 0,0 0 0,0 0 0,0 1 0,-1 0 0,0 0 0,0 1 0,-1 0 0,9 11 0,8 12 0,7 11 0,-12 4 0,-2 0 0,13 61 0,-20-71 0,-4-14-50,-1 0 1,-2 0-1,0 0 0,-1 1 0,-1-1 0,-1 0 0,0 1 0,-2-1 1,-1 0-1,-8 28 0,-2-8-60,-1-1 0,-2-1 1,-2 0-1,-26 40 0,-11 15 0,-2 5-370,-79 100 0,-29 50 356,47-64-271,105-167 398,-2 0-1,-33 29 1,-10 11 1048,28-23-624,0-2 0,-55 43 1,61-50-27,23-23-530,-1 0 0,0 1-1,0-1 1,0 0 0,0-1 0,0 1 0,-1 0-1,1-1 1,-1 0 0,-6 3 0,-6 0-6697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1 0,0 0 0,0-1 0,0 1 0,0 0 0,0 0 0,-1 0 0,1 0 0,0 0 0,0 0 0,-1 0 0,1 1 0,-1-1 0,1 1 0,-1-1 0,0 1 0,0 0 0,0-1 0,1 1 0,-1 0 0,-1 0 0,1 0 0,0-1 0,0 1 0,0 4 0,10 54 0,-8-35 22,1 0 0,13 40 0,-9-37-418,6 46 0,-4-13-44,32 107-1,6 30-87,-10-35-724,-3-22 47,130 503-444,-57-257 546,25 148 1103,-33-106 27,1 3-369,-23-101 342,-20-53 198,24 136 2153,-46-254 2602,-36-157-5011,1-1 1,-1 0-1,1 0 1,0 1-1,0-1 1,0 0-1,0 0 1,0 0-1,1 0 1,-1 0-1,0 0 1,1 0-1,0 0 1,-1-1-1,1 1 1,0-1-1,0 1 1,0-1-1,0 0 0,3 2 1,11 3-6769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24575,'1'3'0,"0"1"0,0-1 0,0 0 0,0 0 0,1 0 0,-1 0 0,1 0 0,0-1 0,3 5 0,7 12 0,-5-2 0,-2 0 0,-1 0 0,0 1 0,-1 0 0,-1-1 0,1 22 0,7 53 0,5-21-338,6 85 0,26 232-1319,-9-171-1072,-6-53 944,94 565 65,-63-389 486,46 316 1582,-25-216-1520,69 358 692,-133-675 480,18 79 0,7 24 229,-20-86-119,-8-55 94,30 132 658,-10-25-544,-27-129 2990,20 73-1,-28-128-3180,23 62 1500,-23-65-1549,0-1 0,1 0 0,0 0 0,-1 0-1,1 0 1,1 0 0,-1-1 0,0 1 0,1-1 0,0 0 0,0 0 0,6 3 0,-40-35-1443,17 20-5461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24575,'0'-1'0,"0"-1"0,0 0 0,1 0 0,-1 0 0,0 1 0,1-1 0,-1 0 0,1 0 0,0 1 0,0-1 0,-1 0 0,1 1 0,0-1 0,0 1 0,1-1 0,-1 1 0,0-1 0,0 1 0,1 0 0,-1 0 0,1 0 0,1-2 0,2 1 0,-1-1 0,1 1 0,0 0 0,0 1 0,0-1 0,1 1 0,8-1 0,7 0 0,0 2 0,-1 0 0,22 3 0,-33-1 0,0 0 0,0 0 0,0 1 0,-1 0 0,1 0 0,-1 1 0,0 0 0,0 1 0,11 8 0,67 60 0,-37-30 0,71 41-739,-33-27 306,294 174-1224,165 55-519,-199-136 2176,-222-101 0,90 47 50,-70-30-329,-105-49-306,43 19 1061,113 65-1,-148-75 2010,-132-71-20,22 14-2547,-19-9 82,-38-23 0,102 55 0,0 1 0,-1 0 0,0 1 0,0 1 0,0 1 0,0 1 0,-1 0 0,0 1 0,-24 1 0,14 1 0,-205 2 0,218 0 0,1 0 0,0 1 0,0 1 0,0 1 0,1 0 0,-1 0 0,-22 14 0,-94 66 0,62-38 0,-185 142-1048,110-78 886,30-22-92,4 6 0,-118 130 0,168-170 584,49-47-148,0 0 1,1 2-1,0-1 1,1 1-1,0 0 1,0 1-1,1 0 1,-13 25-1,20-36-182,1 1 0,0 0 0,-1-1 0,1 1 0,0 0 0,-1 0 0,1-1 0,0 1 0,0 0 0,0 0 0,0-1 0,0 1 0,0 0 0,0 0 0,0 0 0,0-1 0,0 1 0,0 0 0,0 0 0,1-1 0,-1 1 0,0 0 0,1-1 0,-1 1 0,0 0 0,1-1 0,-1 1 0,1 0 0,-1-1 0,1 1 0,0 0 0,1 0 0,0 0 0,0 0 0,0 0 0,0-1 0,0 1 0,0 0 0,0-1 0,0 0 0,0 1 0,0-1 0,3 0 0,3-1 0,0 1 0,-1-1 0,1 0 0,0-1 0,13-4 0,9-8 0,80-32 0,-32 9 85,-63 29-375,0 0 0,1 1 0,-1 0 0,22-5 0,-15 8-6536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2050 1 24575,'-7'0'0,"0"1"0,0 0 0,0 1 0,0 0 0,1 0 0,-1 0 0,1 0 0,-1 1 0,1 0 0,0 1 0,0 0 0,-7 5 0,-10 10 0,-34 35 0,22-20 0,32-31 0,-44 40 0,-1-1 0,-81 53 0,-16 4-488,-40 24-754,1-17 1242,-126 71 0,143-71-1973,76-45 1410,-30 27 1088,77-55 370,-87 53 0,104-69-642,0 2 0,1 0 0,-42 43 0,34-31-9,22-21-62,9-7-145,-1 0 0,0-1-1,1 1 1,-1 0-1,1 1 1,0-1 0,0 0-1,0 1 1,1 0 0,-1 0-1,1 0 1,0 0 0,-2 5-1,4-8-36,0 0 0,1 0 0,-1-1 0,0 1 0,1 0 0,-1 0 0,1 0 0,-1 0 0,1 0 0,-1 0 0,1-1 0,0 1 0,-1 0 0,1 0 0,0-1 0,0 1 0,-1-1 0,1 1 0,0-1 0,0 1 0,0-1 0,0 1 0,0-1 0,0 0 0,0 1 0,0-1 0,0 0 0,0 0 0,0 0 0,0 0 0,0 0 0,0 0 0,0 0 0,0 0 0,0 0 0,0 0 0,1-1 0,39-5 0,7-13 0,-38 15 0,1-1 0,-1 1 0,1 1 0,18-3 0,36-7 326,19-2-2017,-64 14-5135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24575,'3'0'0,"0"0"0,-1 0 0,1 0 0,0 1 0,-1-1 0,1 1 0,0 0 0,-1 0 0,1 0 0,-1 0 0,0 0 0,1 0 0,-1 1 0,0-1 0,0 1 0,0 0 0,0-1 0,0 1 0,0 0 0,0 0 0,0 0 0,-1 1 0,2 2 0,2 5 0,0 0 0,-1 0 0,-1 0 0,4 18 0,11 27 0,-9-41 0,-1 2 0,0-1 0,-1 1 0,-1 0 0,-1 1 0,0-1 0,2 20 0,33 185 0,-26-152 0,-7-39 0,-2-1 0,3 37 0,7 65 0,-3-42 0,11 62 0,-13-101 0,-2 0 0,1 68 0,-10-51 0,-1-29 0,2 0 0,2-1 0,13 74 0,-12-96-120,-2-8 162,0 0 0,1 0 1,0-1-1,0 1 0,5 9 0,-7-15-74,1 0-1,-1 0 0,1 0 1,0 0-1,-1-1 1,1 1-1,0 0 1,0-1-1,-1 1 0,1-1 1,0 1-1,0-1 1,0 1-1,0-1 1,0 1-1,0-1 1,0 0-1,0 1 0,0-1 1,0 0-1,0 0 1,0 0-1,0 0 1,0 0-1,0 0 0,0 0 1,0 0-1,-1 0 1,1-1-1,0 1 1,0 0-1,0-1 0,0 1 1,0 0-1,0-1 1,0 1-1,0-1 1,0 0-1,-1 1 0,1-1 1,0 1-1,-1-1 1,1 0-1,0 0 1,0 0-1,10-9-6793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24575,'6'-1'0,"-1"0"0,0 1 0,0 0 0,1 1 0,-1-1 0,0 1 0,0 0 0,0 0 0,1 0 0,-1 1 0,0 0 0,-1 0 0,1 0 0,0 1 0,-1-1 0,1 1 0,-1 0 0,0 1 0,0-1 0,0 1 0,0-1 0,-1 1 0,1 0 0,-1 1 0,0-1 0,0 1 0,-1-1 0,3 7 0,217 443 0,-199-401 0,3-1 0,1-2 0,3 0 0,62 79 0,-84-119 0,0-1 0,1 0 0,0 0 0,1 0 0,-1-1 0,2-1 0,-1 0 0,20 10 0,-25-15 0,0 0 0,1 0 0,-1-1 0,1 0 0,-1 0 0,1 0 0,-1-1 0,1 1 0,0-1 0,-1 0 0,1-1 0,-1 0 0,1 0 0,-1 0 0,1 0 0,-1-1 0,1 0 0,-1 0 0,0 0 0,0-1 0,0 0 0,5-3 0,37-37 0,-14 10 0,104-100 0,-26 22 0,-32 35 0,-39 36 0,79-60 0,-18 26 0,156-103 0,-171 122 0,-50 31 0,0 2 0,2 1 0,44-18 0,-58 27 0,1-2 0,-2 0 0,0-1 0,-1-2 0,36-33 0,-34 29 0,-14 10-42,-1 3 176,-10 19-1591,-3 1-5369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7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0 701 24575,'1'7'0,"1"0"0,-1-1 0,2 1 0,-1-1 0,0 1 0,8 11 0,2 8 0,185 403 0,-176-390 0,16 34 0,69 99 0,50 16 0,-152-183 0,2 1 0,-1-1 0,1 1 0,0-1 0,0 0 0,1 0 0,-1-1 0,1 0 0,0 0 0,1-1 0,-1 0 0,0 0 0,1-1 0,0 1 0,-1-2 0,1 1 0,0-1 0,0 0 0,0-1 0,0 0 0,0 0 0,0-1 0,0 0 0,0 0 0,-1-1 0,1 0 0,0 0 0,-1-1 0,1 0 0,-1 0 0,0 0 0,10-8 0,-10 6 0,0-2 0,0 1 0,-1-1 0,0 0 0,0-1 0,-1 1 0,0-1 0,7-14 0,15-20 0,333-405-851,-185 266 818,-59 67-538,-27 18 467,137-137 103,-123 142 1,57-58 0,-142 132 205,0 1 0,26-18 0,11-9 71,-9 7-72,1 2 0,74-40-1,-77 48-145,-42 25-161,-2 1 61,1 0 0,-1 0 0,0-1 0,1 1 0,-1 0 0,1 0 0,-1 0-1,1-1 1,-1 1 0,0 0 0,1-1 0,-1 1 0,0 0 0,1-1 0,-1 1 0,0 0 0,1-1 0,-1 1 0,0-1 0,0 1 0,0 0-1,1-1 1,-1 1 0,0-1 0,0 1 0,0-1 0,0 1 0,0-1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24575,'0'996'-629,"-12"-825"493,-1-9 147,11-93-1169,-3 0 1,-17 79-1,-20 188 550,36-189 475,5-80 139,-11 76 0,0-19 179,-2 17 1498,8-100-1252,2 0 0,1 1-1,6 75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0 0,1 0 0,0 0 0,-1 0 0,1 0 0,0 0 0,-1 0 0,1 0 0,0 0 0,0 0 0,0 0 0,0-1 0,0 1 0,0 0 0,0-1 0,0 1 0,0-1 0,0 1 0,0-1 0,1 0 0,-1 1 0,0-1 0,0 0 0,0 0 0,2 0 0,39 5 0,-37-5 0,310 24-185,99-23-821,6 1 1088,-384 2-234,0 1 0,38 11 0,-44-8 134,1-1 0,0-2 0,45 1 0,-48-6 133,49 6 0,-68-5 13,-1 1 0,0 0 0,0 1 0,0-1 0,0 1 0,0 1 0,-1 0 0,1 0-1,-1 0 1,9 8 0,-5 0-1493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26 24575,'-11'-1'0,"1"0"0,0-1 0,-1 0 0,-12-5 0,-37-5 0,41 11 0,0 2 0,0 0 0,0 1 0,0 1 0,0 0 0,1 2 0,0 0 0,0 1 0,0 1 0,0 1 0,1 0 0,0 1 0,-19 14 0,-183 129 0,140-73 0,64-65 0,2 0 0,0 1 0,0 1 0,2 0 0,-12 20 0,9-14 0,0-1 0,-22 24 0,31-39 0,0-1 0,1 1 0,0 1 0,0-1 0,0 1 0,1-1 0,0 1 0,0 0 0,1 0 0,0 0 0,0 1 0,-1 10 0,4-17-59,-1 0 0,0 0-1,1 0 1,-1 0-1,0 0 1,1 0 0,0 0-1,-1 0 1,1-1 0,0 1-1,-1 0 1,1 0 0,0 0-1,0-1 1,-1 1-1,1 0 1,0-1 0,0 1-1,0-1 1,0 1 0,0-1-1,2 1 1,11 4-6767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1 24575,'-9'0'0,"0"1"0,1 1 0,-1-1 0,1 1 0,0 1 0,0 0 0,0 0 0,0 0 0,0 1 0,1 1 0,-1-1 0,1 1 0,-7 6 0,-11 11 0,-45 49 0,63-64 0,-7 8 0,-15 17 0,-39 33 0,35-35 0,-40 49 0,19-19 0,27-30 0,-35 55 0,-6 5 0,-79 103 0,132-173 0,1 1 0,0 1 0,2 0 0,-11 26 0,17-34 0,1 0 0,0 1 0,1-1 0,0 1 0,1 0 0,1 1 0,0 29 0,2-40 0,1 1 0,0-1 0,1 0 0,-1 0 0,1 0 0,0 0 0,0 0 0,1-1 0,0 1 0,-1-1 0,1 1 0,1-1 0,-1 0 0,1 0 0,-1 0 0,1-1 0,0 1 0,1-1 0,-1 0 0,0 0 0,9 4 0,11 5 0,1-2 0,0 0 0,30 7 0,-11-3 0,-18-8 0,2-1 0,-1 0 0,1-3 0,-1 0 0,1-2 0,40-4 0,11 2 0,-52 0 0,0-2 0,-1 0 0,0-2 0,0 0 0,25-11 0,-27 9 0,-18 6 0,0-2 0,1 1 0,-1-1 0,0 1 0,-1-2 0,1 1 0,-1-1 0,0 0 0,0 0 0,0 0 0,-1 0 0,0-1 0,0 0 0,0 0 0,5-11 0,-4 5 0,1 0 0,-1 0 0,-1-1 0,0 0 0,-1 0 0,-1 0 0,2-19 0,-3 11 0,1-17 0,-5-62 0,2 90 0,0 0 0,-1-1 0,0 1 0,-1 0 0,0 1 0,0-1 0,-1 1 0,-1-1 0,0 1 0,0 0 0,-7-8 0,7 9 0,0 0 0,0-1 0,1 1 0,0-1 0,0 0 0,-3-13 0,4 13 0,0 1 0,0-1 0,0 1 0,-1 0 0,-1-1 0,1 2 0,-11-14 0,-17-22-1365,23 31-5461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24575,'5'0'0,"5"0"0,-4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24575,'-1'30'0,"-2"-1"0,-8 38 0,6-36 0,-17 100 0,16-92 0,2 0 0,1 1 0,2 0 0,7 68 0,-5-101 0,-1 0 0,1 0 0,1 0 0,-1-1 0,1 1 0,0 0 0,1-1 0,-1 0 0,2 1 0,-1-1 0,0 0 0,1 0 0,0-1 0,0 1 0,1-1 0,0 0 0,8 7 0,-8-8 0,1 1 0,-1-1 0,-1 1 0,1 1 0,-1-1 0,6 10 0,-6-9 0,0 0 0,0-1 0,0 0 0,0 0 0,1 0 0,0-1 0,9 8 0,68 28 0,-20-12 0,-41-19 0,0 0 0,1-2 0,0-1 0,0-1 0,0 0 0,1-2 0,38 1 0,-33-1 0,47 8 0,-51-6 0,0-1 0,29 0 0,-11-6 0,-30 1 0,0 0 0,-1 1 0,1 0 0,0 1 0,-1 0 0,23 5 0,-32-5 0,-1-1 0,0 0 0,1 1 0,-1-1 0,0 1 0,0 0 0,1-1 0,-1 1 0,0 0 0,0-1 0,0 1 0,0 0 0,0 0 0,0 0 0,0 0 0,0 0 0,-1 0 0,1 1 0,0-1 0,-1 0 0,2 2 0,-2-2 0,0 1 0,0-1 0,-1 0 0,1 0 0,0 0 0,0 0 0,-1 0 0,1 1 0,-1-1 0,1 0 0,-1 0 0,1 0 0,-1 0 0,1 0 0,-1 0 0,0 0 0,0-1 0,0 1 0,-1 1 0,-4 3 0,-1 0 0,0 0 0,0 0 0,0-1 0,-9 4 0,-36 12-273,-1-1 0,0-4 0,-1-1 0,-93 11 0,123-22-6553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24575,'53'-20'0,"-12"14"0,0 3 0,0 1 0,1 2 0,43 5 0,-17 8 0,-49-9 0,0 0 0,30 1 0,202 20-352,11 1-24,-210-23 376,96 19 0,-99-12 0,1-3 0,61 2 0,244-11-637,-333 2-6189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0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24575,'4'1'0,"0"-1"0,0 0 0,0 1 0,1 0 0,-1 0 0,0 1 0,-1-1 0,1 1 0,0-1 0,0 1 0,-1 0 0,1 1 0,-1-1 0,1 1 0,-1-1 0,0 1 0,0 0 0,0 0 0,3 6 0,4 5 0,-1 1 0,0 0 0,9 23 0,-8-16 0,-1-1 0,-2 1 0,0 0 0,-1 0 0,-2 1 0,3 26 0,-3-18 0,1-1 0,11 35 0,-6-28-194,-2 2-1,-1-1 0,2 79 1,2 8-107,6 90-659,-9-89 50,-1 22 164,-5-76 15,18 119 1,60 210-450,2 66 1180,-72-400 49,1 77 1,-8-90 165,1 1-1,21 91 0,-19-118-105,-2 0 0,-1 0 0,0 53 0,0 1-105,19 67 3498,-22-145-3430,0 0 0,1 0 0,-1 0 0,1 0-1,0 0 1,0 0 0,0 0 0,0-1 0,0 1 0,1 0-1,0-1 1,0 1 0,0-1 0,0 1 0,1-1-1,-1 0 1,1 0 0,0 0 0,0 0 0,0-1 0,0 1-1,6 3 1,-5-2-148,-1 0 1,0 0-1,0 0 0,0 0 0,-1 1 0,1-1 0,-1 1 0,0-1 1,0 1-1,-1 0 0,1 0 0,-1 0 0,0-1 0,-1 1 1,1 0-1,-1 1 0,0 8 0,0 7-6750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5942 1264 24575,'0'-2'0,"-1"0"0,1 0 0,-1 0 0,1 0 0,-1 0 0,0 0 0,0 1 0,0-1 0,0 0 0,0 1 0,0-1 0,-1 1 0,1-1 0,0 1 0,-1-1 0,-2-1 0,-35-24 0,19 14 0,6 2 0,-1 0 0,0 1 0,0 1 0,-21-10 0,27 15 0,1-1 0,0-1 0,0 1 0,0-1 0,-12-13 0,14 13 0,-1 0 0,1 0 0,-1 1 0,0 0 0,-1 0 0,1 0 0,-17-6 0,14 6 0,-1 0 0,1 0 0,0-1 0,0 0 0,1-1 0,0 0 0,0-1 0,-10-11 0,-40-31 0,50 43 0,-1 0 0,1-2 0,-15-17 0,17 19 0,1 0 0,-1 0 0,1 1 0,-2-1 0,1 2 0,-1-1 0,-12-6 0,-141-80 0,-55-23 0,207 110 0,-22-14 0,-2 1 0,-41-15 0,64 28 0,-1 0 0,1-1 0,-1 0 0,-8-8 0,10 7 0,0 1 0,0 1 0,0-1 0,0 2 0,-14-6 0,-20-6 0,-82-42 0,54 23 0,-102-38 0,141 60 0,0 1 0,-1 1 0,-40-7 0,33 9 0,-64-25 0,59 18 0,0 1 0,-1 2 0,0 3 0,-74-8 0,106 16 0,-13 1 0,0-2 0,0-1 0,1-1 0,-42-14 0,47 13 0,0 0 0,-1 2 0,1 1 0,-39-2 0,-34-4 0,-92-17 0,141 19 0,0 3 0,-1 1 0,-83 5 0,26 1 0,-651-3 0,723 3 0,1 0 0,-1 3 0,-51 14 0,46-10 0,-2 0 0,-67 15 0,41-14 0,0 4 0,-67 25 0,-86 20 0,157-46 0,34-7 0,4-2 0,-1 1 0,-37 16 0,-15 8 0,48-21 0,1 2 0,-28 15 0,13-6 0,31-15 0,-1 0 0,1 0 0,0 1 0,1 0 0,-12 10 0,-30 17 0,10-8 0,12 0 0,2 0 0,-45 54 0,-3 3 0,42-46 0,-33 45 0,30-23 0,-5 7 0,1 0 0,24-34 0,-3 5 0,2 1 0,1 1 0,-18 67 0,29-71 0,0 0 0,2 0 0,2 0 0,4 59 0,0-3 0,-4-73 0,1 1 0,1 0 0,0 0 0,1-1 0,1 1 0,1-1 0,0 0 0,1 0 0,9 19 0,26 60 0,-25-56 0,29 52 0,6 1 0,55 88 0,6-39 0,-89-114 0,37 35 0,-18-21 0,47 49-355,122 98 0,177 109-92,-339-264 376,1-1 1,2-3-1,83 37 0,15 9 119,-55-30-48,1-4 0,118 34 0,-82-30 0,-67-25 0,0-3 0,0-2 0,2-3 0,0-4 0,0-2 0,87-2 0,-57-2 0,108 19 0,-107-10 0,102 1 0,290-14 0,-457-1 221,63-11 1,-19 1-18,-40 5-118,0-1 0,-2-2 0,1-2 0,-1 0 0,35-20-1,69-25 145,103-34-230,-218 81 0,-1-1 0,27-18 0,-26 15 0,41-19 0,-41 22 0,-1-1 0,-1-1 0,0-1 0,37-33 0,18-12 0,-38 32 0,52-45 0,-79 61 0,0 0 0,0-1 0,-1 0 0,0-1 0,-1 0 0,-1 0 0,0-1 0,7-18 0,1-20 0,-3-1 0,-2-1 0,7-106 0,-14 105 0,-2-1 0,-7-59 0,-18-12 0,10 38 0,8 62 0,1 0 0,-1-29 0,6-7 0,0 12 0,-2 0 0,-14-87 0,-15-19 0,-21-43 0,39 129 0,3 10 0,-29-100 0,17 114 0,-3-12 0,19 39 0,0-1 0,-1-1 0,0 1 0,-2 1 0,0-1 0,-1 1 0,-14-21 0,-17-37 49,34 64-251,0 1 0,-1-1 0,0 1 0,-1 0 0,-1 1 0,-16-20 0,14 22-6624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6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2 527 24575,'0'-37'0,"-1"10"0,1 0 0,8-50 0,-6 67 0,0 1 0,1 0 0,0 0 0,1 0 0,0 0 0,0 1 0,1-1 0,0 1 0,0 0 0,1 1 0,13-14 0,-4 8 0,1 2 0,0 0 0,1 0 0,0 2 0,1 0 0,27-9 0,-9 6 0,71-12 0,-70 17 0,65-21 0,-57 11 0,1 3 0,1 1 0,74-10 0,-39 4-1365,-64 16-5461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0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24575,'1'10'0,"0"1"0,1 0 0,0-1 0,4 12 0,6 38 0,-8-11 0,3-1 0,1 1 0,3-1 0,21 60 0,5 20 0,-9-27 0,26 32 0,-42-96 0,20 41 0,-19-51 0,-2 1 0,-1 0 0,10 44 0,34 171 0,-14-13 0,-39-224 0,6 91 0,-5-65 0,0-1 0,2 1 0,9 35 0,-3-27-91,-2 1 0,-2-1 0,1 64-1,-13 127-272,-5-112 364,-2 41 0,0-21-72,6-90 31,1 55 0,7-47 41,1-29 0,-2 0 0,-1 0 0,0-1 0,-3 1 0,-12 52 0,-37 137 149,35-135-115,-33 177 666,42-204-2065,9-64-5461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0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24575,'831'0'0,"-817"0"-170,-1 1-1,1 1 0,-1 0 1,1 1-1,-1 1 0,0 0 1,16 7-1,-15-3-6655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0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24575,'53'-20'0,"-12"14"0,0 3 0,0 1 0,1 2 0,43 6 0,-80-5 0,0 0 0,1 0 0,-1 1 0,0 0 0,0 0 0,0 0 0,-1 1 0,1 0 0,-1 0 0,1 0 0,-1 0 0,0 1 0,0-1 0,0 1 0,-1 0 0,1 0 0,-1 1 0,0-1 0,0 1 0,-1-1 0,1 1 0,-1 0 0,3 9 0,1 4 0,0 0 0,-2 0 0,0 1 0,-1-1 0,2 30 0,-7-27 0,-1 0 0,0-1 0,-2 0 0,0 0 0,-1 0 0,-1 0 0,-1-1 0,-13 23 0,1 4 0,10-27 0,0 0 0,-1 0 0,0-1 0,-2-1 0,-22 25 0,31-32 0,17-12 0,34-18 0,-28 12 0,7 2 0,0 2 0,0 0 0,0 2 0,0 0 0,1 2 0,35 4 0,15-1 0,-40-1 0,61 11 0,-32-2 0,-60-10 0,1 0 0,0 1 0,0 0 0,-1 0 0,1 0 0,-1 1 0,0 0 0,1 0 0,-1 1 0,-1 0 0,1 0 0,-1 0 0,1 0 0,-1 1 0,0 0 0,5 7 0,-8-8 0,1 0 0,-1-1 0,0 1 0,0 0 0,0 0 0,-1 0 0,0 0 0,1 0 0,-2 1 0,1-1 0,0 0 0,-1 0 0,0 1 0,1-1 0,-2 0 0,1 1 0,-1-1 0,1 0 0,-1 1 0,0-1 0,-1 0 0,1 0 0,-1 0 0,1 0 0,-1 0 0,-1 0 0,-2 3 0,-11 15 0,-2-1 0,0-1 0,-1-1 0,-1-1 0,-1-1 0,0 0 0,-1-2 0,-26 14 0,-53 22 0,73-38 0,1-1 0,-2-2 0,0 0 0,0-2 0,0-1 0,-32 3 0,54-9-151,0 1-1,-1 0 0,1 0 0,0 1 1,0 0-1,0 0 0,1 1 1,-8 5-1,0-1-6674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24575,'49'0'0,"7"1"0,-1-2 0,95-15 0,-57 4 0,-68 11 0,0-2 0,-1-1 0,40-11 0,-17 1 0,0 2 0,1 2 0,66-4 0,42-13 0,-154 27-34,0 0 0,0-1 0,0 1 0,0-1 0,0 0-1,0 0 1,0 0 0,0 0 0,0 0 0,0 0 0,0 0 0,-1 0 0,1-1-1,0 1 1,-1-1 0,1 1 0,-1-1 0,0 0 0,1 1 0,-1-1-1,0 0 1,0 0 0,0 0 0,-1 0 0,1 0 0,0 0 0,-1 0 0,1 0-1,-1 0 1,1-1 0,-1 1 0,0 0 0,0 0 0,0 0 0,0 0 0,-1 0-1,1-1 1,-1 1 0,0-2 0,-4-12-6792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24575,'-20'2'0,"1"1"0,0 1 0,0 0 0,0 2 0,1 0 0,-1 1 0,2 1 0,-25 13 0,35-15 0,-1 0 0,1 0 0,0 0 0,-13 15 0,-8 8 0,21-22-105,1 1 0,1-1 0,0 1 0,0 0 0,0 1 0,1-1 0,0 1 0,1 0 0,0 0 0,0 0 0,1 0 0,-1 11 0,0-1-6721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0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24575,'-2'13'0,"-1"0"0,0 1 0,-1-1 0,0-1 0,-1 1 0,-1 0 0,1-1 0,-2 0 0,-9 13 0,-14 28 0,5-10 0,-6 11 0,29-51 0,1 1 0,0-1 0,0 1 0,0 0 0,0 0 0,0-1 0,1 1 0,-1 0 0,1 0 0,0-1 0,1 1 0,-1 0 0,1 4 0,-1-8 0,0 1 0,0-1 0,0 1 0,0-1 0,0 0 0,1 1 0,-1-1 0,0 0 0,0 1 0,0-1 0,0 0 0,0 1 0,1-1 0,-1 0 0,0 1 0,0-1 0,1 0 0,-1 0 0,0 1 0,0-1 0,1 0 0,-1 0 0,0 1 0,1-1 0,-1 0 0,0 0 0,1 0 0,-1 0 0,0 0 0,1 1 0,-1-1 0,0 0 0,1 0 0,-1 0 0,0 0 0,1 0 0,-1 0 0,1 0 0,-1 0 0,0 0 0,1 0 0,-1-1 0,0 1 0,1 0 0,0 0 0,18-16 0,11-27 0,-25 34-119,-3 5 23,0 0 0,0 1 1,0-1-1,0 0 0,0 1 0,1 0 0,0 0 0,-1 0 0,1 0 1,0 0-1,1 0 0,3-2 0,2 3-6730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24575,'1'19'0,"1"1"0,1-1 0,6 20 0,1 13 0,25 96 0,-24-113 0,-2 2 0,-1-1 0,-2 1 0,2 49 0,-11 24 0,5 107 0,-2-215 0,0 0 0,0-1 0,0 1 0,0 0 0,0 0 0,1-1 0,-1 1 0,1 0 0,-1 0 0,1-1 0,-1 1 0,1 0 0,0-1 0,0 1 0,0-1 0,0 1 0,0-1 0,0 0 0,0 1 0,3 1 0,-3-3 0,0 0 0,1 1 0,-1-1 0,0 0 0,0 0 0,1 0 0,-1 0 0,0-1 0,0 1 0,1 0 0,-1 0 0,0-1 0,0 1 0,0-1 0,1 1 0,-1-1 0,0 1 0,0-1 0,0 0 0,0 0 0,2-1 0,8-8 0,0-1 0,-1 0 0,15-21 0,-19 24 0,-3 4 0,2-3 0,1 0 0,-1 0 0,1 1 0,0 0 0,0 0 0,12-8 0,-17 14 0,-1 0 0,0 0 0,0 0 0,0-1 0,0 1 0,0 0 0,0 0 0,1 0 0,-1 0 0,0 0 0,0 0 0,0 0 0,0 0 0,1 0 0,-1 0 0,0 0 0,0 0 0,0 0 0,0 0 0,0 0 0,1 0 0,-1 0 0,0 0 0,0 0 0,0 0 0,0 0 0,1 0 0,-1 0 0,0 0 0,0 1 0,0-1 0,0 0 0,0 0 0,0 0 0,1 0 0,-1 0 0,0 0 0,0 0 0,0 1 0,0-1 0,0 0 0,0 0 0,0 0 0,0 0 0,0 0 0,0 1 0,0-1 0,0 0 0,0 0 0,0 0 0,1 0 0,-1 0 0,0 1 0,0-1 0,-1 0 0,1 0 0,0 0 0,0 0 0,0 1 0,0-1 0,0 0 0,0 0 0,-5 19 0,-11 19 0,15-37 0,-7 18-1365,2-1-5461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24575,'1'1'0,"-1"1"0,1 0 0,0-1 0,0 1 0,0-1 0,0 1 0,0-1 0,0 0 0,0 1 0,1-1 0,-1 0 0,0 0 0,1 0 0,2 2 0,12 12 0,-7 3 0,-1 0 0,0 0 0,-1 1 0,-1 0 0,5 27 0,7 98 0,-17-137 0,3 23 0,16 57 0,-13-63 0,-1 0 0,-1 1 0,2 42 0,-9 129 0,4 94 0,3-251-282,17 70 0,0-2 239,55 229-596,-67-301 622,38 119 152,11 46 219,-1-7 420,-56-181-1047,1-1 0,1 0 0,0 0 0,8 16 0,-3-14-6553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24575,'429'0'0,"-420"1"-273,1-1 0,-1 1 0,1 1 0,17 4 0,-11-1-6553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24575,'36'2'0,"59"10"0,-16 0 0,-1 0 0,-49-7 0,58 3 0,37-8-1365,-102-1-5461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24575,'178'-3'0,"189"6"0,-268 9 0,-59-6 0,57 1 0,-91-7 0,9 0 0,0 0 0,0 1 0,0 0 0,28 8 0,-40-9 0,-1 1 0,0-1 0,0 1 0,0 0 0,0-1 0,0 1 0,0 0 0,0 1 0,-1-1 0,1 0 0,0 0 0,-1 1 0,1-1 0,0 1 0,-1 0 0,0-1 0,1 1 0,-1 0 0,0 0 0,0 0 0,0 0 0,0 0 0,0 0 0,-1 0 0,1 0 0,-1 0 0,1 0 0,-1 0 0,0 0 0,1 0 0,-1 1 0,0-1 0,-1 0 0,1 0 0,0 0 0,-1 0 0,1 0 0,-1 1 0,1-1 0,-1 0 0,0 0 0,0 0 0,-1 2 0,-5 8 0,-1 0 0,0-1 0,-1 0 0,1 0 0,-2-1 0,-20 17 0,5-2 0,2-6 0,1 0 0,-39 23 0,-9 7 0,46-32 0,-48 26 0,46-29 0,-43 31 0,59-38 0,-1-1 0,1 0 0,-1-1 0,-22 8 0,21-9 0,1 1 0,0 0 0,0 0 0,-20 14 0,30-19 0,0 1 0,1 0 0,-1 0 0,0-1 0,0 1 0,0 0 0,0 0 0,1 0 0,-1 0 0,0 0 0,1 0 0,-1 0 0,1 0 0,-1 0 0,1 1 0,-1-1 0,1 0 0,0 0 0,0 0 0,-1 1 0,1-1 0,0 0 0,0 0 0,0 0 0,1 2 0,0-1 0,-1 1 0,1-1 0,1 0 0,-1 1 0,0-1 0,0 0 0,1 0 0,-1 0 0,1 0 0,0 0 0,3 2 0,8 6 0,0 0 0,1-1 0,17 8 0,-17-9 0,30 14 0,2-2 0,72 23 0,-29-12 0,53 14 0,-99-33 0,-1 1 0,0 2 0,-1 2 0,63 36 0,-57-27 0,-36-21 0,0 1 0,-1 0 0,1 0 0,-1 1 0,14 13 0,-19-16 0,-1 1 0,1 0 0,-1 0 0,0 1 0,0-1 0,0 1 0,-1 0 0,1-1 0,-1 2 0,-1-1 0,0 0 0,1 1 0,0 7 0,-3-9 0,0-1 0,0 1 0,0 0 0,-1 0 0,1 0 0,-1-1 0,-1 1 0,1 0 0,0-1 0,-1 1 0,0-1 0,0 0 0,-1 1 0,1-1 0,-1 0 0,0-1 0,0 1 0,0 0 0,-5 3 0,-2 3 0,0-1 0,-1 0 0,0-1 0,0 0 0,-1-1 0,0 0 0,-19 7 0,-7 1 0,-49 10 0,79-23 0,-10 4 0,1 1 0,0 0 0,-16 10 0,20-10 0,0 0 0,0-1 0,0-1 0,0 0 0,-1-1 0,-21 4 0,2-3 0,0 1 0,1 1 0,0 2 0,-49 20 0,47-17 32,-51 11 0,60-18-318,-1 1 0,2 2 1,-1 0-1,-40 21 0,50-19-6540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24575,'4'0'0,"2"4"0,3 2 0,2 4 0,-3 4 0,-1 4 0,-3 4 0,-6-2 0,-3-5-8191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24575,'2'6'0,"-1"0"0,1 0 0,1 0 0,-1 0 0,1 0 0,0-1 0,7 11 0,1 2 0,21 37 0,14 29 0,-26-29 0,15 67 0,-35-120 0,10 37 0,9 33 0,10 80 0,-11-42-354,41 136 0,-40-187 354,-12-43 0,-2 1 0,0-1 0,-1 1 0,-1 0 0,2 18 0,-1 4 0,1-1 0,11 39 0,-7-41 0,-2 0 0,3 58 0,-10-66 29,2 0 1,0-1-1,8 28 1,-7-25 531,-3-26-559,0 1 0,0 0 1,1-1-1,-1 1 0,1-1 0,0 1 1,1-1-1,-1 1 0,1-1 0,-1 0 1,1 0-1,5 7 0,-6-10-2,0-1 0,0 1 0,0-1 0,0 1 0,0-1 0,0 0 0,0 1 0,0-1 0,0 0 0,0 0 0,0 0 0,1 0 0,-1 0 0,0 0 0,0 0 0,0 0 0,0-1 0,0 1 0,0 0 0,0-1 0,0 1 0,0-1 0,0 1 0,0-1 0,0 1 0,0-1 0,0 1 0,0-1 0,0 0 0,-1 0 0,1 0 0,0 1 0,0-1 0,-1 0 0,1 0 0,-1 0 0,1 0 0,0-2 0,21-40 0,-19 24-191,0 0-1,-2-1 1,-1-36-1,0 46-407,0-13-6227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24575,'-1'9'0,"0"-1"0,1 1 0,1 0 0,-1 0 0,2 0 0,-1-1 0,1 1 0,0 0 0,1-1 0,0 0 0,0 1 0,1-1 0,0 0 0,8 11 0,9 8-32,0-2 1,2 0-1,0-2 0,2-1 0,0 0 1,2-2-1,0-1 0,1-1 0,1-2 1,37 16-1,13 0-291,1-3 0,150 32 0,-103-40 323,17 3 0,34 11-1493,241 15 1,-373-46 600,683 31 294,-640-34 859,83-3 449,-171 2-624,0 0 0,1 0-1,-1 0 1,1 0 0,-1-1 0,1 1 0,-1 0 0,1-1 0,-1 1 0,0-1 0,1 1-1,-1-1 1,0 1 0,1-1 0,-1 0 0,0 0 0,0 0 0,2-1 0,-3 1-4,-1 0 1,1 0-1,-1 0 0,1 1 1,-1-1-1,1 0 1,-1 1-1,0-1 1,1 0-1,-1 1 0,0-1 1,1 1-1,-1-1 1,0 1-1,0-1 1,0 1-1,0 0 0,1-1 1,-1 1-1,0 0 1,0 0-1,0 0 1,0 0-1,0-1 1,0 1-1,0 0 0,1 1 1,-1-1-1,-2 0 1,-36-2-45,1 1 0,-1 1 0,1 3 0,-1 1 1,1 2-1,0 1 0,-46 16 0,-252 107-763,267-97 448,2 3-1,2 3 1,1 3-1,-66 58 0,-152 122 474,195-157-196,53-41 0,-53 48 0,2 2 0,-3-4 0,-159 95 0,244-163 0,-127 92 0,76-54 0,25-20 710,-60 29 1,1-1 197,79-39-737,15-6 0,-4-3-293,-1 0 0,1 0 0,0-1 0,0 1 0,-1 0 0,1-1 0,0 0 0,-1 1 0,1-1 1,-1 0-1,1 0 0,-1 1 0,3-3 0,5-8-6704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1129 1 24575,'-3'2'0,"0"0"0,0 0 0,0 0 0,0 0 0,1 1 0,-1-1 0,1 1 0,-1 0 0,1-1 0,0 1 0,0 0 0,-2 6 0,-6 5 0,-64 95 0,26-35 0,-10 14 0,27-40 0,-66 80 0,-14 7-493,-12 12-77,33-57 528,39-40-17,-67 83 0,101-112 42,-1-1-1,-32 27 1,34-34 172,0 2 0,1 0 1,1 0-1,1 1 0,-17 26 0,-4 9 194,27-42-349,0-1 0,1 1-1,0 0 1,1 1-1,0 0 1,0 0-1,1 0 1,0 0 0,1 1-1,0-1 1,-1 12-1,4-20-79,0 0 0,0 0-1,0 0 1,0-1 0,0 1-1,1 0 1,-1 0 0,1 0-1,-1 0 1,1-1 0,0 1 0,-1 0-1,1 0 1,0-1 0,0 1-1,1 1 1,9 7-6746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24575,'1'0'0,"0"0"0,0 0 0,0 1 0,0-1 0,0 1 0,0-1 0,0 1 0,-1-1 0,1 1 0,0-1 0,0 1 0,-1 0 0,1-1 0,0 1 0,-1 0 0,1 0 0,0-1 0,-1 1 0,1 0 0,-1 0 0,0 0 0,1 0 0,-1 0 0,0 0 0,1 1 0,7 32 0,-4-18 0,16 30 0,-15-37 0,-1 0 0,0 0 0,-1 1 0,0-1 0,0 1 0,-1-1 0,1 14 0,1 48 0,-9 109 0,0-152 0,-1 0 0,-1-1 0,-1 0 0,-15 33 0,14-37 0,9-22 0,-1-1 0,1 1 0,0 0 0,-1-1 0,1 1 0,0 0 0,-1 0 0,1-1 0,0 1 0,0 0 0,0 0 0,0-1 0,-1 1 0,1 0 0,0 0 0,1 0 0,-1-1 0,0 1 0,0 0 0,0 0 0,0 0 0,1-1 0,-1 1 0,0 0 0,0-1 0,1 1 0,-1 0 0,1 0 0,-1-1 0,1 1 0,-1-1 0,1 1 0,-1 0 0,1-1 0,0 1 0,1 0 0,1-1 0,-1 1 0,0-1 0,1 0 0,-1 0 0,0 0 0,1 0 0,-1 0 0,0 0 0,0 0 0,1-1 0,1 0 0,62-24 0,11-22 0,-62 36 0,1 1 0,0 0 0,1 1 0,20-8 0,-4 3 0,-2-2 0,1-1 0,-2-1 0,45-36 0,-16 12 0,-38 27 0,-1 0 0,-1-2 0,0 0 0,-2-1 0,0 0 0,0-2 0,-2 0 0,22-38 0,-27 32 0,-1 1 0,-1-1 0,8-50 0,-2 9 0,-12 55 0,0 1 0,-1-1 0,0 1 0,-1-1 0,0 1 0,-1-1 0,-3-18 0,3 24 0,0 1 0,0 0 0,-1-1 0,0 1 0,0 0 0,0 0 0,0 0 0,-1 1 0,0-1 0,0 0 0,0 1 0,0 0 0,-1 0 0,0 0 0,0 0 0,0 1 0,0-1 0,-6-3 0,9 7 0,-1-1 0,1 1 0,0-1 0,0 1 0,-1 0 0,1-1 0,0 1 0,-1 0 0,1 0 0,0 0 0,-1 0 0,1 0 0,0 0 0,0 0 0,-1 1 0,1-1 0,0 0 0,-1 1 0,1-1 0,0 1 0,0-1 0,0 1 0,0 0 0,0-1 0,-1 1 0,1 0 0,0 0 0,1 0 0,-1 0 0,0 0 0,0 0 0,0 0 0,0 0 0,1 0 0,-1 0 0,1 0 0,-1 1 0,1-1 0,-1 0 0,0 2 0,-3 8 0,0 1 0,0 0 0,-2 17 0,2-10 0,-100 281 0,91-264 0,1 1 0,-13 71 0,3-9 0,-9-12 0,23-71 0,1 0 0,1 1 0,1 0 0,1 0 0,0 1 0,-2 24 0,5-28 0,1-1 0,0 1 0,1-1 0,0 1 0,6 24 0,-5-33 0,-1-1 0,1 0 0,0 0 0,0 0 0,1 0 0,-1 0 0,1 0 0,0 0 0,0-1 0,0 0 0,0 1 0,1-1 0,-1 0 0,1 0 0,0-1 0,0 1 0,0-1 0,0 0 0,0 0 0,7 2 0,22 7 0,138 43 0,-129-47-11,1-2 0,0-2-1,0-2 1,44-4 0,3 1-1298,-69 2-5517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24575,'1'6'0,"0"0"0,1 0 0,-1-1 0,1 1 0,0 0 0,0-1 0,1 1 0,0-1 0,0 0 0,0 0 0,1 0 0,-1 0 0,6 4 0,-3-1 0,0 0 0,-1 0 0,1 0 0,3 10 0,6 25 0,-2 2 0,-2 0 0,8 77 0,-6-36 0,12 83 0,-19-137 0,2 61 0,3 18 0,-5-68 0,0 69 0,-4-68 0,9 65 0,-4-51-17,-3 0-1,-4 98 0,-2-62-1294,2-83-5514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1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1609 24575,'8'-1'0,"0"1"0,0 1 0,0-1 0,0 2 0,0-1 0,13 5 0,-17-5 0,-1 1 0,1 1 0,0-1 0,-1 0 0,1 1 0,-1 0 0,0-1 0,0 1 0,0 1 0,0-1 0,0 0 0,-1 1 0,0-1 0,3 6 0,48 66 0,-43-56 0,1 0 0,0-1 0,2-1 0,15 18 0,14 18 0,-40-50 0,0-1 0,0 1 0,0-1 0,1 1 0,-1-1 0,1 0 0,-1 0 0,1 0 0,0 0 0,-1-1 0,1 1 0,0-1 0,0 1 0,0-1 0,0 0 0,0 0 0,1-1 0,-1 1 0,0 0 0,0-1 0,1 0 0,-1 0 0,0 0 0,0 0 0,1-1 0,-1 1 0,3-2 0,0 1 0,-1-1 0,1 0 0,-1-1 0,0 1 0,0-1 0,0 0 0,0 0 0,-1-1 0,1 1 0,-1-1 0,0 0 0,0 0 0,0-1 0,5-7 0,243-331 0,-174 250-641,119-111-1,106-65-470,-204 189 1112,126-77 0,119-50 0,-217 133 0,26-8 12,19-11-195,-106 55-101,2 3 0,104-38 0,-86 39 349,-45 16-21,1 2-1,82-20 1,-80 25 52,-32 8 253,0 0 1,0 0-1,0 1 1,14-1-1,-25 3-322,-1 0 0,1 0 0,-1 0 0,1 0 0,-1 0 0,0 0 0,1 0-1,-1 0 1,1 0 0,-1 0 0,1 1 0,-1-1 0,0 0 0,1 0 0,-1 0 0,1 1 0,-1-1 0,0 0 0,1 0-1,-1 1 1,0-1 0,1 0 0,-1 1 0,0-1 0,1 0 0,-1 1 0,0-1 0,0 0 0,0 1 0,1-1 0,-1 1 0,0-1-1,0 1 1,0-1 0,0 0 0,0 1 0,0-1 0,0 1 0,0-1 0,0 1 0,0-1 0,0 1 0,0-1 0,0 0-1,0 1 1,0 0 0,-8 20-923,7-19 541,-6 11-6471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24575,'130'3'0,"144"-7"0,-230-1 0,48-14 0,-54 10 0,0 2 0,45-3 0,-57 9 0,17 0 0,72-12 0,-56 6-58,-49 7-35,0-1-1,0 1 1,0-2 0,0 1-1,0-2 1,0 1 0,-1-1-1,1 0 1,-1-1-1,0 0 1,0-1 0,0 0-1,12-9 1,-11 3-6733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1107 0 24575,'3'1'0,"-1"0"0,1-1 0,0 1 0,-1 0 0,1 1 0,0-1 0,-1 0 0,1 1 0,-1-1 0,0 1 0,0 0 0,1 0 0,-1 0 0,0 0 0,-1 0 0,1 0 0,2 3 0,0 1 0,0-1 0,-1 1 0,1 0 0,-1 0 0,0 0 0,2 8 0,-2 2 0,0-1 0,-1 0 0,-1 1 0,0 0 0,-1-1 0,-1 1 0,0-1 0,-2 1 0,1-1 0,-10 30 0,4-25 0,0 1 0,-1-1 0,-1-1 0,-1 0 0,-1 0 0,0-1 0,-18 19 0,-465 464-1496,368-381 1396,-130 114 110,211-196 371,-91 82 824,137-120-1205,-1 1 0,1-1 0,0 0 0,-1 0 0,1 1 0,0-1 0,-1 0 0,1 1 0,0-1 0,0 0 0,-1 1 0,1-1 0,0 1 0,0-1 0,-1 0 0,1 1 0,0-1 0,0 1 0,0-1 0,0 0 0,0 1 0,0-1 0,0 1 0,0-1 0,0 1 0,0-1 0,0 1 0,0-1 0,0 0 0,0 1 0,0-1 0,0 1 0,1 0 0,15 5 0,30-5 0,-40-1 0,30 0 0,14 1 0,0-3 0,-1-1 0,1-3 0,74-18 0,80-22 0,-138 26 0,1 3 0,0 2 0,97-7 0,135-4-937,-190 16 937,73-3 0,-88 11 254,87 5 429,-180-3-683,1 0 0,-1 0 0,1 0 0,-1 0 0,1 1 0,-1-1 0,1 0 0,-1 1 0,0-1 0,1 1 0,-1-1 0,0 1 0,1 0 0,-1 0 0,0-1 0,0 1 0,1 0 0,0 1 0,-2-1 0,-1 0 0,1 0 0,-1-1 0,1 1 0,-1 0 0,1-1 0,-1 1 0,1 0 0,-1-1 0,1 1 0,-1-1 0,0 1 0,1-1 0,-1 1 0,0-1 0,1 0 0,-1 1 0,0-1 0,0 0 0,1 1 0,-1-1 0,0 0 0,0 0 0,0 0 0,1 0 0,-1 0 0,0 0 0,0 0 0,0 0 0,0 0 0,1 0 0,-2 0 0,-41 3-36,-54-3 0,56 0-1257,19-1-5533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24575,'18'-7'0,"0"1"0,0 1 0,0 1 0,0 0 0,1 2 0,0 0 0,20 0 0,55-8 0,-72 6 0,0 0 0,1 2 0,42 0 0,-60 2 0,0 0 0,0 0 0,0 1 0,0 0 0,0 0 0,0 0 0,0 1 0,0 0 0,0 0 0,0 0 0,-1 0 0,0 1 0,1 0 0,-1 0 0,0 0 0,0 0 0,0 1 0,-1-1 0,1 1 0,-1 0 0,0 0 0,5 8 0,-1 4 0,-1 0 0,-1 1 0,0-1 0,-1 1 0,-1 0 0,0 0 0,-1 25 0,-1 9 0,-8 62 0,4-97 0,0 0 0,-1 0 0,-11 28 0,2-8 0,4-11 0,-2 0 0,-23 41 0,20-42 0,1 0 0,-14 42 0,2-10 0,-3 9 0,-4 44 0,35-125 0,1-1 0,1 2 0,1-1 0,11-24 0,-3 8 0,-1-1 0,-2 0 0,-2 0 0,0-1 0,-3 0 0,-1-1 0,1-40 0,-2 58 0,0-1 0,2 1 0,0 0 0,0 0 0,2 1 0,0 0 0,1 0 0,21-27 0,-11 14 0,-5 6 0,35-49 0,-45 67 0,1 0 0,0 0 0,0 0 0,1 0 0,-1 1 0,1-1 0,0 2 0,0-1 0,12-5 0,26-5 0,0 3 0,71-11 0,-110 21 0,0 0 0,1 1 0,-1-1 0,0 1 0,0 1 0,1-1 0,-1 1 0,0 0 0,0 0 0,0 0 0,0 1 0,0-1 0,0 1 0,0 1 0,-1-1 0,1 1 0,-1-1 0,1 1 0,-1 1 0,0-1 0,0 1 0,-1-1 0,1 1 0,-1 0 0,1 0 0,2 7 0,6 9 0,-2 1 0,0 0 0,-2 1 0,11 40 0,0-2 0,-13-40 0,-1-1 0,-1 1 0,2 24 0,4 23 0,30 202 0,-33-240 0,1 1 0,1-1 0,2 0 0,0-1 0,2 0 0,1-1 0,25 34 0,8 16 0,-34-53 0,2 0 0,1-1 0,21 25 0,-24-32 0,-9-10 0,0-1 0,1 0 0,-1 0 0,1 0 0,0 0 0,8 5 0,-12-10 0,0 1 0,0-1 0,1 1 0,-1-1 0,0 1 0,0-1 0,0 0 0,1 0 0,-1 0 0,0 0 0,1 0 0,-1 0 0,0 0 0,0 0 0,1 0 0,-1 0 0,0-1 0,0 1 0,0-1 0,1 1 0,-1-1 0,0 1 0,0-1 0,0 1 0,0-1 0,0 0 0,0 0 0,0 0 0,0 0 0,0 1 0,0-1 0,-1 0 0,1 0 0,0-1 0,-1 1 0,1 0 0,0 0 0,-1 0 0,0 0 0,1 0 0,0-2 0,7-17 19,-1 0 0,-1 0-1,-1-1 1,0 1 0,-2-1-1,2-31 1,-2 22-518,1 0 1,10-36-1,-5 39-6327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24575,'27'2'0,"0"1"0,0 1 0,0 1 0,-1 2 0,34 12 0,25 6 0,-55-19 3,1-2-1,-1-1 0,1-1 0,33-3 1,-26 0-68,75 8 1,2 5-442,0-4 1,136-10-1,-81 0 239,-77-2-233,0-3 0,182-38 1,74-11 637,-135 2-138,-156 47 851,-50 7-673,-1 0 0,1 0 0,-1-1 0,1 0 0,-1 0 0,1-1 0,-1 0 0,0 0 0,0-1-1,12-6 1,-18 8-171,-1 1-1,0-1 1,1 0-1,-1 0 1,1 1-1,-1-1 1,0 0-1,1 0 1,-1 0-1,0 1 1,0-1-1,0 0 1,0 0-1,0 0 1,0 1-1,0-1 1,0 0-1,0 0 1,0 0-1,0 0 1,0 1-1,0-1 1,-1 0-1,1 0 1,0 0-1,-1 1 1,1-1-1,-1 0 1,1 1-1,0-1 1,-1 0-1,0 1 1,1-1-1,-1 0 1,1 1-1,-1-1 1,0 1-1,1-1 1,-1 1-1,0 0 1,-1-1-1,-34-24 170,32 23-171,-11-6-232,0 1-1,-1 0 1,1 2-1,-2 0 1,-29-6-1,15 6-6598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24575,'2'1'0,"-1"-1"0,1 1 0,-1 0 0,1 0 0,-1 0 0,1 0 0,-1 0 0,1 0 0,-1 0 0,0 1 0,0-1 0,0 0 0,0 1 0,0-1 0,0 1 0,0-1 0,1 4 0,14 29 0,11 94 0,-5-42 0,-11-50 0,-2 0 0,-2 1 0,5 62 0,0-2 0,-7-70 0,2 49 0,5 64 0,-5-91 0,-1 49 0,-7-40 0,-1-22 0,2 0 0,2 0 0,1 0 0,9 39 0,-4-33-1365,-6-22-5461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24575,'0'31'0,"-6"50"0,4-70 0,0 0 0,-1 0 0,0 0 0,-1 0 0,0 0 0,0-1 0,-1 1 0,-12 17 0,2-6 0,1 0 0,0 1 0,2 0 0,1 1 0,1 0 0,-12 42 0,13-40 0,7-20 0,-1 1 0,1 0 0,0 0 0,0 0 0,0 9 0,2-14 0,0 0 0,0 0 0,0 0 0,0 0 0,0-1 0,1 1 0,-1 0 0,1 0 0,0 0 0,-1 0 0,1-1 0,0 1 0,0 0 0,0-1 0,0 1 0,0-1 0,1 1 0,-1-1 0,0 1 0,1-1 0,-1 0 0,1 0 0,-1 1 0,3 0 0,43 29 0,-30-19 0,1 0 0,1-1 0,0-1 0,38 15 0,-28-16 0,1-2 0,57 7 0,-18-3 0,-43-6 0,1-1 0,28 0 0,26-5 0,65 2 0,-144-1 0,0 0 0,0 0 0,0 0 0,0 0 0,0 1 0,0-1 0,0 1 0,-1-1 0,1 1 0,0 0 0,0 0 0,0-1 0,-1 1 0,1 1 0,0-1 0,-1 0 0,1 0 0,-1 0 0,3 3 0,-4-3 0,0 1 0,1-1 0,-1 0 0,0 0 0,1 1 0,-1-1 0,0 0 0,0 1 0,0-1 0,0 0 0,0 0 0,-1 1 0,1-1 0,0 0 0,-1 1 0,1-1 0,-1 0 0,1 0 0,-1 0 0,1 1 0,-2 0 0,-3 5 0,0 0 0,0-1 0,0 0 0,-1 0 0,0-1 0,0 0 0,-13 9 0,-106 42 0,112-50 0,0-1 0,0-1 0,0 0 0,-1 0 0,0-2 0,-22 3 0,16-3 0,1 1 0,-27 9 0,-163 47 0,100-30 0,-66 21 0,133-42-1365,22-5-5461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24575,'0'-2'0,"0"0"0,0 0 0,0 0 0,1 0 0,-1 0 0,1 0 0,-1 0 0,1 0 0,0 0 0,0 0 0,0 1 0,0-1 0,0 0 0,0 1 0,0-1 0,1 1 0,-1-1 0,0 1 0,1-1 0,-1 1 0,1 0 0,0 0 0,-1 0 0,1 0 0,0 0 0,0 0 0,0 0 0,-1 1 0,5-2 0,6 0 0,0-1 0,0 2 0,25-1 0,2-1 0,71-10-27,0 5-1,161 8 0,-109 3-1254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24575,'-2'13'0,"0"0"0,-1 0 0,-1-1 0,0 1 0,-1-1 0,0 0 0,0 0 0,-1 0 0,-12 16 0,7-10 0,1 0 0,-12 32 0,5 0 0,3-11 0,1 1 0,2 0 0,2 1 0,-7 77 0,-8 68 0,23 220 0,2-192 0,2-169 0,2 0 0,18 77 0,-5-33 0,-14-73 0,1-1 0,0 1 0,2-1 0,11 22 0,-9-19 0,0 1 0,8 26 0,-7-17 0,1 0 0,2-2 0,1 1 0,1-1 0,1-1 0,1-1 0,1 0 0,1-1 0,43 39 0,-40-45 0,-1 0 0,35 18 0,4 4 0,-16-8-133,1-2 0,2-2 1,1-2-1,0-2 0,78 24 0,-13-5 133,14 5 0,522 98-1348,-264-65 1348,-216-45-174,-118-22 74,1-1-1,0-4 1,84 4 0,-92-12 646,-1 1 0,1 2 0,64 13 0,-142-12-1375,14-4-5997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24575,'0'529'-1365,"0"-508"-5461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24575,'6'1'0,"0"-1"0,0 1 0,0 1 0,0-1 0,-1 1 0,1 0 0,-1 0 0,1 0 0,8 6 0,49 36 0,-20-12 0,13 10 0,-43-31 0,1 0 0,-1-1 0,21 11 0,-4-5 0,-1 1 0,0 2 0,35 31 0,-27-23 0,62 35 0,17 12 0,20 12 0,5 4 0,-120-73 0,-1 1 0,0 0 0,30 38 0,-42-46 0,-1 0 0,0 0 0,-1 0 0,0 1 0,0 0 0,-1 0 0,-1 0 0,0 1 0,-1-1 0,4 23 0,5 49 0,-8-63 0,-1 0 0,0 0 0,-2 1 0,0-1 0,-1 0 0,-1 1 0,-6 29 0,0-26 0,-2-1 0,0-1 0,-1 1 0,-2-1 0,-17 25 0,-17 33 0,25-43 0,-1-1 0,-2-1 0,-2-2 0,-1 0 0,-1-1 0,-42 35 0,44-45 0,0-2 0,-1 0 0,-58 30 0,68-41 0,-4 5 0,1 0 0,-21 20 0,3-3 0,-126 81 0,113-78 0,31-23 12,0-1 0,-28 11 0,35-17-153,0 1 1,1 0 0,-1 1 0,1 1 0,0 0 0,1 0 0,0 1 0,0 1 0,-13 12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6 0,0 4 0,0 2 0,0 3 0,0-3-8191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24575,'49'5'0,"79"19"0,87 7-512,-128-21 383,17-3 129,146-7 0,-99-2 0,116-18 0,-197 15 0,-38 3 0,61-12 0,-72 10-241,0 1-1,42-1 1,-53 4-6585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1538 0 24575,'9'1'0,"1"1"0,-1-1 0,1 2 0,-1-1 0,0 1 0,0 1 0,0-1 0,0 1 0,-1 1 0,1 0 0,-1 0 0,0 1 0,-1 0 0,1 0 0,-1 1 0,0-1 0,-1 2 0,0-1 0,0 1 0,0 0 0,-1 0 0,0 0 0,-1 1 0,0 0 0,0 0 0,-1 0 0,4 18 0,-4 7-99,-1 0 0,-2 1 0,-1-1 0,-2 0 0,-1 0 0,-2 0 0,-1 0 0,-2-1-1,-25 63 1,-4-17-734,-83 124-1,35-63 43,-45 58 791,62-97 0,-217 309-3739,228-329 3998,-135 217-1706,68-98 723,-161 299 638,243-419-13,8-15 23,-86 170 152,102-193 654,3 1 1,1 1-1,-15 75 1,27-104-177,1 0 1,0 0 0,1-1 0,2 25 0,-1-35-428,0-1 0,1 1 0,0 0-1,-1-1 1,1 0 0,1 1 0,-1-1 0,0 1-1,1-1 1,0 0 0,0 0 0,0 0 0,0 0 0,0 0-1,0-1 1,1 1 0,-1 0 0,1-1 0,0 0-1,0 0 1,0 0 0,0 0 0,0 0 0,5 1 0,20 7-242,0-2 0,0-2 0,1 0 0,0-2 0,39 1 0,-10-5-292,97-10-1,104-32-2076,396-115-1,131-115-529,-522 151 3203,270-167 0,-202 59 2596,-282 191-2643,-27 20 622,0 0 0,-1-2 0,20-24 1,-36 37-539,0 0 0,0-1 1,0 0-1,-1 0 0,-1 0 1,1 0-1,-1-1 1,-1 0-1,0 0 0,0 0 1,0 0-1,-1 0 0,1-14 1,-3 20-221,0 1 0,-1 0 0,1-1 1,0 1-1,-1 0 0,0-1 0,1 1 1,-1 0-1,0 0 0,0 0 0,0 0 0,0-1 1,-1 1-1,1 1 0,0-1 0,-1 0 0,0 0 1,1 1-1,-1-1 0,0 0 0,0 1 0,0 0 1,0-1-1,0 1 0,0 0 0,0 0 0,0 0 1,0 1-1,-1-1 0,1 0 0,0 1 0,-1-1 1,-3 1-1,-11-2 32,0 1 0,1 1 0,-32 2-1,23 0-24,0-1-13,0 1 0,1 1 0,-1 2 0,1 0 0,-47 17 0,50-16 0,0 0 0,-30 4 0,0 0 0,-15-2-1365,45-7-5461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1666 0 24575,'-13'15'0,"1"1"0,0 0 0,-10 18 0,-1 3 0,-163 196-696,20-26 112,-187 206-585,123-156 578,117-139 591,-9 11 0,-83 142-1085,158-201 1003,4 2 0,-35 77 0,70-129 240,1 0 0,1 0 0,0 0 0,2 1 0,0 0 0,0 31 0,3 3 1372,7 70 0,-4-112-1509,0-1-1,1 1 1,1 0-1,0-1 1,0 0-1,1 0 0,0 0 1,1-1-1,1 1 1,8 10-1,12 12-38,51 52-1,-49-56 36,24 22-451,1-3-1,3-3 0,104 66 1,205 88 403,-56-78 31,-262-105 0,170 64-732,159 50-918,-308-111 1650,344 78 0,-294-76-237,-43-7-111,1-4 0,86 2 1,29-14-113,-156 1-1840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0 24575,'8'2'0,"1"0"0,-1 0 0,1 1 0,-1 0 0,0 1 0,0-1 0,-1 1 0,1 1 0,-1 0 0,0 0 0,10 9 0,13 8 0,-4-7 0,47 19 0,1 0 0,123 84 0,-73-41 0,-91-54 0,-2 1 0,0 2 0,-1 1 0,36 43 0,12 11 0,-62-65 0,0 1 0,-1 1 0,-1 0 0,-1 1 0,-1 1 0,0 0 0,-2 1 0,0 0 0,-1 0 0,-1 1 0,-2 0 0,0 0 0,-1 1 0,-1 0 0,-1 0 0,0 30 0,-6 203 0,-1-224-133,-2 0-1,-1 0 0,-2 0 1,-1-1-1,-1-1 1,-1 0-1,-2-1 0,-18 29 1,-155 236-1444,94-159 926,-100 132-1255,161-229 1906,-382 432 0,242-318-393,79-74 244,-329 279 1714,390-332-90,26-21-1309,0 0 1,0 0-1,0 1 0,1 0 0,-1 0 0,1 1 1,-4 6-1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24575,'0'-4'0,"4"-2"0,6 1 0,5 1 0,1-4 0,1 1 0,-2-4 0,1 1 0,1 1 0,3 3 0,-2-2 0,-9 0 0,-10 1 0,-9 3 0,-3 1-8191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24575,'-4'0'0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0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24575,'0'46'0,"2"1"0,11 61 0,-4-57 0,25 78 0,-4-32 0,-19-55 0,2-1 0,24 49 0,5-20 0,-32-55 0,0 1 0,0 0 0,-2 1 0,12 29 0,-5-4 0,3 0 0,1-1 0,32 50 0,15 30 0,-38-71 0,-19-35 0,0 1 0,-1-1 0,9 30 0,27 83 0,-26-81 0,-3 0 0,-1 1 0,12 85 0,-23-117 0,0-1 0,1 1 0,9 22 0,-7-22 0,-1 0 0,6 32 0,21 159-150,-12-92-58,7 177 0,-14-158 208,-1-1 0,1 30-723,-1 11-61,-5-12 784,39 229 0,-24-119 0,-19-220 0,0-16 0,16 68 0,-10-63 0,4 43 0,17 136-161,-5-52-50,-21-143 184,1-1-1,10 27 1,-9-30 29,0 0 0,-1 1-1,3 29 1,-7-21-2,2 0 0,1 0 0,1 0 0,2-1 0,18 51 0,12 52 1771,-37-130-1744,1-1 1,-1 1-1,1-1 0,0 1 0,-1-1 1,1 1-1,0-1 0,0 0 1,0 1-1,0-1 0,0 0 1,0 0-1,0 0 0,0 0 1,0 0-1,1 0 0,-1 0 1,0 0-1,1 0 0,-1-1 1,1 1-1,-1 0 0,1-1 1,2 1-1,-2-1-21,0-1 1,-1 1-1,1-1 1,0 1-1,-1-1 0,1 0 1,-1 0-1,1 0 1,-1 0-1,1 0 1,-1 0-1,1 0 0,-1-1 1,0 1-1,0 0 1,0-1-1,0 1 1,1-2-1,4-5-14,-1-1 0,-1 0 0,0 1 0,0-2 0,-1 1 0,5-18 0,-3-30 16,-2 0 1,-6-75-1,0 19-749,3-129-54,-33-261 0,-10 95 795,35 342 0,-3 0 0,-24-83 0,5 29 0,-4-57 18,-14-54-359,28 145-222,-41-146-488,21 55 314,17 65 376,-72-283 361,85 354 0,-23-105 0,-62-165-1,79 262 0,-11-51-1,4 9 2,7 31-45,8 27 571,-2 0 0,0 1 1,-2 1-1,-24-44 0,31 64-179,0 0 0,0-1 0,1 0 0,1 1 0,0-2 0,-2-13 0,4 16-314,-1 0 0,0 0 0,-1 0 0,0 0 0,0 0 0,-1 0 0,-1 1 0,0 0 0,-9-14 0,13 21-33,-1 1 0,1 0 0,0-1 0,0 1 0,-1-1 0,1 1 0,0-1 0,0 1 0,0-1 0,1 0 0,-1 1 0,0-1 0,1 0 0,-1 0 0,1 0 0,-1 0 0,1 0 0,0 1 0,0-1 0,0 0 0,0 0 0,0 0 0,0 0 0,1 0 0,-1 0 0,0 1 0,2-4 0,0 3 0,1 0 0,-1 0 0,0 0 0,1 0 0,0 1 0,-1-1 0,1 1 0,0 0 0,0 0 0,-1 0 0,1 0 0,0 0 0,0 1 0,0-1 0,0 1 0,0 0 0,4 0 0,312-1-996,-141 4 352,1062-78-8722,-711 8 8395,169-7-514,-270 34 1077,-105 9 293,296-38-170,77-25 555,256-4-349,-769 82 129,70-13 876,33-2-480,-91 24 2974,23-6-1257,-135 6-1564,56 4 4726,-144 3-5261,-1 0 0,1 0 0,-1 1 0,1 0 0,0 0 0,-1 0 0,1 1-1,-8 3 1,11-4-49,1 0 0,-1 0 0,1 0-1,-1 0 1,1 0 0,0 1-1,-1-1 1,1 0 0,0 1 0,0-1-1,0 1 1,0-1 0,0 1 0,0-1-1,0 1 1,1 0 0,-1-1 0,1 1-1,-1 0 1,1 0 0,-1-1 0,1 1-1,0 0 1,0 0 0,0 0 0,0 0-1,0-1 1,1 1 0,-1 0 0,0 0-1,1-1 1,-1 1 0,1 0 0,0 0-1,-1-1 1,1 1 0,0-1 0,1 3-1,19 36-14,35 49 0,-34-56 0,-1 1 0,23 54 0,124 268-508,-24-56 114,60 199-739,-123-295 844,-53-124-838,29 132 0,58 179 1127,-104-357 64,1 0-7,-2 0 1,7 42-1,6 30-57,-14-71 0,-1 0 0,4 51 0,0 26 1921,-6-69-711,1 57 1,-6-45-1211,1-39 0,-1 1 0,0 0 0,-2 0 0,0-1 0,-1 1 0,0 0 0,-9 27 0,7-37 0,0 1 0,0-1 0,-1 1 0,0-1 0,-1-1 0,1 1 0,-1-1 0,0 0 0,-1 0 0,0-1 0,0 0 0,-7 5 0,-11 3 0,0 0 0,-35 12 0,40-17 0,-123 64 0,-11-23-260,-10 4-21,49-15-1501,-1-5 1,-163 25 0,214-46 1321,-363 61-9,-587 105-4846,557-114 3889,-63 13 429,336-39 829,-569 130-1256,142-19 2637,131-34-412,126-48 513,-58 16 342,291-50-942,-194 29-1,0-14 5793,312-49-4287,14-5-1395,20-4-663,35-7-1503,-47 11-5484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24575,'1108'0'0,"-1063"5"-1365,-29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24575,'0'-1'0,"1"0"0,-1 0 0,1 0 0,-1-1 0,1 1 0,-1 0 0,1 0 0,0 0 0,0 1 0,0-1 0,-1 0 0,1 0 0,0 0 0,0 1 0,0-1 0,0 0 0,0 1 0,0-1 0,0 1 0,1-1 0,-1 1 0,0 0 0,0-1 0,0 1 0,0 0 0,1 0 0,1 0 0,38-5 0,-36 5 0,1-1 0,29-1 0,63-11 0,85-13 0,-158 22 0,-1-1 0,1-2 0,42-17 0,-45 17 0,0 0 0,0 1 0,39-5 0,-34 7 0,54-15 0,-41 8-1365,-22 7-5461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24575,'6'1'0,"0"0"0,0 0 0,0 1 0,-1-1 0,1 1 0,0 1 0,-1-1 0,1 1 0,8 5 0,-7-4 0,-1 0 0,1 0 0,0-1 0,0 0 0,1-1 0,10 3 0,39 0 0,1-2 0,104-10 0,-130 2 0,0-1 0,-1-1 0,51-21 0,-8 4 0,-52 16-1365,-6 0-5461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24575,'2'20'0,"0"0"0,7 32 0,4 31 0,-9-62 0,3-36 0,4-35 0,-7-54-1365,-4 81-5461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1022 24575,'0'-9'0,"0"-28"0,6-52 0,-4 75 0,1 1 0,0 0 0,1 0 0,0 0 0,1 1 0,1-1 0,9-15 0,11-19 0,28-70 0,4-10 0,-39 97 0,1 0 0,2 1 0,40-42 0,3-3 0,-45 53 0,1 1 0,1 0 0,1 2 0,46-30 0,-67 47 0,-1 0 0,1 0 0,-1 0 0,1 1 0,0-1 0,0 0 0,-1 1 0,1-1 0,0 1 0,0 0 0,0-1 0,-1 1 0,1 0 0,0 0 0,0 0 0,0 1 0,0-1 0,-1 0 0,1 1 0,0-1 0,0 1 0,-1-1 0,1 1 0,0 0 0,-1 0 0,1 0 0,-1 0 0,1 0 0,-1 0 0,1 0 0,-1 0 0,3 3 0,3 5 0,1 1 0,-1 0 0,-1 0 0,8 14 0,7 11 0,-14-24 0,-1 0 0,0 0 0,0 1 0,5 19 0,-6-19 0,-1-1 0,1 1 0,1-1 0,12 19 0,-11-18 0,-1-1 0,-1 1 0,0 0 0,-1 0 0,0 1 0,-1-1 0,0 1 0,-1 0 0,0-1 0,-1 18 0,8 39 0,1-21 0,-2-1 0,-2 1 0,0 62 0,-5-3 0,-4 87 0,-5-147 0,7-45 0,1 0 0,-1 1 0,0-1 0,1 0 0,-1 0 0,0 0 0,0 0 0,-1 1 0,1-1 0,0-1 0,-1 1 0,1 0 0,-1 0 0,1 0 0,-1-1 0,-3 3 0,4-4 0,1 0 0,-1 0 0,0 0 0,1-1 0,-1 1 0,0 0 0,1 0 0,-1-1 0,0 1 0,1-1 0,-1 1 0,1 0 0,-1-1 0,0 1 0,1-1 0,0 1 0,-1-1 0,1 1 0,-1-1 0,1 0 0,-1 1 0,1-1 0,0 0 0,0 1 0,-1-1 0,1 0 0,0 1 0,0-1 0,0 0 0,0 1 0,0-1 0,-1 0 0,1 1 0,1-1 0,-1-1 0,-4-30 0,4 31 0,-13-93 0,8 65 0,-3-57 0,6-5 0,6-145 0,20 90 0,-21 108 0,3 0 0,0 0 0,3 1 0,1 0 0,1 1 0,25-52 0,25-68 0,-58 142 0,2-2 0,-3 32 0,0 117 0,-6 138 0,-8-183 0,7-50 0,-3 53 0,7-50 0,0-14 0,1 1 0,7 49 0,-5-69 0,0 1 0,0 0 0,1-1 0,0 0 0,0 0 0,1 1 0,0-2 0,1 1 0,0-1 0,0 1 0,0-1 0,12 11 0,23 20-121,2-2-1,0-2 0,3-2 0,51 28 1,-51-40-154,0-3 0,1-1 0,78 15 0,-1 1-69,-11-3 344,130 16 0,-132-34-1300,215-9 0,-159-5 697,-141 3 689,34 1-168,-1-3 1,67-11 0,-108 10 222,0-1 0,-1 0 1,0-1-1,0-1 0,0 0 0,0-1 1,-1-1-1,0 0 0,-1-1 0,0-1 1,26-22-1,-34 26 45,0 0 0,0 0 0,0 0 0,-1-1 0,0 0-1,0 0 1,0 0 0,-1-1 0,-1 1 0,1-1 0,-1 0 0,0 0 0,-1 0 0,0 0 0,0-1 0,-1 1 0,0-1-1,0 1 1,-1-11 0,0 0-186,-1 1 0,0-1 0,-1 0 0,-1 1 0,-1 0 0,-1 0 0,0 0 0,-1 0 0,-1 1 0,-1 0 0,0 0 0,-2 1 0,0 0 0,-12-15 0,-3-2 0,-1 0 0,-2 2 0,-2 1 0,0 1 0,-44-30 0,26 22-48,13 10-36,0 0 1,-2 2-1,-1 2 0,-1 2 1,-48-20-1,24 18-10,32 10 92,0 1-1,-1 2 0,0 1 0,-1 2 1,-51-5-1,-33-4-1252,90 12-5021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24575,'0'1083'0,"0"-1070"0,1-1 0,1 1 0,-1 0 0,2-1 0,0 0 0,1 0 0,9 23 0,-12-34 0,-1-1 0,0 0 0,0 1 0,0-1 0,0 0 0,0 1 0,0-1 0,1 0 0,-1 0 0,0 1 0,0-1 0,1 0 0,-1 0 0,0 0 0,0 1 0,1-1 0,-1 0 0,0 0 0,0 0 0,1 0 0,-1 1 0,0-1 0,1 0 0,-1 0 0,0 0 0,1 0 0,-1 0 0,0 0 0,0 0 0,1 0 0,-1 0 0,0 0 0,1 0 0,-1 0 0,0 0 0,1 0 0,-1 0 0,0 0 0,1-1 0,-1 1 0,0 0 0,0 0 0,1 0 0,-1-1 0,13-16 0,8-36 0,-18 46 0,14-43 0,18-41 0,18-24 0,41-135 0,-77 200 0,2-9 0,2 1 0,41-76 0,-34 77 0,35-100 0,-12 25 0,-50 130 0,54-113 0,-49 104 0,0 1 0,1 0 0,0 1 0,1-1 0,-1 1 0,2 1 0,-1 0 0,15-11 0,-22 19 0,0-1 0,0 1 0,0-1 0,-1 1 0,1 0 0,0 0 0,0 0 0,0 0 0,0 0 0,0 0 0,0 0 0,0 0 0,0 0 0,0 0 0,0 0 0,0 0 0,0 1 0,0-1 0,0 0 0,-1 1 0,1-1 0,0 1 0,0-1 0,0 1 0,-1-1 0,1 1 0,0-1 0,0 1 0,-1 0 0,1-1 0,-1 1 0,1 0 0,0 0 0,-1 0 0,0-1 0,1 1 0,-1 0 0,1 1 0,19 46 0,-13-31 0,52 94 0,-35-71 0,35 88 0,-18-20 0,-19-55 0,-3 1 0,-1 0 0,17 104 0,-29-128 0,0 0 0,2-1 0,12 29 0,13 49 0,-26-79 0,1-1 0,2 1 0,0-2 0,17 30 0,-22-46 0,-3-5 0,1 1 0,0-1 0,0 1 0,0-1 0,1 0 0,0 0 0,0 0 0,0-1 0,9 8 0,-13-12 3,1 0-1,0 0 1,0 0-1,-1-1 0,1 1 1,-1 0-1,1 0 1,0-1-1,-1 1 1,1 0-1,-1-1 1,1 1-1,0-1 0,-1 1 1,1-1-1,-1 1 1,1-1-1,-1 1 1,0-1-1,1 1 1,-1-1-1,0 0 0,1 1 1,-1-1-1,0 1 1,0-1-1,1 0 1,-1 1-1,0-1 0,0 0 1,0 1-1,0-1 1,0 0-1,0 0 1,0 0-1,3-30-972,-3 29 487,1-19-6343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9:5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2417 883 24575,'-1'-4'0,"1"-1"0,-1 1 0,-1 0 0,1 0 0,-1 0 0,1 0 0,-1 0 0,0 0 0,-1 0 0,1 0 0,-5-4 0,-37-44 0,30 38 0,-64-59 0,64 58 0,0 1 0,-29-21 0,-19-20 0,31 25 0,-2 1 0,-60-40 0,-29-26 0,88 65 0,-1 1 0,-54-33 0,21 12 0,56 39 0,-2 0 0,1 1 0,-1 1 0,-1 0 0,-28-12 0,-13-11 0,17 7 0,19 16 0,1 1 0,-1 1 0,0 1 0,-1 0 0,1 2 0,-1 0 0,0 2 0,0 0 0,0 1 0,0 1 0,-1 1 0,1 1 0,0 1 0,1 0 0,-31 10 0,43-9 0,0 0 0,0 0 0,0 0 0,0 1 0,-8 8 0,-21 11 0,-99 56 0,86-50 0,-59 48 0,66-46 0,-50 38 0,3 4 0,-100 108 0,109-105 0,56-57 0,2 2 0,0 1 0,-28 37 0,45-50 0,0 0 0,1 0 0,0 1 0,1 0 0,0 0 0,1 0 0,0 1 0,0-1 0,0 16 0,0 13 0,3 55 0,1-47 0,1-30 0,1 1 0,0-1 0,1 0 0,1 0 0,1 0 0,1-1 0,0 1 0,1-2 0,1 1 0,19 27 0,-5 1 0,-18-35 0,-1 0 0,2-1 0,-1 1 0,1-1 0,9 10 0,35 43 0,-40-47 0,1-1 0,1 0 0,0 0 0,0-2 0,1 0 0,29 21 0,68 35 0,-76-50 0,1-1 0,0-2 0,1-2 0,0-1 0,42 8 0,-17-3 0,-19-9 0,0-2 0,0-2 0,1-1 0,-1-3 0,45-4 0,21 1 0,-70 4 0,1-2 0,-1-1 0,1-2 0,-1-2 0,0-1 0,-1-2 0,44-16 0,113-71 0,-193 96 0,13-8 0,1 0 0,-2 0 0,1-1 0,-1-1 0,0 0 0,15-17 0,-23 21 0,0-1 0,0 1 0,-1-1 0,0 0 0,0-1 0,0 1 0,-1-1 0,0 0 0,-1 0 0,0 1 0,0-2 0,0 1 0,-1 0 0,0-11 0,-4-208 0,0 205-341,0 0 0,-2 0-1,-12-34 1,10 41-6485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120 741 24575,'-4'-1'0,"0"0"0,0-1 0,0 0 0,1 0 0,-1 0 0,1 0 0,-1 0 0,1-1 0,-6-5 0,-8-5 0,-44-20 0,124 28 0,327-1-414,-130-20-2726,202-22 179,-78 0 344,-76 7 2772,59-3-2138,249-19 1473,325-16-447,-455 21-39,-315 39 799,377-65 866,-315 45-486,406-50 4788,-570 83-2988,-49 6-1285,0-2 0,26-5 0,-27 2-5169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899 530 24575,'-21'0'0,"-12"1"0,1-2 0,-52-8 0,72 7 0,1-1 0,-1-1 0,1 1 0,0-2 0,1 0 0,-1 0 0,1-1 0,0 0 0,0-1 0,-14-13 0,17 14 0,0 0 0,1-1 0,0 1 0,0-2 0,1 1 0,0 0 0,0-1 0,1 0 0,0 0 0,0-1 0,-4-13 0,4 3 0,1 0 0,1 1 0,1-1 0,1-30 0,0 37 0,1-1 0,0 1 0,0-1 0,2 1 0,4-17 0,-5 23 0,1 0 0,0 0 0,0 0 0,0 0 0,1 1 0,0 0 0,0-1 0,0 1 0,1 1 0,0-1 0,9-7 0,-1 4 0,-1 0 0,1 1 0,0 1 0,1 0 0,-1 0 0,1 2 0,0 0 0,17-3 0,-8 3 0,0 1 0,0 1 0,0 1 0,35 4 0,-56-3 0,1 0 0,-1 1 0,1-1 0,-1 1 0,1 0 0,-1 0 0,1 0 0,-1 0 0,0 1 0,1-1 0,-1 0 0,0 1 0,0 0 0,0-1 0,0 1 0,-1 0 0,1 0 0,0 0 0,-1 0 0,1 0 0,-1 1 0,0-1 0,0 0 0,0 1 0,0-1 0,0 1 0,0-1 0,-1 1 0,1-1 0,-1 4 0,2 9 0,-1 0 0,0 0 0,-1 1 0,-3 16 0,1-5 0,1-10 0,-2 0 0,1 0 0,-2-1 0,-1 1 0,0-1 0,0 0 0,-12 22 0,-67 103 0,41-72 0,-165 243 0,142-214-5,38-54-177,-3-1 0,-52 58 0,54-72 117,-35 36 43,-72 94-1,130-152 75,-1 0-1,0-1 1,0 1-1,-15 9 1,17-13-16,-1 1 1,1 0 0,0 0-1,0 0 1,0 1 0,0 0-1,1 0 1,0 0 0,0 0 0,-7 13-1,11-18-36,-1 1 0,1 0 0,-1 0 0,1 0 0,0 0 0,0-1 0,-1 1 0,1 0 0,0 0 0,0 0 0,0 0 0,0 0 0,0 0 0,0 0 0,0 0 0,0 0 0,0 0 0,1 0 0,-1-1 0,0 1 0,0 0 0,1 0 0,-1 0 0,1 0 0,-1-1 0,1 1 0,-1 0 0,1 0 0,-1-1 0,1 1 0,0 0 0,-1-1 0,1 1 0,0 0 0,0-1 0,-1 1 0,1-1 0,0 0 0,0 1 0,0-1 0,0 0 0,0 1 0,0-1 0,-1 0 0,1 0 0,0 0 0,0 0 0,0 0 0,0 0 0,0 0 0,2 0 0,55-8 0,-47 6 0,295-33 0,-71 5-421,-119 12 275,10-5 146,-75 13 0,98-9 0,-75 13-349,122-26 0,-129 18 22,0 4-1,88-4 1,-41 14-294,243-14 566,-274 4 178,4-2 900,119-1 1,-161 9-1636,-29-2-6214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24575,'1'1'0,"-1"1"0,1-1 0,-1 0 0,1 0 0,0 0 0,-1 0 0,1 0 0,0 0 0,0 0 0,0 0 0,0 0 0,0-1 0,0 1 0,0 0 0,0-1 0,0 1 0,0 0 0,0-1 0,3 1 0,30 12 0,-25-9 0,16 2 0,0 0 0,1-2 0,0 0 0,0-2 0,-1-1 0,1-1 0,32-5 0,21 3 0,37 0 0,149 4 0,-150 10 0,44 1 0,-146-12-273,1 1 0,0 0 0,0 0 0,15 6 0,-12-3-6553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24575,'1'4'0,"0"1"0,0-1 0,1 0 0,0 1 0,0-1 0,0 0 0,0 0 0,5 6 0,5 11 0,-7-10 0,-1 1 0,0 0 0,-1 0 0,-1 0 0,0 0 0,1 22 0,-5 80 0,-1-44 0,3-64 0,0-3 0,1 0 0,-1 1 0,0-1 0,0 0 0,-1 0 0,1 0 0,-1 1 0,1-1 0,-1 0 0,0 0 0,0 0 0,-1 0 0,-2 5 0,3-9 0,1 1 0,-1 0 0,1 0 0,-1-1 0,0 1 0,1 0 0,-1-1 0,1 1 0,-1-1 0,1 1 0,-1-1 0,1 1 0,0-1 0,-1 1 0,1-1 0,-1 1 0,1-1 0,0 1 0,-1-1 0,1 0 0,0 1 0,0-1 0,0 0 0,0 1 0,-1-1 0,1 0 0,0 1 0,0-1 0,0 0 0,0 1 0,0-1 0,0 0 0,1 0 0,-5-29 0,3 20 0,-1-12 0,0-1 0,2 1 0,0-1 0,2 1 0,0 0 0,1 0 0,10-32 0,-11 49 0,1 0 0,0 0 0,0 0 0,1 0 0,-1 1 0,7-7 0,15-22 0,-15 11 0,-1-1 0,-1 0 0,7-30 0,11-33 0,-26 86 0,0-1 0,0 1 0,0 0 0,0-1 0,0 1 0,0-1 0,0 1 0,0 0 0,0-1 0,0 1 0,0-1 0,1 1 0,-1 0 0,0-1 0,0 1 0,1 0 0,-1-1 0,0 1 0,0 0 0,1-1 0,-1 1 0,0 0 0,1-1 0,-1 1 0,0 0 0,1 0 0,-1 0 0,0-1 0,1 1 0,-1 0 0,1 0 0,-1 0 0,1 0 0,-1 0 0,0 0 0,1 0 0,-1 0 0,1 0 0,-1 0 0,0 0 0,1 0 0,-1 0 0,2 0 0,10 20 0,1 30 0,14 106 0,-2-30 0,-22-114 0,0-1 0,1 1 0,1-1 0,0 0 0,0-1 0,1 1 0,0-1 0,1 0 0,0-1 0,1 1 0,0-2 0,0 1 0,1-1 0,0 0 0,0-1 0,1 0 0,0 0 0,0-1 0,19 8 0,-6-6 0,1 0 0,0-2 0,0-1 0,1-1 0,-1 0 0,29-1 0,-37-3 0,0-1 0,-1 0 0,1-1 0,0 0 0,0-2 0,-1 0 0,0 0 0,0-2 0,0 1 0,22-14 0,-22 10 0,1-1 0,-2 0 0,1-1 0,-1 0 0,13-16 0,-24 24 0,0 0 0,0-1 0,0 0 0,-1 1 0,0-1 0,0 0 0,0 0 0,0-1 0,0 1 0,-1 0 0,0-1 0,0 1 0,0 0 0,0-1 0,-1 1 0,0-1 0,0 0 0,0 1 0,0-1 0,-1 1 0,1-1 0,-1 1 0,0 0 0,-1-1 0,-3-7 0,4 9 5,-1 0-1,0 1 1,0-1-1,0 1 1,0-1-1,-1 1 1,1 0-1,-1-1 1,1 1-1,-1 0 1,0 1-1,0-1 1,1 0-1,-1 1 1,-6-2-1,-54-13-517,45 13-411,0-1-5902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24575,'37'-2'0,"-20"1"0,0 0 0,0 2 0,27 3 0,-40-3 0,0-1 0,-1 1 0,1 0 0,0 0 0,-1 1 0,0-1 0,1 1 0,-1 0 0,0 0 0,0 0 0,0 0 0,0 0 0,0 1 0,0 0 0,-1-1 0,1 1 0,-1 0 0,0 0 0,1 0 0,-2 0 0,4 6 0,2 10 0,-1 1 0,-1 0 0,0 1 0,-2-1 0,2 40 0,-4-8 0,-8 61 0,6-107 0,0 0 0,0 0 0,-1-1 0,0 1 0,0-1 0,0 1 0,-1-1 0,0 0 0,0 0 0,0 0 0,-1 0 0,-5 6 0,-3 5 0,20-19 0,1 1 0,0 0 0,0 0 0,15 0 0,-15 1 0,133-20 0,-96 14 0,-1 3 0,1 1 0,83 6 0,-27-1 0,-87-1 0,0-1 0,0 2 0,-1 0 0,1 1 0,-1 0 0,21 9 0,-31-11 0,0 1 0,0 0 0,0 0 0,0 1 0,-1-1 0,1 1 0,-1-1 0,0 1 0,0 0 0,0 0 0,5 7 0,-7-8 0,0 1 0,1 0 0,-1-1 0,0 1 0,-1 0 0,1-1 0,0 1 0,-1 0 0,0 0 0,1 0 0,-1 0 0,0 0 0,-1-1 0,1 1 0,0 0 0,-1 0 0,0 0 0,1-1 0,-3 6 0,1-4 0,-1 1 0,1-1 0,-1 0 0,0 0 0,0 0 0,-1 0 0,1 0 0,-1-1 0,0 0 0,0 1 0,-5 2 0,-57 32 0,40-23 0,-29 11 48,39-19-401,-1 1 0,1 1-1,-15 11 1,15-7-6473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24575,'29'-1'0,"0"-2"0,37-7 0,-34 4 0,58 1 0,-77 5 0,-1 1 0,1-2 0,0 0 0,0 0 0,0-1 0,-1-1 0,1 0 0,-1-1 0,0 0 0,16-8 0,-17 7 0,1 1 0,-1 0 0,1 0 0,0 1 0,0 1 0,0 0 0,0 1 0,0 0 0,24 2 0,-15-1 0,-1-1 0,27-4 0,180-30 0,-152 29-1365,-54 6-5461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1 773 24575,'18'1'0,"1"-1"0,0 0 0,-1-2 0,1 0 0,-1-1 0,0-1 0,0-1 0,0-1 0,0 0 0,32-17 0,-15 6-244,0 2 0,44-13 0,8-4-67,633-245-1205,-664 257 1516,123-43 0,173-47 0,-299 92 28,-13 3-353,1 2 0,47-8 1,117-27 1205,-65 14 1531,-107 25-2200,-5 7 130,-14 4-684,-14-2 317,0 0 1,0 0-1,1 0 0,-1 0 0,0 0 0,0 0 0,0 0 1,0 0-1,0 0 0,0 0 0,1 0 0,-1 0 1,0 0-1,0 0 0,0 0 0,0 0 0,0 0 0,0 1 1,1-1-1,-1 0 0,0 0 0,0 0 0,0 0 0,0 0 1,0 0-1,0 0 0,0 1 0,0-1 0,0 0 1,0 0-1,0 0 0,0 0 0,0 0 0,0 1 0,0-1 1,0 0-1,0 0 0,0 0 0,0 0 0,0 0 0,0 1 1,0-1-1,0 0 0,0 0 0,0 0 0,0 0 1,0 0-1,0 0 0,0 1 0,0-1 0,0 0 0,-1 0 1,1 0-1,0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24575,'12'-1'0,"0"-1"0,0-1 0,-1 1 0,1-2 0,-1 0 0,0 0 0,0-1 0,19-11 0,-15 8 0,1 0 0,0 2 0,18-7 0,-6 6 0,0 1 0,1 1 0,0 1 0,31 0 0,-41 3 0,0-1 0,32-8 0,-41 7 0,1 0 0,-1 1 0,1 0 0,0 0 0,0 2 0,-1-1 0,1 1 0,0 1 0,0 0 0,0 0 0,0 1 0,13 4 0,-21-4 0,0 0 0,0 0 0,-1 0 0,1 0 0,-1 1 0,1-1 0,-1 1 0,0 0 0,0-1 0,0 1 0,0 0 0,-1 0 0,1 0 0,-1 0 0,1 0 0,-1 1 0,0-1 0,-1 0 0,1 1 0,-1-1 0,1 6 0,0 12 0,0-1 0,-4 32 0,1-20 0,1-17 0,-6 73 0,6-80 0,-1-1 0,0 1 0,-1-1 0,0 0 0,0 0 0,0 0 0,-1 0 0,0 0 0,-7 8 0,-98 129 0,68-90 0,-48 85 0,87-135 0,-1 0 0,1-1 0,0 1 0,0 0 0,0-1 0,0 1 0,1 0 0,-1 0 0,1 0 0,0 0 0,0 0 0,1 0 0,-1 0 0,1 5 0,0-8 0,0 0 0,1 0 0,-1 0 0,0 0 0,1 0 0,-1 0 0,1 0 0,-1 0 0,1 0 0,0-1 0,-1 1 0,1 0 0,0 0 0,-1 0 0,1-1 0,0 1 0,0 0 0,0-1 0,1 1 0,1 1 0,1-1 0,-1 0 0,0 0 0,1 0 0,-1-1 0,0 1 0,1-1 0,4 0 0,611-1 0,-221-1 0,368 2-862,-719 2 862,49 8 0,45 3 0,-94-10 260,1 2 0,77 17 1,-73-11-180,-26-8-81,23 6 0,-47-9 0,1 1 0,-1 0 0,0 0 0,1 0 0,-1 0 0,0 0 0,0 0 0,0 0 0,0 1 0,0-1 0,0 1 0,0-1 0,0 1 0,-1 0 0,3 3 0,-4-4 0,1-1 0,-1 1 0,0 0 0,0-1 0,0 1 0,0 0 0,0-1 0,0 1 0,0-1 0,0 1 0,0 0 0,0-1 0,0 1 0,-1-1 0,1 1 0,0 0 0,0-1 0,-1 1 0,1-1 0,0 1 0,-1-1 0,1 1 0,0-1 0,-1 1 0,1-1 0,-1 1 0,1-1 0,-1 1 0,1-1 0,-1 0 0,1 1 0,-1-1 0,1 0 0,-1 0 0,0 1 0,1-1 0,-1 0 0,1 0 0,-1 0 0,0 0 0,1 0 0,-1 0 0,0 0 0,0 0 0,-31 5 0,31-4 0,-272 1 78,135-5-1521,117 3-5383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24575,'89'2'0,"-44"0"0,0-2 0,77-9 0,-45-13 0,-60 16 0,-1 1 0,1 1 0,0 0 0,18-1 0,15-1 0,65-16 0,11-1 0,-105 20 0,-1 0 0,1-2 0,23-7 0,-44 12 0,0 0 0,0 0 0,1 0 0,-1 0 0,0 0 0,0 0 0,1 0 0,-1 0 0,0-1 0,0 1 0,0 0 0,1 0 0,-1 0 0,0 0 0,0 0 0,0 0 0,0 0 0,1-1 0,-1 1 0,0 0 0,0 0 0,0 0 0,0-1 0,0 1 0,0 0 0,0 0 0,1 0 0,-1-1 0,0 1 0,0 0 0,0 0 0,0 0 0,0-1 0,0 1 0,0 0 0,0 0 0,0 0 0,0-1 0,0 1 0,0 0 0,0 0 0,0-1 0,0 1 0,-1 0 0,1 0 0,0 0 0,0-1 0,0 1 0,0 0 0,0 0 0,-1-1 0,-14-9 0,-26-6 0,38 15 0,-55-19-98,4 3-536,-95-46 1,135 56-6193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24575,'0'21'0,"1"1"0,0-1 0,2 0 0,0 1 0,1-1 0,1 0 0,2-1 0,0 0 0,18 39 0,27 60 0,-2-12 0,-33-73 0,-2 2 0,-2 0 0,-1 0 0,10 59 0,-15-67 0,-4-18-151,-1 1-1,0-1 0,-1 1 0,0-1 1,-1 1-1,0 0 0,-1-1 1,-2 17-1,-2-11-6674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24575,'-2'18'0,"0"0"0,-1 0 0,-1 0 0,-10 32 0,8-33 0,1-1 0,1 1 0,0-1 0,1 1 0,0 31 0,4-43 0,0 0 0,0 1 0,1-1 0,0 0 0,0 0 0,0 0 0,1 0 0,0 0 0,0 0 0,0-1 0,0 1 0,1-1 0,0 0 0,-1 0 0,2 0 0,4 3 0,9 8 0,1-2 0,28 17 0,-4-4 0,-33-18 0,1-1 0,0-1 0,0 1 0,0-2 0,1 0 0,0 0 0,0-1 0,16 3 0,90 18 0,-79-16 0,0-1 0,0-2 0,54 2 0,-67-6 0,1 1 0,-1 1 0,0 1 0,29 10 0,17 4 0,-68-18 0,0-1 0,-1 2 0,1-1 0,0 0 0,-1 1 0,0 0 0,1 0 0,-1 0 0,0 0 0,0 0 0,0 0 0,0 1 0,-1 0 0,1 0 0,-1-1 0,5 7 0,-4-3 0,0 0 0,0 0 0,-1 0 0,0 0 0,0 1 0,0-1 0,-1 1 0,0-1 0,0 9 0,0-3 0,-1 1 0,-1-1 0,0 1 0,-1 0 0,0-1 0,-1 0 0,0 1 0,-1-1 0,-9 20 0,11-29 0,-9 19 0,-1-1 0,-17 21 0,24-36 0,0-1 0,0 1 0,0 0 0,-1-1 0,0 0 0,0-1 0,-1 1 0,1-1 0,-1-1 0,-12 6 0,-20 4 0,0-2 0,-1-2 0,0-1 0,0-2 0,-1-2 0,-69-1 0,24-9 120,80 5-234,0 0 0,0 0-1,1-1 1,-1 1 0,0-1 0,1-1-1,0 1 1,-1-1 0,1 0 0,0 0-1,0 0 1,-6-6 0,2-3-6712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24575,'632'0'0,"-614"1"0,-1 1 0,1 1 0,0 1 0,-1 0 0,24 10 0,30 7 0,-49-16-455,0 1 0,30 12 0,-37-11-6371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24575,'4'-1'0,"1"0"0,-1-1 0,1 1 0,-1-1 0,0 0 0,0 0 0,0-1 0,6-3 0,10-7 0,79-26 0,-72 29 0,1 0 0,-1-2 0,0-1 0,-2-1 0,36-25 0,33-20 0,-59 35 0,41-21 0,-15 10 0,-31 20 0,2 1 0,0 1 0,0 2 0,1 2 0,38-7 0,-35 8 0,-31 6-54,0 1-1,0 0 0,0 0 1,0 1-1,0-1 1,0 1-1,0 0 0,0 0 1,1 1-1,-1 0 1,0 0-1,0 0 0,0 0 1,-1 1-1,1 0 0,0 0 1,-1 0-1,1 0 1,-1 1-1,1 0 0,-1 0 1,0 0-1,0 0 1,4 6-1,2 3-6771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218 117 24575,'42'-46'0,"14"-13"0,-55 58 0,-1 0 0,1 0 0,0 0 0,0 1 0,0-1 0,0 0 0,0 0 0,0 1 0,1-1 0,-1 0 0,0 1 0,0-1 0,0 1 0,1 0 0,-1-1 0,0 1 0,0 0 0,1 0 0,-1-1 0,0 1 0,1 0 0,-1 1 0,0-1 0,0 0 0,1 0 0,-1 0 0,0 1 0,2 0 0,-1 0 0,-1 1 0,1 0 0,-1-1 0,1 1 0,-1 0 0,0 0 0,0 0 0,0 0 0,0 0 0,0 0 0,0 0 0,-1 0 0,1 1 0,0 3 0,1 13 0,0 0 0,-2 38 0,0-49 0,1 128 0,-5 84 0,-3-182 0,-1-1 0,-2 1 0,-1-1 0,-2-1 0,-21 42 0,7-15 0,12-31 0,-2-1 0,-19 28 0,-9 16 0,28-48 0,-38 48 0,17-25 0,27-35 0,7-12 0,1 1 0,1 0 0,-1 0 0,0 0 0,1 0 0,0 0 0,0 1 0,-2 4 0,4-8 0,0 1 0,0-1 0,0 1 0,1-1 0,-1 0 0,0 1 0,1-1 0,-1 1 0,0-1 0,1 0 0,0 0 0,-1 1 0,1-1 0,0 0 0,0 0 0,-1 0 0,1 0 0,0 0 0,0 0 0,0 0 0,0 0 0,1 0 0,-1 0 0,0 0 0,0-1 0,0 1 0,1-1 0,-1 1 0,0-1 0,1 1 0,-1-1 0,3 1 0,13 6 0,0 1 0,-1 0 0,0 1 0,0 1 0,-1 1 0,0 0 0,0 1 0,-2 1 0,1 0 0,-2 0 0,0 2 0,12 17 0,-14-18 0,-1 0 0,2-1 0,16 17 0,20 23 0,-21-21-70,2-1-1,1-1 0,1-2 1,2 0-1,1-3 1,1-1-1,56 31 1,218 131-1454,-128-85 1472,-123-72 71,-40-19 40,1 0 1,0-2-1,0 0 0,1-1 0,0-1 0,27 5 1,9 2 400,-45-10-346,0 0-1,0 0 0,0-1 0,0 0 1,0-1-1,1 0 0,-1-1 0,0 0 1,1 0-1,18-4 0,-26 2-113,0 0 0,-1 0 0,1 0 0,-1 0 0,0-1 0,1 1 0,-1 0 0,0-1 0,0 0 0,-1 0 0,1 1 0,-1-1 0,1 0 0,-1 0 0,0 0 0,0 0 0,0-1 0,0 1 0,-1 0 0,1 0 0,-1-1 0,0 1 0,0 0 0,0-5 0,0-1 0,-1 0 0,1-1 0,-1 1 0,-1 0 0,0-1 0,0 1 0,-6-13 0,3 14 27,0-1-1,0 1 0,-1 0 0,-1 0 1,1 1-1,-1 0 0,0 0 0,-1 1 1,0 0-1,0 0 0,0 0 0,-16-6 1,11 5-241,-1 0 1,-1 2 0,1 0-1,-1 1 1,0 0 0,0 1-1,-22-2 1,15 5-6613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0 24575,'1'1'0,"0"-1"0,0 0 0,0 1 0,0-1 0,0 1 0,0-1 0,0 1 0,0-1 0,0 1 0,-1-1 0,1 1 0,0 0 0,0 0 0,-1-1 0,1 1 0,0 0 0,-1 0 0,1 0 0,-1 0 0,1 0 0,-1 0 0,1 0 0,-1 0 0,0 0 0,0 0 0,1 0 0,-1 1 0,6 37 0,-5-28 0,6 30 0,0-4 0,-2 1 0,2 51 0,-8 568 0,-1-628 0,-9 55 0,5-54 0,-1 51 0,7 72 0,-3-166 0,-2-1 0,1 1 0,-2 1 0,1-1 0,-2 1 0,-14-22 0,-3-5 0,-77-111 0,73 103 0,-1 1 0,-2 2 0,-2 1 0,-41-41 0,65 74 0,-1 1 0,0 0 0,0 0 0,-1 1 0,0 1 0,0 0 0,-1 0 0,0 1 0,-17-7 0,25 12 0,-1 0 0,1 0 0,-1 0 0,0 1 0,1-1 0,-1 1 0,0 0 0,0 0 0,1 1 0,-1-1 0,0 1 0,1 0 0,-1 1 0,1-1 0,-1 1 0,1 0 0,-1 0 0,1 0 0,0 0 0,0 1 0,0 0 0,1 0 0,-1 0 0,1 0 0,-1 0 0,1 1 0,0 0 0,0-1 0,-3 8 0,-25 35 0,3 1 0,1 2 0,-21 56 0,38-80 0,-11 27 0,2 1 0,2 1 0,-15 87 0,26-92 0,-2 11 0,-1 82 0,9-118 0,1 0 0,1 1 0,1-1 0,1 0 0,10 31 0,-10-43 0,1-1 0,0 0 0,0 0 0,1-1 0,0 0 0,1 0 0,1 0 0,-1-1 0,1 0 0,1-1 0,0 1 0,19 12 0,-22-16 0,22 15 0,0-1 0,2-1 0,59 26 0,-62-33 0,-1-2 0,1 0 0,1-2 0,0 0 0,0-2 0,47 2 0,44-6-832,401-5-1217,-453-3 1697,-1-3-1,0-3 1,87-29 0,-39 10-365,-25 6 591,0-4 1,-2-4-1,149-82 1,21-32 81,-234 134 738,-1-2 0,-1 0 0,27-26 1,-38 33-387,-1-1 1,0 0-1,-1 0 1,0-1-1,0 0 1,-1-1-1,-1 1 1,9-22-1,-7-8-1673,-7 21-5461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 407 24575,'1'-11'0,"0"1"0,1-1 0,0 0 0,4-10 0,6-39 0,-11 52 0,0 0 0,-1-1 0,0 1 0,-1 0 0,1 0 0,-2 0 0,1-1 0,-1 1 0,0 0 0,-1 1 0,0-1 0,0 0 0,-1 1 0,0 0 0,0 0 0,0 0 0,-1 0 0,-7-7 0,-3-2 0,0 0 0,-1 1 0,-29-20 0,37 29 0,-2 1 0,1 0 0,-1 0 0,1 1 0,-1 0 0,0 1 0,-1 0 0,1 1 0,-17-2 0,-9 0 0,-1 3 0,-58 4 0,83-2 0,-1 1 0,0 0 0,1 1 0,-1 0 0,1 1 0,0 0 0,0 1 0,0 0 0,1 1 0,-21 14 0,14-5 0,-64 49 0,4 3 0,3 4 0,-67 81 0,112-112 0,2 2 0,2 2 0,1 0 0,-19 52 0,37-80 0,1 1 0,0 0 0,2 1 0,0-1 0,1 1 0,0 0 0,2 0 0,0 34 0,1-36 0,0 0 0,1 0 0,1 0 0,0-1 0,1 1 0,1-1 0,0 0 0,2 0 0,-1 0 0,2 0 0,-1-1 0,2 0 0,0 0 0,1-1 0,0 0 0,20 20 0,-13-16 0,-3-1 0,2-1 0,0 0 0,1-1 0,0-1 0,18 11 0,10 0 0,1-2 0,1-3 0,0-1 0,2-2 0,79 15 0,-67-18 0,0-2 0,1-3 0,110-1 0,-128-8 0,83-14 0,-103 11 0,0-1 0,33-12 0,-48 14 0,0-1 0,0 0 0,-1 0 0,0-1 0,0 0 0,0 0 0,0 0 0,-1-1 0,0 0 0,7-9 0,-1 0 0,0 2 0,-1-2 0,-1 1 0,0-1 0,0-1 0,-2 0 0,11-28 0,-11 17 0,-1-1 0,-1 1 0,3-43 0,3-11-39,-8 62-108,0 1 0,-1-1-1,-1 0 1,-1 1-1,-1-1 1,0 0 0,-2 0-1,-4-22 1,1 25-6679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24575,'0'-6'0,"1"1"0,0 0 0,0-1 0,0 1 0,1 0 0,-1 0 0,1 0 0,0 0 0,1 0 0,-1 1 0,1-1 0,0 1 0,0-1 0,1 1 0,-1 0 0,1 0 0,0 1 0,0-1 0,0 1 0,0 0 0,1 0 0,-1 0 0,1 0 0,0 1 0,7-3 0,14-6 0,2 2 0,0 1 0,45-8 0,-34 8 0,-8 1 0,10-3 0,1 1 0,0 3 0,55-2 0,-84 7 0,-1-1 0,1 0 0,16-5 0,-21 4 0,-1 1 0,1 0 0,0 1 0,0-1 0,0 1 0,0 1 0,0 0 0,0 0 0,0 0 0,0 1 0,8 2 0,-12-1 0,-1 0 0,1 0 0,-1 1 0,0-1 0,0 1 0,0 0 0,0 0 0,-1 0 0,1 0 0,-1 0 0,1 0 0,-1 1 0,0-1 0,-1 1 0,1 0 0,0-1 0,-1 1 0,0 0 0,0 0 0,0 0 0,0 5 0,2 11 0,-1 1 0,0 33 0,-2-53 0,0 15 0,1 12 0,-1 0 0,-1-1 0,-2 1 0,0-1 0,-2 1 0,-1-1 0,-12 33 0,6-29 0,10-21 0,-2 0 0,1 0 0,-1-1 0,-1 0 0,0 0 0,0 0 0,0 0 0,-1-1 0,-1 0 0,-11 12 0,32-42 0,16-24 0,154-111 0,-61 51 0,-91 77 0,-1-1 0,-1-1 0,-2-2 0,31-47 0,-38 51 0,23-37 0,-41 61 0,-1 0 0,0-1 0,0 1 0,0-1 0,0 1 0,-1-1 0,0 0 0,0 1 0,-1-1 0,1 0 0,-2-7 0,1 13 0,0-1 0,0 1 0,0-1 0,0 0 0,0 1 0,0-1 0,0 1 0,0-1 0,0 1 0,-1-1 0,1 1 0,0-1 0,0 1 0,-1-1 0,1 1 0,0-1 0,-1 1 0,1 0 0,0-1 0,-1 1 0,1 0 0,-1-1 0,1 1 0,0 0 0,-1-1 0,1 1 0,-1 0 0,1 0 0,-1-1 0,1 1 0,-2 0 0,-18 5 0,-22 25 0,36-25 0,-22 17 0,-32 35 0,9-9 0,27-26 0,2 1 0,0 1 0,2 1 0,-30 46 0,39-52 0,1-1 0,1 1 0,0 1 0,1 0 0,2 0 0,0 0 0,1 1 0,-3 24 0,7-42 7,1 0-1,0 0 0,0 0 0,0 0 1,0 0-1,0 0 0,1 0 1,-1-1-1,1 1 0,0 0 1,-1 0-1,1 0 0,1-1 0,-1 1 1,0 0-1,1-1 0,-1 1 1,4 3-1,-2-4-105,0 0 0,0 0 0,0 0 0,0 0 0,0 0 0,0-1 0,1 1 0,-1-1 0,1 0 0,-1 0 0,1 0 0,-1-1 0,1 1 0,5-1 0,13 1-6727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228 204 24575,'0'2'0,"0"0"0,-1 0 0,1 0 0,-1 0 0,0-1 0,0 1 0,0 0 0,0 0 0,0-1 0,0 1 0,0-1 0,0 1 0,-1-1 0,1 1 0,0-1 0,-1 0 0,-1 2 0,-35 23 0,17-12 0,11-7 0,2 1 0,-1 1 0,1 0 0,1 0 0,0 0 0,0 1 0,0 0 0,2 0 0,-1 1 0,1 0 0,1 0 0,0 0 0,0 0 0,-1 13 0,-23 98 0,24-98 0,-5 35 0,-4 111 0,14-151 0,0 0 0,1 0 0,1 0 0,1-1 0,0 1 0,2-1 0,0 0 0,1 0 0,0-1 0,2 0 0,0 0 0,1-1 0,0 0 0,23 25 0,-3-4 0,0-1 0,1 0 0,1-2 0,62 49 0,-72-66 0,1-1 0,0-1 0,1-1 0,46 19 0,-51-26 0,43 17 0,1-3 0,86 17 0,-129-34 0,14 3 0,-1-2 0,1-1 0,63-1 0,-87-4 0,0 0 0,0 0 0,-1-1 0,1 0 0,-1-1 0,0 0 0,1-1 0,-1 0 0,-1 0 0,1-1 0,-1 0 0,0 0 0,0-1 0,0 0 0,-1 0 0,1-1 0,-2 0 0,8-9 0,-5 2 0,0-1 0,-1 1 0,0-1 0,-2-1 0,1 0 0,-2 0 0,6-27 0,-2-6 0,4-65 0,-10-113 0,-4 124 0,0 89 0,0-1 0,-1 1 0,0-1 0,-1 1 0,-1 0 0,-8-19 0,-41-80 0,12 31 0,20 31 0,-3 1 0,-58-89 0,5 51 0,34 42 0,38 40 0,-7-9 0,0 1 0,-2 1 0,1 0 0,-2 1 0,-18-13 0,29 23 0,-1-1 0,0 1 0,1 0 0,-1 0 0,0 0 0,0 1 0,0 0 0,0 0 0,0 0 0,0 0 0,0 1 0,0 0 0,0 0 0,0 0 0,-1 1 0,1 0 0,0 0 0,0 0 0,0 0 0,1 1 0,-1 0 0,0 0 0,1 0 0,-8 5 0,-30 22 0,0 2 0,-53 53 0,35-30 0,13-7 0,3 2 0,1 1 0,-54 86 0,53-74 0,23-31 0,1 0 0,2 1 0,1 1 0,-18 46 0,32-67 0,0 0 0,0 0 0,1 0 0,1 0 0,0 0 0,0 0 0,2 0 0,-1 0 0,1 0 0,1 0 0,4 15 0,-5-24 0,1-1 0,0 0 0,0 1 0,-1-1 0,1 0 0,0 0 0,1-1 0,-1 1 0,0 0 0,0-1 0,1 1 0,-1-1 0,1 0 0,0 0 0,-1 0 0,1 0 0,0 0 0,-1-1 0,1 1 0,0-1 0,0 1 0,0-1 0,-1 0 0,1 0 0,0-1 0,0 1 0,0 0 0,-1-1 0,1 0 0,0 0 0,-1 0 0,1 0 0,-1 0 0,1 0 0,-1-1 0,3-1 0,-2-2-1365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24575,'1'0'0,"1"1"0,-1-1 0,0 1 0,0-1 0,0 1 0,0-1 0,0 1 0,0 0 0,0 0 0,-1-1 0,1 1 0,0 0 0,0 0 0,0 0 0,-1 0 0,1 0 0,-1 0 0,1 0 0,-1 0 0,1 0 0,-1 0 0,1 0 0,-1 1 0,0-1 0,0 0 0,1 0 0,-1 2 0,4 38 0,-4-36 0,4 437 0,-7-226 0,1-169 0,0-34 0,1 1 0,1 0 0,0 0 0,1-1 0,0 1 0,1 0 0,4 14 0,-5-27 0,-1 0 0,0 0 0,1 1 0,-1-1 0,0 0 0,1 0 0,0 0 0,-1 0 0,1 0 0,0 0 0,-1 0 0,1 0 0,0-1 0,0 1 0,0 0 0,0 0 0,0 0 0,0-1 0,0 1 0,1 0 0,-1-1 0,0 0 0,-1 0 0,1 0 0,0-1 0,0 1 0,-1 0 0,1 0 0,0-1 0,-1 1 0,1-1 0,-1 1 0,1 0 0,0-1 0,-1 1 0,1-1 0,-1 1 0,1-1 0,-1 1 0,0-1 0,1 0 0,-1 1 0,1-1 0,-1-1 0,3-3 0,0-1 0,-1 1 0,0-1 0,-1 0 0,1 0 0,0-8 0,0-5 0,0-1 0,0 2 0,2-1 0,0 0 0,2 1 0,8-22 0,-5 15 0,13-51 0,5-15 0,-16 69 0,0 1 0,1 0 0,1 1 0,25-30 0,-20 29 0,-2-2 0,26-45 0,-32 44 0,2 1 0,0 0 0,2 1 0,0 0 0,2 1 0,0 1 0,29-28 0,47-58 0,-78 91 0,1 1 0,1 0 0,0 1 0,1 0 0,1 2 0,0 0 0,37-17 0,-20 12 0,-28 12 0,0 0 0,1 0 0,0 1 0,-1 0 0,1 0 0,0 1 0,1 0 0,-1 0 0,0 1 0,0 0 0,1 1 0,-1 0 0,1 0 0,-1 0 0,10 3 0,-10-1 0,0 1 0,0 0 0,-1 1 0,1 0 0,-1 0 0,1 1 0,-1-1 0,-1 1 0,1 1 0,-1 0 0,0-1 0,0 2 0,0-1 0,-1 1 0,0 0 0,4 8 0,8 16 0,-2 0 0,20 59 0,9 16 0,-29-75 0,-2 1 0,-1 0 0,-1 1 0,10 55 0,47 190 0,-46-178 0,12 65 0,-19-83 0,-8-52 0,-2 0 0,3 45 0,-9-60 0,1 0 0,1 0 0,0-1 0,1 1 0,1 0 0,0 0 0,1-1 0,8 20 0,-11-33 3,0 0-1,0 0 1,0 0-1,0 0 1,0 0 0,0-1-1,0 1 1,0 0-1,0-1 1,0 1-1,0-1 1,0 1-1,0-1 1,0 0-1,0 1 1,1-1 0,-1 0-1,0 0 1,0 0-1,0 0 1,1 0-1,-1 0 1,0 0-1,0 0 1,0 0-1,1-1 1,-1 1 0,0 0-1,0-1 1,0 1-1,0-1 1,0 1-1,0-1 1,0 0-1,0 1 1,0-1-1,0 0 1,0 0 0,0 0-1,0 0 1,-1 1-1,1-1 1,0 0-1,-1 0 1,1-1-1,0-1 1,0 2-14,0 0 0,0 0-1,0 0 1,-1 0 0,1 0 0,0-1 0,-1 1 0,1 0-1,-1 0 1,0-1 0,1 1 0,-1 0 0,0-1 0,0 1-1,0 0 1,0-1 0,0-1 0,0 2-29,-1 0 0,1 0 0,-1 0-1,1 1 1,-1-1 0,0 0 0,1 1 0,-1-1 0,0 1 0,1-1 0,-1 1-1,0-1 1,1 1 0,-1-1 0,0 1 0,0-1 0,0 1 0,0 0 0,1 0-1,-1-1 1,0 1 0,0 0 0,0 0 0,0 0 0,0 0 0,0 0 0,0 0-1,1 0 1,-1 0 0,0 1 0,-1-1 0,-11 2-6786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24575,'4'36'-5035,"6"-1"3689,0-14 3334,1 0 0,22 33 0,-2-4 124,-14-17-3807,2 5 1695,1-1 0,2 0 0,2-2 0,27 32 0,11 19 0,-44-58 0,1-1 0,25 27 0,59 74 0,-79-100 0,-18-21 0,0 0 0,0 0 0,0-1 0,1 0 0,0 0 0,0 0 0,13 7 0,9 4 0,-22-12 0,1 0 0,-1 0 0,1-1 0,0-1 0,0 1 0,11 2 0,-17-5 0,0-1 0,0 0 0,1 0 0,-1 0 0,0 0 0,1 0 0,-1 0 0,0-1 0,0 1 0,1-1 0,-1 0 0,0 1 0,0-1 0,0 0 0,0 0 0,0 0 0,0-1 0,0 1 0,0 0 0,0-1 0,-1 1 0,1-1 0,0 0 0,-1 0 0,0 1 0,1-1 0,-1 0 0,2-4 0,14-26 0,-1 0 0,19-59 0,15-32 0,-40 101 0,-2 1 0,0-2 0,-1 1 0,-1-1 0,-2 0 0,4-31 0,-5 36 0,2 0 0,0 0 0,1 0 0,12-25 0,14-43 0,-10 18 0,33-76 0,-1 7 0,32-93 0,-18 78 0,-61 139 0,-7 12 0,0 1 0,0 0 0,0 0 0,0-1 0,0 1 0,0 0 0,0 0 0,0-1 0,0 1 0,0 0 0,0 0 0,0-1 0,0 1 0,0 0 0,0 0 0,0-1 0,0 1 0,1 0 0,-1 0 0,0-1 0,0 1 0,0 0 0,1 0 0,-1 0 0,0 0 0,0-1 0,0 1 0,1 0 0,-1 0 0,0 0 0,0 0 0,1 0 0,-1 0 0,0 0 0,0 0 0,1-1 0,-1 1 0,0 0 0,0 0 0,1 0 0,-1 0 0,0 0 0,0 0 0,1 0 0,-1 1 0,0-1 0,0 0 0,1 0 0,-1 0 0,1 0 0,3 18 0,-2 29 0,-2-46 0,-1 105-1365,0-83-5461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24575,'3'0'0,"-1"1"0,1-1 0,-1 1 0,0-1 0,0 1 0,1 0 0,-1 0 0,0 0 0,0 0 0,0 0 0,0 1 0,0-1 0,0 1 0,0-1 0,0 1 0,-1 0 0,1-1 0,-1 1 0,1 0 0,-1 0 0,0 0 0,0 0 0,1 1 0,-2-1 0,1 0 0,0 0 0,0 1 0,-1-1 0,1 0 0,-1 1 0,0-1 0,1 4 0,1 12 0,-1 1 0,0 0 0,-3 22 0,1-19 0,0 684 0,1-700 0,0 0 0,1 0 0,0-1 0,0 1 0,0 0 0,1-1 0,0 1 0,0-1 0,0 1 0,1-1 0,-1 0 0,1 0 0,6 7 0,-8-10 0,1-1 0,0 1 0,-1 0 0,1-1 0,0 1 0,0-1 0,0 0 0,0 0 0,0 0 0,0 0 0,1 0 0,-1 0 0,0 0 0,0-1 0,1 1 0,-1-1 0,1 0 0,-1 1 0,0-1 0,1 0 0,-1 0 0,0-1 0,1 1 0,-1 0 0,0-1 0,1 0 0,-1 1 0,0-1 0,0 0 0,0 0 0,1 0 0,-1 0 0,0-1 0,-1 1 0,5-3 0,3-3 0,1 0 0,-1 0 0,0 0 0,-1-1 0,0 0 0,0-1 0,-1 0 0,0 0 0,0-1 0,-1 0 0,-1 0 0,1 0 0,5-18 0,74-170 0,-48 116 0,35-118 0,-57 166 0,-2 0 0,-2-1 0,-1-1 0,6-42 0,-16 85 0,0 0 0,0 0 0,1 0 0,-1 0 0,2-1 0,-1 1 0,1 0 0,0-1 0,3 9 0,34 63 0,-26-56 0,-2 0 0,11 28 0,-11-24 0,1-1 0,2 0 0,0-1 0,26 32 0,-18-24 0,30 25 0,-24-29 0,0 0 0,59 43 0,-82-66 0,1-1 0,0 0 0,0 0 0,1-1 0,-1 1 0,1-1 0,0-1 0,9 3 0,-14-4 0,0-1 0,0 0 0,0 0 0,0 0 0,0 0 0,0 0 0,0 0 0,-1-1 0,1 1 0,0-1 0,0 1 0,0-1 0,0 0 0,0 0 0,0 0 0,-1 0 0,1 0 0,0 0 0,-1 0 0,1 0 0,-1-1 0,1 1 0,-1 0 0,0-1 0,0 0 0,1 1 0,-1-1 0,0 0 0,0 1 0,-1-1 0,1 0 0,0 0 0,0-2 0,10-24 0,0 2 0,14-52 0,-23 69 0,-1-1 0,0 1 0,0-1 0,0 1 0,-2-1 0,1 1 0,-1-1 0,0 1 0,-5-16 0,2 10 0,0 0 0,-2 0 0,0 1 0,0-1 0,-1 1 0,-1 0 0,-12-16 0,18 33 0,1 1 0,0-1 0,0 0 0,0 1 0,0-1 0,1 1 0,0-1 0,-1 1 0,1-1 0,1 5 0,-2 5 0,0-1 0,2 1 0,0 0 0,0 0 0,1 0 0,0-1 0,1 1 0,1-1 0,0 1 0,1-1 0,0-1 0,1 1 0,0-1 0,13 19 0,-12-21 0,0 0 0,1 0 0,0-1 0,0 0 0,0-1 0,1 0 0,1 0 0,-1-1 0,1 0 0,0-1 0,0 0 0,0 0 0,1-1 0,14 3 0,97 21 0,-64-18 0,-28-4 0,0-2 0,38 1 0,-46-3 0,1-2 0,-1-1 0,1-1 0,-1 0 0,0-2 0,0-1 0,0 0 0,0-2 0,34-15 0,-37 11 0,-1 0 0,-1-1 0,1-1 0,29-29 0,54-71 0,-66 73 0,0-1 0,-1-2 0,-2-1 0,-2-1 0,32-68 0,-53 90 0,-1 0 0,-2 0 0,0-1 0,-2 0 0,0-1 0,0-40 0,-4-25 0,1 113 0,-2 1 0,0 0 0,-1 0 0,-1 0 0,-2-1 0,-9 33 0,-4-5 0,-15 81 0,2-6 0,17-71 0,-13 105 0,20-66 0,-5 38 0,6-86-328,2 0 0,4 67 0,0-102-53,0-1-6445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0,-1 4 0,0 2 0,-3 4 0,0 0 0,-2 3 0,0-1 0,-2-3-8191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0 24575,'-1'11'0,"0"-1"0,-1 1 0,0-1 0,-5 14 0,-3 9 0,-56 241 0,24-62 0,-21 89-474,46-209 397,-98 366-1228,85-328 1305,7-27 0,-1 28-210,-1 4-164,-26 75 270,7-30 81,24-88 542,9-46-7,2 1 0,2 0 0,-2 63 0,8-88-512,-1 0 0,-10 36 0,3-9 0,-2 1 47,-3 25-1459,13-54-5414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24575,'3'1'0,"0"-1"0,0 1 0,0 1 0,-1-1 0,1 0 0,0 1 0,0-1 0,-1 1 0,1 0 0,-1 0 0,1 0 0,-1 0 0,0 0 0,0 0 0,0 1 0,0-1 0,0 1 0,0 0 0,-1-1 0,1 1 0,-1 0 0,0 0 0,0 0 0,0 0 0,0 0 0,0 3 0,4 11 0,-1 1 0,0 0 0,1 22 0,-1-9 0,2 0 0,2 0 0,12 34 0,-10-35 0,-1 0 0,-2 0 0,5 39 0,-3 1-227,32 119 1,-12-68 79,48 233-1313,-2 53 1460,-67-371-32,9 47-325,7 91 0,-1 58 357,1-78 478,-14-103-59,-3 1 1,3 72-1,-12-79 51,1-24-270,0-1 0,4 35 0,-3-55-247,0 1 0,0 0 0,1-1 0,-1 1 0,0 0 0,0-1 0,1 1 0,-1 0 0,0-1-1,1 1 1,-1-1 0,1 1 0,-1 0 0,1-1 0,-1 1 0,1-1 0,-1 1 0,1-1 0,-1 0 0,1 1 0,-1-1 0,1 1-1,0-1 1,-1 0 0,1 0 0,0 1 0,-1-1 0,2 0 0,9 2-6779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2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24575,'0'56'0,"1"-4"0,-2 0 0,-14 95 0,9-105 0,1 1 0,2 50 0,3-47 0,-11 76 0,3-63 21,3 0 0,4 67 1,1-62-450,-12 98 0,5-87 428,2 127 0,6-127 0,-15 130 0,-16 4 792,26-171-1474,2 48-1,2-65-6143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2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0 24575,'11'3'0,"0"1"0,0 0 0,0 0 0,0 1 0,-1 1 0,1-1 0,-1 2 0,12 9 0,-15-11 0,224 140 0,101 54 0,7-3 0,-57-30 0,-281-166 0,-1 0 0,0 0 0,1 0 0,-1 0 0,0 0 0,1 1 0,-1-1 0,0 0 0,0 0 0,1 0 0,-1 0 0,0 1 0,0-1 0,1 0 0,-1 0 0,0 0 0,0 1 0,1-1 0,-1 0 0,0 0 0,0 1 0,0-1 0,0 0 0,1 0 0,-1 1 0,0-1 0,0 0 0,0 1 0,0-1 0,0 0 0,0 1 0,0-1 0,0 0 0,0 1 0,0-1 0,0 0 0,0 0 0,0 1 0,0-1 0,0 0 0,0 1 0,-1 0 0,-15 3 0,-31-2 0,43-2 0,-23 1 0,-1 2 0,1 1 0,-53 15 0,-17 3 0,-114 19 0,-7 23 0,-155 42-696,174-55 696,-43 4 0,199-49 0,-48 0 0,48-4 0,-48 9 0,42-4-1249,27-5-4997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1352 0 24575,'-6'1'0,"0"0"0,0 0 0,0 1 0,0 0 0,0 0 0,0 0 0,0 1 0,1 0 0,-10 6 0,-22 10 0,-30 13 0,46-21 0,-1-1 0,-22 7 0,5-2 0,-69 35 0,68-29 0,-59 21 0,35-17 0,42-16 0,-1 0 0,-30 7 0,17-6 0,1 3 0,0 0 0,1 2 0,-37 23 0,-21 9 0,-77 35 0,107-58 19,53-22-145,0 1 0,0 0 1,0 1-1,0 0 0,0 0 0,1 1 0,0 0 0,0 0 1,0 1-1,-7 7 0,5-1-6700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24575,'0'-2'0,"0"1"0,1 0 0,-1 0 0,1 0 0,0 0 0,-1 0 0,1 0 0,0 0 0,-1 0 0,1 0 0,0 1 0,0-1 0,0 0 0,0 0 0,0 1 0,0-1 0,0 0 0,0 1 0,0-1 0,0 1 0,0 0 0,0-1 0,1 1 0,-1 0 0,0-1 0,0 1 0,2 0 0,38-4 0,-36 3 0,269-1 0,-141 4 0,-129-2 0,0 0 0,0 0 0,0 0 0,0 1 0,0-1 0,0 1 0,0 0 0,0 0 0,-1 1 0,1-1 0,0 1 0,-1 0 0,1 0 0,-1 0 0,1 0 0,-1 1 0,0-1 0,0 1 0,0 0 0,-1 0 0,1 0 0,-1 0 0,1 0 0,-1 0 0,0 1 0,0-1 0,0 1 0,-1 0 0,1-1 0,-1 1 0,0 0 0,1 6 0,-1-4 0,-1 1 0,1 0 0,-1 0 0,-1-1 0,1 1 0,-1 0 0,0 0 0,-1-1 0,1 1 0,-1-1 0,-1 1 0,1-1 0,-1 0 0,0 0 0,0 0 0,-1 0 0,0-1 0,-9 11 0,-16 16 0,-23 22 0,-5-7 0,28-21 0,-1-2 0,-34 21 0,51-36 0,0 0 0,1 1 0,-12 13 0,13-12 0,0-1 0,-1 0 0,-17 10 0,14-11 0,7-5 0,-1 0 0,1 0 0,0 1 0,0 1 0,1-1 0,0 1 0,0 1 0,0-1 0,1 1 0,-7 8 0,13-14 0,1-1 0,-1 1 0,0 0 0,0-1 0,1 1 0,-1-1 0,0 1 0,1 0 0,-1-1 0,0 1 0,1-1 0,-1 1 0,1-1 0,-1 0 0,1 1 0,-1-1 0,1 1 0,-1-1 0,1 0 0,-1 1 0,1-1 0,0 0 0,-1 0 0,1 0 0,-1 1 0,1-1 0,0 0 0,-1 0 0,1 0 0,0 0 0,-1 0 0,1 0 0,0 0 0,-1 0 0,1 0 0,0-1 0,27 2 0,-4-5 0,-1-1 0,0-1 0,0-1 0,29-14 0,36-10 0,-16 8 0,32-7 0,-61 19 0,64-24 0,-72 21 0,1 2 0,71-14 0,-22 7-1365,-68 14-5461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24575,'3'0'0,"0"0"0,0 0 0,0 0 0,1 0 0,-1 0 0,0 1 0,0-1 0,0 1 0,0 0 0,-1 0 0,1 0 0,0 1 0,0-1 0,-1 1 0,1-1 0,0 1 0,2 2 0,-2 0 0,0 0 0,-1 0 0,0 1 0,1-1 0,-2 0 0,1 1 0,0 0 0,-1-1 0,0 1 0,1 6 0,7 38 0,-2 0 0,-2 1 0,-2 58 0,-4 396 0,0-491 0,0 0 0,-1 0 0,-1-1 0,0 1 0,-9 22 0,-6 25 0,18-59-41,-1 0 0,1 1-1,0-1 1,0 0-1,0 1 1,0-1 0,0 0-1,0 1 1,0-1 0,1 0-1,-1 0 1,0 1-1,1-1 1,-1 0 0,1 0-1,-1 0 1,1 1 0,0-1-1,-1 0 1,1 0-1,0 0 1,0 0 0,0 0-1,0 0 1,-1 0 0,2-1-1,-1 1 1,0 0-1,0 0 1,0-1 0,0 1-1,2 0 1,12 4-6785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1462 0 24575,'-1'0'0,"0"1"0,0-1 0,0 0 0,0 1 0,1-1 0,-1 0 0,0 1 0,0 0 0,0-1 0,0 1 0,1-1 0,-1 1 0,0 0 0,1-1 0,-1 1 0,0 0 0,1 0 0,-1 0 0,1 0 0,0-1 0,-1 1 0,1 0 0,-1 0 0,1 0 0,0 1 0,-9 32 0,5-18 0,-1-3 0,-1-1 0,0 0 0,-1 0 0,-13 16 0,-16 31 0,11-6 0,-42 76 0,-31 49-459,29-51 186,-39 63-566,54-95 750,-57 135 0,56-108 110,-28 74-21,-13 26 0,-63 140-326,103-228 255,-109 311 71,141-364-15,-95 367-204,108-372 456,8-52-102,0 1-1,-2-1 1,-1 0-1,-9 26 1,-2 8 590,17-56-689,-1 1 0,0 0 0,1-1 1,0 1-1,-1 0 0,1-1 0,0 1 0,0 0 1,1-1-1,-1 1 0,1 0 0,-1-1 1,1 1-1,0-1 0,0 1 0,0-1 1,0 1-1,0-1 0,3 3 0,-4-5-36,1 0 0,-1 0 0,1 0 0,0 0 0,-1-1 0,1 1 0,-1 0 0,1 0 0,-1-1 0,1 1 0,-1-1 0,1 1 0,-1 0 0,1-1 0,-1 1 0,1-1 0,-1 1 0,0-1 0,1 1 0,-1-1 0,0 1 0,1-1 0,-1 0 0,0 1 0,0-1 0,0 1 0,0-1 0,1 0 0,-1 1 0,0-1 0,0 0 0,0 1 0,0-1 0,0 1 0,0-1 0,-1-1 0,6-28 0,-3-137 108,-3 99-1581,1 47-5353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2376 1 24575,'-5'0'0,"0"1"0,0 0 0,0 0 0,0 1 0,0-1 0,0 1 0,0 0 0,1 0 0,-1 0 0,-8 7 0,-44 36 0,33-24 0,-37 23-354,-122 66 1,39-27 46,117-65 284,-83 52-897,-180 85 0,163-100 830,-627 310-844,688-325 934,2-1 0,-68 31 0,78-45 601,2 3-1,1 2 1,-46 37 0,95-66-544,1 0 0,0-1 0,-1 1 1,1 0-1,0 0 0,0 0 0,0 0 1,0 0-1,0 0 0,0 0 0,0 0 1,0 1-1,0-1 0,0 0 0,1 1 1,-1-1-1,1 0 0,-1 1 0,1-1 1,-1 1-1,1-1 0,-1 3 0,2-3-43,0 0-1,-1 0 0,1 0 1,0 0-1,0 0 0,0-1 0,-1 1 1,1 0-1,0 0 0,0-1 1,0 1-1,0 0 0,0-1 0,0 1 1,0-1-1,1 0 0,-1 1 1,0-1-1,0 0 0,0 1 0,2-1 1,13 2-73,0 0 0,31-2 0,-42 0 125,135 1-66,104-5 0,-231 2 0,0-1 0,0 0 0,0-1 0,21-9 0,-22 8 0,0 0 0,1 1 0,-1 0 0,1 1 0,16-1 0,169 2 0,-94 4 0,-81-1-38,-1 2 1,1 0-1,-1 1 0,0 1 0,0 1 0,-1 1 0,25 12 0,142 79-332,-159-81 358,255 171-1407,-237-155 1334,157 139 85,-47-37 0,-62-52 0,-4 3 0,88 109 0,-159-173 0,38 43-30,299 354-529,-326-380 991,49 47 0,-86-95-29,1-1 0,0-1 0,1 1 0,-4-15-1,-15-35-502,2 11 100,2 0 0,-14-60 0,27 86 0,-51-104 0,55 119 20,0 0 0,-1 0 0,-1 0 0,1 0 0,-7-9 0,10 16-59,-1 0 0,0-1 0,0 1 0,0 0 0,0 0 0,0 0-1,0 0 1,0 0 0,0 0 0,0 0 0,0 1 0,0-1 0,0 0 0,-1 0 0,1 1 0,0-1 0,-1 1 0,1-1-1,0 1 1,-1 0 0,1 0 0,-1-1 0,1 1 0,0 0 0,-1 0 0,1 0 0,-1 0 0,1 1 0,-1-1 0,1 0 0,0 1-1,-1-1 1,1 1 0,0-1 0,-1 1 0,1-1 0,-2 2 0,-8 5-6787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24575,'0'30'0,"1"0"0,2 0 0,8 39 0,64 225 0,-69-260 0,4 60 0,0-1 0,32 151 0,-4-3 0,-31-120 0,-6-82 0,11 76 0,-7-53 0,-5-51 0,0 1 0,1-1 0,1 1 0,0-1 0,4 16 0,-5-26 0,-1 0 0,0 0 0,1 0 0,-1 0 0,1 0 0,-1-1 0,1 1 0,-1 0 0,1 0 0,0 0 0,-1-1 0,1 1 0,0 0 0,0-1 0,0 1 0,-1-1 0,1 1 0,0-1 0,0 1 0,0-1 0,0 1 0,0-1 0,0 0 0,0 0 0,0 1 0,0-1 0,0 0 0,0 0 0,0 0 0,0 0 0,0 0 0,0 0 0,0 0 0,0-1 0,0 1 0,0 0 0,0-1 0,0 1 0,0 0 0,0-1 0,0 1 0,0-1 0,-1 0 0,1 1 0,0-1 0,0 1 0,1-3 0,43-41 0,-37 36 0,-4 2 0,0 0 0,0 0 0,-1 0 0,0 0 0,0-1 0,-1 0 0,1 1 0,1-11 0,-3 13 0,0-1 0,0 0 0,0 1 0,0-1 0,-1 0 0,0 0 0,0 0 0,0 1 0,-1-1 0,0 0 0,0 0 0,-2-8 0,2 12-49,1 1 1,-1-1-1,1 1 0,-1-1 0,1 0 1,-1 1-1,1 0 0,-1-1 0,1 1 1,-1-1-1,0 1 0,1 0 0,-1-1 1,1 1-1,-1 0 0,0-1 0,0 1 1,1 0-1,-1 0 0,0 0 0,1 0 1,-1 0-1,0 0 0,0 0 0,1 0 0,-1 0 1,-1 0-1,-10 2-6777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1613 352 24575,'-8'-1'0,"0"-1"0,0-1 0,1 0 0,-1 0 0,-8-5 0,1 2 0,-10-6 0,-1 2 0,0 1 0,-53-10 0,24 9 0,28 4 0,0 2 0,-40-1 0,18 6 0,1 2 0,-63 14 0,-63 4 0,145-17 0,-161 32 0,176-31 0,1 1 0,-1 0 0,-18 11 0,21-10 0,-1-1 0,0 0 0,0-1 0,-23 7 0,20-8 0,0 1 0,0 0 0,1 1 0,-1 1 0,1 1 0,-19 12 0,-9 2 0,35-19 0,0-1 0,1 1 0,0 1 0,0-1 0,0 1 0,0 0 0,1 0 0,-1 1 0,1 0 0,0 0 0,0 0 0,-4 6 0,3-2 0,-1 0 0,-1-1 0,-14 14 0,15-16 0,0 1 0,0 0 0,1 0 0,0 0 0,0 1 0,-5 10 0,5-7 0,-7 12 0,0 1 0,2 0 0,1 0 0,1 2 0,0-1 0,3 1 0,-8 53 0,1 14 0,8-67 0,1 0 0,0 28 0,2 44 0,5 157 0,1-237 0,1 0 0,1 0 0,0 0 0,1-1 0,1 0 0,0 0 0,16 23 0,8 18 0,-14-29 0,0 0 0,2-2 0,43 48 0,14 18 0,-51-61 0,1-2 0,1 0 0,1-2 0,2-2 0,1 0 0,54 32 0,-12-7 0,-57-40 0,1 0 0,-1-1 0,2 0 0,-1-2 0,40 13 0,16 8 0,-44-19 0,0 0 0,1-2 0,59 8 0,-84-15 0,27 4 0,0-2 0,0-1 0,0-2 0,0-1 0,49-8 0,50-36 0,-57 24 0,0-3 0,-1-4 0,130-70 0,-50 23 0,-132 63 0,0-2 0,-1 0 0,-1-2 0,0 0 0,-1-1 0,-1-1 0,25-31 0,-32 35 0,-1-1 0,-1 1 0,0-2 0,-1 1 0,-1-1 0,0 0 0,-1-1 0,-1 1 0,4-26 0,-5 22 0,4-17 0,-2-1 0,2-65 0,-8 83 0,0-14 0,-1-1 0,-1 1 0,-12-55 0,-37-188 0,40 240 0,0 0 0,-3 1 0,-17-34 0,-7-18 0,-38-71 0,49 101 0,23 45 0,-2 0 0,0 1 0,0 0 0,-16-21 0,-5 0 0,-3 1 0,-41-36 0,53 54 0,-2 0 0,-21-12 0,20 14 0,1-1 0,-18-15 0,28 20 0,-1 2 0,1-1 0,-1 2 0,-1-1 0,1 1 0,-1 1 0,0 0 0,-12-2 0,6 1 0,2 0 0,-1-1 0,-16-8 0,-1-2 0,0 2 0,-1 1 0,-1 2 0,-42-8 0,-62-19 0,105 28 0,-1 2 0,0 1 0,-37-2 0,27 3 0,-3 2-302,-58 3-1,87 1-457,-1 0-6066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3 24575,'-122'-3'0,"-134"6"0,188 9 0,49-7 0,1-2 0,-28 2 0,19-4 0,-1 1 0,-53 10 0,39-4-1365,22-6-5461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3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24575,'2'0'0,"0"0"0,0 0 0,0 1 0,0-1 0,-1 0 0,1 1 0,0-1 0,0 1 0,-1 0 0,1 0 0,0-1 0,-1 1 0,1 0 0,-1 0 0,1 1 0,-1-1 0,1 0 0,-1 0 0,0 1 0,0-1 0,2 3 0,16 41 0,-3-7 0,-9-26 0,0 1 0,-1 0 0,-1 0 0,0 0 0,-1 0 0,-1 1 0,4 20 0,-3 8 0,-1 47 0,1 5 0,20 34 0,-18-85-1365,-1-27-5461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24575,'404'0'0,"-380"-1"0,-1-1 0,32-8 0,-30 5 0,46-3 0,-41 6-192,53-11 0,-62 9-789,-3 1-5845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24575,'1'10'0,"0"1"0,1 0 0,0-1 0,5 15 0,3 8 0,18 94 0,22 74 0,-46-176 0,1 0 0,15 46 0,-20-70 0,0-1 0,0 1 0,0 0 0,1 0 0,-1-1 0,0 1 0,1 0 0,-1-1 0,1 1 0,-1-1 0,1 1 0,-1 0 0,1-1 0,-1 1 0,1-1 0,-1 1 0,1-1 0,0 0 0,-1 1 0,1-1 0,0 1 0,-1-1 0,1 0 0,0 0 0,-1 1 0,1-1 0,0 0 0,0 0 0,-1 0 0,1 0 0,0 0 0,0 0 0,1 0 0,0-1 0,0 0 0,0 0 0,1 0 0,-1-1 0,0 1 0,0-1 0,-1 1 0,1-1 0,0 1 0,3-5 0,30-48 0,-10-5 0,-15 33 0,1 1 0,15-24 0,-12 18 0,-12 25 0,0-1 0,1 1 0,0 0 0,0 0 0,1 1 0,6-9 0,-9 13 0,0 0 0,0 0 0,0 0 0,0 0 0,0 1 0,1-1 0,-1 0 0,0 1 0,0-1 0,1 1 0,-1 0 0,0-1 0,1 1 0,-1 0 0,1 0 0,-1 0 0,0 0 0,1 0 0,-1 0 0,1 0 0,-1 0 0,0 1 0,1-1 0,-1 0 0,0 1 0,1-1 0,-1 1 0,0 0 0,0-1 0,0 1 0,1 0 0,-1 0 0,0 0 0,0 0 0,0 0 0,1 1 0,33 30 0,47 54 0,-5-3 0,-57-65 0,1-1 0,1-1 0,1-1 0,46 23 0,-68-37 0,0-1 0,0 1 0,0-1 0,0 1 0,1-1 0,-1 0 0,0 0 0,0 0 0,1 0 0,-1 0 0,0 0 0,0 0 0,1 0 0,-1 0 0,0-1 0,0 1 0,0 0 0,1-1 0,-1 1 0,0-1 0,0 1 0,0-1 0,0 0 0,0 1 0,0-1 0,0 0 0,0 0 0,0 0 0,0 0 0,-1 0 0,1 0 0,0 0 0,0 0 0,-1 0 0,1 0 0,-1 0 0,1 0 0,0-2 0,18-56 0,-14 36 0,12-11-1365,-7 22-5461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24575,'106'2'0,"116"-4"0,-154-10 0,-49 7 0,0 2 0,26-2 0,12-6 0,-50 8 0,0 1 0,0 0 0,0 1 0,0 0 0,0 0 0,0 0 0,0 1 0,0 0 0,0 0 0,13 3 0,-19-3-41,0 0-1,0 1 1,0-1 0,0 1-1,1 0 1,-1-1 0,0 1-1,0 0 1,-1 0 0,1-1-1,0 1 1,0 0-1,0 0 1,0 0 0,-1 0-1,1 0 1,0 0 0,-1 0-1,1 0 1,-1 0-1,1 1 1,-1-1 0,0 0-1,0 0 1,1 0 0,-1 1-1,0-1 1,0 0-1,0 0 1,0 0 0,0 1-1,-1 0 1,-1 12-6785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24575,'2'41'0,"9"55"0,-5-56 0,2 60 0,-7-80 0,0 0 0,2 1 0,1-1 0,0-1 0,11 29 0,-7-20 0,10 66 0,-7-27 0,14 98 0,0 22 0,-13-139-46,-5-22-394,-1 0 1,4 39-1,-9-44-6386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24575,'4'0'0,"6"0"0,1-4 0,3-2 0,-1-3 0,2-2 0,-2-1 0,1 0 0,-1-2 0,0 1 0,4 4 0,-3-2 0,2-3 0,2 1 0,-2 2-8191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24575,'3'4'0,"0"1"0,0 0 0,0 1 0,-1-1 0,0 0 0,0 1 0,-1-1 0,1 1 0,-1 0 0,0-1 0,0 12 0,3 11 0,50 233 0,-52-253 0,8 50 0,28 93 0,42 115 0,-68-220 0,-11-40 0,0 1 0,0-1 0,0 0 0,1 0 0,0 0 0,0 0 0,1-1 0,-1 1 0,1-1 0,1 1 0,-1-1 0,1 0 0,-1 0 0,2 0 0,4 4 0,-8-8 0,0-1 0,0 1 0,0-1 0,0 1 0,0-1 0,0 0 0,0 1 0,0-1 0,0 0 0,0 0 0,0 0 0,1 0 0,-1 0 0,0 0 0,0 0 0,0 0 0,0 0 0,0 0 0,0-1 0,0 1 0,0 0 0,0-1 0,0 1 0,0-1 0,0 1 0,0-1 0,0 0 0,0 1 0,0-1 0,0 0 0,0 1 0,-1-1 0,1 0 0,0 0 0,-1 0 0,1 0 0,-1 0 0,1 0 0,-1 0 0,1 0 0,-1 0 0,1-2 0,19-52 0,-17 46 0,18-85 0,-15 64 0,0 1 0,15-38 0,31-91 0,-11 29 0,-35 113 0,4-15 0,1 1 0,2 0 0,1 1 0,28-44 0,-40 71 0,-1-1 0,1 1 0,0-1 0,0 1 0,0 0 0,0 0 0,0 0 0,1 0 0,-1 0 0,1 0 0,-1 0 0,1 1 0,-1 0 0,1-1 0,0 1 0,0 0 0,0 0 0,0 0 0,0 1 0,0-1 0,0 1 0,0 0 0,0-1 0,0 2 0,0-1 0,0 0 0,0 0 0,0 1 0,0 0 0,3 1 0,1 1 0,0 1 0,-1-1 0,1 2 0,-1-1 0,0 1 0,-1 0 0,1 0 0,-1 0 0,0 1 0,8 12 0,39 51 0,-20-29 0,32 55 0,74 125 0,-114-184 0,-4-6 0,44 53 0,-56-75 0,0 0 0,1 0 0,0-1 0,0 0 0,1 0 0,-1-1 0,1 0 0,1-1 0,-1 0 0,14 4 0,-21-9 0,1 1 0,-1-1 0,1 1 0,0-1 0,-1 0 0,1-1 0,-1 1 0,1-1 0,-1 1 0,1-1 0,-1 0 0,1 0 0,-1-1 0,1 1 0,-1-1 0,0 1 0,0-1 0,0 0 0,0 0 0,0-1 0,-1 1 0,1-1 0,0 1 0,-1-1 0,0 0 0,0 0 0,0 0 0,0 0 0,2-3 0,7-14 0,0 0 0,-2 0 0,11-31 0,-16 41 0,8-28 0,-5 19 0,0 0 0,12-24 0,-9 21 0,-1-1 0,-1 0 0,-1 0 0,-1-1 0,-1 1 0,3-43 0,3-16 0,-3 28 0,-3-1 0,-3 1 0,-8-109 0,5 158 0,1 1 0,-1 0 0,0-1 0,0 1 0,-1 0 0,1 0 0,-1 0 0,0 0 0,0 0 0,-4-5 0,5 8 0,1 0 0,-1 1 0,1-1 0,-1 1 0,0-1 0,1 1 0,-1-1 0,0 1 0,1-1 0,-1 1 0,0-1 0,1 1 0,-1 0 0,0 0 0,0-1 0,1 1 0,-1 0 0,0 0 0,0 0 0,0 0 0,1 0 0,-1 0 0,-1 0 0,0 1 0,1-1 0,-1 1 0,1 0 0,0 0 0,-1 0 0,1 0 0,0 0 0,0 0 0,-1 0 0,1 0 0,0 0 0,0 1 0,0-1 0,0 0 0,1 1 0,-2 1 0,-8 20 0,1 0 0,0 0 0,2 1 0,1 0 0,-4 33 0,2-14 0,-16 93-88,-8 194-1,27 178-1035,8-275 1282,-2-218-18,2-1 0,0 0 0,0 1 0,1-1 0,1-1 0,1 1 0,11 22-1,-2-5-115,-4-9-24,1 0 0,1-1 0,1 0 0,0-1 0,2-1 0,0 0 0,1-1 0,1-1 0,1 0 0,1-2 0,24 16 0,-43-30 0,0-1 0,1 1 0,-1 0 0,0-1 0,1 1 0,-1-1 0,0 0 0,1 1 0,-1-1 0,1 0 0,-1 0 0,1 0 0,-1 0 0,1 0 0,-1 0 0,0 0 0,1-1 0,-1 1 0,1 0 0,-1-1 0,0 1 0,1-1 0,-1 0 0,0 1 0,1-1 0,-1 0 0,0 0 0,0 0 0,0 0 0,0 0 0,0 0 0,0 0 0,0 0 0,0 0 0,0 0 0,0 0 0,-1-1 0,1 1 0,0 0 0,-1-1 0,1 1 0,-1-1 0,1-1 0,4-10 0,-1-1 0,0 0 0,2-22 0,-3 21 0,1-6-1365,-2 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26210 26 24575,'-20'-1'0,"-1"-1"0,-32-8 0,-34-2 0,-121 12-3213,-288 40-1,287-19 2623,-713 79-4024,-146 13-135,-16-14 4750,-1376 100 0,668-102 0,-2 17 0,1007-60 0,-1626 77 0,414-22 0,1532-73 0,-1952 110 0,18-51 0,-252 46 0,2444-128 26,-1041 58 927,-2-41 361,1152-30 1795,54 0 5954,455 0-7145,-397 0-1918,0-2 0,0 1 0,0-1 0,0-1 0,-1 0 0,0-1 0,1 0 0,-1-1 0,0 0 0,-1 0 0,0-2 0,0 1 0,0-1 0,13-12 0,-14 13 0,0 0 0,0 1 0,0 1 0,1 0 0,-1 0 0,20-5 0,-18 6 0,1-1 0,-1 0 0,-1 0 0,20-12 0,-3 1 0,2 2 0,-1 0 0,1 2 0,39-10 0,-6 1 0,-39 13-1365,-2 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24575,'3'57'-4815,"-1"-39"5617,0 0 1,2-1-1,0 1 1,0-1 0,13 29-1,12 8-802,-15-29 0,19 48 0,-8-7 0,-12-37 0,-2 2 0,-1-1 0,-1 2 0,-1-1 0,-2 1 0,3 53 0,-10 641-675,-3-648 368,-4 0-1,-21 92 1,-3 24-612,-27 220-2146,39-243 2813,15-113 263,-17 87 0,3-65-11,-13 137 0,26-168 114,-12 48 0,-3 22 180,-6 18-221,3-17-41,-8 56 1063,16-100 137,4 1 1,-6 153-1,42-320-840,-23 56-528,-1-1-1,-1 0 1,-2 1-1,-2-1 1,-1 1-1,-1 0 1,-2 1-1,-2 0 0,-21-48 1,22 59-6690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8:4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24575,'67'2'-50,"84"11"0,119 3-2818,-8-2 2415,500 47-8161,-482-44 8121,213 10-1611,1523 65 353,-1847-82 1751,1693 87 0,340 16 0,-1413-65 0,-222-7 0,211 10 0,-198-27 0,802 25 0,-816-41 0,157 3 0,330-16 897,-910-4-594,558-53 3390,-469 21 4580,-222 39-7898,-1 0-1,0-1 1,0 0-1,0 0 1,0-1-1,-1-1 1,16-9-1,24-13-153,-46 27-221,0-1 0,0 0 0,-1 1 0,1-1 0,0 1 0,0 0 0,0-1 0,-1 1 0,1 0 0,0 0 0,0 0 0,0 0 0,0 1 0,0-1 0,-1 0 0,1 1 0,0-1 0,0 1 0,-1 0 0,1 0 0,0-1 0,-1 1 0,1 0 0,-1 0 0,1 1 0,-1-1 0,1 0 0,-1 0 0,0 1 0,0-1 0,1 1 0,-1-1 0,1 4 0,4 5 0,0 1 0,-1 0 0,-1 1 0,5 15 0,-1 0 0,52 152 898,49 250-9900,-82-313 8549,135 423-1534,-78-234 3376,-21-62-532,164 579-1276,-81-369 1367,-122-389-830,29 126 0,-35-125 1097,-12-47-374,0 1 0,-2-1 0,4 32 0,-8-50-771,0 1 0,0-1 1,-1 1-1,1-1 0,0 0 0,-1 1 1,1-1-1,0 1 0,0-1 0,-1 0 1,1 1-1,-1-1 0,1 0 0,0 1 1,-1-1-1,1 0 0,-1 0 1,1 1-1,-1-1 0,1 0 0,0 0 1,-1 0-1,1 0 0,-1 0 0,1 0 1,-1 0-1,1 0 0,-1 0 0,1 0 1,-1 0-1,1 0 0,-1 0 1,1 0-1,-1 0 0,1 0 0,-1 0 1,1 0-1,-1-1 0,1 1 0,-1-1 1,-34-9-48,16 4 27,16 6-50,-57-12 0,-1 3 0,-95-3 0,-471 13 0,592 1 21,-1 2 1,-68 16-1,66-12-267,-1 0 0,-43 1 0,2-2 204,1 3 1,-95 25-1,145-29 32,-250 52 10,-193 23 0,422-70 0,-78 28 0,75-22 0,-59 13 0,-82 13-1230,170-37-4922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24575,'-8'2'0,"0"0"0,0 0 0,1 1 0,-1 0 0,-8 5 0,1-1 0,4-3 0,0 1 0,0 1 0,1-1 0,0 2 0,0-1 0,0 1 0,1 1 0,0 0 0,0 0 0,1 1 0,0 0 0,0 0 0,1 1 0,-11 21 0,12-22 0,1 1 0,-2-1 0,-13 16 0,-16 24 0,26-31 0,-1 1 0,0-2 0,-17 20 0,16-19 0,1 0 0,1 1 0,0 0 0,2 0 0,0 1 0,-6 23 0,2-7 0,9-28 0,-5 14 0,0-1 0,2 1 0,1 0 0,-5 39 0,9-57 0,1 0 0,0 0 0,0 0 0,0 0 0,0 0 0,0-1 0,1 1 0,0 0 0,0 0 0,0-1 0,0 1 0,1 0 0,-1-1 0,1 1 0,0-1 0,0 0 0,0 1 0,0-1 0,1 0 0,-1 0 0,1-1 0,0 1 0,0-1 0,0 1 0,0-1 0,0 0 0,0 0 0,1 0 0,-1 0 0,1-1 0,-1 1 0,1-1 0,0 0 0,-1 0 0,7 0 0,15 2 0,0-2 0,1 0 0,36-5 0,-40 2 0,0 0 0,0 2 0,0 0 0,-1 2 0,29 5 0,-46-5 0,1 0 0,-1 0 0,1 0 0,-1 1 0,0 0 0,0 0 0,0 0 0,-1 0 0,1 1 0,-1-1 0,0 1 0,0 0 0,0 0 0,0 0 0,-1 1 0,1-1 0,-1 1 0,0-1 0,-1 1 0,1-1 0,-1 1 0,0 0 0,1 5 0,1 8 0,0-1 0,-1 1 0,-1 0 0,-1 0 0,-2 21 0,2-36 0,-1 0 0,1 0 0,-1 0 0,0-1 0,0 1 0,0 0 0,-1 0 0,1-1 0,-1 1 0,1-1 0,-1 1 0,0-1 0,0 0 0,0 0 0,-4 4 0,-41 25 0,39-28 0,1 1 0,0 1 0,0-1 0,0 1 0,1 0 0,0 1 0,-8 7 0,-14 33-1365,21-31-5461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24575,'47'-1'0,"50"0"0,-90 2 0,0 0 0,0 0 0,0 0 0,0 1 0,0 0 0,0 0 0,0 1 0,-1-1 0,1 2 0,8 4 0,-12-5 0,-1 0 0,1 0 0,-1 0 0,1 0 0,-1 0 0,0 0 0,0 1 0,-1-1 0,1 1 0,-1-1 0,1 1 0,-1-1 0,0 1 0,-1 0 0,1 0 0,0 7 0,-3 71 0,0-52 0,1-3 0,2 3 0,-2 0 0,-2 0 0,0 0 0,-2-1 0,-1 0 0,-12 35 0,-64 206 0,81-268 0,0-1 0,1 1 0,-1 0 0,1 0 0,-1 0 0,1 0 0,0 0 0,0-1 0,0 1 0,0 0 0,0 0 0,1 0 0,-1 0 0,0 0 0,1 0 0,-1-1 0,1 1 0,0 0 0,0 0 0,0-1 0,0 1 0,2 2 0,-3-3 0,1-1 0,0 0 0,-1 1 0,1-1 0,-1 0 0,1 0 0,0 1 0,-1-1 0,1 0 0,0 0 0,-1 0 0,1 0 0,0 0 0,-1 0 0,1 0 0,0 0 0,-1 0 0,1 0 0,0-1 0,-1 1 0,1 0 0,0 0 0,0-1 0,21-19 0,-2-9 0,-2-2 0,0 0 0,14-39 0,23-42 0,-30 64 0,29-79 0,-28 60 0,-14 33 0,-1-1 0,-2 0 0,6-43 0,-12 52 0,-2 16 0,0 0 0,0 0 0,1 0 0,1 0 0,0 0 0,0 1 0,5-11 0,-8 19 0,0 1 0,0 0 0,1-1 0,-1 1 0,0 0 0,0-1 0,0 1 0,0 0 0,1-1 0,-1 1 0,0 0 0,0 0 0,1-1 0,-1 1 0,0 0 0,0 0 0,1-1 0,-1 1 0,0 0 0,1 0 0,-1 0 0,0-1 0,1 1 0,-1 0 0,0 0 0,1 0 0,-1 0 0,0 0 0,1 0 0,-1 0 0,1 0 0,-1 0 0,0 0 0,1 0 0,-1 0 0,0 0 0,1 0 0,8 14 0,-1 21 0,19 196 0,-25-216 0,1 0 0,0-1 0,1 1 0,0-1 0,2 0 0,-1 0 0,2 0 0,-1-1 0,18 24 0,1-5 0,1-1 0,42 38 0,-64-65 0,1 0 0,1-1 0,-1 1 0,0-1 0,1-1 0,0 1 0,0-1 0,0 0 0,0 0 0,0 0 0,0-1 0,0 0 0,9 0 0,14 1 0,49-5 0,-28 0 0,-29 1 0,0 0 0,33-9 0,2 1 0,-12 3-341,0-1 0,0-3-1,65-23 1,-94 27-6485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16 357 24575,'1'0'0,"0"0"0,0 1 0,0-1 0,0 1 0,0 0 0,0-1 0,0 1 0,0 0 0,0-1 0,0 1 0,0 0 0,0 0 0,0 0 0,-1 0 0,1 0 0,0 0 0,-1 0 0,1 0 0,-1 0 0,1 0 0,-1 0 0,1 0 0,-1 0 0,0 1 0,0-1 0,1 0 0,-1 2 0,5 39 0,-5-38 0,-1 234 0,3 31 0,-2-268 0,0 1 0,0-1 0,0 1 0,0-1 0,1 1 0,-1-1 0,0 1 0,1-1 0,-1 0 0,1 1 0,-1-1 0,1 0 0,0 1 0,0-1 0,-1 0 0,1 0 0,0 1 0,1 0 0,-1-2 0,0-1 0,0 1 0,-1-1 0,1 1 0,0 0 0,-1-1 0,1 1 0,0-1 0,-1 0 0,1 1 0,-1-1 0,1 0 0,-1 1 0,1-1 0,-1 0 0,0 1 0,1-1 0,-1 0 0,0 0 0,1 1 0,-1-1 0,0 0 0,0 0 0,0 0 0,0 1 0,0-1 0,0 0 0,0 0 0,0 0 0,0 0 0,0 1 0,0-2 0,6-78 0,-7-121 0,-2 73 0,5 45 0,1 45 0,-3 1 0,-1 0 0,-1-1 0,-10-43 0,-6 27 0,13 43 0,1 0 0,1 0 0,-1 0 0,2 0 0,-3-18 0,3 13 0,0 1 0,-9-29 0,11 45 0,1-1 0,-1 0 0,0 0 0,0 0 0,0 0 0,0 1 0,1-1 0,-1 0 0,0 0 0,0 0 0,0 0 0,1 0 0,-1 0 0,0 0 0,0 1 0,0-1 0,1 0 0,-1 0 0,0 0 0,0 0 0,1 0 0,-1 0 0,0 0 0,0 0 0,0 0 0,1 0 0,-1 0 0,0 0 0,0 0 0,1 0 0,-1-1 0,0 1 0,0 0 0,0 0 0,1 0 0,-1 0 0,0 0 0,0 0 0,0-1 0,1 1 0,-1 0 0,0 0 0,0 0 0,0 0 0,0-1 0,0 1 0,0 0 0,1 0 0,-1 0 0,0-1 0,0 1 0,0 0 0,0 0 0,0 0 0,0-1 0,0 1 0,0 0 0,0 0 0,0-1 0,0 1 0,0 0 0,0-1 0,16 14 0,15 24 0,-10-13 0,-1 0 0,-1 2 0,0 1 0,22 45 0,-2-3 0,-28-53 0,-2 0 0,0 1 0,11 28 0,-12-24 0,1 0 0,1 0 0,21 33 0,-20-34 0,-2 1 0,-1-1 0,0 1 0,-2 0 0,6 28 0,14 46 0,-11-38 0,-14-49 0,0 0 0,1 1 0,0-1 0,0 0 0,1 0 0,0 0 0,0 0 0,1-1 0,0 0 0,0 1 0,1-1 0,7 7 0,-12-13 0,1 0 0,-1-1 0,1 1 0,-1-1 0,1 1 0,0-1 0,-1 0 0,1 1 0,0-1 0,-1 0 0,1 1 0,0-1 0,-1 0 0,1 0 0,0 0 0,0 1 0,-1-1 0,1 0 0,0 0 0,0 0 0,-1 0 0,1 0 0,0 0 0,0-1 0,-1 1 0,1 0 0,0 0 0,0-1 0,-1 1 0,1 0 0,1-1 0,15-23 0,-2-34 0,-15 1 0,-1-11 0,1 64 0,1-1 0,-1 1 0,1-1 0,0 1 0,0-1 0,0 1 0,1 0 0,0 0 0,0-1 0,4-5 0,-6 10 0,1 0 0,-1 1 0,1-1 0,-1 1 0,1-1 0,-1 1 0,1-1 0,-1 1 0,0-1 0,1 1 0,-1 0 0,0-1 0,1 1 0,-1-1 0,0 1 0,0 0 0,1-1 0,-1 1 0,0 0 0,0-1 0,0 1 0,0 0 0,0-1 0,0 1 0,0 0 0,0-1 0,0 2 0,3 25 0,-3-10-88,5 39-1189,0-38-5549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24575,'-1'6'0,"-1"0"0,0 0 0,0-1 0,-1 1 0,0 0 0,0-1 0,0 0 0,0 0 0,-1 0 0,-5 5 0,-9 17 0,-23 55 0,3 1 0,-27 90 0,23-41-587,5 3 0,-18 138 1,13-80-162,1-4-209,30-126 524,-10 60 418,5 0 1,-1 129 0,17-200 39,-1-12 940,7 65 1,-4-93-882,0 0 0,1 0-1,0-1 1,1 1 0,0-1-1,1 1 1,0-1 0,1-1-1,11 18 1,-2-8-12,1-1-1,0-1 1,2 0 0,0-2 0,0 0 0,2 0-1,0-2 1,0-1 0,2 0 0,-1-2-1,2 0 1,-1-2 0,1 0 0,1-1-1,28 5 1,40 9-72,-65-14 0,0-1 0,1-2 0,55 5 0,-80-10-36,571-3-2383,-518-2 2419,-2-2 0,1-3 0,-1-3 0,-1-1 0,0-3 0,63-30 0,246-127 0,-329 154 40,-2-1 0,0-1 0,-1-2 0,-2-1 0,-1-2 0,0 0 0,-2-2 0,41-61 0,-52 67 204,-1 0 0,-1 0 0,-1-1 0,-1-1 0,-1 0 0,-1 0-1,7-41 1,-8 27-215,-3 0 0,-1 0 0,-2 0 0,-6-57-1,1 71-28,0 1 0,-2 0 0,-1 0 0,0 1 0,-2 0 0,-16-30 0,-82-126 0,107 179 0,-211-298 0,117 189 0,14 18 0,40 46 0,-2 2 0,-1 2 0,-94-68 0,82 65 0,34 26 0,-1 0 0,-30-17 0,8 9 0,4 2 0,-1 1 0,-62-24 0,82 42 0,-2 1 0,1 1 0,0 0 0,-1 2 0,1 1 0,-40 4 0,-9-1 0,59-4 0,-1 0 0,1 1 0,0 1 0,0 0 0,0 1 0,0 0 0,0 1 0,0 1 0,1-1 0,-1 2 0,1 0 0,0 0 0,0 1 0,1 0 0,-12 9 0,8-4 0,-122 107 0,120-101 0,0 0 0,2 1 0,0 0 0,1 2 0,-20 38 0,24-40 0,0 1 0,0 1 0,1 0 0,-6 25 0,6-11 0,1 1 0,2 0 0,-2 60 0,8-86-62,-2 2 93,1 1 1,1-1 0,0 0 0,0 1-1,7 20 1,-7-29-94,0 1 0,1-1-1,0 0 1,0 0 0,0 0 0,0 0 0,0-1-1,0 1 1,1-1 0,0 1 0,-1-1 0,1 0-1,0 0 1,0 0 0,0 0 0,0 0-1,0-1 1,0 1 0,1-1 0,-1 0 0,1 0-1,-1 0 1,6 0 0,10 2-6764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24575,'34'1'0,"1"-2"0,0-1 0,47-11 0,69-13 0,65-9 0,-165 24 0,-42 8 0,0 1 0,0 0 0,0 0 0,0 1 0,19 0 0,-25 1 0,0 1 0,0 0 0,0-1 0,0 1 0,0 0 0,0 1 0,0-1 0,0 0 0,0 1 0,-1 0 0,1-1 0,-1 1 0,1 0 0,-1 1 0,0-1 0,0 0 0,0 1 0,0-1 0,0 1 0,0-1 0,2 7 0,4 7-1365,-2 0-5461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1 24575,'-7'2'0,"0"0"0,0 1 0,0 0 0,1 0 0,0 1 0,-1 0 0,-6 5 0,9-6 0,-42 30 0,23-16 0,-1 0 0,-34 16 0,-192 107 0,142-82 0,75-42 0,1 1 0,0 1 0,-55 44 0,29-22 0,48-35 0,0 1 0,1 1 0,-1-1 0,1 2 0,1-1 0,-12 14 0,5-4 0,2 1 0,0 0 0,-13 25 0,22-33 0,-1 1 0,2-1 0,-1 1 0,2-1 0,-1 1 0,2 0 0,-1 0 0,1 18 0,1-20 0,0 0 0,1-1 0,0 1 0,0 0 0,1 0 0,0-1 0,0 1 0,1-1 0,0 1 0,1-1 0,0 0 0,0-1 0,1 1 0,0-1 0,0 1 0,1-2 0,0 1 0,0 0 0,0-1 0,11 8 0,5 8 0,2-1 0,0-1 0,1-1 0,1-1 0,0-2 0,1 0 0,1-2 0,47 18 0,10-4 0,-46-15 0,-1-1 0,76 13 0,-48-14 0,-38-6 0,50 4 0,-50-7 0,48 10 0,-4 0 0,78 12 0,-147-24 0,-1 1 0,1-1 0,-1 1 0,1 0 0,-1 0 0,0 0 0,1 0 0,-1 0 0,0 0 0,0 1 0,0-1 0,0 1 0,0 0 0,0-1 0,0 1 0,-1 0 0,1 0 0,0 0 0,-1 0 0,2 3 0,-1 1 0,1-1 0,-1 1 0,-1-1 0,1 1 0,-1 0 0,0 0 0,0 0 0,0 9 0,-1 3 0,-1 0 0,-1 0 0,-1 0 0,0-1 0,-6 19 0,1-11 0,-1 0 0,-2-1 0,0 0 0,-1 0 0,-1-1 0,-30 38 0,29-43 0,2-1 0,-1-1 0,-1-1 0,-23 21 0,11-8-29,24-24-34,0-1-1,0 0 0,0 0 1,-1 0-1,1-1 0,-1 1 1,0-1-1,1 1 1,-1-1-1,0 0 0,0 0 1,-1 0-1,1 0 0,0 0 1,-1-1-1,1 0 1,-1 0-1,1 0 0,-1 0 1,-5 1-1,-4-5-6762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53 24575,'-2'17'0,"-1"-1"0,0 1 0,-2-1 0,1 0 0,-10 20 0,3-6 0,-13 32 0,17-48 0,1 1 0,1 0 0,0 0 0,1 0 0,1 0 0,0 1 0,-1 21 0,4-23 0,-1-2 0,1 1 0,1 0 0,0-1 0,3 18 0,-3-27 0,0 0 0,0 1 0,1-1 0,-1 0 0,1 0 0,-1 0 0,1 0 0,0 0 0,0 0 0,0-1 0,1 1 0,-1-1 0,1 1 0,-1-1 0,1 0 0,0 0 0,0 0 0,0 0 0,0 0 0,5 1 0,27 10 0,1-2 0,72 12 0,-86-20 0,1-1 0,-1-1 0,24-1 0,-36-1 0,0 0 0,0 0 0,0-1 0,0 0 0,0-1 0,-1 0 0,1-1 0,-1 0 0,9-5 0,-4-1 0,-2-1 0,1 0 0,14-17 0,-15 15 0,-8 7 0,0 1 0,-1-1 0,0 0 0,0 0 0,0 0 0,-1 0 0,0-1 0,0 1 0,0-1 0,-1 1 0,0-1 0,0 0 0,-1 1 0,0-12 0,-1 0 0,0-1 0,-1 1 0,-1 0 0,-6-21 0,6 31 0,0 0 0,0 0 0,-1 0 0,0 1 0,-1 0 0,1 0 0,-1 0 0,-1 0 0,-7-8 0,-63-48 0,30 27 0,31 25 0,-1 1 0,0 1 0,-1 0 0,0 1 0,-34-11 0,-6-3 0,48 18 0,-1 0 0,0 2 0,0-1 0,0 1 0,0 0 0,0 1 0,0 0 0,0 1 0,-1 0 0,1 1 0,0 0 0,0 0 0,0 1 0,0 1 0,-19 6 0,22-6 0,1 0 0,0 0 0,-1 0 0,1 1 0,0 0 0,1 0 0,-1 1 0,1-1 0,0 1 0,0 0 0,0 1 0,1-1 0,0 1 0,0 0 0,0 0 0,1 0 0,0 0 0,0 1 0,1-1 0,-1 1 0,1 0 0,1 0 0,-2 12 0,1 54-1365,3-51-5461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 24575,'-2'97'0,"4"110"0,8-131 0,26 98 0,-29-145 0,0-4 0,-2-1 0,0 1 0,1 48 0,-7-41 0,-1-23 0,2-1 0,-1 1 0,1 0 0,1 0 0,-1-1 0,2 1 0,2 14 0,-4-23 0,0 0 0,0 0 0,0 1 0,0-1 0,1 0 0,-1 0 0,0 0 0,0 1 0,0-1 0,0 0 0,0 0 0,0 0 0,0 0 0,0 1 0,0-1 0,0 0 0,1 0 0,-1 0 0,0 0 0,0 0 0,0 1 0,0-1 0,0 0 0,1 0 0,-1 0 0,0 0 0,0 0 0,0 0 0,0 0 0,1 0 0,-1 0 0,0 1 0,0-1 0,0 0 0,1 0 0,-1 0 0,0 0 0,0 0 0,0 0 0,0 0 0,1 0 0,-1 0 0,0-1 0,0 1 0,0 0 0,1 0 0,-1 0 0,6-11 0,0-16 0,16-157 0,-16 62 0,-6 91 0,1 0 0,1 1 0,10-43 0,3 13 0,1-1 0,11-88 0,-25 127 0,-2 17 0,0-1 0,0 0 0,1 0 0,-1 1 0,1-1 0,1 0 0,-1 1 0,1-1 0,0 1 0,0 0 0,1 0 0,4-8 0,-7 13 0,1-1 0,0 1 0,0-1 0,0 1 0,-1-1 0,1 1 0,0-1 0,0 1 0,0 0 0,0-1 0,0 1 0,0 0 0,0 0 0,0 0 0,0 0 0,0 0 0,0 0 0,0 0 0,0 0 0,0 0 0,0 1 0,0-1 0,0 0 0,0 0 0,-1 1 0,1-1 0,0 1 0,0-1 0,0 1 0,0-1 0,0 1 0,-1 0 0,1-1 0,0 1 0,-1 0 0,1-1 0,1 3 0,30 35 0,-25-28 0,3 2 0,83 113 0,-56-68 0,49 88 0,-55-100 0,-24-37 0,-1 0 0,0 1 0,-1-1 0,6 12 0,66 133 0,-71-138 0,11 23 0,-17-37 0,1 1 0,0-1 0,0 1 0,0-1 0,0 1 0,0-1 0,0 0 0,0 1 0,1-1 0,-1 0 0,0 0 0,1 0 0,-1 0 0,1 0 0,-1 0 0,1 0 0,1 0 0,-2-1 0,0 0 0,0 0 0,-1 0 0,1-1 0,0 1 0,0 0 0,-1-1 0,1 1 0,0 0 0,-1-1 0,1 1 0,0-1 0,-1 1 0,1-1 0,-1 1 0,1-1 0,-1 0 0,1 1 0,-1-1 0,1 0 0,-1 1 0,0-1 0,1 0 0,-1 1 0,0-1 0,0 0 0,1 0 0,-1 0 0,0 1 0,0-1 0,0 0 0,0-1 0,4-30 0,-4 29 0,1-16 0,2-15 0,-2 0 0,-1-1 0,-2 1 0,-7-40 0,8 70-62,-1-1 0,0 1 0,0 0 0,0 0 0,-1 0 0,1 0 0,-1 0 0,0 1 0,0-1 0,0 1 0,0 0 0,-1-1-1,0 2 1,1-1 0,-1 0 0,0 1 0,0 0 0,0 0 0,-1 0 0,1 0 0,-9-2 0,-3 0-6764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24575,'2'15'0,"0"1"0,2-1 0,0 0 0,0-1 0,1 1 0,1-1 0,12 21 0,-5-6 0,11 21 0,-11-23 0,0 0 0,15 54 0,53 181 0,-49-131 0,-9-197 0,-15 37 0,-1-1 0,-1 0 0,-2 0 0,1-54 0,-7-15 0,4-129 0,-2 224 0,0 1 0,0 0 0,0 0 0,1 0 0,0 0 0,-1 0 0,1 0 0,0 0 0,0 0 0,1 0 0,-1 1 0,4-6 0,-5 8 0,0 0 0,1 0 0,-1-1 0,1 1 0,-1 0 0,0 0 0,1 0 0,-1-1 0,1 1 0,-1 0 0,1 0 0,-1 0 0,1 0 0,-1 0 0,1 0 0,-1 0 0,1 0 0,-1 0 0,1 0 0,-1 0 0,1 0 0,-1 1 0,1-1 0,-1 0 0,0 0 0,2 1 0,17 17 0,-11-6 0,-1 0 0,0 1 0,10 25 0,2 2 0,5 8 0,75 135 0,-61-125 0,-23-37 0,-1 0 0,21 44 0,17 33 0,-38-75 0,-1 0 0,-1 1 0,-1 0 0,8 28 0,-1-3 0,-17-47 0,-1 0 0,1 0 0,0 0 0,0 0 0,0 0 0,0 0 0,0 0 0,1-1 0,-1 1 0,0-1 0,1 1 0,0-1 0,-1 1 0,1-1 0,0 0 0,-1 0 0,1 0 0,0 0 0,0 0 0,0 0 0,4 1 0,-5-3 0,0 1 0,0 0 0,0-1 0,1 1 0,-1-1 0,0 0 0,0 1 0,0-1 0,0 0 0,0 0 0,0 0 0,0 0 0,0 0 0,-1 0 0,1 0 0,0 0 0,0 0 0,-1 0 0,1 0 0,-1 0 0,1 0 0,-1-1 0,1 1 0,-1 0 0,0 0 0,1-1 0,-1 1 0,0-2 0,4-41 0,-3 40 0,0-39 0,-1 0 0,-2 0 0,-1 0 0,-3 0 0,-20-76 0,19 91 0,-5-47 0,-1-8 0,9 60-43,-1-8 178,4 29-547,0 18-633,2-1-5781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24575,'-1'19'0,"0"0"0,-7 30 0,8-47 0,0-1 0,0 1 0,0-1 0,0 1 0,0 0 0,0-1 0,0 1 0,1-1 0,-1 1 0,0-1 0,1 1 0,-1-1 0,1 1 0,0-1 0,0 0 0,-1 1 0,1-1 0,0 0 0,0 1 0,0-1 0,0 0 0,0 0 0,0 0 0,1 0 0,-1 0 0,0 0 0,1 0 0,-1-1 0,0 1 0,1 0 0,-1-1 0,1 1 0,-1-1 0,1 1 0,-1-1 0,1 0 0,-1 0 0,1 0 0,2 0 0,10 2 0,0-1 0,0-1 0,21-2 0,-18 1 0,389 0-1061,43-1-1808,-284-10 2869,42-2 0,259-13-1482,-115 3 513,-231 14 481,134-31 0,-49 7 91,37-7 2317,-196 30-1440,0-2 0,-1-2 0,50-25-1,-47 23 1479,-47 17-1891,0-1 0,0 1 1,0 0-1,0 0 0,0-1 1,0 1-1,-1 0 0,1 0 0,0 0 1,0 0-1,0 1 0,0-1 1,0 0-1,0 0 0,0 0 0,-1 1 1,1-1-1,0 0 0,1 1 1,-2 0-44,1 0 0,-1 0 1,0 0-1,0 0 1,0 0-1,0 0 1,0 0-1,0 0 1,-1 0-1,1 0 1,0 0-1,0 0 1,-1 0-1,1 0 1,-1 0-1,1-1 1,0 1-1,-1 0 0,0 0 1,1 0-1,-1-1 1,1 1-1,-1 0 1,-1 0-1,-58 82-1389,48-65-5461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24575,'2'17'0,"0"0"0,1 0 0,1-1 0,0 1 0,1-1 0,1 0 0,9 15 0,16 54 0,22 86 0,-50-158 0,22 125 0,-20-105 0,3 0 0,16 49 0,-15-55 0,-1 0 0,-1 0 0,-2 1 0,3 31 0,-6-94 0,1 0 0,2 0 0,1 1 0,1-1 0,2 2 0,2-1 0,26-57 0,-24 61 0,15-57 0,-19 53 0,20-44 0,60-90 0,-4 28 0,-66 111 0,2-6 0,-17 26 0,0 1 0,0 0 0,1 0 0,0 0 0,1 1 0,0-1 0,0 1 0,1 0 0,-1 1 0,1 0 0,1 0 0,13-8 0,-19 13 0,0 1 0,1 0 0,-1 0 0,0 0 0,0 0 0,1 0 0,-1 1 0,0-1 0,0 1 0,1-1 0,-1 1 0,0 0 0,0 0 0,0 0 0,0 0 0,0 0 0,0 0 0,0 1 0,-1-1 0,1 0 0,0 1 0,-1 0 0,1-1 0,-1 1 0,1 0 0,-1 0 0,2 4 0,2 1 0,-1 0 0,1 0 0,-2 0 0,1 1 0,-1 0 0,4 12 0,2 14 0,2-1 0,1 0 0,17 33 0,-16-41 0,-2 1 0,0 0 0,-2 1 0,-1 0 0,8 47 0,10 81 0,-16-99 0,-4-30 0,-2 1 0,1 39 0,-4-22-118,0-9-132,-1 0 1,-2-1 0,-1 1-1,-10 44 1,9-62-6577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24575,'4'0'0,"6"0"0,1-4 0,3-1 0,-1-5 0,-2 0-8191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24575,'-1'0'0,"0"1"0,0-1 0,0 1 0,0-1 0,0 1 0,0-1 0,0 1 0,0 0 0,0 0 0,0-1 0,0 1 0,1 0 0,-1 0 0,0 0 0,1 0 0,-1 0 0,0 0 0,1 0 0,-1 0 0,1 0 0,-1 0 0,1 1 0,0-1 0,0 0 0,-1 0 0,1 0 0,0 2 0,-5 39 0,5-38 0,-3 36 0,2-1 0,2 1 0,1-1 0,14 69 0,-7-68 0,0 0 0,1 0 0,31 73 0,-37-104 0,0 0 0,0 0 0,2-1 0,-1 0 0,1 0 0,0 0 0,12 12 0,-13-17 0,0 1 0,0-1 0,0 0 0,0 0 0,1 0 0,-1-1 0,1 0 0,-1 0 0,1-1 0,0 1 0,0-1 0,0 0 0,11 0 0,227-4 0,68 4 0,-303 1 0,0-1 0,0 1 0,0 1 0,-1 0 0,1 0 0,-1 1 0,1 0 0,-1 0 0,0 1 0,-1 0 0,1 1 0,-1-1 0,0 2 0,7 6 0,-3-1 0,0 1 0,0 1 0,-2-1 0,1 2 0,-2-1 0,13 28 0,-12-20 0,-1 1 0,0 0 0,7 43 0,-14-54 0,0-1 0,0 1 0,-1 0 0,-1-1 0,0 1 0,0-1 0,-1 1 0,-1-1 0,0 0 0,-5 13 0,6-20 4,0 0 0,0 0 0,0 0 0,-1 0 0,0 0 0,1 0 0,-1-1 0,-1 1 0,1-1 0,0 0 0,-1 0 0,0 0 0,0-1 0,0 1 0,0-1 0,0 0 0,0 0 0,0-1 0,-1 1 0,1-1 0,-1 0 0,1 0 0,-1 0 0,1 0 0,-1-1 0,0 0 0,1 0 0,-1 0 0,-6-2 0,5 2-69,0-1 1,1-1-1,-1 1 1,0-1-1,1 0 1,-1 0-1,1 0 0,0-1 1,0 0-1,0 0 1,0 0-1,0-1 1,1 1-1,-1-1 0,1 0 1,0-1-1,0 1 1,0-1-1,1 1 1,0-1-1,0 0 1,-4-10-1,1-1-6761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1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148 152 24575,'2'36'0,"1"-1"0,17 70 0,-11-69 0,-3 0 0,5 69 0,-10-82 0,2 0 0,0-1 0,1 1 0,1-1 0,1 0 0,1 0 0,1-1 0,1 0 0,1 0 0,18 27 0,-27-46 0,0-1 0,0 1 0,0-1 0,-1 0 0,2 1 0,-1-1 0,0 0 0,0 0 0,0 0 0,1 0 0,-1 0 0,0 0 0,1 0 0,-1 0 0,1-1 0,-1 1 0,1 0 0,-1-1 0,1 1 0,-1-1 0,1 0 0,0 1 0,-1-1 0,1 0 0,3 0 0,-3-1 0,1 0 0,0 0 0,-1 0 0,1-1 0,-1 1 0,0-1 0,1 1 0,-1-1 0,0 0 0,0 0 0,0 0 0,0 0 0,-1 0 0,3-3 0,2-4 0,0 0 0,-1 0 0,0-1 0,0 0 0,-1 0 0,-1 0 0,4-14 0,12-109 0,-13 93 0,-2-1 0,-1 0 0,-3-1 0,-5-60 0,2 88 0,1 0 0,-2 0 0,0 0 0,0 0 0,-1 1 0,-1 0 0,0 0 0,-1 1 0,0-1 0,-1 2 0,-1-1 0,0 1 0,0 0 0,-1 1 0,0 0 0,-1 0 0,-20-13 0,21 18 0,0 0 0,-1 1 0,1 0 0,-1 1 0,1 0 0,-1 1 0,-20-2 0,-6-2 0,12 2-455,-1 1 0,-39 1 0,44 2-6371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24575,'1'16'0,"1"0"0,1 0 0,5 22 0,1-1 0,19 93 0,-2 20 0,-15-90 0,-10-55 0,0-1 0,0 0 0,1 0 0,-1 0 0,1 0 0,0 0 0,0-1 0,1 1 0,-1 0 0,1-1 0,4 5 0,-7-7 0,1-1 0,0 0 0,-1 1 0,1-1 0,-1 1 0,1-1 0,0 0 0,0 0 0,-1 1 0,1-1 0,0 0 0,0 0 0,-1 0 0,1 0 0,0 0 0,0 0 0,-1 0 0,1 0 0,0 0 0,0 0 0,-1 0 0,1 0 0,0-1 0,-1 1 0,1 0 0,0-1 0,-1 1 0,1 0 0,0-1 0,-1 1 0,1-1 0,0 1 0,-1-1 0,1 1 0,-1-1 0,1 1 0,-1-1 0,0 0 0,1 1 0,-1-1 0,1 0 0,-1 1 0,0-1 0,0 0 0,1 1 0,-1-1 0,0 0 0,0-1 0,12-47 0,-10 35 0,23-93 0,-18 67 0,3 0 0,1 0 0,29-68 0,-30 85 0,-1 0 0,9-39 0,2-10 0,12-41 0,-24 79 0,1 0 0,22-51 0,-31 84 0,0 1 0,0-1 0,1 1 0,-1-1 0,0 0 0,0 1 0,1-1 0,-1 1 0,0-1 0,0 0 0,1 1 0,-1-1 0,1 1 0,-1-1 0,1 1 0,-1-1 0,0 1 0,1 0 0,0-1 0,-1 1 0,1 0 0,-1-1 0,1 1 0,-1 0 0,1 0 0,0-1 0,-1 1 0,1 0 0,-1 0 0,1 0 0,0 0 0,-1 0 0,1 0 0,0 0 0,-1 0 0,1 0 0,1 0 0,-1 1 0,1 1 0,-1-1 0,1 1 0,-1-1 0,1 1 0,-1-1 0,0 1 0,1 0 0,-1 0 0,0 0 0,1 3 0,19 56 0,-7-2 0,-5-17 0,28 80 0,-17-65 0,26 118 0,-34-117 0,3 0 0,25 62 0,-29-92 0,-8-19 0,0 0 0,1-1 0,0 1 0,0-1 0,1 0 0,0 0 0,8 9 0,7 10 47,-16-21-283,0-1 1,0 1 0,1-1-1,-1 0 1,8 6 0,2-1-6591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24575,'2'1'0,"0"-1"0,0 1 0,0-1 0,0 1 0,0 0 0,-1-1 0,1 1 0,0 0 0,-1 0 0,1 1 0,0-1 0,-1 0 0,1 0 0,-1 1 0,0-1 0,3 4 0,22 33 0,-12-17 0,37 32 0,-43-46 0,0 0 0,0 1 0,0 0 0,-1 1 0,0-1 0,-1 1 0,1 1 0,-2-1 0,7 15 0,-2 10 0,-2 1 0,-2 0 0,-1 0 0,-1 0 0,-2 1 0,-2-1 0,-7 69 0,5-95 0,0 1 0,-1 0 0,0-1 0,-1 1 0,0-1 0,0 0 0,-1 0 0,0-1 0,0 0 0,-12 14 0,-9 9 0,-38 33 0,52-52 0,5-5 0,-19 15 0,16-25 0,6-17 0,3 11 0,2 1 0,-1-1 0,1 0 0,1 1 0,-1-1 0,1 1 0,1 0 0,0-1 0,0 1 0,0 0 0,1 1 0,1-1 0,8-13 0,6-1 0,0 0 0,40-35 0,-46 46 0,81-64 0,4-6 0,-59 51 0,57-58 0,-63 56 0,70-53 0,-80 67 0,29-21 0,-27 23 0,-2-2 0,0 0 0,0-2 0,-2 0 0,0-2 0,18-25 0,-35 37 0,-7 7 0,-19 12 0,-27 21 0,-87 79 0,118-91 0,0 0 0,2 1 0,0 0 0,-25 42 0,26-34 0,0 0 0,2 0 0,2 2 0,0-1 0,2 1 0,-11 57 0,12-37 0,-12 97 0,19-131 0,1 0 0,0 0 0,2-1 0,-1 1 0,2 0 0,0-1 0,8 25 0,-7-30 0,1-1 0,0 1 0,0-1 0,1 0 0,0 0 0,0-1 0,1 1 0,-1-1 0,10 6 0,6 5 0,46 26 0,-60-40 0,1 0 0,0 0 0,0-1 0,1 0 0,-1-1 0,0 0 0,1 0 0,0-1 0,-1-1 0,1 0 0,-1 0 0,1 0 0,13-3 0,-12 1 0,0 0 0,0-1 0,0 0 0,0-1 0,-1 0 0,1-1 0,-1 0 0,0 0 0,-1-1 0,1 0 0,8-9 0,-10 8-80,-1 0 0,0-1-1,0 0 1,-1 0 0,0 0-1,0-1 1,-1 0 0,0 0-1,-1 0 1,0-1 0,0 1 0,-1-1-1,0 0 1,-1 0 0,0 0-1,0-19 1,-1 8-6746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2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24575,'29'-3'0,"0"-2"0,-1-1 0,0-1 0,0-1 0,-1-1 0,40-20 0,-43 17 0,40-25 0,-47 25 0,1 1 0,0 1 0,38-14 0,-17 4 0,-35 17 0,1 0 0,-1 0 0,1 1 0,-1-1 0,1 1 0,0 1 0,-1-1 0,1 1 0,0-1 0,6 1 0,-11 1 0,0-1 0,1 1 0,-1 0 0,0 0 0,1 0 0,-1 0 0,0 0 0,1 0 0,-1 0 0,0 0 0,1 0 0,-1 0 0,0 0 0,0 1 0,1-1 0,-1 0 0,0 0 0,1 0 0,-1 0 0,0 0 0,0 0 0,1 1 0,-1-1 0,0 0 0,0 0 0,1 1 0,-1-1 0,0 0 0,0 0 0,0 1 0,0-1 0,1 0 0,-1 0 0,0 1 0,0-1 0,0 0 0,0 0 0,0 1 0,0-1 0,0 0 0,0 1 0,0-1 0,0 0 0,0 1 0,0-1 0,0 1 0,-10 16 0,-20 12 0,-61 44-1365,76-58-5461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2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24575,'1'6'0,"-1"0"0,1 0 0,0 0 0,0-1 0,1 1 0,-1 0 0,1 0 0,1-1 0,-1 1 0,1-1 0,4 6 0,44 52 0,1 2 0,-44-55 0,-2 1 0,1 0 0,-1 0 0,-1 1 0,0-1 0,-1 1 0,0 0 0,3 22 0,3 16 0,-6-30 0,0 0 0,-2-1 0,1 33 0,-3-46 0,0 1 0,-1-1 0,0 0 0,-1 1 0,1-1 0,-1 0 0,0 0 0,-1 0 0,0 0 0,0-1 0,0 1 0,0-1 0,-1 1 0,0-1 0,-6 6 0,-8 9 0,14-16 0,0 1 0,0-1 0,0 1 0,-1-2 0,1 1 0,-1 0 0,-5 2 0,7-4 0,0-2 0,0 1 0,0 0 0,0 0 0,0-1 0,-1 0 0,1 1 0,0-1 0,0 0 0,0-1 0,0 1 0,0-1 0,0 1 0,0-1 0,0 0 0,0 0 0,-4-2 0,-26-14-1365,18 9-5461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2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29 716 24575,'-19'54'0,"14"-22"0,2 2 0,1-1 0,6 66 0,-3-95 0,-1-1 0,1 1 0,0-1 0,0 1 0,0-1 0,0 0 0,1 1 0,-1-1 0,1 0 0,0 0 0,0 0 0,0 0 0,0 0 0,1-1 0,-1 1 0,1-1 0,-1 1 0,1-1 0,0 0 0,0 0 0,0 0 0,0-1 0,0 1 0,1-1 0,-1 1 0,0-1 0,1 0 0,-1 0 0,5 0 0,12 2 0,-1-1 0,0-1 0,1-1 0,24-2 0,-12 0 0,6 2 0,-17 1 0,0-2 0,1 0 0,-1-1 0,0 0 0,-1-2 0,1-1 0,33-12 0,462-171-539,-339 113 539,275-125 449,-290 122-359,-160 77-90,1 0 0,-1 0 0,0-1 0,0 1 0,1-1 0,-1 1 0,0-1 0,0 0 0,0 1 0,-1-1 0,1 0 0,0-1 0,-1 1 0,1 0 0,-1 0 0,0-1 0,1 1 0,-1 0 0,0-1 0,-1 1 0,1-1 0,0 0 0,-1 1 0,0-1 0,1 0 0,-1 1 0,0-1 0,0 0 0,-1-4 0,-2-6 0,0 0 0,-1 1 0,0-1 0,-12-23 0,1 3 0,2 4 0,-1 1 0,-35-50 0,24 39 0,9 14-682,-36-43-1,36 52-6143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2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24575,'1'10'0,"0"1"0,1-1 0,0 0 0,4 13 0,7 37 0,-11 8 0,-2-39 0,2 0 0,0 0 0,8 30 0,40 114 0,1 21 0,-46-172 0,-4-10 0,2-1 0,-1 0 0,1 0 0,1 0 0,0 0 0,1-1 0,0 1 0,0-1 0,1 0 0,10 12 0,-15-21 0,0 0 0,0 0 0,0 0 0,0 0 0,0 0 0,0 0 0,0-1 0,0 1 0,0 0 0,0-1 0,0 1 0,1-1 0,-1 0 0,0 1 0,0-1 0,1 0 0,-1 1 0,0-1 0,1 0 0,-1 0 0,0 0 0,0 0 0,1 0 0,1-1 0,0 0 0,0 0 0,-1-1 0,1 1 0,-1 0 0,0-1 0,1 0 0,-1 1 0,0-1 0,0 0 0,0 0 0,2-3 0,1-2 0,0 1 0,0-1 0,-1-1 0,0 1 0,-1 0 0,0-1 0,4-12 0,3-27 0,-2-1 0,-2 0 0,0-56 0,-3 59 0,1 0 0,17-71 0,1-6 0,29-170 0,-45 253 0,3 0 0,19-55 0,-5 19 0,-13 28 0,-9 36 0,0 0 0,2 0 0,-1 1 0,1-1 0,1 1 0,-1 0 0,2 0 0,0 0 0,0 0 0,7-9 0,-12 19 0,0-1 0,1 1 0,-1-1 0,0 1 0,1 0 0,-1-1 0,0 1 0,1 0 0,-1-1 0,0 1 0,1 0 0,-1 0 0,1-1 0,-1 1 0,0 0 0,1 0 0,-1 0 0,1-1 0,-1 1 0,1 0 0,-1 0 0,1 0 0,-1 0 0,1 0 0,-1 0 0,1 0 0,-1 0 0,1 0 0,-1 0 0,1 0 0,-1 1 0,1-1 0,-1 0 0,0 0 0,1 0 0,-1 1 0,1-1 0,-1 0 0,1 0 0,-1 1 0,10 23 0,-5 29 0,-3-17 0,10 48 0,-2-21 0,12 40-1365,-20-84-5461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24575,'4'0'0,"2"4"0,8 2 0,6 0 0,4-2 0,2-1 0,1-1 0,0-1 0,0 0 0,0-1 0,-2-1 0,-3 1-8191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4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24575,'3'0'0,"1"1"0,-1-1 0,0 1 0,1 0 0,-1 0 0,0 0 0,0 1 0,0-1 0,0 1 0,0-1 0,0 1 0,0 0 0,-1 0 0,1 1 0,-1-1 0,1 0 0,-1 1 0,0-1 0,0 1 0,0 0 0,0 0 0,-1 0 0,4 6 0,2 8 0,1 1 0,-2 0 0,4 21 0,-1-9 0,11 30 0,-9-30 0,-1 1 0,-1 0 0,-2 1 0,-1 0 0,2 33 0,-6-39 0,1 1 0,7 26 0,-1-7 0,16 53 0,1 2 0,-11-41-1365,-11-43-5461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24575,'16'1'0,"0"-2"0,0 0 0,0-1 0,0 0 0,0-1 0,0-1 0,-1-1 0,27-11 0,-30 12 0,1 0 0,-1 1 0,1 0 0,0 1 0,0 0 0,1 1 0,21 2 0,-18-1 0,0-1 0,0 0 0,31-7 0,68-12 0,-46 9 0,-9 3 0,-43 6 0,-1 0 0,1-1 0,-1-1 0,0 0 0,27-12 0,-33 11 0,0 1 0,0 1 0,1-1 0,-1 2 0,1-1 0,-1 2 0,1-1 0,0 2 0,0 0 0,0 0 0,0 1 0,-1 0 0,19 5 0,-28-5 0,1 0 0,-1 0 0,0 1 0,0-1 0,0 1 0,0 0 0,0-1 0,0 1 0,0 0 0,0 0 0,-1 0 0,1 0 0,-1 1 0,1-1 0,-1 0 0,0 1 0,0-1 0,0 0 0,0 1 0,0-1 0,-1 1 0,1 0 0,-1-1 0,0 1 0,0-1 0,0 1 0,0 0 0,0-1 0,0 1 0,-1-1 0,1 1 0,-2 4 0,-2 9 0,-1 0 0,-1 0 0,-15 28 0,14-29 0,-3 3 0,-1-1 0,-1 0 0,0-1 0,-26 26 0,-10 12 0,-74 88 0,45-56 0,43-43 0,-29 50 0,36-51 0,-52 62 0,-55 67 0,133-170 0,-1 0 0,1 1 0,0-1 0,0 0 0,0 1 0,0-1 0,0 1 0,1-1 0,-1 1 0,0-1 0,1 1 0,-1-1 0,1 1 0,0 0 0,-1-1 0,1 4 0,0-5 0,0 1 0,1 0 0,-1-1 0,0 1 0,1 0 0,-1-1 0,0 1 0,1-1 0,-1 1 0,1-1 0,-1 1 0,1-1 0,-1 1 0,1-1 0,0 1 0,-1-1 0,1 1 0,-1-1 0,1 0 0,0 1 0,-1-1 0,1 0 0,0 0 0,0 0 0,0 1 0,5-1 0,0 1 0,1-1 0,-1 0 0,0 0 0,0 0 0,0-1 0,7-2 0,1-1 0,-1 0 0,0-2 0,24-12 0,-24 11 0,0 0 0,1 1 0,18-5 0,-5 4 0,1 1 0,0 1 0,0 1 0,35 0 0,-43 3 0,-1-1 0,33-8 0,34-2 0,291 12 0,-371 0-106,-3 0 10,1 0-1,-1 0 0,1 0 0,0 0 0,-1 1 0,1-1 0,-1 1 0,1 0 0,-1 0 1,1 0-1,-1 0 0,5 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5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24575,'11'1'0,"-1"0"0,1 1 0,-1 0 0,1 1 0,-1 0 0,0 0 0,0 1 0,0 0 0,-1 1 0,0 0 0,1 1 0,-2 0 0,1 0 0,-1 1 0,9 8 0,-8-6 0,1 1 0,-2 0 0,1 0 0,-2 1 0,1 0 0,-1 0 0,-1 1 0,0 0 0,-1 0 0,0 0 0,5 23 0,-4-8 0,0-3 0,-1 0 0,-1 0 0,-1 0 0,-1 0 0,-1 1 0,-1-1 0,-1 1 0,-6 26 0,6-47 0,-1 1 0,0 0 0,0-1 0,0 0 0,-1 1 0,0-1 0,0 0 0,-4 5 0,-12 18 0,19-27 0,0 1 0,1-1 0,-1 1 0,0-1 0,0 1 0,0-1 0,0 1 0,1-1 0,-1 0 0,0 1 0,0-1 0,1 1 0,-1-1 0,0 0 0,1 1 0,-1-1 0,0 0 0,1 1 0,-1-1 0,0 0 0,1 1 0,-1-1 0,1 0 0,-1 0 0,1 0 0,-1 1 0,1-1 0,-1 0 0,0 0 0,1 0 0,-1 0 0,1 0 0,-1 0 0,1 0 0,-1 0 0,1 0 0,-1 0 0,1 0 0,-1 0 0,1-1 0,27 2 0,-26-1 0,14-1 0,0-1 0,0 0 0,0-1 0,-1-1 0,1 0 0,20-10 0,0 1 0,-31 11 0,1 0 0,0 1 0,0-1 0,-1 1 0,1 1 0,0-1 0,0 1 0,0 0 0,0 0 0,0 0 0,0 1 0,0 0 0,0 0 0,-1 1 0,1-1 0,0 1 0,-1 0 0,1 1 0,-1 0 0,0-1 0,0 2 0,0-1 0,0 1 0,-1-1 0,1 1 0,-1 0 0,0 1 0,4 5 0,0 0 0,-2 1 0,1-1 0,-2 1 0,1 1 0,-2-1 0,1 1 0,-2 0 0,1 0 0,-2 0 0,0 0 0,0 0 0,0 21 0,-2-4 0,1-9 0,-1 1 0,0 0 0,-2 0 0,-7 35 0,7-51 0,1 0 0,-1-1 0,0 1 0,0 0 0,0-1 0,0 0 0,-1 1 0,0-1 0,0 0 0,0 0 0,0 0 0,-1-1 0,0 1 0,1-1 0,-1 0 0,-1 0 0,1 0 0,0-1 0,-1 1 0,1-1 0,-1 0 0,1-1 0,-1 1 0,-8 1 0,-90 19-1365,83-21-5461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24575,'-1'51'0,"-1"-35"0,1 0 0,1 0 0,0 0 0,1 0 0,1 0 0,1 0 0,0-1 0,1 1 0,0-1 0,13 29 0,-10-30 0,-2 0 0,0 0 0,0 0 0,-2 1 0,4 20 0,0 0 0,69 275 0,-62-253 0,8 79 0,-19-116 0,0 0 0,1 0 0,1-1 0,1 0 0,1 0 0,1 0 0,12 21 0,-12-12 0,-7-28 0,-1 1 0,0-1 0,0 1 0,0-1 0,0 1 0,1-1 0,-1 1 0,0-1 0,0 1 0,0-1 0,0 1 0,0 0 0,-1-1 0,1 1 0,0-1 0,0 1 0,0-1 0,0 1 0,-1-1 0,1 1 0,0-1 0,0 1 0,-1-1 0,1 1 0,0-1 0,-1 0 0,1 1 0,-1-1 0,1 1 0,0-1 0,-1 0 0,1 1 0,-1-1 0,1 0 0,-1 0 0,1 1 0,-1-1 0,1 0 0,-1 0 0,1 0 0,-1 0 0,1 0 0,-1 1 0,0-1 0,1 0 0,-1 0 0,0-1 0,-1 1-47,1-1 0,-1-1 0,1 1-1,0 0 1,-1 0 0,1 0 0,0-1-1,0 1 1,0-1 0,-1 1 0,2-1-1,-1 1 1,0-1 0,0 1 0,0-1-1,1 0 1,-1 0 0,1 1 0,-1-1-1,1 0 1,0-3 0,-1 3-279,-2-17-6500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 24575,'1'81'0,"-3"91"0,-10-104 0,8-49 0,1 0 0,-2 26 0,-8 49 0,8-70 0,-3 48 0,9-85 0,2 0 0,0-1 0,0 1 0,1 0 0,1 1 0,0-1 0,1 1 0,0 0 0,1 0 0,0 1 0,12-15 0,24-26 0,86-81 0,-76 81 0,32-18 0,-30 27 0,-44 35 0,0 1 0,0 1 0,0 0 0,17-7 0,15-8 0,-32 17 0,-1-1 0,1 1 0,0 1 0,0 0 0,0 1 0,1 0 0,-1 1 0,1 0 0,17 1 0,-20 0 0,0 0 0,0 1 0,0 0 0,0 1 0,0 0 0,0 0 0,0 1 0,-1 0 0,1 0 0,-1 1 0,0 0 0,11 8 0,-13-7 0,0 1 0,-1 0 0,1 1 0,-1-1 0,-1 1 0,1 0 0,-1 0 0,-1 1 0,4 8 0,21 75 0,-16-46 0,68 252 0,-71-241 0,-9-56-20,0 0 0,0 1 0,-1-1 0,1 0 0,0 0 0,0 0 0,0 0 0,0 0 0,0 1-1,0-1 1,0 0 0,0 0 0,0 0 0,0 0 0,0 0 0,0 1 0,0-1 0,0 0 0,0 0 0,0 0 0,0 0 0,0 0-1,0 1 1,0-1 0,1 0 0,-1 0 0,0 0 0,0 0 0,0 0 0,0 1 0,0-1 0,0 0 0,0 0 0,0 0 0,1 0-1,-1 0 1,0 0 0,0 0 0,0 0 0,0 0 0,0 0 0,1 0 0,-1 1 0,0-1 0,0 0 0,0 0 0,0 0 0,0 0-1,1 0 1,-1 0 0,0 0 0,0 0 0,0 0 0,0 0 0,0 0 0,1-1 0,-1 1 0,0 0 0,0 0 0,0 0 0,0 0-1,0 0 1,1 0 0,-1 0 0,0 0 0,0 0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24575,'2'1'0,"0"1"0,0-1 0,0 1 0,0-1 0,0 1 0,0 0 0,-1 0 0,1 0 0,0 0 0,-1 0 0,0 0 0,0 1 0,1-1 0,-1 0 0,1 5 0,11 16 0,-3-10 0,1 0 0,-2 2 0,1-1 0,-2 1 0,10 23 0,26 86 0,-34-92 0,6 14 0,-2 0 0,-2 1 0,-3 1 0,7 97 0,-14-115 0,9 52 0,2 24 0,-14 156 0,-1-386 0,5-138 0,21 91 0,2 45 0,-26 123 0,0 0 0,1 0 0,-1 0 0,1 0 0,0 0 0,0 0 0,0 0 0,0 0 0,0 0 0,1 0 0,0 0 0,-1 1 0,1-1 0,0 1 0,0-1 0,0 1 0,0 0 0,3-2 0,-3 3 0,0 1 0,0-1 0,0 1 0,0 0 0,0 0 0,0 0 0,1 0 0,-1 0 0,0 0 0,0 0 0,0 1 0,0-1 0,0 1 0,0 0 0,0-1 0,-1 1 0,1 0 0,0 0 0,0 0 0,0 0 0,-1 1 0,1-1 0,-1 0 0,1 1 0,-1-1 0,1 1 0,0 2 0,71 82 0,-60-71 0,-1 0 0,19 30 0,-20-27 0,1 0 0,17 18 0,-18-22 0,0 0 0,-1 1 0,-1 1 0,-1-1 0,9 22 0,9 18 0,-11-28-341,-1 2 0,-2 0-1,17 57 1,-26-68-6485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5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24575,'5'1'0,"0"0"0,0 0 0,0 0 0,0 0 0,0 1 0,-1 0 0,1 0 0,0 0 0,-1 1 0,0-1 0,0 1 0,7 5 0,46 47 0,-47-45 0,1 1 0,1 0 0,-1 0 0,1 1 0,-2 1 0,0-1 0,-1 2 0,0-1 0,-1 1 0,0 0 0,8 23 0,1 17 0,-3-16 0,-2 0 0,-2 0 0,-1 2 0,-2-1 0,3 64 0,-10-64 0,1 5 0,-1 1 0,-3 0 0,-1-1 0,-21 85 0,10-81 0,-2-1 0,-28 54 0,40-91 0,0 1 0,1 0 0,0-1 0,1 1 0,0 0 0,0 1 0,2-1 0,-2 17 0,3-28 0,0 1 0,0 0 0,1 0 0,-1-1 0,0 1 0,0 0 0,1-1 0,-1 1 0,0 0 0,1-1 0,-1 1 0,1 0 0,-1-1 0,1 1 0,-1-1 0,1 1 0,-1-1 0,1 1 0,0-1 0,-1 0 0,1 1 0,0-1 0,-1 0 0,1 1 0,0-1 0,-1 0 0,1 0 0,0 0 0,-1 1 0,1-1 0,0 0 0,0 0 0,-1 0 0,1 0 0,0 0 0,0 0 0,-1-1 0,1 1 0,0 0 0,0 0 0,-1 0 0,1-1 0,0 1 0,-1 0 0,1-1 0,0 1 0,-1-1 0,1 1 0,-1-1 0,1 1 0,0-1 0,40-31 0,-31 23 0,36-27 0,-19 15 0,36-23 0,-51 37 0,19-13 0,2 2 0,54-22 0,-9 7 0,-57 23 0,0 1 0,0 0 0,1 2 0,-1 0 0,2 2 0,32-4 0,-52 8 0,0 1 0,1 0 0,-1 0 0,1 1 0,-1-1 0,1 1 0,-1-1 0,0 1 0,1 0 0,-1 1 0,0-1 0,0 0 0,0 1 0,0 0 0,0 0 0,5 3 0,-7-3 0,0-1 0,0 1 0,0 0 0,0-1 0,0 1 0,0 0 0,0 0 0,-1 0 0,1-1 0,-1 1 0,1 0 0,-1 0 0,0 0 0,1 0 0,-1 0 0,0 0 0,0 0 0,-1 0 0,1 0 0,0 0 0,-1 0 0,1 0 0,-1-1 0,0 1 0,1 0 0,-1 0 0,0 0 0,0-1 0,0 1 0,-3 2 0,-87 116 0,76-86-1365,10-16-5461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0:5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24575,'2'98'0,"-4"107"0,-10-137 0,7-49 0,2 0 0,-2 26 0,5 54-1365,0-77-5461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24575,'4'0'0,"6"0"0,1 5 0,3 0 0,0 5 0,0 0 0,4-1 0,-3 1 0,2 0 0,-3 2 0,1-1 0,-3 2 0,-3 3 0,2-1 0,-2 1 0,-2 2 0,-2-2-8191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1024 24575,'0'36'0,"1"1"0,-2-1 0,-1 0 0,-11 57 0,9-68 0,0 1 0,2-1 0,2 35 0,0-34 0,-1 0 0,-8 53 0,1-36 0,2 0 0,2 0 0,2 1 0,7 84 0,-3-115 0,0-1 0,0 0 0,2 0 0,-1 0 0,1 0 0,1 0 0,0-1 0,1 0 0,0 0 0,1 0 0,0-1 0,1 0 0,0 0 0,0-1 0,1 0 0,0-1 0,0 1 0,1-2 0,1 0 0,-1 0 0,1 0 0,0-2 0,0 1 0,1-1 0,0-1 0,-1 0 0,15 2 0,7 0 0,0 1 0,64 4 0,-86-11 0,1-1 0,-1 0 0,0 0 0,1-1 0,-1 0 0,0-1 0,0 0 0,0-1 0,16-8 0,10-9 0,0-2 0,-2-1 0,-1-2 0,-1-1 0,-1-2 0,-1-1 0,-2-1 0,-1-2 0,-1-1 0,36-62 0,-25 20 20,-23 43-412,34-51 0,-22 44 392,-1-1 0,-2-1 0,-2-1 0,-2-1 0,-2-1 0,12-47 0,2-72 764,-32 162-764,0 1 0,1-1 0,-1 1 0,0 0 0,0-1 0,1 1 0,-1-1 0,0 1 0,1 0 0,-1-1 0,1 1 0,0 0 0,0 0 0,-1-1 0,1 1 0,0 0 0,0 0 0,1-1 0,-1 2 0,0 1 0,0-1 0,-1 1 0,1-1 0,0 1 0,0-1 0,-1 1 0,1 0 0,0-1 0,-1 1 0,1 0 0,0 0 0,-1 0 0,1-1 0,-1 1 0,0 0 0,1 0 0,-1 0 0,0 0 0,1 0 0,-1 0 0,0 0 0,0 0 0,0 0 0,0-1 0,0 3 0,11 46 0,6 57 0,-12-75 0,16 54 0,1 2 0,-18-71 0,2 1 0,0-1 0,1 0 0,14 25 0,-3-5 0,6 7 0,42 59 0,-26-43 0,-28-41 0,1-1 0,1 0 0,1-1 0,0-1 0,1 0 0,1-1 0,0-1 0,0 0 0,25 12 0,3-7 0,16 9 0,-52-22 0,-1-1 0,1 0 0,0-1 0,0 0 0,1 0 0,-1-1 0,0 0 0,1-1 0,-1 0 0,1 0 0,0-1 0,-1 0 0,1-1 0,11-2 0,-6 0 0,-1 0 0,0-1 0,1 0 0,-2-1 0,1-1 0,0 0 0,-1-1 0,19-13 0,-22 10 0,-1-1 0,0 1 0,-1-1 0,0-1 0,-1 0 0,0 0 0,-1 0 0,0-1 0,7-24 0,4-3 0,-9 21 0,-1-1 0,-1 0 0,-1 0 0,-1 0 0,3-42 0,-7-106 0,-2 73 0,0 69 0,-2-1 0,-1 1 0,0 0 0,-2 1 0,-2-1 0,-13-30 0,0-4 0,9 31 0,0-1 0,-2 2 0,0 0 0,-3 1 0,0 0 0,-23-24 0,17 17 0,20 27 0,0 0 0,-1 0 0,0 0 0,-1 1 0,-5-6 0,10 12 0,1 0 0,-1 1 0,1-1 0,-1 0 0,1 0 0,-1 1 0,1-1 0,-1 0 0,1 1 0,0-1 0,-1 0 0,1 1 0,-1-1 0,1 1 0,0-1 0,-1 1 0,1-1 0,0 1 0,0-1 0,-1 1 0,1-1 0,0 1 0,0-1 0,0 1 0,0-1 0,0 1 0,-1-1 0,1 1 0,0-1 0,0 1 0,0-1 0,1 1 0,-1 0 0,0-1 0,0 1 0,0-1 0,0 1 0,-1 26 0,3-17 0,0-1 0,0 1 0,1-1 0,0 0 0,1 0 0,0 0 0,0 0 0,8 11 0,51 65 0,-49-67 0,6 4 0,0 0 0,1-1 0,1-1 0,1-1 0,1-1 0,1-1 0,0-1 0,37 17 0,-37-20 0,0-2 0,1 0 0,0-2 0,1-1 0,0-1 0,0-1 0,1-1 0,-1-2 0,32 0 0,19-2-81,205-5-502,-245 0 426,0-1 1,-1-2-1,1-2 0,56-21 1,139-71-941,-208 89 1037,26-12-69,-1-2 0,-2-2 0,-1-3 0,-1-2 1,-1-1-1,57-59 0,-90 79 370,-1-1 0,0 0-1,-2 0 1,0-1 0,0 0 0,-2-1 0,0 1 0,0-1-1,-2-1 1,6-32 0,-5 15-70,-2-1 1,-1 0-1,-2 1 1,-5-57-1,1 77-171,0 1 0,0 0 0,-1-1 0,-1 1 0,-1 1 0,0-1 0,-11-19 0,2 9 0,-2 0 0,-34-40 0,-20 4 0,70 58 0,-1 1 0,1 0 0,-1-1 0,1 1 0,-1 0 0,0 0 0,1 0 0,-1 0 0,0 0 0,0 1 0,0-1 0,0 0 0,0 1 0,0-1 0,0 1 0,0 0 0,0 0 0,0 0 0,0 0 0,0 0 0,0 0 0,1 0 0,-5 2 0,4-1 0,-1 0 0,1 1 0,0 0 0,-1 0 0,1 0 0,0 0 0,0 0 0,1 0 0,-1 0 0,0 0 0,1 1 0,-1-1 0,1 1 0,-2 4 0,-2 8 0,0 0 0,1 0 0,1 1 0,0-1 0,0 17 0,-2 39 101,-16 381-1895,20-397 1794,3 1 0,2-1 0,21 95 0,4 4 79,6 23-1229,5 4 1186,3 8 20,-24-118-57,18 54 125,-23-86 427,40 97-260,-30-86 1053,25 46-981,-45-111-363,-3-10 0,-7-10 0,-2-1 0,-13-35 0,1 1 0,2 9-1365,8 35-5461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24575,'9'22'-437,"-2"1"0,0-1 0,-2 1 0,0 0 0,2 35 0,1 1-788,58 282-819,14 89 2226,-24-70-175,-13-97-1047,-13-99 519,-20-113 521,19 52 0,-14-53 0,9 55 0,16 100 1903,-33-178-1499,2 0 0,1 0-1,0-1 1,3-1 0,20 34-1,-32-56-333,1 0 0,0 0 0,0 0 0,1 0 0,-1 0 0,1 0 0,-1-1 0,1 1 0,0-1 0,0 0 0,0 0 0,0 0 0,0 0 0,1 0 0,-1-1 0,0 1 0,1-1 0,0 0-1,-1 0 1,1 0 0,-1-1 0,1 1 0,0-1 0,0 0 0,-1 0 0,1 0 0,0 0 0,-1-1 0,1 1 0,0-1 0,-1 0 0,1 0 0,-1-1 0,1 1 0,-1-1 0,0 0 0,1 1-1,-1-2 1,0 1 0,0 0 0,2-3 0,21-24-175,-2 0-1,-1-1 1,-2-2-1,31-58 1,52-147-702,-57 124 662,6-29-112,41-169 1,-59 185 57,-22 75 149,-3 1 0,8-102 1,-14-103 1674,-5 167-2275,1 65-6176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24575,'6'-2'0,"0"0"0,-1 0 0,1-1 0,-1 1 0,0-1 0,0 0 0,0-1 0,0 1 0,5-6 0,3 0 0,-4 1 0,-1 1 0,0-1 0,0 0 0,-1 0 0,11-16 0,-12 16 0,0-1 0,1 1 0,0 0 0,1 0 0,0 1 0,9-8 0,74-53 0,-25 25 0,-44 28 0,1 1 0,42-21 0,-39 23 0,-1-2 0,-1-1 0,25-19 0,20-12 0,-58 39 0,-1-1 0,1 0 0,-2-1 0,1 0 0,-1-1 0,0 0 0,-1-1 0,0 1 0,7-14 0,4-11 0,25-63 0,-27 60 0,-12 30 0,-1-1 0,0 0 0,-1 1 0,0-1 0,0 0 0,-1 0 0,0-1 0,1-9 0,-4-121 0,7 196 0,2 1 0,26 92 0,-16-77 0,12 103 0,-17-88-236,3-1 0,44 134-1,-38-145-207,-6-9 325,-10-38 50,19 52 0,-15-52 275,10 48 0,-14-50 84,1 0 0,17 42-1,74 142-160,-97-209-129,-1 1 0,1-1 0,-1 1 0,1-1 0,0 1 0,-1-1 0,1 1 0,0-1 0,0 1 0,0-1 0,0 0 0,1 0 0,-1 0 0,0 1 0,0-1 0,1 0 0,-1-1 0,0 1 0,1 0 0,-1 0 0,1 0 0,-1-1 0,1 1 0,0-1 0,1 1 0,-1-2 0,0 1 0,-1-1 0,1 0 0,-1 0 0,1 0 0,-1 0 0,1 0 0,-1 0 0,0 0 0,1 0 0,-1-1 0,0 1 0,0 0 0,0-1 0,0 1 0,0-1 0,0 1 0,1-4 0,3-6 0,0-1 0,-1 1 0,0-1 0,-1 0 0,2-20 0,-3 15 0,-1-1 0,2 1 0,0 0 0,1 0 0,1 0 0,11-25 0,37-104 0,-45 137 0,-3 22 0,-2 31 0,-2-35 0,2 12 0,1 1 0,12 38 0,-11-49 0,-1 1 0,0 0 0,-1 0 0,-1 0 0,0 0 0,0 0 0,-2 0 0,1 1 0,-1-1 0,-1 0 0,0 1 0,-4 14 0,1-11 0,-1-1 0,0 0 0,-1 0 0,-1 0 0,0 0 0,-1-1 0,-1 0 0,0-1 0,0 0 0,-2 0 0,0-1 0,0 0 0,-24 18 0,14-14-526,-2-2-1,0 0 0,-36 16 1,28-18-5559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0 24575,'-4'2'0,"0"-1"0,1 0 0,-1 1 0,1 0 0,0 0 0,-1 0 0,1 0 0,0 0 0,0 1 0,0-1 0,1 1 0,-1 0 0,-3 4 0,-15 14 0,2-7 0,-34 35 0,-12 9 0,45-41 0,0 2 0,1 0 0,-20 26 0,17-19 0,-34 31 0,41-43 0,1 0 0,1 1 0,0 0 0,1 1 0,1 0 0,0 1 0,1 1 0,1-1 0,0 2 0,2-1 0,0 1 0,-7 32 0,-19 50 0,23-78 0,2 0 0,1 0 0,1 1 0,-6 47 0,-1 34 0,6-63 0,-1 58 0,7-4 0,4 155 0,2-218 0,1-1 0,18 59 0,-6-31 0,-7-28 0,1 0 0,2-1 0,2-1 0,33 51 0,-25-43 0,-14-21 0,2-1 0,0 0 0,1 0 0,0-2 0,1 1 0,1-2 0,1 0 0,-1 0 0,2-2 0,0 0 0,0-1 0,31 13 0,-28-15 0,-4 0 0,1-1 0,-1-1 0,2 0 0,-1-2 0,1 0 0,0-1 0,23 2 0,-17-5 0,0-2 0,0 0 0,-1-1 0,1-2 0,-1 0 0,0-1 0,0-2 0,-1 0 0,0-1 0,0-2 0,29-18 0,-4 1 0,-25 15 0,-1 0 0,32-26 0,-29 18 0,-1-1 0,-1-1 0,0-1 0,-2 0 0,-1-2 0,-1 0 0,-2-2 0,0 1 0,-2-2 0,14-38 0,-21 49 0,-1 0 0,0-1 0,-2 1 0,0-1 0,-1-1 0,-1 1 0,-1 0 0,0-1 0,-2 1 0,0 0 0,-7-33 0,-2 20 0,-1 1 0,-2 0 0,-1 1 0,-1 1 0,-2 0 0,-36-48 0,38 55 0,7 13 0,0-1 0,0 1 0,-1 1 0,-10-9 0,-30-31 0,-55-64 0,81 78 0,23 34 0,0 0 0,-1 0 0,1 0 0,0 0 0,0 0 0,0-1 0,0 1 0,0 0 0,0 0 0,0 0 0,0 0 0,0 0 0,0-1 0,0 1 0,0 0 0,0 0 0,0 0 0,0 0 0,0-1 0,0 1 0,0 0 0,0 0 0,0 0 0,0 0 0,0-1 0,0 1 0,0 0 0,0 0 0,0 0 0,0 0 0,0 0 0,0-1 0,0 1 0,0 0 0,1 0 0,-1 0 0,0 0 0,0 0 0,0 0 0,0-1 0,0 1 0,0 0 0,1 0 0,-1 0 0,0 0 0,0 0 0,0 0 0,0 0 0,0 0 0,1 0 0,-1 0 0,0 0 0,0 0 0,22 9 0,4 8 0,-1 1 0,0 2 0,-2 0 0,0 1 0,-1 2 0,-2 0 0,0 1 0,-1 1 0,21 38 0,11 21 0,45 104 0,-47-36 0,7 27 0,-33-97 0,-3-1 0,-4 0 0,6 88 0,-15-109 0,1 46 0,-8 141 0,-3-97 0,3-127 0,-1-1 0,0 0 0,-2 1 0,-7 29 0,7-43 0,0 0 0,0 0 0,-1-1 0,0 1 0,-1-1 0,1 0 0,-1-1 0,-1 1 0,0-1 0,0 0 0,0 0 0,-1-1 0,-10 9 0,11-12 0,0 1 0,0-1 0,0 0 0,0-1 0,0 1 0,-1-1 0,1 0 0,-1-1 0,1 0 0,-1 0 0,0 0 0,0-1 0,1 0 0,-1 0 0,0-1 0,1 0 0,-8-1 0,10 1 0,-1 0 0,1 0 0,0-1 0,-1 1 0,1-1 0,0 0 0,0 0 0,0 0 0,1-1 0,-1 1 0,0-1 0,1 0 0,0 0 0,-1 0 0,1-1 0,1 1 0,-1-1 0,0 0 0,1 1 0,0-1 0,0 0 0,0 0 0,0-1 0,1 1 0,-2-7 0,-2-30 0,3-1 0,4-79 0,2 23 0,-4 90-94,-1-1-47,1-1 0,0 1-1,1 0 1,0-1 0,1 1 0,-1 0-1,2 0 1,4-14 0,4 2-6685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0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24575,'0'504'0,"-11"-424"0,11-80 0,0 1 0,0-1 0,0 1 0,0-1 0,0 1 0,1-1 0,-1 0 0,0 1 0,0-1 0,0 1 0,1-1 0,-1 1 0,0-1 0,1 0 0,-1 1 0,0-1 0,1 0 0,-1 1 0,0-1 0,1 0 0,-1 0 0,0 1 0,1-1 0,-1 0 0,1 0 0,-1 0 0,1 1 0,-1-1 0,1 0 0,-1 0 0,1 0 0,-1 0 0,0 0 0,1 0 0,-1 0 0,1 0 0,-1 0 0,1 0 0,-1 0 0,1 0 0,-1 0 0,1-1 0,-1 1 0,1 0 0,-1 0 0,0 0 0,1-1 0,-1 1 0,1 0 0,-1-1 0,0 1 0,1 0 0,-1-1 0,0 1 0,1 0 0,-1-1 0,25-18 0,-7-5 0,-1-1 0,0-1 0,-2-1 0,-1 0 0,15-42 0,-13 31 0,-8 19 0,0-2 0,-2 1 0,0-1 0,-1 0 0,-1 0 0,2-29 0,-7 64 0,0 24 0,-2 0 0,-9 48 0,0-13 0,12-60 0,-2 1 0,0-1 0,0 0 0,-1 0 0,-1 0 0,0 0 0,0-1 0,-2 1 0,-11 19 0,14-27 0,-1 0 0,1 0 0,0 0 0,0 0 0,1 1 0,0-1 0,0 1 0,0 0 0,-2 9 0,5-15 0,-1-1 0,0 1 0,0 0 0,0 0 0,0 0 0,1 0 0,-1 0 0,0 0 0,0 0 0,0 0 0,0 0 0,1 0 0,-1 0 0,0 0 0,0 0 0,0 0 0,0 0 0,1 0 0,-1 0 0,0 0 0,0 0 0,0 0 0,0 0 0,1 0 0,-1 0 0,0 0 0,0 0 0,0 0 0,0 0 0,1 0 0,-1 0 0,0 1 0,0-1 0,0 0 0,0 0 0,0 0 0,1 0 0,-1 0 0,0 1 0,0-1 0,9-20 0,-5-6 0,0 0 0,-2 0 0,-1-1 0,-1 1 0,-2 0 0,0-1 0,-2 1 0,-7-27 0,6 20-24,5 28-88,0 0 0,-1 0 1,1 0-1,-1 0 0,-1 0 0,1 0 1,-1 0-1,0 0 0,0 1 0,0-1 1,-5-7-1,-4 1-6714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 24575,'-11'0'0,"0"1"0,0 0 0,0 0 0,0 1 0,0 1 0,1 0 0,-1 0 0,1 1 0,0 0 0,0 1 0,0 0 0,-16 12 0,-56 32 0,57-36 0,0 1 0,2 1 0,0 1 0,0 1 0,2 1 0,0 1 0,-27 31 0,18-11 0,2 1 0,2 1 0,1 2 0,2 0 0,2 1 0,3 2 0,1 0 0,2 0 0,-9 52 0,13-36 0,2-15 0,2 0 0,-1 61 0,10 317 0,0-405 0,0 1 0,2-2 0,1 1 0,0 0 0,1-1 0,1 0 0,1 0 0,1-1 0,18 29 0,-15-31 0,1 0 0,1 0 0,0-1 0,23 18 0,-28-26 0,0-1 0,1 0 0,0-1 0,0 0 0,0 0 0,1-1 0,-1-1 0,1 0 0,0 0 0,13 1 0,10 0 0,70 0 0,-70-3 0,58 10 0,-57-5 0,55 0 0,-74-6 0,1-2 0,-1 0 0,0 0 0,0-2 0,0 0 0,-1-1 0,1 0 0,-1-2 0,20-10 0,-1 3 0,55-15 0,-66 23 0,0-1 0,-1-1 0,1-1 0,-2-1 0,1 0 0,28-21 0,64-44 0,-112 71-1365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24575,'54'-20'0,"-21"16"0,1 2 0,0 1 0,34 3 0,-25 0 0,45-5 0,-86 3-105,1 0 0,0-1 0,-1 1 0,1-1 0,0 0 0,-1 0 0,1 0 0,-1 0 0,1 0 0,-1 0 0,1-1 0,2-2 0,5-6-6721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24575,'2'0'0,"1"1"0,0-1 0,-1 1 0,1-1 0,-1 1 0,1 0 0,-1 0 0,1 0 0,-1 0 0,0 0 0,1 1 0,-1-1 0,0 1 0,0 0 0,0-1 0,0 1 0,0 0 0,0 0 0,-1 0 0,1 0 0,-1 1 0,1-1 0,-1 0 0,0 1 0,0-1 0,1 5 0,4 9 0,-2 0 0,0 0 0,2 23 0,1 0 0,7 18 0,-3 1 0,-2 0 0,-3 1 0,-1 67 0,-4-20 0,-4 84 0,0-169 0,0 0 0,-2 0 0,-8 22 0,6-23 0,1 1 0,-5 38 0,6-26 0,-15 52 0,20-84 0,0-69 0,-2 21 0,2 15 0,-1 17 0,0-1 0,2 1 0,0 0 0,0 0 0,2 0 0,0 1 0,0-1 0,7-15 0,114-280 0,-41 149 0,-65 126 0,13-29 0,-29 152 0,-1 26 0,-4 80 0,-9-123 0,9-59 0,1 0 0,-1 1 0,2-1 0,0 1 0,0-1 0,1 1 0,1 0 0,0-1 0,5 22 0,0-5-41,-5-23-80,0-1 1,0 1 0,0-1-1,0 0 1,1 1 0,0-1-1,0 0 1,0 0 0,1 0-1,6 8 1,2-2-6706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0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24575,'-7'9'0,"0"2"0,0-1 0,1 1 0,1 0 0,-1 0 0,-2 12 0,-5 7 0,8-18 0,1-1 0,1 1 0,0 0 0,0 0 0,1 0 0,0 21 0,4 81 0,1-44 0,-3-16 0,7 168 0,-3-189 0,1 0 0,2 0 0,1-1 0,20 54 0,-13-51 0,2 0 0,28 46 0,-41-77 0,0 1 0,0-1 0,1 0 0,0 0 0,-1 0 0,1-1 0,0 0 0,1 0 0,-1 0 0,1-1 0,-1 1 0,1-1 0,0 0 0,-1-1 0,7 1 0,10 2 0,-1-1 0,40 0 0,-49-2 0,0-1 0,0 0 0,0-1 0,0 0 0,0-1 0,-1 0 0,1-1 0,-1-1 0,1 0 0,-1 0 0,0-1 0,-1 0 0,1-1 0,-1 0 0,0-1 0,-1 0 0,1-1 0,13-13 0,-5 2 0,0-1 0,-1 0 0,-2-1 0,0-1 0,-1-1 0,-1 0 0,-1 0 0,-1-1 0,-1-1 0,-1 0 0,-1 0 0,-2 0 0,0-1 0,-2 0 0,2-47 0,-7 55 0,0 1 0,-1-1 0,-1 1 0,-1-1 0,-1 1 0,0 0 0,-1 1 0,-1-1 0,0 1 0,-2 1 0,1-1 0,-2 1 0,0 1 0,-22-25 0,28 35 0,-1 1 0,1-1 0,-1 1 0,0 0 0,0 0 0,0 1 0,0-1 0,0 1 0,-1 0 0,1 1 0,-1-1 0,1 1 0,-1 0 0,-11 0 0,-11-1 0,-52 6 0,31-2 0,44-1 0,-28-1 0,-58 8 0,79-6 0,0 1 0,0 0 0,0 1 0,1 1 0,-1 0 0,1 0 0,0 1 0,-10 8 0,-15 9 0,5-2 0,-36 31 0,24-24 39,38-25-167,0 0 1,-1 0-1,1 0 0,0 1 1,0 0-1,1 0 1,-1 0-1,1 0 0,0 1 1,-7 9-1,1 3-6698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0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24575,'5'2'0,"-1"0"0,0 0 0,0 0 0,0 0 0,0 0 0,0 1 0,0 0 0,5 5 0,8 4 0,54 37 0,-3 2 0,85 81 0,-54-29 0,-82-83 0,-1 0 0,-2 1 0,23 42 0,-1-1 0,-31-52 0,1 1 0,-1-1 0,-1 1 0,0 0 0,-1 0 0,0 1 0,0-1 0,1 23 0,-2 7 0,-5 50 0,1-21 0,1-55-30,0 1 0,-2-1 0,1 0 0,-2 0 0,-10 28 0,-37 72-285,10-27 195,-10 25 120,-65 108 0,93-181 20,1 0 1,3 2-1,1 0 1,-18 68-1,31-90 362,4-9-365,-1 1-1,-1-1 0,0-1 1,-1 1-1,0 0 0,0-1 1,-12 19-1,14-31-16,1 0 0,0 0 0,0 0 0,-1 0 0,1 0 0,0 0 0,1 0 0,-1 0 0,0-1 0,1 1 0,-1 0 0,1-1 0,0-1 0,-2-4 0,-4-15 0,1 0 0,1-1 0,0-29 0,1 15 0,3 36 0,0 0 0,0 0 0,0-1 0,0 1 0,-1 0 0,1 0 0,-1 0 0,1 0 0,-1 0 0,0 0 0,0 0 0,0 0 0,0 0 0,0 0 0,0 0 0,0 1 0,-1-1 0,1 0 0,-1 1 0,1-1 0,-1 1 0,0-1 0,1 1 0,-1 0 0,0 0 0,0 0 0,0 0 0,0 0 0,0 0 0,0 1 0,0-1 0,0 1 0,0-1 0,0 1 0,-1 0 0,1-1 0,0 1 0,0 0 0,0 1 0,0-1 0,0 0 0,-1 1 0,1-1 0,0 1 0,0-1 0,0 1 0,-2 1 0,-12 4 0,0 1 0,1 1 0,1 0 0,-22 15 0,-10 6-1365,32-21-5461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24575,'82'2'0,"115"16"0,-125-12 0,141-5 0,-96-3 0,-107 2-227,-1-1-1,0 0 1,1 0-1,-1-1 1,9-3-1,-2 0-6598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24575,'694'0'-115,"-640"-3"-158,69-12 0,-63 7 241,7-2 32,-33 3 0,68-2 0,-72 8 154,52-10 0,-51 5 39,51-1-1,-57 7-1557,-4 0-5461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24575,'3'289'-736,"-6"308"-1478,-37-201 816,5-63 313,-31 485-1864,37-283 2949,-10 122 0,17-360-2165,-8 101 1768,10-41 146,-3 29 995,3-51 755,16-198-1185,-8 5 767,-1 44 1247,11-141-875,0-31-1137,2 0 0,-1 0 0,1 0 1,1 0-1,1 0 0,0 0 1,4 13-1,-6-26-302,1 0 1,-1 1-1,0-1 0,1 0 0,-1 0 1,0 0-1,1-1 0,0 1 1,-1 0-1,1 0 0,-1 0 1,1 0-1,0 0 0,0-1 0,0 1 1,-1 0-1,1-1 0,0 1 1,0 0-1,0-1 0,0 1 0,0-1 1,0 0-1,0 1 0,0-1 1,0 0-1,0 0 0,0 1 1,0-1-1,2 0 0,0-1 17,-1 0 0,0 0 0,1 0-1,-1 0 1,0 0 0,1 0 0,-1-1 0,0 1 0,0-1-1,0 0 1,0 1 0,2-4 0,6-7 69,0-1 1,-1 0 0,8-16-1,4-7-100,2-8 0,49-65 0,-7 34-1015,3 3 0,3 4 0,115-86 0,-147 122-3116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24575,'0'63'0,"-1"22"0,17 150 0,-6-142-298,-4-1 1,-9 113-1,1-55 89,27 276-699,1-20 72,2 28-1682,-10-283 2518,11 149 0,-28-213-165,0 7-521,21 151 0,3 9 686,2 8 0,-5-113-110,-6 0 1,-5 197-1,8-74 825,-12-194-611,4 6 777,-5-43 1412,2 63 0,-8-91-2216,-1-4-177,1 0 1,1 0-1,-1 0 1,4 12-1,1-5-6726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1 24575,'0'35'0,"-7"55"0,5-78 0,0 0 0,-1-1 0,0 1 0,-1-1 0,-1 0 0,0 0 0,0 0 0,-10 15 0,-207 261 0,202-263 0,-72 73 0,31-36 0,-37 28 0,23-24 0,10-7 0,44-42 0,1 2 0,1 0 0,1 1 0,-32 42 0,20-26 0,26-31 0,0-1 0,0 1 0,0 0 0,1 0 0,-1 1 0,1-1 0,0 1 0,0 0 0,1 0 0,0-1 0,-1 2 0,-1 6 0,4-11 0,0 0 0,1 0 0,-1 0 0,0 1 0,0-1 0,1 0 0,-1 0 0,1 0 0,-1 0 0,1 0 0,-1 0 0,1 0 0,-1 0 0,1 0 0,0 0 0,0 0 0,-1 0 0,1 0 0,0 0 0,0-1 0,0 1 0,0 0 0,0-1 0,0 1 0,0-1 0,0 1 0,0-1 0,1 1 0,-1-1 0,0 0 0,0 0 0,0 1 0,0-1 0,1 0 0,0 0 0,53 3 0,-39-3 0,9 3 0,0 2 0,-1 0 0,0 2 0,0 1 0,0 0 0,32 18 0,-25-12 0,247 93-500,19 8 281,-219-84 198,82 21-1,0 0-1,-133-43 152,1-2 0,51 6 1,-52-9-31,1 0 1,-1 2-1,26 10 0,-52-16-95,1 0-1,-1 0 0,0 0 1,0 1-1,0-1 0,0 0 1,0 1-1,0-1 0,0 1 1,0-1-1,0 1 0,-1 0 0,1-1 1,0 1-1,0 0 0,0-1 1,-1 1-1,1 0 0,0 0 1,-1 0-1,1 0 0,-1 0 1,1 0-1,-1 0 0,1 0 1,-1 0-1,0 0 0,1 0 1,-1 0-1,0 0 0,0 0 1,0 0-1,0 0 0,0 0 1,0 2-1,-1-1-77,0 0-1,0-1 1,0 1 0,0-1 0,-1 1-1,1-1 1,0 1 0,-1-1 0,1 0-1,-1 1 1,0-1 0,1 0 0,-1 0-1,0 0 1,1-1 0,-1 1 0,0 0-1,0-1 1,-2 1 0,-14 4-6752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24575,'2'0'0,"-1"1"0,1 0 0,-1 0 0,1 0 0,-1 0 0,1 0 0,-1 0 0,1 0 0,-1 0 0,0 1 0,0-1 0,0 0 0,0 1 0,0-1 0,0 1 0,0-1 0,1 3 0,14 30 0,-7-5 0,0 0 0,-2 0 0,4 39 0,14 55 0,-18-92 0,0-1 0,-2 1 0,2 48 0,7 87 7,-4-81-127,17 203-1038,-2-30 1158,-15-145-351,4 114-677,-14-144 1026,15 106-1,14 61 1644,-24-204-1134,-4 73 0,0-144-507,-2-80 0,1 93 0,-2 1 0,0-1 0,0 0 0,-1 1 0,0-1 0,-1 1 0,-6-12 0,1 3-1365,1 3-5461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24575,'0'530'0,"-5"-485"-1365,0-29-5461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24575,'0'5'0,"0"4"0,0 7 0,0 4 0,0 2 0,0-1-8191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24575,'-1'15'0,"0"0"0,-2 0 0,1-1 0,-2 1 0,0-1 0,0 0 0,-1 0 0,-1 0 0,-11 19 0,-11 12 0,-44 56 0,24-36 0,-53 103 0,94-155 0,-5 8 0,6-12 0,1 0 0,1 0 0,-1 0 0,1 0 0,-5 18 0,9-23 0,0 0 0,-1 0 0,1 0 0,0 0 0,1 0 0,-1-1 0,1 1 0,0 0 0,0 0 0,0-1 0,0 1 0,0 0 0,1-1 0,0 1 0,0-1 0,0 0 0,0 1 0,0-1 0,4 4 0,3 2-170,-1-1-1,1 0 0,0 0 1,1-1-1,0 0 0,0 0 1,13 5-1,-8-5-6655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24575,'18'0'0,"18"1"0,0-2 0,0-1 0,50-11 0,-13-3-455,-1-4 0,120-50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1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3892 1 24575,'2'0'0,"0"0"0,0 1 0,0-1 0,-1 1 0,1-1 0,0 1 0,0-1 0,-1 1 0,1 0 0,-1 0 0,1 0 0,-1 0 0,1 0 0,-1 0 0,1 1 0,-1-1 0,0 0 0,0 1 0,1-1 0,-1 1 0,0-1 0,-1 1 0,1-1 0,0 1 0,0 0 0,0 3 0,13 55 0,-9-34 0,1-3 0,-1 1 0,-1-1 0,0 1 0,-2 0 0,-2 47 0,-2-55 0,0-1 0,0 0 0,-2 0 0,0 0 0,0 0 0,-2 0 0,0-1 0,0 0 0,-1 0 0,-12 16 0,-30 43-39,26-36-82,-2-2 1,-1 0-1,-1-2 0,-39 37 0,-14-7-477,-3-4-1,-150 82 0,79-51 769,-108 44-1581,121-66 453,-79 34 958,-452 142 0,407-179-1279,142-38 880,-211 37 366,46-37 1309,94-12-386,164-15-712,-1-1 0,0-2 0,0-1 0,-37-10 0,49 7 188,0 0 0,1-2 0,0 0 0,0-1 0,1-1 0,0 0 0,1-2-1,-23-21 1,31 24-366,0-1 0,1 1 0,0-1 0,1-1 0,0 1 0,1-1 0,0 0 0,-5-24 0,-7-12 0,-1-4 0,-13-60 0,22 72 0,-2 0 0,-2 1 0,-27-58 0,36 89 0,0 1 0,0 0 0,-1 0 0,0 0 0,0 1 0,0-1 0,-1 1 0,0 1 0,0-1 0,-9-5 0,15 11 0,0 0 0,0 0 0,0 0 0,0 0 0,0 0 0,0 0 0,0 0 0,-1 0 0,1 0 0,0 0 0,0 0 0,0-1 0,0 1 0,0 0 0,0 0 0,0 0 0,-1 0 0,1 0 0,0 0 0,0 0 0,0 0 0,0 0 0,0 0 0,0 1 0,0-1 0,-1 0 0,1 0 0,0 0 0,0 0 0,0 0 0,0 0 0,0 0 0,0 0 0,0 0 0,-1 0 0,1 0 0,0 0 0,0 0 0,0 1 0,0-1 0,0 0 0,0 0 0,0 0 0,0 0 0,0 0 0,0 0 0,0 0 0,0 0 0,0 1 0,0-1 0,0 0 0,0 0 0,0 0 0,0 0 0,0 0 0,0 0 0,0 1 0,0-1 0,0 0 0,0 0 0,0 0 0,0 0 0,0 0 0,0 0 0,6 14 0,9 11 0,8 1 0,0-1 0,1-1 0,2-2 0,51 37 0,29 16 30,40 24-186,-14-26-594,2-5 1,194 68-1,-260-112-478,151 45 1077,-177-58 151,17 5 0,1-2 0,1-3 0,72 3 0,242-14-1998,-158-2 1273,-89-4 403,0-6-1,175-39 1,-139 15 325,-2-7 1,241-97 0,-230 60-24,-4-8-1,-4-7 0,294-225 1,-372 251-118,89-92 0,-137 121 795,-2-2 1,-2-2 0,-2-1 0,34-60-1,-16 15-160,49-99 2665,-84 164-2856,-11 23-331,-8 19 127,-8 23 30,6-23-77,0 1 0,-1-1-1,0 0 1,-2 0 0,-16 28 0,-53 92-55,59-99 0,-2-2 0,-49 68 0,-17-5-575,-3-5-1,-5-3 1,-4-5-1,-141 96 1,227-173 487,-287 185-1677,89-85 339,-4-10 1,-4-9-1,-388 105 0,571-186 1426,-288 63 0,154-42 0,-100 15 0,1-4-89,110-14 629,51-16-539,0-5 0,-122-9 0,59 0 205,164 3-160,-41 1 673,0-2 0,0-2 1,1-1-1,-86-22 0,111 20 47,0-1 1,0-1-1,-37-20 1,51 24-563,1 0 0,0-1 1,0 0-1,0 0 0,1 0 1,0 0-1,0-1 1,0 0-1,1 0 0,-1 0 1,1-1-1,1 1 0,0-1 1,-6-14-1,1-11-204,1-1 0,2 0 0,1-1 0,1 0 0,3-49 0,0 72 32,4-48 268,-3 56-400,0 0 0,0 0 0,0 0 1,0 0-1,0 1 0,0-1 0,1 0 0,-1 1 1,1-1-1,0 1 0,-1-1 0,1 1 0,0 0 0,1 0 1,-1 0-1,5-4 0,7-1-6726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4405 0 24575,'-1016'0'-1705,"979"2"1717,-51 9 0,-15 1-135,43-7 228,0 4 0,-83 22-1,50-10 73,4-4-174,-76 20-268,124-27 263,-1-2 0,0-2 0,-59 2 0,68-6-9,-17 4-213,-89 23-1,47-8-84,-391 75-1184,263-69 597,140-20 554,-90 19 1,-98 19 433,78-16-1153,-99 11 1113,38-2 1453,202-29 63,39-7-6491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24575,'908'0'-733,"-759"-13"733,-99 7 0,53-1 0,-64 7 183,1-2 0,-1-2 1,57-12-1,-96 16-206,0 0-1,0 0 1,0 0-1,1 0 1,-1 0-1,0 0 0,0 0 1,0 0-1,1 0 1,-1 0-1,0 0 1,0 0-1,0 0 1,1 0-1,-1 0 1,0 0-1,0 0 1,0 0-1,1 0 0,-1 0 1,0 0-1,0-1 1,0 1-1,0 0 1,1 0-1,-1 0 1,0 0-1,0 0 1,0-1-1,0 1 1,0 0-1,0 0 0,0 0 1,1-1-1,-1 1 1,0 0-1,0 0 1,0 0-1,0-1 1,0 1-1,0 0 1,0 0-1,0 0 0,0-1 1,0 1-1,0 0 1,0 0-1,0 0 1,0-1-1,0 1 1,0 0-1,0 0 1,-1 0-1,1-1 1,0 1-1,0 0 0,0 0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1 0,0 0 0,-1 0 0,1 0 0,0 0 0,-1 1 0,1-1 0,-1 1 0,0 0 0,1-1 0,-1 1 0,0 0 0,0 0 0,0 1 0,0-1 0,1 3 0,1 0 0,0 0 0,-1 1 0,1-1 0,-1 1 0,0 0 0,2 9 0,5 31 0,-3 0 0,-2 0 0,0 61 0,0-1 0,6-26 0,2 16 0,-1 33 0,-5-83 0,0 57 0,7 77 0,-3-70 0,-8-90 24,0 0 0,1-1 0,11 30 0,3 10-1485,-14-40-5365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1 24575,'0'7'0,"-1"1"0,0-1 0,0 0 0,-1 1 0,0-1 0,-1 0 0,1 0 0,-1 0 0,0-1 0,-1 1 0,0-1 0,0 1 0,0-1 0,-1 0 0,-7 7 0,-10 8 0,-1-1 0,-40 28 0,-4 3 0,27-15 0,-1-2 0,-2-1 0,-2-3 0,-78 42 0,9-8 0,20-10 0,85-49 0,1-2 0,1 0 0,-1 1 0,1 0 0,0 1 0,0 0 0,0 0 0,1 0 0,-1 1 0,-7 8 0,14-11 0,0-1 0,-1 0 0,1 1 0,0-1 0,1 0 0,-1 1 0,0-1 0,1 0 0,-1 1 0,1-1 0,0 0 0,-1 0 0,1 0 0,0 0 0,0 1 0,1-1 0,-1 0 0,0-1 0,1 1 0,-1 0 0,3 2 0,38 35 0,-12-18 0,1-3 0,1 0 0,1-2 0,0-2 0,61 19 0,135 20 0,-150-37 0,98 8-325,1 1 2,290 57 309,-398-74 11,-54-7-99,-1 0 1,1 1-1,0 1 0,-1 0 0,1 1 1,17 8-1,-17-4-6712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1222 0 24575,'-2'7'0,"1"0"0,-1 0 0,0 0 0,-1-1 0,0 1 0,0-1 0,0 0 0,-1 0 0,1 0 0,-2 0 0,1-1 0,-10 10 0,-10 16 0,-30 54 0,20-30 0,-51 64 0,6-7 0,26-33 0,-31 34 0,-170 176 0,29-78 0,198-187 0,-37 27 0,-20 18 0,77-64 0,0 0 0,0 0 0,0-1 0,-12 6 0,13-8 0,1 1 0,0-1 0,0 1 0,0 0 0,0 1 0,0-1 0,1 1 0,-1 0 0,-6 8 0,11-12 0,-1 1 0,1 0 0,0 0 0,-1 0 0,1 0 0,0-1 0,0 1 0,0 0 0,0 0 0,0 0 0,0 0 0,0 0 0,0 0 0,0-1 0,0 1 0,0 0 0,0 0 0,0 0 0,1 0 0,-1 0 0,0-1 0,1 1 0,-1 0 0,1 0 0,-1-1 0,1 1 0,-1 0 0,1 0 0,0-1 0,-1 1 0,1-1 0,0 1 0,-1 0 0,1-1 0,0 0 0,0 1 0,-1-1 0,1 1 0,0-1 0,0 0 0,1 1 0,44 14 0,-35-12 0,87 17 0,-70-15 0,-1 0 0,49 17 0,-9 2 0,85 16 0,19 7 0,-125-32-98,204 61-1286,-222-71 1384,49 4 0,-53-8 0,0 1 0,-1 2 0,25 6 0,-7 0 0,72 9 0,-77-15 0,-1 2 0,68 19 0,-86-19 193,1-2 1,0-1-1,29 3 0,-28-4 43,1 0 1,36 11-1,-30-9-1601,-12-2-5461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2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783 279 24575,'-4'12'0,"0"-1"0,0 0 0,-1 0 0,-1-1 0,0 1 0,0-1 0,-1-1 0,-12 15 0,-18 29 0,24-33 0,1 1 0,1 1 0,1 0 0,1 1 0,1-1 0,-9 38 0,12-31 0,-4 17 0,-5 73 0,13-106 0,1 0 0,1 0 0,0 0 0,0 0 0,2 1 0,-1-2 0,2 1 0,0 0 0,0-1 0,9 17 0,-7-20 0,1 0 0,1 0 0,0 0 0,0-1 0,0-1 0,1 1 0,0-1 0,1-1 0,0 0 0,0 0 0,12 4 0,36 26 0,-48-30 0,0-1 0,0 0 0,1 0 0,-1-1 0,1 0 0,0-1 0,0 0 0,14 2 0,6-1 0,56 0 0,-79-4 0,1 0 0,0 0 0,-1-1 0,1 0 0,0-1 0,-1 0 0,0 0 0,1-1 0,-1 0 0,0 0 0,0-1 0,-1 0 0,1 0 0,-1-1 0,0 0 0,0-1 0,0 1 0,-1-1 0,0 0 0,0-1 0,0 1 0,-1-1 0,6-11 0,14-20 0,29-62 0,-49 83 0,0 0 0,-2-1 0,0 0 0,-1 0 0,0 0 0,-2 0 0,0 0 0,-4-24 0,2-16 0,1 43 0,0 1 0,-1 0 0,-1 0 0,0 0 0,0 0 0,-2 1 0,-6-17 0,-8-8 0,-24-38 0,-10-18 0,49 84 0,-1-1 0,-1 1 0,1 1 0,-2-1 0,1 1 0,-1 0 0,-1 1 0,1-1 0,-12-7 0,-14-12 0,-1 3 0,-2 0 0,-48-24 0,-98-32 0,159 73 0,-1 1 0,0 1 0,0 1 0,0 1 0,-1 1 0,-26 1 0,23 2 0,2 0 0,0 0 0,-35 7 0,52-6 0,1 1 0,0 1 0,0-1 0,0 2 0,0-1 0,0 1 0,0 0 0,1 0 0,0 1 0,0 0 0,-8 7 0,-57 46 0,59-50 0,0 1 0,1 0 0,0 1 0,0 0 0,1 1 0,1 0 0,0 1 0,0 0 0,1 1 0,-11 20 0,-1 11 0,15-34 0,1 0 0,0 1 0,1-1 0,0 1 0,1 0 0,0 0 0,0 0 0,0 13 0,3-12-85,0-1 0,1 1-1,1-1 1,0 1 0,0-1-1,2 0 1,-1 0 0,1 0-1,0 0 1,1 0 0,1-1-1,0 0 1,0 0 0,0-1-1,13 14 1,-7-7-6741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0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24575,'2'7'0,"0"1"0,0 0 0,1-1 0,0 1 0,5 8 0,0 0 0,-2 3 0,-1-1 0,0 1 0,-1 1 0,2 35 0,7 32 0,1 7 0,-14-85 0,1 1 0,-1 0 0,-1 0 0,1-1 0,-2 1 0,1 0 0,-6 14 0,-2-9-1365,-2-4-5461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8502 2595 24575,'1'-18'0,"1"-1"0,9-35 0,-1 5 0,-7 26 0,7-37 0,4-121 0,-14 125 0,-4-79 0,1 119 0,1-1 0,-2 1 0,0 0 0,-1 1 0,-1-1 0,-10-19 0,-5-6-49,3 4-119,-2 0 1,-44-60-1,-222-263 168,250 323-426,0 2-1,-3 2 1,0 1 0,-58-35 0,44 30 244,-80-54 182,-223-116 0,180 124-1141,-3 7 1,-243-66-1,48 60 1141,200 60 0,-193-2 0,360 24 0,-166-11-107,-87-1-89,-74 32 1355,287-15-1159,16-3 0,0 2 0,0 1 0,-47 15 0,-35 14 374,73-24 92,1 2-1,0 2 0,1 1 1,1 2-1,-55 33 1,-109 74-466,-39 29 0,-268 213-1443,421-305 390,-209 132 1053,92-83 98,58-35-1230,-455 249-41,-83 70-87,493-278 929,99-60 362,-93 54 42,98-58-103,-100 79 0,44-28 1023,105-76 202,1 2 1,1 2-1,-49 55 1,62-61-600,1 1-1,2 1 1,0 0 0,-24 49 0,35-57-623,0 1 1,2 0-1,0 1 0,2-1 1,0 1-1,1 0 1,1 0-1,0 31 0,5 525 27,0-535 0,14 72 0,-9-67 0,40 188 0,35 149 0,-30-222 0,-47-142 0,0 1 0,2-1 0,0 0 0,1-1 0,1 0 0,19 31 0,27 32 0,40 52 0,-81-117 0,1-2 0,0 0 0,1 0 0,0-2 0,36 23 0,20 4-400,1-2-1,2-4 0,2-3 1,139 37-1,-9-34-910,-90-17 760,46 6-264,180 0-1,168-23-1780,-227-2 2006,908-74-1596,-712 13 1249,-5-34 0,-152 16 827,270-79-125,397-220 351,-496 155-124,-338 144 4,158-108 0,-177 100 456,74-52 1097,-172 112-1316,-1-2 0,-1-1 0,35-42 0,-27 18-233,-3-3 0,-2-1 0,-3-1 0,-2-3 0,-3 0 0,-3-3 0,26-90 0,-39 106 179,-3 15 235,-2-1 1,-1 0 0,-2-1 0,4-60 0,-15-373-415,-4 400 228,-3 1 0,-3 1 0,-4 0 0,-30-82 1,13 58-244,-3 2 1,-69-119-1,-78-160-120,-34-58 379,-21 27-409,96 195 931,123 179-810,-41-65 30,41 60 152,-2 0-1,-32-38 1,10 21 1146,26 26-558,-2 1 0,0 0 0,-2 2 0,0 0-1,-49-32 1,64 49-726,1 0 0,-1 0 0,0 1 0,1-1 0,-1 2 0,0-1 0,-1 1 0,1 0 0,0 0 0,0 1 0,0 0 0,0 1 0,0-1 0,-1 1 0,1 1 0,0-1 0,0 1 0,1 0 0,-1 1 0,0 0 0,1 0 0,-1 0 0,-6 5 0,-13 11 0,1 0 0,0 1 0,1 2 0,-21 24 0,-1 1 0,2-1-151,2 2 0,-37 56 0,-45 52-153,-65 65 304,105-108 0,-126 169 631,189-255-549,-1-1-73,1 2 0,1 0 0,2 1-1,-20 41 1,37-68-71,1-1 0,-1 1 0,1 0 0,-1 0 0,1-1 0,0 1 0,0 0 0,0 0 0,0 0 0,0-1 0,0 1 0,0 0-1,0 0 1,1-1 0,-1 1 0,1 0 0,-1-1 0,1 1 0,0 0 0,0-1 0,1 3 0,6 6-6764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24575,'1'12'0,"1"1"0,1-1 0,-1 0 0,2 1 0,7 18 0,7 26 0,41 163 0,-22-86 0,-7-24 0,21 82 0,-46-163 0,3-1 0,0 1 0,13 29 0,-14-42 0,-3-5 0,1-1 0,0 1 0,11 16 0,-14-25 0,-1 0 0,0 0 0,1 0 0,-1-1 0,1 1 0,-1-1 0,1 1 0,0-1 0,-1 0 0,1 1 0,0-1 0,0 0 0,0 0 0,0 0 0,0-1 0,0 1 0,1 0 0,-1-1 0,0 1 0,0-1 0,0 0 0,1 0 0,-1 0 0,0 0 0,0 0 0,3-1 0,-2 0 0,-1 0 0,1-1 0,0 1 0,0-1 0,-1 0 0,1 1 0,-1-1 0,1-1 0,-1 1 0,0 0 0,0 0 0,0-1 0,0 0 0,0 1 0,2-6 0,20-45 0,-23 51 0,79-177 0,-70 157 0,1 0 0,21-32 0,9-17 0,87-173 0,-85 164 0,-16 25 0,15-27 0,-1 13 0,-25 40 0,2 0 0,34-43 0,-52 72 0,0-1 0,0 1 0,0 0 0,1-1 0,-1 1 0,0 0 0,0-1 0,1 1 0,-1 0 0,0-1 0,0 1 0,1 0 0,-1 0 0,0-1 0,1 1 0,-1 0 0,1 0 0,-1 0 0,0 0 0,1-1 0,-1 1 0,0 0 0,1 0 0,-1 0 0,1 0 0,-1 0 0,0 0 0,1 0 0,-1 0 0,1 0 0,-1 0 0,0 0 0,1 0 0,-1 1 0,1-1 0,-1 0 0,0 0 0,1 0 0,-1 0 0,0 1 0,1-1 0,0 1 0,6 20 0,-3 30 0,-4-50 0,-1 17 0,1 0 0,1 0 0,1-1 0,0 1 0,2 0 0,0-1 0,0 1 0,2-1 0,0-1 0,1 1 0,12 20 0,-12-23 0,0 1 0,-1 1 0,-1-1 0,0 1 0,4 31 0,-7-32 0,1-1 0,0 0 0,1-1 0,0 1 0,1-1 0,1 0 0,0 0 0,12 19 0,-5-12 0,0 0 0,-2 0 0,12 30 0,23 40 0,-19-47 0,62 73 0,-76-102 0,1 0 0,1-1 0,0 0 0,1-1 0,0-1 0,1 0 0,33 15 0,-40-22 0,0 0 0,1 0 0,-1-1 0,1-1 0,0 1 0,0-2 0,17 1 0,-23-2 0,0 0 0,0 0 0,0-1 0,0 0 0,0 0 0,0 0 0,-1-1 0,1 0 0,0 0 0,-1 0 0,1 0 0,-1-1 0,0 1 0,0-1 0,0 0 0,0 0 0,0-1 0,4-5 0,1-3 0,0-1 0,-1-1 0,0 1 0,-2-2 0,1 1 0,7-29 0,-5 12 0,-3 0 0,6-46 0,-6 27 0,3 0 0,18-62 0,-22 90 0,-1 0 0,1-41 0,6-31 0,-3 33 0,-7 48 0,0 0 0,1 1 0,1-1 0,0 1 0,0-1 0,6-11 0,13 73 0,2 11-187,3-2 0,2-1-1,50 72 1,-31-52 93,48 58 94,-20-32 0,-7-2-443,4-3 0,141 146 0,-146-183 290,1-3 1,4-3 0,80 46-1,-100-67 295,-14-8-285,49 24-1,-75-44 369,0-1 0,0 0-1,0 0 1,1-2 0,-1 1-1,1-2 1,0 0 0,20 1-1,-32-4-194,0 1 0,1 0 0,-1-1 0,0 1 0,0-1 0,1 1 0,-1-1 0,0 0 0,0 0 0,0 0 0,0 0 0,0-1 0,0 1 0,0 0 0,0-1 0,-1 1 0,1-1 0,0 0 0,-1 1 0,0-1 0,1 0 0,-1 0 0,0 0 0,0 0 0,0 0-1,0-1 1,0 1 0,0 0 0,-1 0 0,1-1 0,-1 1 0,1-4 0,1-10-70,-1 0 0,-1 0-1,-3-29 1,2 20 117,-5-41-77,-2 0 0,-33-123 0,31 148 0,-4-15 0,-2 2 0,-40-92 0,47 126 0,-10-22 0,-2 2 0,-29-44 0,2 6 0,38 59 0,-2-1 0,0 1 0,-1 1 0,-1 0 0,-29-27 0,23 27-120,13 10 25,0 1-1,-1 0 0,0 0 0,-1 1 0,1 0 1,-1 1-1,0 0 0,-1 0 0,1 1 0,-1 0 1,0 0-1,-20-3 0,9 4-6730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28 314 24575,'-1'15'0,"-1"0"0,0 0 0,-6 19 0,-4 36 0,10-60 0,1 0 0,1 0 0,0 0 0,1 1 0,0-1 0,0 0 0,1 0 0,0 0 0,1-1 0,0 1 0,0 0 0,1-1 0,7 13 0,22 35 0,-21-34 0,0 0 0,2-2 0,1 1 0,28 31 0,-24-35 0,38 26 0,19 18 0,-69-56 0,0-1 0,0 1 0,1-1 0,0-1 0,0 1 0,0-1 0,14 4 0,66 18 0,-73-22 0,21 2 0,0-1 0,0-2 0,1-2 0,-1-1 0,51-7 0,-77 5 0,0 0 0,-1-1 0,1 0 0,0-1 0,-1 0 0,0-1 0,0 0 0,0 0 0,-1 0 0,0-1 0,0-1 0,0 1 0,7-9 0,40-29 0,-49 40 0,0-1 0,0 0 0,0 0 0,-1 0 0,0-1 0,0 0 0,0 0 0,-1 0 0,0-1 0,0 0 0,-1 1 0,1-1 0,2-12 0,1-3 0,-2 0 0,-1-1 0,2-26 0,5-22 0,-6 46 0,-1-1 0,0-29 0,-5 28 0,-1 0 0,-2 0 0,-1 1 0,0-1 0,-2 1 0,-1 1 0,-1-1 0,-2 1 0,0 1 0,-28-44 0,11 14 0,24 43 0,-2-1 0,1 1 0,-1 0 0,-1 1 0,0-1 0,0 1 0,-1 0 0,-1 1 0,1 0 0,-16-12 0,22 20 0,1 0 0,-1 0 0,1 1 0,-1-1 0,0 0 0,1 1 0,-1-1 0,0 1 0,0-1 0,1 1 0,-1 0 0,0 0 0,0 0 0,0 0 0,1 0 0,-1 0 0,0 0 0,0 1 0,1-1 0,-1 0 0,0 1 0,0 0 0,1-1 0,-1 1 0,1 0 0,-1 0 0,1 0 0,-1 0 0,1 0 0,-1 0 0,1 0 0,0 1 0,0-1 0,-1 1 0,1-1 0,0 0 0,0 1 0,1 0 0,-1-1 0,0 1 0,0 1 0,-6 11 0,2-1 0,0 1 0,0 0 0,-2 14 0,4-14 0,-26 144 0,22-97 0,2 1 0,6 111 0,1-60 0,-2-105 0,0-1 0,1 1 0,0 0 0,0-1 0,0 1 0,1-1 0,0 0 0,5 12 0,-5-15 0,0-1 0,0 0 0,1 1 0,-1-1 0,1 0 0,-1-1 0,1 1 0,0 0 0,0-1 0,0 1 0,0-1 0,1 0 0,-1 0 0,1 0 0,-1-1 0,1 1 0,-1-1 0,6 1 0,49 15-1365,-40-13-5461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24575,'-8'14'0,"-1"0"0,-1-1 0,0 0 0,-1 0 0,-19 16 0,-19 22 0,30-30 0,-1-1 0,-1 0 0,-1-2 0,-24 16 0,17-13 0,0 2 0,-45 46 0,8-7 0,-266 259-612,268-257 612,40-42 0,1 1 0,-30 40 0,-14 21 0,40-52 0,-33 51 0,28-34 0,3 1 0,2 2 0,2 0 0,-34 104 0,57-145 28,0-1 0,0 0 0,1 1-1,0 0 1,0-1 0,1 1 0,1-1 0,0 1 0,1-1-1,2 13 1,-2-19-16,-1 1-1,1-1 0,0 0 1,0 0-1,0-1 0,0 1 1,1 0-1,0-1 0,-1 0 1,1 1-1,1-1 0,-1 0 1,0 0-1,1-1 0,-1 1 1,1-1-1,0 0 0,0 0 1,0 0-1,0 0 0,0-1 1,0 1-1,0-1 0,1 0 1,-1 0-1,8 0 0,219 0-11,-108-4 0,-95 2 0,1-2 0,27-6 0,-26 4 0,53-3 0,738 9 0,-793 0 0,-1 1 0,1 1 0,-1 2 0,0 1 0,0 0 0,29 13 0,-50-17-195,-1 1 0,1 0 0,0 0 0,-1 0 0,0 1 0,8 6 0,-3 1-6631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24575,'-20'53'0,"17"-47"0,0 1 0,0 0 0,-1-1 0,0 0 0,-5 7 0,-14 22 0,16-21 0,4-7 0,-1-1 0,1 1 0,0 0 0,1 0 0,0 0 0,0 0 0,0 0 0,0 10 0,2-17 0,0 0 0,0-1 0,0 1 0,1 0 0,-1 0 0,0 0 0,0 0 0,0 0 0,0 0 0,1 0 0,-1 0 0,0 0 0,0 0 0,1 0 0,-1 0 0,0 0 0,0 0 0,0 0 0,1 0 0,-1 0 0,0 0 0,0 0 0,0 0 0,1 0 0,-1 0 0,0 0 0,0 0 0,0 0 0,1 0 0,-1 0 0,0 1 0,0-1 0,0 0 0,0 0 0,0 0 0,1 0 0,-1 0 0,0 1 0,0-1 0,0 0 0,0 0 0,0 0 0,0 1 0,0-1 0,1 0 0,-1 0 0,0 0 0,0 1 0,9-21 0,-5 0 0,-3 14 0,0-1 0,1 1 0,0-1 0,0 1 0,0 0 0,1 0 0,3-7 0,-4 11 0,0 0 0,0-1 0,1 1 0,-1 0 0,1 0 0,-1 0 0,1 1 0,-1-1 0,1 1 0,0-1 0,0 1 0,0 0 0,0 0 0,0 0 0,0 0 0,0 1 0,0-1 0,6 1 0,38-1-91,-1 1 0,0 3 0,0 2 0,61 14 0,-43-7-48,83 4 0,85 8-1599,18 1-856,-74-22 386,210 10 2275,509-1-68,-545-14-124,110-34 884,-370 26-353,-67 9 980,-18 2-1229,0-1 0,0 0-1,0 0 1,0-1 0,0 1-1,0-1 1,0 0-1,0 0 1,0-1 0,6-2-1,-11 3-89,0 1-1,1-1 0,-1 0 1,0 1-1,0-1 1,0 0-1,0 1 0,0-1 1,0 0-1,0 1 1,0-1-1,0 0 0,0 1 1,-1-1-1,1 1 0,0-1 1,0 0-1,-1 1 1,1-1-1,0 1 0,-1-1 1,1 1-1,0-1 1,-1 1-1,1-1 0,-1 1 1,1-1-1,-1 1 0,1-1 1,-1 1-1,1 0 1,-1-1-1,1 1 0,-1 0 1,0-1-1,-22-12 360,10 9-389,0 1 0,-1 0 0,1 1 0,0 0 0,-1 1 0,-23 2 0,21-1-42,-1 0 1,0-1 0,-30-6 0,6-7-20,33 10-125,0 1 0,0 0 0,0 0 0,-1 1 0,1 0 0,-1 1 0,1 0 0,-17 0 0,11 4-6677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923 0 24575,'0'11'0,"-1"1"0,0-1 0,-1 0 0,0 0 0,0-1 0,-1 1 0,-1 0 0,0-1 0,-1 0 0,-9 18 0,0-8 0,-1 1 0,-1-2 0,-31 31 0,-272 267-1533,181-194 1472,86-80 63,-46 51 1,52-54 1227,-6 8-871,24-20-359,-14 16 0,40-42 0,0 0 0,1 1 0,-1-1 0,0 1 0,1-1 0,0 1 0,0-1 0,0 1 0,0 0 0,0 0 0,0 0 0,1-1 0,-1 1 0,1 0 0,0 5 0,0-6 0,1-1 0,-1 1 0,1-1 0,-1 0 0,1 1 0,0-1 0,0 0 0,-1 1 0,1-1 0,0 0 0,0 0 0,0 0 0,0 0 0,1 0 0,-1 0 0,0 0 0,0 0 0,1 0 0,-1-1 0,0 1 0,1 0 0,-1-1 0,0 1 0,1-1 0,-1 0 0,3 1 0,47 5 0,-24-4 0,34 7 0,1-3 0,-1-3 0,80-6 0,97 6 0,-225-1 0,0 0 0,0 1 0,0 1 0,0 0 0,-1 1 0,0 0 0,0 1 0,18 12 0,10 9 0,38 34 0,0 1 0,-59-46 0,0 0 0,-1 2 0,-1 0 0,-1 0 0,21 31 0,11 13 0,-17-30 0,-24-26 0,-1 0 0,1 0 0,-2 1 0,1 0 0,-1 0 0,6 9 0,-5-5 0,19 42 0,-25-52 0,1 0 0,-1 0 0,0 0 0,1-1 0,-1 1 0,0 0 0,0 0 0,0 0 0,1 0 0,-1-1 0,0 1 0,0 0 0,-1 0 0,1 0 0,0 0 0,0 0 0,0-1 0,0 1 0,-1 0 0,1 0 0,0 0 0,-1-1 0,1 1 0,-1 0 0,1 0 0,-1-1 0,1 1 0,-1 0 0,1-1 0,-1 1 0,0-1 0,1 1 0,-1-1 0,0 1 0,0-1 0,1 1 0,-1-1 0,0 0 0,0 1 0,1-1 0,-1 0 0,0 0 0,0 0 0,0 1 0,0-1 0,0 0 0,1 0 0,-1 0 0,0 0 0,0-1 0,0 1 0,0 0 0,1 0 0,-1 0 0,0-1 0,-1 1 0,-1-1 7,-1 0 0,1 0 0,-1-1 0,1 1 0,0-1 1,0 1-1,0-1 0,0 0 0,0 0 0,0 0 0,1-1 0,-1 1 0,0-1 0,1 1 0,0-1 0,-4-5 0,2 1-219,0 0 0,1 1 0,-1-1-1,1-1 1,1 1 0,-4-13 0,2 1-6614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24575,'0'54'0,"2"0"0,11 66 0,13 82 0,-14-104 0,-10-65 0,2-1 0,11 46 0,-3-29-230,-3 1 0,3 56 0,9 48-216,-9-96 446,30 130 0,8 30 0,-37-169 6,20 66-53,18 46-155,-38-127 202,15 66 0,3 10 0,-25-90 159,-1 0-1,-1 0 1,2 27 0,-4-30-10,0 1 0,1-1 0,1 0-1,11 30 1,-29-92-1514,10 25-5461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244 323 24575,'1'49'0,"-3"0"0,-12 69 0,11-100 0,-16 88 0,-49 152 0,21-100 0,-36 34 0,82-189 0,0-1 0,0 1 0,-1 0 0,2 0 0,-1 0 0,0-1 0,1 1 0,-1 0 0,1 0 0,0 0 0,0 0 0,0 0 0,0 0 0,0 0 0,1 0 0,-1 0 0,1 0 0,0-1 0,2 5 0,-3-6 0,1-1 0,-1 1 0,1 0 0,-1 0 0,1-1 0,0 1 0,-1-1 0,1 1 0,0 0 0,0-1 0,0 1 0,-1-1 0,1 0 0,0 1 0,0-1 0,0 0 0,0 1 0,0-1 0,0 0 0,0 0 0,0 0 0,1 0 0,1 0 0,-1-1 0,1 1 0,-1-1 0,1 0 0,-1 0 0,1 0 0,-1 0 0,0 0 0,1 0 0,-1-1 0,0 1 0,2-3 0,21-18 0,-2-2 0,0 0 0,-2-2 0,27-40 0,3-3-465,89-130 349,16-22 139,-54 83-23,-57 75 0,-26 31 100,11-17 189,-28 47-278,-1-1-1,1 1 1,0 0-1,0 0 1,0 0-1,1 1 1,-1-1 0,0 0-1,1 1 1,-1-1-1,1 1 1,-1 0 0,1 0-1,0 0 1,5-1-1,-7 2-10,-1 1 0,1-1 0,0 0 0,0 1 0,0-1 0,0 1 0,0-1 0,-1 1 0,1-1 0,0 1 0,0-1 0,-1 1 0,1 0 0,-1-1 0,1 1 0,0 0 0,-1 0 0,1 0 0,-1-1 0,0 1 0,1 0 0,-1 0 0,0 0 0,1 2 0,8 26 0,-8-24 0,25 136 0,-21-98 0,2-1 0,14 42 0,11 60 0,-27-112 0,1-1 0,2 1 0,1-1 0,1-1 0,15 31 0,-8-29 0,0-1 0,2-1 0,1-1 0,2-1 0,0 0 0,2-2 0,30 27 0,-44-46 0,0 0 0,1-1 0,-1 0 0,1 0 0,0-1 0,1-1 0,-1 0 0,1 0 0,0-1 0,0-1 0,0 0 0,20 1 0,-25-3 0,0 0 0,1-1 0,-1 1 0,0-2 0,0 1 0,0-1 0,0 0 0,0 0 0,0-1 0,0 0 0,-1 0 0,1-1 0,-1 1 0,0-2 0,0 1 0,0-1 0,-1 1 0,0-1 0,0-1 0,0 1 0,0-1 0,3-6 0,14-23 0,-1-1 0,-2 0 0,-2-1 0,-2-1 0,14-49 0,-19 49 0,-2-1 0,-2 0 0,-1 0 0,-1-66 0,-3 14 0,-3-69 0,-4 126 0,-2 0 0,0 1 0,-24-56 0,19 54 0,2 10 0,-1 0 0,-1 1 0,-1 0 0,-32-39 0,22 31 0,19 27 0,0 1 0,-1 0 0,1 1 0,-1-1 0,0 1 0,0 0 0,0 1 0,-1 0 0,-7-3 0,6 2 0,36 7 0,-11 0 0,0 1 0,-1 1 0,0 0 0,0 1 0,0 1 0,19 13 0,16 8 0,-25-15 0,41 31 0,-55-35 0,0-1 0,1 0 0,0-1 0,0 0 0,0-1 0,1-1 0,0 0 0,1 0 0,-1-2 0,1 0 0,20 3 0,26-5 0,-36-2 0,0 1 0,0 1 0,26 6 0,-40-6 0,1 0 0,0-1 0,0 0 0,0-1 0,0 0 0,0-1 0,0 0 0,0-1 0,0 0 0,-1-1 0,1 0 0,15-7 0,-7 1 0,-2-1 0,1-1 0,-1 0 0,-1-1 0,0-1 0,17-17 0,-25 21 0,1 0 0,-1-1 0,-1 0 0,0-1 0,0 0 0,9-18 0,-14 24 0,-1-1 0,0 1 0,0-1 0,0 1 0,-1-1 0,0 0 0,0 1 0,0-1 0,-1 0 0,0 0 0,0 1 0,0-1 0,-1 0 0,0 0 0,0 1 0,0-1 0,-4-8 0,5 12 0,0 1 0,-1 0 0,1-1 0,-1 1 0,1 0 0,-1 0 0,0-1 0,1 1 0,-1 0 0,0 0 0,0 0 0,0 0 0,0 0 0,0 0 0,0 0 0,0 0 0,0 0 0,0 1 0,0-1 0,0 0 0,0 1 0,-1-1 0,1 1 0,0-1 0,-1 1 0,1 0 0,0-1 0,-1 1 0,1 0 0,0 0 0,-1 0 0,1 0 0,-1 0 0,1 0 0,-2 1 0,0 0 0,1 0 0,0 0 0,0 0 0,1 1 0,-1-1 0,0 0 0,0 1 0,1 0 0,-1-1 0,1 1 0,-1 0 0,1 0 0,0 0 0,0 0 0,-1 0 0,1 0 0,1 0 0,-1 0 0,0 0 0,0 4 0,-4 27 0,2 0 0,1 0 0,6 66 0,-1-9 0,-5-44 0,-9 55 0,5-55 0,-1 58 0,7-65 0,2-1 0,12 61 0,-8-71 0,-2-3 0,2 0 0,0 0 0,13 28 0,-14-36 0,0 0 0,-1-1 0,-1 1 0,0 1 0,-2-1 0,0 28 0,6 44 0,-6-88-72,-1 0 1,0 1-1,0-1 0,0 0 0,0 1 0,0-1 0,0 1 0,0-1 1,0 0-1,0 1 0,-1-1 0,1 0 0,0 1 0,-1-1 0,1 0 1,-1 0-1,0 1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24575,'2'98'0,"-4"109"0,-11-123 0,8-54 0,-3 56 0,10-42 0,2 0 0,2 0 0,2 0 0,15 47 0,2 9 0,-5 43-1365,-15-122-5461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24575,'32'0'0,"-1"1"0,44 7 0,-64-6 0,-1 0 0,0 1 0,-1 0 0,1 1 0,0 0 0,-1 1 0,0-1 0,0 2 0,0-1 0,-1 1 0,10 10 0,75 47 0,-14-2-637,125 73 0,-159-106 688,424 224-2315,-424-229 2221,161 70 43,28 15 0,-123-57 23,3-5 0,150 38 0,-86-40 1508,-104-27-211,-54-14-1051,-17-4-240,0 2-1,1-1 1,-1 0-1,1 1 0,-1-1 1,0 1-1,0 0 1,1 0-1,-1 0 0,0 1 1,5 2-1,-8-3-28,0-1 0,0 1 0,0-1 0,0 1 0,0 0 0,-1-1 0,1 1 0,0-1 0,0 1 0,-1-1 0,1 1 0,0-1 0,-1 1 0,1-1 0,0 1 0,-1-1 0,1 1 0,-1-1 0,1 0 0,-1 1 0,1-1 0,-1 0 0,1 1 0,-1-1 0,1 0 0,-1 1 0,0-1 0,1 0 0,-1 0 0,1 0 0,-1 0 0,1 0 0,-1 0 0,0 0 0,1 0 0,-1 0 0,0 0 0,0 0 0,-27 5 0,-8-3 0,-48-4 0,64 0 0,0 1 0,-1 0 0,1 2 0,-1 0 0,1 2 0,0 0 0,0 1 0,-28 10 0,-65 30 0,-23 11 0,-303 167-675,282-139 217,88-44 83,-82 32 0,82-44 375,3-2 0,-88 47 0,106-49 344,-1-2-1,-87 25 1,-39 16 432,158-52-577,14-7-405,10-5-1076,3-3-5544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24575,'1'1'0,"0"-1"0,0 0 0,0 1 0,0-1 0,0 1 0,0-1 0,0 1 0,0-1 0,-1 1 0,1-1 0,0 1 0,0 0 0,0 0 0,-1-1 0,1 1 0,0 0 0,-1 0 0,1 0 0,-1 0 0,1 0 0,-1 0 0,0 0 0,1 0 0,-1 0 0,0 0 0,1 0 0,-1 1 0,6 37 0,-5-28 0,6 29 0,0-2 0,-2 0 0,1 52 0,-6-66 0,-1-11 0,0-1 0,1 1 0,1-1 0,0 0 0,3 16 0,-3-26 0,-1 0 0,1 0 0,0 0 0,0 0 0,0 0 0,0 0 0,0 0 0,0-1 0,0 1 0,0 0 0,1-1 0,-1 1 0,0-1 0,1 1 0,0-1 0,-1 0 0,1 1 0,0-1 0,0 0 0,0 0 0,-1 0 0,1-1 0,0 1 0,0 0 0,0-1 0,0 1 0,1-1 0,-1 0 0,0 1 0,0-1 0,0 0 0,0 0 0,0-1 0,0 1 0,0 0 0,0-1 0,3 0 0,21-5 0,-16 4 0,0-1 0,1 1 0,-1 1 0,1 0 0,-1 0 0,1 1 0,0 1 0,-1 0 0,13 2 0,-7 1 0,1 0 0,-1 2 0,0 0 0,-1 0 0,1 2 0,-1 0 0,-1 0 0,1 1 0,-2 1 0,1 1 0,-1 0 0,-1 0 0,0 1 0,-1 1 0,16 22 0,-17-20 0,0 0 0,-2 1 0,1 0 0,-2 0 0,-1 1 0,0 0 0,0 0 0,-2 0 0,0 1 0,-2-1 0,2 28 0,-3 16 0,-4 156 0,0-203 0,0 1 0,-1-1 0,0 0 0,-1 0 0,-13 23 0,-11 35 0,16-37 0,-24 50 0,11-28 0,19-43 0,0-1 0,-2 0 0,-16 21 0,-9 13 0,15-18 0,-1-1 0,-2-1 0,-1-1 0,-1 0 0,-1-2 0,-1-2 0,-1 0 0,-42 26 0,68-47 0,0 0 0,0 0 0,0-1 0,0 1 0,0 0 0,0-1 0,0 1 0,0 0 0,0-1 0,0 1 0,0-1 0,0 0 0,0 1 0,0-1 0,-1 0 0,1 0 0,0 1 0,0-1 0,0 0 0,0 0 0,-1 0 0,1-1 0,0 1 0,0 0 0,0 0 0,0-1 0,0 1 0,-1-1 0,1 1 0,0-1 0,0 1 0,0-1 0,0 1 0,0-1 0,0 0 0,0 0 0,1 1 0,-1-1 0,0 0 0,0 0 0,1 0 0,-1 0 0,0 0 0,1 0 0,-1 0 0,1 0 0,-1 0 0,1-1 0,0 1 0,-1 0 0,1 0 0,0-2 0,-2-10 0,0-1 0,1 1 0,1 0 0,1-15 0,0 1 0,-13-55 0,8 57 0,-3-48 0,5 45 0,-1 1 0,-2 0 0,-10-39 0,7 39 0,2 1 0,1-2 0,-2-45 0,8-2-1365,-1 53-5461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2504 0 24575,'-2'6'0,"0"0"0,-1-1 0,0 0 0,0 1 0,0-1 0,0 0 0,-1 0 0,0-1 0,-7 8 0,-5 8 0,1-3 0,-1 0 0,0 0 0,-2-2 0,1 0 0,-39 24 0,-3 4 0,-90 63-1100,-253 135 0,356-218 1024,-82 28 0,9-4 81,81-33-20,0-1-1,-1-3 0,-55 10 0,-4 0-209,-80 12-342,51-12 592,-121 36-25,49-14 0,164-35 202,0-2 0,0-2 0,-36-1 0,-15 2 1230,78-3-1493,0 0-1,1 0 1,-1 1 0,1 0-1,-1 0 1,1 1 0,0 0 0,-8 4-1,2 2-6640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24575,'1'5'0,"0"0"0,1-1 0,-1 0 0,1 1 0,0-1 0,0 0 0,1 0 0,4 6 0,5 11 0,-4-6 0,-1 1 0,-1 0 0,-1 0 0,0 1 0,-1-1 0,0 1 0,-2 0 0,0 0 0,0 22 0,-3 14 0,0-18 0,1 1 0,1-1 0,13 69 0,-7-63 0,-3 0 0,-1 1 0,-2-1 0,-4 45 0,1 3 0,-1 47 0,6 158 0,0-275 0,1 0 0,1 0 0,11 30 0,5 19 0,-19-59 15,0 0 0,1 0 0,0 0 0,0-1 0,1 1 0,0-1 0,7 10 0,-9-16-52,-1 0 0,0-1 0,0 1-1,1-1 1,-1 0 0,1 1 0,-1-1 0,1 0 0,0 0 0,-1 0 0,1 0-1,0 0 1,0 0 0,0-1 0,-1 1 0,1 0 0,0-1 0,0 0 0,0 1-1,0-1 1,0 0 0,0 0 0,0 0 0,0 0 0,0 0 0,0-1 0,0 1-1,0-1 1,0 1 0,0-1 0,-1 0 0,1 0 0,0 1 0,0-1 0,-1 0-1,1-1 1,0 1 0,-1 0 0,3-3 0,8-6-6789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3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24575,'-14'11'0,"0"0"0,1 1 0,0 0 0,1 1 0,1 0 0,0 1 0,-13 23 0,20-32 0,-55 78 0,15-24 0,4 1 0,-50 99 0,58-92-678,8-20 584,2 2 1,2 0 0,3 1 0,-19 81-1,30-66 472,3-1-1,6 85 1,0-27-366,-4-79-12,0-28 0,0 0 0,1 0 0,0-1 0,1 1 0,1-1 0,0 1 0,1-1 0,1 1 0,0-1 0,8 16 0,-3-10 0,0 0 0,7 28 0,8 21 0,1-20 0,2-1 0,2-1 0,2-1 0,48 53 0,-64-84 0,1-1 0,1 0 0,0-1 0,1-1 0,0-1 0,39 18 0,-42-21 0,-5-3 0,8 6 0,1-1 0,0-1 0,0-1 0,1 0 0,0-2 0,1 0 0,-1-1 0,1-1 0,23 1 0,-24-5 0,35 2 0,0-3 0,83-12 0,-121 10 0,-1 0 0,0-2 0,0 0 0,0 0 0,0-2 0,-1 0 0,0 0 0,-1-2 0,1 0 0,-2 0 0,1-1 0,20-21 0,8-18 0,-1-2 0,-3-1 0,-3-2 0,-2-1 0,-2-2 0,44-115 0,-64 143 0,-2 0 0,-1-1 0,-2 0 0,4-36 0,-4-123 0,-5 125 0,-5-83 0,2 129 0,-1 0 0,-1 1 0,0-1 0,-1 1 0,-1-1 0,-9-17 0,6 14 0,-2 1 0,0-1 0,-1 2 0,-1 0 0,-1 0 0,-31-32 0,38 45 0,0 0 0,0 0 0,0 1 0,0 0 0,-1 1 0,0-1 0,0 2 0,0-1 0,-1 1 0,1 0 0,-1 1 0,1 0 0,-1 0 0,0 1 0,0 0 0,0 0 0,0 1 0,-14 2 0,2-2 0,-7 0 0,-47 6 0,65-4 0,-1 1 0,1-1 0,0 2 0,0-1 0,0 2 0,1-1 0,-18 12 0,-64 36 0,65-39 0,2 1 0,-1 0 0,-28 25 0,-87 70 0,79-64 0,-69 65 0,-89 127 0,204-218 0,2 0 0,0 0 0,2 1 0,0 1 0,1 0 0,1 1 0,1-1 0,1 1 0,1 1 0,1 0 0,1-1 0,1 1 0,1 1 0,1 32 0,2-48-170,0 1-1,1-1 0,0 0 1,0 0-1,1 0 0,0 0 1,7 12-1,-1-7-6655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4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2 438 24575,'0'18'0,"-1"18"0,2-1 0,1 1 0,11 51 0,-8-52 0,-1 0 0,-1 1 0,-2-1 0,-4 42 0,3 68 0,13-66 0,-9-56 0,0 0 0,1 32 0,-3-20 0,12 59 0,-6-47 0,-4-26 0,1 0 0,1 0 0,1-1 0,0 0 0,2 0 0,13 22 0,-22-40 0,1 0 0,0 0 0,0 0 0,0 0 0,1-1 0,-1 1 0,0 0 0,1-1 0,-1 1 0,1-1 0,-1 1 0,1-1 0,0 0 0,0 0 0,0 1 0,-1-1 0,1-1 0,0 1 0,0 0 0,0 0 0,0-1 0,0 1 0,1-1 0,-1 0 0,0 1 0,0-1 0,0 0 0,0 0 0,0-1 0,0 1 0,1 0 0,-1-1 0,0 1 0,0-1 0,0 1 0,0-1 0,0 0 0,0 0 0,-1 0 0,4-2 0,7-6 0,-1-1 0,0 1 0,-1-2 0,0 1 0,9-14 0,1 0 0,-15 19-1,50-55-433,95-131-1,-119 148 435,55-60 0,-11 16 0,107-161-2834,-128 179 2834,-26 33 0,30-50 0,-25 35 926,2 2 0,3 1 0,81-81 0,-92 98-926,43-63 0,-68 91 0,10-13 0,1 0 0,0 1 0,1 0 0,1 1 0,0 1 0,30-20 0,-32 29 171,-10 11 0,-11 17-1878,0-12-5119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24575,'0'604'0,"2"-584"0,-1-1 0,9 32 0,3 35 0,-13-23 0,0-33 0,0 0 0,2 1 0,11 52 0,-7-44 0,-6-34 0,1 1 0,-1-1 0,1 1 0,0-1 0,0 1 0,1-1 0,-1 0 0,1 0 0,1 0 0,-1 1 0,1-2 0,-1 1 0,2 0 0,-1-1 0,0 1 0,7 5 0,14 15-1365,-15-13-5461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5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24575,'40'0'0,"-10"1"0,59-6 0,-79 3 0,0 0 0,0-1 0,0 1 0,0-2 0,-1 0 0,0 0 0,1 0 0,-2-1 0,16-11 0,57-44 0,-49 39 0,-1-1 0,-2-1 0,0-2 0,-2-1 0,0-1 0,22-31 0,31-85 0,-75 135 0,-1 0 0,-1 0 0,0 0 0,0 0 0,0 0 0,-1-1 0,-1 1 0,2-16 0,-3-71 0,-1 56 0,1 38 0,0 0 0,0 0 0,1 0 0,-1 0 0,0 0 0,0 0 0,0-1 0,0 1 0,0 0 0,-1 0 0,1 0 0,0 0 0,0 0 0,-1 0 0,1 0 0,0 0 0,-1 0 0,1 0 0,-1 0 0,0 1 0,1-1 0,-1 0 0,0 0 0,0-1 0,-1 3 0,1-1 0,0 1 0,0-1 0,0 1 0,0 0 0,0 0 0,1-1 0,-1 1 0,0 0 0,0 0 0,0 0 0,1 0 0,-1 0 0,0 0 0,1 0 0,-1 2 0,-23 56 0,19-23 0,2-1 0,2 1 0,3 42 0,0-9 0,-2-59 0,1 0 0,0 0 0,0 0 0,1 0 0,1-1 0,0 1 0,0 0 0,1-1 0,0 0 0,0 0 0,1 0 0,1 0 0,7 9 0,-11-15 0,1 0 0,0 0 0,0 0 0,0 0 0,0-1 0,0 1 0,1-1 0,-1 0 0,1 0 0,0 0 0,-1-1 0,1 1 0,0-1 0,0 0 0,0 0 0,0 0 0,0-1 0,0 1 0,0-1 0,0 0 0,0 0 0,0 0 0,0-1 0,0 1 0,0-1 0,0 0 0,0 0 0,0-1 0,0 1 0,-1-1 0,1 0 0,0 0 0,-1 0 0,7-5 0,11-9 0,-2-2 0,1 0 0,29-36 0,-10 11 0,-18 18 0,-1 0 0,28-48 0,-32 47 0,4-2 0,29-32 0,-32 41 0,-2 0 0,0-1 0,-1 0 0,13-26 0,24-37 0,-8 15 0,-27 39 0,-1 0 0,-2 0 0,0-2 0,-2 1 0,13-64 0,-29 188 0,5-55 0,-11 76 0,3-56 0,3 0 0,2 1 0,7 68 0,-2-11 0,-2-114 0,0 34 0,7 54 0,-5-77 0,1 0 0,0-1 0,1 1 0,1-1 0,0 0 0,1 0 0,9 14 0,-6-12-1365,-1-1-5461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5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24575,'5'-1'0,"-1"1"0,1-1 0,0 0 0,0-1 0,0 1 0,-1-1 0,1 0 0,-1 0 0,1 0 0,5-5 0,46-35 0,-27 19 0,-17 15 0,0 1 0,1 1 0,0 0 0,0 0 0,1 1 0,25-5 0,27-11 0,-23 1 0,-33 14 0,1 1 0,1 0 0,17-5 0,49-12-1365,-59 19-5461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24575,'2'0'0,"0"1"0,0-1 0,0 1 0,0 0 0,0 0 0,0 0 0,-1 0 0,1 0 0,0 0 0,-1 0 0,1 0 0,0 0 0,-1 1 0,1-1 0,-1 1 0,0-1 0,0 1 0,1 0 0,-1 0 0,0-1 0,1 4 0,19 45 0,-17-40 0,1 9 0,0 1 0,-1-1 0,-1 1 0,-1 0 0,-1 0 0,0 0 0,-2 0 0,0 0 0,-8 37 0,8-53-57,0 0 0,0 0 1,-1 1-1,0-1 0,1-1 0,-1 1 0,-1 0 0,1 0 0,0-1 0,-1 1 0,0-1 1,0 0-1,0 0 0,0 0 0,0 0 0,-1-1 0,1 1 0,-1-1 0,0 0 1,0 0-1,0 0 0,0 0 0,-8 1 0,-6 1-6769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5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0 639 24575,'2'-4'0,"0"0"0,0 0 0,0 0 0,1 0 0,-1 0 0,1 1 0,0-1 0,0 1 0,0-1 0,1 1 0,-1 0 0,1 1 0,7-6 0,15-14 0,111-122 0,-124 131 0,2 1 0,0 0 0,0 1 0,1 1 0,0 0 0,22-9 0,2-2 0,-32 17 0,-1 1 0,0-1 0,1 1 0,0 1 0,-1 0 0,1 0 0,0 0 0,0 1 0,0 0 0,13 0 0,-18 1 0,1 1 0,0-1 0,-1 1 0,1-1 0,-1 1 0,1 0 0,-1 0 0,0 1 0,1-1 0,-1 1 0,0-1 0,0 1 0,0 0 0,0 0 0,0 1 0,-1-1 0,1 1 0,0-1 0,-1 1 0,0 0 0,0 0 0,0 0 0,0 0 0,0 0 0,1 5 0,9 21 0,-3 1 0,0 0 0,-2 1 0,-1 0 0,-1 0 0,-2 0 0,-1 58 0,-3-67 0,-2 1 0,0 0 0,-1 0 0,-1-1 0,-2 0 0,0 0 0,-1 0 0,-1-1 0,-1 0 0,-1-1 0,0 0 0,-2-1 0,-22 27 0,34-45 0,1 0 0,-1 0 0,1 0 0,-1 0 0,0-1 0,0 1 0,1 0 0,-1 0 0,0-1 0,0 1 0,0 0 0,0-1 0,0 1 0,0-1 0,0 1 0,0-1 0,0 1 0,0-1 0,0 0 0,0 1 0,-1-1 0,1 0 0,0 0 0,0 0 0,0 0 0,0 0 0,0 0 0,0 0 0,-1-1 0,0 1 0,1-2 0,-1 1 0,1 0 0,0-1 0,-1 0 0,1 1 0,0-1 0,0 0 0,0 0 0,0 1 0,1-1 0,-1 0 0,0 0 0,1 0 0,-1-4 0,-2-11 0,1 0 0,0-29 0,1-25 0,0 34 0,1-1 0,10-74 0,2 64 0,23-59 0,-5 21 0,-11 34 0,3 1 0,32-57 0,7-31 0,-60 138 0,-1 0 0,0-1 0,1 1 0,-1 0 0,1 0 0,-1 0 0,1 0 0,0 0 0,0 0 0,-1 0 0,1 0 0,0 0 0,0 0 0,0 1 0,0-1 0,0 0 0,0 0 0,0 1 0,0-1 0,0 1 0,0-1 0,2 0 0,-2 2 0,0-1 0,0 1 0,0-1 0,-1 1 0,1-1 0,0 1 0,-1 0 0,1-1 0,0 1 0,-1 0 0,1 0 0,-1-1 0,1 1 0,-1 0 0,1 0 0,-1 0 0,0 0 0,1 0 0,-1 0 0,0-1 0,0 3 0,8 58 0,-9-32 0,-2-1 0,-1 0 0,-2 0 0,0 0 0,-17 44 0,-2 9 0,0 45 0,18-88 0,3 0 0,1 1 0,2 0 0,7 74 0,-2-97 0,0-1 0,1 1 0,0-1 0,1 0 0,1 0 0,0 0 0,10 13 0,13 30 0,-7-12 0,56 83 0,-62-111 0,-11-20 0,-5-12 0,-6-26-1365,3 20-5461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1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24575,'2'29'0,"9"56"0,-6-55 0,3 53 0,-9 320 0,-3-354 0,4-47 0,-1 0 0,1 0 0,0-1 0,0 1 0,-1 0 0,0 0 0,1-1 0,-1 1 0,0 0 0,1-1 0,-1 1 0,0-1 0,0 1 0,-1-1 0,1 1 0,0-1 0,0 0 0,-1 0 0,1 1 0,0-1 0,-1 0 0,1 0 0,-4 1 0,4-2 0,0 0 0,0-1 0,0 1 0,0 0 0,1 0 0,-1-1 0,0 1 0,0-1 0,0 1 0,1-1 0,-1 1 0,0-1 0,1 0 0,-1 1 0,0-1 0,1 0 0,-1 1 0,1-1 0,-1 0 0,1 0 0,-1 1 0,1-1 0,0 0 0,-1 0 0,1 0 0,0 0 0,0 0 0,-1 1 0,1-1 0,0 0 0,0-2 0,-3-30 0,4 19 0,0 1 0,1-1 0,1 1 0,0 0 0,1 0 0,1 0 0,10-22 0,54-83 0,-15 29 0,-3 7 0,-31 51 0,20-38 0,-33 55 0,2 0 0,0 0 0,0 1 0,1 0 0,1 1 0,0 0 0,0 1 0,16-12 0,-26 22 0,0 0 0,0 0 0,1 0 0,-1 1 0,0-1 0,0 0 0,0 1 0,0-1 0,1 1 0,-1-1 0,0 1 0,0 0 0,1-1 0,-1 1 0,0 0 0,1 0 0,-1 0 0,0 0 0,1 0 0,-1 0 0,0 1 0,0-1 0,1 0 0,-1 0 0,0 1 0,1-1 0,-1 1 0,0 0 0,0-1 0,0 1 0,0 0 0,0-1 0,0 1 0,0 0 0,0 0 0,0 0 0,0 0 0,0 0 0,0 0 0,-1 0 0,1 0 0,0 0 0,-1 1 0,1-1 0,-1 0 0,1 0 0,0 3 0,3 8 0,0 2 0,-1-1 0,4 26 0,-4-18 0,1 8 0,-1 0 0,-1 47 0,-3-48 0,2 0 0,8 53 0,-2-33 0,-2 0 0,-2 0 0,-5 73 0,4 66 0,2-167-1365,2-3-5461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2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24575,'-1'6'0,"0"0"0,0 0 0,-1 0 0,1 0 0,-1 0 0,-1-1 0,1 1 0,-1-1 0,0 0 0,0 0 0,-1 0 0,0 0 0,1 0 0,-1-1 0,-8 7 0,7-6 0,0 0 0,0 0 0,0 1 0,1-1 0,0 1 0,0 0 0,1 0 0,-1 1 0,1-1 0,1 1 0,-1-1 0,-1 11 0,-46 237 0,27-144 0,14-77 0,2 1 0,1 0 0,-2 53 0,7 22 0,4 134 0,-2-238 0,-1 0 0,1 1 0,0-1 0,0 0 0,1 0 0,-1 0 0,1 0 0,0-1 0,0 1 0,1 0 0,0-1 0,-1 1 0,2-1 0,-1 0 0,0 0 0,1 0 0,0-1 0,-1 1 0,1-1 0,9 5 0,-4-3 0,1-1 0,0 0 0,0 0 0,1-1 0,-1-1 0,0 0 0,1 0 0,0-1 0,14 0 0,-12 0 0,0 0 0,1-1 0,-1 0 0,0-1 0,0-1 0,0 0 0,0 0 0,0-2 0,0 1 0,-1-2 0,0 0 0,16-8 0,19-19 0,-2-2 0,-1-2 0,52-56 0,-89 83 0,1 0 0,-1 0 0,0 0 0,-1-1 0,0 0 0,0-1 0,-1 1 0,5-18 0,-2 1 0,-1-1 0,5-37 0,12-31 0,-18 76 0,0 1 0,-2-1 0,0 0 0,2-31 0,-5 20 0,0 15 0,0 0 0,-1 0 0,-1 0 0,-1 0 0,-4-19 0,-1 23 0,2 23 0,2 23 0,12 5 0,18 50 0,7 24 0,-27-91 0,2 0 0,0 0 0,2-1 0,0-1 0,28 38 0,-34-50 0,1-1 0,0 0 0,0 0 0,0 0 0,1-1 0,0 0 0,0-1 0,1 1 0,0-1 0,0-1 0,0 1 0,0-2 0,1 1 0,-1-1 0,1 0 0,11 2 0,9 1-69,0 0 1,0-2-1,1-1 0,-1-2 0,42-2 0,-32 0-883,-17 1-5874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24575,'8'2'0,"0"0"0,0 1 0,-1-1 0,1 2 0,9 4 0,-3-2 0,16 5 0,-1-1 0,2-2 0,0-1 0,-1-1 0,2-2 0,-1-1 0,63-3 0,-57 2-86,32-1 287,-65-1-324,0-1 0,1 1-1,-1-1 1,0 0 0,0 0-1,0 0 1,0 0-1,0-1 1,0 0 0,0 1-1,6-6 1,1-4-6703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24575,'1'11'0,"1"-1"0,0 1 0,0-1 0,1 0 0,1 0 0,0 0 0,5 9 0,13 42 0,3 3 0,-20-55 0,-1 0 0,0 0 0,-1 1 0,0 0 0,0 0 0,-1 0 0,1 10 0,11 65 2,-11-70-154,1 0 0,-2 0 0,0 0 0,-1 0 1,0 0-1,-1 0 0,-1 0 0,-4 26 0,-1-25-6674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24575,'6'-1'0,"-1"1"0,1 0 0,-1 0 0,1 0 0,-1 1 0,1 0 0,-1 0 0,1 1 0,-1-1 0,0 1 0,0 0 0,0 0 0,0 1 0,0 0 0,0-1 0,-1 2 0,1-1 0,-1 0 0,0 1 0,0 0 0,0 0 0,-1 0 0,1 1 0,-1-1 0,0 1 0,0-1 0,0 1 0,-1 0 0,0 0 0,2 7 0,9 21 0,-1 2 0,-1 0 0,-2 0 0,-2 1 0,-1 0 0,-2 1 0,-1-1 0,-3 44 0,1-1 0,-3 68 0,1-141-62,-1-1 0,1 0 0,-1 1 0,0-1 0,0 0 0,-1 0 0,1 0 0,-1-1 0,0 1 0,-1 0 0,1-1 0,-1 0-1,0 0 1,0 0 0,0 0 0,-1-1 0,1 0 0,-1 0 0,1 0 0,-1 0 0,-7 2 0,-6 0-6764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0,-2 4 0,1 2 0,2-1 0,1 0 0,1-2 0,1-1 0,1-1 0,0-1 0,0 0 0,1 0 0,-1 0 0,0 0 0,-4-1-8191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24575,'4'2'0,"0"-1"0,0 1 0,0 0 0,0 0 0,-1 0 0,1 0 0,-1 0 0,0 1 0,6 5 0,8 5 0,-5-6 0,0-1 0,0-1 0,1 0 0,0-1 0,0 0 0,0-1 0,0 0 0,22 1 0,13-2 0,54-5 0,-18 0 0,-36 4 0,-26 0 0,0 0 0,1-1 0,-1-2 0,0 0 0,0-2 0,0 0 0,32-11 0,-39 9-227,1 1-1,-1 1 1,1 0-1,0 1 1,24-2-1,-18 4-6598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7 547 24575,'-2'-72'0,"-1"48"0,2 0 0,1 0 0,1 0 0,1 0 0,1 1 0,1-1 0,7-25 0,45-71 0,-52 114 0,-1 0 0,1 0 0,0 0 0,0 0 0,0 0 0,1 1 0,0 0 0,0 0 0,0 0 0,1 1 0,-1-1 0,1 1 0,0 1 0,1-1 0,-1 1 0,13-5 0,0 1 0,0 1 0,0 0 0,0 2 0,37-5 0,-30 7 0,6-1 0,47-9 0,-77 11 0,0 1 0,1-1 0,-1 1 0,0-1 0,0 1 0,0 0 0,1 0 0,-1 0 0,0 0 0,0 1 0,0-1 0,0 1 0,1-1 0,-1 1 0,0-1 0,0 1 0,0 0 0,0 0 0,0 0 0,0 1 0,-1-1 0,1 0 0,0 1 0,0-1 0,-1 1 0,1-1 0,-1 1 0,0 0 0,1-1 0,-1 1 0,0 0 0,0 0 0,0 0 0,0 0 0,0 0 0,-1 0 0,1 0 0,-1 1 0,1-1 0,-1 4 0,3 12 0,-2-1 0,0 1 0,-2 0 0,-2 23 0,1-7 0,2-9 0,-1 0 0,0 0 0,-2 0 0,-1 0 0,-1-1 0,-15 45 0,-25 49 0,25-61 0,-3-1 0,-52 96 0,44-101 0,17-25 0,-2 0 0,-1-1 0,-26 28 0,72-85 0,-10 11 0,0 0 0,2 1 0,41-30 0,-55 45 0,0 0 0,0 1 0,1 0 0,0 1 0,0-1 0,0 1 0,0 1 0,0 0 0,1 0 0,-1 1 0,1 0 0,-1 0 0,1 1 0,0 0 0,-1 0 0,1 1 0,14 3 0,-13-1 0,-1-1 0,0 2 0,0-1 0,0 1 0,0 1 0,0-1 0,-1 2 0,0-1 0,0 1 0,-1 0 0,1 1 0,-1 0 0,-1 0 0,1 0 0,4 9 0,-4-5 0,0 0 0,-2 1 0,1 0 0,-1 0 0,-1 0 0,0 0 0,-1 1 0,-1 0 0,0 0 0,1 23 0,9 59 0,-7-68 0,3 52 0,-7-70 0,-1 0 0,-1 0 0,1-1 0,-1 1 0,-1 0 0,1-1 0,-2 1 0,1-1 0,-1 0 0,0 0 0,-1 0 0,0 0 0,0 0 0,-1-1 0,1 0 0,-2 0 0,1 0 0,-1-1 0,0 1 0,0-1 0,-1-1 0,0 1 0,0-1 0,0 0 0,-9 3 0,-179 100 0,184-101 15,-1-1 0,1 0 0,-1-1 0,-1 0 0,1 0 0,-1-2 0,-24 5 0,5-4-758,-65-2 1,75-3-6084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2925 24575,'6'1'0,"0"1"0,0 0 0,-1 0 0,1 0 0,-1 1 0,1 0 0,-1 0 0,0 1 0,5 3 0,9 6 0,73 34 0,191 66 0,-236-98 0,-28-9 0,0 0 0,-1 1 0,26 14 0,-28-13 0,1 0 0,0-1 0,0-1 0,1-1 0,-1-1 0,1 0 0,0-1 0,1-1 0,-1-1 0,0 0 0,0-1 0,27-4 0,-41 3 0,0 0 0,0 1 0,0-2 0,0 1 0,0 0 0,0-1 0,0 1 0,0-1 0,0 0 0,-1-1 0,1 1 0,-1 0 0,0-1 0,0 0 0,4-4 0,-2 1 0,0-1 0,0 1 0,-1-1 0,0-1 0,0 1 0,-1 0 0,4-12 0,0-5 0,-2-1 0,0 0 0,-2 0 0,1-30 0,-2-304 5,-4 181-107,0 138-65,-2 0 1,-18-73 0,0-2 176,-87-444-1130,78 334 1120,10 53 0,-33-96 0,38 140-42,12 84 160,-17-81 0,14 95 98,1 0 0,1 0 0,2 0 0,1-1 0,1 1 0,4-37 0,-2 63-216,0 1 0,0-1 0,0 1 0,1-1 0,0 1 0,-1 0 0,1-1 0,0 1 0,0 0 0,1 0 0,-1 1 0,1-1 0,-1 0 0,1 1 0,0-1 0,0 1 0,0 0 0,0 0 0,1 0 0,-1 1 0,0-1 0,1 1 0,-1-1 0,1 1 0,-1 0 0,1 1 0,6-2 0,12-1 0,1 0 0,0 1 0,27 1 0,-43 1 0,43 0-183,0-2 0,1-3 0,83-18 0,304-55-1651,-133 29 1194,-18 1-92,-236 40 728,72-3 0,-83 10 37,0-3 0,0-1 0,57-15-1,30-6 3611,-126 26-3703,0 0 1,0-1-1,0 1 1,0 0-1,0 0 0,1 0 1,-1 0-1,0 0 0,0 0 1,0 0-1,1 0 0,-1 0 1,0 1-1,0-1 0,0 0 1,0 1-1,0-1 0,0 1 1,2 0-1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24575,'33'1'0,"1"-2"0,-1-1 0,53-11 0,22-3 0,-24 6 0,48-5 0,-30 5 0,11 3 0,-31 4 0,-62-1-1365,-4-1-5461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24575,'5'0'0,"-1"0"0,1 0 0,-1 1 0,1-1 0,-1 1 0,1 1 0,-1-1 0,0 0 0,1 1 0,-1 0 0,0 0 0,0 0 0,0 1 0,-1-1 0,1 1 0,0 0 0,4 5 0,-3-2 0,0 1 0,-1-1 0,1 1 0,-2 0 0,1 0 0,-1 0 0,0 0 0,0 1 0,2 11 0,-1 6 0,0 0 0,-2 1 0,-1-1 0,-1 0 0,-5 37 0,4-53 0,-1 1 0,0-1 0,-1 0 0,0 0 0,0 0 0,-1 0 0,-1-1 0,-7 13 0,-52 62 0,46-62 0,-29 43 0,10-8 0,-81 92 0,51-68 0,-36 45 0,103-125 0,-4 5 0,0 0 0,1 0 0,0 1 0,0-1 0,0 1 0,0 0 0,-1 6 0,4-11 0,0 0 0,-1 0 0,1 0 0,0 0 0,0 0 0,0 0 0,1 0 0,-1 0 0,0 0 0,0 0 0,0 0 0,1 0 0,-1 0 0,0 0 0,1 0 0,-1 0 0,1 0 0,-1-1 0,1 1 0,0 1 0,1-1 0,0 1 0,0-1 0,0 0 0,0 1 0,0-1 0,0 0 0,0-1 0,0 1 0,1 0 0,-1-1 0,0 1 0,4 0 0,36 3 0,1-2 0,77-5 0,-19 0 0,-53 3 0,-11 1 0,0-1 0,0-2 0,65-12 0,48-12 0,-107 18-1365,-24 7-5461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24575,'7'2'0,"0"0"0,-1 1 0,1 0 0,-1 0 0,1 0 0,-1 1 0,7 6 0,-8-7 0,1 2 0,0-1 0,0 2 0,0-1 0,-1 0 0,0 1 0,0 0 0,-1 0 0,1 1 0,-1-1 0,-1 1 0,1 0 0,-1 0 0,0 0 0,-1 0 0,2 8 0,2 12 0,-2 0 0,1 52 0,-2-24 0,9 21 0,-8-52 0,0 1 0,0 26 0,-3-14 0,-2 1 0,-1-1 0,-12 63 0,11-86 0,-16 51 0,18-62 0,0 0 0,0 0 0,0-1 0,-1 1 0,1-1 0,-1 1 0,0-1 0,0 1 0,0-1 0,0 0 0,0 0 0,0 0 0,0 0 0,-1 0 0,1-1 0,-1 1 0,1-1 0,-6 3 0,7-5 0,0 1 0,0 0 0,0 0 0,0-1 0,-1 1 0,1 0 0,0-1 0,0 1 0,0-1 0,0 1 0,1-1 0,-1 0 0,0 1 0,0-1 0,0 0 0,0 0 0,1 0 0,-1 0 0,0 1 0,1-1 0,-1 0 0,1 0 0,-1 0 0,1 0 0,-1 0 0,1 0 0,0-1 0,-1 1 0,1 0 0,0 0 0,0 0 0,0 0 0,0 0 0,0 0 0,0 0 0,0-2 0,-2-42 0,5 31 0,0 1 0,1 0 0,0 0 0,1 1 0,0-1 0,1 1 0,1 0 0,12-17 0,-8 12 0,-1-1 0,13-30 0,-7 7 0,2 1 0,27-45 0,-24 51 0,-2-1 0,28-68 0,-7 14 0,-30 70 0,0-2 0,-2 1 0,0-1 0,5-21 0,-12 40 0,-1-4 0,2 1 0,-1 0 0,0 0 0,1 0 0,0 0 0,0 0 0,4-5 0,-3 11 0,-4 9 0,-2 13 0,-9 18 0,2 2 0,2 0 0,2 0 0,-1 80 0,7-116 0,-1 24 0,2 0 0,1-1 0,1 1 0,1-1 0,2 0 0,15 48 0,-15-59 0,1-1 0,1 1 0,0-2 0,1 1 0,1-1 0,1-1 0,0 1 0,2-2 0,15 17 0,-25-29-72,0-1 1,1 0-1,-1 0 0,0 0 0,1 0 0,-1-1 0,1 1 0,0-1 1,-1 0-1,1 0 0,0 0 0,0 0 0,0-1 0,0 0 0,-1 0 1,1 0-1,0 0 0,7-1 0,4-4-6754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24575,'1'49'0,"0"-33"0,0 0 0,0 0 0,-2-1 0,0 1 0,-1 0 0,0 0 0,-1-1 0,-1 0 0,0 1 0,-13 26 0,7-25 0,-1 0 0,1 1 0,1 0 0,1 1 0,0-1 0,-7 30 0,12-38 0,-1-1 0,0 0 0,0 0 0,0-1 0,-11 16 0,-12 23 0,-25 50 0,34-65 0,17-31 3,1-1 0,-1 1 0,1 0 0,0-1 0,-1 1 0,1-1 0,0 1 0,0 0 0,-1-1 0,1 1 0,0 0 0,0-1 0,0 1 0,0-1 0,0 1 0,0 0 1,0-1-1,0 1 0,0 0 0,0-1 0,0 1 0,0 0 0,1-1 0,-1 1 0,0 0 0,0-1 0,1 1 0,-1-1 0,0 1 0,1-1 0,-1 1 0,1 0 0,-1-1 0,1 0 0,-1 1 0,2 0 0,23 7-1480,-7-6-5349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24575,'2'0'0,"0"0"0,0 0 0,0 1 0,0-1 0,-1 0 0,1 1 0,0-1 0,0 1 0,0 0 0,-1 0 0,1-1 0,0 1 0,0 0 0,-1 1 0,1-1 0,-1 0 0,1 0 0,-1 1 0,0-1 0,0 1 0,1-1 0,-1 1 0,0-1 0,0 1 0,0 0 0,0-1 0,-1 1 0,1 0 0,0 3 0,2 5 0,-1 2 0,0-1 0,-1 0 0,0 14 0,3 16 0,35 173 0,-31-165 0,1 1 0,4 71 0,-13-120 0,0 0 0,0 0 0,0 0 0,0 0 0,0 1 0,0-1 0,0 0 0,0 0 0,1 0 0,-1 0 0,0 1 0,1-1 0,-1 0 0,1 0 0,-1 0 0,1 0 0,-1 0 0,2 1 0,-1-1 0,0-1 0,-1 0 0,1 0 0,0-1 0,-1 1 0,1 0 0,-1 0 0,1 0 0,-1 0 0,1 0 0,0-1 0,-1 1 0,1 0 0,-1-1 0,1 1 0,-1 0 0,1-1 0,-1 1 0,1 0 0,-1-1 0,0 1 0,1-1 0,-1 1 0,0-1 0,1 0 0,29-47 0,-25 40 0,16-35 0,-14 29 0,0 0 0,0 0 0,13-16 0,8-7 0,-14 16 0,1 1 0,1 0 0,1 1 0,1 1 0,0 1 0,27-19 0,-30 23 0,0 0 0,-1 0 0,0-2 0,-1 1 0,16-26 0,-15 22 0,3-1 0,1 0 0,1 1 0,1 0 0,0 2 0,1 0 0,35-19 0,-54 34 0,-1 0 0,1 0 0,0 0 0,0 0 0,0 1 0,-1-1 0,1 0 0,0 1 0,0-1 0,0 1 0,0 0 0,0 0 0,0-1 0,0 1 0,1 1 0,-1-1 0,0 0 0,0 0 0,0 1 0,0-1 0,-1 1 0,1 0 0,0-1 0,0 1 0,0 0 0,0 0 0,-1 0 0,1 0 0,0 1 0,-1-1 0,1 0 0,-1 1 0,1-1 0,-1 1 0,2 2 0,5 8 0,-1 0 0,0 0 0,-1 0 0,7 21 0,7 11 0,-5-17 0,-1 0 0,-1 1 0,14 47 0,-15-10 0,-10-54 0,-1 0 0,1 0 0,1 0 0,-1 0 0,2-1 0,0 1 0,5 9 0,-7-16-105,0-1 0,0 1 0,-1-1 0,1 1 0,-1-1 0,0 1 0,0 0 0,0 0 0,-1-1 0,1 1 0,-1 0 0,0 5 0,-3 4-6721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24575,'46'0'0,"-16"2"0,0-2 0,1-1 0,-1-1 0,0-2 0,0-1 0,46-14 0,46-15 0,-83 25 0,55-20 0,-88 27 0,56-23 0,2 2 0,100-22 0,-125 39 0,-25 5 0,1-1 0,0-1 0,-1 0 0,0-1 0,25-10 0,-38 14-35,-1 0 0,1 0 0,-1 0 0,0 0 0,1-1 0,-1 1 0,1 0 0,-1 0 0,0 0 0,1-1 0,-1 1 0,0 0 0,1 0 0,-1-1 0,0 1 0,1 0 0,-1-1 0,0 1 0,0 0 0,1-1 0,-1 1 0,0 0 0,0-1 0,0 1 0,0-1 0,1 1 0,-1 0 0,0-1 0,0 1 0,0-1 0,0 1 0,0-1 0,0 1 0,0 0 0,0-1 0,0 1 0,0-1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24575,'3'0'0,"-1"1"0,1-1 0,0 1 0,-1 0 0,1 0 0,-1 0 0,1 1 0,-1-1 0,0 1 0,0-1 0,1 1 0,-1 0 0,0-1 0,0 1 0,-1 0 0,1 1 0,0-1 0,1 2 0,24 44 0,-17-20 0,-2 1 0,6 36 0,-10-42 0,1 0 0,1-1 0,1 0 0,19 42 0,-16-41 0,-1 1 0,-1 0 0,-1 1 0,-1 0 0,5 47 0,5 21 0,9 32 0,-21-107-151,-1 0-1,0 0 0,-1 0 0,-1 0 1,-1 0-1,0 0 0,-2 0 1,-4 24-1,0-25-6674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0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24575,'-9'1'0,"1"1"0,0 0 0,0 1 0,0 0 0,0 0 0,0 1 0,0 0 0,1 0 0,0 1 0,-9 7 0,-24 12 0,2-5 0,17-10 0,0 2 0,-30 21 0,7-1 0,16-12 0,-38 35 0,16-13 0,40-34 0,0 1 0,1-1 0,0 1 0,0 1 0,1 0 0,0 0 0,1 0 0,0 1 0,-9 17 0,8-9 0,2-1 0,1 1 0,0 0 0,1 0 0,1 1 0,-2 30 0,4-2 0,8 68 0,-7-108 0,1 0 0,1 0 0,0 0 0,0-1 0,0 1 0,1-1 0,-1 1 0,2-1 0,-1 0 0,1 0 0,0 0 0,7 8 0,0-3 0,1 0 0,0 0 0,0-1 0,20 11 0,-14-12 0,-1-1 0,2 0 0,-1-2 0,1 0 0,0-2 0,32 5 0,5 2 0,-18-3 0,-25-6 0,-1 0 0,0 1 0,0 0 0,0 1 0,0 1 0,14 7 0,230 134 0,-208-118 0,-20-12 0,-1 2 0,0 0 0,-1 2 0,26 25 0,-48-40 0,1 0 0,-1 1 0,0-1 0,0 1 0,0 0 0,-1 0 0,0 0 0,0 1 0,-1-1 0,1 1 0,-1 0 0,-1 0 0,2 12 0,-3-15 0,1 0 0,-1 0 0,-1-1 0,1 1 0,-1 0 0,1 0 0,-1 0 0,0 0 0,0 0 0,-1-1 0,1 1 0,-1 0 0,0-1 0,0 0 0,0 1 0,0-1 0,-1 0 0,1 0 0,-1 0 0,0 0 0,0-1 0,0 1 0,0-1 0,0 1 0,-5 1 0,-118 47 0,113-46 0,1 0 0,-1-1 0,1-1 0,-1 0 0,0 0 0,0-2 0,-20 1 0,-36 7 0,3 0-1365,45-8-5461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1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24575,'53'-20'0,"-4"14"0,0 2 0,0 3 0,52 4 0,2 0 0,651-3 0,-746 0 0,-1 0 0,0 1 0,0 0 0,1 0 0,-1 1 0,0 0 0,11 5 0,-16-7 0,-1 1 0,1 0 0,0 0 0,0 0 0,-1 0 0,1 0 0,-1 0 0,1 0 0,-1 1 0,0-1 0,1 0 0,-1 1 0,0-1 0,0 1 0,0 0 0,0-1 0,0 1 0,0 0 0,0-1 0,-1 1 0,1 0 0,-1 0 0,1 0 0,-1 0 0,0 0 0,0-1 0,1 1 0,-1 0 0,-1 0 0,1 0 0,0 0 0,0 0 0,-2 3 0,1-3 4,0 0 0,0 0 0,0 0 0,0 0 0,-1 0 0,1 0 0,-1 0 0,1-1 0,-1 1 0,0-1 0,0 1-1,0-1 1,0 0 0,0 0 0,0 0 0,0 0 0,0 0 0,0 0 0,0 0 0,0-1 0,-1 1 0,1-1 0,-3 1 0,-59 2-848,55-3 228,-14-1-6210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1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24575,'28'2'0,"54"9"0,-52-6 0,47 3 0,265-10-871,97 4-2279,-109 22 3155,74 1-4372,-63-12 3198,247-3-341,796-33-242,-1175 24 1663,184-16-135,-178 5 126,309-20 1028,-165 9-398,95-21 1704,-164 13-1100,-125 26 735,-11 1 2789,-42-20-4165,-93 20-7321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24575,'714'0'-111,"-677"-2"3,0-2-1,-1-1 1,1-2-1,45-15 1,20-4 95,42-5-797,-125 28-5905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24575,'967'0'0,"-912"-3"0,-1-2 0,56-13 0,-57 9 0,0 1 0,66 0 0,80 9-1365,-178-1-5461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1088 294 24575,'-12'-1'0,"1"1"0,-1 0 0,1 1 0,-1 0 0,1 1 0,-1 0 0,1 1 0,0 0 0,0 1 0,-21 9 0,6 0 0,-1-2 0,-32 10 0,33-13 0,0 1 0,-39 21 0,-29 15 0,67-34 0,1 1 0,-47 30 0,-174 135 0,212-154 0,24-17 0,1 0 0,-1 1 0,1 1 0,1-1 0,-1 2 0,1-1 0,1 1 0,-11 14 0,-13 26 0,18-31 0,2 1 0,-16 33 0,21-33 0,2 1 0,0 0 0,1 0 0,1 0 0,1 1 0,1-1 0,1 1 0,1-1 0,4 27 0,-5-42 0,1-1 0,0 1 0,1-1 0,-1 1 0,1-1 0,0 0 0,0 0 0,0 0 0,1 0 0,-1 0 0,1 0 0,0-1 0,0 1 0,0-1 0,1 0 0,-1 0 0,1 0 0,-1 0 0,6 2 0,4 2 0,1 0 0,-1-1 0,1 0 0,26 6 0,-4-5-3,0-2 1,1-2-1,0-1 0,70-6 1,-15 1-518,-63 4 510,0-2 1,0-1-1,0-1 0,-1-1 1,1-2-1,-1-1 0,-1-1 0,1-1 1,-1-1-1,45-25 0,73-37 15,18-10 4,-146 71-8,1 0 0,-2-2 0,0 0-1,0-1 1,-1 0 0,22-29 0,2-7 36,61-91 305,-88 121-302,-1-1 0,-1 0 1,-1-1-1,-1 0 0,8-35 0,-3 2-40,-5 27 0,-2 1 0,-1-2 0,3-53 0,-9-285 0,1 378 0,2 0 0,-1 0 0,7 20 0,4 22 0,-1 37 0,-3-37 0,1 67 0,-10-38 0,0-16 0,2 0 0,14 88 0,-7-79 0,-2 0 0,-8 120 0,0-62 0,0-87 0,-2 0 0,-1 1 0,-3-1 0,-1-1 0,-3 0 0,-1 0 0,-3-1 0,-34 69 0,18-44 0,-16 31 0,40-85 0,-13 23 0,-1 0 0,-1-2 0,-3-1 0,0 0 0,-51 48 0,-70 34 0,87-72 0,25-21 0,-1-1 0,-1-2 0,-1-1 0,-1-3 0,-1-1 0,-58 16 0,86-28 0,1-1 0,-1-1 0,0 0 0,0 0 0,0-2 0,0 1 0,0-1 0,0-1 0,-20-3 0,27 3 0,0-1 0,1 0 0,-1 1 0,1-1 0,0-1 0,0 1 0,0-1 0,0 1 0,0-1 0,0 0 0,1-1 0,-1 1 0,1 0 0,0-1 0,0 0 0,0 0 0,0 0 0,1 0 0,0 0 0,0-1 0,0 1 0,0-1 0,1 1 0,0-1 0,0 0 0,-1-8 0,-2-29 0,1-1 0,5-61 0,1 18 0,-2 70-136,0 0-1,2 0 1,-1 0-1,2 1 1,0-1-1,1 1 1,1 0-1,0 0 0,12-20 1,-9 22-6690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24575,'0'454'0,"1"-435"0,1-1 0,8 35 0,-5-33 0,-1 0 0,1 26 0,-6 95 0,1-136 57,0-9-1479,0-6-5404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24575,'-2'18'0,"0"1"0,-2-1 0,0 0 0,0 0 0,-2 0 0,0-1 0,-11 21 0,-10 30 0,23-59 0,-1 1 0,0-1 0,0 0 0,-8 10 0,-12 19 0,13-10 0,-18 55 0,21-55 0,-1 0 0,-17 32 0,17-39 0,1 1 0,-10 32 0,-8 22 0,15-51 0,1-1 0,1 1 0,1 1 0,1-1 0,1 2 0,2-1 0,-4 52 0,8-69 0,1 0 0,1 0 0,-1 1 0,1-1 0,1 0 0,0 0 0,3 10 0,-4-16 0,1-1 0,-1 1 0,1 0 0,0-1 0,0 1 0,0-1 0,0 1 0,0-1 0,0 0 0,0 0 0,1 0 0,-1 0 0,1 0 0,0-1 0,-1 1 0,1-1 0,0 0 0,0 0 0,0 0 0,0 0 0,0 0 0,0 0 0,0-1 0,5 1 0,70 9 0,-35-4 0,64 2 0,-96-8 0,-1-1 0,1 0 0,-1 0 0,1-1 0,-1-1 0,1 1 0,-1-2 0,0 1 0,-1-2 0,1 1 0,-1-1 0,1 0 0,-1-1 0,-1 0 0,1-1 0,-1 0 0,0 0 0,-1-1 0,0 0 0,0 0 0,10-16 0,53-95 0,-20 31 0,-39 69 0,-2-1 0,0-1 0,-2 0 0,9-34 0,10-30 0,22-66 0,-42 128 0,-1-1 0,-1 1 0,3-46 0,-5 38 0,9-46 0,-10 69 0,5-14 0,-3 37 0,-2 36 0,-4 126 0,-8-105 0,6-51 0,1 0 0,0 26 0,-16 146 0,15-142 0,4 92 0,2-97 0,-1-42-4,2-9-5,0-2-1343,4-4-5474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24575,'-1'6'0,"1"1"0,-1 0 0,-1-1 0,1 1 0,-1-1 0,0 1 0,-1-1 0,1 0 0,-5 8 0,-39 55 0,6-9 0,-8 40-181,32-64 70,-1 0 0,-2-2 1,-26 37-1,26-44 111,1 1 0,1 1 0,-20 49 0,-29 98 0,22-51 0,25-67 0,3 1 0,3 0 0,-9 86 0,5-33 0,2-32 0,7-41 0,1 0 0,-3 70 0,10-79-13,-1 37-183,3 0-1,19 115 1,-15-160 329,2-1 0,0 0 0,18 33 1,-11-24-61,1-3-3,1-1 0,0 0 0,2-2 0,1 0 0,1-1 0,1-1 1,41 32-1,-8-6-11,-44-40-59,0 0 0,1 0 0,0-1 0,0 0 0,1-1 0,0-1 0,0 0 0,0-1 0,1 0 0,15 2 0,8 0 0,-1-2 0,61 0 0,-73-4-118,-8 0-90,-1 0 0,1-1 0,0 0 1,-1-1-1,22-6 0,-21 2-6618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0 594 24575,'3'-1'0,"-1"-1"0,0 0 0,0 0 0,0 0 0,0 0 0,0 0 0,0-1 0,-1 1 0,1 0 0,-1-1 0,0 1 0,1-1 0,-1 0 0,0 1 0,-1-1 0,2-5 0,5-10 0,4-1 0,-1-1 0,-1 0 0,0-1 0,-2 0 0,0 0 0,-2-1 0,4-24 0,9-38 0,-16 79 0,-1 0 0,1 0 0,1-1 0,-1 1 0,0 1 0,1-1 0,0 0 0,0 1 0,1-1 0,-1 1 0,1 0 0,0 0 0,5-4 0,-8 7 0,0 1 0,-1 0 0,1-1 0,0 1 0,0 0 0,-1 0 0,1 0 0,0-1 0,-1 1 0,1 0 0,0 0 0,0 0 0,0 0 0,-1 0 0,1 0 0,0 0 0,0 1 0,-1-1 0,1 0 0,0 0 0,-1 1 0,1-1 0,0 0 0,-1 1 0,1-1 0,0 0 0,-1 1 0,1 0 0,17 22 0,1 31 0,0 122 0,-12-116 0,-2-1 0,-6 90 0,-1-54 0,2-75 0,-2 1 0,0 0 0,-2-1 0,0 1 0,-1-1 0,-1 0 0,-1 0 0,-1-1 0,0 0 0,-2 0 0,-12 18 0,13-23 0,0 1 0,1 0 0,1 0 0,0 1 0,1 0 0,-8 31 0,14-47 0,0 0 0,0 0 0,0 1 0,0-1 0,0 0 0,0 0 0,-1 0 0,1 1 0,0-1 0,0 0 0,0 0 0,0 0 0,0 1 0,0-1 0,0 0 0,0 0 0,0 0 0,0 1 0,0-1 0,0 0 0,0 0 0,0 0 0,1 1 0,-1-1 0,0 0 0,0 0 0,0 0 0,0 1 0,0-1 0,0 0 0,0 0 0,1 0 0,-1 0 0,0 1 0,0-1 0,0 0 0,0 0 0,1 0 0,-1 0 0,0 0 0,0 0 0,0 0 0,1 0 0,-1 1 0,0-1 0,0 0 0,0 0 0,1 0 0,-1 0 0,0 0 0,11-10 0,8-17 0,40-91-19,95-166-490,-130 242 467,-2-1 1,32-89-1,-11 24 61,32-83 615,-10 41-634,-61 137 0,-1 0 0,-1 0 0,0 0 0,-1-1 0,-1-24 0,-40 120 0,5 28 0,-18 41 0,42-119 0,1 0 0,2 1 0,1 0 0,-2 38 0,2 11 0,7 134 0,3-86 0,-4-80 0,-1-25 0,2 0 0,0 1 0,2-1 0,1 0 0,1 0 0,1-1 0,9 28 0,-7-33 0,-4-9 0,0 0 0,1-1 0,0 1 0,1-1 0,0 0 0,0-1 0,1 1 0,0-1 0,0 0 0,1 0 0,0-1 0,9 8 0,12 6 0,-20-13 0,1-2 0,0 1 0,0-1 0,0 0 0,1-1 0,-1 0 0,1-1 0,0 0 0,1 0 0,14 2 0,-19-4-54,1-1-1,0 0 0,-1 0 1,1 0-1,0-1 1,-1 0-1,1-1 0,0 1 1,0-1-1,-1-1 1,1 1-1,-1-1 0,1 0 1,-1 0-1,0-1 0,0 0 1,0 0-1,0-1 1,0 1-1,-1-1 0,0 0 1,0-1-1,0 1 1,5-7-1,5-7-6771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0,1 1 0,-1-1 0,0 1 0,0 0 0,0 0 0,0-1 0,-1 1 0,1 0 0,0 0 0,0 0 0,0 0 0,-1 0 0,1 0 0,0 0 0,-1 0 0,1 0 0,-1 0 0,1 0 0,-1 0 0,0 1 0,1-1 0,-1 0 0,0 0 0,0 2 0,5 39 0,-5-38 0,13 97 0,-7-63 0,1 53 0,-5-70 0,0-1 0,7 29 0,4 38 0,-13-63 0,-2 178 0,1-193 0,0 1 0,-1-1 0,0 0 0,-1 0 0,-7 16 0,3-65 0,8 22 0,1 0 0,1 0 0,1 0 0,0 1 0,1-1 0,0 1 0,2 1 0,0-1 0,16-26 0,2-8 0,-9 7 0,-14 35 0,1 1 0,0-1 0,0 1 0,1 0 0,8-14 0,-3 7 0,0 0 0,-2-1 0,0 0 0,7-25 0,-10 27 0,1 0 0,0 0 0,1 1 0,0 0 0,1 0 0,0 1 0,16-20 0,0 1 0,-20 25 0,1 0 0,0 1 0,0-1 0,0 1 0,1 0 0,5-5 0,-9 11 0,-1-1 0,1 0 0,0 0 0,0 1 0,-1-1 0,1 0 0,0 1 0,-1-1 0,1 1 0,-1-1 0,1 1 0,0-1 0,-1 1 0,1 0 0,-1-1 0,1 1 0,-1 0 0,0-1 0,1 1 0,-1 0 0,0-1 0,1 1 0,-1 0 0,0 0 0,0-1 0,0 3 0,12 28 0,-11-25 0,27 74 0,-3 1 0,-4 2 0,15 123 0,-31-171 48,14 44-1,-3-18-1507,-12-39-5366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24575,'0'40'0,"6"140"0,-3-158 0,1 1 0,1-1 0,0 0 0,2-1 0,19 42 0,-16-38 0,0 1 0,7 32 0,-1-4 0,3 17 0,-3 0 0,-4 1 0,6 111 0,-17 191-832,-26-111-890,-1 80-431,24-282 1973,-3 1 0,-23 109 1,-48 116-883,7-26 346,46-179 610,-67 157 0,-5 14 119,-16 73-12,91-272-1,-40 94 845,29-75 529,-35 125 0,66-195-1316,0-1 1,-1 0-1,1 0 1,-1 1-1,1-1 1,-1 0-1,0 0 1,0 0-1,0 0 1,0 0-1,-1 0 1,1 0-1,0 0 1,-1 0 0,1-1-1,-1 1 1,0 0-1,0-1 1,1 0-1,-1 1 1,-4 1-1,-4-2-5907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1 719 24575,'20'0'0,"0"-1"0,0-2 0,0 0 0,-1-1 0,1-1 0,-1 0 0,0-2 0,31-14 0,-23 11 0,0 1 0,53-10 0,1 0 0,200-42-903,-128 31 549,268-31-2804,-92 17 977,-142 19 240,228-1-1,-101 1 1761,-68 3 216,891-32-1883,-1024 47 1976,224-45 1,-97 1 1155,-197 44-1267,86-2 0,-13 2 2668,-95 5-893,0-2 0,0 0 1,30-11-1,-23 8-1660,-1 1-1,2 2 1,-1 0 0,0 2-1,1 2 1,51 4 0,6-1-10,-16-1-122,-46 0 0,-1 0 0,1-2 0,0-1 0,0-1 0,-1-1 0,1-1 0,26-8 0,-31 3-273,0 0 0,0-2 0,-1 0 0,17-15 0,-22 17-6553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24575,'17'1'0,"0"0"0,0 2 0,0 0 0,-1 1 0,1 1 0,-1 1 0,0 0 0,0 1 0,19 11 0,-26-13 0,7 1 0,0-1 0,1 0 0,-1-1 0,25 3 0,-3-1 0,-9 0 0,134 30 0,-98-22-500,117 10 1,-179-24 498,251 4-237,-32-3 42,-116 11 196,-53-6 0,54 1 0,-103-7 2,25 0 368,43 5 0,-65-4-317,0 0 0,-1 0 0,1 1 1,0 0-1,-1 0 0,0 0 1,0 1-1,0 0 0,0 0 0,0 1 1,0 0-1,8 7 0,-14-11-94,1 1 0,0 0-1,0 0 1,-1 0-1,1 0 1,-1 0 0,1 0-1,-1 0 1,1 0 0,-1 0-1,1 0 1,-1 0-1,0 1 1,0-1 0,0 0-1,0 0 1,1 0 0,-2 0-1,1 0 1,0 1-1,0-1 1,0 0 0,0 0-1,-1 0 1,1 0 0,0 0-1,-1 0 1,1 0-1,-1 0 1,0 0 0,1 0-1,-2 1 1,-6 8-6785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24575,'44'2'0,"-1"3"0,72 16 0,9 2 0,-69-16 0,2 2 0,82 0 0,342-10 0,-437 5-1365,-28 2-5461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24575,'1'9'0,"1"-1"0,0 0 0,1 0 0,0 0 0,0 0 0,0 0 0,1 0 0,1-1 0,-1 0 0,8 9 0,12 24 0,-14-20 0,1 0 0,1 0 0,0-1 0,2-1 0,0 0 0,17 16 0,-8-7 0,-19-21 0,0-1 0,1 1 0,0-1 0,1 0 0,-1 0 0,7 4 0,36 24 0,-33-21 0,0-1 0,1-1 0,0 0 0,0-2 0,1 0 0,0 0 0,23 6 0,-13-6 0,-1 1 0,1 1 0,30 18 0,-30-15 0,0 0 0,53 15 0,94 31 0,-142-48 0,-1 1 0,34 18 0,-53-24 0,0 1 0,-1 0 0,-1 0 0,1 1 0,-1 0 0,0 1 0,-1 0 0,14 18 0,-19-20 0,-1 1 0,1 0 0,-1 0 0,-1 0 0,0 0 0,0 0 0,0 0 0,-1 1 0,0-1 0,-1 0 0,0 1 0,-1 11 0,0-7 0,-1 0 0,0 0 0,-1 0 0,0 0 0,-1 0 0,0-1 0,-7 15 0,-7-1 0,0 1 0,-1-2 0,-2-1 0,-44 42 0,5-6 0,43-44 0,0-1 0,-1 0 0,-31 18 0,-31 25 0,59-42 2,0-1-1,-1-1 1,0-1-1,-43 17 1,1 1-1375,50-24-5453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24575,'144'2'0,"156"-5"0,-253-3 15,0-1 0,56-18 0,2 0-738,230-26 594,-318 49 122,255-23 7,-179 17-25,140 6 0,-120 4-1155,-89-2-4967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24575,'107'-2'0,"115"4"0,-68 23 8,-105-16-54,0-1 1,51 1-1,455-10-601,-514-1 574,54-9 0,-55 5 94,59-2 0,-25 9-546,-52-1-6261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24575,'-23'0'0,"0"1"0,-28 5 0,43-5 0,0 1 0,0 0 0,0 1 0,0 0 0,0 0 0,1 1 0,-1 0 0,1 0 0,-10 8 0,-127 89 0,90-66 0,-78 66 0,122-93 0,1 1 0,1-1 0,0 1 0,0 1 0,0-1 0,1 1 0,1 1 0,0-1 0,0 1 0,-7 20 0,9-21 0,-1 0 0,0 0 0,0-1 0,-8 11 0,-9 16 0,17-25 0,0 1 0,1-1 0,1 1 0,0 0 0,0 0 0,2 0 0,-2 18 0,2 0 0,6 55 0,-4-79 0,0 0 0,0 0 0,1 0 0,-1 0 0,1 0 0,1-1 0,-1 1 0,1-1 0,0 1 0,0-1 0,0 0 0,1 0 0,0-1 0,0 1 0,0-1 0,1 1 0,-1-2 0,1 1 0,0 0 0,0-1 0,0 0 0,9 4 0,5 1 0,0-1 0,1-1 0,0-1 0,0 0 0,24 1 0,17 5 0,-35-6 0,1-1 0,36 1 0,-14-5 0,-19-1 0,0 1 0,30 4 0,-51-2 0,0-1 0,0 1 0,0 1 0,0 0 0,-1 0 0,1 1 0,-1 0 0,0 0 0,0 0 0,0 1 0,7 7 0,-13-10 0,0 1 0,-1 0 0,1 0 0,0 0 0,-1 1 0,0-1 0,1 0 0,-1 0 0,-1 1 0,1-1 0,0 1 0,-1-1 0,0 0 0,0 1 0,0-1 0,0 1 0,0-1 0,-1 1 0,1-1 0,-1 0 0,-2 7 0,-3 10 0,0 0 0,-11 21 0,-5 6 4,14-32-346,0 0 0,2 1-1,-9 26 1,13-34-6484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24575,'16'1'0,"0"1"0,-1 0 0,1 1 0,-1 0 0,0 2 0,0 0 0,0 0 0,17 10 0,24 8 0,-7-5 0,84 19 0,35-14 0,-47-11 0,-83-10 0,-1 2 0,63 14 0,-51-5 0,-29-10 0,-1 2 0,0 1 0,-1 0 0,1 1 0,19 11 0,-33-14 0,0-1 0,0 1 0,0 0 0,-1 0 0,1 0 0,-1 1 0,0-1 0,0 1 0,-1 0 0,1 0 0,-1 0 0,0 1 0,-1-1 0,1 1 0,-1 0 0,0 0 0,-1 0 0,1-1 0,-1 1 0,-1 1 0,1 5 0,9 92-99,4 97-410,-15-172 455,0 1-1,-2-1 0,-1 0 1,-2-1-1,-9 30 0,-6-2-1089,-55 104 0,18-45-64,1 3 1147,-5-3-1,-5-3 0,-94 120 1,122-180-216,18-23 365,-1 0 1,-1-2 0,-29 27 0,41-44 581,-17 15 640,0-1 0,-40 25 0,68-48-1312,-1-1 0,1 0 0,-1 1-1,0-1 1,1 1 0,-1-1 0,1 0-1,-1 1 1,0-1 0,1 0 0,-1 0-1,0 0 1,1 1 0,-1-1 0,0 0 0,0 0-1,1 0 1,-1 0 0,0 0 0,1 0-1,-1 0 1,0-1 0,1 1 0,-1 0-1,0 0 1,1 0 0,-1-1 0,0 1-1,1 0 1,-1-1 0,1 1 0,-1-1 0,0 1-1,1 0 1,-1-2 0,0 0 18,0 0 1,0 0 0,0 0 0,0 0-1,0 0 1,1 0 0,-1-1-1,1 1 1,0 0 0,0-1-1,0-1 1,0-7-388,0 1-1,1-1 1,5-19 0,0 12-6455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24575,'1112'0'-3631,"-1070"0"-929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24575,'530'0'0,"-506"-2"0,1-1 0,-1-1 0,0-1 0,27-9 0,-19 5 0,43-6 0,31-5-345,-1-4 0,120-44 0,-217 66 377,329-135 135,-243 103-696,-73 26-6297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24575,'13'1'0,"-1"1"0,1 0 0,0 1 0,-1 0 0,0 1 0,17 7 0,-16-6 0,1 0 0,-1-1 0,1 0 0,0-1 0,15 1 0,84 12 0,-49-6 0,-43-6 0,0 2 0,0 0 0,25 12 0,1 0 0,57 14 0,-53-17 0,0 1 0,92 46 0,-133-56 0,-1 0 0,0 1 0,-1 1 0,1 0 0,-1 0 0,-1 0 0,1 1 0,-1 0 0,-1 0 0,0 1 0,0 0 0,-1 0 0,0 0 0,-1 1 0,0 0 0,-1 0 0,0 0 0,1 12 0,-1-5 0,0 0 0,-2 0 0,0 1 0,-1-1 0,-1 0 0,-1 1 0,0-1 0,-1 0 0,-1 0 0,-11 28 0,6-28 0,-1 0 0,-1-1 0,-1 0 0,-1 0 0,0-1 0,-17 15 0,-4 7 0,-4 2-118,-1-1 1,-2-2-1,-58 40 0,-145 82-354,207-139 453,-1-2 0,-56 19 0,20-8-19,39-14-146,24-9 164,-1 0-1,1-1 1,-1-1 0,0 0-1,-1-1 1,1 0-1,-25 3 1,26-8-6786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24575,'1'-2'0,"-1"0"0,1-1 0,0 1 0,0 0 0,0 0 0,0 0 0,0 0 0,0 0 0,0 0 0,1 0 0,-1 0 0,1 1 0,-1-1 0,1 0 0,0 1 0,-1 0 0,1-1 0,4-1 0,41-23 0,-40 22 0,49-28 0,20-9 0,-72 38 0,1 2 0,-1-1 0,1 0 0,0 1 0,0 0 0,0 0 0,-1 1 0,1-1 0,0 1 0,0 0 0,0 0 0,0 1 0,0-1 0,0 1 0,-1 0 0,1 1 0,0-1 0,-1 1 0,1 0 0,-1 0 0,1 0 0,-1 1 0,0-1 0,0 1 0,0 0 0,0 0 0,-1 0 0,1 1 0,-1 0 0,0-1 0,0 1 0,0 0 0,0 0 0,-1 1 0,0-1 0,1 1 0,-2-1 0,1 1 0,0-1 0,-1 1 0,0 0 0,1 9 0,10 71-409,3 169 0,-31 52-766,13-282 1120,-11 92-2,-34 132 1,35-200 45,-85 374-379,88-315 756,8-72-84,-11 65 0,3-47 306,9-33 10,2-18-339,3-9-72,4-9-187,1 1 0,0 0 0,21-23 0,4-9 0,103-140-86,-4 6-1354,-69 86 1237,84-132 220,-105 145-146,-4-2 0,57-176 0,-91 244 127,76-180 2103,-77 185-2101,0-1 0,-1 1 0,0-1 0,2-21 0,-4 21 0,1-1 0,1 1 0,0 0 0,5-12 0,-3 88 0,-6 527 0,4-549 0,2-1 0,2 1 0,1-2 0,16 47 0,-20-74 0,1 1 0,0-1 0,1 0 0,1 0 0,0 0 0,1-1 0,0 0 0,1-1 0,0 0 0,1 0 0,0-1 0,0 0 0,16 11 0,-22-20-49,0 1 1,0-1-1,0 0 0,0 0 0,0 0 1,0 0-1,0-1 0,0 1 0,0-1 1,0 0-1,0-1 0,0 1 0,0-1 1,0 1-1,0-1 0,0-1 0,0 1 1,0 0-1,0-1 0,0 0 0,-1 0 1,1 0-1,-1 0 0,0 0 0,1-1 0,-1 0 1,3-3-1,6-6-6777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57 278 24575,'0'19'0,"1"17"0,-2 0 0,-2-1 0,-9 52 0,-14 63 0,19-111 0,3-1 0,1 1 0,2 0 0,7 74 0,-6-105 0,1 1 0,0-1 0,0 1 0,1-1 0,0 0 0,1 0 0,0 1 0,0-2 0,0 1 0,1 0 0,0-1 0,1 1 0,0-1 0,0-1 0,0 1 0,1-1 0,0 1 0,0-2 0,1 1 0,11 7 0,-1-1 0,0 0 0,1-2 0,0 0 0,1-1 0,0-1 0,0-1 0,1 0 0,0-1 0,28 3 0,20 1 0,-23-3 0,54 1 0,-83-8 0,0-1 0,0 0 0,0-1 0,0-1 0,-1 0 0,0-1 0,20-8 0,1-2 0,-1-1 0,0-2 0,-1-2 0,61-43 0,-84 52 0,0 0 0,0 0 0,-1-1 0,0-1 0,-1 1 0,0-2 0,-1 1 0,0-1 0,-1 0 0,7-19 0,-7 13 0,-1-1 0,-2 0 0,0-1 0,-1 1 0,-1-1 0,-1-39 0,0 37 0,-1-1 0,-1 1 0,-1 0 0,-2 0 0,0 0 0,-1 0 0,-2 0 0,0 1 0,-16-34 0,1 15 0,1 1 0,-1 2 0,-53-70 0,65 98 0,-2 0 0,1 1 0,-1 0 0,-1 1 0,-15-9 0,-15-9 0,20 12 0,-42-19 0,-1 0 0,48 25 0,1 0 0,-2 2 0,1 0 0,-1 1 0,1 1 0,-1 1 0,-34-2 0,49 5 0,-1 0 0,1 0 0,0 0 0,-1 0 0,1 1 0,0 0 0,-1 0 0,1 0 0,0 0 0,0 1 0,0-1 0,0 1 0,0 0 0,0 0 0,1 1 0,-1-1 0,1 1 0,-1 0 0,1 0 0,0 0 0,0 0 0,0 0 0,-2 5 0,0 1 0,1 0 0,0 0 0,0 0 0,1 0 0,0 1 0,1 0 0,0-1 0,0 1 0,0 15 0,3 141 0,1-105 0,-5 63 0,-12-64-1365,10-43-5461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24575,'0'-2'0,"0"1"0,0-1 0,0 1 0,0-1 0,0 1 0,0-1 0,1 1 0,-1 0 0,1-1 0,-1 1 0,1-1 0,-1 1 0,1 0 0,0-1 0,0 1 0,0 0 0,-1 0 0,1 0 0,0 0 0,1 0 0,-1 0 0,0 0 0,0 0 0,0 0 0,2-1 0,0 1 0,0 0 0,1 0 0,-1 0 0,0 1 0,1-1 0,-1 1 0,1 0 0,-1-1 0,0 2 0,7 0 0,8 2 0,1 1 0,-1 1 0,21 9 0,-34-12 0,27 8 0,1-2 0,0-1 0,0-2 0,0-1 0,1-2 0,61-3 0,-84 1 0,117 2-139,-54 0-78,123-11 1,30-36 216,164-27 0,-261 23-793,-110 45-6033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24575,'539'0'0,"-514"-1"0,1-1 0,-1-1 0,0-1 0,36-11 0,95-41 0,-69 26 0,26-11 0,-81 27-92,-19 9-121,1 0 1,-1-2 0,-1 0 0,1 0 0,21-17 0,-23 12-6614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0,-1 0 0,1 0 0,-1 0 0,1 0 0,-1 0 0,0 1 0,1-1 0,-1 0 0,0 1 0,0-1 0,0 1 0,0 0 0,0-1 0,0 1 0,0 0 0,0-1 0,-1 1 0,1 2 0,13 38 0,13 97 0,-20-90 0,-2-1 0,-2 1 0,-7 81 0,2-22 0,4 18 0,-5 134 0,3-258-105,-1 1 0,1 0 0,-1 0 0,1-1 0,-1 1 0,0-1 0,0 1 0,0-1 0,0 1 0,-1-1 0,1 1 0,-3 2 0,-7 5-6721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24575,'4'0'0,"2"4"0,-5 2 0,-6-1 0,-8-1 0,0-1-8191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24575,'114'2'0,"126"-5"0,-143-8 0,-43 4 0,58 0 0,189-7-836,-176 5 836,-83 8 0,0-2 0,-1-2 0,79-20 0,-59 13 612,-50 11-775,-1 0 0,1-1 0,-1 0 0,0-1 0,0 0 0,14-7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24575,'-1'16'0,"0"-1"0,-1 1 0,-6 18 0,-4 36 0,-1 21 0,8-65 0,1 1 0,-1 31 0,3 33 0,6 145 0,-4-232 0,0-1 0,1 1 0,0 0 0,0-1 0,0 1 0,0-1 0,0 1 0,1-1 0,0 0 0,-1 0 0,1 0 0,0 0 0,1 0 0,-1 0 0,0 0 0,1 0 0,0-1 0,0 0 0,-1 1 0,1-1 0,0 0 0,1 0 0,-1-1 0,0 1 0,1-1 0,-1 1 0,1-1 0,-1 0 0,1 0 0,-1-1 0,1 1 0,4-1 0,4 1 0,0-1 0,0 0 0,0-1 0,0 0 0,0-1 0,0-1 0,0 0 0,20-8 0,-23 6 0,-1-1 0,1 0 0,-1 0 0,-1-1 0,1 0 0,-1-1 0,0 0 0,11-16 0,8-9 0,8-1 0,-27 28 0,0 0 0,0-1 0,-1 0 0,0 0 0,0 0 0,-1-1 0,0 0 0,0 0 0,4-10 0,-6 9 0,13-29 0,-15 37 0,0-1 0,0 0 0,0 1 0,0-1 0,0 1 0,0 0 0,0-1 0,0 1 0,0 0 0,1-1 0,-1 1 0,1 0 0,-1 0 0,1 0 0,-1 0 0,1 1 0,2-2 0,-3 2 0,0 0 0,-1 0 0,1 1 0,0-1 0,0 0 0,-1 0 0,1 1 0,0-1 0,0 0 0,-1 1 0,1-1 0,-1 1 0,1-1 0,0 1 0,-1 0 0,1-1 0,-1 1 0,1-1 0,-1 1 0,1 0 0,-1-1 0,0 1 0,1 0 0,-1 0 0,0-1 0,1 1 0,-1 0 0,0 0 0,0-1 0,0 1 0,0 0 0,0 1 0,4 30 0,-4-29 0,4 97 0,-10 110 0,-2-148 0,4-46 0,2-1 0,0 1 0,1-1 0,1 1 0,3 29 0,6-4-238,2 0-1,2-1 1,2 0 0,33 64-1,-34-75 206,17 50 33,-23-56 0,1 1 0,2-2 0,16 29 0,78 144 723,-48-81-405,-12-41-244,-27-45-19,20 40 0,-23-41-55,-24-45 0,-14-36-1365,14 38-5461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24575,'114'-2'0,"126"4"0,-230-1 0,0 0 0,-1 1 0,1 0 0,-1 0 0,1 1 0,-1 0 0,0 0 0,0 1 0,0 1 0,0-1 0,8 7 0,-12-6 0,0-1 0,-1 1 0,1-1 0,-1 1 0,0 0 0,-1 1 0,1-1 0,-1 1 0,0-1 0,0 1 0,-1 0 0,0 0 0,0 0 0,0 1 0,-1-1 0,1 0 0,-1 12 0,3 52 0,-9 112 0,2-160 0,-2-1 0,0 0 0,-1 1 0,-1-2 0,0 1 0,-2-1 0,-1-1 0,-16 27 0,-55 97 0,-116 155 0,100-151 0,53-94 0,58-72 0,0 0 0,1 1 0,0 0 0,30-25 0,38-43 0,51-65-198,-82 96 67,-3-1 0,51-79 0,23-62 131,-48 77 0,38-69 0,-101 166 28,-3 9 52,0-1 1,-1-1-1,-1 1 1,-1-1-1,0-1 1,6-33-1,-10 246-80,-6 102 0,-8-214 0,7-52 0,-3 54 0,7-71 0,2 0 0,0 0 0,0 0 0,1-1 0,1 1 0,0 0 0,9 21 0,-10-31 0,1 0 0,0 1 0,0-1 0,0 0 0,1-1 0,0 1 0,0-1 0,0 1 0,0-1 0,0 0 0,1-1 0,0 1 0,0-1 0,0 0 0,0 0 0,1 0 0,-1-1 0,1 0 0,-1 0 0,1 0 0,11 1 0,-5-1-136,0-1-1,0-1 1,0 0-1,1-1 1,-1 0-1,0 0 1,-1-1-1,1-1 0,12-4 1,-7 2-6690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24575,'0'36'0,"1"-16"0,0 0 0,-2 0 0,0 0 0,-1 0 0,-1 0 0,-1 0 0,-1 0 0,-10 27 0,9-32 0,1 1 0,1 0 0,0 0 0,2 0 0,0 0 0,-1 32 0,3-23 0,-2-1 0,-7 30 0,-16 96 0,22-131 0,1-1 0,1 1 0,1 27 0,1-30 0,-1-1 0,0 1 0,-1-1 0,-1 1 0,-4 15 0,6-30-52,0 0-1,-1 0 1,1-1-1,0 1 1,-1 0-1,1 0 1,0 0-1,-1-1 1,1 1-1,-1 0 1,1-1-1,-1 1 1,1 0-1,-1-1 1,0 1-1,1-1 1,-1 1-1,0 0 1,1-1-1,-1 0 0,0 1 1,0-1-1,0 1 1,1-1-1,-2 0 1,-8 1-6774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24575,'138'2'0,"151"-5"0,-177-9 0,71-2 0,-155 13-231,-1-2 0,45-9 0,-59 10-441,5-1-6154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24575,'41'2'0,"55"10"0,-56-6 0,60 1 0,-52-7 0,0 2 0,59 10 0,-63-7-50,1-1 1,51-3-1,-51-2-85,1 3 1,48 7-1,-45-3 197,53 0 1,20 3-1461,-87-4-4967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0 24575,'-2'0'0,"-34"0"0,-45 6 0,67-4 0,0 1 0,0 0 0,1 1 0,0 1 0,0 0 0,-18 10 0,-44 23 0,43-23 0,0 1 0,-46 33 0,39-23 0,-48 25 0,51-32 0,2 2 0,-39 29 0,-10 11 0,50-39 0,-33 31 0,56-44 0,0 1 0,1 0 0,0 1 0,1-1 0,0 2 0,0-1 0,-6 15 0,9-17 0,1 1 0,0 0 0,0 0 0,1 0 0,-4 21 0,6-27 0,1-1 0,1 1 0,-1 0 0,0-1 0,1 1 0,0-1 0,0 1 0,0-1 0,0 0 0,0 1 0,1-1 0,-1 0 0,1 0 0,0 0 0,0 0 0,0 0 0,0 0 0,1 0 0,-1-1 0,1 1 0,4 2 0,5 5 0,1 0 0,1 0 0,0-2 0,0 1 0,1-2 0,0 0 0,0-1 0,0 0 0,1-1 0,24 4 0,-33-8 0,1 0 0,0 0 0,0-1 0,0 0 0,-1 0 0,1-1 0,0 0 0,0-1 0,-1 1 0,1-2 0,-1 1 0,1-1 0,-1 0 0,0 0 0,0-1 0,0 0 0,-1 0 0,1-1 0,-1 1 0,0-1 0,0-1 0,-1 1 0,8-11 0,45-66 0,-29 40 0,44-50 0,-40 56 0,-1-2 0,40-63 0,-36 54 0,-28 38 0,0 0 0,0-1 0,8-16 0,-12 20 0,4-11 0,0 0 0,1 0 0,1 1 0,1 1 0,0 0 0,1 0 0,0 1 0,1 1 0,18-15 0,-30 27 0,0 0 0,1 0 0,-1 0 0,0 0 0,1 1 0,-1-1 0,1 0 0,-1 1 0,1-1 0,-1 1 0,1-1 0,0 1 0,-1-1 0,1 1 0,-1 0 0,1 0 0,0 0 0,-1 0 0,1 0 0,0 1 0,-1-1 0,1 0 0,-1 1 0,1-1 0,0 1 0,-1-1 0,1 1 0,-1 0 0,0 0 0,1 0 0,-1 0 0,0 0 0,1 0 0,-1 0 0,0 0 0,0 0 0,0 0 0,0 1 0,0-1 0,0 0 0,0 1 0,-1-1 0,2 3 0,4 8 0,-1 1 0,-1 0 0,0 0 0,3 19 0,-1-9 0,17 76 0,18 164 0,-30-189 0,-5-40 0,2 63 0,-5-53 0,8 54 0,-1-27 0,-1 5 0,0-5 0,0 72 0,-26 173 0,15-303 0,-2 28 0,-3-1 0,-14 53 0,17-81 0,-1 1 0,0-1 0,-1-1 0,0 1 0,0-1 0,-1 0 0,-1 0 0,0-1 0,0 0 0,-1 0 0,-15 11 0,-6 5 0,-2-2 0,0-1 0,-1-2 0,-2-1 0,0-2 0,-68 26 0,74-36 0,0-1 0,-1-1 0,0-1 0,0-2 0,-56-1 0,63-2 0,11 1 0,0-1 0,0-1 0,0 0 0,-16-4 0,25 5 0,0-1 0,1 0 0,-1 0 0,0 0 0,1 0 0,-1-1 0,1 1 0,-1-1 0,1 1 0,0-1 0,0 0 0,0 0 0,0 0 0,0 0 0,0 0 0,0 0 0,1-1 0,-1 1 0,1-1 0,-1 1 0,1-1 0,0 1 0,-1-6 0,-6-24-341,1-1 0,1 1-1,-1-44 1,7 55-6485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1 0,0-1 0,0 1 0,0 0 0,0 0 0,0 0 0,0 0 0,-1 0 0,1 0 0,0 0 0,-1 0 0,1 1 0,-1-1 0,1 1 0,-1-1 0,0 1 0,0 0 0,1-1 0,-1 1 0,0 0 0,0 0 0,-1 0 0,1 0 0,0 0 0,0 3 0,10 55 0,-9 293 0,-4-174 0,3-140 0,0-27 0,0-1 0,0 1 0,-2 0 0,1 0 0,-2 0 0,1 0 0,-5 12 0,6-23-68,-1 0 0,1 1-1,-1-1 1,1 0 0,-1 0 0,0 0-1,0 1 1,0-1 0,0 0 0,1 0-1,-1 0 1,-1 0 0,1-1 0,0 1-1,0 0 1,0 0 0,0-1-1,-1 1 1,-1 0 0,-7 0-6758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24575,'-1'15'0,"-1"0"0,-1 0 0,0 0 0,-2 0 0,-5 14 0,-4 16 0,-6 27-105,9-35-25,1-1-1,2 2 1,1-1-1,-1 51 1,-6 65 130,5-77 0,8-71 0,-23 384-857,23-315 931,0-15 223,3-1-1,10 67 0,-8-106-236,0 1-1,1-1 0,1 0 0,1 0 0,1 0 0,0-1 1,1-1-1,1 1 0,1-1 0,16 18 0,-18-22-59,2-1 0,-1-1 0,2 0 0,-1 0 0,2-1 0,-1 0 0,1-1 0,1-1 0,-1 0 0,1-1 0,1 0 0,-1-2 0,1 1 0,0-2 0,1 0 0,-1 0 0,1-2 0,-1 0 0,23 0 0,184-3-1365,-197 1-5461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101 167 24575,'2'1'0,"1"-1"0,-1 0 0,1 1 0,-1 0 0,0 0 0,0-1 0,1 1 0,-1 0 0,0 1 0,0-1 0,0 0 0,0 1 0,0-1 0,0 1 0,-1-1 0,1 1 0,0 0 0,-1 0 0,0 0 0,1 0 0,-1 0 0,0 0 0,0 0 0,0 0 0,0 1 0,0-1 0,0 0 0,-1 1 0,1-1 0,-1 0 0,0 1 0,0 2 0,3 14 0,-2 0 0,0 0 0,-3 22 0,1-19 0,1 8 0,0 21 0,-2-1 0,-3 1 0,-13 66 0,-18 75 0,25-119 0,-27 95 0,27-131 0,1 0 0,3 0 0,1 0 0,1 1 0,1 40 0,6-85 0,0 1 0,0-1 0,0 0 0,1 0 0,0 1 0,0-1 0,1 1 0,0 0 0,4-6 0,51-62 0,160-168-688,-1-1 688,79-146 0,-278 358 162,-1-1 0,19-44 0,0-4 40,-33 71-202,0 0 0,-1 0 0,0-1 0,-1 1 0,0-1 0,0 0 0,-1 0 0,0-14 0,-23 222 0,16-136 0,2 1 0,6 92 0,1-38 0,-4-66 0,0-17 0,0-1 0,2 1 0,2-1 0,1 0 0,2 1 0,17 57 0,-20-81 0,-1-4 0,1 1 0,-1-1 0,1 0 0,0 1 0,1-1 0,-1 0 0,9 9 0,-11-14 0,1 0 0,0 0 0,0 1 0,0-1 0,0-1 0,0 1 0,0 0 0,0 0 0,0-1 0,0 1 0,0-1 0,0 0 0,0 1 0,0-1 0,0 0 0,1 0 0,-1-1 0,0 1 0,0 0 0,0-1 0,0 1 0,0-1 0,0 1 0,0-1 0,0 0 0,0 0 0,0 0 0,0 0 0,-1-1 0,4-1 0,15-11-1365,-1-1-5461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24575,'-1'9'0,"0"0"0,-1 0 0,0-1 0,-1 1 0,1-1 0,-2 0 0,-7 15 0,-9 25 0,-23 63 0,30-80 0,-72 191 0,30-116 0,41-63 0,1 1 0,3 1 0,1 0 0,2 0 0,3 1 0,1 0 0,4 47 0,-2-87 0,1 0 0,0 0 0,0 0 0,1 0 0,-1 0 0,1 0 0,1 0 0,-1-1 0,1 1 0,0 0 0,0-1 0,1 1 0,0-1 0,0 0 0,0 0 0,0 0 0,1 0 0,0-1 0,0 1 0,0-1 0,0 0 0,1 0 0,0-1 0,0 1 0,0-1 0,0 0 0,9 4 0,1-1 0,-1 1 0,1-2 0,0 0 0,1-1 0,-1-1 0,1 0 0,22 1 0,0-3 0,74-7 0,-95 2 0,0-1 0,-1 0 0,1-1 0,-1-1 0,0-1 0,-1 0 0,19-13 0,-7 5 0,-20 12 0,0 0 0,-1-1 0,1 0 0,-1 0 0,0 0 0,0-1 0,-1 0 0,1 0 0,-1 0 0,-1-1 0,1 1 0,-1-1 0,0 0 0,-1-1 0,5-11 0,-4 1 0,0 0 0,-1 0 0,-1 0 0,-1 0 0,-1-33 0,-1-12 0,2 27 0,-2 0 0,-2-1 0,-11-53 0,11 73 0,-2 2 0,0-1 0,0 1 0,-2-1 0,0 1 0,-10-16 0,13 26 0,0 0 0,0 0 0,0 0 0,0 0 0,-1 1 0,0 0 0,0 0 0,0 0 0,0 1 0,-1 0 0,0 0 0,1 0 0,-1 1 0,0-1 0,0 1 0,0 1 0,-1-1 0,1 1 0,-7 0 0,-11-2 0,1 1 0,0 2 0,-1 0 0,1 1 0,0 2 0,-1 0 0,1 2 0,-42 13 0,35-6-455,0-1 0,-45 8 0,48-14-6371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24575,'-1'15'0,"-1"0"0,0 0 0,0 0 0,-2-1 0,0 1 0,-9 22 0,0 1 0,8-21 0,1-1 0,1 0 0,1 1 0,0 0 0,2 0 0,-1-1 0,4 23 0,-2-27 0,1-1 0,0 1 0,1-1 0,0 1 0,0-1 0,1 0 0,1 0 0,0-1 0,1 1 0,-1-1 0,11 12 0,-5-13 0,2-1 0,-1 0 0,1 0 0,0-1 0,1-1 0,-1 0 0,1-1 0,21 5 0,-6-5 0,0 0 0,0-2 0,0-1 0,1-2 0,41-3 0,11 0 0,-72 3 0,0 0 0,0 1 0,-1 0 0,1 0 0,0 1 0,-1 1 0,1-1 0,-1 2 0,0-1 0,13 8 0,-18-8 0,1 0 0,-1 0 0,1 1 0,-1 0 0,0 0 0,-1 0 0,1 0 0,-1 0 0,0 1 0,0 0 0,0 0 0,0-1 0,-1 2 0,0-1 0,0 0 0,0 0 0,-1 1 0,1-1 0,0 12 0,-1-4 0,0 1 0,0 0 0,-3 23 0,1-33 0,0 1 0,1-1 0,-2 0 0,1 0 0,0 0 0,-1 0 0,0 0 0,0 0 0,0 0 0,0-1 0,0 1 0,-1-1 0,0 1 0,0-1 0,0 0 0,-3 3 0,-38 34 0,38-34 0,1 1 0,-2-1 0,1-1 0,-1 1 0,1-1 0,-1 0 0,-1-1 0,1 1 0,-1-1 0,0-1 0,1 0 0,-17 5 0,-157 42-1365,163-47-5461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31 200 24575,'3'2'0,"0"0"0,0 1 0,0-1 0,0 1 0,-1-1 0,1 1 0,-1 0 0,0 0 0,0 0 0,0 0 0,0 0 0,0 1 0,-1-1 0,3 7 0,-1-3 0,4 8 0,-1-1 0,0 1 0,-2 0 0,0 0 0,0 1 0,-1-1 0,1 29 0,6 44 0,-3-39 0,0 51 0,-9-60 0,-12 69 0,1-21 0,2-23 0,7-44 0,0 0 0,0 24 0,3-32 0,0 1 0,-1-1 0,0 1 0,-1-1 0,0 0 0,-1 0 0,-7 16 0,11-29 0,0 1 0,0-1 0,0 0 0,0 1 0,-1-1 0,1 0 0,0 1 0,0-1 0,0 0 0,0 0 0,0 1 0,0-1 0,0 0 0,-1 0 0,1 1 0,0-1 0,0 0 0,0 0 0,0 1 0,-1-1 0,1 0 0,0 0 0,0 0 0,-1 1 0,1-1 0,0 0 0,0 0 0,-1 0 0,1 0 0,0 0 0,-1 0 0,1 0 0,0 1 0,-1-1 0,1 0 0,0 0 0,0 0 0,-1 0 0,1 0 0,0 0 0,-1 0 0,1-1 0,0 1 0,-1 0 0,1 0 0,0 0 0,0 0 0,-1 0 0,1 0 0,0 0 0,0-1 0,-1 1 0,-6-22 0,2-28 0,5-22 0,1 39 0,-1 0 0,-2 1 0,-1-1 0,-7-34 0,3 31 0,3-1 0,1 0 0,1 0 0,5-49 0,-1 1 0,0 55 0,1 1 0,9-37 0,-3 16 0,16-75 0,-20 108 0,0 0 0,1 0 0,1 1 0,0 0 0,1 0 0,1 1 0,20-27 0,-27 39 0,0 0 0,0 0 0,0 0 0,1 1 0,-1-1 0,1 1 0,-1 0 0,1 0 0,0 0 0,0 0 0,0 0 0,0 1 0,0-1 0,1 1 0,-1 0 0,0 0 0,1 0 0,-1 0 0,0 1 0,1-1 0,-1 1 0,1 0 0,-1 0 0,1 0 0,-1 1 0,1-1 0,-1 1 0,1 0 0,-1-1 0,0 2 0,1-1 0,-1 0 0,0 1 0,0-1 0,0 1 0,0 0 0,0 0 0,-1 0 0,1 0 0,0 1 0,-1-1 0,0 1 0,1 0 0,-1-1 0,0 1 0,0 0 0,-1 0 0,3 6 0,38 70 0,101 212 0,-125-242 0,-10-27 0,0 1 0,1-1 0,1-1 0,2 0 0,0 0 0,21 27 0,-18-29 0,-1 1 0,21 39 0,-7-10 0,15 3 0,-34-43 0,0 1 0,-1 0 0,0 1 0,7 11 0,-11-14 0,1 0 0,-1 0 0,2-1 0,-1 1 0,1-1 0,0 0 0,1-1 0,-1 1 0,1-1 0,0-1 0,1 1 0,0-1 0,0-1 0,0 1 0,0-1 0,0-1 0,1 0 0,0 0 0,0 0 0,0-1 0,0 0 0,0-1 0,0 0 0,0-1 0,15 0 0,-12-1 0,0 0 0,0 0 0,-1-1 0,1 0 0,-1-1 0,1-1 0,-1 0 0,0 0 0,0-1 0,-1 0 0,1-1 0,-1 0 0,0-1 0,-1 0 0,0 0 0,0-1 0,0-1 0,-1 1 0,-1-1 0,1-1 0,6-10 0,-10 13 0,4-4 0,-2 1 0,1-2 0,-2 1 0,1-1 0,-2 1 0,5-17 0,18-121 0,-16 79 0,-6 46 0,-1-1 0,1-33 0,-3-48 0,-6-165 0,3 266-62,1 0 0,-1 0 0,0 0 0,0 1 0,-1-1 0,1 0 0,-1 1 0,0-1 0,0 1 0,-1 0 0,1 0 0,-1 0-1,0 0 1,0 0 0,0 0 0,0 1 0,-1-1 0,0 1 0,0 0 0,0 0 0,-5-3 0,-7 0-6764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3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24575,'0'2'0,"0"-1"0,1 1 0,-1 0 0,1 0 0,-1-1 0,1 1 0,0 0 0,-1-1 0,1 1 0,0-1 0,0 1 0,0-1 0,1 1 0,-1-1 0,0 0 0,0 0 0,1 1 0,-1-1 0,1 0 0,2 1 0,43 21 0,-12-6 0,9 17 0,-2 1 0,-1 2 0,-2 2 0,-1 2 0,-3 1 0,35 53 0,-50-60 0,-1 0 0,-2 1 0,-1 1 0,13 48 0,-7-8 0,12 91 0,-28-115-154,-2 89 0,-4-84 17,8 64 0,43 110 137,-35-167 0,24 75 0,-18-62-409,-2 0 0,13 125 0,35 195 409,-56-305-777,-3 0-1,-5 1 1,-9 96-1,2-30 168,3-117 641,2-3 104,-3 1 0,-1-1-1,-1 0 1,-3 1 0,-17 65 0,15-83 503,-1 0 0,-1-1 0,-1 0 0,0-1 0,-20 27 0,22-36-552,-1-1 0,0 0 0,0 0 0,-1-1 0,-1 0 1,0-1-1,0-1 0,-1 0 0,-25 12 0,27-14-86,7-4 0,0 0 0,-1 0 0,1 0 0,0-1 0,-1 1 0,1-1 0,-10 1 0,13-2 0,0-1 0,0 1 0,0 0 0,-1-1 0,1 1 0,0-1 0,0 1 0,0-1 0,0 0 0,0 1 0,0-1 0,0 0 0,0 0 0,0 0 0,0 0 0,0 0 0,0 0 0,1 0 0,-1 0 0,0 0 0,1 0 0,-1 0 0,1 0 0,-1 0 0,1-1 0,-1 1 0,1 0 0,0 0 0,0-1 0,0 1 0,-1 0 0,1 0 0,1-1 0,-1 0 0,-1-18 0,0 1 0,2 0 0,0 0 0,2 0 0,0 0 0,0 0 0,2 0 0,1 1 0,12-30 0,-3 18 0,-1 0 0,0 2 0,2 0 0,1 1 0,41-50 0,43-47 0,-93 114-341,0 0 0,-1 0-1,10-19 1,-9 15-6485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24575,'1'2'0,"-1"1"0,0-1 0,1 0 0,0 1 0,-1-1 0,1 0 0,0 0 0,0 1 0,1-1 0,-1 0 0,0 0 0,1 0 0,-1 0 0,1-1 0,-1 1 0,1 0 0,0-1 0,0 1 0,0-1 0,0 1 0,0-1 0,0 0 0,0 0 0,0 0 0,1 0 0,-1 0 0,0-1 0,1 1 0,-1-1 0,0 1 0,1-1 0,2 0 0,14 2 0,0 0 0,0-2 0,22-1 0,-19 0 0,683-1-1898,-665 0 1700,0-2 0,67-15 1,-62 9-51,75-6 1,-13 7 247,190-43 0,-196 23-80,-80 24-5045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24575,'172'2'-4,"190"-5"-604,-299-4-31,122-32 0,-59 10 558,129-32-1041,-115 26-296,-39 10 513,333-73 451,-223 44 1999,-120 29 1557,-71 18-4042,-4-1-5088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24575,'98'1'0,"106"-3"0,-136-10 0,-50 7 0,1 2 0,27-3 0,28-5 133,-20 0-1631,-34 10-5328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24575,'1'-11'0,"1"-1"0,0 1 0,0-1 0,1 1 0,1 0 0,0 0 0,0 0 0,1 0 0,0 1 0,1 0 0,0 0 0,1 1 0,0-1 0,0 1 0,1 1 0,0-1 0,1 2 0,0-1 0,13-8 0,-18 13 0,-1 1 0,1-1 0,0 1 0,0 0 0,0 1 0,0-1 0,0 1 0,0-1 0,0 1 0,0 1 0,1-1 0,-1 0 0,0 1 0,0 0 0,1 0 0,-1 0 0,0 1 0,1-1 0,5 3 0,-7-2 0,0 1 0,0-1 0,-1 1 0,1-1 0,0 1 0,-1 0 0,1 0 0,-1 1 0,1-1 0,-1 0 0,0 1 0,0-1 0,0 1 0,-1 0 0,1 0 0,-1-1 0,1 1 0,-1 0 0,0 0 0,0 1 0,0-1 0,-1 0 0,1 0 0,-1 0 0,1 6 0,-2 215 0,-2-91 0,3-115 0,-2-1 0,0 0 0,-1 1 0,0-1 0,-1 0 0,-1-1 0,-1 1 0,-1-1 0,0 0 0,-1 0 0,0-1 0,-1 0 0,-1-1 0,-12 14 0,-7 17 0,26-37 0,-1-1 0,-1 0 0,1 0 0,-1 0 0,0-1 0,-11 11 0,2 4 0,14-15 0,8-13 0,0-6 0,-1 0 0,1 0 0,-2 0 0,0-1 0,-1 0 0,5-21 0,14-31 0,36-57 0,-36 80 0,-3-1 0,-1-1 0,-3 0 0,16-60 0,-24 71 0,2 0 0,24-51 0,-23 55 0,20-53 0,-32 151 0,2-23 0,-5 43 0,6 131 0,1-199 0,1-1 0,0 0 0,2 0 0,0 0 0,2-1 0,0 0 0,0 0 0,2-1 0,0-1 0,19 21 0,-18-25 0,1-1 0,0-1 0,1 0 0,0-1 0,0-1 0,1 0 0,0-1 0,1 0 0,-1-1 0,22 5 0,-4-6 0,1-1 0,-1-1 0,0-2 0,1-1 0,42-6 0,-66 4 0,1-1 0,-1 1 0,0-2 0,0 1 0,0-1 0,0-1 0,-1 0 0,16-11 0,69-57 0,-78 60 0,-10 7 0,0-1 0,0 0 0,-1 1 0,0-2 0,0 1 0,-1 0 0,0-1 0,3-9 0,22-67 0,-25 67 0,0 0 0,-1 0 0,-1-1 0,-1 1 0,-1-1 0,0 0 0,-1 1 0,-1 0 0,0-1 0,-2 1 0,0 0 0,-1 0 0,-9-22 0,14 38 0,0 1 0,0 0 0,0-1 0,0 1 0,0 0 0,0 0 0,0-1 0,0 1 0,-1 0 0,1-1 0,0 1 0,0 0 0,0-1 0,0 1 0,-1 0 0,1 0 0,0-1 0,0 1 0,0 0 0,-1 0 0,1 0 0,0-1 0,0 1 0,-1 0 0,1 0 0,0 0 0,-1 0 0,1 0 0,0-1 0,-1 1 0,1 0 0,0 0 0,0 0 0,-1 0 0,1 0 0,0 0 0,-1 0 0,1 0 0,0 0 0,-1 0 0,1 0 0,0 0 0,-1 0 0,1 1 0,0-1 0,-1 0 0,1 0 0,0 0 0,0 0 0,-1 1 0,-7 21 0,3 28 0,5-5 0,1-26 0,-1-1 0,0 1 0,-2-1 0,0 0 0,-1 1 0,-1-1 0,-8 24 0,5-22 0,0 1 0,2-1 0,1 1 0,0 0 0,-1 35 0,7 112 0,1-63 0,17 147 0,-20-249 0,3 23 0,1 0 0,11 35 0,-12-51 0,1 0 0,0 0 0,0-1 0,1 1 0,0-1 0,1 0 0,0-1 0,14 15 0,-22-32-113,-7-29-513,-4-64 0,13 80-6200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24575,'-8'1'0,"0"1"0,0 1 0,0 0 0,0 0 0,-8 5 0,1-1 0,-6-1 0,-1 0 0,0-1 0,0-2 0,-1 0 0,1-1 0,-1-1 0,1-1 0,-45-6 0,44 4 0,22 2 0,1 0 0,0 0 0,0 0 0,-1 0 0,1 0 0,0 0 0,0 0 0,0 0 0,-1 0 0,1 0 0,0 0 0,0 1 0,0-1 0,-1 0 0,1 0 0,0 0 0,0 0 0,0 0 0,0 1 0,-1-1 0,1 0 0,0 0 0,0 0 0,0 1 0,0-1 0,0 0 0,0 0 0,0 0 0,0 1 0,0-1 0,0 0 0,-1 0 0,1 1 0,0-1 0,0 0 0,0 0 0,0 0 0,1 1 0,-1-1 0,0 0 0,0 1 0,4 16 0,11 21 0,-13-33 0,6 15 0,-2 0 0,-1 1 0,3 21 0,1 5 0,-2-3 0,-2 0 0,-2 0 0,-6 89 0,0-30 0,3-81 0,1 11 0,-2 0 0,-1-1 0,-12 59 0,-80 253 0,72-281 0,-30 63 0,32-74 0,16-39 0,-1-1 0,0 0 0,0 0 0,-1 0 0,-12 16 0,6-8 0,12-20 0,0 0 0,0 0 0,0 1 0,0-1 0,0 0 0,0 0 0,0 0 0,0 0 0,0 0 0,0 1 0,0-1 0,0 0 0,-1 0 0,2 0 0,-1 0 0,0 1 0,0-1 0,0 0 0,0 0 0,0 0 0,0 0 0,0 0 0,0 1 0,0-1 0,0 0 0,0 0 0,0 0 0,0 0 0,0 0 0,0 1 0,1-1 0,-1 0 0,0 0 0,0 0 0,0 0 0,0 0 0,0 0 0,0 0 0,1 0 0,-1 0 0,0 1 0,0-1 0,0 0 0,0 0 0,0 0 0,1 0 0,-1 0 0,0 0 0,0 0 0,0 0 0,0 0 0,1 0 0,1-1 0,1 0 0,0 0 0,-1-1 0,1 1 0,-1-1 0,0 1 0,1-1 0,-1 0 0,0 0 0,0 0 0,3-3 0,18-22 0,1 1 0,2 2 0,0 0 0,54-35 0,-25 32 0,16-9 0,-40 19 0,-1 2 0,2 1 0,0 1 0,60-15 0,14-5 0,-67 21 0,0 2 0,1 2 0,0 2 0,51-2 0,-65 6 0,24-8 0,-45 8 0,0 0 0,0 1 0,0-1 0,1 1 0,-1 0 0,0 1 0,1-1 0,-1 1 0,0 0 0,1 1 0,-1-1 0,0 1 0,1 0 0,-1 0 0,0 1 0,0-1 0,0 1 0,7 4 0,3 4-119,-5-3-89,1 0 0,-1-1 1,1 0-1,0-1 1,21 7-1,-14-8-6618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24575,'1'-4'0,"-1"-1"0,1 1 0,0-1 0,0 1 0,1 0 0,-1 0 0,1-1 0,0 1 0,0 0 0,0 1 0,0-1 0,1 0 0,0 0 0,0 1 0,0 0 0,0 0 0,0-1 0,1 2 0,-1-1 0,1 0 0,0 1 0,6-4 0,10-4 0,1 1 0,0 0 0,28-6 0,-28 8 0,42-15 0,-30 10 0,0 1 0,49-9 0,-50 13 0,-1-1 0,46-18 0,10-4 0,-54 20-33,38-7-1299,-52 15-5494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24575,'1824'0'-1628,"-1620"13"1731,-21 0-1300,-138-12-4272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6 24575,'-64'-3'-3279,"42"1"3826,1 1-1,-1 1 1,0 1-1,1 1 1,-33 6-1,17 7-546,1 1 0,1 2 0,1 1 0,-50 38 0,41-29 0,-121 91 0,139-98 0,1 0 0,1 2 0,1 0 0,1 2 0,1 0 0,2 2 0,-20 35 0,24-37 0,3 0 0,0 1 0,1 0 0,1 0 0,2 1 0,1 1 0,1-1 0,1 1 0,1-1 0,2 35 0,0-51 0,2-1 0,-1 1 0,2-1 0,-1 1 0,1-1 0,6 17 0,-6-23 0,0 0 0,0 0 0,1 0 0,-1 0 0,1-1 0,0 1 0,0-1 0,0 0 0,0 0 0,0 0 0,1 0 0,-1 0 0,1-1 0,0 1 0,0-1 0,0 0 0,0 0 0,6 1 0,13 4 0,2 0 0,-1-2 0,0 0 0,1-2 0,0-1 0,0-1 0,0-1 0,28-4 0,-35 1-3,1-2 0,-1-1-1,0 0 1,0-1 0,29-16 0,-11 5-147,33-17-168,95-67 0,-6 3 109,-129 81 158,-2-2 0,0 0 0,-2-2 0,27-28 0,10-9-16,-38 35 380,-2-1 0,30-41 0,1-2 84,-31 38-397,-1-1 0,-1-1 0,29-65 0,-47 92 0,2 27 0,-2 15 0,-2 125 0,-3 90 0,-3-197-210,-14 56-1,-3 24-94,-17 59-760,4-28 226,-11 40 839,26-128 0,0-9 0,-4 0 0,-50 98 0,70-156 110,0-1-1,-1 0 1,-1 0-1,0 0 1,0-1 0,-1 0-1,0-1 1,0 1-1,-1-2 1,0 1 0,-1-1-1,0 0 1,0-1-1,0 0 1,-1-1 0,1 0-1,-1-1 1,0 0-1,-1-1 1,1 0-1,-1 0 1,1-2 0,-20 2-1,30-3-109,-13 1 0,1-1 0,-1 0 0,1-1 0,-1 0 0,1-1 0,0-1 0,0 0 0,0-1 0,0 0 0,0-1 0,-13-7 0,5-2 0,-1-1 0,-20-20 0,-11-8 0,46 36 0,1-1 0,0 1 0,0-1 0,1 0 0,-1 0 0,2-1 0,0 0 0,0 1 0,0-1 0,1-1 0,-3-11 0,-6-16 0,4 15-1365,2 3-5461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24575,'0'1033'0,"0"-1028"-109,0-1 13,0-1-1,-1 1 0,2 0 1,-1-1-1,0 1 0,1-1 1,0 1-1,0 0 1,0-1-1,0 1 0,0-1 1,3 4-1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24575,'2'7'0,"0"0"0,1 0 0,0 0 0,0-1 0,1 1 0,-1-1 0,8 8 0,-9-11 0,2 1 0,0 0 0,0 0 0,0-1 0,1 1 0,-1-1 0,1 0 0,0-1 0,0 1 0,0-1 0,0 0 0,0 0 0,1 0 0,-1-1 0,0 0 0,1 0 0,-1 0 0,1-1 0,6 0 0,16 1 0,0-2 0,31-4 0,-56 5 0,9-3 0,0-1 0,0 0 0,0-1 0,-1 0 0,0-1 0,0 0 0,0 0 0,-1-1 0,0-1 0,0 0 0,0 0 0,14-17 0,-14 8 0,-1-1 0,0 0 0,-1-1 0,-1 0 0,0 0 0,-2 0 0,7-40 0,-11 51 0,0 0 0,0 0 0,0 0 0,-1-1 0,-1 1 0,1 0 0,-1 0 0,-3-12 0,3 18 0,1 1 0,-1-1 0,1 1 0,-1 0 0,0-1 0,1 1 0,-1 0 0,0-1 0,0 1 0,0 0 0,0 0 0,0 0 0,-1 0 0,1 0 0,0 0 0,0 0 0,-1 0 0,1 1 0,-3-2 0,1 1 0,0 1 0,1 0 0,-1 0 0,0 0 0,1 0 0,-1 0 0,0 1 0,1-1 0,-1 1 0,0 0 0,1-1 0,-1 1 0,1 0 0,-1 1 0,-2 1 0,-66 43 0,55-34 0,0-1 0,-1 0 0,-21 10 0,30-17 0,0 0 0,1 0 0,0 1 0,0 0 0,0 1 0,1-1 0,0 1 0,0 1 0,0-1 0,1 1 0,0 0 0,0 0 0,0 0 0,1 1 0,-5 12 0,4-7 0,1 0 0,0 0 0,1 0 0,0 0 0,1 0 0,1 0 0,0 1 0,0-1 0,3 17 0,-2-24-47,0-1 0,1 1 0,0 0 0,0-1 0,1 1 0,0-1 0,0 0 0,0 1 0,0-1-1,1 0 1,0 0 0,0 0 0,0-1 0,1 1 0,-1-1 0,1 0 0,0 0 0,1 0 0,-1 0 0,0-1 0,1 0 0,0 0-1,0 0 1,0 0 0,0-1 0,0 0 0,1 0 0,10 2 0,2-1-6779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24575,'-1'19'-34,"-2"0"0,0 0 1,-1 0-1,-1-1 0,0 0 0,-2 0 0,0 0 0,-1-1 0,-1 0 0,0-1 1,-1 0-1,-20 24 0,-44 43 517,50-59-505,-36 49 1,16-15 21,27-37 0,1 1 0,-27 47 0,5 7 0,11-25 0,3 0 0,-27 82 0,34-71 0,3 0 0,3 1 0,3 1 0,-1 110 0,8-106 0,5 85 0,-2-136 0,0 0 0,2-1 0,0 1 0,0-1 0,2 0 0,13 29 0,-9-26 0,1-1 0,0 0 0,1-1 0,1 0 0,0-1 0,1-1 0,1 0 0,1-1 0,0 0 0,1-1 0,0-1 0,0-1 0,2 0 0,-1-2 0,1 0 0,1-1 0,37 11 0,7 4 89,-50-17-453,-1 0 1,1-1-1,25 5 1,-17-7-6463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24575,'0'-6'0,"1"1"0,0 0 0,0-1 0,0 1 0,0 0 0,1 0 0,0 0 0,0-1 0,0 2 0,0-1 0,1 0 0,3-4 0,44-47 0,-41 47 0,-2-1 0,1 1 0,-1-1 0,7-14 0,-10 16 0,0 0 0,1 1 0,0-1 0,1 1 0,0 0 0,0 0 0,0 1 0,1 0 0,11-9 0,14-3 0,0 2 0,45-15 0,-8 3 0,-67 27 0,-1 0 0,1 1 0,0-1 0,0 0 0,0 0 0,0 1 0,0 0 0,1-1 0,-1 1 0,0 0 0,0 0 0,0 0 0,0 0 0,0 0 0,0 0 0,0 1 0,0-1 0,0 1 0,0 0 0,0-1 0,0 1 0,0 0 0,2 1 0,-1 1 0,-1-1 0,0 0 0,1 1 0,-1 0 0,0-1 0,-1 1 0,1 0 0,0 0 0,-1 0 0,0 0 0,1 1 0,-1-1 0,0 4 0,3 11 0,-1 1 0,-1-1 0,-1 39 0,-2-55 0,1 64 0,-6 123 0,3-159 0,-1-1 0,-2 0 0,-1 0 0,-13 37 0,-73 201 0,72-189 0,3 2 0,-8 87 0,4-70 0,55-197 0,50-105 0,-10 83 0,-47 66 0,-10 24 0,-2 0 0,13-46 0,37-103 0,-29 81 0,-20 62 0,17-69 0,-2-12 0,-26 105 0,1 1 0,0-1 0,1 1 0,1 0 0,0 1 0,13-17 0,-19 28 0,-1 0 0,1 0 0,0 0 0,-1 0 0,1 0 0,0 0 0,0 0 0,0 1 0,0-1 0,0 0 0,0 1 0,0-1 0,0 1 0,0-1 0,0 1 0,0-1 0,1 1 0,-1 0 0,0 0 0,0-1 0,0 1 0,0 0 0,1 0 0,-1 0 0,0 0 0,0 1 0,0-1 0,0 0 0,1 0 0,-1 1 0,0-1 0,0 0 0,0 1 0,0-1 0,0 1 0,0 0 0,0-1 0,0 1 0,0 0 0,0 0 0,0-1 0,0 1 0,-1 0 0,2 1 0,5 7 0,-1-1 0,0 1 0,0 0 0,5 13 0,3 3 0,-7-12 0,0 1 0,0 0 0,-2 1 0,0 0 0,0-1 0,-1 2 0,-1-1 0,2 22 0,-2-13 0,2 1 0,8 26 0,64 249 0,-66-240 0,-8-36 0,2 0 0,0-1 0,10 25 0,1-7 0,23 42 0,-33-71 0,1-1 0,0 0 0,0 0 0,1-1 0,1 0 0,0-1 0,0 0 0,14 11 0,-17-16 0,1-1 0,-1 0 0,1 0 0,0-1 0,0 0 0,0 0 0,0 0 0,0-1 0,0 0 0,9 0 0,81-4 0,-45 1 0,-44 1 0,0 0 0,0-1 0,0 1 0,0-1 0,-1-1 0,1 1 0,-1-2 0,1 1 0,-1-1 0,0 0 0,0 0 0,-1-1 0,1 0 0,-1 0 0,9-9 0,-6 5 0,-1-1 0,1 0 0,-2-1 0,1 0 0,-2 0 0,1 0 0,-1-1 0,8-24 0,-8 18-1365,1 4-5461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24575,'19'53'0,"-12"1"0,-3 0 0,-6 103 0,-1-45 0,2-56 0,-1-34 0,1 0 0,1 1 0,1-1 0,1 0 0,1 0 0,1 0 0,1 0 0,14 36 0,-17-54 11,0 0 0,-1 0 0,1 0 0,-1 1 0,0-1 0,0 0-1,0 0 1,-1 1 0,1-1 0,-1 6 0,0-7-85,-1-1-1,1 1 1,-1-1 0,0 1 0,0-1-1,0 0 1,0 1 0,0-1 0,-1 0-1,1 0 1,-1 0 0,1 0 0,-1 0-1,0 0 1,0 0 0,0-1 0,0 1-1,0-1 1,-2 2 0,-9 5-6752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24575,'0'-1'0,"1"0"0,-1-1 0,1 1 0,-1 0 0,1 0 0,-1 0 0,1 0 0,0 0 0,0 0 0,-1 0 0,1 1 0,0-1 0,0 0 0,0 0 0,0 0 0,0 1 0,0-1 0,0 1 0,0-1 0,0 1 0,0-1 0,1 1 0,-1 0 0,0-1 0,0 1 0,0 0 0,3 0 0,37-5 0,-36 5 0,7-1 0,1 1 0,0 0 0,0 1 0,-1 1 0,19 4 0,-25-5 0,-1 1 0,1 0 0,-1 0 0,0 0 0,0 1 0,0 0 0,0 0 0,0 0 0,0 1 0,-1-1 0,0 1 0,1 0 0,-1 0 0,4 7 0,26 35 0,-24-33 0,1 0 0,-2 1 0,0 0 0,-1 1 0,0 0 0,9 27 0,16 50 0,-23-67 0,-1 0 0,0 0 0,-2 1 0,4 33 0,-1 19 0,-2-22 0,1 88 0,-9-127 0,-1 1 0,-1-1 0,-1 0 0,0 0 0,-1-1 0,0 1 0,-2-1 0,0 0 0,-13 24 0,9-19 0,1 1 0,0 0 0,2 0 0,1 1 0,0 0 0,2 0 0,-2 25 0,1-26 0,-1 0 0,-2-1 0,0 0 0,0 0 0,-2-1 0,-14 22 0,-8 18 0,-66 124 0,68-125 0,25-46 0,-1-1 0,0 1 0,-1-1 0,-15 20 0,21-31 0,1-1 0,-1 1 0,1-1 0,0 0 0,-1 1 0,1-1 0,-1 0 0,1 1 0,-1-1 0,1 0 0,-1 0 0,1 0 0,-1 1 0,1-1 0,-1 0 0,1 0 0,-1 0 0,1 0 0,-1 0 0,1 0 0,-1 0 0,1 0 0,-1 0 0,0 0 0,1 0 0,-1 0 0,1-1 0,-1 1 0,1 0 0,-1 0 0,1 0 0,-1-1 0,1 1 0,0 0 0,-1-1 0,1 1 0,-1 0 0,1-1 0,0 1 0,-1-1 0,1 1 0,0 0 0,-1-1 0,1 1 0,0-1 0,-1 1 0,1-1 0,0 1 0,0-1 0,0 1 0,0-1 0,0 1 0,-1-1 0,1 1 0,0-2 0,-12-40 0,10 32 0,-3-12-273,1-1 0,1 0 0,1 1 0,1-29 0,1 29-6553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24575,'150'1'0,"169"-3"0,-277-3 0,69-15 0,-72 11 0,0 2 0,43-2 0,-49 6-297,0-2 0,54-14-1,-40 8-752,-16 4-5199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24575,'-5'17'0,"4"-16"0,1-1 0,0 1 0,-1-1 0,1 1 0,-1 0 0,1-1 0,0 1 0,0 0 0,-1-1 0,1 1 0,0 0 0,0-1 0,0 1 0,0 0 0,0-1 0,0 1 0,0 0 0,0 0 0,0-1 0,0 1 0,0 0 0,0-1 0,1 1 0,-1 0 0,0-1 0,0 1 0,1 0 0,-1-1 0,0 1 0,1-1 0,-1 1 0,1-1 0,-1 1 0,1 0 0,-1-1 0,1 0 0,-1 1 0,1-1 0,-1 1 0,1-1 0,0 0 0,-1 1 0,1-1 0,0 0 0,-1 0 0,1 1 0,0-1 0,-1 0 0,1 0 0,0 0 0,0 0 0,16 4 0,1-1 0,-1-1 0,0 0 0,1-1 0,-1-1 0,25-3 0,6 1 0,-21 0 0,49-10 0,-15 2 0,0-1 0,72-21 0,-9 0 0,-88 23 0,40-17 0,-51 17 0,1 0 0,0 1 0,0 2 0,31-4 0,-40 7-65,-1 0 0,1-1 0,0 0 0,30-14 0,-24 9-975,-7 4-5786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4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257 24575,'-17'-14'0,"-1"0"0,0 2 0,-1 0 0,-1 1 0,-35-15 0,27 13 0,5 3 0,-1 2 0,-38-10 0,-22-6 0,6-3-434,-138-26 0,161 46 411,0 2 1,0 2 0,-68 6-1,15-1 35,105-2 10,0 0-1,0 0 1,0 0-1,0 0 1,0 0-1,0 1 1,0-1-1,0 1 1,0 0-1,0 0 1,0 0-1,1 0 1,-1 1-1,0-1 1,1 1-1,-1 0 1,1-1 0,-1 1-1,1 0 1,0 0-1,-3 4 1,2-1 17,1 0 0,0 0 1,0 1-1,0-1 1,1 0-1,0 1 0,0-1 1,0 1-1,1-1 0,0 1 1,0 6-1,0-5-39,0 0 0,0 0 0,1 0 0,-1 0 0,1 0 0,1-1 0,-1 1 0,1 0 0,1-1 0,-1 1 0,1-1 0,0 0 0,0 0 0,5 6 0,20 37-1365,-20-36-5461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24575,'4'0'0,"0"0"0,0 0 0,0 1 0,0-1 0,0 1 0,0 0 0,0 0 0,0 1 0,0-1 0,0 1 0,-1 0 0,1 0 0,-1 0 0,1 0 0,-1 1 0,0 0 0,0-1 0,0 1 0,0 0 0,0 0 0,-1 1 0,1-1 0,-1 1 0,0-1 0,0 1 0,0-1 0,-1 1 0,1 0 0,-1 0 0,0 0 0,2 8 0,0 12 0,0-1 0,-1 1 0,-2 0 0,-2 35 0,0-19 0,2-9 0,-2 0 0,-1-1 0,-8 39 0,2 7 0,9-63 0,-1-1 0,0 1 0,-1-1 0,0 1 0,-1-1 0,-9 23 0,6-99 0,4-2 0,0 40 0,1 0 0,2-1 0,1 1 0,6-34 0,-4 49 0,0 1 0,1 0 0,1 0 0,-1 1 0,2-1 0,-1 1 0,15-14 0,2-5 0,-10 8 0,1 2 0,1 0 0,1 1 0,1 0 0,0 1 0,1 1 0,23-15 0,-9 5 0,8-3 0,-34 25 0,4-3 0,1 2 0,0-1 0,0 1 0,17-3 0,-26 6 0,1 1 0,-1 0 0,1 0 0,-1-1 0,1 1 0,-1 1 0,1-1 0,-1 0 0,1 1 0,-1-1 0,1 1 0,-1 0 0,0 0 0,1 0 0,-1 0 0,0 0 0,0 0 0,0 1 0,0-1 0,0 1 0,0-1 0,0 1 0,0 0 0,0 0 0,-1 0 0,3 3 0,2 7 0,0 0 0,-1 1 0,-1 0 0,0 0 0,-1 0 0,0 0 0,-1 0 0,1 24 0,7 33 0,-3-20 0,-2 1 0,-2 0 0,-6 80 0,0-21 0,2-87 0,-1-1 0,-1 0 0,0 0 0,-11 32 0,21-106 0,1 20 0,2 0 0,2 1 0,27-55 0,-11 31 0,32-89 0,-15-38 0,-40 167 0,-2-1 0,1 0 0,-2 0 0,0 0 0,-1-28 0,-3 62 0,-1 1 0,-1-1 0,-1 0 0,0 0 0,-12 26 0,8-22 0,1 0 0,1 1 0,1 0 0,-6 44 0,0 37 0,6-69 0,-2 53 0,8-69 0,0 0 0,1 0 0,1 1 0,1-1 0,8 32 0,-9-46 0,-1 0 0,1-1 0,0 1 0,1-1 0,-1 0 0,1 0 0,0 0 0,0 0 0,0 0 0,0 0 0,1-1 0,0 0 0,-1 0 0,1 0 0,0 0 0,1 0 0,-1-1 0,0 0 0,1 1 0,-1-2 0,1 1 0,0-1 0,-1 1 0,1-1 0,0 0 0,0-1 0,8 1 0,-5 0 0,0-1 0,1 0 0,-1 0 0,0 0 0,0-1 0,0-1 0,1 1 0,-1-1 0,0-1 0,-1 1 0,1-1 0,0-1 0,-1 1 0,0-1 0,0-1 0,0 1 0,0-1 0,-1 0 0,1-1 0,-1 1 0,-1-1 0,10-12 0,19-30 12,-24 37-242,-1-1 1,-1 0-1,0 0 1,-1-1-1,7-15 1,-9 12-6597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24575,'-11'1'0,"1"0"0,0 1 0,1 0 0,-1 1 0,0-1 0,0 2 0,1-1 0,-14 8 0,-68 46 0,78-47 0,1 1 0,0 0 0,1 1 0,1 1 0,0-1 0,-15 27 0,17-25 0,1 0 0,1 0 0,1 1 0,0 0 0,1 0 0,0 0 0,1 1 0,1-1 0,1 1 0,0 0 0,1-1 0,0 1 0,1 0 0,6 27 0,-2-30 0,0-1 0,1 0 0,0-1 0,1 1 0,0-1 0,1-1 0,0 1 0,0-1 0,2 0 0,-1-1 0,1 0 0,0-1 0,1 0 0,0-1 0,0 0 0,13 7 0,-17-11 0,-1 1 0,0 0 0,0 1 0,0 0 0,8 8 0,-9-8 0,0-1 0,0 1 0,0-1 0,1 0 0,-1 0 0,1 0 0,7 2 0,12 4 0,1-2 0,0-1 0,45 6 0,34 10 0,-79-15 0,0-2 0,0-1 0,43 3 0,-62-8 0,1 0 0,0 0 0,-1 1 0,1 0 0,-1 1 0,1 0 0,-1 0 0,0 0 0,0 1 0,8 4 0,-12-5 0,0 1 0,0-1 0,0 1 0,0-1 0,-1 1 0,1 0 0,-1 0 0,1 1 0,-1-1 0,0 0 0,-1 1 0,1-1 0,-1 1 0,1-1 0,-1 1 0,0 0 0,0 0 0,-1 0 0,1-1 0,-1 1 0,0 5 0,1 3 0,-1 0 0,0 0 0,-1 0 0,0-1 0,-1 1 0,0 0 0,-1-1 0,0 1 0,-1-1 0,-1 0 0,1 0 0,-2-1 0,1 1 0,-1-1 0,-1-1 0,0 1 0,0-1 0,-1 0 0,-1 0 0,1-1 0,-19 13 0,-17 13 0,37-27 0,-1-1 0,0 0 0,0 0 0,0-1 0,-1 0 0,1 0 0,-11 3 0,-118 31-1365,121-34-5461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24575,'1020'0'-1365,"-992"0"-5461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 24575,'0'30'0,"1"-17"0,0 0 0,-1 1 0,-1-1 0,0 0 0,-1 0 0,0 0 0,-1 0 0,0 0 0,-1 0 0,-11 23 0,2-13 0,-22 33 0,22-40 0,-1 0 0,0-2 0,0 0 0,-2 0 0,0-1 0,0-1 0,-1-1 0,-1-1 0,-28 14 0,31-16 0,0 1 0,0 0 0,-20 19 0,-18 11 0,5-7 0,29-18 0,0-2 0,0 0 0,-35 15 0,-11 1-1365,48-21-5461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24575,'52'-20'0,"47"11"0,-72 8 0,0-2 0,30-5 0,-23 2-47,0 3-1,0 0 0,54 4 1,-37 0-1128,-29-1-5651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24575,'90'1'0,"98"-3"0,-39-22 0,-22 0-1365,-105 22-5461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0 24575,'-6'1'0,"0"1"0,1 0 0,-1 0 0,1 0 0,-1 0 0,1 1 0,0 0 0,0 0 0,0 1 0,0-1 0,1 1 0,-5 5 0,-28 18 0,24-20 0,1 1 0,0 0 0,0 1 0,0 1 0,1-1 0,1 2 0,0 0 0,0 0 0,1 0 0,1 1 0,-11 20 0,-20 42 0,29-57 0,0 1 0,1 0 0,1 0 0,1 1 0,0 0 0,-4 26 0,-2 19 0,7-37 0,2 0 0,-4 50 0,8-70 0,0 0 0,0 0 0,0 0 0,1 0 0,0 0 0,1 0 0,-1-1 0,5 13 0,-4-17 0,0 0 0,0 1 0,0-1 0,0 0 0,0 0 0,0 0 0,0 0 0,1 0 0,-1 0 0,1-1 0,-1 1 0,1-1 0,0 0 0,-1 0 0,1 0 0,0 0 0,0 0 0,0-1 0,0 1 0,0-1 0,0 0 0,6 0 0,5 1 0,0 0 0,0-2 0,0 0 0,1 0 0,-1-2 0,0 1 0,-1-2 0,1 0 0,-1 0 0,1-2 0,-1 1 0,-1-2 0,1 0 0,-1 0 0,0-1 0,-1 0 0,0-1 0,14-14 0,0 0 0,-21 21 0,-1 0 0,0-1 0,0 1 0,0-1 0,0 0 0,-1 0 0,1 0 0,-1 0 0,1-1 0,-1 1 0,0 0 0,-1-1 0,1 0 0,0 1 0,-1-1 0,0 0 0,1-4 0,-1 0 0,0 0 0,0 0 0,-1 0 0,1 0 0,-2 0 0,1 0 0,-1 1 0,-1-1 0,0 0 0,0 0 0,0 1 0,-1-1 0,0 1 0,0 0 0,-6-10 0,1 6 0,0 1 0,-1 0 0,0 0 0,-1 1 0,0 0 0,-1 0 0,1 1 0,-17-9 0,-92-63-1365,106 71-5461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24575,'4'0'0,"6"0"0,2 4 0,2 2 0,-1 0-8191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24575,'-2'7'0,"-1"0"0,1 0 0,-1 0 0,-1 0 0,1-1 0,-1 0 0,-6 8 0,7-10 0,-20 32 0,2 2 0,1 0 0,-19 53 0,34-79 0,2 2 0,-1-1 0,2 0 0,-1 1 0,2-1 0,0 1 0,1-1 0,0 1 0,2 14 0,-1-22 0,-1-1 0,1 1 0,1-1 0,-1 1 0,1-1 0,0 0 0,0 1 0,0-1 0,1 0 0,0 0 0,0-1 0,0 1 0,0-1 0,1 1 0,0-1 0,0 0 0,0 0 0,0-1 0,0 1 0,1-1 0,0 0 0,0 0 0,9 3 0,26 9 0,-21-7 0,-1-1 0,1-1 0,1-1 0,-1-1 0,1 0 0,24 0 0,30-6 0,-51 0 0,0 1 0,0 1 0,1 1 0,32 6 0,-52-6 0,0 1 0,0-1 0,-1 0 0,1 1 0,0 0 0,-1 0 0,1 0 0,-1 0 0,0 1 0,0-1 0,0 1 0,0 0 0,0 0 0,0 0 0,-1 0 0,1 0 0,-1 1 0,0-1 0,0 1 0,0-1 0,-1 1 0,1 0 0,-1 0 0,0-1 0,0 1 0,0 0 0,0 8 0,-1-9 0,0 1 0,0-1 0,0 1 0,-1-1 0,1 0 0,-1 1 0,0-1 0,0 0 0,0 1 0,-1-1 0,1 0 0,-1 0 0,0 0 0,1 0 0,-1 0 0,-1 0 0,1-1 0,0 1 0,-1-1 0,1 0 0,-1 1 0,0-1 0,0 0 0,1 0 0,-1-1 0,-1 1 0,1-1 0,0 1 0,0-1 0,0 0 0,-1 0 0,-5 0 0,-88 20 0,53-11 0,1-1 0,-75 4 0,87-10 13,1 0 0,-1 2 0,-36 12 0,-6 0-1430,54-14-5409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24575,'36'0'0,"0"1"0,0-1 0,1-3 0,55-10 0,-48 6 0,0 2 0,0 2 0,1 2 0,45 5 0,11-1 0,-87-4-119,-9 1 36,-1-1 0,1 1 0,-1 0 0,1 0 0,-1 1 0,1-1 0,-1 1 0,1 0 0,-1 0-1,0 0 1,1 1 0,-1 0 0,0 0 0,5 3 0,2 6-6743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2 24575,'-29'0'0,"15"-1"0,1 0 0,0 1 0,-1 1 0,1 0 0,0 1 0,0 0 0,0 1 0,0 1 0,0 0 0,-23 11 0,21-8 0,0-1 0,0 0 0,-31 7 0,34-10 0,1 0 0,0 0 0,0 1 0,0 0 0,1 1 0,-1 0 0,1 0 0,0 1 0,-15 13 0,-21 17 0,37-29 0,-1 0 0,1 0 0,1 1 0,-1 0 0,2 0 0,-14 18 0,-5 11 0,20-30 0,1-1 0,0 1 0,0 0 0,1 0 0,0 1 0,0-1 0,1 1 0,0 0 0,0 0 0,1 0 0,0 1 0,-2 15 0,4-16 0,0 0 0,0 0 0,1 0 0,-1 0 0,2 0 0,-1-1 0,1 1 0,0 0 0,1-1 0,0 0 0,0 1 0,1-1 0,8 12 0,-3-8 0,0 0 0,1-1 0,0 0 0,0-1 0,1 0 0,1-1 0,12 7 0,-6-3 0,-1 0 0,0 1 0,-1 1 0,-1 0 0,0 1 0,19 25 0,-33-38 0,0 0 0,1 0 0,-1 1 0,0-1 0,0 0 0,-1 1 0,1-1 0,0 0 0,-1 1 0,1-1 0,-1 1 0,0-1 0,0 1 0,0-1 0,0 1 0,0-1 0,0 1 0,-1-1 0,1 1 0,-1-1 0,0 0 0,0 1 0,0-1 0,0 0 0,0 1 0,0-1 0,0 0 0,-1 0 0,1 0 0,-1 0 0,0 0 0,1-1 0,-1 1 0,0 0 0,0-1 0,0 1 0,-3 0 0,-5 6 0,-1-1 0,0-1 0,-1 0 0,1-1 0,-24 8 0,17-7 0,1 2 0,0 0 0,-22 14 0,-24 12 0,-14 11 0,63-35 0,-1-1 0,-1 0 0,0-1 0,-21 8 0,2-2-1365,19-8-5461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24575,'2'-5'0,"0"0"0,0 1 0,0-1 0,1 1 0,0-1 0,0 1 0,0 0 0,1 0 0,-1 0 0,1 1 0,0-1 0,4-2 0,3-5 0,-3 4 0,0 1 0,0 0 0,0 0 0,1 0 0,0 1 0,0 1 0,0-1 0,18-4 0,-1 1 0,56-8 0,-77 15 0,0 0 0,1 1 0,-1 0 0,1 0 0,-1 0 0,1 1 0,-1 0 0,0 0 0,1 0 0,-1 1 0,0-1 0,0 1 0,0 1 0,0-1 0,0 1 0,-1-1 0,1 1 0,-1 1 0,1-1 0,-1 1 0,0-1 0,-1 1 0,1 0 0,-1 1 0,1-1 0,-1 1 0,-1-1 0,1 1 0,-1 0 0,1 0 0,-1 0 0,-1 0 0,3 8 0,11 45 0,-1 1 0,-4 0 0,-2 1 0,-3-1 0,-2 1 0,-7 88 0,-2-111-9,-2-1 0,-1 0-1,-2 0 1,-30 67 0,10-24-679,-26 57 495,-88 154 0,105-226 365,38-60-107,-1 0-1,0-1 1,0 1 0,0-1 0,0 0-1,0 0 1,-1 0 0,1 0 0,-1 0 0,0-1-1,0 0 1,0 0 0,-7 3 0,10-5-64,0 0 0,0 0 1,0 0-1,-1 0 0,1-1 0,0 1 1,0 0-1,0-1 0,0 1 1,0-1-1,0 1 0,0-1 1,1 1-1,-1-1 0,0 0 0,0 1 1,0-1-1,1 0 0,-1 0 1,0 0-1,1 0 0,-1 0 1,0 0-1,1 1 0,-1-1 1,1 0-1,0-1 0,-1 1 0,1 0 1,0 0-1,0 0 0,-1 0 1,1 0-1,0-2 0,-3-43-8,3 41 10,-1-3-3,5-193 0,0 181 0,0 0 0,1 1 0,1-1 0,15-32 0,2-6 0,58-147 0,-62 158 0,2 2 0,2 0 0,2 2 0,2 1 0,38-47 0,137-152 0,-144 174 0,23-22 0,88-83 0,-169 171 0,1 0 0,-1 1 0,1-1 0,-1 1 0,1-1 0,-1 1 0,1-1 0,-1 1 0,1-1 0,0 1 0,-1-1 0,1 1 0,0 0 0,-1-1 0,1 1 0,0 0 0,-1 0 0,1 0 0,0-1 0,0 1 0,-1 0 0,1 0 0,1 0 0,-1 14 0,-14 24 0,-8-4 0,3 1 0,-27 69 0,-11 23 0,27-71 0,2 1 0,3 1 0,2 2 0,3 0 0,3 1 0,-16 118 0,28-106 0,8 130 0,-4-197 0,0-1 0,1 1 0,0-1 0,0 0 0,0 0 0,1 1 0,0-1 0,0 0 0,0 0 0,1-1 0,-1 1 0,1 0 0,0-1 0,0 0 0,1 1 0,0-1 0,-1 0 0,1-1 0,0 1 0,7 4 0,-2-4 0,0 0 0,0 0 0,1-1 0,-1-1 0,1 1 0,-1-1 0,1-1 0,0 0 0,0 0 0,13-1 0,34 0-90,-4 1-548,79-9 1,-99 2-6189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24575,'-2'21'0,"-1"1"0,-1-1 0,-1 0 0,-1 0 0,-1 0 0,-1-1 0,-19 38 0,13-30 0,2 0 0,1 1 0,-8 33 0,-3 28 0,-12 70 0,29-94 0,3 0 0,8 90 0,-4-144 0,0 0 0,1-1 0,0 1 0,1-1 0,1 0 0,-1 0 0,2-1 0,-1 1 0,2-1 0,-1 0 0,1-1 0,1 0 0,0 0 0,0 0 0,0-1 0,12 8 0,-8-6 0,1 0 0,0-1 0,1-1 0,0 0 0,1 0 0,-1-2 0,1 0 0,1-1 0,-1 0 0,1-1 0,21 3 0,173-5 0,-105-4 0,-87 1 0,1-1 0,0-1 0,-1 0 0,1-1 0,-1-1 0,0-1 0,23-11 0,115-66 0,-141 74 0,6-6 0,0 0 0,-1-2 0,-1 0 0,-1-1 0,0-1 0,-1-1 0,-1 0 0,17-30 0,15-49 0,-44 92 0,-2 1 0,1-1 0,-1 0 0,1 1 0,-2-1 0,1 0 0,-1 0 0,0 0 0,-1 0 0,1 0 0,-1-1 0,-1 1 0,0 0 0,0 0 0,0 0 0,0 0 0,-1 0 0,-1 1 0,1-1 0,-1 0 0,0 1 0,0 0 0,-1 0 0,0 0 0,0 0 0,0 0 0,-1 1 0,0 0 0,0 0 0,0 0 0,-10-6 0,9 7 0,1 1 0,-1 0 0,0 0 0,-1 0 0,1 1 0,0 0 0,-1 1 0,1-1 0,-1 1 0,1 0 0,-9 0 0,-83 4 0,47 0 0,37-3 0,0 0 0,-1 0 0,1 0 0,-1 1 0,1 1 0,0 1 0,0 0 0,0 0 0,0 2 0,-21 9 0,-45 21 0,51-24 0,0 1 0,2 2 0,-27 17 0,-11 15 0,1 2 0,-71 71 0,91-79 0,30-29 0,0 2 0,-18 20 0,24-22-105,0 0 0,1 1 0,1 0 0,0 0 0,0 1 0,1-1 0,0 1 0,1 0 0,1 1 0,0-1 0,1 1 0,-1 21 0,3-14-6721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2:5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24575,'6'0'0,"-1"-1"0,0 0 0,0 0 0,1-1 0,-1 1 0,0-1 0,-1 0 0,1-1 0,0 1 0,5-5 0,33-13 0,282-72 0,-239 74 119,-32 8-1603,-29 4-5342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4 24575,'-38'-1'0,"26"0"0,0 0 0,0 1 0,-1 0 0,1 1 0,0 0 0,0 1 0,0 1 0,0 0 0,1 0 0,-14 6 0,10-1 0,-35 19 0,-47 34 0,19-16 0,65-40 0,1 1 0,0 1 0,0 0 0,0 0 0,1 1 0,0 1 0,1 0 0,-14 14 0,16-12 0,2-5 0,1 0 0,-1 1 0,1 0 0,0 0 0,1 0 0,0 1 0,0-1 0,0 1 0,1 0 0,0 0 0,1 1 0,0-1 0,0 0 0,-1 12 0,3-12 0,-1 0 0,1 0 0,0 0 0,1-1 0,0 1 0,0 0 0,1-1 0,0 1 0,0-1 0,1 1 0,0-1 0,0 0 0,0 0 0,1 0 0,0-1 0,1 1 0,-1-1 0,1 0 0,1 0 0,-1-1 0,1 0 0,0 1 0,0-2 0,0 1 0,1-1 0,-1 0 0,1 0 0,13 4 0,44 17 0,-36-12 0,-1-2 0,2-2 0,-1 0 0,1-2 0,1-1 0,49 4 0,-54-8 0,1 1 0,27 7 0,-6-1 0,-46-9 0,11 1 0,1 2 0,-1-1 0,1 2 0,20 8 0,-31-11 0,1 0 0,-1 0 0,0 0 0,0 0 0,0 1 0,0-1 0,0 1 0,-1-1 0,1 1 0,0 0 0,-1-1 0,1 1 0,-1 0 0,0 0 0,1 0 0,-1 0 0,0 1 0,0-1 0,-1 0 0,1 0 0,0 1 0,-1-1 0,1 0 0,-1 1 0,0-1 0,0 1 0,0-1 0,0 0 0,0 1 0,0-1 0,-2 5 0,1-3 0,-1 11 0,-1-1 0,-1 1 0,0-1 0,-1 0 0,0 0 0,-1-1 0,-1 0 0,0 0 0,-17 23 0,22-34 3,0 0-1,0-1 1,-1 1-1,1 0 1,-1-1-1,1 1 1,-1-1-1,1 0 1,-1 0-1,0 0 0,1 0 1,-1 0-1,0-1 1,0 1-1,0-1 1,0 0-1,0 0 1,1 0-1,-1 0 1,0 0-1,-4-1 1,-6-2-84,0-1 0,0 0 0,-18-9 0,3 2-1015,11 5-5730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24575,'544'0'0,"-520"-2"0,0-1 0,0-1 0,0-1 0,42-15 0,-2 1 0,9 3 0,86-7 0,-82 14 0,-50 5-455,-1-1 0,46-16 0,-57 15-6371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 24575,'-2'10'0,"0"0"0,-1 0 0,0 0 0,0 0 0,-1-1 0,-1 1 0,-6 10 0,7-12 0,-10 19 0,-6 10 0,1 0 0,3 1 0,-23 76 0,17 50 0,17-138 0,1-1 0,1 1 0,1 0 0,1 0 0,2 0 0,1 0 0,5 30 0,-4-46 0,0-1 0,0 1 0,1-1 0,1 0 0,-1 0 0,2 0 0,-1-1 0,1 0 0,0 0 0,1 0 0,0 0 0,0-1 0,12 9 0,-3-5 0,0 0 0,1-1 0,1-1 0,0 0 0,33 10 0,-25-10 0,0-1 0,0-2 0,47 6 0,-58-11 0,0-1 0,-1 0 0,1-1 0,-1-1 0,1 0 0,-1-1 0,1 0 0,21-9 0,-20 6 0,-1-1 0,1-1 0,-1 0 0,-1-1 0,0-1 0,0 0 0,-1-1 0,0 0 0,14-17 0,-19 18 0,0 0 0,-1-1 0,0 0 0,-1 0 0,-1-1 0,1 0 0,-2 0 0,0 0 0,0 0 0,-1-1 0,0 1 0,1-24 0,-1-35 0,-7-111 0,2 170 0,-1 0 0,-1 0 0,1 0 0,-2 0 0,0 1 0,0-1 0,-1 1 0,-10-14 0,-14-29 0,21 38 0,-1 0 0,0 1 0,-1 0 0,-15-16 0,-15-20 0,30 38 0,0 1 0,-1 0 0,0 1 0,0 0 0,-1 1 0,-24-14 0,28 20 0,-1 0 0,1 1 0,-1 0 0,0 0 0,0 1 0,0 1 0,-1 0 0,-13 0 0,-82 7 0,96-4 0,0 0 0,0 1 0,0 0 0,0 0 0,1 1 0,0 1 0,-1-1 0,2 2 0,-13 8 0,-10 10 0,-31 31 0,46-41 0,8-6 0,-6 3 0,1 1 0,0 0 0,1 1 0,0 1 0,1 0 0,0 0 0,1 1 0,1 0 0,-8 20 0,8-15-1365,1-5-5461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24575,'-16'-1'0,"0"2"0,-1 0 0,1 1 0,0 0 0,0 2 0,0 0 0,0 0 0,0 1 0,1 1 0,-28 16 0,21-10 0,7-4 0,1 0 0,0 1 0,0 1 0,-13 12 0,-34 26 0,52-42 0,-1 0 0,1 1 0,0 0 0,1 0 0,0 1 0,0 0 0,1 0 0,0 1 0,0 0 0,1 0 0,0 1 0,-5 10 0,-5 18 0,7-19 0,1 0 0,1 0 0,-5 22 0,11-37 0,0 1 0,0-1 0,0 0 0,1 0 0,0 1 0,0-1 0,0 0 0,0 0 0,1 1 0,0-1 0,0 0 0,0 0 0,0 0 0,0 0 0,1 0 0,0 0 0,0 0 0,0 0 0,0 0 0,4 4 0,-1-4 0,0-1 0,1 1 0,-1-1 0,1 0 0,0 0 0,0 0 0,0-1 0,0 0 0,0 0 0,12 2 0,67 7 0,-5 2 0,-59-8 0,1-1 0,29 1 0,31-6 0,37 2 0,-116-1 0,-1 1 0,0-1 0,1 1 0,-1-1 0,0 1 0,1 0 0,-1 0 0,0 0 0,0 0 0,0 0 0,0 0 0,0 1 0,0-1 0,0 1 0,0-1 0,-1 1 0,1 0 0,0 0 0,-1 0 0,0 0 0,1 0 0,-1 0 0,0 0 0,0 0 0,0 0 0,0 1 0,-1-1 0,2 3 0,0 9 0,0-1 0,0 1 0,-1 0 0,-2 15 0,5 32 0,-3-59 5,-1 0 1,1 0-1,-1 0 0,1 0 0,-1 1 0,0-1 1,0 0-1,0 0 0,0 0 0,0 0 1,0 0-1,0 0 0,-1 0 0,1 0 0,-1 0 1,0 0-1,1 0 0,-1 0 0,0 0 0,0 0 1,0-1-1,-3 4 0,2-3-111,-1 0 0,0 0 0,0-1 0,0 1 0,0-1 0,0 0-1,-1 0 1,1 0 0,0 0 0,0-1 0,-1 1 0,1-1 0,-6 0 0,-12 1-6720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24575,'66'0'0,"-20"2"0,0-2 0,0-2 0,0-2 0,-1-2 0,64-16 0,16-9 0,-83 22 0,-1-1 0,43-17 0,3 2-40,-55 17-1285,-15 3-5501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24575,'-2'0'0,"1"1"0,-1 0 0,1 0 0,-1-1 0,1 1 0,-1 0 0,1 1 0,-1-1 0,1 0 0,0 0 0,0 1 0,0-1 0,-1 0 0,1 1 0,1-1 0,-1 1 0,-1 2 0,-14 30 0,-5 54 0,16-60 0,-15 42 0,6-25 0,-13 77 0,12-44 0,9-39 0,1 1 0,3 0 0,4 73 0,0-27 0,-2-79 0,1-1 0,-1 1 0,1 0 0,1-1 0,-1 1 0,1-1 0,0 1 0,1-1 0,-1 0 0,1 0 0,1 0 0,-1 0 0,1-1 0,0 1 0,0-1 0,0 0 0,1 0 0,0 0 0,0-1 0,0 0 0,0 0 0,1 0 0,0-1 0,0 1 0,0-1 0,0-1 0,0 1 0,11 2 0,10 2 0,0-1 0,0-1 0,0-1 0,1-1 0,45-2 0,-54-2 0,-1-1 0,1-1 0,-1 0 0,0-2 0,0 0 0,0 0 0,-1-2 0,0 0 0,0-1 0,-1-1 0,0 0 0,0-1 0,-1-1 0,-1-1 0,14-13 0,-22 19 0,-1-1 0,-1 0 0,1-1 0,-1 1 0,0-1 0,-1 0 0,0 0 0,0 0 0,-1 0 0,0 0 0,1-9 0,-2 12 0,-1 1 0,1 0 0,-1-1 0,0 1 0,0-1 0,-1 1 0,1-1 0,-1 1 0,0 0 0,0-1 0,0 1 0,-1 0 0,1 0 0,-1 0 0,0 0 0,-1 0 0,1 0 0,-1 0 0,1 1 0,-1-1 0,0 1 0,-5-4 0,-13-10 0,16 13 0,0-1 0,0 1 0,0 0 0,-1 1 0,1-1 0,-1 1 0,0 0 0,0 1 0,0-1 0,-1 1 0,1 0 0,0 1 0,-1 0 0,-9-1 0,-19-1 0,-65 6 0,90-3 0,0 2 0,0 0 0,0 0 0,0 0 0,1 1 0,-1 1 0,1 0 0,0 0 0,0 1 0,0 0 0,-10 8 0,-17 19 0,-41 49 0,65-67 0,0 0 0,1 1 0,1 0 0,1 1 0,0 0 0,1 1 0,-6 17 0,7-20 0,0-1 0,0-1 0,-1 1 0,-10 10 0,-24 40 0,25-31-1365,10-18-5461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24575,'-19'54'0,"-7"38"0,19-71 0,0 0 0,2 0 0,0 1 0,-1 25 0,4-29 0,-1-1 0,-1 1 0,0-1 0,-8 19 0,6-22 0,2 0 0,0 1 0,0-1 0,2 1 0,-1 0 0,1 18 0,2-30 0,1-1 0,-1 1 0,1 0 0,0-1 0,0 1 0,0-1 0,0 1 0,0-1 0,1 1 0,-1-1 0,1 0 0,-1 0 0,1 0 0,0 0 0,0 0 0,0 0 0,0 0 0,0 0 0,0-1 0,0 1 0,1-1 0,-1 0 0,1 0 0,3 2 0,10 3 0,0-1 0,0 0 0,18 2 0,7 3 0,48 9 0,-33-8 0,15 5 0,95 26 0,-120-27 0,-27-10 0,0 0 0,-1 2 0,1 0 0,-2 1 0,1 1 0,28 19 0,-44-26 0,0-1 0,0 1 0,0 0 0,0 0 0,0 1 0,0-1 0,-1 0 0,1 1 0,-1-1 0,1 0 0,-1 1 0,0 0 0,0-1 0,0 1 0,0 0 0,-1 0 0,1-1 0,-1 1 0,0 0 0,1 0 0,-1 0 0,0-1 0,-1 1 0,1 0 0,0 0 0,-1 0 0,0-1 0,0 1 0,0 0 0,-1 3 0,-1-1 0,0 0 0,0-1 0,0 0 0,0 1 0,-1-1 0,1 0 0,-1-1 0,0 1 0,-1-1 0,1 1 0,0-1 0,-1-1 0,0 1 0,1 0 0,-7 1 0,-27 9 0,13-5 0,2 1 0,-36 19 0,31-15 0,-1 0 0,0-2 0,0-2 0,-45 10 0,31-9 0,-48 19 0,73-24 0,0 0 0,-1 0 0,-30 2 0,-17 3 0,46-6-455,0-1 0,-30 0 0,29-2-6371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0,0 5 0,3 0 0,1 1 0,3-2 0,-3 4 0,-5 4 0,-4 4 0,-5 4 0,-2 3 0,-2 1 0,-1-2-8191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9271 3079 24575,'-26'2'0,"-1"2"0,1 0 0,0 2 0,-45 16 0,11-4 0,-70 19-844,-174 46-75,-4-8-3056,8-4 1441,121-27 2440,-369 63-2830,93-21 1679,-37 0 173,26-5 1153,-424 75-2156,632-124 1965,-516 53-47,493-60 488,-219 9 41,378-31 591,0 5 1,-191 38-1,313-46-963,-31 7 1960,-1-1-1,-62 2 1,86-8-1643,1 0 1,-1 0 0,0-1-1,1 0 1,0 0 0,-1-1-1,1 0 1,0 0 0,-1-1 0,2 0-1,-1 0 1,0-1 0,0 0-1,1 0 1,0 0 0,0-1-1,0 0 1,-7-7 0,-21-26-246,-1 2 0,-3 2 0,0 1 0,-68-43 0,-218-177-735,295 229 672,-138-110-237,-108-92-689,196 155 634,-95-112-1,46 34 284,-291-366 0,356 429-403,4-3 0,-74-147 0,103 175 712,15 32 232,1-1 1,-19-57-1,23 56-94,-1 0 0,-26-47 0,23 50-146,12 23-301,-4-5 0,1-1 0,1 0 0,0 0 0,-5-21 0,8 30 0,1 1 0,0-1 0,0 0 0,-1 0 0,1 0 0,0 1 0,0-1 0,1 0 0,-1 0 0,0 1 0,1-1 0,-1 0 0,1 1 0,-1-1 0,1 0 0,0 1 0,0-1 0,-1 1 0,1-1 0,1 1 0,-1-1 0,0 1 0,0 0 0,0-1 0,1 1 0,-1 0 0,0 0 0,1 0 0,-1 0 0,1 0 0,-1 0 0,1 1 0,0-1 0,-1 0 0,1 1 0,0-1 0,0 1 0,-1 0 0,4-1 0,34-3-222,1 2 1,73 5-1,-23 1 159,21-9-1120,179-30-1,-78 5-1993,154-22 2746,40-3-2907,620-93-1329,-145 16 3085,-490 95 1484,387-58 103,-512 43-5,479-86 0,-501 99 35,195-29 51,-36 10-51,774-78 208,-762 103-67,-151 11-58,226-39 751,-93 9-144,-182 44 877,-140 8-1104,131-17 1,-77-1 749,0 7 0,154 4 0,-253 6-1119,-1-1-1,31-7 1,44-4 3338,-82 11-2671,0-1 1,0-2-1,0 0 1,21-7-1,50-12-878,-76 20 82,-1 0 0,31-12 0,-34 10 0,0 2 0,0-1 0,0 2 0,1 0 0,17-2 0,-3 2 0,1-2 0,38-11 0,-26 6 0,-40 10 0,1 0 0,-1 0 0,0 0 0,1 0 0,-1 0 0,0 0 0,1 0 0,-1 0 0,0 0 0,1 1 0,-1-1 0,0 0 0,0 1 0,1-1 0,-1 1 0,0 0 0,0-1 0,0 1 0,0 0 0,0 0 0,0 0 0,0 0 0,0 0 0,0 0 0,0 0 0,0 0 0,0 0 0,-1 0 0,1 0 0,0 0 0,-1 1 0,1-1 0,-1 0 0,0 1 0,1-1 0,-1 0 0,0 0 0,0 1 0,0-1 0,0 2 0,2 10 0,-1 0 0,-1 0 0,-1 18 0,0-16 0,1 6 0,-1-1 0,-1 0 0,-1 1 0,-1-1 0,-1 0 0,-13 35 0,-16 53 37,24-72-323,-21 52 0,10-37 223,-15 64-1,-12 30-1462,28-85 1526,2 1 0,3 1 0,3 0 0,-4 67 0,-16 83 0,9-107 0,-11 141 0,11-30 21,10-115-303,0 117 0,13-137 222,-18 132 1,16-131 1607,3-69-1386,-1 0 1,0 0 0,0 1 0,-2-1 0,1 0 0,-2 0-1,-5 18 1,4-30-163,0 0 0,0-1 0,0 1 0,0-1 0,0 0 0,1 0 0,-1 0 0,0-1 0,0 0 0,0 1 0,-4-3 0,-6 1 0,-68-2-191,-1 4 0,1 3 0,-1 4-1,1 3 1,-148 40 0,172-38-90,1-3-1,-2-2 1,-83 0 0,-92 10-1692,-94 24-17,5-2 593,-386 38-1345,-110 13-936,129-7 2144,346-50 1800,168-14 1161,-269 45 1609,427-61-2353,-35 7 3217,52-10-3791,0 0 1,-1 0-1,1 1 0,0-1 0,-1 1 0,1-1 0,0 1 1,-1-1-1,1 1 0,0 0 0,0 0 0,0-1 0,-1 1 0,1 0 1,0 0-1,0 0 0,1 0 0,-1 0 0,0 1 0,0-1 0,0 0 1,1 0-1,-1 0 0,0 1 0,1-1 0,-1 0 0,1 3 0,0-3-36,1 0 0,0 1 0,0-1 0,0 0 0,0 1 0,0-1 0,0 0-1,1 0 1,-1 0 0,0 0 0,1 0 0,-1 0 0,0 0 0,1 0 0,-1-1-1,1 1 1,-1-1 0,1 1 0,0-1 0,-1 1 0,1-1 0,-1 0 0,1 0-1,3 0 1,-4 1-253,19 2-6435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3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24575,'30'0'0,"0"-1"0,0-2 0,41-8 0,15-3 0,-66 12 0,0-1 0,0 0 0,-1-2 0,0 0 0,0-1 0,36-17 0,3-4 0,-44 22 0,0-2 0,0 1 0,0-2 0,13-10 0,-23 15 0,0 0 0,-1 0 0,1-1 0,-1 0 0,0 1 0,0-1 0,0 0 0,0-1 0,-1 1 0,0 0 0,0-1 0,0 1 0,0-1 0,-1 0 0,0 0 0,0 1 0,1-7 0,0-14 0,0 0 0,-2 0 0,-3-34 0,2 50 0,0 1 0,-1-1 0,0 0 0,-1 0 0,1 1 0,-2-1 0,1 1 0,-1 0 0,-1 0 0,1 0 0,-1 1 0,-10-12 0,11 16 0,0 0 0,1 0 0,-1 0 0,0 1 0,-1-1 0,1 1 0,0 0 0,-1 0 0,1 1 0,-1 0 0,1-1 0,-1 1 0,0 1 0,1-1 0,-1 1 0,0 0 0,1 0 0,-1 0 0,0 1 0,0-1 0,-7 3 0,6-1 0,0-1 0,0 1 0,0 0 0,0 1 0,0 0 0,1 0 0,-1 0 0,1 0 0,0 1 0,0 0 0,0 0 0,0 0 0,1 1 0,-1-1 0,-5 9 0,-53 126 0,57-126 0,1 0 0,0 1 0,1 0 0,1 0 0,-3 20 0,-1 4 0,1 2 0,2 1 0,2 0 0,1 0 0,7 63 0,-6-102 0,0 0 0,0 0 0,0 0 0,0 0 0,1-1 0,-1 1 0,1 0 0,-1 0 0,1 0 0,0-1 0,-1 1 0,1 0 0,0-1 0,0 1 0,0-1 0,0 1 0,1-1 0,-1 1 0,0-1 0,3 2 0,-2-2 0,-1-1 0,1 1 0,-1-1 0,1 0 0,0 0 0,-1 0 0,1 1 0,-1-1 0,1-1 0,0 1 0,-1 0 0,1 0 0,-1-1 0,1 1 0,0-1 0,-1 1 0,1-1 0,2-1 0,9-6 0,0 0 0,-1-1 0,0-1 0,12-12 0,-7 6 0,95-91 0,-25 22 0,-60 60 0,0-1 0,-1-1 0,41-57 0,-67 84 0,0 0 0,0-1 0,0 1 0,0 0 0,0-1 0,0 1 0,1 0 0,-1-1 0,0 1 0,0 0 0,0-1 0,1 1 0,-1 0 0,0 0 0,0-1 0,1 1 0,-1 0 0,0 0 0,0 0 0,1-1 0,-1 1 0,0 0 0,1 0 0,-1 0 0,0 0 0,1 0 0,-1-1 0,0 1 0,1 0 0,-1 0 0,1 0 0,-1 0 0,0 0 0,1 0 0,-1 0 0,0 0 0,1 1 0,0-1 0,4 15 0,-4 31 0,-1-42 0,-2 77 0,3 97 0,-1-174 0,0-1 0,0 0 0,0 0 0,1 1 0,0-1 0,-1 0 0,1 0 0,0 0 0,1 0 0,-1 0 0,0 0 0,1 0 0,0 0 0,0 0 0,0-1 0,0 1 0,0-1 0,0 1 0,1-1 0,-1 0 0,1 0 0,-1 0 0,1 0 0,0 0 0,0-1 0,0 1 0,0-1 0,0 0 0,0 0 0,0 0 0,0 0 0,0-1 0,1 1 0,-1-1 0,0 0 0,1 0 0,-1 0 0,0 0 0,5-1 0,0 0 0,-1-1 0,1 0 0,-1 0 0,0-1 0,1 0 0,-1 0 0,-1 0 0,1-1 0,0 0 0,-1 0 0,0-1 0,0 0 0,0 0 0,-1 0 0,1-1 0,5-8 0,117-160 0,-126 172-54,24-45 235,-25 46-193,-1 0 1,1 0-1,-1 0 1,0 0-1,0 0 1,0 0-1,1 0 1,-1 0-1,0 0 0,0 0 1,0 0-1,0 0 1,-1 1-1,1-1 1,0 0-1,0 0 1,-1 0-1,1 0 0,-1-1 1,0 1-44,0 0 0,1 1 0,-1-1 1,0 0-1,0 1 0,0-1 0,0 1 0,0 0 0,0-1 1,0 1-1,-1 0 0,1 0 0,0-1 0,0 1 1,0 0-1,0 0 0,0 0 0,0 0 0,0 1 0,0-1 1,0 0-1,-2 1 0,-10 1-6771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0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432 460 24575,'2'-8'0,"0"0"0,1 1 0,0 0 0,1 0 0,0 0 0,0 0 0,0 0 0,1 1 0,6-7 0,-9 11 0,9-15 0,0-1 0,-1 0 0,0 0 0,9-28 0,13-26 0,-5 33 0,-21 31 0,0 0 0,-1 1 0,0-2 0,5-10 0,-7 13 0,0-1 0,0 2 0,1-1 0,0 0 0,0 1 0,0-1 0,1 1 0,-1 1 0,1-1 0,0 0 0,1 1 0,-1 0 0,1 1 0,0-1 0,0 1 0,0 0 0,0 0 0,1 1 0,-1 0 0,1 0 0,11-2 0,12 0 0,-1 2 0,1 0 0,52 6 0,-18-2 0,-30 0 0,62 12 0,-25-3 0,-67-10 0,1 0 0,0 0 0,0 0 0,-1 1 0,1 0 0,-1 0 0,1 0 0,-1 0 0,0 1 0,0-1 0,0 1 0,0 0 0,0 1 0,-1-1 0,1 1 0,-1-1 0,0 1 0,0 0 0,0 0 0,-1 0 0,0 0 0,1 1 0,-1-1 0,-1 1 0,1 0 0,-1-1 0,0 1 0,1 6 0,2 10 0,-2-1 0,-1 1 0,0 0 0,-1 0 0,-5 27 0,3-37 0,-1 0 0,0-1 0,0 1 0,-2 0 0,1-1 0,-1 0 0,0 0 0,-1-1 0,-1 1 0,-9 10 0,-12 13 0,-39 36 0,36-40 0,0-1 0,-2-2 0,-65 40 0,92-62 0,-36 20 0,-55 24 0,81-42 0,1-1 0,-1 0 0,0-1 0,-1-1 0,1 0 0,-1-1 0,-22 0 0,75-2 0,-16-2 0,1 2 0,-1 1 0,0 0 0,0 2 0,0 0 0,0 1 0,0 1 0,29 11 0,11 19 0,-2 2 0,-1 2 0,81 73 0,-92-73 0,-37-32 0,9 8 0,0-1 0,-2 2 0,0 0 0,19 26 0,-17-18 0,-1 0 0,-2 1 0,0 1 0,-2 1 0,-1 0 0,-1 0 0,-1 1 0,8 40 0,-9-26 0,-3-15 0,-2 1 0,3 43 0,-7-62 0,0-1 0,0 0 0,-1 0 0,-1 1 0,1-1 0,-1 0 0,-1 0 0,1 0 0,-1-1 0,-1 1 0,1-1 0,-2 0 0,-5 9 0,-14 18-127,-2-2 0,-1-1-1,-1-1 1,-2-1 0,-1-2-1,-1-1 1,-68 43 0,35-33 127,-255 132 0,301-160-1,-287 119-134,211-92 72,-126 27 1,192-54 160,19-4 9,0-1 0,-1-1 1,1 0-1,0 0 0,-15 0 1,23-2-94,0 0 1,0 0-1,0 0 1,0-1-1,0 1 0,0-1 1,0 1-1,0-1 1,0 0-1,0 0 1,1 0-1,-1 0 1,0 0-1,0 0 1,1 0-1,-1-1 1,1 1-1,-1 0 1,1-1-1,0 1 0,0-1 1,-1 0-1,1 1 1,0-1-1,0 0 1,1 0-1,-1 0 1,0 0-1,0 0 1,1 1-1,0-1 1,-1 0-1,1-3 0,-1-13-8,0-1-1,2 0 0,0 1 0,1-1 0,1 1 0,0-1 0,2 1 0,13-34 0,14-19-5,-21 48 0,15-41 0,5-29-1365,-24 79-5461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229 248 24575,'-4'1'0,"1"0"0,0 0 0,-1 1 0,1-1 0,0 1 0,0-1 0,0 1 0,0 0 0,0 0 0,0 0 0,1 1 0,-5 4 0,-29 34 0,17-12 0,2 1 0,1 1 0,1 0 0,2 2 0,1-1 0,-14 66 0,14-60 0,9-29 0,0-1 0,0 1 0,0-1 0,1 1 0,1 0 0,-1 0 0,1 0 0,1 0 0,0 0 0,0 0 0,1 0 0,0 0 0,2 10 0,-1-16 0,1-1 0,-1 1 0,0 0 0,1-1 0,-1 1 0,1-1 0,0 0 0,0 1 0,0-1 0,0-1 0,0 1 0,0 0 0,0-1 0,1 0 0,-1 0 0,0 0 0,1 0 0,-1 0 0,1-1 0,0 1 0,-1-1 0,1 0 0,4 0 0,14 0 0,-1-1 0,29-4 0,-50 5 0,16-3 0,0 0 0,-1-1 0,1-1 0,-1 0 0,0-2 0,-1 1 0,20-13 0,89-70 0,-82 57 0,14-9 0,-1-2 0,84-91 0,-60 26 0,-42 57 0,36-70 0,-67 110 0,0-1 0,-1 1 0,-1-1 0,3-16 0,10-29 0,-21 111 0,-27 114 0,13-57 0,9-42 0,3 1 0,3-1 0,7 93 0,0-33 0,-2-98 0,11 55 0,0 20 0,-11-87 0,1 1 0,1-1 0,0 0 0,2 0 0,0 0 0,12 29 0,-8-32 0,1-1 0,22 27 0,-9-13 0,-22-28 2,-1 0 0,1 0-1,-1 0 1,0 0 0,1-1 0,0 1-1,-1 0 1,1 0 0,0 0 0,-1-1-1,1 1 1,0 0 0,0-1-1,-1 1 1,1-1 0,0 1 0,0-1-1,0 1 1,0-1 0,0 0 0,0 1-1,0-1 1,0 0 0,0 0 0,0 1-1,0-1 1,0 0 0,0 0-1,0 0 1,0 0 0,0-1 0,0 1-1,0 0 1,0 0 0,0 0 0,0-1-1,0 1 1,-1-1 0,3 0-1,0-2-60,0-1-1,0 1 0,0-1 0,0 0 0,-1 0 0,1 0 0,1-5 0,4-4-895,0-1-5871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1686 707 24575,'-3'1'0,"0"1"0,0 0 0,0 0 0,1 0 0,-1 0 0,0 0 0,1 0 0,0 0 0,0 1 0,0 0 0,0-1 0,0 1 0,-2 4 0,-4 3 0,-12 17-61,1 1 0,1 0 0,1 1 0,-17 45 0,-42 132-352,56-148 380,-1 16-478,3 0 0,3 1 0,-9 136 0,20 135 511,7-181 0,-1-94-235,3 0 0,4 0 0,2 0 0,37 122 0,-38-164 272,51 142 1090,-52-150-974,1 0-1,1-1 1,1 0 0,1-1 0,26 31 0,74 60 1814,-100-99-1977,1 0 0,0-2 1,1 1-1,0-2 0,0 0 1,1 0-1,18 5 0,90 12 10,-93-20 0,1 0 0,-1-2 0,1-2 0,-1-1 0,1-1 0,47-8 0,-52 2-138,-1 0 0,1-2 0,-2-1 0,42-22 0,93-65-686,-139 83 805,55-39 19,-3-3 0,116-114 0,-148 123 0,-2-2 0,-2-2 0,47-85 0,-39 62 0,-27 42-67,-1-1 0,-2 0-1,-2 0 1,-1-2 0,-1 1 0,-2-2 0,7-55 0,-8 18-113,-4-1 1,-9-128 0,1 171 35,0 1 0,-3-1 1,0 1-1,-2 1 0,-1-1 0,-2 2 0,-17-33 0,-123-186-672,83 143 492,19 31 341,-2 2 0,-4 3 0,-3 2 0,-106-92 0,50 64-542,-245-152-1,291 207 274,-2 3 0,-108-39 0,-160-27 873,255 85-621,-158-10 0,195 23 0,-2 0 552,-1 2-1,1 2 1,-54 8-1,82-5-330,-1 1-1,1 0 1,0 2-1,0 1 1,1 1-1,0 0 1,0 1 0,0 2-1,-24 16 1,27-12-221,0 1 0,0 0 0,-16 22 0,1-1 0,11-13-23,1 1 1,2 1-1,-30 54 1,-33 94-146,45-92 106,17-34-359,-20 79 0,24-76 392,-18 75 29,4 2 0,-13 158 0,-26 123-517,61-372 764,3 1 0,-1 54-1,4-49 85,-9 59-1,5-65-153,1 0-1,2 40 1,2-56-7003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21 329 24575,'2'8'0,"0"0"0,1-1 0,-1 1 0,1 0 0,5 8 0,-1-1 0,-1 1 0,0 0 0,-2 1 0,0 0 0,-1 0 0,2 32 0,-7 92 0,0-55 0,3-5 0,-3 89 0,-3-140 0,0-1 0,-13 38 0,-3 9 0,-1-7 0,47-130 0,27-102 0,-24 69 0,-23 80 0,5-19 0,1 2 0,17-32 0,-14 31 0,19-64 0,-5 11 0,-5 28 0,1 1 0,53-87 0,-22 49 0,-36 57 0,2 2 0,34-45 0,19-20 0,-74 100 0,0 0 0,0-1 0,0 1 0,1 0 0,-1-1 0,0 1 0,0 0 0,0 0 0,1-1 0,-1 1 0,0 0 0,1 0 0,-1-1 0,0 1 0,0 0 0,1 0 0,-1 0 0,0 0 0,1-1 0,-1 1 0,0 0 0,1 0 0,-1 0 0,0 0 0,1 0 0,-1 0 0,1 0 0,-1 0 0,0 0 0,1 0 0,-1 0 0,0 0 0,1 0 0,-1 0 0,0 0 0,1 0 0,-1 1 0,0-1 0,1 0 0,5 17 0,-5 31 0,-1-44 0,0 12 0,0 0 0,-1-1 0,-1 1 0,-1 0 0,0-1 0,-1 0 0,-1 0 0,0 0 0,-1 0 0,-12 20 0,9-17 0,1 0 0,0 0 0,1 1 0,2 0 0,0 0 0,-4 31 0,3-21 0,0-1 0,-12 31 0,12-39 0,0 0 0,1 0 0,1 1 0,1-1 0,-1 26 0,5 108 0,2-58 0,-3-92 0,0 0 0,0 0 0,0 1 0,0-1 0,1 0 0,0 1 0,0-1 0,0 0 0,0 0 0,1 0 0,-1 0 0,1 0 0,0 0 0,0 0 0,1-1 0,3 5 0,-1-4 0,0 0 0,1 0 0,0 0 0,0-1 0,0 1 0,0-1 0,1-1 0,-1 0 0,10 3 0,-6-2 0,-1 0 0,1 0 0,0-1 0,0-1 0,0 0 0,0 0 0,0 0 0,0-2 0,0 1 0,0-1 0,-1 0 0,1-1 0,0-1 0,0 1 0,-1-1 0,1-1 0,-1 0 0,0 0 0,0-1 0,-1 0 0,1 0 0,-1-1 0,0 0 0,-1-1 0,1 0 0,5-7 0,91-83-1365,-93 86-5461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 24575,'-1'0'0,"0"0"0,0 0 0,0 1 0,0-1 0,0 1 0,0-1 0,1 1 0,-1-1 0,0 1 0,0-1 0,1 1 0,-1 0 0,0-1 0,0 1 0,1 0 0,-1 0 0,1-1 0,-1 1 0,1 0 0,-1 0 0,1 0 0,0 0 0,-1 0 0,1 0 0,0 1 0,-9 32 0,5-18 0,-16 30 0,16-37 0,0 0 0,0 0 0,0 0 0,1 1 0,1-1 0,-1 1 0,0 13 0,-1 56 0,10 118 0,-5-186 0,2 0 0,0 0 0,0 0 0,1-1 0,0 0 0,1 1 0,0-1 0,0-1 0,1 1 0,1-1 0,-1 0 0,12 11 0,9 8 0,1-2 0,37 27 0,-53-43 0,1-1 0,0 0 0,1-1 0,0 0 0,0-1 0,1-1 0,0 0 0,0-1 0,0-1 0,1 0 0,16 1 0,11 0 0,23 4 0,76-1 0,-77-6 0,-43-1 0,0 0 0,0-1 0,0-1 0,0-1 0,-1-1 0,1-1 0,21-6 0,-35 6 0,-1 0 0,1-1 0,-1 0 0,0 0 0,0 0 0,0-1 0,-1 0 0,0 0 0,6-8 0,45-66 0,-54 76 0,5-10 0,0-1 0,-1 1 0,0-1 0,-2-1 0,1 1 0,-2-1 0,0 0 0,1-18 0,-1 5 0,-3-1 0,0 0 0,-6-45 0,2 57 0,-2 1 0,0-1 0,-1 1 0,-1 1 0,-1-1 0,0 1 0,-1 0 0,-1 1 0,-19-24 0,-13-23 0,32 48 0,-1 0 0,-1 1 0,0 1 0,-1 0 0,-1 0 0,0 2 0,-15-10 0,27 18 0,0 1 0,0-1 0,0 1 0,0 0 0,0 0 0,0 0 0,0 0 0,0 0 0,0 0 0,-1 0 0,1 1 0,0-1 0,-1 1 0,1 0 0,0 0 0,-1 0 0,1 0 0,0 0 0,-1 0 0,1 0 0,-4 2 0,4-1 0,0 1 0,0-1 0,0 1 0,0-1 0,1 1 0,-1 0 0,1 0 0,-1 0 0,1 0 0,0 0 0,0 0 0,-1 0 0,1 0 0,1 0 0,-1 1 0,0-1 0,0 4 0,-2 14 0,1-1 0,0 1 0,2 0 0,2 23 0,-2-24 0,-1 4 0,-1 0 0,-1 0 0,-1 0 0,-11 37 0,-9 45 0,-1 109 0,22-196 0,-1 0 0,0 0 0,-10 25 0,8-27 0,1 0 0,1 1 0,0 0 0,-2 21 0,-17 88-1365,22-106-5461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24575,'25'-1'0,"0"2"0,0 1 0,0 1 0,0 1 0,-1 1 0,45 16 0,-49-14 0,-9-3 0,1 0 0,-1 1 0,0 0 0,19 13 0,-26-16 0,-1 1 0,0 0 0,0 1 0,0-1 0,0 0 0,-1 1 0,1-1 0,-1 1 0,0 0 0,0 0 0,0 0 0,0 0 0,-1 0 0,0 0 0,0 0 0,0 1 0,0 7 0,4 66 0,-7 92 0,-2-40 0,3-109 0,-2-1 0,0 0 0,-2 0 0,0 0 0,-1-1 0,-1 0 0,-1 0 0,-10 18 0,6-12 0,2 0 0,0 0 0,-9 39 0,20-64 0,-1 0 0,0 0 0,0 0 0,0 0 0,0 0 0,0 0 0,0 0 0,0 0 0,0 0 0,1 0 0,-1 0 0,0 0 0,0 0 0,0 0 0,0 0 0,0 0 0,0 0 0,0 0 0,1 0 0,-1 0 0,0 0 0,0 0 0,0 0 0,0 0 0,0 0 0,0 0 0,0 0 0,0 1 0,0-1 0,0 0 0,1 0 0,-1 0 0,0 0 0,0 0 0,0 0 0,0 0 0,0 0 0,0 0 0,0 1 0,0-1 0,0 0 0,0 0 0,0 0 0,0 0 0,0 0 0,0 0 0,0 0 0,0 0 0,0 1 0,0-1 0,0 0 0,0 0 0,0 0 0,0 0 0,0 0 0,0 0 0,0 0 0,0 0 0,0 1 0,0-1 0,0 0 0,-1 0 0,1 0 0,0 0 0,0 0 0,0 0 0,0 0 0,0 0 0,9-9 0,8-14 0,35-51 0,3 3 0,65-65 0,-70 80 0,-21 25 0,-10 11 0,-1-2 0,31-45 0,-22 29 0,-21 30 0,0 0 0,0 0 0,-1-1 0,0 1 0,-1-1 0,0-1 0,4-10 0,-16 48 0,1-4 0,1 1 0,1 0 0,-3 34 0,8-36 0,1 0 0,0 0 0,2 1 0,1-2 0,1 1 0,1 0 0,0-1 0,2 0 0,1-1 0,0 1 0,2-2 0,0 1 0,1-2 0,1 0 0,1 0 0,30 30 0,-29-34 0,1-1 0,0 0 0,1-2 0,1 0 0,-1-1 0,2 0 0,32 12 0,-37-17 0,-1-2 0,1 0 0,0 0 0,0-1 0,0-1 0,1-1 0,-1 0 0,1 0 0,-1-1 0,0-1 0,1-1 0,15-3 0,-24 2-25,0 1 0,0-1 0,-1 0 0,1-1 0,-1 1 0,0-1 0,0 0 0,0 0 0,0-1 0,-1 0 0,8-9 0,1-1-1040,-3 3-5761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24575,'0'681'0,"1"-662"0,1 0 0,7 33 0,4 33 0,-12-65-341,1 1 0,0-1-1,8 29 1,-5-32-6485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24575,'6'-2'0,"-1"0"0,1-1 0,-1 1 0,0-1 0,0 0 0,0 0 0,-1-1 0,1 1 0,4-6 0,11-6 0,-14 11 0,1 0 0,0 1 0,0 0 0,0 0 0,1 0 0,-1 1 0,1 0 0,-1 0 0,1 1 0,0 0 0,11 0 0,-14 1 0,0 1 0,0-1 0,0 1 0,0 0 0,0 0 0,0 1 0,0-1 0,0 1 0,0 0 0,0 0 0,-1 1 0,1 0 0,-1-1 0,0 1 0,0 1 0,0-1 0,6 7 0,18 21 0,-21-25 0,-1 0 0,1 1 0,-1 0 0,-1 1 0,0 0 0,0-1 0,0 2 0,-1-1 0,5 11 0,-4-3 0,5 13 0,0 0 0,-2 1 0,-1 0 0,-2 1 0,4 52 0,-8-58 0,1 0 0,7 26 0,-5-25 0,4 49 0,-9-44 0,-1 27 0,2-54 0,1-1 0,-1 0 0,0 0 0,1 0 0,0 0 0,0 1 0,0-1 0,0 0 0,0-1 0,0 1 0,1 0 0,0 0 0,2 4 0,-3-7 0,0 1 0,-1 0 0,1-1 0,0 1 0,0 0 0,0-1 0,-1 1 0,1-1 0,0 1 0,0-1 0,0 0 0,0 1 0,0-1 0,0 0 0,0 0 0,0 0 0,0 0 0,0 1 0,-1-1 0,1 0 0,0-1 0,0 1 0,0 0 0,0 0 0,0 0 0,1-1 0,22-18 0,-19 12 0,0 0 0,-1 0 0,0-1 0,0 1 0,3-11 0,1-11 0,-2 0 0,3-38 0,-6 41 0,1 1 0,1-1 0,14-45 0,-4 28 0,9-46 0,-2 7 0,-4 22 0,-2-2 0,-3 0 0,-3-1 0,-3 0 0,-1-81 0,-6 191 0,-1-24 0,0 0 0,2-1 0,1 1 0,0 0 0,2 0 0,12 43 0,30 68 0,-32-84 0,33 71 0,29 61 0,-24-102-1365,-43-68-5461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24575,'1'4'0,"0"-1"0,1 1 0,-1-1 0,1 1 0,0-1 0,0 0 0,0 0 0,1 0 0,-1 0 0,1 0 0,-1 0 0,1 0 0,5 2 0,12 17 0,-13-11 0,0 1 0,-1 1 0,0-1 0,-1 1 0,-1 0 0,0 0 0,-1 1 0,0-1 0,2 25 0,-3 13 0,-5 68 0,0-31 0,5 31 0,-4 125 0,-11-157 0,0 16 0,-11 118 0,21-180 0,2-26 0,0 0 0,0 0 0,1 0 0,1 1 0,1-1 0,0 0 0,4 15 0,-4-27 0,-1 1 0,1-1 0,0 1 0,0-1 0,0 0 0,1 0 0,-1 0 0,1 0 0,0-1 0,-1 1 0,1-1 0,0 1 0,1-1 0,-1 0 0,0 0 0,1 0 0,-1-1 0,1 1 0,-1-1 0,1 0 0,0 0 0,-1 0 0,1-1 0,0 1 0,0-1 0,7 0 0,-2 0 0,0-1 0,1 0 0,-1-1 0,0 0 0,0 0 0,0-1 0,0 0 0,-1-1 0,16-8 0,-5-2 0,0 0 0,-1-2 0,-1 0 0,0 0 0,19-27 0,-15 19 0,46-42 0,-58 57 0,1-1 0,-2 0 0,0 0 0,0-1 0,0 0 0,7-16 0,-9 16 0,1-1 0,0 1 0,1 0 0,0 0 0,1 1 0,13-12 0,-17 17-151,0 1-1,0 0 0,1 0 0,0 0 1,0 1-1,0 0 0,0 0 1,12-4-1,0 4-6674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8 24575,'0'0'0,"1"0"0,-1 0 0,0 0 0,1 0 0,-1 0 0,0 0 0,1-1 0,-1 1 0,1 0 0,-1 0 0,0 0 0,1 0 0,-1 0 0,0 0 0,1-1 0,-1 1 0,0 0 0,0 0 0,1-1 0,-1 1 0,0 0 0,1 0 0,-1-1 0,0 1 0,0 0 0,0 0 0,1-1 0,-1 1 0,0 0 0,0-1 0,0 1 0,0-1 0,-4 15 0,0 26 0,2 0 0,3 41 0,-2 53 0,-4-103 0,-2-1 0,-1 0 0,-2-1 0,0 0 0,-2 0 0,-26 44 0,-15 39 0,42-90 0,0 0 0,-20 26 0,0 1 0,-52 64 0,77-106 0,8-17 0,15-33 0,-8 18 0,16-45 0,3 0 0,50-89 0,-5 0 0,-13 22 0,-35 81 0,-18 39 0,0 1 0,2 0 0,-1 0 0,2 0 0,18-22 0,-28 37 0,1 1 0,-1-1 0,1 1 0,-1-1 0,1 1 0,-1-1 0,1 1 0,-1 0 0,1-1 0,-1 1 0,1 0 0,0-1 0,-1 1 0,1 0 0,-1 0 0,1 0 0,0 0 0,-1-1 0,1 1 0,0 0 0,-1 0 0,1 0 0,0 0 0,-1 0 0,1 1 0,0-1 0,-1 0 0,1 0 0,1 1 0,15 17 0,8 42 0,-20-47 0,6 13 0,8 20 0,-2 1 0,-1 0 0,14 77 0,-16-46-682,31 94-1,-39-150-6143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1 792 24575,'0'-3'0,"1"-1"0,0 1 0,0-1 0,0 1 0,0-1 0,0 1 0,1 0 0,-1 0 0,1-1 0,0 1 0,0 1 0,0-1 0,1 0 0,-1 0 0,1 1 0,-1-1 0,1 1 0,0 0 0,0 0 0,5-3 0,9-5 0,1 1 0,28-11 0,-28 12 0,19-7 0,2 0 0,75-16 0,-93 27 0,1 2 0,-1 0 0,1 1 0,0 2 0,-1 0 0,30 6 0,-36-4 0,-1 0 0,0 1 0,-1 1 0,1 0 0,-1 1 0,0 1 0,0 0 0,-1 0 0,0 1 0,16 15 0,-20-16 0,-1 1 0,0 0 0,-1 0 0,0 1 0,0 0 0,-1 0 0,0 1 0,-1-1 0,1 1 0,-2 0 0,0 0 0,4 21 0,-2 2 0,-2 0 0,-1 58 0,-1-14 0,1-54 0,-1 1 0,-1 0 0,-1 0 0,-1-1 0,-1 1 0,-12 44 0,14-64 0,-1 0 0,1-1 0,-1 1 0,1-1 0,-1 1 0,0-1 0,0 0 0,-1 0 0,1 0 0,-1 0 0,1 0 0,-1 0 0,0-1 0,0 1 0,-4 1 0,7-4 0,-1-1 0,1 1 0,-1-1 0,1 1 0,-1-1 0,1 0 0,0 1 0,-1-1 0,1 1 0,0-1 0,0 0 0,-1 1 0,1-1 0,0 0 0,0 1 0,0-1 0,0 0 0,0 1 0,0-1 0,0 0 0,0 1 0,0-1 0,0 0 0,0 1 0,0-1 0,0 0 0,0 1 0,1-2 0,2-31 0,-2 26 0,2-12 0,1 0 0,1 0 0,1 1 0,1 0 0,1 0 0,0 0 0,1 1 0,1 0 0,15-21 0,-5 8 0,21-45 0,1-2 0,-29 57 0,-2 0 0,18-41 0,-19 36 0,1 1 0,1 1 0,19-27 0,-14 23 0,22-46 0,-17 25 0,-11 26 0,-1-1 0,-1 0 0,10-40 0,-16 50 0,5-23 0,-2-1 0,-1 0 0,0-40 0,-4 64 0,0-1 0,1 1 0,5-19 0,-4 24 0,-1-1 0,0 1 0,0-1 0,-1 0 0,0 0 0,-1 0 0,0 0 0,0 0 0,-3-11 0,3 19 0,0 1 0,0-1 0,0 0 0,0 1 0,0-1 0,0 0 0,0 0 0,-1 1 0,1-1 0,0 0 0,-1 1 0,1-1 0,0 1 0,-1-1 0,1 0 0,-1 1 0,1-1 0,-1 1 0,1-1 0,-1 1 0,1-1 0,-1 1 0,1-1 0,-1 1 0,0 0 0,1-1 0,-1 1 0,0 0 0,0-1 0,-13 15 0,-5 29 0,14-26 0,-2 0 0,0 0 0,-1 0 0,-10 15 0,6-13 0,2 1 0,-9 23 0,-17 47 0,22-58 0,1 1 0,-16 64 0,26-82 0,-5 22 0,2 1 0,-3 73 0,8-52 0,0-27 0,2 0 0,6 51 0,-6-73 0,2 0 0,-1 0 0,1-1 0,1 1 0,0-1 0,0 1 0,1-1 0,0 0 0,0-1 0,1 1 0,0-1 0,10 10 0,-4-6 0,0 0 0,0 0 0,1-1 0,1-1 0,0 0 0,0-1 0,1 0 0,0-1 0,0-1 0,1-1 0,17 6 0,5-4 0,1-1 0,0-2 0,70-1 0,-59-2 0,-36-1 0,1 0 0,-1-1 0,1 0 0,0-1 0,-1-1 0,0 0 0,27-8 0,-36 7 0,0-1 0,0 0 0,0 0 0,0 0 0,0-1 0,-1 0 0,0 0 0,6-9 0,-8 11 0,1 0 0,-1 0 0,0-1 0,0 1 0,0-1 0,0 1 0,-1-1 0,0 0 0,1 0 0,-1 0 0,-1 0 0,1 0 0,0 0 0,-1-6 0,-1 8-80,1 1 0,-1 0-1,1-1 1,-1 1 0,0-1-1,0 1 1,0 0 0,0 0-1,0 0 1,0 0 0,0-1 0,0 1-1,0 0 1,-1 1 0,1-1-1,-2-1 1,-11-5-6746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2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24575,'1'29'-916,"10"56"1,-5-55 1830,1 53 1,-6-19-916,-3 124 0,-1-174 0,0 1 0,-1-1 0,0 0 0,-1 0 0,-10 19 0,-3 10 0,17-42 0,1 0 0,0 0 0,0 0 0,0 0 0,-1 0 0,1 0 0,0 0 0,0 0 0,0 0 0,1 0 0,-1 0 0,0 0 0,0 0 0,0 0 0,1 0 0,-1 0 0,0 0 0,1 0 0,-1 0 0,1 0 0,-1-1 0,1 1 0,0 0 0,-1 0 0,1-1 0,0 1 0,-1 0 0,1-1 0,0 1 0,0 0 0,0-1 0,0 1 0,0-1 0,-1 0 0,1 1 0,0-1 0,0 0 0,0 1 0,0-1 0,0 0 0,0 0 0,0 0 0,0 0 0,0 0 0,2 0 0,58 0 0,-48-1 0,-4 1 0,0-2 0,0 1 0,0-1 0,-1-1 0,1 1 0,0-2 0,-1 1 0,0-1 0,0 0 0,0-1 0,0 0 0,-1 0 0,1 0 0,-1-1 0,-1 0 0,1-1 0,-1 0 0,0 0 0,-1 0 0,1 0 0,6-14 0,-8 14 0,0 1 0,1-1 0,0 1 0,0 0 0,1 1 0,0-1 0,0 1 0,0 0 0,0 1 0,1 0 0,-1 0 0,1 0 0,1 0 0,-1 1 0,15-4 0,-18 6 0,0 0 0,1 1 0,-1-1 0,1 1 0,-1 0 0,1 0 0,-1 0 0,1 1 0,-1-1 0,1 1 0,-1 0 0,1 0 0,-1 1 0,0 0 0,0-1 0,0 1 0,0 1 0,0-1 0,0 0 0,-1 1 0,1 0 0,-1 0 0,1 0 0,-1 0 0,0 1 0,-1-1 0,1 1 0,3 5 0,27 36 0,-26-37 0,-1 0 0,0 1 0,0-1 0,0 1 0,-1 1 0,6 16 0,-4-7 0,-1 1 0,-1 1 0,-1-1 0,-1 1 0,-1-1 0,0 33 0,-3-43 0,0 0 0,-1 0 0,1 0 0,-2 0 0,0 0 0,0 0 0,-1-1 0,0 1 0,0-1 0,-1 0 0,0 0 0,-1-1 0,0 0 0,0 0 0,-9 9 0,-41 53 270,23-28-1905,24-30-5191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2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2 24575,'-38'-1'0,"-1"2"0,0 2 0,1 1 0,-55 14 0,80-14 0,1-1 0,0 2 0,1 0 0,-1 0 0,1 1 0,0 0 0,1 1 0,-1 1 0,1-1 0,1 2 0,-1-1 0,1 1 0,1 0 0,0 1 0,0 0 0,1 1 0,-10 18 0,6-2-120,2 0-1,0 1 0,2 0 1,1 1-1,-4 49 1,-5 25-103,3-29-29,-5 129 0,18 79-577,2-104 601,-2-109-247,4 0 0,2 0 1,28 114-1,35 123 475,75 115-900,-101-304 773,-20-56 186,50 96 0,-58-131-40,0 0 1,2-1 0,0-1-1,2-1 1,41 38-1,-14-20 376,1-3 0,1-1 0,2-3 0,2-2 0,1-3 0,94 37 0,-110-52-382,141 45 256,-148-51-217,1-2 1,0-1 0,61 2-1,97 5-743,1 0-1,-174-12 692,271-5 0,-226 0 0,-1-2 0,102-26 0,193-85-2024,-310 97 2071,0-2 0,-2-2 0,41-31 0,8-4-63,147-98 7,-192 120 44,-1-1 1,71-78-1,-75 70 349,-24 27-371,0 0 0,-1-1 0,0-1-1,-2-1 1,-1 0 0,-1-1-1,20-48 1,-23 38-13,-1-2 0,-2 1 0,6-62 0,-9-111 0,-5 161 46,-6-106 1777,4 136-1789,-1 0 0,-1-1 1,-1 1-1,0 1 0,-1-1 0,-14-27 0,-47-75-4,-142-188 0,168 252 50,13 16 107,-2 2 0,-1 0 1,-2 3-1,-1 0 0,-58-43 0,19 25-233,45 30 2,-2 1-1,0 1 0,-1 2 1,-1 1-1,-56-21 0,46 24 45,-1 2 0,0 1 0,-1 3 0,0 1 0,-54 0 0,57 6-17,-224 8-619,232-3 548,0 1 0,1 2 0,0 0 0,0 3 1,-61 26-1,-20 25-777,2 5 1,-191 152 0,184-125 264,-182 183 1,36 2-10,241-252 676,-20 20 132,1 3 1,3 1 0,-40 68 0,38-46-88,5-12-185,3 1 0,2 2 0,-22 69 0,45-105-1687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0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27 24575,'-19'-1'0,"1"-1"0,-35-8 0,33 6 0,1 0 0,-28-1 0,-44 5 0,552 1-948,-289 12-355,-71-3 149,349 19-1041,-241-19 2215,164 5-2270,458-16 468,-266 1 5723,-547-1-3109,0-1-1,0-1 1,19-5-1,-28 6-1132,12-3-5244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1123 24575,'260'0'-1353,"1716"-35"-13419,-1164 10 14637,-475 18 145,800-29-57,564-11-39,-446 72 86,-216 0 0,-348-12 0,35 0 0,1875-14 1155,-2541-1 665,1-3 0,89-18 0,115-42 4790,-253 62-6514,17-5 516,0 1 1,0 1-1,0 2 1,51-1-1,-58 4-612,0-2 0,0 0 0,0-1 0,25-9 0,-20 6 0,-1 0 0,30-2 0,14-1 57,-1-2 0,97-32 1,66-13-2115,-65 17 1804,-95 22 288,138-47-35,-115 33 0,-50 20-744,0 3-1,67-6 0,14-3-861,92-33 1132,95-15 561,181-24-88,-151 23 1,56-18-554,-319 66 509,168-27 45,-159 31 0,-11 2 209,211-45 2067,-271 54-1068,1 1 0,34-2 1,-37 5-1045,0-1 0,0-1 0,0-1 0,17-4 0,-21 2-1529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1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1509 0 24575,'-3'1'0,"0"0"0,1 0 0,-1 0 0,0 1 0,0-1 0,1 0 0,-1 1 0,1 0 0,-1 0 0,1 0 0,-4 3 0,-18 12 0,4-11 0,0-1 0,-1-2 0,0 0 0,1-1 0,-1-1 0,0-1 0,-36-4 0,-11 1 0,41 2 0,0 2 0,0 1 0,1 1 0,-28 7 0,21-4 0,0-2 0,0-1 0,-1-2 0,-51-4 0,37 1 0,-53 4 0,33 10 0,50-8 0,-1 0 0,-27 1 0,-331-6 0,363 0 12,0 0-1,1-1 0,-19-6 1,-1 1-1423,15 4-5415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1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24575,'2'1'0,"1"-1"0,-1 1 0,0 0 0,0 0 0,0 0 0,0 0 0,0 0 0,0 0 0,0 0 0,0 1 0,0-1 0,-1 1 0,1 0 0,0-1 0,-1 1 0,0 0 0,3 3 0,24 41 0,-22-34 0,2-2 0,-2 1 0,1 1 0,-2-1 0,1 1 0,-2 0 0,0 0 0,0 1 0,-1-1 0,0 1 0,-1 0 0,-1 0 0,0 0 0,-1 0 0,0 0 0,-1 0 0,-5 25 0,2-22 0,-1 0 0,-1 1 0,0-2 0,-1 1 0,-1-1 0,0 0 0,-1-1 0,-1 0 0,0 0 0,-14 14 0,24-28 0,-1 1 0,1-1 0,0 1 0,0-1 0,-1 0 0,1 1 0,0-1 0,-1 1 0,1-1 0,-1 0 0,1 1 0,0-1 0,-1 0 0,1 0 0,-1 1 0,1-1 0,-1 0 0,1 0 0,-1 0 0,1 0 0,-1 0 0,1 1 0,-1-1 0,1 0 0,-1 0 0,1 0 0,-1 0 0,1 0 0,-1-1 0,1 1 0,-1 0 0,1 0 0,-1 0 0,-3-18 0,11-24 0,11 8 0,1 1 0,30-38 0,3-6 0,104-204 0,-132 243 0,-14 24 0,-1 0 0,-1-1 0,0 0 0,5-17 0,-12 30 0,-1 1 0,0-1 0,1 1 0,-1 0 0,1-1 0,-1 1 0,1 0 0,-1-1 0,1 1 0,0 0 0,0-1 0,0 1 0,0 0 0,0 0 0,0 0 0,0 0 0,1-1 0,-1 2 0,-1 1 0,1-1 0,-1 0 0,1 1 0,-1-1 0,1 0 0,-1 1 0,1-1 0,-1 1 0,1-1 0,-1 1 0,1-1 0,-1 1 0,0 0 0,1-1 0,-1 1 0,0-1 0,0 1 0,0 0 0,1-1 0,-1 1 0,0-1 0,0 1 0,0 1 0,6 55 0,-7-35 0,-1-1 0,-2 0 0,0 0 0,-1 0 0,-1-1 0,-15 34 0,-2 11 0,7-14 0,2 0 0,3 1 0,-8 86 0,18-135 0,1 0 0,0 0 0,0 0 0,0-1 0,0 1 0,0 0 0,1 0 0,-1 0 0,1-1 0,0 1 0,0 0 0,0 0 0,0-1 0,0 1 0,0-1 0,1 1 0,-1-1 0,1 0 0,0 1 0,0-1 0,0 0 0,0 0 0,3 2 0,0-1 0,0-1 0,1 0 0,-1 0 0,1 0 0,-1-1 0,1 0 0,0 0 0,-1 0 0,1-1 0,11 0 0,-15 0 0,7 1 0,-1-1 0,0 0 0,1 0 0,-1-1 0,1 0 0,-1 0 0,0-1 0,0 0 0,0-1 0,0 1 0,0-1 0,0-1 0,13-8 0,25-16-42,-38 24-60,0 0 1,0 0-1,-1-1 0,1 0 0,-1 0 0,0-1 1,-1 0-1,1 0 0,-1-1 0,0 1 1,-1-1-1,7-11 0,-6 3-6724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1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24575,'1'5'0,"0"-1"0,0 0 0,1 0 0,0 1 0,-1-1 0,1-1 0,1 1 0,-1 0 0,4 4 0,11 22 0,-11-8 0,-1 1 0,2 30 0,4 12 0,13 85 0,1 1 0,0 0 0,-20-117-40,-1-1 0,-2 1 0,-3 54 0,0-35-1165,1-32-5621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1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24575,'0'-3'0,"1"0"0,0 1 0,0-1 0,0 0 0,0 1 0,0-1 0,1 0 0,-1 1 0,1 0 0,0-1 0,-1 1 0,1 0 0,0 0 0,0 0 0,1 0 0,-1 0 0,3-1 0,0-1 0,1 0 0,0 0 0,-1 1 0,1 0 0,1 0 0,7-2 0,-1 1 0,1 2 0,0 0 0,0 0 0,0 1 0,0 1 0,0 0 0,0 1 0,0 1 0,0 0 0,17 5 0,-25-5 0,0 0 0,-1 0 0,1 0 0,-1 1 0,0-1 0,1 1 0,-1 1 0,-1-1 0,1 1 0,0 0 0,-1 0 0,0 0 0,0 0 0,0 1 0,0 0 0,-1-1 0,1 1 0,-1 1 0,-1-1 0,1 0 0,-1 1 0,0 0 0,0-1 0,0 1 0,-1 0 0,1 7 0,1 17 0,-1-1 0,-1 1 0,-2-1 0,-1 1 0,-1-1 0,-1 1 0,-2-1 0,-18 53 0,0-18 0,-18 74 0,43-194 0,-2 42 0,0 0 0,1 1 0,4-26 0,2 17 0,1 1 0,2-1 0,14-26 0,-12 26 0,-1-1 0,12-38 0,-16 43 0,1 0 0,1 1 0,1-1 0,0 2 0,15-22 0,-13 22 0,-1 0 0,0-1 0,-1 0 0,-1-1 0,8-25 0,-9 23 0,2-1 0,1 1 0,0 1 0,1 0 0,2 0 0,-1 1 0,2 0 0,27-26 0,-38 41 0,2-3 0,0 0 0,1 1 0,-1 0 0,1 0 0,0 0 0,12-6 0,-17 11 0,0-1 0,0 1 0,0 0 0,0-1 0,0 1 0,0 0 0,0 0 0,0 0 0,1 0 0,-1 0 0,0 0 0,0 0 0,0 0 0,0 0 0,0 0 0,0 1 0,0-1 0,1 0 0,-1 1 0,1 0 0,0 1 0,0-1 0,0 1 0,-1 0 0,1 0 0,-1 0 0,1 0 0,-1 0 0,0 0 0,1 0 0,-1 0 0,0 0 0,-1 1 0,2 3 0,14 74 0,-8-29 0,17 126 0,-21-152 38,0 1-1,-1 45 1,-3-46-407,2-1-1,0 0 0,7 32 1,-4-39-6457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1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24575,'2'0'0,"0"1"0,0-1 0,0 1 0,0 0 0,0-1 0,0 1 0,0 0 0,-1 0 0,1 0 0,0 0 0,-1 1 0,1-1 0,0 0 0,-1 1 0,0-1 0,1 1 0,-1-1 0,0 1 0,0 0 0,0 0 0,0 0 0,0-1 0,0 1 0,0 0 0,-1 0 0,2 4 0,9 54 0,-8-9 0,-4 60 0,0-92 0,-1-1 0,-1 0 0,0 1 0,-2-1 0,0-1 0,-13 30 0,-2-2 0,10-23 0,-22 40 0,13-30 0,2 1 0,-20 57 0,4-11 0,29-69 0,0 0 0,0 0 0,1 0 0,0 1 0,0-1 0,1 1 0,1 0 0,0-1 0,1 14 0,-1-23 0,1-1 0,0 0 0,0 0 0,0 0 0,0 1 0,0-1 0,0 0 0,0 0 0,0 1 0,0-1 0,0 0 0,0 0 0,0 1 0,0-1 0,0 0 0,0 0 0,0 1 0,0-1 0,1 0 0,-1 0 0,0 0 0,0 1 0,0-1 0,0 0 0,0 0 0,1 0 0,-1 1 0,0-1 0,0 0 0,0 0 0,0 0 0,1 0 0,-1 1 0,0-1 0,0 0 0,0 0 0,1 0 0,-1 0 0,0 0 0,0 0 0,1 0 0,-1 0 0,0 0 0,0 0 0,1 0 0,-1 0 0,0 0 0,0 0 0,1 0 0,-1 0 0,0 0 0,0 0 0,1 0 0,-1 0 0,13-15 0,8-22 0,-18 29-114,1 1 1,0-1-1,0 1 0,0 0 0,1 0 1,0 1-1,0-1 0,1 1 0,-1 0 1,1 1-1,13-10 0,-4 8-6712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1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24575,'11'1'0,"-1"1"0,0 1 0,0 0 0,-1 0 0,1 1 0,-1 0 0,1 0 0,-1 1 0,0 0 0,-1 1 0,12 9 0,41 23 0,-54-34 0,1 1 0,-1 0 0,0 0 0,-1 1 0,1 0 0,-1 0 0,-1 1 0,1-1 0,-1 1 0,0 0 0,0 1 0,4 10 0,-3-7 0,0 1 0,-2 0 0,0 1 0,0-1 0,-1 1 0,0-1 0,1 22 0,-2 18 0,-2 0 0,-6 52 0,4-88 0,0-1 0,-2 0 0,1 0 0,-2-1 0,0 1 0,-1-1 0,0 0 0,-1 0 0,0-1 0,-1 0 0,-15 18 0,23-31 0,0 0 0,0 1 0,0-1 0,-1 1 0,1-1 0,0 0 0,0 1 0,-1-1 0,1 1 0,0-1 0,-1 0 0,1 1 0,0-1 0,-1 0 0,1 0 0,0 1 0,-1-1 0,1 0 0,-1 0 0,1 0 0,-1 1 0,1-1 0,0 0 0,-1 0 0,1 0 0,-1 0 0,1 0 0,-1 0 0,1 0 0,-1 0 0,1 0 0,-1 0 0,1 0 0,-1 0 0,0-1 0,-2-16 0,9-26 0,6 8 0,2 1 0,1 1 0,24-39 0,8-15 0,-39 66 0,-1 1 0,-1-1 0,0-1 0,3-30 0,-5 28 0,1 0 0,15-44 0,-20 67 0,0 1 0,0 0 0,0-1 0,0 1 0,0 0 0,0-1 0,0 1 0,0 0 0,0-1 0,0 1 0,0 0 0,1 0 0,-1-1 0,0 1 0,0 0 0,0-1 0,1 1 0,-1 0 0,0 0 0,0 0 0,0-1 0,1 1 0,-1 0 0,0 0 0,1 0 0,-1-1 0,0 1 0,0 0 0,1 0 0,-1 0 0,0 0 0,1 0 0,-1 0 0,0 0 0,1 0 0,-1 0 0,0 0 0,1 0 0,-1 0 0,1 0 0,6 13 0,1 21 0,-4 35 0,-6 83 0,3 60 0,5-183-63,2 10 229,-8-37-222,0-1-1,-1 0 1,1 1-1,0-1 1,0 0-1,-1 1 1,1-1-1,-1 0 1,1 0-1,-1 0 1,1 1 0,-1-1-1,0 0 1,1 0-1,-1 0 1,0 0-1,0 0 1,0 0-1,0 0 1,0 0-1,0-1 1,0 1-1,0 0 1,-1-1-1,-1 2 1,-11 3-6770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24575,'0'-8'0,"0"0"0,1 1 0,-1-1 0,2 1 0,-1-1 0,1 1 0,0 0 0,5-12 0,-6 16 0,1 0 0,0 0 0,1 0 0,-1 0 0,0 0 0,1 0 0,0 1 0,-1-1 0,1 1 0,0 0 0,0 0 0,1 0 0,-1 0 0,0 0 0,1 1 0,-1-1 0,1 1 0,-1 0 0,7-1 0,39-8 0,0 3 0,0 1 0,54 2 0,-46 2 0,-40 0 0,-1 1 0,1 1 0,-1 0 0,1 1 0,-1 1 0,1 0 0,27 9 0,-40-8 0,1 0 0,0 1 0,-1-1 0,0 1 0,0 0 0,0 0 0,0 1 0,-1-1 0,0 1 0,0-1 0,0 1 0,0 0 0,-1 0 0,0 1 0,0-1 0,2 10 0,3 11 0,8 54 0,-10-29 0,-2 1 0,-8 98 0,2-131-42,-1-1-1,0 0 1,-1 0-1,-1 0 0,-1-1 1,-1 0-1,-18 30 1,-81 109-5066,89-134 3772,-27 36 518,26-34 2719,-2-1-1,-1 0 1,-36 27-1,40-35-1900,1 2 0,-20 21 0,26-25 0,-1 0 0,0-1 0,-1 0 0,0-1 0,-24 15 0,25-22 0,10-9 0,2 4 0,1 0 0,0 0 0,-1-1 0,1 1 0,0 0 0,0 0 0,0 0 0,0 0 0,0 0 0,0 0 0,0 0 0,0 0 0,0 1 0,0-1 0,2-1 0,13-5 0,-1 0 0,2 1 0,-1 1 0,0 0 0,1 2 0,0 0 0,0 0 0,21 0 0,-17 2 0,-1-2 0,0 0 0,0-1 0,25-9 0,-25 6 0,0 2 0,0 0 0,1 1 0,24 0 0,107-9 0,24 1 0,-162 11-341,1 0 0,-1-1-1,28-8 1,-25 6-6485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2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 24575,'53'-19'0,"-50"18"0,0 0 0,0 1 0,1 0 0,-1 0 0,0 0 0,1 0 0,-1 0 0,0 1 0,0-1 0,1 1 0,-1 0 0,0 0 0,0 0 0,0 0 0,0 1 0,0-1 0,0 1 0,-1 0 0,1 0 0,4 3 0,-3 0 0,0 0 0,0 0 0,0 1 0,0-1 0,-1 1 0,0 0 0,0 0 0,-1 0 0,4 11 0,0 8 0,-2 0 0,0 1 0,-2-1 0,0 35 0,-2-44 0,-1 1 0,0 0 0,-1-1 0,-1 1 0,-6 21 0,6-29 0,-2 1 0,1 0 0,-1-1 0,0 0 0,-1 0 0,0 0 0,-1-1 0,0 1 0,-11 9 0,-173 170 0,190-187 0,0 0 0,0 0 0,0 0 0,0 0 0,0 0 0,0 0 0,0 0 0,0 0 0,0 0 0,1 1 0,-1-1 0,0 0 0,1 1 0,0-1 0,-1 0 0,1 1 0,0-1 0,-1 2 0,2-3 0,0 1 0,-1-1 0,1 0 0,0 0 0,0 0 0,0 0 0,0 0 0,-1 0 0,1 0 0,0 0 0,0 0 0,0 0 0,-1 0 0,1 0 0,0-1 0,0 1 0,-1 0 0,1-1 0,0 1 0,0 0 0,-1-1 0,1 1 0,0-1 0,-1 1 0,1-1 0,-1 1 0,1-1 0,-1 0 0,1 1 0,-1-1 0,1 0 0,0 0 0,20-17 0,-6 4 0,1 1 0,26-16 0,-34 25 0,0 0 0,-1 1 0,1 0 0,1 0 0,-1 1 0,0 0 0,0 0 0,1 1 0,10-1 0,9 1 0,-11-1 0,-1 1 0,1 1 0,0 0 0,0 1 0,0 1 0,-1 1 0,31 8 0,-42-8 0,-1 0 0,1 0 0,-1 1 0,0 0 0,0 0 0,0 0 0,-1 0 0,1 0 0,-1 1 0,0-1 0,0 1 0,-1 0 0,1 0 0,-1 0 0,0 0 0,-1 1 0,1-1 0,-1 1 0,0-1 0,0 0 0,0 9 0,1 12 0,-2-1 0,0 1 0,-4 30 0,2-48 0,-1 1 0,1 0 0,-1-1 0,-1 0 0,1 1 0,-2-1 0,1-1 0,-1 1 0,0-1 0,-9 10 0,-22 38 0,13-9 0,-42 62 0,52-90 0,0-1 0,-1 0 0,-1-1 0,0-1 0,-1 0 0,-22 14 0,35-26-80,-1-1 0,0 0-1,0 0 1,0-1 0,0 1-1,0-1 1,0 1 0,0-1-1,0-1 1,-1 1 0,1-1 0,0 1-1,0-1 1,-1 0 0,1-1-1,-5 0 1,-7-4-6746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24575,'1'0'0,"0"1"0,0-1 0,0 1 0,0-1 0,0 1 0,0-1 0,0 1 0,0 0 0,0 0 0,0-1 0,0 1 0,0 0 0,-1 0 0,1 0 0,0 0 0,-1 0 0,1 0 0,-1 0 0,1 0 0,-1 0 0,1 0 0,-1 0 0,0 1 0,1-1 0,-1 0 0,0 0 0,0 2 0,5 38 0,-5-36 0,3 437 0,-5-226 0,2-195 0,0 13 0,0 1 0,-3-1 0,-9 53 0,7-60 0,1 1 0,2-1 0,0 28 0,2-27 0,-1-1 0,-2 0 0,-6 31 0,3-19-24,5-32-110,1 1 0,-1-1 0,-1 0 0,1 0-1,-1 0 1,-1 0 0,1-1 0,-1 1 0,-6 10 0,-1-5-6692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1018 24575,'0'0'0,"15"13"0,-1 1 0,-1 1 0,0 0 0,-1 1 0,12 18 0,-20-25 0,2-1 0,-1 1 0,1-1 0,0 0 0,1-1 0,0 0 0,0 0 0,1 0 0,-1-1 0,1 0 0,1-1 0,-1 0 0,1 0 0,0 0 0,0-1 0,1-1 0,-1 0 0,19 4 0,54 5 0,-53-6 0,0-2 0,31 1 0,9-4 0,-31 1 0,1-2 0,-1-1 0,1-2 0,66-14 0,-74 6 0,-1-2 0,0-1 0,-1-2 0,31-21 0,-59 36 0,8-5 0,-1-1 0,0-1 0,0 1 0,-1-1 0,0-1 0,0 1 0,-1-1 0,0 0 0,-1 0 0,0-1 0,0 0 0,-1 0 0,3-12 0,0-1 0,-1 1 0,0-1 0,-2-1 0,-1 1 0,0-24 0,-2 9 0,0 5 0,-1 0 0,-1 0 0,-7-37 0,7 62 0,0 1 0,-1-1 0,0 0 0,-1 1 0,0 0 0,0 0 0,0-1 0,-1 2 0,0-1 0,-1 0 0,1 1 0,-1 0 0,0 0 0,-1 0 0,1 1 0,-1 0 0,0 0 0,-11-7 0,14 11 0,1 0 0,0 0 0,-1 0 0,1 0 0,0 0 0,-1 0 0,1 1 0,-1 0 0,1-1 0,-1 1 0,1 0 0,-1 0 0,1 0 0,-1 0 0,0 1 0,1-1 0,-1 1 0,1-1 0,0 1 0,-1 0 0,1 0 0,0 0 0,-1 0 0,1 1 0,0-1 0,0 1 0,0-1 0,0 1 0,0 0 0,-2 2 0,-5 7 0,0 0 0,0 0 0,2 1 0,-11 19 0,-3 5 0,-18 19 0,2 1 0,-31 65 0,33-57 0,27-51 0,0 1 0,0-1 0,1 2 0,1-1 0,1 1 0,0-1 0,0 2 0,2-1 0,-3 17 0,-7 70 0,6-61 0,-3 80 0,10-110 0,0-1 0,1 1 0,1 0 0,-1-1 0,1 0 0,1 1 0,0-1 0,1 0 0,0 0 0,0 0 0,1-1 0,8 13 0,-2-7 0,0-1 0,1 0 0,28 24 0,-34-32 0,2-1 0,-1-1 0,0 1 0,1-1 0,0-1 0,0 1 0,0-2 0,0 1 0,1-1 0,14 3 0,48 0 0,127-5 0,-74-3 0,-104 3-49,0-2 0,0 0 0,0-1 0,-1-1 0,0 0 0,35-14 0,-21 3-65,0-1-1,55-38 1,44-24 114,-88 54 0,-1-2 0,-1-2 0,54-46 0,-80 60 0,2-2 0,0-1 0,-1 0 0,-1-2 0,0 0 0,12-21 0,-7 7 0,-2 0 0,-2-2 0,-1 0 0,-2-1 0,13-48 0,-17 38 0,-2 0 0,-2-1 0,1-76 0,-6 96 0,1-1 0,7-32 0,-4 30 0,3-51 0,-6 37 137,-3 1 0,-1-1 1,-2 1-1,-19-85 0,16 98-137,6 24 0,1 0 0,-1 0 0,-1 0 0,1 0 0,-1 0 0,0 0 0,-1 0 0,1 1 0,-1-1 0,0 1 0,-5-6 0,8 10 0,0 1 0,-1 0 0,1-1 0,-1 1 0,1 0 0,-1-1 0,1 1 0,-1 0 0,1-1 0,-1 1 0,1 0 0,-1 0 0,1 0 0,-1-1 0,1 1 0,-1 0 0,0 0 0,1 0 0,-1 0 0,1 0 0,-1 0 0,1 0 0,-1 0 0,0 0 0,1 1 0,-1-1 0,1 0 0,-1 0 0,1 0 0,-1 1 0,1-1 0,-1 0 0,1 1 0,-1-1 0,0 1 0,-11 23 0,3 30 0,8 67 0,2-77 0,-2 0 0,-12 82 0,5-65 0,2 0 0,3 0 0,7 79 0,-1-16 0,-6 48 0,6 184 0,0-332 0,1 0 0,1-1 0,1 0 0,1 0 0,1-1 0,18 38 0,2 14 0,-23-57 0,1 0 0,0 0 0,17 29 0,-48-79 0,-7 12-1365,15 14-5461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24575,'3'-1'0,"0"0"0,0-1 0,0 1 0,0-1 0,0 1 0,0-1 0,0 0 0,-1 0 0,1-1 0,-1 1 0,1 0 0,-1-1 0,0 0 0,0 1 0,0-1 0,1-4 0,15-14 0,-2 8 0,0 1 0,1 1 0,0 1 0,0 0 0,1 1 0,28-10 0,-27 12 0,-1 1 0,1 0 0,0 2 0,1 0 0,-1 1 0,1 1 0,-1 1 0,21 1 0,4 1 0,-9 0 0,1-1 0,-1-1 0,1-2 0,41-9 0,-45 6-23,1 2-1,0 1 0,1 2 1,38 3-1,-10-1-1223,-41 0-5579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24575,'0'0'0,"0"0"0,-1 0 0,1-1 0,0 1 0,0 0 0,0 0 0,0-1 0,0 1 0,0 0 0,0 0 0,0-1 0,0 1 0,0 0 0,0 0 0,0-1 0,0 1 0,0 0 0,0 0 0,0-1 0,0 1 0,0 0 0,0 0 0,0-1 0,0 1 0,0 0 0,1 0 0,-1-1 0,0 1 0,0 0 0,0 0 0,0 0 0,1-1 0,-1 1 0,0 0 0,0 0 0,0 0 0,1 0 0,-1-1 0,0 1 0,0 0 0,0 0 0,1 0 0,-1 0 0,0 0 0,0 0 0,1 0 0,-1 0 0,0 0 0,0 0 0,1 0 0,-1 0 0,0 0 0,0 0 0,1 0 0,-1 0 0,0 0 0,0 0 0,1 0 0,-1 0 0,0 0 0,0 0 0,1 1 0,-1-1 0,0 0 0,11 16 0,-6 12 0,-2 1 0,-1-1 0,-1 1 0,-4 35 0,1 3 0,0-49 0,0-1 0,-1 0 0,-1 0 0,-1-1 0,-12 32 0,-6 20 0,17-43-682,-6 49-1,10-52-6143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857 244 24575,'0'-2'0,"-1"1"0,0-1 0,0 1 0,0-1 0,0 1 0,0-1 0,0 1 0,0-1 0,0 1 0,0 0 0,-1 0 0,1 0 0,0-1 0,-1 1 0,1 0 0,-1 1 0,-2-2 0,-30-14 0,21 12 0,-1 2 0,1-1 0,-1 2 0,1-1 0,-1 2 0,0 0 0,1 1 0,-1 0 0,1 1 0,-1 0 0,1 1 0,0 1 0,0 0 0,0 1 0,1 0 0,-1 1 0,1 0 0,-17 13 0,-65 32 0,70-40 0,1 1 0,0 1 0,1 2 0,-23 18 0,-1 6 0,15-13 0,-34 36 0,56-52 0,0 1 0,1 0 0,0 1 0,0 0 0,1 0 0,1 1 0,-7 17 0,-22 56 0,25-65 0,1-1 0,1 1 0,0 1 0,2-1 0,1 1 0,-6 45 0,13 281 0,-2-343 0,0 0 0,0 0 0,0 0 0,1 0 0,0 0 0,0 0 0,0-1 0,1 1 0,0 0 0,0-1 0,0 1 0,0-1 0,1 1 0,-1-1 0,1 0 0,0 0 0,1 0 0,-1-1 0,1 1 0,4 3 0,-1-3 0,-1 0 0,1 0 0,0-1 0,0 0 0,1 0 0,-1-1 0,0 0 0,1 0 0,0-1 0,-1 0 0,1 0 0,11-1 0,-6-1 0,0 0 0,1-1 0,-1-1 0,0 0 0,0-1 0,0 0 0,-1-1 0,1 0 0,-1-1 0,-1-1 0,1 0 0,-1 0 0,0-1 0,0-1 0,-1 1 0,-1-2 0,10-10 0,1-3 0,0-2 0,-2-1 0,0 0 0,-2-1 0,-1-1 0,15-37 0,-23 42 0,-1 1 0,-1-1 0,-1 0 0,2-34 0,0-2 0,4-44 0,-8-187 0,-5 134 0,3-135 0,3 290 0,4 10 0,11 20 0,-9-15 0,18 27 0,-2 2 0,-2 0 0,25 68 0,-39-81 0,-1 0 0,7 61 0,0 1 0,5-21 0,4 17 0,-12-8 0,3 152 0,-14-103 42,-4 121-742,0-221 700,-1-1 0,-1-1 0,-2 1 0,-1-1 0,-1 0 0,-13 28 0,0-11 0,-1 0 0,-48 64 0,-203 232 658,269-335-658,1 0 0,-2 0 0,1 0 0,-1-1 0,1 1 0,-1-2 0,-13 7 0,18-9 0,0 0 0,0-1 0,-1 1 0,1-1 0,0 0 0,-1 1 0,1-1 0,0 0 0,-1 0 0,1 0 0,0 0 0,-1 0 0,1 0 0,-1 0 0,1 0 0,0-1 0,-1 1 0,1 0 0,0-1 0,0 1 0,-1-1 0,1 1 0,0-1 0,0 0 0,0 0 0,-1 1 0,1-1 0,0 0 0,0 0 0,0 0 0,1 0 0,-1 0 0,0 0 0,0-1 0,0 1 0,1 0 0,-1 0 0,1-1 0,-1 1 0,1 0 0,-1 0 0,1-1 0,0 1 0,0-1 0,0 1 0,-1-2 0,-2-18 0,0-1 0,1 0 0,2 0 0,0 1 0,1-1 0,1 0 0,6-23 0,-7 40-114,1 0 1,0-1-1,0 1 0,0 0 0,1 0 1,0 1-1,0-1 0,0 1 0,1-1 1,-1 1-1,7-6 0,2 1-6712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24575,'1'18'0,"0"0"0,10 35 0,-7-33 0,0 0 0,1 26 0,-4-23 0,-4 181 0,-9-136 0,8-50 0,0 1 0,-1 27 0,-7 50 0,7-70 0,-3 53 0,8-44 0,0-27 0,1-24 0,-1 1-273,0 1 0,2 0 0,0 0 0,4-16 0,-1 11-6553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24575,'-2'7'0,"-1"0"0,1 0 0,-1-1 0,-1 1 0,1-1 0,-1 1 0,-6 6 0,7-9 0,-14 22 0,1 1 0,-22 55 0,14-30 0,-16 49 0,25-49 0,4-15 0,-27 67 0,33-89 0,-1 1 0,2 0 0,0 0 0,-3 33 0,-2 9 0,2-11 0,2 0 0,3 1 0,5 75 0,-1-19 0,-2-95 0,0 0 0,0 0 0,1 0 0,0 0 0,1 0 0,0-1 0,0 1 0,1 0 0,0-1 0,0 1 0,10 14 0,12 24 0,-19-34 0,0-1 0,1 1 0,1-1 0,0-1 0,1 1 0,0-1 0,0-1 0,15 13 0,-13-15 0,0-1 0,0-1 0,1 0 0,0-1 0,22 7 0,31 15 0,-53-22 0,-1 0 0,1-1 0,1-1 0,-1 0 0,0-1 0,0 0 0,1-1 0,16 0 0,102-8 0,-123 6-170,1 0-1,-1-1 0,0 0 1,0 0-1,0-1 0,0 0 1,12-7-1,-7 2-6655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24575,'19'2'0,"1"1"0,-1 1 0,0 0 0,0 2 0,0 0 0,-1 1 0,0 1 0,22 14 0,-36-20 0,-1 0 0,0 1 0,0 0 0,0 0 0,-1 0 0,1 0 0,0 0 0,-1 1 0,0-1 0,0 1 0,0-1 0,-1 1 0,1 0 0,-1-1 0,0 1 0,0 0 0,0 0 0,0 0 0,0 8 0,0 11 0,0 0 0,-5 32 0,2-16 0,1 40 0,-6 98 0,4-152 0,-1 0 0,-1-1 0,-1 0 0,-1 0 0,-13 27 0,-65 123 0,41-75 0,44-100 0,0 1 0,0-1 0,0 1 0,0 0 0,0-1 0,0 1 0,-1 0 0,1-1 0,0 1 0,0 0 0,0-1 0,-1 1 0,1 0 0,0 0 0,0-1 0,-1 1 0,1 0 0,0 0 0,-1-1 0,1 1 0,0 0 0,-1 0 0,1 0 0,0 0 0,-1-1 0,1 1 0,0 0 0,-1 0 0,1 0 0,0 0 0,-1 0 0,1 0 0,0 0 0,-1 0 0,1 0 0,-1 0 0,1 0 0,0 0 0,-1 0 0,1 1 0,0-1 0,-1 0 0,1 0 0,0 0 0,-1 0 0,1 1 0,0-1 0,-1 0 0,1 0 0,0 0 0,0 1 0,-1-1 0,1 0 0,0 1 0,0-1 0,0 0 0,-1 0 0,1 1 0,0-35 0,17-10 0,2 1 0,2 0 0,28-40 0,27-32 0,-38 60 0,41-78 0,-37 66 0,-31 52 0,0-2 0,-1 0 0,7-18 0,-6 13 0,1 0 0,1 0 0,25-31 0,4-7 0,-39 55 0,0 1 0,0-1 0,1 1 0,-1 0 0,1 0 0,0 0 0,0 0 0,0 1 0,1-1 0,0 1 0,7-3 0,-12 6 0,1 0 0,-1 0 0,1 0 0,0 0 0,-1 0 0,1 0 0,0 0 0,-1 1 0,1-1 0,-1 0 0,1 0 0,-1 1 0,1-1 0,-1 1 0,1-1 0,-1 0 0,1 1 0,-1-1 0,1 1 0,-1-1 0,0 1 0,1-1 0,-1 1 0,0-1 0,1 1 0,-1 0 0,0-1 0,0 1 0,1-1 0,-1 1 0,0 0 0,0-1 0,0 1 0,0-1 0,0 1 0,0 1 0,2 28 0,-2-26 0,-4 185 0,1-91 0,8 98 0,-4-189 0,0-1 0,0 1 0,1-1 0,0 1 0,0-1 0,0 0 0,1 0 0,0 0 0,0 0 0,1 0 0,0-1 0,0 0 0,0 1 0,0-1 0,1-1 0,0 1 0,10 7 0,-1-3 0,1 0 0,-1-1 0,2-1 0,-1 0 0,32 9 0,-32-13 0,-1-1 0,1 0 0,-1-1 0,1 0 0,0-1 0,0-1 0,-1-1 0,1 0 0,-1 0 0,1-2 0,-1 1 0,0-2 0,0 0 0,-1-1 0,1 0 0,-1-1 0,-1-1 0,1 0 0,11-10 0,-15 10 0,0-1 0,0 0 0,-1-1 0,0 1 0,-1-2 0,0 1 0,0-1 0,-1 0 0,-1 0 0,0-1 0,0 1 0,-1-1 0,-1 0 0,4-25 0,-2-7 0,-2-1 0,-7-85 0,1 29 0,3 51-1365,0 29-5461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24575,'1'14'0,"2"0"0,-1 0 0,2 0 0,0-1 0,1 0 0,0 1 0,1-2 0,13 22 0,-7-10 0,9 19 0,-13-23 0,2 0 0,0-1 0,1-1 0,19 24 0,-22-31 0,-2-1 0,1 1 0,-1 0 0,-1 1 0,0-1 0,5 21 0,13 27 0,12 20 0,41 141 0,-65-178 0,5 48 0,-7-34 0,-1 9 0,-3 1 0,-6 117 0,-2-58 0,3-88 0,2-14 0,-2 0 0,-1 0 0,0 0 0,-2 0 0,0 0 0,-2-1 0,-14 42 0,-1-13 0,13-31 0,-1 0 0,-1-1 0,-22 35 0,0-8 0,-67 73 0,85-106 0,0-1 0,-1 0 0,0-1 0,-1-1 0,0 0 0,-1-1 0,0 0 0,0-1 0,-26 8 0,21-9 0,-1-1 0,1 0 0,-1-2 0,0-1 0,0 0 0,0-2 0,-1 0 0,1-2 0,0 0 0,-27-6 0,42 5 0,0-1 0,0 0 0,1 0 0,-1-1 0,1 0 0,0 0 0,0-1 0,0 0 0,1 0 0,0 0 0,-1 0 0,2-1 0,-1 0 0,1 0 0,-6-11 0,0-2 0,0 1 0,2-1 0,1-1 0,-8-28 0,10 28-151,2-1-1,0 0 0,1 1 0,1-1 1,1 0-1,1 0 0,1 0 1,5-25-1,-1 29-6674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24575,'243'3'0,"255"-6"0,-368-10 0,58 0 0,-165 14-120,-9 0 183,1-1 0,0 0 0,21-3 0,-34 3-104,0 0-1,0 0 1,0 0-1,-1 0 0,1-1 1,0 1-1,-1-1 1,1 0-1,0 1 0,-1-1 1,1 0-1,0 0 1,-1 0-1,1 0 0,-1 0 1,0 0-1,1 0 1,-1-1-1,0 1 1,0 0-1,0-1 0,0 1 1,0-1-1,0 1 1,0-1-1,0 0 0,-1 1 1,1-1-1,0 0 1,-1 1-1,0-1 0,1 0 1,-1 0-1,0 1 1,0-4-1,-3-8-6784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5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24575,'931'0'-1365,"-909"0"-5461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24575,'0'1'0,"0"0"0,1 0 0,-1 0 0,1 0 0,0 0 0,-1 0 0,1 0 0,0 0 0,0 0 0,-1 0 0,1 0 0,0 0 0,0-1 0,0 1 0,0 0 0,0-1 0,0 1 0,0 0 0,0-1 0,0 0 0,1 1 0,-1-1 0,0 1 0,0-1 0,0 0 0,0 0 0,2 0 0,39 5 0,-37-5 0,218 2 0,-115-4 0,-85 1 0,1-2 0,-1 0 0,0-2 0,-1-1 0,1 0 0,23-11 0,-42 14-66,0 1-1,0 0 1,0-1 0,0 0-1,0 0 1,-1 0 0,1 0-1,2-5 1,-2 4-702,7-7-6058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24575,'1'-1'0,"-1"0"0,1 0 0,-1-1 0,1 1 0,-1 0 0,1 0 0,0 0 0,-1 0 0,1 1 0,0-1 0,0 0 0,0 0 0,0 0 0,0 1 0,0-1 0,0 0 0,0 1 0,0-1 0,0 1 0,0-1 0,0 1 0,0-1 0,1 1 0,-1 0 0,0 0 0,0 0 0,2-1 0,39-3 0,-38 4 0,36-3 0,-1 2 0,1 1 0,-1 3 0,69 12 0,-37-6 0,-59-8 0,0 0 0,1 0 0,-1 1 0,0 1 0,0 0 0,20 7 0,123 58 0,-149-65 0,-1 1 0,0 0 0,-1 0 0,1 0 0,-1 0 0,1 1 0,-2 0 0,1 0 0,0 0 0,-1 1 0,0-1 0,0 1 0,0-1 0,-1 1 0,0 0 0,2 8 0,2 11 0,-2 2 0,4 39 0,-8-58 0,2 9 0,0 1 0,-2-1 0,0 0 0,-1 0 0,0 0 0,-2 0 0,0 0 0,-1 0 0,-1-1 0,-12 32 0,15-44 0,-2 6 0,-1 0 0,0-1 0,0 0 0,-1 0 0,0 0 0,0 0 0,-1-1 0,0 0 0,-13 10 0,8-7 0,-40 30 0,49-39 0,-1 0 0,1 0 0,-1 0 0,0 0 0,1 0 0,-1-1 0,0 1 0,0-1 0,0 0 0,-1-1 0,1 1 0,-6 0 0,10-2 0,0 1 0,0 0 0,0 0 0,0 0 0,0 0 0,0 0 0,0 0 0,0 0 0,0 0 0,0-1 0,0 1 0,0 0 0,0 0 0,0 0 0,0 0 0,0 0 0,0 0 0,0 0 0,0 0 0,0-1 0,0 1 0,0 0 0,0 0 0,0 0 0,0 0 0,0 0 0,0 0 0,0 0 0,-1 0 0,1 0 0,0 0 0,0 0 0,0-1 0,0 1 0,0 0 0,0 0 0,0 0 0,0 0 0,0 0 0,-1 0 0,1 0 0,0 0 0,0 0 0,0 0 0,0 0 0,0 0 0,0 0 0,0 0 0,-1 0 0,1 0 0,0 0 0,0 0 0,0 0 0,0 0 0,0 0 0,0 0 0,0 0 0,0 0 0,-1 1 0,15-6 0,19-3 0,-21 7 0,16-2 0,1 2 0,-1 0 0,1 1 0,50 9 0,-74-8 0,1 1 0,0 0 0,-1 0 0,1 0 0,-1 1 0,0 0 0,0 0 0,0 0 0,0 1 0,0 0 0,-1 0 0,5 4 0,0 4 0,1 1 0,-2 0 0,10 18 0,-2-2 0,-1 1 0,-1 1 0,19 62 0,-30-78 0,1 1 0,-2 0 0,0 0 0,0 0 0,-2 0 0,0 0 0,-1 0 0,-1 0 0,0 0 0,-6 21 0,5-26 0,0-1 0,-1-1 0,0 1 0,-1 0 0,0-1 0,0 0 0,-1 0 0,0-1 0,-1 1 0,0-1 0,0-1 0,-1 1 0,0-1 0,0-1 0,-14 9 0,-23 12 0,-1-3 0,-1-2 0,-1-2 0,-77 21 0,112-37 0,-171 46 0,59-16 0,43-9 0,32-13-1365,29-8-5461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2456 24575,'12'2'0,"-1"0"0,1 1 0,-1 0 0,0 0 0,0 1 0,0 1 0,-1 0 0,17 10 0,38 16 0,-34-21 0,-1 1 0,51 27 0,-52-23 0,0-1 0,54 18 0,-79-30 0,1-1 0,-1 0 0,1 0 0,-1 0 0,1 0 0,-1 0 0,1-1 0,0 0 0,-1 0 0,1 0 0,0-1 0,-1 0 0,1 1 0,-1-2 0,1 1 0,-1 0 0,1-1 0,-1 0 0,5-3 0,-5 2 0,0-1 0,0 0 0,-1 0 0,0 0 0,0 0 0,0 0 0,0-1 0,0 0 0,-1 1 0,0-1 0,0 0 0,0 0 0,-1 0 0,0 0 0,1 0 0,-2-1 0,1-4 0,4-55 0,-5-115 0,-3 64 0,4 14 0,-3-113 0,-39-54-576,34 235 554,-68-260-24,45 188 36,-29-50 315,39 109-131,-21-77 1,12-3-175,26 114 0,-1-1 0,0 1 0,-1-1 0,0 1 0,-9-15 0,7 17 0,1-1 0,1 0 0,0 0 0,1-1 0,0 0 0,-3-21 0,6 26 0,-1 0 0,2 1 0,-1-1 0,1 0 0,0 0 0,1 0 0,0 0 0,0 0 0,1 0 0,-1 1 0,2-1 0,-1 1 0,1-1 0,0 1 0,1 0 0,0 0 0,0 0 0,0 1 0,8-9 0,5-3 0,-11 11 0,0 1 0,0-1 0,1 1 0,0 1 0,0-1 0,0 1 0,11-5 0,157-92 0,-165 96 0,1 1 0,0 1 0,-1 0 0,23-6 0,10-3 0,-5 0 0,1 1 0,1 1 0,-1 3 0,45-4 0,-7 2 0,-36 4 0,51-1 0,57-6 0,6 0 0,839 14 0,-981-2 0,0 0 0,0-1 0,0-1 0,0 0 0,22-9 0,25-6 0,-59 18 0,0-1 0,1 1 0,-1 0 0,0 0 0,0 0 0,1 0 0,-1 0 0,0 0 0,1 0 0,-1 0 0,0 0 0,0 1 0,1-1 0,-1 1 0,0-1 0,0 1 0,0-1 0,1 1 0,-1-1 0,0 1 0,0 0 0,0 0 0,0 0 0,0 0 0,0-1 0,0 3 0,1-1 0,-1 1 0,1 0 0,-1 0 0,0-1 0,0 1 0,0 0 0,-1 0 0,1 0 0,-1 0 0,1 6 0,-1 3 0,0-1 0,-1 1 0,-1-1 0,0 1 0,-3 11 0,-7 19-1365,8-23-5461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24575,'655'0'0,"-622"-2"0,64-11 0,-26 1 0,-31 3-1365,-24 4-5461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24575,'47'-2'0,"-25"1"0,0 1 0,0 1 0,31 5 0,-47-5 0,1 1 0,0 0 0,-1 0 0,0 0 0,1 1 0,-1 0 0,0 0 0,0 1 0,-1 0 0,1 0 0,-1 0 0,0 1 0,0-1 0,0 1 0,5 7 0,-5-4 0,0 0 0,0 1 0,-1-1 0,0 1 0,0 0 0,-1 0 0,0 0 0,-1 0 0,0 1 0,1 11 0,-1 11 0,-4 57 0,0-30 0,1-40 0,-1 0 0,0 0 0,-2-1 0,0 1 0,-2-1 0,1 0 0,-16 30 0,-74 119 0,35-66 0,-75 130 0,116-199 0,-16 28 0,34-57 0,-1 1 0,1-1 0,-1 1 0,1-1 0,0 0 0,1 1 0,-1 0 0,1-1 0,-1 1 0,1-1 0,0 1 0,0 0 0,0-1 0,2 5 0,-1-6 0,0 1 0,0-1 0,1 0 0,-1 0 0,1-1 0,0 1 0,-1 0 0,1 0 0,0-1 0,0 1 0,0-1 0,0 0 0,0 1 0,1-1 0,-1 0 0,0 0 0,0-1 0,1 1 0,-1 0 0,1-1 0,-1 1 0,1-1 0,4 0 0,67 0 0,-57-1 0,415-2 0,-282 4 0,-141-1-227,0-1-1,0 0 1,0 0-1,0-1 1,11-3-1,-4-1-6598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24575,'0'-1'0,"1"0"0,-1 0 0,1 0 0,0 0 0,-1 0 0,1 0 0,0 0 0,0 0 0,-1 0 0,1 0 0,0 0 0,0 0 0,0 0 0,0 1 0,0-1 0,0 0 0,1 1 0,-1-1 0,0 1 0,2-1 0,31-12 0,-26 10 0,0-1 0,0 2 0,0-1 0,0 1 0,0 1 0,0-1 0,0 1 0,0 1 0,10-1 0,-15 2 0,0-1 0,0 0 0,-1 1 0,1 0 0,0 0 0,-1 0 0,1 0 0,0 0 0,-1 0 0,1 1 0,-1-1 0,0 1 0,0-1 0,1 1 0,-1 0 0,0 0 0,-1 0 0,1 0 0,0 0 0,0 1 0,-1-1 0,0 0 0,1 1 0,-1 0 0,0-1 0,1 5 0,11 34 0,-1 1 0,10 81 0,-19-88 0,-1 0 0,-2-1 0,-1 1 0,-2 0 0,-11 51 0,3-48 0,-2-1 0,-2 0 0,-23 42 0,-12 30 0,44-99 0,5-23 0,9-27 0,19-21 0,61-95 0,-66 119 0,52-77 0,-37 57 0,51-100 0,-37 66 0,-31 45 0,47-78 0,-52 90 0,-14 28 0,1 1 0,0 0 0,0 0 0,1 0 0,-1 1 0,1-1 0,4-5 0,-6 12 0,0 0 0,0 0 0,1 0 0,-1 0 0,0 0 0,-1 0 0,1 0 0,0 0 0,0 0 0,-1 0 0,1 0 0,-1 0 0,0 4 0,2 2 0,5 18 0,-2 2 0,4 53 0,-7-47 0,10 45 0,14 71 0,-21-123 0,3 48 0,4 24 0,-12-98 0,39 146 0,-33-131 0,0 0 0,1-1 0,0 0 0,2-1 0,-1 1 0,2-2 0,12 16 0,-16-24 0,-1-1 0,1 1 0,0-1 0,0 0 0,0 0 0,1-1 0,-1 0 0,1 0 0,8 2 0,71 17 0,-43-12 0,-20-5-1365,-2 0-5461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24575,'1'4'0,"0"0"0,0 0 0,0-1 0,0 1 0,1 0 0,-1 0 0,1-1 0,0 1 0,0-1 0,0 0 0,1 0 0,-1 0 0,1 0 0,-1 0 0,1 0 0,0 0 0,0-1 0,1 0 0,-1 1 0,0-1 0,1 0 0,-1-1 0,1 1 0,0-1 0,4 2 0,11 4 0,-1-2 0,1 0 0,34 5 0,-5-4 0,11 3 0,87 0 0,-112-9 0,-8 1 0,52-7 0,-70 5 0,0-1 0,1 0 0,-1 0 0,0-1 0,-1 0 0,1-1 0,0 1 0,-1-2 0,0 1 0,9-7 0,-1-1 0,-9 8 0,-1 0 0,0 0 0,0-1 0,0 1 0,-1-1 0,8-10 0,-11 13 0,0-1 0,0 1 0,-1 0 0,1 0 0,0 0 0,-1-1 0,0 1 0,1 0 0,-1 0 0,0-1 0,0 1 0,0 0 0,-1-1 0,1 1 0,-1 0 0,1 0 0,-1-1 0,1 1 0,-1 0 0,0 0 0,0 0 0,0 0 0,-1 0 0,-1-3 0,1 2-114,-1-1 1,1 1-1,-1 0 0,0-1 0,0 1 1,0 1-1,0-1 0,0 0 0,-1 1 1,1-1-1,-5-1 0,-8-3-6712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24575,'1'8'0,"1"0"0,1 0 0,0-1 0,0 1 0,5 8 0,-2-1 0,1 3 0,-2 1 0,0 0 0,-2 0 0,0 0 0,-1 0 0,0 24 0,-1-15 0,2 0 0,5 28 0,-1-11 0,-2 0 0,-2 1 0,-6 84 0,1-29 0,4 5 0,-5 115 0,1-209-136,0 0-1,-1 0 1,-1 0-1,0 0 1,0 0-1,-1-1 1,-1 0-1,0 0 0,-7 10 1,4-8-6690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24575,'-1'6'-252,"1"0"0,-2 0 0,1 0 0,-1 0 0,0-1 0,0 1 0,-1 0 0,1-1 0,-7 9 0,5-7 573,0 0 0,1-1 0,0 1 1,0 1-1,1-1 0,-3 12 0,-7 49-32,6-38-295,1 0 1,-1 42-1,5-24 6,-1-14 0,6 50 0,-3-75 0,0 0 0,1 0 0,0 0 0,0-1 0,1 1 0,0 0 0,1-1 0,0 0 0,0 0 0,8 10 0,0-1 0,-6-8 0,0-1 0,1 1 0,0-1 0,1-1 0,0 1 0,0-1 0,0 0 0,11 5 0,26 18 0,-35-23 0,0 1 0,1-2 0,-1 1 0,1-1 0,0-1 0,1 0 0,-1-1 0,1 0 0,22 4 0,46 4 0,-50-7 0,60 4 0,-55-7 0,57 11 0,-17-2 0,-6 0 0,-39-6 0,47 3 0,-74-8 0,1 0 0,-1 0 0,1 0 0,-1 0 0,0 1 0,1 0 0,-1 0 0,0 0 0,1 0 0,-1 0 0,0 0 0,0 1 0,0 0 0,0-1 0,0 1 0,0 0 0,-1 1 0,6 4 0,-6-3 0,0-1 0,0 1 0,0 0 0,-1 0 0,1 0 0,-1 1 0,0-1 0,0 0 0,-1 0 0,1 1 0,-1-1 0,0 0 0,0 1 0,0-1 0,-2 5 0,1 1 0,0 0 0,-2 1 0,1-1 0,-1 0 0,-1-1 0,1 1 0,-2-1 0,1 1 0,-1-1 0,-1-1 0,-12 17 0,-3-2 0,-1-2 0,-39 32 0,-10 9 0,11-9 0,-2-3 0,-114 70 0,148-103-273,0-2 0,-1-1 0,0-1 0,-46 13 0,58-21-6553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24575,'2'107'0,"-5"114"0,-9-153 0,8-49 0,1 0 0,-2 26 0,-8 72 0,7-79 0,-1 58 0,5-8 0,5 101 0,-3-187 4,0 0-1,0 0 0,0-1 1,1 1-1,-1 0 0,0 0 1,1 0-1,-1-1 0,1 1 1,0 0-1,-1-1 0,1 1 0,0 0 1,0-1-1,0 1 0,0-1 1,0 0-1,1 1 0,-1-1 1,0 0-1,1 0 0,-1 1 1,0-1-1,1 0 0,0 0 1,-1-1-1,1 1 0,-1 0 1,1 0-1,0-1 0,0 1 1,-1-1-1,1 0 0,0 1 1,2-1-1,3-1-215,1 1 0,0-1 0,-1-1-1,1 1 1,-1-1 0,14-6 0,4-2-6614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24575,'0'-1'0,"1"0"0,-1 0 0,1 0 0,-1 0 0,1 0 0,-1 0 0,1 0 0,0 0 0,0 0 0,-1 0 0,1 0 0,0 0 0,0 1 0,0-1 0,0 0 0,0 1 0,0-1 0,0 0 0,0 1 0,0-1 0,0 1 0,1 0 0,-1-1 0,0 1 0,0 0 0,0 0 0,2-1 0,39-3 0,-38 3 0,75-1 0,-53 2 0,0-1 0,0 0 0,-1-2 0,1-1 0,-1-1 0,39-13 0,-21 4 0,0 2 0,68-10 0,-55 12 0,-5 2 0,-33 6 0,0-1 0,0-1 0,0 0 0,0-1 0,16-8 0,-25 9-273,1 0 0,-1 1 0,1 0 0,14-2 0,-5 3-6553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1118 24575,'101'1'95,"224"-6"-545,-242 0-906,155-31-1,211-55-19,-221 46-442,103-13-133,-120 23 947,168-40-274,148-25-1172,258-36 1504,-194 31 544,-292 53 191,349-50-466,-392 63 618,-133 18 556,163-8-1,-189 24-378,0-4 0,101-23-1,44 0 1572,-73 13-1294,-57-2 2673,80-11 1185,-190 32-4143,0 0 1,0 0 0,0 0 0,0-1-1,0 1 1,0 0 0,0-1 0,0 0-1,0 1 1,0-1 0,-1 0 0,1 0 0,0 0-1,0 0 1,-1 0 0,1 0 0,-1 0-1,1-1 1,-1 1 0,1-1 0,-1 1 0,0-1-1,0 1 1,2-4 0,-3-5-6582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24575,'0'1'0,"1"0"0,-1 0 0,1 0 0,-1 0 0,1 1 0,0-1 0,-1-1 0,1 1 0,0 0 0,0 0 0,-1 0 0,1 0 0,0 0 0,0-1 0,0 1 0,0 0 0,0-1 0,0 1 0,0-1 0,0 1 0,1-1 0,-1 0 0,0 1 0,0-1 0,0 0 0,0 0 0,2 0 0,39 5 0,-38-5 0,382 0-1216,-262-11 1021,122-28 0,-139 19-633,207-12 0,-223 32 725,8 1-247,112-15 0,-68 4-338,-112 9-2750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0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24575,'882'0'0,"-835"-3"0,-1-2 0,75-17 0,-9 0 0,-31 2-1365,-63 17-5461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24575,'2'1'0,"-1"0"0,1-1 0,0 1 0,-1 0 0,1 0 0,-1 0 0,0 0 0,1 0 0,-1 1 0,0-1 0,0 0 0,0 1 0,1-1 0,0 3 0,14 12 0,49 22 0,148 77 0,-1-18-906,158 80 969,-163-80-257,-139-72 138,-39-16 412,53 27 0,-60-24-124,-10-6-198,0 0 0,-1 1 0,0 1 0,10 8 0,-17-13-35,-1 1-1,0-1 1,0 1 0,0 0 0,0 0-1,-1 0 1,0 0 0,1 0-1,-1 0 1,-1 1 0,1-1-1,-1 1 1,0 0 0,0-1 0,1 6-1,-1-1 2,0 0 0,-1 0 0,1 0 0,-2 0 0,1 0 0,-1 0 0,-1 0 0,0 0 0,0-1 0,0 1 0,-1 0 0,0-1 0,-1 0 0,0 0 0,0 0 0,-1 0 0,0-1 0,0 0 0,-1 0 0,0 0 0,-8 6 0,-146 135 0,-104 69 0,225-186 0,-12 10 0,-57 58 0,76-71 49,25-23-285,0 1 0,1 0 1,-1 0-1,1 1 1,-6 7-1,4 0-6590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6 24575,'-73'-3'0,"45"1"0,-1 1 0,1 1 0,-1 2 0,-33 6 0,49-4 0,1 1 0,0 0 0,0 1 0,0 0 0,0 1 0,-14 11 0,-23 13 0,28-18 0,2 1 0,0 1 0,0 0 0,-16 19 0,19-19 0,6-3 0,0-1 0,0 1 0,2 0 0,-1 1 0,1 0 0,1 1 0,1-1 0,-1 1 0,2 1 0,0-1 0,1 1 0,1 0 0,-3 18 0,0 23 0,3 0 0,5 72 0,0-36 0,-2-90 0,5 71 0,-4-68 0,0 0 0,0 0 0,0-1 0,1 1 0,0-1 0,0 1 0,0-1 0,0 1 0,1-1 0,0 0 0,0 0 0,6 6 0,4 2 0,-9-7 0,0-1 0,0 0 0,0 0 0,1 0 0,0 0 0,0-1 0,0 0 0,0 0 0,1 0 0,-1 0 0,1-1 0,0 0 0,-1 0 0,1-1 0,0 1 0,0-1 0,7 0 0,3 0 0,0 0 0,0-2 0,0 0 0,-1 0 0,22-5 0,-29 3 0,1 0 0,-1 0 0,0-1 0,0 0 0,0 0 0,0-1 0,-1 0 0,1 0 0,-1-1 0,11-12 0,37-34 0,-39 39 0,0-2 0,-1 0 0,-1 0 0,0-1 0,-1-1 0,-1 0 0,18-34 0,-4-4 0,59-89 0,-35 62 0,72-143 0,-77 156 0,-29 124 0,-9-27 0,3 12 0,28 71 0,-14-42 0,-2 1 0,22 131 0,-33-149 0,-7-17 0,0 0 0,-2 56 0,-3-53 0,2-1 0,7 40 0,-3-49 0,-1 0 0,-2 0 0,-1 56 0,-3-70 0,0 0 0,0 0 0,-1 0 0,-1-1 0,-1 0 0,1 1 0,-2-2 0,0 1 0,-1 0 0,-7 11 0,-119 171 0,124-184 0,1 0 0,-1 0 0,-1-1 0,0-1 0,0 0 0,-16 11 0,23-18 0,0 0 0,0 0 0,-1-1 0,1 1 0,0-1 0,-1 0 0,1 0 0,-1 0 0,0 0 0,1 0 0,-1-1 0,-6 0 0,7 0 0,1 0 0,0-1 0,-1 0 0,1 0 0,0 0 0,0 0 0,0 0 0,-1 0 0,1 0 0,0-1 0,0 1 0,1-1 0,-1 1 0,0-1 0,0 0 0,1 1 0,-1-1 0,1 0 0,0 0 0,-1 0 0,0-4 0,-15-47 78,10 25-1521,2 12-5383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0,0 1 0,0-1 0,0 1 0,0-1 0,0 1 0,-1-1 0,1 1 0,0 0 0,0-1 0,0 1 0,-1 0 0,1 0 0,0 0 0,-1-1 0,1 1 0,-1 0 0,1 0 0,-1 0 0,1 0 0,-1 0 0,0 0 0,1 0 0,-1 0 0,0 0 0,0 2 0,6 35 0,-5-26 0,5 19 0,2 0 0,1-1 0,2 0 0,1 0 0,16 29 0,-20-40 0,-1 1 0,10 38 0,-12-35 0,1-1 0,11 24 0,-8-23 0,-1 1 0,-1-1 0,-2 1 0,0 0 0,-1 0 0,1 42 0,-5-61 5,0-1 1,-1 0-1,1 0 0,-1 0 0,1 0 0,-1 0 1,-1 0-1,1 0 0,0 0 0,-1 0 1,0 0-1,0 0 0,0-1 0,0 1 0,-1-1 1,1 0-1,-1 1 0,0-1 0,0 0 0,0-1 1,0 1-1,-5 3 0,3-4-88,0 1 1,0-1-1,0 0 1,0 0-1,-1-1 1,1 1-1,0-1 1,-1 0-1,1-1 1,0 1-1,-1-1 1,1 0-1,-1 0 1,1-1-1,-1 0 1,1 0-1,-6-2 1,-5-2-6744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24575,'-19'53'0,"16"-28"0,1 0 0,2 0 0,2 29 0,-1-33 0,0 1 0,-1 0 0,-2 0 0,-5 33 0,-1-29 0,-1-2 0,-21 42 0,-5 14 0,8-23 59,20-44-415,0 0 0,1 1 0,-8 28 0,11-24-6470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24575,'-1'78'0,"-17"125"0,13-172 0,-7 55 0,-35 122 0,38-173 0,2 1 0,-3 40 0,3-21 0,-9 50 0,-3 166 0,17-118 0,6 121 0,-1-256 0,2-1 0,0 0 0,1 0 0,0-1 0,2 0 0,14 24 0,-9-15 0,5 11 0,2-1 0,2 0 0,1-1 0,2-2 0,1 0 0,2-2 0,58 51 0,-48-54-341,2-1 0,0-2-1,54 24 1,-72-38-6485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24575,'122'-2'0,"134"5"0,-248-2 0,-1 1 0,1-1 0,-1 2 0,1-1 0,-1 1 0,0 0 0,0 1 0,0-1 0,0 1 0,0 1 0,-1-1 0,0 1 0,0 0 0,7 9 0,0 0 0,-1 1 0,-1 0 0,0 0 0,16 34 0,-23-39 0,0 0 0,-1 0 0,0 0 0,-1 0 0,0 0 0,-1 1 0,1 13 0,-5 80 0,1-42 0,2-46 0,0 1 0,-1 0 0,0-1 0,-1 1 0,-1-1 0,-1 0 0,0 0 0,-1 0 0,-1-1 0,-1 1 0,0-1 0,-9 14 0,8-15 0,5-9 0,1-1 0,0 0 0,-1 1 0,0-1 0,0 0 0,0-1 0,0 1 0,-1 0 0,0-1 0,1 0 0,-7 4 0,9-11 0,0 0 0,0 0 0,1-1 0,0 1 0,0 0 0,0-1 0,0 1 0,1 0 0,1-8 0,-1 5 0,0-6 0,1 0 0,0 0 0,1 0 0,0 1 0,1-1 0,0 1 0,1 0 0,1 0 0,0 1 0,0-1 0,12-14 0,46-74 0,-40 59 0,43-54 0,-36 54 0,41-74 0,-37 56 0,-26 43 0,0-1 0,-2-1 0,8-25 0,12-25 0,17-8 0,-33 59 0,-1 0 0,0 0 0,-1-1 0,-1 0 0,8-29 0,-12 249 0,-2-173 0,0 0 0,8 27 0,-5-26 0,3 53 0,-8-61 0,0 9 0,1-1 0,1 1 0,9 41 0,-4-37 0,-6-23 0,1 0 0,1 0 0,0-1 0,0 1 0,1-1 0,0 1 0,1-1 0,1 0 0,-1-1 0,9 11 0,-11-19-105,0 1 0,0-1 0,0 0 0,1 0 0,-1-1 0,1 1 0,0-1 0,-1 1 0,1-1 0,0 0 0,0 0 0,7 0 0,9 1-6721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 24575,'0'8'0,"-2"-1"0,1 1 0,-1 0 0,0-1 0,-1 1 0,1-1 0,-2 0 0,1 0 0,-1 0 0,0 0 0,-6 7 0,4-6 0,1-1 0,1 1 0,0 1 0,0-1 0,0 0 0,1 1 0,-5 17 0,-2 40 0,4-34 0,1 0 0,0 37 0,4-49 0,1-10 0,-1-1 0,2 0 0,-1 0 0,1 0 0,3 12 0,-3-18 0,-1-1 0,1 0 0,0 0 0,0 0 0,0 0 0,1 1 0,-1-1 0,0-1 0,1 1 0,-1 0 0,1 0 0,0 0 0,0-1 0,0 1 0,-1-1 0,1 0 0,1 1 0,-1-1 0,0 0 0,0 0 0,0 0 0,1-1 0,-1 1 0,0 0 0,4-1 0,27 4 0,1-2 0,1-1 0,47-5 0,12-1 0,-85 5 0,2 0 0,0 0 0,0 0 0,0 1 0,0 0 0,0 1 0,12 4 0,-20-5 0,0 0 0,0 1 0,0 0 0,0 0 0,0-1 0,-1 2 0,1-1 0,0 0 0,-1 0 0,0 1 0,1 0 0,-1-1 0,0 1 0,0 0 0,-1 0 0,1 0 0,0 0 0,-1 0 0,0 1 0,0-1 0,0 0 0,0 1 0,-1-1 0,1 4 0,23 113 0,5 34 0,-21-111 0,-5-32 0,-1 1 0,0-1 0,-1 0 0,0 1 0,-1 18 0,0-27 0,-1 0 0,0 1 0,0-1 0,0 0 0,0 0 0,0 0 0,0 0 0,-1 0 0,0 0 0,0 0 0,1 0 0,-1-1 0,-1 1 0,1-1 0,0 1 0,-1-1 0,1 0 0,-1 0 0,0 0 0,0 0 0,0-1 0,0 1 0,0-1 0,-3 2 0,-18 5 0,0 0 0,0-2 0,-1 0 0,1-2 0,-37 2 0,9-5 0,-84-7 0,69-7 0,49 9 0,-1 1 0,-28-3 0,26 4 0,-1-1 0,0-1 0,1-2 0,-38-13 0,24 7 0,22 7-136,1-1-1,0-1 1,0 0-1,1 0 1,0-1-1,0-1 1,1 0-1,0-1 0,-9-11 1,6 6-6690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24575,'1'16'0,"0"-1"0,2 0 0,5 20 0,4 35 0,1 21 0,-8-64 0,-1 1 0,0 28 0,0 5 0,17 101 0,-10-102 0,4 106 0,-15-132 19,-1 32-361,16 122-1,-7-116 255,-3 0 0,-6 106-1,-2-100-217,14 147 0,0-106 515,-6 186-1,-6-178-275,1-120 23,0-4 110,1 0 0,-1 0 0,0 0 0,0 0-1,0 0 1,-1 1 0,1-1 0,-1 0 0,0 0-1,0 0 1,0-1 0,0 1 0,0 0 0,-3 3-1,4-6-87,0 0 1,-1 0-1,1 0 0,0 0 0,-1 0 0,1 0 0,0 0 0,-1 0 1,1 0-1,0 0 0,-1 0 0,1 0 0,0 0 0,-1 0 0,1-1 1,0 1-1,-1 0 0,1 0 0,0 0 0,0 0 0,-1-1 0,1 1 1,0 0-1,0 0 0,-1-1 0,1 1 0,0 0 0,0-1 0,0 1 1,0 0-1,-1 0 0,1-1 0,0 1 0,0 0 0,0-1 0,0 1 1,0 0-1,0-1 0,0 1 0,0 0 0,0-1 0,0 0 0,0 1-153,-3-13-6651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24575,'529'0'0,"-499"-2"0,53-9 0,-52 5 0,51-1 0,-41 6-455,0-1 0,45-10 0,-61 8-6371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24575,'55'-1'0,"-34"-1"0,0 1 0,-1 1 0,1 1 0,-1 1 0,1 1 0,38 11 0,-54-12 0,0 1 0,0 0 0,0 0 0,0 0 0,-1 1 0,7 6 0,22 15 0,-20-19 0,0-1 0,0 0 0,1-1 0,-1-1 0,1 0 0,0 0 0,0-2 0,20 1 0,-9 0 0,51 9 0,20 1 0,298-11 129,-191-3-2362,-166 2-3854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24575,'54'-20'0,"4"8"0,-31 6 0,0 1 0,1 1 0,31-1 0,-37 5-273,1-1 0,0 0 0,-1-2 0,24-6 0,-29 5-6553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24575,'20'53'0,"-17"-29"0,-1 0 0,-2 0 0,-1 25 0,-1-34 0,2 1 0,-1-1 0,2 1 0,0-1 0,1 1 0,0-1 0,1 0 0,1 0 0,11 28 0,-4-17 0,-1 1 0,-1 1 0,-1-1 0,8 53 0,-3-9 0,12 105 0,-14-133 0,-2-1 0,-3 1 0,4 71 0,-11-87 0,2 0 0,0 0 0,2 0 0,7 27 0,-3-14-7,-3 0 1,-1 0-1,-1 0 0,-6 50 0,2 1-1324,2-69-5495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24575,'8'-1'0,"0"0"0,-1 0 0,1-1 0,-1 0 0,1 0 0,-1 0 0,0-1 0,0 0 0,13-9 0,62-46 0,-38 25 0,-1 6 0,1 3 0,0 2 0,2 1 0,0 3 0,98-25 0,-74 18 0,9-1 0,5 7 0,204-38 0,-251 51 0,21-3 0,104-3 0,40 13-1365,-180-1-5461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24575,'0'-1'0,"1"-1"0,-1 1 0,1-1 0,-1 1 0,1-1 0,-1 1 0,1 0 0,0-1 0,0 1 0,0 0 0,0 0 0,0-1 0,0 1 0,0 0 0,0 0 0,0 0 0,1 0 0,-1 1 0,0-1 0,1 0 0,-1 0 0,2 0 0,38-14 0,-33 12 0,26-9 0,1 1 0,0 1 0,1 2 0,0 2 0,0 1 0,0 2 0,72 3 0,-106 0 0,1 1 0,0-1 0,-1 1 0,1 0 0,0 0 0,-1 0 0,1 0 0,-1 1 0,0-1 0,1 0 0,-1 1 0,0 0 0,0 0 0,0 0 0,0 0 0,0 0 0,0 0 0,-1 0 0,1 0 0,-1 1 0,1-1 0,-1 1 0,0-1 0,0 1 0,0-1 0,0 1 0,0 0 0,-1-1 0,1 1 0,-1 4 0,2 12 0,-1-1 0,-1 0 0,-4 32 0,1-15 0,2 9 0,0 14 0,-14 90 0,3-94 0,-30 81 0,-6 24 0,29-30 0,14-91 0,5-36 0,0-1 0,0 0 0,0 1 0,0-1 0,0 0 0,0 1 0,0-1 0,0 0 0,1 1 0,-1-1 0,1 0 0,-1 0 0,1 1 0,-1-1 0,1 0 0,0 0 0,-1 0 0,1 0 0,0 0 0,0 0 0,0 0 0,0 0 0,0 0 0,0 0 0,1 1 0,1 0 0,1-1 0,0 1 0,-1-1 0,1 1 0,0-1 0,0 0 0,-1 0 0,8 0 0,6 0 0,1-1 0,32-4 0,16-9 0,-48 9 0,1 0 0,33-2 0,-27 5 0,-10-1 0,0 2 0,1 0 0,-1 1 0,1 0 0,15 4 0,-27-4 0,0 0 0,-1 1 0,1-1 0,-1 0 0,0 1 0,0 0 0,1 0 0,-1 0 0,0 0 0,0 0 0,-1 1 0,1-1 0,0 1 0,-1 0 0,0 0 0,0 0 0,1 0 0,-2 0 0,1 0 0,0 1 0,-1-1 0,1 1 0,-1-1 0,0 1 0,0-1 0,0 6 0,3 27 0,-2 0 0,-5 63 0,1-19 0,1-62 0,-1 0 0,-1 0 0,0 0 0,-1 0 0,-1 0 0,-1-1 0,0 0 0,-1 0 0,-1 0 0,-1-1 0,0 0 0,-1-1 0,-1 0 0,0 0 0,-1-1 0,-23 21 0,25-29-124,-1 1 0,1-2 0,-1 1 0,0-2 0,-1 1 0,1-1-1,-1-1 1,0 0 0,0-1 0,-12 1 0,4-2-6702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24575,'0'13'0,"-1"0"0,-1-1 0,0 1 0,-1 0 0,0-1 0,-1 0 0,0 0 0,-1 0 0,-1-1 0,-6 12 0,6-12 0,-1 8 0,0 0 0,1 1 0,1 0 0,-4 23 0,-10 43 0,7-45 0,1 0 0,3 1 0,-5 64 0,8 127 0,5-178 0,3-30 0,1-1 0,0 0 0,2 0 0,1 0 0,1-1 0,1 0 0,13 25 0,8 21 0,-25-54 0,1 0 0,1-1 0,1 1 0,0-2 0,1 1 0,0-1 0,1-1 0,1 1 0,0-2 0,0 0 0,22 17 0,-21-21-151,0-1-1,0-1 0,0 0 0,1 0 1,0-1-1,0-1 0,0 0 1,19 2-1,-12-4-6674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24575,'1'-1'0,"-1"0"0,1 0 0,-1 0 0,1 0 0,-1 0 0,1 0 0,0 0 0,-1 0 0,1 0 0,0 0 0,0 0 0,0 0 0,0 0 0,0 1 0,0-1 0,0 0 0,0 1 0,0-1 0,0 1 0,0-1 0,0 1 0,0 0 0,0-1 0,1 1 0,-1 0 0,0 0 0,2 0 0,38-5 0,-36 5 0,207 0 0,32-1 0,-219-3 0,0-1 0,0-1 0,41-16 0,-45 13 0,1 2 0,0 1 0,1 0 0,45-4 0,38 9-1365,-84 2-5461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24575,'7'1'0,"1"1"0,0 1 0,-1 0 0,0 0 0,10 5 0,-1-1 0,-7-3 0,-1-1 0,1 2 0,-1-1 0,0 1 0,0 0 0,0 1 0,8 7 0,-13-9 0,1 0 0,-1 0 0,0 1 0,0-1 0,-1 1 0,1 0 0,-1 0 0,0 0 0,0 0 0,-1 0 0,0 0 0,0 0 0,0 0 0,1 8 0,-1 269 0,-4-135 0,1-116 0,-1-1 0,-2 1 0,-1-1 0,-20 57 0,-6 29 0,24-86 0,5-24 0,1 1 0,1 0 0,-1 0 0,1 0 0,0 0 0,0 12 0,1-17 0,1 0 0,-1 0 0,1-1 0,-1 1 0,1 0 0,0 0 0,0-1 0,0 1 0,0-1 0,0 1 0,0-1 0,0 1 0,0-1 0,0 1 0,1-1 0,-1 0 0,1 0 0,-1 0 0,1 0 0,-1 0 0,1 0 0,0 0 0,-1 0 0,1-1 0,0 1 0,0-1 0,-1 1 0,1-1 0,0 0 0,3 1 0,2 0 0,-1-1 0,1 0 0,-1 0 0,1 0 0,-1-1 0,1 0 0,-1 0 0,1-1 0,-1 0 0,8-3 0,64-33 0,-4 1 0,8 5-1365,-65 27-5461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24575,'142'2'0,"153"-5"0,-290 3-68,-1-1 0,0 0-1,1 0 1,-1 0 0,0 0 0,0-1-1,1 1 1,-1-1 0,-1 0 0,1-1-1,0 1 1,0-1 0,-1 1 0,1-1-1,-1 0 1,0 0 0,0-1-1,0 1 1,4-7 0,2-2-6758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24575,'0'1'0,"1"1"0,-1-1 0,0 0 0,1 0 0,0 0 0,-1 0 0,1 0 0,0 0 0,-1 0 0,1 0 0,0 0 0,0-1 0,0 1 0,0 0 0,0 0 0,0-1 0,0 1 0,0-1 0,0 1 0,0-1 0,0 1 0,0-1 0,0 0 0,1 1 0,-1-1 0,0 0 0,2 0 0,39 5 0,-38-5 0,422 4 0,-219-7 0,-93 1 0,124 5 0,-223-1 0,1 0 0,0 1 0,-1 1 0,0 1 0,1 0 0,-2 1 0,1 1 0,-1 0 0,0 1 0,0 0 0,-1 1 0,0 0 0,-1 1 0,0 1 0,-1 0 0,0 1 0,10 13 0,-12-9-1365,-3-1-5461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24575,'51'-1'0,"-29"0"0,1 0 0,0 2 0,0 1 0,23 4 0,-39-4 0,-1 0 0,1 0 0,-1 0 0,1 1 0,-1 0 0,0 0 0,0 1 0,0 0 0,0 0 0,-1 0 0,0 0 0,0 1 0,0 0 0,0 0 0,-1 1 0,1-1 0,4 11 0,11 18 0,-1-3 0,-2 0 0,21 55 0,-24-50 0,-2 0 0,-1 1 0,-2 0 0,-2 1 0,-1-1 0,1 54 0,-9 212 0,3-326 0,1 0 0,0 0 0,2 0 0,0 0 0,2 1 0,1 0 0,0 0 0,2 0 0,0 1 0,1 0 0,2 1 0,14-22 0,-18 30 0,-1-1 0,-1 0 0,-1 0 0,0-1 0,0 0 0,2-14 0,-3 11 0,2-1 0,0 1 0,8-18 0,-4 14 0,-2 0 0,0-1 0,7-41 0,7-18 0,-11 20 0,-11 52 0,1 1 0,0 0 0,0 0 0,1 0 0,0 0 0,1 0 0,-1 0 0,9-14 0,-11 21 0,0 1 0,1 0 0,-1 0 0,1 0 0,-1 0 0,1-1 0,-1 1 0,0 0 0,1 0 0,-1 0 0,1 0 0,-1 0 0,1 0 0,-1 0 0,0 0 0,1 0 0,-1 0 0,1 1 0,-1-1 0,0 0 0,1 0 0,-1 0 0,1 0 0,-1 1 0,0-1 0,1 0 0,-1 0 0,0 1 0,1-1 0,-1 0 0,0 1 0,1-1 0,-1 0 0,0 1 0,0-1 0,1 0 0,-1 1 0,0-1 0,0 1 0,0-1 0,0 0 0,0 1 0,1-1 0,-1 1 0,0 0 0,9 20 0,1 9 0,1 1 0,1-1 0,2-1 0,1 0 0,1-1 0,37 48 0,-40-60 0,4 7 0,2-1 0,0-1 0,34 28 0,-42-41 0,0 0 0,0 0 0,0-1 0,1-1 0,0 0 0,1-1 0,-1 0 0,1 0 0,17 2 0,-11-1-1365,-3 0-5461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24575,'123'2'0,"133"-5"0,-231-1 27,0-1 0,0-1-1,-1-1 1,46-21 0,-41 16-527,-1 2 0,54-14 1,-64 22-6327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1 0,1-1 0,-1 1 0,0 0 0,0-1 0,0 1 0,-1 0 0,1 0 0,0 1 0,-1-1 0,0 0 0,1 0 0,0 4 0,7 8 0,6 8 0,-1 1 0,-1 1 0,-1 0 0,-1 0 0,-2 1 0,0 1 0,-1 0 0,4 30 0,30 86 0,-31-107 0,-2 0 0,11 67 0,-13-14 0,-7-61 0,3 0 0,6 37 0,-8-63-20,8 50 163,-9-48-236,0 0 0,0 0 0,0 0 0,0 0 0,-1 0 0,1 0 0,-1 0 0,0 0 0,0 0 0,0-1 0,0 1 0,0 0 0,0-1 0,-1 1 0,-1 2 0,-8 6-6733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24575,'1'26'0,"2"1"0,0 0 0,2-1 0,15 49 0,-11-44 0,1 6 0,23 53 0,-27-76 0,1-1 0,0-1 0,1 1 0,0-1 0,1 0 0,1-1 0,12 12 0,-19-20 0,6 7 0,1 0 0,0-1 0,1 0 0,0-1 0,0 0 0,0-1 0,1 0 0,1 0 0,-1-2 0,25 9 0,47 10 0,-45-12 0,56 10 0,-92-21 0,-1 0 0,1 0 0,0 0 0,0 0 0,-1 0 0,1 0 0,-1 1 0,1-1 0,-1 1 0,1-1 0,-1 1 0,0 0 0,0 0 0,0 0 0,0 1 0,0-1 0,-1 0 0,1 1 0,-1-1 0,1 1 0,-1-1 0,0 1 0,0 0 0,0-1 0,0 1 0,0 0 0,-1 0 0,1 5 0,1 10 0,-1 1 0,-1-1 0,-4 30 0,2-13 0,2 56 0,-2 45 0,1-134 0,1 1 0,-1 0 0,1-1 0,-1 1 0,0 0 0,0-1 0,-1 1 0,1-1 0,0 0 0,-1 1 0,1-1 0,-1 0 0,0 0 0,0 0 0,0 0 0,0 0 0,0-1 0,0 1 0,0-1 0,-1 1 0,1-1 0,0 0 0,-1 1 0,1-1 0,-1-1 0,0 1 0,1 0 0,-1-1 0,0 1 0,-5-1 0,-10 2 0,-1-1 0,0-1 0,-29-4 0,13 2 0,16 1-341,-1-1 0,1-1-1,-34-8 1,36 6-6485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24575,'59'-1'0,"-19"0"0,0 1 0,0 2 0,69 13 0,-66-8 0,0-2 0,1-2 0,-1-2 0,50-5 0,8 1 0,-76 3-1365,-4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24575,'3'7'0,"0"0"0,0 0 0,0 0 0,1 0 0,0-1 0,1 1 0,0-1 0,6 7 0,-9-10 0,221 271-190,-186-227-562,-4-8 703,-3 1-1,-1 2 1,25 50-1,38 135 50,-82-195 0,-1-1 0,-2 2 0,-1-1 0,2 46 0,-2-41-19,1-1-1,2 0 1,1-1-1,2 0 1,18 37-1,-9-21 22,17 64-1,3 100-307,-7-34 71,-26-130 235,-1 1 0,-3 0 0,-2 1 0,-7 78 0,0-90 0,-1 0 0,-3 0 0,-1-1 0,-2 0 0,-1 0 0,-2-2 0,-2 0 0,-41 68 0,32-68 449,0-2 0,-2 0-1,-54 51 1,76-82-440,0-1-1,-1 0 1,1 0-1,-1-1 1,0 0 0,0 0-1,0-1 1,-1 1-1,1-2 1,-1 1-1,1-1 1,-1 0-1,-7 0 1,6-1-144,0 1 0,0-1 0,0-1 0,0 0 0,0 0 0,0-1 0,1 0 0,-1 0 0,0-1 0,-12-6 0,4-3-6691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24575,'0'-1'0,"1"0"0,-1-1 0,1 1 0,-1 0 0,1 0 0,0 0 0,-1 0 0,1 0 0,0 0 0,0 0 0,0 1 0,-1-1 0,1 0 0,0 0 0,0 1 0,0-1 0,0 0 0,0 1 0,1-1 0,-1 1 0,0-1 0,0 1 0,0 0 0,0-1 0,0 1 0,1 0 0,1 0 0,38-5 0,-36 5 0,83-3 0,-46 2 0,84-11 0,0-7 0,-69 12 0,88-22 0,-16 1-459,-87 21-19,76-24 0,-102 25-6298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1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24575,'2'0'0,"-1"1"0,1 0 0,-1 0 0,1 0 0,-1 0 0,1 0 0,-1 0 0,1 0 0,-1 0 0,0 0 0,0 1 0,0-1 0,0 1 0,0-1 0,0 1 0,0-1 0,1 3 0,14 30 0,-12-16 0,0-1 0,-1 2 0,0-1 0,-1 24 0,8 49 0,-3-45 0,-3 1 0,-1-1 0,-5 81 0,-1-25 0,1-74 0,-1 0 0,-2 0 0,-14 48 0,-1 11 0,17-77 0,0 0 0,-1 1 0,0-1 0,-8 12 0,9-17 0,0 0 0,0 0 0,0 1 0,1-1 0,-1 1 0,1-1 0,1 1 0,-1 0 0,1 0 0,0 0 0,0 0 0,1 0 0,0 0 0,0 0 0,0 0 0,0 0 0,3 8 0,-2-12 0,-1-1 0,1 1 0,0 0 0,0 0 0,1-1 0,-1 1 0,0-1 0,0 1 0,1-1 0,-1 1 0,1-1 0,-1 0 0,1 0 0,0 1 0,-1-1 0,1 0 0,0-1 0,0 1 0,0 0 0,0 0 0,0-1 0,0 1 0,-1-1 0,1 0 0,0 0 0,0 1 0,1-1 0,-1-1 0,0 1 0,0 0 0,0 0 0,-1-1 0,1 1 0,0-1 0,3-1 0,10-3 0,0-1 0,-1 0 0,25-15 0,-8 5 0,19-3 0,74-16 0,12-4 0,-106 29-1365,-4 2-5461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0 24575,'-4'5'0,"1"0"0,0 0 0,0 0 0,1 0 0,-1 0 0,1 1 0,0-1 0,1 1 0,-1-1 0,1 1 0,0 6 0,-1-4 0,1 0 0,-1-1 0,0 1 0,-1-1 0,-6 15 0,-95 145 0,-49 92 0,133-213 0,19-40 0,-1 0 0,0-1 0,0 0 0,-1 1 0,1-1 0,-1 0 0,0 0 0,-1-1 0,1 1 0,-1 0 0,-7 6 0,3-3 0,0 1 0,0 0 0,1 0 0,0 1 0,0 0 0,1 0 0,1 0 0,-8 19 0,-19 32 0,17-35 0,2 0 0,-15 37 0,-16 33 0,4-34-1365,31-50-5461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24575,'4'2'0,"0"1"0,-1 0 0,0-1 0,0 2 0,0-1 0,0 0 0,0 0 0,0 1 0,-1-1 0,0 1 0,1 0 0,1 7 0,1-3 0,6 9 0,0 1 0,-1-1 0,-1 2 0,-1-1 0,-1 1 0,0 1 0,-2-1 0,0 1 0,-1 0 0,2 38 0,-4-31 0,8 46 0,-5-51 0,-2 1 0,1 45 0,-4-60 0,-1 0 0,0 0 0,0-1 0,-1 1 0,0 0 0,0 0 0,-1-1 0,0 0 0,0 1 0,-1-1 0,0 0 0,-7 9 0,-29 40 0,26-35 0,-1 0 0,-1-1 0,-1-1 0,-25 24 0,-44 19 0,76-51 0,24-11 0,25-8 0,-38 7 0,65-25 0,-55 20 0,1 1 0,-1 0 0,1 1 0,0 0 0,17-3 0,-27 7 0,1 0 0,-1 0 0,0 0 0,1 0 0,-1 0 0,1 0 0,-1 1 0,1-1 0,-1 1 0,0 0 0,1 0 0,-1 0 0,0 0 0,0 0 0,0 0 0,1 1 0,-1-1 0,3 4 0,-2-2 0,1 1 0,-1 0 0,0 1 0,0-1 0,-1 0 0,1 1 0,-1 0 0,3 8 0,0 6 0,0 0 0,-2 1 0,3 33 0,-2-2 0,-3 60 0,-2-96 0,-1 1 0,0-1 0,0 0 0,-2 1 0,0-1 0,0-1 0,-2 1 0,-8 18 0,-15-1 0,24-28 0,1 0 0,0 0 0,0 0 0,0 1 0,-5 8 0,0-1-9,1-2 1,-1 1-1,-1-1 0,0 0 0,0-1 1,-1 0-1,0-1 0,-18 11 0,-10 8-1277,17-11-5540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24575,'1'-4'0,"1"-1"0,-1 1 0,1-1 0,-1 1 0,1 0 0,1 0 0,-1 0 0,5-7 0,5-9 0,-2-2 0,2-1 0,0 1 0,2 1 0,0 0 0,1 1 0,33-32 0,-24 25 0,0-1 0,28-44 0,-39 54 0,1 0 0,28-27 0,-19 17 0,-17 20 0,0-1 0,1 1 0,0 1 0,14-12 0,-19 18 0,-1 0 0,0 0 0,1 0 0,-1 0 0,1 0 0,-1 0 0,1 1 0,-1-1 0,1 1 0,-1-1 0,1 1 0,0 0 0,-1 0 0,1-1 0,0 1 0,-1 0 0,1 0 0,0 1 0,-1-1 0,1 0 0,0 0 0,-1 1 0,1-1 0,0 1 0,-1 0 0,1-1 0,-1 1 0,1 0 0,-1 0 0,0 0 0,1 0 0,-1 0 0,0 0 0,2 2 0,2 1 0,6 7 0,0 0 0,-1 0 0,0 1 0,-1 0 0,15 26 0,-11-14 0,-6-11 0,-1-1 0,0 1 0,-1 0 0,5 17 0,8 36 0,9 46 0,-25-100 0,-1-1 0,0 1 0,-1-1 0,0 0 0,-1 1 0,0-1 0,-5 21 0,-6 21 0,9-38 0,0-1 0,-1-1 0,0 1 0,-1 0 0,-10 20 0,5-14 0,7-14 0,1 1 0,-1-1 0,-1 0 0,1 0 0,-1 0 0,0-1 0,0 1 0,0-1 0,-10 8 0,14-13 0,0 0 0,0 0 0,0 0 0,-1 1 0,1-1 0,0 0 0,0 0 0,0 0 0,-1 0 0,1 0 0,0 0 0,0 0 0,0 0 0,-1 0 0,1 0 0,0 0 0,0-1 0,0 1 0,0 0 0,-1 0 0,1 0 0,0 0 0,0 0 0,0 0 0,0 0 0,-1 0 0,1 0 0,0-1 0,0 1 0,0 0 0,0 0 0,0 0 0,0 0 0,-1 0 0,1-1 0,0 1 0,0 0 0,0 0 0,0 0 0,0-1 0,0 1 0,0 0 0,0 0 0,0 0 0,0 0 0,0-1 0,0 1 0,0 0 0,0-1 0,2-15 0,9-15 0,152-303 0,-152 312 0,7-13 0,-1-1 0,-2-1 0,14-49 0,-37 162 0,-50 127 0,56-192 0,-1 0 0,1 0 0,1 0 0,0 1 0,1-1 0,0 0 0,0 1 0,1-1 0,1 0 0,0 0 0,0 0 0,8 19 0,-4-16 0,0-1 0,2 1 0,-1-2 0,1 1 0,1-1 0,1 0 0,-1-1 0,2 0 0,12 10 0,-11-11 0,0-2 0,1 1 0,0-2 0,0 0 0,1 0 0,0-1 0,0-1 0,25 6 0,14 0 0,60 5 0,-7-2 0,-93-12 0,-1 0 0,1 0 0,0-2 0,0 1 0,-1-2 0,20-2 0,-29 3 0,1-1 0,-1 0 0,0 0 0,1 0 0,-1 0 0,0-1 0,0 1 0,0-1 0,0 0 0,0 1 0,0-1 0,-1-1 0,1 1 0,-1 0 0,1-1 0,-1 1 0,0-1 0,0 0 0,0 0 0,0 0 0,0 0 0,-1 0 0,1 0 0,-1 0 0,0 0 0,0-1 0,0 1 0,0-5 0,1-18 0,-1 0 0,-2 1 0,0-1 0,-2 0 0,-1 1 0,-1 0 0,-1 0 0,-11-29 0,9 24 0,3 10-1365,2 2-5461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24575,'-4'1'0,"0"-1"0,-1 0 0,1 1 0,0 0 0,0 0 0,1 0 0,-1 1 0,0-1 0,0 1 0,1 0 0,-1 0 0,1 0 0,-1 0 0,1 1 0,-6 5 0,-1 3 0,-1 1 0,-15 25 0,-7 7 0,-53 70 0,65-89 0,1 2 0,2 0 0,0 1 0,-13 31 0,16-19 0,2 1 0,2 0 0,-9 59 0,16-69 0,0 0 0,3 56 0,1-75 0,1 0 0,0 0 0,1 0 0,0 0 0,1-1 0,1 1 0,0-1 0,0 0 0,1 1 0,7 11 0,18 4-88,-19-20-1189,1 3-5549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24575,'530'0'0,"-521"0"-227,0-1-1,0 0 1,0 0-1,0-1 1,11-3-1,-4-1-6598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24575,'0'8'0,"1"0"0,1 0 0,-1 0 0,1-1 0,4 9 0,5 30 0,2 33 0,-7-51 0,-2 0 0,1 39 0,-4 3 0,-4 111 0,-21-54 0,20-107 0,3-17 0,0 0 0,0 0 0,1 0 0,-1 1 0,1-1 0,0 0 0,0 1 0,0-1 0,0 4 0,1-6 0,0 1 0,-1-1 0,1 0 0,0 0 0,0 1 0,0-1 0,0 0 0,0 0 0,0 0 0,0 0 0,0 0 0,0-1 0,0 1 0,1 0 0,-1 0 0,0-1 0,1 1 0,-1-1 0,0 1 0,1-1 0,-1 0 0,1 1 0,-1-1 0,0 0 0,1 0 0,1 0 0,42 3 0,-1-2 0,70-8 0,-87 3-113,0-2-1,-1-1 1,46-18-1,-49 16-797,0 0-5915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0 24575,'2'5'0,"0"0"0,0 0 0,1-1 0,-1 1 0,1-1 0,0 0 0,1 0 0,-1 0 0,1 0 0,-1 0 0,1-1 0,5 4 0,2 3 0,1 4 0,-1 1 0,0 0 0,-1 1 0,12 25 0,14 22 0,55 102 0,-64-112 0,-13-22 0,-1 0 0,-2 1 0,-1 0 0,-1 0 0,-2 1 0,-1 1 0,-2-1 0,-1 1 0,-2 49 0,-1-42 0,1-21 0,0 0 0,-2 0 0,0 0 0,-1-1 0,-1 1 0,-1 0 0,-1-1 0,-12 32 0,-2-10-242,-2 0 0,-1-2 0,-2-1-1,-2-1 1,-2-1 0,0-1 0,-45 40-1,-122 86 211,168-143 26,-1-1 1,0-1-1,-1-1 1,-1-1-1,-53 16 1,52-23 291,0 0 0,0-2 0,0-1 1,0-2-1,-1-1 0,-48-5 0,70 3-279,-1-1 0,1-1 0,0 1-1,0-2 1,0 0 0,0 0 0,0 0-1,-17-12 1,0-4-200,-38-34-1,29 23-845,21 18-5787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2087 24575,'314'2'-123,"356"-5"-3661,-295-21 611,14 0 673,580-8-902,-2-41 1,345-28 3401,-79 8 0,358-43 0,-395 34 0,-423 31 0,299-38 0,-46 4 0,1200-53 0,-813 64 0,-1095 73 18,255-21 66,-3-34-32,-504 64 27,349-67 1234,-142 13 2735,-245 59-3104,0-2 1,27-13-1,-47 18-429,0 0 0,0 0-1,0-1 1,-1 1 0,0-2 0,0 1 0,0-1-1,-1 0 1,1-1 0,-2 1 0,7-9-1,-11 13-474,-1-1 0,1 1 0,-1-1 0,1 1-1,-1-1 1,0 1 0,0-1 0,0 0 0,0 1-1,0-1 1,-1 1 0,1-1 0,-1 1-1,0-1 1,1 1 0,-1 0 0,0-1 0,-1 1-1,1 0 1,0 0 0,-1-1 0,1 1 0,-1 0-1,1 0 1,-1 1 0,-3-4 0,-5-5 136,0 1 0,0 0 0,-18-12 0,-76-62-140,71 55-127,-66-43-1,21 24-172,-129-71-206,158 91 618,26 14-2,-1 1 1,1 0 0,-2 2 0,-30-8-1,51 17-297,0 0-1,0 0 0,0 1 0,0 0 1,0 0-1,0 0 0,0 0 1,-4 2-1,-7 2-6674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24575,'-20'2'0,"1"1"0,0 0 0,0 2 0,0 0 0,0 2 0,1 0 0,0 1 0,-22 13 0,22-11 0,1 1 0,0 1 0,1 0 0,1 1 0,0 1 0,0 0 0,1 1 0,1 1 0,1 0 0,0 1 0,-12 23 0,13-23 0,2 1 0,-1 0 0,2 0 0,0 1 0,2 0 0,0 0 0,1 1 0,-5 33 0,9-38 0,0 0 0,0 0 0,2 1 0,0-1 0,0 0 0,2 0 0,7 27 0,-8-37 0,0 0 0,0-1 0,1 1 0,-1-1 0,1 1 0,0-1 0,1 0 0,-1 0 0,1 0 0,0-1 0,-1 1 0,1-1 0,1 0 0,-1 0 0,1 0 0,-1-1 0,1 1 0,0-1 0,-1 0 0,1 0 0,0-1 0,0 0 0,1 0 0,-1 0 0,10 0 0,71 11 0,-57-6 0,58 2 0,-66-7 0,0-2 0,0 0 0,0-1 0,-1-1 0,1-1 0,-1 0 0,0-2 0,0 0 0,23-12 0,6-4 0,-37 18 0,-1 0 0,0-1 0,0 0 0,0-1 0,-1 0 0,0-1 0,0 0 0,0-1 0,-1 0 0,-1 0 0,13-14 0,-6 0 0,-3 6 0,0-1 0,-1 0 0,0-1 0,-2 0 0,10-26 0,-19 43 0,0-1 0,0 1 0,1 0 0,-1-1 0,1 1 0,-1-1 0,1 1 0,0 0 0,0-1 0,-1 1 0,1 0 0,0 0 0,0 0 0,0 0 0,0 0 0,0 0 0,0 0 0,1 0 0,-1 0 0,0 0 0,0 0 0,1 1 0,-1-1 0,0 1 0,1-1 0,-1 1 0,1-1 0,-1 1 0,1 0 0,-1-1 0,1 1 0,-1 0 0,0 0 0,1 0 0,-1 1 0,1-1 0,-1 0 0,1 0 0,-1 1 0,1-1 0,-1 1 0,0-1 0,1 1 0,-1 0 0,0-1 0,1 1 0,-1 0 0,2 2 0,9 5 0,0 1 0,-1 1 0,0 0 0,10 12 0,-8-8 0,2 3 0,0 0 0,0 1 0,-2 1 0,-1 0 0,0 1 0,-1 0 0,-1 1 0,-1 0 0,-1 1 0,-1 0 0,8 40 0,11 66 0,-17-74 0,-4-32 0,-1 0 0,2 43 0,-6-57 0,-1 0 0,0 0 0,0 0 0,-1 0 0,1-1 0,-2 1 0,1 0 0,-1-1 0,0 1 0,-1-1 0,-8 14 0,2-9 0,0 1 0,-1-1 0,0 0 0,-1-1 0,0-1 0,-1 0 0,0-1 0,0 0 0,-18 8 0,-14 5 0,-76 23 0,108-40 0,-53 23 0,51-21 0,-1 0 0,0 0 0,-1-1 0,-33 6 0,26-9-1365,2-2-5461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24575,'1'11'0,"0"-1"0,1 0 0,0 1 0,5 12 0,5 37 0,-7 29 0,-10 125 0,4-210-76,1 0 1,-1 0-1,0-1 0,0 1 0,-1-1 0,1 1 0,-1-1 0,0 0 1,0 1-1,0-1 0,0 0 0,0 0 0,-1-1 0,1 1 1,-1 0-1,0-1 0,-6 5 0,-4 1-6750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24575,'2'97'0,"-5"108"0,2-197-170,0 0-1,-1 0 0,0 1 1,0-1-1,-1-1 0,0 1 1,-7 12-1,2-7-6655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24575,'-4'0'0,"0"0"0,0 0 0,1 0 0,-1 0 0,0 1 0,0-1 0,1 1 0,-1 0 0,0 0 0,1 1 0,-1-1 0,1 1 0,0 0 0,-1 0 0,1 0 0,0 0 0,0 0 0,0 1 0,0-1 0,1 1 0,-1 0 0,1 0 0,-1 0 0,1 0 0,0 0 0,0 0 0,1 1 0,-1-1 0,-2 7 0,1 7 0,0 0 0,0 0 0,2 0 0,0 1 0,2 25 0,0-22 0,-1-1 0,-4 26 0,-15 45 0,-9 70 0,21-96 0,-3 0 0,-30 107 0,32-140 0,2 1 0,-5 62 0,3-18 0,-21 214 0,23-221 0,3-1 0,8 104 0,-4-161 0,0 1 0,0-1 0,2 0 0,-1 0 0,2 0 0,-1 0 0,2 0 0,0-1 0,0 1 0,1-1 0,0-1 0,1 1 0,0-1 0,11 12 0,-10-13 0,4 5 0,0-1 0,1 0 0,1-1 0,0 0 0,0-1 0,21 12 0,-17-14-1365,-2-1-5461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24575,'0'-1'0,"0"0"0,1-1 0,0 1 0,-1 0 0,1 0 0,0 0 0,0 0 0,0 0 0,-1 0 0,1 0 0,0 0 0,0 0 0,1 0 0,-1 0 0,0 1 0,0-1 0,0 0 0,0 1 0,1-1 0,-1 1 0,0-1 0,1 1 0,-1 0 0,0-1 0,1 1 0,-1 0 0,2 0 0,38-3 0,-37 3 0,1 1 0,-1-1 0,0 1 0,0 0 0,0 1 0,0-1 0,0 1 0,0 0 0,0 0 0,-1 0 0,1 0 0,-1 1 0,1-1 0,-1 1 0,0 0 0,0 0 0,0 0 0,0 0 0,-1 1 0,1-1 0,-1 1 0,3 5 0,3 8 0,0 1 0,-1 0 0,8 30 0,-15-45 0,12 45 0,-2 0 0,-3 1 0,-1 0 0,-3 0 0,-2 0 0,-6 56 0,1-75 0,-2-1 0,0 1 0,-2-2 0,-22 52 0,8-33 0,-2 0 0,-36 52 0,42-82 0,12-19 0,5-12 0,18-71 0,54-163 0,-65 227 0,114-351 0,-73 246 0,-43 108 0,-2 6 0,0 1 0,1-1 0,0 1 0,1 0 0,0 0 0,1 1 0,9-16 0,-13 26 0,0 0 0,-1 0 0,1 1 0,-1-1 0,1 0 0,-1 1 0,0-1 0,1 1 0,-1-1 0,1 1 0,-1-1 0,0 0 0,1 1 0,-1-1 0,0 1 0,0 0 0,1-1 0,-1 1 0,0-1 0,0 1 0,0-1 0,1 1 0,-1 0 0,0-1 0,0 1 0,0-1 0,0 1 0,0-1 0,0 1 0,-1 0 0,1-1 0,0 2 0,2 25 0,-3 68 0,-1-63 0,1 0 0,2 0 0,1 0 0,1-1 0,2 1 0,12 41 0,-10-48 0,-1 0 0,-1 1 0,3 51 0,-6-54 0,21 103 0,-23-123 5,0 1 0,1-1 0,0 1-1,0-1 1,0 0 0,0 0 0,0 1-1,1-1 1,-1 0 0,1 0 0,0 0 0,0 0-1,0 0 1,1-1 0,-1 1 0,0-1-1,1 1 1,0-1 0,0 0 0,-1 0-1,1 0 1,0 0 0,1-1 0,5 3 0,2-1-250,1-1 0,0 0 1,0-1-1,0-1 1,23-1-1,-35 1 228,23 0-6809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24575,'1'2'0,"-1"0"0,0 0 0,1 0 0,-1 0 0,1-1 0,0 1 0,0 0 0,0-1 0,0 1 0,0 0 0,0-1 0,0 1 0,0-1 0,0 0 0,1 1 0,-1-1 0,1 0 0,-1 0 0,1 0 0,2 2 0,44 20 0,-16-8 0,-19-8 0,1-1 0,0 0 0,0-1 0,0-1 0,0 0 0,1-1 0,0 0 0,21 0 0,7 2 0,39 4 0,1-4 0,100-7 0,-44-1 0,-113 1 0,-1-1 0,1 0 0,45-15 0,-44 11 0,1 1 0,53-6 0,-63 11 0,0 0 0,0-2 0,-1 0 0,1-1 0,-1 0 0,0-1 0,17-9 0,-34 14 0,0 0 0,1 1 0,-1-1 0,0 0 0,1 0 0,-1 0 0,0 0 0,0-1 0,1 1 0,-1 0 0,0 0 0,0 0 0,1 0 0,-1 0 0,0 0 0,0 0 0,0 0 0,1 0 0,-1-1 0,0 1 0,0 0 0,1 0 0,-1 0 0,0-1 0,0 1 0,0 0 0,0 0 0,0 0 0,1-1 0,-1 1 0,0 0 0,0 0 0,0-1 0,0 1 0,0 0 0,0 0 0,0-1 0,0 1 0,0 0 0,0 0 0,0-1 0,0 1 0,0 0 0,0 0 0,0-1 0,0 1 0,0 0 0,0 0 0,0-1 0,0 1 0,0 0 0,0 0 0,-1-1 0,1 1 0,-19-5 0,-28 3 0,-162 3-1365,187-1-5461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24575,'-2'6'0,"0"-1"0,-1 0 0,1 1 0,-1-1 0,0-1 0,-1 1 0,1 0 0,-1-1 0,0 1 0,0-1 0,0 0 0,-9 6 0,0 1 0,5-3 0,0 1 0,0-1 0,0 2 0,1-1 0,1 1 0,0 0 0,-10 20 0,8-14 0,-1 0 0,-19 25 0,-14 24 0,34-45 0,1 0 0,0 0 0,2 0 0,1 1 0,0 0 0,2 0 0,0 0 0,1 0 0,2 0 0,5 41 0,-5-56 0,0 1 0,1 0 0,0-1 0,1 0 0,-1 1 0,1-1 0,0 0 0,1 0 0,0-1 0,0 1 0,0-1 0,0 0 0,1 0 0,0 0 0,0 0 0,0-1 0,12 7 0,-8-5 0,1 0 0,-1-1 0,2 0 0,-1-1 0,0 0 0,1 0 0,0-1 0,0-1 0,0 0 0,13 1 0,-14-3 0,8 2 0,0-2 0,0 0 0,0-1 0,32-7 0,-45 7 0,0 0 0,0-1 0,0 0 0,0 0 0,-1-1 0,1 1 0,-1-1 0,0 0 0,0 0 0,0 0 0,0-1 0,0 1 0,-1-1 0,1 0 0,-1 0 0,0 0 0,0-1 0,-1 1 0,1-1 0,-1 1 0,3-10 0,0-8 0,-1 0 0,-1-1 0,-1 1 0,-1-1 0,0 0 0,-6-36 0,2-15 0,4 34 0,1 28 0,-1 0 0,-1 0 0,0 0 0,-1 0 0,0 0 0,-6-22 0,6 32 0,-1-1 0,1 1 0,0 0 0,-1 0 0,0 0 0,1-1 0,-1 2 0,0-1 0,0 0 0,0 0 0,0 1 0,0-1 0,0 1 0,-1-1 0,1 1 0,0 0 0,-1 0 0,1 0 0,-1 0 0,1 1 0,-1-1 0,0 1 0,1-1 0,-1 1 0,0 0 0,1 0 0,-1 0 0,1 1 0,-1-1 0,0 0 0,1 1 0,-1 0 0,1-1 0,-4 3 0,-6 0 0,1 2 0,-1-1 0,1 1 0,0 1 0,-20 13 0,-3 9 0,1 1 0,-41 47 0,17-17 0,54-56-45,0 1-1,1-1 1,-1 0-1,1 1 1,0-1-1,0 1 1,0 0-1,0 0 1,0-1-1,1 1 1,0 0-1,0 1 1,0-1-1,0 0 1,1 0-1,-1 0 1,1 0-1,0 1 1,0-1-1,1 0 1,-1 0-1,1 0 1,0 0-1,0 1 0,0-1 1,1-1-1,0 1 1,-1 0-1,5 6 1,5 2-6781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24575,'0'-1'0,"0"0"0,0 0 0,0 0 0,0 1 0,0-1 0,1 0 0,-1 0 0,0 0 0,1 0 0,-1 0 0,1 1 0,-1-1 0,1 0 0,-1 0 0,1 1 0,0-1 0,-1 0 0,1 1 0,0-1 0,-1 0 0,1 1 0,0-1 0,0 1 0,0 0 0,-1-1 0,1 1 0,0 0 0,0-1 0,0 1 0,0 0 0,0 0 0,0 0 0,0-1 0,0 1 0,-1 0 0,1 1 0,0-1 0,0 0 0,0 0 0,0 0 0,0 0 0,0 1 0,0-1 0,1 1 0,2 0 0,0 0 0,0 0 0,0 1 0,0-1 0,0 1 0,0 0 0,0 0 0,4 4 0,-3-1 0,-1 0 0,1 1 0,-1-1 0,-1 1 0,1 0 0,-1 0 0,0 1 0,0-1 0,-1 1 0,0-1 0,1 9 0,11 80 0,-12-70 0,21 103 0,-14-78 0,-3-15 0,-1 0 0,0 40 0,-6 409 0,10-411 0,-8-68 0,0 0 0,0-1 0,0 1 0,1 0 0,0-1 0,0 1 0,0-1 0,0 0 0,1 0 0,0 0 0,-1 0 0,7 6 0,-8-10 3,0 1 0,0-1 0,0 1 1,0-1-1,0 1 0,0-1 0,0 0 0,0 0 0,0 1 0,0-1 0,1 0 0,-1 0 0,0 0 0,0 0 0,0-1 0,0 1 0,0 0 1,0 0-1,0-1 0,1 1 0,-1 0 0,0-1 0,0 1 0,0-1 0,0 1 0,-1-1 0,1 0 0,0 1 0,0-1 0,0 0 0,0 0 0,-1 0 1,1 1-1,0-1 0,-1 0 0,1 0 0,-1 0 0,2-2 0,0 0-138,0 0 0,-1 0 0,1-1 0,0 1 0,-1-1 0,0 1 0,0-1 0,0 0 0,0 1 0,0-6 0,-2-5-6691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24575,'-3'4'0,"1"-1"0,-1 1 0,1 0 0,0 0 0,0 0 0,0 0 0,1 0 0,-1 0 0,1 0 0,0 1 0,0-1 0,0 7 0,-2 59 0,3-50 0,0 23 0,0 40 0,-14 106 0,4-78-386,7 204 0,6-151-1020,-3 1451-997,1-1594 3424,1-1-1,8 34 1,2 25 498,-12-72-1519,1-1 0,-1 0 0,1 1 0,1-1 0,-1 0 0,1 0 0,0 0 0,1 0 0,-1 0 0,6 9 0,-6-13 0,0 0 0,0 0 0,0 0 0,0 0 0,0 0 0,0-1 0,1 1 0,-1-1 0,0 1 0,1-1 0,-1 0 0,1 0 0,0 0 0,-1 0 0,1 0 0,0-1 0,0 1 0,-1-1 0,1 0 0,0 0 0,0 0 0,-1 0 0,1 0 0,0-1 0,0 1 0,4-2 0,34-7-59,65-18-1247,-89 22-5520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2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24575,'-2'8'0,"0"0"0,0 0 0,-1 0 0,0 0 0,-5 8 0,1-1 0,-4 17-61,1 1 0,-7 40-1,1-6-300,-30 92 362,-1-23-590,-45 223 0,68-181 590,15-98 0,-37 149 0,31-162 0,2 1 0,-7 105 0,0 4 0,9-62 502,5 227-1,9-184-214,-4-157-269,1 0 0,0 1 0,0-1 0,0 0-1,0 1 1,0-1 0,0 0 0,0 1 0,1-1 0,-1 0-1,0 1 1,1-1 0,-1 0 0,1 0 0,-1 1 0,1-1-1,0 0 1,-1 0 0,1 0 0,0 0 0,0 0-1,1 1 1,-1-2-15,0 1 0,0-1 0,0 0 0,0 0 0,0 0 0,0 0 0,0 0 0,0-1 0,0 1-1,0 0 1,0 0 0,0-1 0,0 1 0,0 0 0,0-1 0,0 1 0,0-1 0,0 1 0,-1-1 0,1 1 0,1-2-1,3-3-6,0 1-1,0-1 0,-1 0 0,0 0 1,0 0-1,0-1 0,5-8 0,-8 11-57,13-44 252,-14 46-220,0 0-1,0 0 1,1 0-1,-1 0 1,-1 0-1,1 1 1,0-1-1,0 0 1,0 0-1,0 0 1,-1 0-1,1 0 1,0 0-1,-1 1 1,1-1 0,-1 0-1,1 0 1,-1 1-1,1-1 1,-1 0-1,1 0 1,-1 1-1,0-1 1,1 1-1,-1-1 1,0 1-1,0-1 1,1 1-1,-1-1 1,0 1-1,0-1 1,0 1 0,1 0-1,-1 0 1,0-1-1,0 1 1,0 0-1,0 0 1,0 0-1,0 0 1,0 0-1,0 0 1,1 0-1,-1 1 1,0-1-1,0 0 1,0 0-1,-1 1 1,-11 2-6796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 24575,'23'0'0,"-11"-1"0,1 1 0,0 0 0,-1 1 0,1 1 0,19 4 0,-29-5 0,0 1 0,1-1 0,-1 1 0,0-1 0,0 1 0,0 0 0,0 0 0,0 1 0,0-1 0,-1 0 0,1 1 0,-1 0 0,0 0 0,0 0 0,0 0 0,0 0 0,0 0 0,0 0 0,-1 0 0,0 1 0,0-1 0,0 1 0,0-1 0,1 6 0,2 29 0,-1 1 0,-2 0 0,-5 49 0,1 9 0,1-78 0,-1 1 0,-1-1 0,0 1 0,-2-1 0,0-1 0,-14 31 0,-3 12 0,-57 145 0,80-205 0,0 0 0,0 1 0,-1-1 0,1 1 0,-1-1 0,1 0 0,-1 1 0,1-1 0,-1 0 0,0 0 0,0 1 0,0-1 0,0 0 0,1 0 0,-1 0 0,-1 0 0,-1 1 0,3-2 0,-1 0 0,1-1 0,-1 1 0,0 0 0,1-1 0,-1 1 0,1-1 0,-1 1 0,1-1 0,0 1 0,-1-1 0,1 1 0,-1-1 0,1 0 0,0 1 0,0-1 0,-1 1 0,1-1 0,0 0 0,0 1 0,0-1 0,-1 0 0,1 1 0,0-2 0,-6-56 0,6 50 0,1 0 0,0 0 0,0 0 0,1 0 0,0 0 0,0 0 0,1 0 0,0 1 0,7-13 0,4-10 0,11-45 0,6-13 0,11-16 0,-27 63 0,35-67 0,-41 90 0,-1 0 0,8-25 0,7-17 0,32-91 0,-47 141 0,-8 25 0,-8 23 0,1-20 0,0 0 0,1 0 0,1 0 0,1 1 0,1 0 0,0 0 0,1 26 0,0 70 0,6 148 0,-3-257 0,0 1 0,0 0 0,1 0 0,0-1 0,0 1 0,1-1 0,0 1 0,0-1 0,0 0 0,1 0 0,0 0 0,5 5 0,4 4 0,1-1 0,29 22 0,6 6 0,-41-36 0,0 1 0,0-2 0,1 1 0,0-1 0,0 0 0,0-1 0,0 0 0,0 0 0,1-1 0,0 0 0,0-1 0,18 2 0,11-1 0,-1-2 0,43-5 0,-3 1 0,-33 4-116,-16 1 239,56-6 0,-78 3-238,0 0 0,1-1 0,-1 0 0,0 0 0,0 0 0,0-1 0,0 0 0,0-1 0,-1 1 0,0-1 0,1 0 0,7-8 0,-3 1-6711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24575,'0'429'0,"-1"-410"0,-1 1 0,-8 31 0,-2 35 0,11-56 0,-1-6 0,2 0 0,4 39 0,1-56 0,3-16 0,10-26 0,-11 22 0,105-182 0,-61 112 0,-30 51 0,-1-1 0,20-46 0,51-124 0,-91 203 0,0-1 0,1 0 0,-1 1 0,0-1 0,0 0 0,0 1 0,1-1 0,-1 0 0,0 1 0,1-1 0,-1 1 0,0-1 0,1 1 0,-1-1 0,1 1 0,-1-1 0,1 1 0,-1-1 0,1 1 0,-1-1 0,1 1 0,0 0 0,-1-1 0,1 1 0,1-1 0,8 14 0,5 39 0,-12-39 0,60 232 0,-36-121 0,24 77 0,-28-106 101,-15-67-834,8 52 0,-14-60-6093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24575,'114'-2'0,"125"5"0,-213 1 0,-22-3 0,-1-1 0,0 1 0,1 0 0,-1-1 0,0 0 0,1 1 0,-1-1 0,1-1 0,-1 1 0,0 0 0,1-1 0,-1 0 0,0 0 0,1 0 0,-1 0 0,0 0 0,0-1 0,0 1 0,0-1 0,0 0 0,0 0 0,-1 0 0,1 0 0,2-3 0,4-5-227,-1 0-1,0 0 1,0-1-1,-1 1 1,5-13-1,-5 8-6598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24575,'0'731'0,"1"-718"0,1 1 0,0-1 0,1 0 0,0 0 0,11 25 0,-9-26 0,-1 1 0,0 0 0,-1 0 0,0 0 0,2 21 0,-5-31-62,0 0 0,0 0 0,-1 0 0,1 0 0,-1 0 0,1 1 0,-1-1 0,0 0 0,0-1 0,0 1 0,0 0 0,-1 0-1,1 0 1,-1-1 0,0 1 0,0-1 0,0 1 0,0-1 0,0 0 0,0 0 0,-5 4 0,-8 2-6764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24575,'3'0'0,"0"-1"0,1 2 0,-1-1 0,0 0 0,1 1 0,-1 0 0,0-1 0,1 1 0,-1 0 0,0 1 0,0-1 0,0 1 0,0-1 0,0 1 0,-1 0 0,1 0 0,4 4 0,-2 1 0,0 0 0,0 0 0,-1 1 0,0-1 0,6 16 0,12 31 0,-3 1 0,-2 1 0,-2 1 0,-3 0 0,-3 1 0,-1 0 0,-2 96 0,-5-140 0,1 0 0,0 1 0,6 18 0,-3-15 0,-2-1 0,4 31 0,-7-44 0,0 0 0,0 1 0,0-1 0,0 0 0,-1 0 0,0 0 0,0 0 0,0 0 0,0 0 0,-1 0 0,1 0 0,-1-1 0,0 1 0,0 0 0,-1-1 0,-3 5 0,3-5-97,0-1-1,0 0 1,0 0-1,0 0 1,0 0-1,-1-1 1,1 1-1,-1-1 1,1 0-1,-1 0 1,1 0-1,-1 0 0,-7 0 1,-9 1-6729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24575,'53'-20'0,"-41"19"0,-1 0 0,1 1 0,0 1 0,0 0 0,-1 0 0,1 1 0,-1 0 0,1 1 0,-1 1 0,12 5 0,-8-3 0,0-2 0,0 1 0,1-2 0,0 0 0,17 1 0,64 8 0,-71-7 0,52 3 0,-57-7-151,-1 0-1,0 2 0,0 0 0,0 1 1,-1 1-1,0 1 0,1 1 1,23 12-1,-30-10-6674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24575,'-1'0'0,"1"0"0,0 0 0,0-1 0,0 1 0,0 0 0,0 0 0,0-1 0,0 1 0,0 0 0,-1 0 0,1-1 0,0 1 0,0 0 0,0 0 0,0-1 0,0 1 0,0 0 0,1 0 0,-1-1 0,0 1 0,0 0 0,0 0 0,0-1 0,0 1 0,0 0 0,0 0 0,0-1 0,1 1 0,-1 0 0,0 0 0,0 0 0,0-1 0,0 1 0,1 0 0,-1 0 0,0 0 0,0 0 0,0 0 0,1-1 0,-1 1 0,0 0 0,0 0 0,1 0 0,-1 0 0,0 0 0,0 0 0,1 0 0,-1 0 0,0 0 0,0 0 0,1 0 0,-1 0 0,0 0 0,0 0 0,1 0 0,-1 0 0,0 0 0,0 0 0,1 0 0,-1 0 0,0 1 0,0-1 0,1 0 0,-1 0 0,11 16 0,-2 20 0,-1 0 0,-2 1 0,3 73 0,-7 28 0,-6 127 0,-8-197 0,8-50 0,0 0 0,-1 29 0,-3-3 0,-2-24 0,9-19 0,1-1 0,0 0 0,-1 0 0,1 1 0,-1-1 0,1 0 0,0 0 0,-1 0 0,1 0 0,-1 1 0,1-1 0,-1 0 0,1 0 0,-1 0 0,1 0 0,-1 0 0,1 0 0,0 0 0,-1 0 0,1 0 0,-1-1 0,1 1 0,-1 0 0,1 0 0,-1 0 0,1 0 0,0-1 0,-1 1 0,1 0 0,-1 0 0,1-1 0,0 1 0,-1 0 0,1-1 0,0 1 0,0 0 0,-1-1 0,0 0-41,1 1 0,0-1-1,0 1 1,-1-1-1,1 1 1,0-1 0,0 1-1,0-1 1,0 1 0,-1-1-1,1 1 1,0-1-1,0 0 1,0 1 0,0-1-1,0 1 1,0-1 0,0 1-1,0-1 1,1 1-1,-1-1 1,0 1 0,0-1-1,0 1 1,1-1 0,-1 1-1,0-1 1,0 1-1,1-1 1,-1 1 0,0-1-1,1 1 1,7-9-6785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24575,'786'0'0,"-758"-1"0,-1-2 0,29-6 0,-28 4 0,55-3 0,-59 7-1365,-3 2-5461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5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24575,'25'-1'0,"-1"-2"0,32-6 0,-30 4 0,45-3 0,45-5 11,7 1-155,-21 9-863,170-26 1,139-37-521,4 37 0,-343 25 1514,105-17-1,-105 10 181,106-3-1,39 16 3308,-227-2-10245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0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24575,'-1'51'0,"0"-36"0,0 1 0,0-1 0,2 1 0,0-1 0,0 1 0,2-1 0,0 1 0,0-1 0,2 0 0,0-1 0,7 16 0,-4-13 0,-1 1 0,-1 0 0,0 0 0,-1 0 0,-1 1 0,-1 0 0,1 25 0,10 46 0,-3-40 0,2 1 0,36 86 0,-42-120 0,-2 0 0,0 1 0,4 19 0,-7-24 0,0 0 0,1 0 0,1-1 0,0 1 0,1-1 0,1 0 0,10 19 0,-14-28 0,-1-1 0,1 1 0,0-1 0,0 1 0,0-1 0,0 0 0,1 0 0,-1 0 0,1 0 0,-1 0 0,1 0 0,-1-1 0,1 1 0,0-1 0,0 1 0,0-1 0,5 1 0,-5-2 0,0-1 0,0 1 0,0-1 0,0 0 0,0 1 0,-1-1 0,1-1 0,0 1 0,-1 0 0,1-1 0,0 1 0,-1-1 0,0 0 0,1 0 0,-1 0 0,0 0 0,0 0 0,0 0 0,2-4 0,0 1 0,-1-1 0,0 1 0,0-1 0,-1 0 0,0 0 0,1 0 0,-2-1 0,1 1 0,-1 0 0,0 0 0,0-1 0,-1 1 0,0-1 0,-1-11 0,2-25 0,-1 42 0,1 0 0,-1 1 0,0-1 0,1 0 0,-1 0 0,1 0 0,-1 1 0,1-1 0,0 0 0,-1 1 0,1-1 0,-1 0 0,1 1 0,0-1 0,0 1 0,-1-1 0,1 1 0,0-1 0,0 1 0,0 0 0,0-1 0,-1 1 0,1 0 0,0 0 0,0 0 0,0-1 0,0 1 0,0 0 0,0 0 0,0 0 0,0 1 0,-1-1 0,1 0 0,0 0 0,0 0 0,0 1 0,1-1 0,46 13 0,-30-7 0,36 5 0,1-1 0,1-3 0,59 0 0,-22-6 0,-47 1 0,1-2 0,65-9 0,42-35 0,-117 34 0,1-2 0,-2-2 0,0-1 0,0-2 0,-2-2 0,42-28 0,-71 44-91,-1 0 0,1 0 0,-1-1 0,0 1 0,0-1 0,0 0 0,-1 0 0,0 0 0,1-1 0,-1 1 0,-1-1 0,1 1 0,-1-1 0,4-9 0,-1-6-6735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3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128 332 24575,'-2'34'-210,"-2"1"0,-15 58 0,9-44-388,-24 224 560,33-258-9,-20 369-1748,9 109 1549,14-318 275,2-91-29,20 110 0,0 1 0,18 82-7,-11-100 49,-11-65-393,68 218-1,-18-158 335,-10-27 104,-38-98-23,1 0 1,3-1-1,2-2 0,42 52 1,-51-69-38,10 11 16,0-1 0,3-1 0,1-2 0,64 51-1,1-25 1098,-18-12-1208,-44-26 174,1-2 0,0-1 1,2-2-1,0-2 0,1-1 1,0-2-1,74 11 0,21-1-505,267 7-1,-288-30 243,350-15-1217,-268 4 1349,-115 9 165,152-26-1,-160 14 340,193-49 424,-223 51-534,0-2 1,-2-2-1,0-2 1,40-25 0,-72 39-342,0-2 0,0 0 0,-1 0 0,0 0 0,-1-1 0,0 0 1,0 0-1,0-1 0,-1 0 0,8-16 0,-6 9-32,-2-1 0,0 1 0,0-1 0,-2 0-1,4-32 1,-2 8-37,3-25-222,1-73 1,-8 95 262,10-54 0,-1 2 0,-4 25-172,11-252-1645,-19 266 1817,0-81 0,17-146 0,-6 170 0,-7-126 0,-4 125 0,15-122 0,-6 130-1,-6-132-1,-3 135-27,0 79 86,-1 0 0,-7-27 0,-3-35 119,4 19 272,-2 1 0,-4 0 0,-2 1 0,-41-104 0,44 138-448,-23-39 0,-2-4 0,26 49 0,-1 2 0,-2 0 0,0 0 0,-2 2 0,-22-25 0,-106-94 0,128 128 0,0 1 0,-1 1 0,0 0 0,-33-13 0,-27-16 0,26 12 0,-76-30 0,66 32 0,39 18 5,1 2-1,-2 0 1,1 1-1,-39-3 1,-37-8-135,51 6-64,-1 2 1,-79-2-1,-101 11 272,82 2-111,78-4-195,0 2 0,0 4 0,0 2 0,-120 30 0,92-8 228,1 3 0,-130 64 0,126-44-483,3 4-1,2 5 0,-130 108 0,165-115 269,-80 90-1,139-143 221,-54 60-125,4 3-1,2 1 0,-74 132 1,99-152 129,3 2 0,1 0 1,3 1-1,2 1 1,-13 70-1,5-11-131,14-77 848,3 0 1,-6 57-1,11 184 291,2-126-511,2-105-707,2 0 1,2 0-1,1 0 0,26 74 1,6 31 182,-34-125 127,1 0 0,1 0 0,14 27-1,11 28 548,-27-65-541,-1 0 0,2 0 0,0-1 0,0 0 0,0 0 0,1-1 0,19 17 0,-26-25-115,-1-1 0,1 1 0,0-1 0,0 0 0,0 1 0,-1-1 0,1 0 0,0 1 0,0-1 0,0 0 0,0 0 0,0 0 0,-1 0 0,1 0 0,0 0 0,0 0 0,0 0 0,0 0 0,0 0 0,0 0 0,-1 0 0,1-1 0,0 1 0,0 0 0,0-1 0,0 1 0,1-1 0,21-24 0,-18 18 0,0-1 0,-1 0 0,0-1 0,0 1 0,2-11 0,3-21 0,-1-1 0,-2 0 0,1-61 0,-8 5-1365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3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24575,'-1'12'0,"-1"0"0,-1 0 0,1-1 0,-2 1 0,0 0 0,0-1 0,-12 21 0,8-17 0,2-1 0,0 1 0,0 0 0,-3 18 0,-46 216 0,33-167 0,4 0 0,3 2 0,-6 137 0,22 239 0,-1-456 0,0 0 0,0 0 0,1-1 0,-1 1 0,1 0 0,0-1 0,-1 1 0,2 0 0,-1-1 0,0 1 0,1-1 0,0 0 0,3 6 0,-4-8 0,0 0 0,-1-1 0,1 1 0,0 0 0,0-1 0,0 1 0,0-1 0,0 1 0,0-1 0,-1 1 0,1-1 0,1 0 0,-1 1 0,0-1 0,0 0 0,0 0 0,0 0 0,0 0 0,2 0 0,-1 0 0,1-1 0,-1 0 0,1 1 0,-1-1 0,1 0 0,-1-1 0,0 1 0,0 0 0,1-1 0,-1 1 0,2-3 0,96-82 0,-95 83-62,0 0 0,-1-1 0,1 0 0,-1 0 0,0 0 0,0 0 0,-1-1 0,1 1 0,-1-1 0,0 0 0,0 0 0,-1 0-1,1-1 1,-1 1 0,0-1 0,-1 1 0,1-1 0,-1 1 0,0-1 0,-1 0 0,1-8 0,0-7-6764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3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24575,'5'0'0,"0"-4"0,5-1 0,4-1 0,5 2 0,2 1 0,3 1 0,2 1 0,-1 1 0,-3-5 0,-1 0 0,-1 0 0,-3 1-8191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3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24575,'0'-2'0,"0"0"0,1 0 0,-1 0 0,1 1 0,0-1 0,0 0 0,0 0 0,0 0 0,0 0 0,0 1 0,0-1 0,0 0 0,1 1 0,-1-1 0,1 1 0,-1 0 0,1-1 0,0 1 0,-1 0 0,1 0 0,0 0 0,0 0 0,0 0 0,0 1 0,0-1 0,3 0 0,55-10 0,65-2-382,224-50 0,-283 50-42,96-6-1,-8 1 157,768-124-2583,-884 135 2864,40-14 0,-51 12 73,1 2 0,0 1 0,37-4-1,-47 9 888,0-1 0,27-6 0,-41 7-969,0 0 0,0 0 0,-1 0 1,1 0-1,-1-1 0,1 1 0,-1-1 0,1 0 0,-1 0 1,0 0-1,0-1 0,0 1 0,0-1 0,0 0 0,-1 1 0,1-1 1,-1-1-1,3-3 0,1-9-6830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3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1 24575,'-5'6'0,"0"1"0,0-1 0,-1 0 0,0 0 0,-10 8 0,11-10 0,-162 128 0,19-17 0,-12 15 0,36-36 0,39-27 0,-12 8 0,83-63 0,-1-1 0,-27 16 0,-4 3 0,-34 28 0,80-58 0,0 1 0,0 0 0,0 0 0,0-1 0,0 1 0,0 0 0,0 0 0,0-1 0,0 1 0,0 0 0,1-1 0,-1 1 0,0 0 0,1 0 0,-1-1 0,0 1 0,1-1 0,-1 1 0,1 0 0,-1-1 0,1 1 0,-1-1 0,1 1 0,-1-1 0,1 1 0,0-1 0,-1 0 0,1 1 0,0-1 0,0 1 0,22 15 0,-11-11 0,0-1 0,0 0 0,1-1 0,-1 0 0,1-1 0,-1 0 0,1-1 0,0 0 0,22-3 0,-16 2 0,1 0 0,38 7 0,58 9 0,-80-13 0,0 2 0,35 10 0,-33-6-107,0-2 1,1-1-1,52 1 0,120-8-923,-79-2 1138,-78 3-95,196-6-41,-205 2 71,-1-2-1,1-2 1,66-20 0,-98 24 130,-1-1 0,0 0 0,0 0 0,-1-1 0,0 0 1,18-14-1,-25 16-174,1 0 0,-1 0 0,-1 0 0,1 0 0,-1-1 0,1 0 0,-1 1 0,-1-1-1,1-1 1,-1 1 0,0 0 0,0 0 0,0-1 0,-1 1 0,1-1 0,-2 0 0,2-8 0,-5-214-1364,3 207-5461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24575,'0'831'0,"-1"-824"-136,1-1-1,1 1 1,-1-1-1,1 1 1,0-1-1,1 1 1,0-1-1,0 0 0,5 12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4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12 24575,'-7'2'0,"0"1"0,0 0 0,0 1 0,0-1 0,0 1 0,1 1 0,0-1 0,-9 9 0,14-12 0,-24 22 0,1 1 0,2 0 0,0 2 0,-29 46 0,18-26 0,26-35 0,1 1 0,0-1 0,0 1 0,1 0 0,1 1 0,0-1 0,-4 23 0,4-6 0,0-1 0,1 43 0,3-43 0,0-4 0,0 0 0,7 38 0,-5-53 0,0-1 0,0 1 0,1-1 0,1 0 0,-1 0 0,1 0 0,1 0 0,-1-1 0,1 1 0,10 10 0,12 9 0,0-1 0,40 27 0,-60-47 0,7 6 0,1 0 0,1-1 0,0-1 0,0 0 0,1-1 0,0-1 0,0-1 0,1 0 0,0-1 0,0-1 0,21 3 0,16 0 0,-26-3 0,1-1 0,58 0 0,-78-4 0,-1-1 0,1-1 0,0 0 0,-1 0 0,1-1 0,-1 0 0,0 0 0,0-1 0,0 0 0,-1-1 0,1 0 0,-1 0 0,9-8 0,12-11 0,-2-2 0,0-1 0,-2-1 0,27-38 0,-3-4 0,-4-2 0,-2-2 0,36-90 0,-5-30 0,-68 178 0,-1-1 0,0 0 0,3-28 0,1-2 0,-3 23 0,0-2 0,-19 44 0,-80 151 0,68-124 0,15-29 0,0 0 0,1 1 0,1 0 0,0 1 0,1 0 0,1 0 0,1 0 0,1 1 0,-4 31 0,-1 13 0,6-52 0,0 1 0,1 0 0,1 0 0,0 0 0,1 0 0,1 17 0,0-25 0,0-1 0,0 0 0,0 0 0,0 0 0,0 0 0,1 0 0,0 0 0,-1-1 0,1 1 0,0 0 0,0-1 0,1 1 0,-1-1 0,0 0 0,1 0 0,-1 0 0,1 0 0,0 0 0,0-1 0,0 1 0,-1-1 0,1 1 0,1-1 0,-1 0 0,0 0 0,0-1 0,0 1 0,6 0 0,12 2 0,-1-1 0,1 0 0,0-2 0,0 0 0,-1-2 0,1 0 0,0-1 0,-1-1 0,0-1 0,0-1 0,0 0 0,-1-2 0,0 0 0,0-1 0,-1-1 0,0-1 0,-1 0 0,0-2 0,18-16 0,18-15 0,-26 22 0,48-48 0,-68 62 0,0-1 0,-1 1 0,0-1 0,0 0 0,-1-1 0,0 1 0,-1-1 0,0 0 0,0-1 0,3-15 0,5-21 0,-9 38 0,0 0 0,0 0 0,-1 0 0,0 0 0,0-1 0,-1 1 0,-1 0 0,0-1 0,0 1 0,0 0 0,-4-16 0,3 23 0,0 0 0,0 0 0,0 0 0,0 0 0,0 0 0,0 1 0,-1-1 0,1 0 0,0 1 0,-1-1 0,0 1 0,1 0 0,-1-1 0,0 1 0,0 0 0,0 0 0,0 0 0,0 0 0,0 0 0,-2 0 0,-1 0 0,1 0 0,-1 1 0,0-1 0,1 1 0,-1 0 0,0 0 0,1 1 0,-1 0 0,-5 1 0,0 1 0,-1 0 0,1 1 0,-1 0 0,1 1 0,1 0 0,-1 1 0,-12 8 0,14-5 0,-1 0 0,1 0 0,0 1 0,1 0 0,-12 21 0,-17 24 0,26-40-151,1 1-1,0 0 0,1 0 0,1 1 1,0 0-1,1 1 0,1-1 1,-5 32-1,7-30-6674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227 764 24575,'1'0'0,"1"-1"0,-1 1 0,0-1 0,0 1 0,0-1 0,0 1 0,0-1 0,0 0 0,1 0 0,-2 0 0,1 1 0,0-1 0,0 0 0,0 0 0,0 0 0,0 0 0,-1 0 0,1-1 0,0 1 0,-1 0 0,1 0 0,-1 0 0,0-1 0,1 1 0,-1 0 0,0 0 0,0-1 0,0 1 0,1 0 0,-1 0 0,-1-1 0,1 1 0,0-3 0,0 0 0,0 1 0,0-1 0,-1 0 0,1 0 0,-1 1 0,0-1 0,0 0 0,0 1 0,0-1 0,-4-6 0,-33-32 0,27 31 0,1 0 0,0 0 0,0-1 0,1-1 0,-8-15 0,-35-45 0,41 47 0,1 0 0,2-1 0,0 0 0,2 0 0,-5-46 0,8 25 0,1 1 0,7-73 0,-5 118 0,1-1 0,-1 1 0,1 0 0,-1-1 0,1 1 0,0 0 0,0-1 0,0 1 0,0 0 0,0 0 0,1 0 0,-1 0 0,1 0 0,-1 0 0,1 1 0,0-1 0,0 0 0,0 1 0,-1-1 0,5-1 0,-2 1 0,1-1 0,0 1 0,0 1 0,0-1 0,1 1 0,-1 0 0,0 0 0,0 0 0,8 0 0,-5 1 0,-1 0 0,0 0 0,1 1 0,-1 0 0,0 0 0,1 1 0,-1 0 0,0 0 0,0 1 0,0 0 0,-1 0 0,1 0 0,-1 1 0,8 6 0,-9-5 0,-1 0 0,1 0 0,1-1 0,-1 0 0,0 0 0,1 0 0,0 0 0,0-1 0,0 0 0,0 0 0,12 3 0,-11-3 0,0-1 0,0 1 0,0 1 0,0-1 0,-1 1 0,1 0 0,-1 1 0,0-1 0,0 1 0,5 7 0,47 61 0,-18-19 0,-34-46 0,0 0 0,-1 0 0,0 1 0,-1 0 0,1-1 0,-2 1 0,1 1 0,-1-1 0,-1 0 0,0 1 0,2 12 0,-2 13 0,-2 64 0,-1-49 0,0-38 0,0-1 0,-1 1 0,-1-1 0,1 1 0,-2-1 0,0 0 0,0 0 0,-1 0 0,0-1 0,-1 1 0,0-1 0,-11 13 0,-11 12 0,-66 61 0,27-29 0,24-30 0,34-31 0,1 1 0,-1 0 0,2 0 0,-13 14 0,15-15 0,0-1 0,0 0 0,-1 0 0,1-1 0,-1 1 0,0-1 0,-1-1 0,-10 6 0,-29 19 0,15-7 0,25-18 0,0 1 0,0-1 0,1 1 0,0 1 0,-1-1 0,-5 8 0,16-17 0,-1 0 0,2 0 0,-1 1 0,0 0 0,1 0 0,0 0 0,0 1 0,0 0 0,0 0 0,0 0 0,7-1 0,92-25 0,-52 16 0,16-6 0,133-17 0,-85 13 0,-81 14 0,57-6 0,-70 13 0,0-1 0,0-1 0,-1-1 0,0-1 0,0-1 0,0 0 0,26-15 0,-47 21-23,1 0 0,-1 0-1,0 0 1,0-1 0,0 1-1,0-1 1,0 1 0,0-1-1,0 1 1,-1-1 0,1 1-1,-1-1 1,1 0 0,-1 1-1,1-1 1,-1 0 0,0 1-1,0-1 1,0 0 0,0 0-1,0 1 1,0-1 0,0 0-1,-1 1 1,1-1 0,-1-3-1,0 0-711,-2-12-6091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4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24575,'-1'0'0,"-1"1"0,1-1 0,0 1 0,0-1 0,0 1 0,0 0 0,0-1 0,0 1 0,0 0 0,0 0 0,0-1 0,1 1 0,-1 0 0,0 0 0,0 0 0,1 0 0,-1 0 0,1 0 0,-1 0 0,1 0 0,-1 0 0,1 1 0,-1-1 0,1 0 0,0 0 0,0 0 0,0 3 0,-5 37 0,5-36 0,-13 102 0,7-64 0,-2 61 0,8-41 0,2 76 0,-2-137 0,0 1 0,1-1 0,-1 0 0,1 1 0,-1-1 0,1 0 0,0 1 0,0-1 0,0 0 0,0 0 0,2 4 0,-2-5 0,0-1 0,-1 1 0,1 0 0,0-1 0,0 1 0,-1-1 0,1 1 0,0-1 0,0 0 0,0 1 0,-1-1 0,1 0 0,0 1 0,0-1 0,0 0 0,0 0 0,0 0 0,0 0 0,0 0 0,-1 0 0,3 0 0,0-1 0,0 0 0,0 0 0,0 0 0,0-1 0,-1 1 0,1-1 0,0 0 0,-1 0 0,1 0 0,-1 0 0,1 0 0,-1 0 0,0-1 0,0 1 0,3-5 0,5-10 0,-1 0 0,12-30 0,-3 7 0,27-57 0,-11 19 0,-28 60 0,2 0 0,-1 1 0,2 0 0,21-31 0,0-6 0,-27 46 0,1 0 0,0 0 0,1 0 0,-1 1 0,1 0 0,11-13 0,-15 20 0,-1 0 0,1 0 0,-1 1 0,0-1 0,1 0 0,-1 0 0,1 0 0,-1 0 0,0 1 0,1-1 0,-1 0 0,0 0 0,1 1 0,-1-1 0,0 0 0,1 0 0,-1 1 0,0-1 0,0 0 0,0 1 0,1-1 0,-1 0 0,0 1 0,0-1 0,0 1 0,0-1 0,1 0 0,-1 1 0,0-1 0,0 1 0,0-1 0,0 0 0,0 1 0,0-1 0,0 1 0,0-1 0,0 0 0,0 1 0,-1-1 0,1 1 0,3 26 0,-3-23 0,3 8 0,0 0 0,0 0 0,1-1 0,9 20 0,8 26 0,-15-37 0,0 1 0,-1 1 0,-1 0 0,3 41 0,-6-50 0,0 0 0,1 0 0,1-1 0,0 1 0,0-1 0,1 0 0,1 0 0,9 17 0,5 4 0,35 48 0,-52-78-97,0-1-1,1 1 1,-1 0-1,1-1 1,0 0-1,0 0 1,0 0-1,0 0 1,0 0-1,0 0 1,0-1-1,1 1 0,4 0 1,9 3-6729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4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24575,'-1'12'0,"-1"0"0,0 0 0,-1 0 0,0-1 0,0 1 0,-7 13 0,4-12 0,1 1 0,1 0 0,-5 27 0,6-18 0,1 1 0,0-1 0,2 1 0,1-1 0,1 1 0,1-1 0,1 0 0,7 25 0,-10-46 0,-1 0 0,1 0 0,0 0 0,0 0 0,0 0 0,0 0 0,0 0 0,0 0 0,0 0 0,1 0 0,-1-1 0,1 1 0,-1 0 0,1-1 0,0 0 0,0 1 0,-1-1 0,1 0 0,0 0 0,0 0 0,0 0 0,0 0 0,0 0 0,1-1 0,-1 1 0,0-1 0,0 1 0,0-1 0,1 0 0,-1 0 0,0 0 0,0 0 0,0 0 0,1-1 0,-1 1 0,3-2 0,0 0 0,1 0 0,-2 0 0,1-1 0,0 0 0,0 0 0,-1 0 0,1 0 0,-1-1 0,0 0 0,0 0 0,-1 0 0,1 0 0,4-8 0,0-3 0,0 0 0,-1 0 0,-1-1 0,-1 0 0,0 0 0,-1 0 0,-1-1 0,2-18 0,-1-18 0,-5-64 0,0 60 0,1 57 0,0 0 0,0 0 0,0 0 0,0 0 0,0 0 0,0 0 0,0 0 0,0 0 0,-1 0 0,1 0 0,0 0 0,0 0 0,0 0 0,0 0 0,0 0 0,0 0 0,0 0 0,0 0 0,0 0 0,0 0 0,-1 0 0,1 0 0,0 0 0,0 0 0,0 0 0,0 0 0,0 0 0,0 0 0,0 0 0,0 0 0,0 0 0,0 0 0,0 0 0,0 0 0,0 0 0,0 0 0,0-1 0,-1 1 0,1 0 0,0 0 0,0 0 0,0 0 0,0 0 0,0 0 0,0 0 0,0 0 0,0 0 0,0 0 0,0 0 0,0-1 0,0 1 0,0 0 0,0 0 0,-6 12 0,-5 16 0,-61 237 0,68-249 0,1 1 0,1-1 0,0 1 0,1 0 0,1 0 0,1-1 0,4 33 0,-4-45 0,-1-1 0,1 1 0,0 0 0,0 0 0,0-1 0,1 1 0,-1-1 0,1 1 0,0-1 0,0 0 0,0 1 0,0-1 0,1 0 0,-1 0 0,1-1 0,0 1 0,0-1 0,0 1 0,0-1 0,0 0 0,0 0 0,1 0 0,-1 0 0,1-1 0,-1 1 0,1-1 0,0 0 0,-1 0 0,1 0 0,0-1 0,0 1 0,0-1 0,-1 0 0,1 0 0,0-1 0,0 1 0,0-1 0,-1 1 0,8-3 0,-3 0 0,0 0 0,-1-1 0,1 1 0,-1-1 0,0-1 0,0 1 0,0-1 0,0-1 0,-1 1 0,0-1 0,6-7 0,6-9 0,31-46 0,7-52 0,-49 105 0,0-1 0,-1-1 0,0 1 0,-1-1 0,-1 0 0,-1 0 0,-1-1 0,1-30 0,-6 28-1365,-2 4-5461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24575,'114'-2'0,"124"5"0,-234-3 0,-1 1 0,0-1 0,0 1 0,1 0 0,-1 0 0,0 0 0,0 0 0,0 1 0,0-1 0,0 1 0,0 0 0,-1-1 0,1 1 0,0 1 0,-1-1 0,0 0 0,1 1 0,-1-1 0,0 1 0,0 0 0,-1-1 0,1 1 0,0 0 0,0 4 0,3 7 0,0 0 0,-2 0 0,1 1 0,0 20 0,-2-23 0,-1 1 0,2-1 0,-1 0 0,8 19 0,-9-29 0,-1-1 0,0 0 0,1 0 0,-1 1 0,1-1 0,-1 0 0,1 0 0,0 1 0,-1-1 0,1 0 0,0 0 0,0 0 0,0 0 0,0 0 0,0 0 0,0 0 0,0-1 0,0 1 0,0 0 0,1 0 0,-1-1 0,0 1 0,0-1 0,1 1 0,-1-1 0,0 0 0,0 1 0,1-1 0,-1 0 0,1 0 0,-1 0 0,0 0 0,1 0 0,-1 0 0,0 0 0,1-1 0,-1 1 0,0 0 0,1-1 0,-1 1 0,0-1 0,0 1 0,1-1 0,-1 0 0,0 1 0,0-1 0,0 0 0,0 0 0,0 0 0,1-1 0,3-3 0,-1 0 0,0 0 0,1 0 0,-2-1 0,1 1 0,-1-1 0,0 0 0,5-12 0,94-285 0,-16 26 0,-70 223 0,9-43 0,-24 92 0,0 0 0,0 0 0,0 0 0,0 1 0,1-1 0,0 0 0,0 0 0,3-4 0,-5 9 0,1 0 0,-1 1 0,1-1 0,-1 1 0,1-1 0,-1 0 0,1 1 0,-1-1 0,1 1 0,-1 0 0,0-1 0,1 1 0,-1-1 0,0 1 0,0 0 0,0-1 0,1 1 0,-1-1 0,0 1 0,0 0 0,0-1 0,0 1 0,0 0 0,0-1 0,0 1 0,0 0 0,-1 0 0,4 26 0,-3 72 0,-20 157 0,14-187 0,5 103 0,2-84 0,-1-70 0,2-1 0,0 0 0,0 1 0,2-1 0,0 0 0,1-1 0,0 1 0,2-1 0,0 0 0,10 16 0,-3-9 0,2-1 0,0 0 0,2-1 0,0 0 0,34 28 0,-35-35 0,-10-5 0,1-2 0,0 1 0,1-1 0,0-1 0,0 1 0,1-2 0,-1 1 0,1-1 0,0 0 0,1-1 0,-1-1 0,1 1 0,17 2 0,54 6 0,-53-7 0,59 4 0,-65-8 0,0-2 0,-1 0 0,1-1 0,0-1 0,40-12 0,-57 13 0,0 0 0,0 0 0,-1-1 0,1 0 0,-1-1 0,0 1 0,0-1 0,0 0 0,0 0 0,-1 0 0,1-1 0,-1 1 0,0-1 0,-1 0 0,1 0 0,-1-1 0,0 1 0,0-1 0,-1 1 0,0-1 0,0 0 0,0 0 0,0 0 0,-1 0 0,0 0 0,0-10 0,0 8 0,0-1 0,-1 1 0,1-1 0,-2 1 0,1-1 0,-1 1 0,-1-1 0,0 1 0,0 0 0,0-1 0,-1 1 0,0 1 0,-1-1 0,1 0 0,-2 1 0,1-1 0,-1 1 0,0 1 0,0-1 0,-1 1 0,0 0 0,-7-6 0,5 6-29,1 0 0,-1 1 0,1 0 0,-2 0 0,-13-6 1,4 3-1164,3 0-5634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24575,'1'-10'0,"0"-1"0,1 1 0,1-1 0,-1 1 0,2-1 0,-1 1 0,1 0 0,6-9 0,-8 14 0,1 0 0,-1 0 0,1 0 0,0 1 0,0-1 0,1 1 0,-1 0 0,1 0 0,0 0 0,0 0 0,1 1 0,-1 0 0,1 0 0,-1 0 0,1 0 0,0 1 0,6-3 0,-8 5 0,-1 0 0,0 0 0,1 0 0,-1 0 0,0 0 0,0 0 0,1 1 0,-1-1 0,0 1 0,0 0 0,0-1 0,0 1 0,0 0 0,0 1 0,0-1 0,0 0 0,0 0 0,0 1 0,-1-1 0,1 1 0,2 2 0,32 47 0,-8-11 0,-12-26 0,0 1 0,-2 1 0,1 0 0,-2 1 0,0 1 0,-1 0 0,-1 1 0,-1 0 0,-1 1 0,0 0 0,-1 0 0,8 35 0,-9-18 0,0 1 0,-1 0 0,1 52 0,-6-79 0,-2-1 0,1 0 0,-1 1 0,-1-1 0,0 0 0,-1 0 0,1 0 0,-2 0 0,0 0 0,0 0 0,0-1 0,-1 0 0,-11 14 0,16-23 0,0 1 0,-1-1 0,1 0 0,0 0 0,0 1 0,-1-1 0,1 0 0,0 1 0,0-1 0,0 0 0,-1 1 0,1-1 0,0 0 0,0 1 0,0-1 0,0 1 0,0-1 0,0 0 0,0 1 0,0-1 0,0 1 0,0-1 0,0 0 0,0 1 0,0-1 0,0 1 0,0-1 0,0 0 0,0 1 0,0-1 0,0 1 0,1-1 0,-1 0 0,0 1 0,0-1 0,0 0 0,1 1 0,-1-1 0,1 1 0,20 5 0,38-6 0,-49-1 0,45-1 0,3 0 0,61 5 0,-112-1 0,0 0 0,0 0 0,-1 1 0,1 0 0,-1 0 0,0 0 0,0 1 0,0 0 0,0 0 0,0 1 0,-1-1 0,7 9 0,38 25 0,-37-29 0,0 0 0,-1 0 0,19 19 0,25 18 0,-50-40 0,0-1 0,0 1 0,-1 0 0,0 0 0,0 0 0,0 1 0,-1-1 0,0 1 0,5 13 0,-2-4 0,0 1 0,-1 0 0,4 24 0,-7-24 0,0 1 0,-1 0 0,-1 0 0,-1 0 0,-4 34 0,3-46 0,1-1 0,-2 0 0,1 1 0,0-1 0,-1 0 0,0 0 0,0 0 0,-1 0 0,1-1 0,-1 1 0,0-1 0,-1 1 0,1-1 0,-1 0 0,1 0 0,-1-1 0,0 1 0,-1-1 0,1 0 0,0 0 0,-1 0 0,0 0 0,-7 2 0,-21 8-87,21-8-73,0 0 0,0-1 1,0 0-1,0 0 0,-1-2 0,1 1 1,-19 0-1,18-6-6666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24575,'503'0'-1365,"-481"0"-5461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24575,'1'5'0,"0"-1"0,1 1 0,-1-1 0,1 1 0,0-1 0,0 0 0,0 0 0,5 6 0,5 10 0,52 110 0,45 101 0,-86-179 0,-14-36 0,-1 2 0,-1-1 0,-1 1 0,0 0 0,3 20 0,3 33 0,-6-48 0,-1 0 0,-2 1 0,0-1 0,-1 0 0,-2 1 0,0 0 0,-7 40 0,5-57-105,-1 0 0,0 0 0,0-1 0,-1 1 0,1-1 0,-1 0 0,-1 0 0,1 0 0,-1-1 0,0 1 0,-1-1 0,-11 8 0,5-4-6721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24575,'0'59'-10,"15"323"-101,-4-237-649,-10 187 0,-3-147 452,17 176 308,-3-212-119,-11 187 0,-3-150 64,2 20 2297,0-303-3607,0 73-5461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24575,'-1'8'0,"-1"0"0,1 0 0,-2-1 0,1 1 0,-1 0 0,0-1 0,-1 0 0,1 0 0,-1 0 0,-1 0 0,0 0 0,1-1 0,-2 0 0,1 0 0,-1 0 0,-11 8 0,4 2 0,1 2 0,1-1 0,0 1 0,1 1 0,1 0 0,-6 20 0,14-36 0,-16 42 0,3 1 0,1 0 0,-9 70 0,2 60 0,15-149 0,1 0 0,1 0 0,2 0 0,1 0 0,0 0 0,3 0 0,0 0 0,1 0 0,2-1 0,11 33 0,-7-30 0,1-1 0,2 0 0,24 39 0,-11-21 0,-21-36 0,1 0 0,-1 0 0,2-1 0,-1 0 0,1 0 0,1 0 0,13 12 0,-11-13 0,-1-1 0,1 0 0,1-1 0,-1 0 0,1 0 0,0-1 0,0-1 0,1 0 0,-1 0 0,1-2 0,0 1 0,0-1 0,0-1 0,19 1 0,-3-1 0,47 9 0,-53-5 0,1-2 0,1-1 0,36 0 0,-31-5-422,-1-2 0,0 0-1,0-2 1,47-18-1,-49 14-5656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24575,'4'2'0,"0"0"0,0 0 0,-1 0 0,1 0 0,-1 1 0,0 0 0,1 0 0,-1 0 0,-1 0 0,5 5 0,5 5 0,46 40 0,-2 3 0,75 97 0,-111-126 0,-1 2 0,-1 0 0,-1 1 0,-2 1 0,-2 0 0,0 1 0,-2 1 0,10 49 0,5 27 0,-17-80 0,-1 0 0,-2 1 0,-1 0 0,1 44 0,-5 9 0,-5 111 0,1-166 0,-2 1 0,-1-1 0,-1-1 0,-1 1 0,-2-1 0,-1 0 0,0-1 0,-2-1 0,-2 0 0,0 0 0,-21 25 0,-45 64 0,-33 41 0,77-113 0,-1 0 0,-3-3 0,-59 47 0,81-72-117,2 0-91,-1-2 0,0 1 0,-1-2 0,0-1 0,-33 13 0,35-18-6618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17 590 24575,'0'8'0,"1"-22"0,8-67 0,41-135 0,-39 175 0,-3 9 0,1 1 0,1 1 0,1 0 0,2 0 0,26-43 0,-39 71 0,1 1 0,0 0 0,-1 0 0,1 0 0,0-1 0,0 1 0,0 0 0,0 0 0,0 0 0,0 1 0,0-1 0,0 0 0,0 0 0,1 0 0,-1 1 0,0-1 0,1 1 0,-1-1 0,0 1 0,1-1 0,-1 1 0,0 0 0,1 0 0,-1 0 0,3 0 0,-2 0 0,0 1 0,0 0 0,0 0 0,0 0 0,0 0 0,-1 0 0,1 1 0,0-1 0,-1 0 0,1 1 0,-1 0 0,1-1 0,-1 1 0,3 3 0,4 9 0,-1 0 0,0 0 0,8 24 0,-14-33 0,10 26 0,-2 1 0,-1 0 0,-2 1 0,-1-1 0,-2 1 0,-1 55 0,-2-65 0,1 31 0,-3 0 0,-2 0 0,-3 0 0,-14 56 0,-72 147 0,57-164 0,16-38 0,-51 97 0,51-122 0,14-22 0,1-1 0,-1 1 0,2 0 0,-1 0 0,1 0 0,0 1 0,1-1 0,0 1 0,-3 14 0,6-23 0,0 1 0,0-1 0,0 1 0,0-1 0,1 1 0,-1-1 0,0 1 0,0 0 0,0-1 0,0 1 0,1-1 0,-1 1 0,0-1 0,0 0 0,1 1 0,-1-1 0,1 1 0,-1-1 0,0 1 0,1-1 0,-1 0 0,1 1 0,-1-1 0,0 0 0,1 1 0,-1-1 0,1 0 0,-1 0 0,1 0 0,0 1 0,-1-1 0,1 0 0,-1 0 0,1 0 0,-1 0 0,1 0 0,-1 0 0,1 0 0,-1 0 0,1 0 0,0 0 0,-1 0 0,1 0 0,-1-1 0,1 1 0,-1 0 0,1 0 0,-1-1 0,1 1 0,-1 0 0,1 0 0,-1-1 0,0 1 0,2-1 0,25-17 0,-16 5 0,0 0 0,15-27 0,10-12 0,-27 39 0,-1 0 0,0 0 0,-1-1 0,0 0 0,5-16 0,17-35 0,57-115 0,-76 154 0,-2 0 0,0 0 0,-2-1 0,-1 0 0,-1 0 0,-1 0 0,-2-50 0,-1 43 0,0 25 0,-1 26 0,-1 27 0,-9 48 0,5-49 0,-2 59 0,8-79 0,0-1 0,0 0 0,1 1 0,1-1 0,9 35 0,-10-51 0,1 0 0,0-1 0,1 1 0,-1-1 0,1 1 0,0-1 0,0 0 0,1 0 0,0-1 0,-1 1 0,2-1 0,-1 1 0,0-1 0,1-1 0,0 1 0,0-1 0,0 0 0,0 0 0,0 0 0,1 0 0,-1-1 0,8 2 0,15 4-90,-10-1-335,1-2 0,35 6 0,-34-10-6401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24575,'0'2'0,"1"-1"0,0 1 0,0 0 0,0-1 0,0 1 0,0-1 0,0 0 0,0 1 0,0-1 0,0 0 0,1 1 0,-1-1 0,0 0 0,1 0 0,-1 0 0,1 0 0,2 1 0,30 13 0,-19-11 0,0-1 0,-1-1 0,1 0 0,0-1 0,21-1 0,-19 0 0,0 0 0,-1 1 0,1 1 0,17 4 0,-6 0 0,1-2 0,0-1 0,0-1 0,49-3 0,40 3 0,-106-1 0,-1 0 0,0 1 0,1 1 0,-1 0 0,0 0 0,18 9 0,-25-10 0,0-1 0,-1 2 0,1-1 0,-1 0 0,0 1 0,1 0 0,-1-1 0,-1 1 0,1 0 0,0 1 0,-1-1 0,1 0 0,-1 1 0,0-1 0,0 1 0,-1 0 0,1 0 0,-1 0 0,0 0 0,0 0 0,1 6 0,0 1 0,-2 1 0,1-1 0,-1 0 0,-1 1 0,0-1 0,-1 1 0,-3 13 0,3-19 0,0 0 0,-1 0 0,1 0 0,-1-1 0,0 1 0,-1-1 0,1 0 0,-1 1 0,0-1 0,-1-1 0,1 1 0,-1-1 0,0 0 0,-8 6 0,-33 21 0,23-14 0,-1-1 0,0-1 0,-30 12 0,-12 11 0,53-29 0,0-1 0,-1 0 0,-25 10 0,-142 48 0,162-61 0,0 0 0,-35 3 0,-5 2 0,2-4 0,36-4 0,52-1 0,59 0 0,80-4 0,-103-9 0,-48 8 0,0 1 0,26-2 0,-2 2 0,45-10 0,-18 2 0,-9 0 0,-40 7 0,0 0 0,27-1 0,-36 5 0,-1-1 0,1 0 0,-1-1 0,1-1 0,-1 1 0,16-8 0,-26 8-23,-7 0 77,-8 1-1450,-2 0-5430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24575,'0'882'0,"0"-876"0,0 0 0,1 0 0,0 0 0,0 0 0,0 0 0,4 8 0,-5-13 0,0 0 0,1 0 0,-1 0 0,1-1 0,-1 1 0,0 0 0,1 0 0,-1-1 0,1 1 0,0 0 0,-1-1 0,1 1 0,-1-1 0,1 1 0,0-1 0,0 1 0,-1-1 0,1 1 0,0-1 0,0 1 0,0-1 0,-1 0 0,1 0 0,0 1 0,0-1 0,0 0 0,0 0 0,0 0 0,-1 0 0,1 0 0,0 0 0,0 0 0,0 0 0,0-1 0,0 1 0,-1 0 0,1 0 0,0-1 0,0 1 0,0 0 0,-1-1 0,1 1 0,0-1 0,0 1 0,-1-1 0,1 0 0,0 1 0,-1-1 0,1 1 0,-1-1 0,1 0 0,-1 0 0,1 1 0,0-3 0,20-22 0,-1-1 0,-2-2 0,0 1 0,24-57 0,85-157 0,-76 136 0,-39 77 0,0 1 0,2 1 0,1 0 0,35-46 0,-21 31 0,-25 33 0,0 1 0,1 0 0,0 0 0,1 1 0,-1-1 0,12-9 0,-16 16 0,-1-1 0,1 1 0,0 0 0,-1-1 0,1 1 0,-1 0 0,1-1 0,0 1 0,-1 0 0,1 0 0,0 0 0,-1 0 0,1 0 0,0 0 0,-1 0 0,1 0 0,0 0 0,-1 0 0,1 0 0,0 0 0,-1 0 0,1 0 0,0 0 0,-1 1 0,1-1 0,-1 0 0,1 1 0,0-1 0,-1 0 0,1 1 0,0 0 0,15 24 0,0 31 0,-1 38 0,33 110 0,-34-149 0,8 74 0,3 47 0,-17-100 0,-6-46 0,9 47 0,-8-61 0,-1-7 0,0 0 0,0-1 0,0 1 0,1-1 0,8 15 0,-9-20 0,0-1 0,0 1 0,0-1 0,0 1 0,0-1 0,1 0 0,-1 0 0,1 0 0,0 0 0,0 0 0,-1-1 0,1 1 0,0-1 0,0 0 0,1 0 0,-1 0 0,0 0 0,0-1 0,6 1 0,14 1-1365,-2-2-5461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24575,'3'2'0,"-1"-1"0,0 1 0,0 0 0,0 0 0,0 0 0,0 1 0,0-1 0,-1 0 0,1 1 0,-1-1 0,1 1 0,-1 0 0,0-1 0,0 1 0,0 0 0,0 4 0,6 11 0,-3-13 0,0-1 0,0 0 0,0 0 0,1 0 0,0 0 0,-1 0 0,1-1 0,0 0 0,0 0 0,1-1 0,-1 1 0,1-1 0,-1 0 0,1-1 0,8 2 0,10 2 0,-1-1 0,36 1 0,284-7 0,-315-1 0,-1-1 0,1-2 0,-1-1 0,0-1 0,-1-2 0,0 0 0,28-16 0,-20 14 0,-24 9 0,-1 0 0,0 0 0,1-1 0,-2-1 0,10-4 0,-16 8 0,-1-1 0,1 1 0,-1 0 0,1 0 0,-1-1 0,0 1 0,0-1 0,1 1 0,-1-1 0,0 1 0,0-1 0,0 0 0,-1 0 0,1 1 0,0-1 0,-1 0 0,1 0 0,-1 0 0,1 0 0,-1 0 0,0 0 0,0 0 0,0 1 0,0-1 0,0 0 0,-1 0 0,1 0 0,0 0 0,-1 0 0,-1-3 0,1 2 6,-1 0 0,0-1 0,-1 1 0,1 0 0,-1 0 0,1 1 0,-1-1 0,0 0 0,0 1 0,0 0 0,0 0 0,0 0 0,-1 0 0,1 0 0,-1 0 0,1 1 0,-1 0 0,1 0 0,-8-2 0,-4 0-377,-1 0-1,0 1 1,-20-1 0,14 3-6455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3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24575,'0'19'0,"-1"15"0,2 1 0,2-1 0,10 56 0,-6-47 0,-2 0 0,-2 0 0,-2 1 0,-4 50 0,0 7 0,3 326 0,0-417-227,-1-1-1,0 0 1,0 0-1,-1 0 1,-3 10-1,-1-3-6598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24575,'2'5'0,"0"0"0,0 0 0,0-1 0,1 1 0,0-1 0,0 0 0,0 1 0,1-1 0,-1-1 0,1 1 0,8 6 0,-1 0 0,22 32 0,-27-33 0,0-1 0,0 0 0,1-1 0,-1 1 0,12 8 0,-13-12 0,0 0 0,-1 0 0,1 1 0,-1 0 0,0-1 0,-1 1 0,1 1 0,-1-1 0,0 0 0,0 1 0,-1 0 0,1-1 0,1 8 0,1 7 0,-1 1 0,2 32 0,3 12 0,-4-29 0,-1 0 0,-1 63 0,0 8 0,9-38 0,-8-51 0,-1 1 0,2 26 0,-4-21-1365,-1-3-5461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24575,'5'0'0,"5"0"0,1 5 0,3 0 0,-1 5 0,-2 5 0,1-1 0,-2 2 0,2-2 0,3-3 0,-1 1 0,1-2 0,3-3 0,2-2 0,-2 2 0,1 0 0,-4-1-8191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24575,'114'2'0,"126"-4"0,-219 0 0,1-1 0,-1-1 0,0-1 0,0 0 0,-1-2 0,0 0 0,30-16 0,-43 20 15,0 1 1,0-1-1,0 1 0,0 0 0,12-1 1,-14 3-149,0-1 1,1 0-1,-1 0 1,0-1 0,0 0-1,0 1 1,0-1-1,0-1 1,0 1-1,4-4 1,2-5-6694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18 24575,'0'-1'0,"0"0"0,0 0 0,0 1 0,0-1 0,0 0 0,1 0 0,-1 1 0,0-1 0,1 0 0,-1 0 0,0 1 0,1-1 0,-1 0 0,1 1 0,-1-1 0,1 1 0,-1-1 0,1 1 0,0-1 0,-1 1 0,1-1 0,0 1 0,-1-1 0,1 1 0,0 0 0,0-1 0,-1 1 0,1 0 0,0 0 0,0-1 0,-1 1 0,1 0 0,0 0 0,0 0 0,0 0 0,-1 0 0,1 0 0,0 0 0,0 1 0,0-1 0,-1 0 0,1 0 0,0 1 0,0-1 0,-1 0 0,1 1 0,1 0 0,36 17 0,-32-11 0,0-1 0,-1 1 0,0 1 0,0-1 0,0 1 0,-1 0 0,0 0 0,5 13 0,7 15 0,-7-16 0,-1 0 0,-1 1 0,0-1 0,-2 1 0,-1 1 0,0-1 0,-2 1 0,0-1 0,-2 1 0,0 0 0,-5 29 0,3-41 0,0 0 0,-1-1 0,0 1 0,-1-1 0,0 1 0,0-1 0,-1-1 0,-8 12 0,-18 41 0,24-46 0,-1 0 0,0 0 0,-1-1 0,-17 23 0,15-23 0,1 0 0,1 0 0,0 1 0,-8 19 0,17-33 0,-1 0 0,1-1 0,0 1 0,-1 0 0,1 0 0,0 0 0,0 0 0,0-1 0,0 1 0,0 0 0,0 0 0,0 0 0,0 0 0,0 0 0,0-1 0,0 1 0,1 0 0,-1 0 0,0 0 0,0 0 0,1-1 0,-1 1 0,1 0 0,-1 0 0,1-1 0,-1 1 0,1 0 0,25 10 0,41-9 0,-57-2 0,75-3 0,137 4 0,-211 0 0,1 1 0,0 0 0,-1 1 0,1 0 0,-1 1 0,0 0 0,0 1 0,10 6 0,-16-8 0,-1 0 0,1 0 0,-1 0 0,0 0 0,0 1 0,0 0 0,0 0 0,-1 0 0,1 0 0,-1 0 0,0 1 0,0-1 0,-1 1 0,0 0 0,1 0 0,-1 0 0,-1 0 0,1 0 0,0 8 0,-1-5 0,-1 1 0,0 0 0,0-1 0,-1 1 0,0 0 0,0-1 0,-1 1 0,-1-1 0,1 0 0,-1 0 0,0 0 0,-1 0 0,0 0 0,0 0 0,-1-1 0,0 0 0,0 0 0,-7 6 0,-11 9 0,0-1 0,-1-1 0,-45 28 0,38-26 0,-108 54 0,-144 81 0,217-123 0,26-12 0,30-15 0,-1 0 0,0-2 0,-1 1 0,1-1 0,-1-1 0,0 0 0,0 0 0,-1-1 0,-14 1 0,-38 6-1365,49-5-5461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2919 24575,'5'1'0,"-1"0"0,1 0 0,0 1 0,-1-1 0,1 1 0,-1 0 0,0 1 0,1-1 0,4 5 0,24 11 0,2-7 0,0-1 0,39 5 0,-16-4 0,-32-6 0,1-1 0,38 2 0,-56-6 0,0 0 0,0 0 0,0-1 0,0-1 0,0 1 0,0-1 0,0-1 0,0 1 0,-1-2 0,1 1 0,-1-1 0,8-5 0,7-4 0,-15 9 0,0 0 0,-1 0 0,1-1 0,-1 0 0,-1-1 0,1 0 0,8-9 0,-2-3 0,-1-1 0,-1 0 0,-1-1 0,-1 0 0,0-1 0,8-33 0,-13 41 0,-1-1 0,-1 0 0,0 1 0,-1-1 0,0 0 0,-1 0 0,-2-18 0,-4-6 0,-14-48 0,-2-9 0,-38-211-824,17 136 824,26 110 0,-18-114 0,-16-85 0,2 13 0,16 55 0,10 65 0,15 74 0,-27-197 0,31 176 225,4 45-25,-2 0 0,-9-53-1,9 78-199,1-1 0,0 1 0,1 0 0,-1-1 0,0 1 0,1-1 0,0 1 0,0-1 0,0 1 0,0-1 0,1 1 0,0-1 0,-1 1 0,1-1 0,0 1 0,3-6 0,-1 6 0,0 0 0,0 0 0,0 0 0,1 0 0,0 1 0,-1-1 0,1 1 0,0 0 0,0 0 0,0 0 0,0 1 0,8-3 0,13-3 0,1 1 0,0 2 0,34-3 0,14-2 0,163-42 0,-93 24 0,-42 10 0,22 0 0,28-6 0,97-24 0,-170 40 0,-57 6 0,0-1 0,0 0 0,-1-2 0,1-1 0,29-10 0,-39 11-227,-1 0-1,1 1 1,0 1-1,0 0 1,14-1-1,-5 2-6598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24575,'33'-1'0,"1"-2"0,-1-1 0,64-18 0,-23-9 0,-63 25 0,1 0 0,0 1 0,0 0 0,1 0 0,0 2 0,23-5 0,137-22 62,-91 14-1489,-63 12-5399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24575,'0'2'0,"1"-1"0,0 1 0,-1-1 0,1 1 0,0-1 0,0 1 0,0-1 0,1 1 0,-1-1 0,0 0 0,0 0 0,1 0 0,-1 0 0,1 0 0,-1 0 0,1 0 0,2 1 0,30 14 0,-26-14 0,-1 1 0,1-1 0,-1 2 0,0-1 0,0 1 0,0 0 0,-1 0 0,1 1 0,-1 0 0,0 0 0,0 0 0,-1 1 0,0 0 0,8 11 0,-4-4 0,-1 1 0,-1-1 0,0 1 0,-1 1 0,0-1 0,-1 1 0,-1 0 0,4 22 0,-4-11 0,-2 1 0,-1-1 0,-1 1 0,-3 30 0,-2-26 0,-1 0 0,-2 0 0,0 0 0,-3-1 0,-22 49 0,-34 67 0,-47 105 0,96-209 0,10-25 0,1 0 0,-10 35 0,-2 17 0,12-47 0,0 0 0,-5 43 0,12-64 0,0 0 0,-1 0 0,1 1 0,0-1 0,0 0 0,0 0 0,0 0 0,0 0 0,1 0 0,-1 1 0,0-1 0,0 0 0,1 0 0,-1 0 0,1 0 0,-1 0 0,1 0 0,-1 0 0,1 0 0,0 0 0,-1 0 0,1 0 0,0 0 0,0-1 0,0 1 0,0 0 0,-1-1 0,1 1 0,0 0 0,0-1 0,0 1 0,1-1 0,-1 1 0,0-1 0,0 0 0,0 1 0,0-1 0,0 0 0,0 0 0,0 0 0,1 0 0,-1 0 0,0 0 0,0 0 0,0 0 0,0 0 0,0-1 0,1 1 0,0-1 0,11-2 0,-1-1 0,0 0 0,20-11 0,-17 9 0,16-9 0,54-36 0,1 0 0,-28 22 0,2 3 0,102-30 0,-147 50 0,0 1 0,-1-2 0,20-11 0,-23 11 0,1 1 0,0 0 0,1 1 0,-1 0 0,23-5 0,30-6-1365,-49 11-5461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4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641 127 24575,'-4'2'0,"1"0"0,0 0 0,1 1 0,-1-1 0,0 1 0,1 0 0,-1 0 0,1 0 0,0 0 0,0 0 0,0 1 0,1-1 0,-1 0 0,-1 7 0,-1-3 0,-28 53 0,14-28 0,1 1 0,-17 48 0,28-57 0,2 1 0,1-1 0,1 1 0,1 0 0,5 49 0,-2-3 0,-1-59 0,0-1 0,0 1 0,1 0 0,1 0 0,0-1 0,0 0 0,1 1 0,1-1 0,0 0 0,0-1 0,1 0 0,0 1 0,1-2 0,13 16 0,-15-22 0,-1 0 0,1 0 0,0-1 0,0 1 0,0-1 0,0 0 0,0 0 0,1-1 0,-1 0 0,1 0 0,-1 0 0,9 0 0,76-3 0,-49-1 0,-32 3 0,1-1 0,-1-1 0,1 0 0,-1 0 0,0-1 0,0 0 0,0 0 0,0-1 0,-1 0 0,0-1 0,1 0 0,-2 0 0,1-1 0,-1 0 0,1 0 0,-2-1 0,1 0 0,-1 0 0,0 0 0,0-1 0,-1 0 0,0 0 0,0 0 0,-1-1 0,0 0 0,3-11 0,13-38 0,-13 42 0,-1-1 0,-1 1 0,0-1 0,-2 0 0,0 0 0,1-23 0,-3 27 0,0-31 0,-1 1 0,-2-1 0,-14-75 0,8 46 0,8 57 0,-1 1 0,0 0 0,-1-1 0,-1 1 0,-7-21 0,9 32 0,-1 1 0,1 0 0,-1 0 0,0 0 0,0 0 0,0 0 0,-1 0 0,1 0 0,0 0 0,-1 1 0,0 0 0,0-1 0,0 1 0,0 0 0,0 0 0,0 0 0,0 1 0,-1-1 0,1 1 0,0 0 0,-1 0 0,1 0 0,-1 0 0,0 1 0,1-1 0,-1 1 0,-6 0 0,0 1 0,1 0 0,0 0 0,-1 1 0,1 0 0,0 0 0,0 1 0,0 0 0,-15 8 0,-65 45 0,31-17 0,14-10 0,-47 40 0,41-29 0,24-17 0,0 1 0,-40 49 0,-8 9 0,56-63 0,-26 37 0,-13 15 0,46-58 0,1 0 0,1 1 0,0 0 0,1 1 0,0 0 0,1 0 0,-5 18 0,5-13 0,-1-1 0,-1 0 0,-22 33 0,19-34-1365,1-2-5461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24575,'3'0'0,"0"0"0,-1 1 0,1 0 0,0-1 0,-1 1 0,1 0 0,-1 0 0,0 1 0,1-1 0,-1 0 0,0 1 0,0-1 0,1 1 0,-1 0 0,0 0 0,-1 0 0,1 0 0,0 0 0,-1 0 0,1 0 0,-1 1 0,1-1 0,0 4 0,5 10 0,0-1 0,6 29 0,-5-18 0,-1 1 0,-2 0 0,-1 1 0,-2-1 0,0 1 0,-2 0 0,-3 35 0,0 13 0,3-31 0,1 10 0,-3 0 0,-12 79 0,3-80 0,3-16 0,1 0 0,2 0 0,-1 42 0,7-15 0,9-96 0,25-57 0,98-213 0,-124 278 0,0 0 0,-2 0 0,-1-1 0,3-25 0,-5 23 0,2 0 0,1 0 0,10-26 0,-6 24 0,-1 0 0,-2-1 0,-1 0 0,-1-1 0,-1 1 0,-2-1 0,-1-45 0,1 53 0,-3 22 0,0 0 0,0-1 0,0 1 0,1 0 0,-1 0 0,0 0 0,0 0 0,0 0 0,0 0 0,0 0 0,1 0 0,-1 0 0,0 0 0,0 0 0,0 0 0,1 0 0,-1 0 0,0 0 0,0 0 0,0 0 0,0 0 0,1 0 0,-1 0 0,0 0 0,0 0 0,0 0 0,0 0 0,1 0 0,-1 0 0,0 0 0,0 1 0,0-1 0,0 0 0,0 0 0,0 0 0,1 0 0,-1 0 0,0 0 0,0 1 0,0-1 0,0 0 0,0 0 0,0 0 0,0 0 0,0 1 0,0-1 0,0 0 0,0 0 0,0 0 0,0 1 0,12 36 0,-11-23 0,0-1 0,1 0 0,1 0 0,0 0 0,0 0 0,1 0 0,12 23 0,-10-23 0,-1 1 0,-1-1 0,0 1 0,-1 0 0,0 0 0,0 14 0,6 27 0,4 7 0,1 6 0,42 120 0,-43-153 0,-2-6 0,1 0 0,22 39 0,32 64-1365,-58-118-5461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24575,'1'1'0,"1"-1"0,0 1 0,-1 0 0,1 0 0,-1 0 0,1 0 0,-1 0 0,0 0 0,1 0 0,-1 0 0,0 1 0,0-1 0,0 0 0,0 1 0,0-1 0,0 1 0,1 3 0,14 29 0,-11-16 0,-1 0 0,-1 1 0,1 26 0,6 35 0,-3-35 0,-2 0 0,-2 1 0,-6 84 0,1-29 0,4 5 0,-5 114 0,-6-173 0,8-44 0,1-1 0,-1 0 0,0 1 0,1-1 0,-1 0 0,0 0 0,0 0 0,-1 1 0,1-1 0,0 0 0,-1-1 0,1 1 0,-1 0 0,0 0 0,1-1 0,-4 3 0,4-4 0,1 0 0,-1 0 0,0 0 0,1 0 0,-1-1 0,1 1 0,-1 0 0,0 0 0,1 0 0,-1-1 0,1 1 0,-1 0 0,1-1 0,-1 1 0,1 0 0,-1-1 0,1 1 0,-1-1 0,1 1 0,-1-1 0,1 1 0,0-1 0,-1 1 0,1-1 0,0 1 0,0-1 0,-1 0 0,1 1 0,0-1 0,0 1 0,0-1 0,0 0 0,-1 1 0,1-1 0,0 1 0,0-1 0,0 0 0,1 1 0,-1-1 0,0 0 0,0-29 0,39-124 0,-10 45 0,-22 86 0,1 1 0,0 0 0,21-35 0,-18 37 0,-1 0 0,-1-1 0,-1 0 0,7-28 0,-9 21 0,7-35 0,35-103 0,-47 162 0,0 0 0,1 0 0,0 0 0,0 0 0,0 1 0,0-1 0,1 1 0,-1-1 0,1 1 0,4-3 0,-7 5 0,1 1 0,-1-1 0,1 1 0,0 0 0,-1 0 0,1-1 0,0 1 0,-1 0 0,1 0 0,0 0 0,-1 0 0,1-1 0,0 1 0,-1 0 0,1 0 0,0 0 0,-1 1 0,1-1 0,0 0 0,-1 0 0,1 0 0,0 0 0,0 1 0,1 0 0,0 1 0,-1-1 0,1 0 0,-1 1 0,1-1 0,-1 1 0,0-1 0,1 1 0,-1 0 0,0 0 0,1 3 0,8 17 0,-1 1 0,-2 0 0,7 31 0,2 8 0,21 101 0,1 7 0,-30-141 0,-2 1 0,3 35 0,1 7 0,-3-4 0,-7-54 0,1-1 0,1 0 0,-1 1 0,2-1 0,0 0 0,10 25 0,-7-21 0,0 1 0,-1 0 0,-1 0 0,0 0 0,-1 1 0,-1-1 0,-1 1 0,-3 35 0,4 38 0,0-80 0,4 26 0,-6-37 0,0-1 0,1 1 0,-1-1 0,0 1 0,0-1 0,0 1 0,0-1 0,0 1 0,0-1 0,0 1 0,0 0 0,0-1 0,0 1 0,0-1 0,0 1 0,0-1 0,0 1 0,0-1 0,-1 1 0,1-1 0,0 1 0,0-1 0,-1 1 0,1-1 0,0 1 0,-1-1 0,1 1 0,0-1 0,-1 0 0,1 1 0,-1-1 0,1 0 0,0 1 0,-1-1 0,1 0 0,-1 0 0,1 1 0,-1-1 0,1 0 0,-1 0 0,0 0 0,1 0 0,-1 1 0,1-1 0,-1 0 0,0 0 0,0-1-76,0 0 1,0 0-1,0 1 0,0-1 0,0 0 0,0 0 0,0 0 0,0 0 1,1 0-1,-1 0 0,0 0 0,1 0 0,-1 0 0,1 0 1,-1-1-1,1 1 0,-1-2 0,-4-12-6750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24575,'17'0'0,"8"0"0,50 5 0,-67-3 0,1 0 0,-1 0 0,0 0 0,0 1 0,-1 0 0,1 1 0,-1 0 0,1 0 0,12 10 0,-13-9 0,0-1 0,1 0 0,-1 0 0,1 0 0,0-1 0,0 0 0,0-1 0,0 0 0,0 0 0,0 0 0,14 0 0,14-1 0,52-4 0,-23-1 0,-19 6 0,-17-1 0,-1-1 0,31-4 0,-53 4 0,1-1 0,-1 0 0,0-1 0,1 0 0,-1 0 0,0 0 0,0 0 0,0-1 0,-1 0 0,1 0 0,-1-1 0,0 0 0,0 0 0,8-7 0,-11 9-76,-1 0 1,1-1-1,-1 1 0,1 0 0,-1-1 0,0 1 0,0-1 0,0 0 1,0 1-1,0-1 0,-1 0 0,1 1 0,-1-1 0,1 0 1,-1 0-1,0 1 0,-1-6 0,-3-6-6750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24575,'1'1'0,"-1"-1"0,1 0 0,0 1 0,0-1 0,0 0 0,0 1 0,0-1 0,-1 1 0,1 0 0,0-1 0,0 1 0,-1-1 0,1 1 0,0 0 0,-1 0 0,1-1 0,-1 1 0,1 0 0,-1 0 0,1 0 0,-1 0 0,0 0 0,1 0 0,-1 1 0,9 32 0,-6-17 0,4 6 0,-2 0 0,0 0 0,2 47 0,6 36 0,12 59 0,-18-113-23,-3 1-1,-4 87 1,-2-58-1272,2-60-5531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24575,'-3'1'0,"0"-1"0,-1 1 0,1 0 0,0 0 0,0 0 0,-1 0 0,1 0 0,0 1 0,0 0 0,0-1 0,1 1 0,-1 0 0,0 0 0,1 1 0,-1-1 0,-2 4 0,-39 52 0,15-19 0,-30 19 0,41-42 0,1 1 0,-27 34 0,39-44 0,0 0 0,1 1 0,0 0 0,0-1 0,1 2 0,0-1 0,0 0 0,1 1 0,0-1 0,0 1 0,0 13 0,0 44 0,7 70 0,-4-131 0,0 0 0,1 0 0,0 0 0,0 0 0,0 0 0,0 0 0,1-1 0,0 1 0,0-1 0,0 0 0,7 7 0,44 39 0,-45-44 0,0 1 0,0-1 0,1-1 0,0 0 0,0 0 0,0-1 0,1 0 0,0-1 0,14 3 0,7-2 0,60 1 0,-17-2 0,-5 9 0,-51-7 0,-1-2 0,27 2 0,-32-5 0,0 1 0,-1 0 0,1 1 0,0 1 0,-1 0 0,0 0 0,0 1 0,0 1 0,0 0 0,-1 0 0,1 2 0,13 9 0,-16-10 0,1 0 0,-2 1 0,1 0 0,-1 0 0,0 1 0,0 0 0,9 13 0,-13-14 0,0 0 0,-1 1 0,1-1 0,-1 1 0,-1-1 0,0 1 0,0 0 0,0 0 0,-1 0 0,0 0 0,-1 9 0,1-6 0,0 2 0,-1 1 0,0-1 0,-1 0 0,-3 17 0,3-27 0,0 0 0,1-1 0,-1 1 0,0 0 0,0 0 0,-1 0 0,1-1 0,-1 1 0,1 0 0,-1-1 0,0 0 0,0 1 0,0-1 0,0 0 0,0 0 0,-1 0 0,1 0 0,0 0 0,-1-1 0,0 1 0,1-1 0,-1 0 0,0 0 0,-4 2 0,-41 7 0,0-2 0,-49 1 0,91-8 0,-72 10 85,-20 1-1535,76-12-5376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24575,'53'-19'0,"-39"17"0,0 1 0,0 1 0,0 0 0,0 1 0,0 0 0,0 1 0,13 4 0,8 3 0,52 22 0,-47-12 0,-32-14 0,0-1 0,1 0 0,-1-1 0,1 0 0,0 0 0,0-1 0,0 0 0,14 2 0,393-3 0,-202-3 0,-180-1 0,0-1 0,0-2 0,0-1 0,50-18 0,-78 23 0,-4 2 0,0-1 0,0 1 0,-1-1 0,1 0 0,0 1 0,-1-1 0,1 0 0,0 0 0,-1 0 0,1 0 0,-1 0 0,0 0 0,1-1 0,1-1 0,-3 2 0,0 1 0,0-1 0,1 1 0,-1-1 0,0 0 0,0 1 0,0-1 0,0 1 0,0-1 0,0 0 0,0 1 0,0-1 0,0 1 0,0-1 0,0 1 0,0-1 0,-1 0 0,1 1 0,0-1 0,0 1 0,-1-1 0,1 1 0,0-1 0,-1 1 0,1-1 0,0 1 0,-1 0 0,0-1 0,-2-2 0,0 1 0,0-1 0,-1 1 0,1 0 0,-1 1 0,1-1 0,-1 0 0,1 1 0,-1 0 0,0 0 0,-6-1 0,-63-10 0,41 6 0,-1 2 0,-36-2 0,-41 7-1365,83-1-5461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24575,'3'-1'0,"0"1"0,-1-1 0,0 0 0,1 0 0,-1-1 0,0 1 0,1 0 0,-1-1 0,0 1 0,0-1 0,0 0 0,0 0 0,0 0 0,-1 0 0,1 0 0,-1 0 0,1 0 0,1-4 0,20-20 0,-8 18 0,-1 0 0,1 1 0,0 1 0,1 0 0,0 1 0,20-4 0,100-8 0,-111 15 0,-3-1 13,0-2 0,34-10 0,25-5-904,66-5-1173,238-8 0,63-3 705,-41-1 598,110 35 248,241-12-400,-498 0 569,206-17-251,-112 3 530,-246 20 12,63 6 1276,6-1 800,-175 3-1865,-1 0-1,1 0 1,-1 0-1,0 0 1,1 0-1,-1 0 1,1-1-1,-1 1 1,0 0-1,1-1 1,-1 1-1,0-1 1,1 0-1,-1 1 1,0-1-1,0 0 1,0 0-1,0 0 0,2-1 1,-4 1-57,1 0 1,-1 1-1,1-1 0,-1 0 1,1 0-1,-1 1 0,0-1 1,1 0-1,-1 1 1,0-1-1,0 1 0,1-1 1,-1 1-1,0-1 0,0 1 1,0 0-1,0-1 0,0 1 1,0 0-1,1-1 1,-1 1-1,0 0 0,0 0 1,0 0-1,0 0 0,0 0 1,0 0-1,-2 1 0,-23-5-380,0-1 0,0-2-1,-43-15 1,53 15-6547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24575,'1'0'0,"0"1"0,0-1 0,0 1 0,0-1 0,0 1 0,0-1 0,0 1 0,0 0 0,0 0 0,0-1 0,0 1 0,0 0 0,0 0 0,-1 0 0,1 0 0,0 0 0,-1 0 0,1 0 0,-1 0 0,1 0 0,-1 1 0,0-1 0,1 0 0,-1 0 0,0 0 0,0 0 0,0 2 0,5 39 0,-5-38 0,0 33 0,-1 1 0,-2-1 0,-2-1 0,-1 1 0,-2-1 0,-2 0 0,-15 40 0,18-48 0,0 1 0,-4 58 0,3-16 0,3-21 0,2 0 0,4 51 0,-4 59 0,0-139-1365,-3-5-5461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24575,'1'19'0,"1"0"0,8 33 0,-6-32 0,0 0 0,0 25 0,-2-20 0,2 0 0,6 26 0,0 1 0,0 1 0,-5-33 0,-1 1 0,2 35 0,-4-36 0,0 1 0,2-1 0,0 0 0,9 23 0,-7-23 0,0 0 0,-1 0 0,-2 0 0,3 27 0,-6-4 0,3 1 0,8 46 0,0 9 0,-8-66 0,8 46 0,-1 1 0,-11-311 53,2 118-1471,-1 92-5408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0 24575,'-1'10'0,"-1"0"0,0-1 0,-1 0 0,0 1 0,0-1 0,-1 0 0,0 0 0,-7 9 0,-11 29 0,7-9 0,-28 49 0,26-55 0,1 1 0,-16 47 0,-27 146-744,-30 245 0,78-407 713,2 6 31,1 72 0,-5 48 0,3-78-80,7 204-1,6-151 137,-1-139 124,2-1 1,0-1-1,2 1 1,1-1-1,1 0 1,0 0-1,2-1 1,18 31-1,-23-44-180,1 0 0,0 0 0,1 0 0,0-1 0,0 0 0,1-1 0,0 0 0,0 0 0,1 0 0,0-1 0,1-1 0,15 9 0,-12-8 0,0-2 0,1 0 0,0 0 0,0-2 0,0 1 0,1-2 0,-1 0 0,1-1 0,19 0 0,27-2-44,-26 3-35,0-2 0,0-2 0,0-1 1,0-1-1,-1-2 0,55-17 0,-15-6-177,242-101-2882,-211 86 2151,-60 26-2227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24575,'0'-1'0,"1"0"0,-1 0 0,1 0 0,-1 0 0,1 0 0,0 0 0,-1 0 0,1 0 0,0 0 0,0 0 0,0 0 0,0 0 0,0 0 0,0 1 0,0-1 0,0 0 0,0 1 0,0-1 0,0 1 0,0-1 0,0 1 0,0-1 0,1 1 0,-1 0 0,0 0 0,0 0 0,0-1 0,3 2 0,35-1 0,-33 3 0,1 0 0,0 0 0,-1 0 0,0 1 0,0 0 0,0 1 0,0-1 0,-1 1 0,0 0 0,0 0 0,0 1 0,5 6 0,4 10 0,-1 0 0,12 27 0,8 13 0,-24-42 0,0 1 0,-1 1 0,-2-1 0,0 1 0,-1 0 0,3 42 0,2-2 0,7 85 0,-13-96 0,18 83 0,-13-80 0,-2 1 0,-3-1 0,-1 1 0,-8 70 0,3-4 0,2 182 0,20-361 0,-14 37 0,2 0 0,20-39 0,3-8 0,65-133 0,-50 110 0,14-10 0,-30 53 0,88-171 0,-88 162 0,-2 7 0,-2-1 0,-3-1 0,18-57 0,-31 81 0,0 0 0,21-36 0,-20 44 0,0-1 0,-2-1 0,0 0 0,10-45 0,-16 49 0,0 0 0,2 0 0,8-21 0,-13 75 0,-4-20 0,-6 23 0,-1-1 0,-2 0 0,-2 0 0,-22 40 0,22-49 0,1-1 0,-10 35 0,-12 25 0,31-76 0,1 0 0,0 0 0,1 0 0,0 1 0,1 0 0,0-1 0,0 14 0,5 96 0,0-44 0,-3-46 0,1 0 0,2-1 0,10 52 0,-8-68 0,-1 0 0,2 0 0,0 0 0,1-1 0,0 0 0,1 0 0,0-1 0,1 0 0,15 16 0,-2-3 0,-16-17 0,1-1 0,0-1 0,0 1 0,1-1 0,0 0 0,0-1 0,18 11 0,18 2 0,1-1 0,1-3 0,78 16 0,-113-29 0,33 5 0,1-1 0,0-3 0,1-2 0,85-8 0,-111 5 0,-1-2 0,0 0 0,0-1 0,0-1 0,0-1 0,-1-1 0,0 0 0,-1-1 0,0-1 0,0-1 0,-1 0 0,18-17 0,-12 8 0,-1-1 0,-1-1 0,-1-1 0,-1-1 0,-1 0 0,-1-1 0,18-39 0,-33 61-53,7-11-275,-2 0 0,0-1 0,5-22 0,-9 28-6498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3:4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24575,'2'8'0,"1"-1"0,0 1 0,0-1 0,0 0 0,1 0 0,0 0 0,1-1 0,-1 1 0,7 6 0,-9-11 0,9 14 0,-1 0 0,-1 0 0,7 19 0,10 16 0,-16-30 0,0 1 0,-1 0 0,-1 0 0,-2 0 0,0 1 0,-1 0 0,3 44 0,-7 172 0,-4-116 0,4-59 0,1-27 0,-2 0 0,-1 0 0,-2 0 0,-2 0 0,-1 0 0,-11 38 0,-15 15 0,-77 151 0,102-228 0,2 1 0,0 0 0,-5 21 0,8-25 0,-1 0 0,0-1 0,0 1 0,-1-1 0,0 0 0,0 1 0,-1-2 0,0 1 0,-10 12 0,11-16 0,0 0 0,1 1 0,-1-1 0,1 1 0,1 0 0,-4 8 0,4-8 0,0-1 0,0 1 0,-1-1 0,0 0 0,0 0 0,-5 6 0,8-11 3,-1-1 0,1 1-1,-1 0 1,1-1 0,-1 1 0,1 0-1,-1-1 1,1 1 0,0-1 0,-1 1-1,1-1 1,0 1 0,-1-1-1,1 1 1,0-1 0,-1 1 0,1-1-1,0 1 1,0-1 0,0 0 0,0 1-1,0-1 1,0 1 0,0-1-1,0 0 1,0 1 0,0-1 0,0 1-1,0-1 1,0 1 0,0-2 0,-2-24-1456,2 6-5373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2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24575,'-5'0'0,"-5"0"0,-5 0 0,-5 0 0,-3 0 0,-1 0 0,-2 0 0,0 0 0,-1 0 0,1 0 0,1 0 0,3 4 0,3 2 0,3 4 0,1 0 0,3-2-8191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2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5386 24575,'-2'-7'0,"0"1"0,-1-1 0,0 0 0,0 1 0,-1-1 0,0 1 0,-5-7 0,6 9 0,-115-160 0,82 103 0,-34-83 0,58 113 0,2 0 0,1 0 0,-8-50 0,-10-39 0,11 73 0,9 30 0,2 0 0,0 0 0,-6-34 0,2-11 0,-33-111 0,-5-27 0,1-27 0,14 79 0,23 105 0,3 17 0,1 0 0,1 0 0,0-29 0,4 37 0,1-12 0,-2-1 0,-1 0 0,-9-46 0,4 34 0,2-1 0,2 0 0,1 0 0,6-47 0,-1-10 0,-3 73 0,-1 1 0,-1-1 0,-11-50 0,-13-97 0,22 153 0,1 0 0,0 0 0,1 0 0,3-42 0,0 53 0,1 0 0,-1 0 0,2 0 0,-1 1 0,1-1 0,1 1 0,0 0 0,1 0 0,-1 0 0,2 1 0,12-18 0,-15 24 0,0 0 0,0 1 0,1-1 0,-1 1 0,1 0 0,-1 0 0,1 0 0,0 0 0,0 1 0,0-1 0,5 0 0,53-10 0,-17 4 0,-12-1 0,-15 4 0,1 0 0,-1 1 0,1 1 0,21 0 0,-13 0 12,1 0 0,0-2 0,29-8-1,-26 5-277,57-7-1,70-11-538,-111 16 398,86-7-1,-80 13-186,79-18 0,5 0-167,88-16 302,-23 3-278,62-17 500,-134 24 234,816-120 3,-781 123 0,-31 3 0,606-91-2364,-482 89 2364,-35 5 0,258-30-27,-191 47 27,-170 5 0,0-6 0,146-21 0,-131 8 1199,264 2 1,-11 3-1088,-32-3-112,-11 2 0,-12-18-120,410-41-44,-583 59 173,136-15-677,-276 23 659,96-14-703,153-6 1,-188 23 735,3 1 122,136-18 0,310-44 111,-400 50-235,250-35-2266,-284 33 2535,197-31-827,-86 11-513,302-11-1,441-5-535,-61-54 1585,184-34 0,-346 46 18,-512 67 620,159-23-185,-203 18-350,469-60 1164,-66 39 785,-495 42-2052,125-31 0,21-3 0,-29 20 37,303-46 804,-425 59-427,106-3 0,15-1 3127,-128 5-2251,167-13-2195,-195 19 854,-1-1 0,57-14-1,-54 9 58,76-6 0,-3 2 160,-72 7 905,51-1 1,-80 6-918,0-1-1,-1-1 1,1 0 0,-1 0-1,0-1 1,14-6 0,46-14-266,-67 23 115,1 0-1,-1 0 1,0 1-1,1 0 1,-1 0-1,0 0 1,1 0-1,-1 1 1,0 0-1,0 0 1,8 3-1,-11-2-2,1-1 0,-1 1 0,1 0 0,-1 0 0,0 0 0,1 0 0,-1 0 0,-1 0 0,1 1 0,0-1 0,0 0 0,-1 1 0,1 0 0,-1-1 0,0 1 0,0 0 0,0 0 0,0 0 0,0-1 0,-1 1 0,1 0 0,-1 6 0,1 10 0,0-1 0,-4 30 0,1-22 0,1-6 0,0 0 0,-1-1 0,-1 1 0,-1-1 0,-1 0 0,-1 0 0,-13 31 0,14-39 0,-27 60 0,-54 91 0,13-21 0,-18 22 0,43-74 0,28-56 0,-3-1 0,-36 41 0,-17 23 0,39-41 0,3 2 0,-29 63 0,47-84 0,2 1 0,2 1 0,-11 50 0,2 45 0,15-88 0,1 0 0,2 0 0,6 86 0,-1-29 0,-2-81 0,0 12 0,0 0 0,2 0 0,12 58 0,-3-48 0,-2 0 0,-2 0 0,2 69 0,-8-84 0,10 52 0,-5-50 0,1 44 0,-7 0 0,4 1 0,26 139 0,-21-164 4,4 69-1,-3-24-101,26 250-359,-25-254 457,1 20 0,-10-94 0,0-1 0,7 27 0,3 31 0,15 148 548,-21-189-548,-5-30 0,0 0 0,0-1 0,0 1 0,-1 0 0,1 0 0,-1 0 0,0 0 0,1 0 0,-1 0 0,0-1 0,-1 1 0,1 0 0,0 0 0,-1 0 0,0 0 0,0 0 0,1-1 0,-2 1 0,1 0 0,0-1 0,0 1 0,-1-1 0,0 1 0,1-1 0,-1 0 0,0 0 0,0 1 0,0-1 0,-3 2 0,-4 2 0,1 0 0,-1 0 0,-1-1 0,1 0 0,-1 0 0,0-1 0,0 0 0,-16 3 0,-4-1 0,-50 2 0,53-5 0,-48 8 0,51-6 0,0-1 0,-30 0 0,-1029-5 0,1046 3-174,0 2 0,-68 16 0,65-11 20,-1-2 1,-44 2-1,-373 42 154,366-37 0,-268 37 0,340-47 0,-9 0 0,0 2 0,-43 15 0,-29 8 344,80-25-237,0 1-1,1 1 1,-1 1-1,1 1 1,-25 13-1,-84 50-1471,116-63-5461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9 24575,'-123'2'0,"-133"-5"0,233-1 0,20 3 0,0 1 0,0-1 0,0 0 0,-1 1 0,1 0 0,0 0 0,0 0 0,0 0 0,-4 1 0,6 0 0,-1-1 0,1 1 0,0 0 0,0 0 0,0 0 0,0 0 0,0 0 0,0 0 0,0 0 0,0 0 0,0 0 0,0 0 0,0 0 0,1 1 0,-1-1 0,1 0 0,-1 1 0,1-1 0,-1 0 0,1 1 0,0-1 0,-1 1 0,1-1 0,0 0 0,0 3 0,-3 47 0,5 94 0,2-38 0,-4-7-1365,0-79-5461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24575,'2'148'0,"-5"163"0,-2-269 0,-3-1 0,-1-1 0,-2 1 0,-2-2 0,-25 56 0,-27 31 0,-18 65 0,70-158 0,12-27 0,-1-1 0,0 1 0,0-1 0,0 0 0,-1 0 0,1 0 0,-7 8 0,6-13 0,4-9 0,6-12 0,45-41 0,83-76 0,113-72 0,110-89 0,-357 298 0,28-22 0,-1-1 0,-1-1 0,-1-1 0,24-32 0,-47 54 0,-1 1 0,1-1 0,-1 0 0,0 0 0,1 0 0,-2 0 0,3-7 0,-4 11 0,0 0 0,0 0 0,0 0 0,0-1 0,0 1 0,0 0 0,0 0 0,0 0 0,0-1 0,0 1 0,0 0 0,0 0 0,0 0 0,0-1 0,0 1 0,0 0 0,-1 0 0,1 0 0,0 0 0,0-1 0,0 1 0,0 0 0,0 0 0,-1 0 0,1 0 0,0 0 0,0 0 0,0-1 0,0 1 0,-1 0 0,1 0 0,0 0 0,0 0 0,0 0 0,-1 0 0,1 0 0,0 0 0,0 0 0,0 0 0,-1 0 0,1 0 0,0 0 0,0 0 0,0 0 0,-1 0 0,1 0 0,0 0 0,0 0 0,-25 12 0,4-1 0,0 1 0,1 1 0,1 1 0,0 0 0,1 2 0,0 0 0,2 1 0,0 1 0,-20 28 0,-93 191 0,124-227 0,1 1 0,1-1 0,0 1 0,0 0 0,1 0 0,0 0 0,1 12 0,2 82 0,2-45 0,-4-54 0,2 0 0,-1 0 0,1 0 0,0 1 0,0-1 0,0 0 0,1-1 0,0 1 0,0 0 0,1 0 0,-1-1 0,1 1 0,0-1 0,1 0 0,-1 0 0,1 0 0,0-1 0,1 1 0,5 4 0,-3-4 0,1 0 0,-1-1 0,1 0 0,0-1 0,0 0 0,0 0 0,0 0 0,1-1 0,-1 0 0,1-1 0,-1 0 0,1 0 0,9-1 0,11 1 0,0-2 0,0-1 0,0-1 0,0-2 0,-1 0 0,1-2 0,48-19 0,-59 18-107,4 0-73,-1-1 0,0-1 1,-1-1-1,0-1 0,-1-1 1,21-17-1,-30 19-6646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82 24575,'-11'14'0,"-1"0"0,2 1 0,0 1 0,1-1 0,1 1 0,0 1 0,1 0 0,-5 19 0,-11 23 0,15-36 0,0 1 0,1 0 0,1 1 0,1 0 0,-2 38 0,6-58 0,1 0 0,0 0 0,0 0 0,1 0 0,0 0 0,-1 0 0,2 0 0,-1 0 0,0 0 0,1 0 0,0 0 0,0-1 0,1 1 0,-1-1 0,1 1 0,0-1 0,6 7 0,-4-7 0,0 0 0,0-1 0,-1 0 0,2 0 0,-1 0 0,0 0 0,1-1 0,-1 0 0,1 0 0,0-1 0,-1 1 0,1-1 0,0-1 0,0 1 0,7-1 0,11 1 0,0-1 0,1-1 0,-1-1 0,41-9 0,-56 8 0,0 0 0,0 0 0,-1 0 0,1-1 0,-1 0 0,0-1 0,-1 0 0,1 0 0,-1-1 0,0 0 0,0 0 0,-1-1 0,1 1 0,-2-1 0,10-14 0,-9 10 0,0 0 0,-1-1 0,0 0 0,-1 0 0,0-1 0,-1 1 0,0-1 0,1-23 0,-3 2 0,-1 1 0,-5-41 0,3 64 0,-1-1 0,0 1 0,0 1 0,-1-1 0,-1 0 0,1 1 0,-2 0 0,1 0 0,-1 0 0,-11-12 0,-15-24 0,29 40 0,-1-1 0,0 0 0,0 1 0,0 0 0,-1 0 0,0 1 0,0-1 0,0 1 0,-1 0 0,1 0 0,-1 0 0,-11-4 0,15 7 0,-1 0 0,0 1 0,1-1 0,-1 1 0,0-1 0,1 1 0,-1 0 0,0 0 0,1 0 0,-1 0 0,0 1 0,1-1 0,-1 1 0,0-1 0,1 1 0,-1 0 0,1 0 0,-1 0 0,1 1 0,0-1 0,-1 0 0,1 1 0,0 0 0,0-1 0,0 1 0,0 0 0,0 0 0,1 0 0,-1 0 0,0 0 0,1 1 0,-3 3 0,-61 109 0,54-95 0,1 0 0,-6 22 0,-17 33 0,29-67 24,0 1-1,1 0 1,0 0 0,-3 14-1,-4 14-1506,4-22-5343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24575,'-2'7'0,"-1"0"0,1 0 0,-1 0 0,-1-1 0,1 0 0,-1 1 0,-6 6 0,7-9 0,-151 208 0,-6 63 0,143-249 0,11-18 0,1 0 0,0 0 0,1 0 0,-1 1 0,1-1 0,1 1 0,-4 14 0,-17 156 0,22-160 0,-9 51 0,6-51 0,2 1 0,0-1 0,1 1 0,1 27 0,1-42 0,1 0 0,0 0 0,0 1 0,0-1 0,0 0 0,1 0 0,0 0 0,0-1 0,0 1 0,1 0 0,0-1 0,0 1 0,0-1 0,0 0 0,1 0 0,-1 0 0,1-1 0,0 1 0,0-1 0,0 0 0,5 3 0,4 0 0,0 0 0,0-1 0,0 0 0,0-1 0,1 0 0,-1-1 0,1-1 0,0 0 0,0-1 0,18-1 0,-20 0 0,-1-1 0,1 0 0,-1 0 0,1-1 0,-1-1 0,0 0 0,1-1 0,-2 0 0,1 0 0,0-1 0,-1-1 0,17-10 0,-23 12 0,29-22 0,-2-1 0,39-46 0,-61 63 0,0-2 0,-1 1 0,-1-1 0,0 0 0,0-1 0,-1 0 0,-1 0 0,6-22 0,-6 11 0,-1 0 0,-2 0 0,0-1 0,-2-27 0,0-31 0,-3-60 0,-2 120 0,5 22 0,-1 1 0,1 0 0,0 0 0,0 0 0,0 0 0,0 0 0,0-1 0,0 1 0,-1 0 0,1 0 0,0 0 0,0 0 0,0 0 0,0 0 0,-1 0 0,1 0 0,0 0 0,0 0 0,0 0 0,-1 0 0,1 0 0,0 0 0,0 0 0,0 0 0,0 0 0,-1 0 0,1 0 0,0 0 0,0 0 0,0 0 0,-1 0 0,1 0 0,0 0 0,0 0 0,0 0 0,0 0 0,-1 0 0,1 1 0,0-1 0,0 0 0,0 0 0,0 0 0,0 0 0,-1 0 0,1 0 0,0 1 0,0-1 0,0 0 0,0 0 0,0 1 0,-2 1 0,1 1 0,0 0 0,0 0 0,0 0 0,0 1 0,0-1 0,0 0 0,1 0 0,0 0 0,0 7 0,4 22 0,1 0 0,1 0 0,3-1 0,0 0 0,14 31 0,-20-55 0,11 28 0,12 40 0,-19-46 0,-2-6 0,0-1 0,-1 1 0,1 30 0,-3-20 0,9 45 0,-6-46 0,3 52 0,-8-49 0,-1 0 0,-2 0 0,-1-1 0,-2 1 0,-11 38 0,7-48 0,-1 0 0,-23 37 0,11-21 0,9-17 0,-1-1 0,-1-1 0,0 0 0,-2-2 0,-33 32 0,50-52 0,-12 12 0,-1 0 0,0-1 0,0-1 0,-1-1 0,-20 10 0,34-18-54,0-1-1,0 1 0,0-1 1,0 0-1,0 0 1,0 1-1,1-1 0,-1 0 1,0 0-1,0 0 1,0 0-1,0 0 0,0 0 1,0 0-1,0 0 0,0-1 1,0 1-1,0 0 1,0-1-1,0 1 0,1 0 1,-1-1-1,0 1 1,-1-1-1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24575,'0'58'0,"2"-17"0,-3-1 0,-1 0 0,-12 69 0,5-68 0,4-18 0,0 0 0,-2 0 0,-11 25 0,11-31-1365,2-1-5461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24575,'-24'26'0,"1"1"0,1 2 0,1 0 0,-21 41 0,37-61 0,-8 10 0,-1-1 0,-21 23 0,-12 15 0,13-6 0,3 1 0,-36 83 0,51-97-151,3 0-1,1 1 0,2 1 0,1 0 1,2 0-1,2 0 0,2 1 1,2 49-1,1-67-6674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24575,'3'1'0,"0"0"0,-1 0 0,1 0 0,-1 0 0,1 0 0,-1 1 0,0-1 0,0 1 0,1-1 0,-1 1 0,0 0 0,0 0 0,-1 0 0,1 0 0,0 0 0,-1 0 0,1 0 0,1 3 0,22 46 0,-7 31 0,-10-36 0,-2-4 0,-2 0 0,-1 0 0,-6 64 0,1-20 0,2-78 0,-1-1 0,0 0 0,0 0 0,0 0 0,-1 0 0,0 0 0,-1 0 0,1 0 0,-1-1 0,-6 10 0,-4 3 0,-1 0 0,-15 16 0,3-5 0,23-26 0,1-1 0,-2 0 0,1 1 0,0-2 0,-1 1 0,1 0 0,-1-1 0,0 1 0,0-1 0,0 0 0,-8 2 0,12-4 0,-1 1 0,0-1 0,1 0 0,-1 0 0,0 0 0,1 0 0,-1 0 0,0 0 0,1 0 0,-1 0 0,0 0 0,1 0 0,-1 0 0,1-1 0,-1 1 0,0 0 0,1 0 0,-1-1 0,1 1 0,-1 0 0,0-1 0,1 1 0,-1-1 0,1 1 0,-1-1 0,1 1 0,0-1 0,-1 0 0,0-1 0,0 0 0,1 0 0,-1 0 0,1 0 0,0-1 0,0 1 0,0 0 0,0 0 0,0 0 0,0 0 0,0 0 0,1 0 0,-1-1 0,2-1 0,6-24 0,1 1 0,2-1 0,21-39 0,-13 34 0,47-94 0,-45 86 0,1 2 0,2 1 0,35-42 0,-4-7 0,-20 27 0,-34 59 0,-1 0 0,0 0 0,1 0 0,-1 0 0,1 0 0,-1 1 0,1-1 0,-1 0 0,1 0 0,0 1 0,-1-1 0,1 0 0,0 1 0,-1-1 0,1 1 0,0-1 0,0 1 0,0-1 0,-1 1 0,1 0 0,0-1 0,0 1 0,0 0 0,0 0 0,0-1 0,0 1 0,0 0 0,0 0 0,0 0 0,0 0 0,-1 0 0,1 0 0,2 1 0,-1 0 0,-1 1 0,1-1 0,0 1 0,-1 0 0,1-1 0,-1 1 0,0 0 0,1 0 0,-1 0 0,0 0 0,0 0 0,0 0 0,0 3 0,4 9 0,-1 1 0,0-1 0,1 22 0,-2-9 0,-1 7 0,10 42 0,-8-49 35,-1 0 1,0 39-1,-2-42-403,0 0 0,1 0 1,8 36-1,-5-43-6458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24575,'896'0'0,"-891"3"-54,-11 2 188,-11 3-1579,2-3-5381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0 24575,'-2'9'0,"1"-1"0,-2 1 0,1-1 0,-1 0 0,0 0 0,-1 0 0,0 0 0,0-1 0,-1 1 0,0-1 0,-7 8 0,-22 38 0,15-16 0,-38 54 0,2-5 0,40-59 0,1 1 0,1 0 0,2 0 0,1 1 0,1 1 0,-9 50 0,9-33 0,5-31 0,1 1 0,0-1 0,1 1 0,1 0 0,2 24 0,-1-36 0,1-1 0,0 1 0,0-1 0,0 0 0,1 0 0,0 1 0,-1-1 0,1 0 0,1-1 0,-1 1 0,1 0 0,-1-1 0,1 1 0,0-1 0,0 0 0,1 0 0,-1 0 0,1 0 0,-1-1 0,1 1 0,0-1 0,0 0 0,0 0 0,0 0 0,6 1 0,41 19 0,-41-17 0,0 0 0,0-1 0,0 0 0,1-1 0,-1 0 0,1 0 0,15 1 0,-9-3 0,-1 0 0,0-2 0,0 1 0,0-2 0,0 0 0,0-1 0,0-1 0,0 0 0,-1-1 0,0-1 0,0 0 0,23-14 0,-29 15 0,-1 1 0,1-2 0,-1 1 0,0-1 0,-1-1 0,0 1 0,0-1 0,0-1 0,0 1 0,-1-1 0,-1 0 0,1 0 0,-1-1 0,5-14 0,-1-2 0,-1 0 0,-1 0 0,-1-1 0,-2 0 0,0 0 0,-1-32 0,-2 14 0,-3-164 0,-1 194 0,1 0 0,-2 0 0,0 0 0,0 1 0,-2 0 0,1-1 0,-2 2 0,0-1 0,0 1 0,-1 0 0,-1 0 0,0 1 0,0 0 0,-1 1 0,-1 0 0,1 0 0,-21-12 0,27 19 0,0 1 0,0-1 0,0 1 0,0 0 0,-1 1 0,1-1 0,-1 1 0,1-1 0,-1 2 0,1-1 0,-1 0 0,0 1 0,1 0 0,-1 0 0,0 0 0,1 0 0,-1 1 0,-5 1 0,-5 3 0,0 1 0,0 0 0,1 0 0,-15 10 0,-28 12 0,11-7 0,1 2 0,-84 57 0,-14 9 0,72-47-375,3 3-1,-104 89 1,108-82-743,48-39-4829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24575,'-1'11'0,"0"-1"0,-1 1 0,0 0 0,-4 10 0,-6 39 0,8 35 66,4-44-301,-3-1 1,-11 60 0,-50 261 234,43-263 25,-25 110-1602,-6 24 655,13-54 922,15-56 0,2-41 13,-17 94-96,26-111-129,-25 76-1,-11 67 738,23-57-187,24-148 127,0-2 1,-1 1-1,0 0 0,-7 16 1,45-105-1415,-29 61-5877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0 24575,'-1'4'0,"-1"-1"0,1 1 0,-1 0 0,0-1 0,1 0 0,-1 1 0,-1-1 0,1 0 0,-1 0 0,1 0 0,-1-1 0,0 1 0,-5 3 0,-12 15 0,-4 16 0,-28 61 0,5-9 0,-26 54 0,57-110 0,1 0 0,-11 41 0,5-15 0,-69 152 0,57-135 0,12-20 0,2 0 0,-14 80 0,24-99 0,-10 31 0,12-48 0,1 0 0,2 1 0,-1-1 0,-1 34 0,6-47 0,-1-1 0,1 0 0,1 0 0,-1 1 0,1-1 0,0 0 0,1 0 0,-1 0 0,5 11 0,-4-14 0,0-1 0,0 0 0,0 1 0,0-1 0,0 0 0,1 0 0,-1 0 0,1-1 0,-1 1 0,1-1 0,0 1 0,-1-1 0,1 0 0,0 0 0,0 0 0,0 0 0,0 0 0,0-1 0,0 1 0,0-1 0,0 0 0,4 0 0,17 0-1365,-2 0-5461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0 24575,'-16'16'0,"0"16"0,-1-1 0,-2 0 0,-1-1 0,-46 53 0,3-4 0,-84 99 0,91-112 0,-35 32 0,77-82 0,8-10 0,0 0 0,0 1 0,1 0 0,0 0 0,-7 14 0,11-20 0,1 0 0,-1 0 0,1 0 0,0 1 0,0-1 0,-1 0 0,1 0 0,0 0 0,0 0 0,0 0 0,0 0 0,0 0 0,0 0 0,1 0 0,-1 1 0,0-1 0,1 0 0,-1 0 0,0 0 0,2 1 0,-1 0 0,1-1 0,-1 1 0,1-1 0,0 0 0,0 1 0,-1-1 0,1 0 0,0 0 0,0-1 0,0 1 0,0 0 0,0 0 0,0-1 0,0 0 0,3 1 0,22 4 0,1 1 0,-1 2 0,-1 0 0,1 2 0,-1 1 0,33 20 0,114 57 0,-4-1 0,-49-13 0,-44-25-1365,-63-39-5461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6436 2 24575,'-78'0'87,"-1"-2"-606,-1 4 1,-117 18 0,-670 73-4019,527-66 593,-451 70 2699,649-78-887,-216 34 952,-275 31-697,29-9 2442,-175 12 258,416-51-195,-148 4 426,334-41 1668,-72 0 4260,83 1-5894,144 0-6758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1026 24575,'1'91'0,"-3"148"0,-10-151 0,6-52 0,-2 47 0,5-27-257,-3-1-1,-24 97 1,-14 90 257,36-201-16,-4 71 0,9-73 69,-1 0 1,-12 48 0,-21 104 534,30-150-533,7-5-55,0-35 0,0-1 0,0 0 0,0 1 0,0-1 0,1 0 0,-1 0 0,0 1 0,0-1 0,0 0 0,0 1 0,0-1 0,1 0 0,-1 0 0,0 0 0,0 1 0,0-1 0,1 0 0,-1 0 0,0 0 0,0 1 0,1-1 0,-1 0 0,0 0 0,0 0 0,1 0 0,-1 0 0,0 1 0,1-1 0,-1 0 0,0 0 0,0 0 0,1 0 0,-1 0 0,0 0 0,1 0 0,15-15 0,-12 7 0,0 0 0,-1 0 0,0 0 0,0 0 0,0-1 0,-1 1 0,-1-1 0,0 1 0,0-1 0,0 0 0,-2-9 0,9-49 0,0 18 0,-2 1 0,-2-1 0,-2 0 0,-6-61 0,1 1 0,3-1274 0,0 1380 0,0 0 0,0 0 0,0-1 0,0 1 0,0 0 0,1 0 0,-1 0 0,1 0 0,0 0 0,0 0 0,0 0 0,1 1 0,-1-1 0,0 0 0,1 1 0,0-1 0,0 0 0,0 1 0,0 0 0,0 0 0,3-3 0,0 2 0,0 1 0,0 0 0,1 0 0,-1 0 0,0 1 0,1 0 0,-1 0 0,0 0 0,1 1 0,-1 0 0,9 0 0,102 1-150,422-13-3266,-201-3 1837,-70 5 472,229-3-427,-262 13 39,302-41 1,-178 5 1176,-8 1 1198,-208 18-687,60-10-210,-85 6 2713,62-13 3540,-61 6-5131,-47 12-1105,-55 14 0,1-1 0,-1 0 0,0-1 0,0-1 0,0-1 0,-1 0 0,0-1 0,0-1 0,17-11 0,-16 8 0,1 1 0,1 1 0,0 1 0,0 0 0,34-9 0,39-17 0,-4-14 0,-56 30 0,1 1 0,0 2 0,37-13 0,-60 27 0,1 0 0,0 0 0,0 1 0,-1 1 0,1 0 0,0 0 0,-1 1 0,1 0 0,-1 0 0,1 1 0,-1 1 0,11 5 0,38 10 0,-46-17 0,-1 1 0,1 0 0,-1 1 0,0 0 0,0 1 0,-1 0 0,1 1 0,-1 0 0,0 1 0,-1 0 0,1 0 0,-2 1 0,1 0 0,-1 1 0,0 0 0,-1 0 0,0 1 0,9 14 0,-5-1 0,0 0 0,-1 1 0,-2 0 0,0 0 0,5 31 0,11 129 0,-9-55 0,-7-54 0,-3 1 0,-10 134 0,0-165 23,-16 67 1,-4 24-796,19-93 772,-13 42 0,-6 39 0,1 2 0,14-83 0,-8 69 0,-5 52 0,13-108 0,-5 94 0,2-24-49,8-85 376,-2 55-1,5-51-207,0-31-119,1 0 1,1 1-1,1-1 0,-1 0 1,2 0-1,6 26 0,-7-38-85,0 0 0,0 0-1,0 0 1,0-1 0,0 1-1,0 0 1,1-1 0,-1 1-1,1-1 1,-1 1 0,1-1-1,0 0 1,-1 0 0,1 0-1,2 2 1,12 3-6741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24575,'0'770'0,"1"-770"2,-1 1-1,0-1 0,0 0 1,0 0-1,0 1 0,1-1 1,-1 0-1,0 0 0,0 1 1,0-1-1,1 0 0,-1 0 0,0 0 1,0 1-1,1-1 0,-1 0 1,0 0-1,1 0 0,-1 0 1,0 0-1,1 0 0,-1 0 1,0 0-1,0 1 0,1-1 1,-1 0-1,0 0 0,1 0 1,-1 0-1,0-1 0,1 1 1,-1 0-1,0 0 0,1 0 1,-1 0-1,0 0 0,0 0 1,1 0-1,-1-1 0,0 1 1,1 0-1,-1 0 0,0 0 1,0 0-1,1-1 0,-1 1 1,0 0-1,0 0 0,0-1 1,0 1-1,1-1 0,20-14-524,-16 12-388,8-7-5915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24575,'-4'0'0,"0"1"0,0-1 0,0 1 0,0 0 0,0 0 0,0 0 0,1 1 0,-1-1 0,1 1 0,-1 0 0,1 0 0,-1 1 0,1-1 0,0 0 0,-5 6 0,-40 51 0,25-28 0,15-19 0,0 0 0,0 1 0,1 0 0,1 0 0,0 1 0,1-1 0,1 1 0,0 0 0,0 1 0,-1 23 0,1-2 0,2 1 0,2-1 0,5 43 0,-5-76 0,0-1 0,1 1 0,0-1 0,-1 1 0,1-1 0,0 1 0,0-1 0,0 1 0,1-1 0,-1 0 0,1 0 0,-1 1 0,1-1 0,0 0 0,0-1 0,-1 1 0,5 3 0,-1-2 0,1 0 0,-1 0 0,1 0 0,0 0 0,0-1 0,-1 0 0,9 1 0,10 1 0,-1-1 0,48 0 0,-67-3 0,95 2 0,155-6 0,-248 4-85,-1 0 0,1-1-1,0 0 1,-1 0 0,1-1-1,-1 1 1,1-1 0,-1 0-1,0-1 1,1 1 0,-1-1-1,-1 0 1,1 0 0,0-1-1,4-4 1,-1-5-6741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24575,'-17'-1'0,"1"2"0,-1 0 0,1 1 0,-1 1 0,-21 6 0,28-5 0,1 0 0,-1 0 0,0 1 0,1 0 0,0 1 0,1 0 0,-1 1 0,1-1 0,-11 13 0,-8 6 0,22-21 0,0 0 0,0 0 0,1 1 0,0-1 0,0 1 0,0 0 0,0 0 0,1 1 0,-1-1 0,2 0 0,-1 1 0,-2 8 0,-3 8 0,2 0 0,1 1 0,1 0 0,0 0 0,2 0 0,1 0 0,1 1 0,1-1 0,6 42 0,-5-60 0,0 0 0,0 0 0,1-1 0,-1 1 0,1-1 0,0 0 0,0 0 0,1 0 0,-1 0 0,1 0 0,0-1 0,0 1 0,0-1 0,0 0 0,1 0 0,-1-1 0,1 0 0,-1 1 0,1-1 0,0-1 0,0 1 0,0-1 0,0 0 0,0 0 0,1 0 0,4 0 0,4 0 0,-1 0 0,1-1 0,0 0 0,0-1 0,-1-1 0,1 0 0,-1-1 0,25-8 0,-33 8 0,0 1 0,0-1 0,0 0 0,-1 0 0,1-1 0,-1 0 0,0 0 0,0 0 0,0 0 0,0 0 0,-1-1 0,4-5 0,32-67 0,-15 26 0,-16 35 0,-1 0 0,-1-1 0,-1 1 0,0-1 0,-1 0 0,-1 0 0,0-1 0,-1-30 0,-8 22 120,6 25-156,-1 1 0,1-1-1,0 1 1,-1-1 0,1 1 0,0 0-1,-1-1 1,1 1 0,-1-1 0,1 1 0,-1-1-1,1 1 1,-1 0 0,1 0 0,-1-1-1,1 1 1,-1 0 0,1 0 0,-1-1 0,0 1-1,1 0 1,-1 0 0,1 0 0,-1 0-1,0 0 1,1 0 0,-1 0 0,1 0 0,-1 0-1,0 0 1,1 0 0,-1 1 0,1-1 0,-1 0-1,1 0 1,-1 0 0,1 1 0,-1-1-1,0 0 1,0 1 0,-8 6-6790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2 134 24575,'-2'123'0,"5"132"0,-2-249 0,0 0 0,0 0 0,0 1 0,1-1 0,0 0 0,0 0 0,1-1 0,-1 1 0,1 0 0,4 5 0,-6-9 0,0-1 0,0 0 0,0 0 0,0 0 0,0 0 0,1 0 0,-1 0 0,0-1 0,0 1 0,0 0 0,1 0 0,-1-1 0,1 1 0,-1-1 0,0 1 0,1-1 0,-1 0 0,4 1 0,-3-2 0,0 1 0,0-1 0,0 1 0,0-1 0,0 0 0,0 1 0,0-1 0,0 0 0,0-1 0,0 1 0,0 0 0,0 0 0,-1-1 0,1 1 0,-1-1 0,3-2 0,288-297 0,-274 283 0,1 0 0,31-20 0,-31 25 0,-2-1 0,1 0 0,26-31 0,-32 33 0,1 0 0,0 0 0,1 2 0,15-10 0,-3 2 0,-20 13 0,0 1 0,0 0 0,0 0 0,0 0 0,0 1 0,1 0 0,8-2 0,-13 5 0,-1-1 0,1 1 0,0 0 0,0 1 0,-1-1 0,1 0 0,0 0 0,-1 1 0,1-1 0,0 1 0,-1-1 0,1 1 0,-1 0 0,1 0 0,-1 0 0,1-1 0,-1 1 0,0 1 0,1-1 0,-1 0 0,0 0 0,0 0 0,0 1 0,0-1 0,0 1 0,0-1 0,0 0 0,0 1 0,-1 0 0,1-1 0,0 1 0,-1-1 0,1 1 0,-1 0 0,0 3 0,12 57 0,-11-51 0,1 1 0,0-1 0,0 0 0,1 0 0,8 18 0,55 131-1365,-61-144-5461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24575,'1'-3'0,"-1"1"0,1 0 0,-1-1 0,1 1 0,0 0 0,0-1 0,0 1 0,0 0 0,0 0 0,0 0 0,1 0 0,-1 0 0,0 0 0,1 0 0,0 0 0,0 1 0,-1-1 0,1 1 0,0-1 0,0 1 0,0 0 0,0 0 0,1 0 0,-1 0 0,0 0 0,0 0 0,1 0 0,-1 1 0,0-1 0,1 1 0,-1 0 0,4 0 0,13-3 0,0 2 0,0 0 0,21 3 0,-18-1 0,116 0-140,245 15-529,-241-5 669,188-9 0,-149-5 0,-80 1-36,112 5-151,-202-2 179,-1 2 0,1-1 0,0 1 0,-1 1 0,14 6 0,-12-4 9,0-2 0,0 1-1,21 3 1,10-3-335,-52-5-6446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24575,'0'3'0,"1"0"0,0-1 0,0 1 0,1 0 0,-1 0 0,0-1 0,1 1 0,0 0 0,0-1 0,0 0 0,3 4 0,12 18 0,-5 9 0,13 59 0,-20-67 0,2 0 0,0-1 0,2 0 0,20 43 0,-21-50-170,-1 0-1,0 1 0,-1 0 1,-2 0-1,1 1 0,-2 0 1,2 34-1,-4-32-6655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4:4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24575,'4'0'0,"2"-4"0,4-2 0,0-4 0,-2 0-8191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5:4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1841 24575,'0'7'0,"-1"32"0,2 0 0,1-1 0,2 1 0,14 56 0,-7-43-55,-1 1-1,3 73 1,6 41-884,60 282-968,-46-165 1907,-11-74 0,-2-48-1180,1 247 0,-19-350 1306,3-1 0,13 58 0,-8-58 608,6 110 1,-18-143-438,3 41 1386,-1-64-1626,0 1 0,0-1 0,1 0 1,-1 0-1,1 0 0,-1 0 0,1 0 0,0 0 1,0 0-1,0 0 0,0 0 0,0 0 1,0-1-1,0 1 0,1 0 0,-1-1 0,1 1 1,-1-1-1,1 1 0,0-1 0,-1 0 0,1 0 1,0 1-1,2 0 0,-2-2-52,0 0-1,0 0 1,0 0-1,1 0 0,-1 0 1,0-1-1,0 1 1,0-1-1,0 1 1,0-1-1,0 0 1,0 1-1,0-1 1,0 0-1,-1 0 1,1-1-1,0 1 1,0 0-1,-1-1 1,1 1-1,-1-1 1,1 1-1,-1-1 0,0 0 1,0 1-1,0-1 1,2-3-1,27-53-14,-20 32 10,-2 0 0,-1 0 0,-1-1 0,-1 0 0,3-45 0,-9-143 0,-2 93 0,3-809 0,2 906 0,1 1 0,1 0 0,1 0 0,11-34 0,4-15 0,-15 49 0,1-1 0,0 1 0,2 0 0,1 1 0,1 0 0,21-34 0,-8 8 0,-20 42 0,-1 0 0,1 0 0,1 1 0,-1-1 0,7-8 0,-7 13 0,-1-1 0,1 1 0,-1 0 0,1 0 0,0 0 0,-1 0 0,1 0 0,0 1 0,0-1 0,0 1 0,1 0 0,-1 0 0,0 0 0,0 0 0,1 0 0,3 1 0,30-3 6,47 2-1,-51 2-226,-1-1-1,42-6 1,8-4-184,123 2 1,-8 0-2281,-97 0 1287,878-90-3207,-503 50 2136,103-15 30,-141-2 2244,1053-147-935,-1247 181 1130,993-139 0,-235 25 0,-201 32 0,-426 58 0,840-141 0,1406-293 0,-1525 296 0,14-50 480,-901 190 233,602-144 2834,-737 179-1772,71-14 1826,-78 20-2723,-44 7-279,-1 1-1,1 0 1,0 2 0,0 0 0,0 2 0,0 0 0,1 2-1,22 4 1,-36-3-599,0 1 0,0 0 0,-1 1 0,1 0 0,-1 0 0,-1 1 0,15 12 0,18 13 0,130 94 0,-5-3 0,-132-96 0,-1 1 0,-2 1 0,-1 2 0,40 53 0,-63-75 0,59 70-35,-4 3-1,77 135 0,-99-137-231,44 132 0,-45-61 281,-6-20-88,8 32-181,-25-93 213,10 39 42,18 188 0,-40 81-897,-5-198 790,3-150 661,11 55 0,-6-54-233,1 45 1,-6-54-301,1 1 0,0 0 0,2-1 0,0 1 0,2-1-1,0-1 1,1 1 0,1-1 0,1 0 0,1-1 0,16 24 0,2-13-21,-25-28 0,0 1 0,0 0 0,0-1 0,0 1 0,-1 0 0,1 0 0,-1 0 0,0 1 0,0-1 0,0 1 0,0-1 0,0 1 0,-1 0 0,0-1 0,2 7 0,1 29 0,-1 0 0,-2 1 0,-5 46 0,1 10 0,3-52 0,-2-1 0,-12 71 0,5-64 0,-23 93 0,26-124 0,-1 0 0,0-1 0,-2 0 0,0-1 0,-16 25 0,22-39 0,-6 9 0,1-1 0,0 2 0,0-1 0,1 1 0,1 0 0,0 0 0,1 1 0,-4 14 0,9-26 0,1 0 0,-1 0 0,0 1 0,1-1 0,0 0 0,-1 0 0,1 0 0,0 0 0,0 0 0,0 0 0,0 0 0,1 0 0,-1 0 0,0-1 0,1 1 0,-1 0 0,1-1 0,0 1 0,0-1 0,-1 0 0,1 0 0,0 1 0,0-1 0,0 0 0,4 1 0,16 13 0,-22-14 0,0-1 0,0 1 0,0-1 0,0 1 0,0-1 0,-1 1 0,1-1 0,0 0 0,0 1 0,-1-1 0,1 0 0,0 1 0,0-1 0,-1 0 0,1 1 0,0-1 0,-1 0 0,1 1 0,-1-1 0,1 0 0,0 0 0,-1 0 0,1 1 0,-1-1 0,1 0 0,-1 0 0,1 0 0,0 0 0,-1 0 0,1 0 0,-1 0 0,1 0 0,-1 0 0,1 0 0,-1 0 0,1 0 0,0 0 0,-1 0 0,1 0 0,-1 0 0,0-1 0,-25 3 0,-70-2-67,-8-1-261,-207 24-1,-24 9-913,-10 2-36,-547 81-2784,-8-45-2802,274-23 4669,-825 80 2177,-83-53 18,550-37 0,-882 35 0,757-53 0,-1196 9 0,1576-30 0,-1131 4 0,1330 11 0,-158 0 0,-154 26 1139,751-33-498,-208 2 2519,173-8-1862,-242 31 0,268-16 1209,76-13-4358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24575,'16'1'0,"1"0"0,-1 2 0,16 4 0,41 5 0,106-11-357,-89-2 59,91 11-1,-6 3-1216,189-9 1,96 4 423,2 16 1091,-185-13 0,81-5-86,64 4-2528,58 3 1747,-200-10 561,144 24 206,-97-3 33,-175-14 318,114 4 317,-222-12 125,1 3 1,70 15-1,25 4-634,-87-18 531,96 24 0,-110-18 1464,51 23 0,-17-8-1537,-48-19-400,-1 2 0,34 17 0,-46-21-117,0-1 0,0-1 0,0 0 0,1-1 0,0 0 0,13 1 0,-9-1 0,0 0 0,28 10 0,7 4 0,78 17 0,-74-21 0,-17-7 0,1-1 0,0-3 0,0 0 0,49-6 0,7 1 0,44 5 0,145-5 0,-107-22 0,-110 14 0,30-2 0,-50 8 0,82-18 0,0 0 0,-62 13 0,-23 3 0,72-1 0,-98 7 113,0-1 0,35-8 0,29-3-1817,-62 13-5122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470 325 24575,'-8'0'0,"0"0"0,-1 0 0,1 1 0,0 0 0,0 1 0,-1 0 0,1 0 0,1 0 0,-1 1 0,-8 4 0,12-4 0,0 0 0,0 0 0,0 0 0,1 0 0,0 1 0,-1 0 0,1-1 0,0 1 0,1 0 0,-1 0 0,1 1 0,-1-1 0,1 1 0,1-1 0,-1 1 0,1-1 0,-1 1 0,0 9 0,1-5 0,0 0 0,0 0 0,1 0 0,0 0 0,1 0 0,0 0 0,0 0 0,1 0 0,0 0 0,1 0 0,-1-1 0,6 10 0,0-3 0,0-1 0,1 0 0,0 0 0,1-1 0,22 22 0,8 15 0,-35-42 0,1 0 0,-1-1 0,1 0 0,1 1 0,0-2 0,0 1 0,0-1 0,1 0 0,0-1 0,9 6 0,25 12 0,-32-17 0,-1-1 0,1 1 0,1-1 0,-1-1 0,1 0 0,-1-1 0,1 0 0,0 0 0,14 1 0,-12-4 0,16 3 0,1-2 0,-1-1 0,0-2 0,39-6 0,-63 6 0,0 1 0,0-1 0,0-1 0,0 1 0,0-1 0,0 0 0,0 0 0,-1 0 0,0 0 0,1-1 0,-1 0 0,-1 0 0,7-7 0,1-5 0,-1-1 0,14-28 0,-3 5 0,-18 32 0,1 0 0,-1-1 0,0 1 0,-1-1 0,1 1 0,-2-1 0,1 0 0,-1-10 0,-2-76 0,-1 45 0,-1 22 0,-1 1 0,-2 0 0,0 1 0,-2 0 0,0 0 0,-2 0 0,-22-40 0,22 47 0,-1 0 0,-1 1 0,0 1 0,-2 0 0,0 1 0,0 0 0,-2 1 0,-32-25 0,43 37 0,0 0 0,0 1 0,0 0 0,0 0 0,-1 0 0,1 0 0,0 1 0,-1 0 0,1 0 0,-1 0 0,0 1 0,1 0 0,-1 0 0,-10 1 0,-1 3 0,0 0 0,1 1 0,-24 10 0,-8 3 0,15-4 0,1 0 0,0 3 0,-33 22 0,34-20 0,-143 105 0,-2-13 0,136-77-1365,31-23-5461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24575,'-4'29'0,"0"0"0,-2-1 0,-1 1 0,-2-1 0,0-1 0,-20 39 0,29-66 0,-12 24 0,-26 41 0,6-13 0,-108 161 0,-5 7 0,21-25 0,19 0 0,78-122-1365,21-58-5461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24575,'2'10'0,"-1"1"0,1-1 0,1 1 0,0-1 0,0 0 0,1 0 0,6 9 0,12 42 0,-17-46 0,0 0 0,1 0 0,8 15 0,9 21 0,-13-23 0,29 54 0,-24-51 0,-1 0 0,10 34 0,-14-35 0,2 1 0,23 43 0,32 46 0,-53-93 0,-1 0 0,12 39 0,7 14 0,-32-80 0,0 0 0,0 1 0,0-1 0,0 0 0,0 1 0,0-1 0,0 0 0,0 0 0,0 1 0,0-1 0,0 0 0,0 0 0,0 1 0,0-1 0,1 0 0,-1 1 0,0-1 0,0 0 0,0 0 0,0 0 0,1 1 0,-1-1 0,0 0 0,0 0 0,0 0 0,1 1 0,-1-1 0,0 0 0,0 0 0,1 0 0,-1 0 0,0 0 0,0 0 0,1 1 0,-1-1 0,0 0 0,0 0 0,1 0 0,-1 0 0,0 0 0,1 0 0,-1 0 0,0 0 0,0 0 0,1 0 0,-1 0 0,0-1 0,0 1 0,1 0 0,4-18 0,-3-29 0,-2 47 0,-2-34 0,-1 1 0,-8-38 0,6 44 0,-1-23 0,3 0 0,5-79 0,0 37 0,-2 83 0,1 1 0,0-1 0,0 1 0,1 0 0,0-1 0,0 1 0,1 0 0,0 0 0,1 1 0,0-1 0,9-13 0,-11 18 0,0 0 0,0 0 0,1 0 0,-1 1 0,1-1 0,-1 1 0,1 0 0,0 0 0,0 0 0,0 0 0,0 0 0,0 1 0,1-1 0,-1 1 0,0 0 0,1 0 0,-1 0 0,1 0 0,-1 1 0,1-1 0,-1 1 0,1 0 0,0 0 0,-1 1 0,1-1 0,-1 1 0,1-1 0,-1 1 0,1 0 0,5 3 0,-5-2 0,-1 1 0,0-1 0,0 1 0,0 0 0,0 0 0,0 0 0,-1 0 0,1 1 0,-1-1 0,0 1 0,0-1 0,0 1 0,0 0 0,-1 0 0,1-1 0,1 9 0,12 70 0,-14-80 0,4 47 0,-3 1 0,-1-1 0,-7 50 0,3-78 0,-1-1 0,-1 1 0,-10 24 0,-7 26 0,14-33 0,-3 0 0,-1-1 0,-2 0 0,-27 52 0,22-54 0,8-15 0,0 1 0,-1-2 0,-1 1 0,0-2 0,-2 0 0,0 0 0,-1-2 0,-20 17 0,30-29 0,-1-1 0,1 0 0,-1 0 0,0-1 0,0 1 0,0-1 0,0-1 0,0 0 0,-1 0 0,-7 0 0,-82-3 0,46-1 0,40 3 0,0-1 0,1 0 0,0-1 0,-1 0 0,1-1 0,0 0 0,-12-5 0,16 5 0,1 1 0,0-1 0,0 0 0,0-1 0,0 1 0,1-1 0,-1 0 0,1 0 0,0 0 0,0 0 0,0-1 0,0 0 0,1 0 0,-5-9 0,-2-10 0,4 10 0,0 1 0,0-1 0,-1 2 0,-1-1 0,-10-12 0,15 20-72,-1 0 1,1-1-1,0 1 0,1-1 0,0 0 0,-1 0 0,2 0 0,-1 0 1,1 0-1,0 0 0,0 0 0,1-1 0,-1 1 0,1 0 0,1 0 1,-1-1-1,1 1 0,2-6 0,3-4-6754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24575,'0'429'0,"-1"-413"34,-1 1-1,0-1 0,-6 18 0,-4 34-1531,11-48-5328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6:5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0 706 24575,'321'-25'-1033,"-185"9"-555,208-1-848,-127 9 1558,365-3-1820,164-13-2140,1721-157 1926,-907 121 2912,-1360 54 0,1540-71 0,-775 51 0,-232 13 0,10-68 148,9 0 870,-733 80-917,628-47 3520,-577 37-3096,35-4 234,-35 11 4830,-71 4-5401,-1 0-1,1 0 1,0 0-1,0 1 1,-1-1 0,1 1-1,0-1 1,0 1-1,0-1 1,-1 1 0,1 0-1,0 0 1,0-1-1,0 1 1,0 0 0,0 0-1,0 0 1,1 0-1,-1 0 1,0 0 0,0 0-1,0 2 1,-14 39 510,13-26-796,0 0 0,0-1 1,2 29-1,0-37 22,1-1 1,0 0-1,0 0 0,0 0 0,1 0 0,0 0 0,0 0 0,0 0 1,1 0-1,0-1 0,0 1 0,1-1 0,-1 0 0,1 0 1,0 0-1,0-1 0,10 9 0,4-1-6750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24575,'0'-7'0,"0"0"0,0 1 0,1-1 0,-1 0 0,1 1 0,1-1 0,-1 1 0,1-1 0,3-6 0,-3 11 0,0-1 0,0 1 0,0-1 0,0 1 0,0 0 0,1 0 0,-1 0 0,1 0 0,-1 1 0,1-1 0,0 0 0,0 1 0,-1 0 0,1 0 0,0 0 0,0 0 0,0 0 0,1 1 0,-1-1 0,0 1 0,5 0 0,-3-1 0,0 1 0,1 0 0,-1 0 0,1 0 0,-1 1 0,0 0 0,1 0 0,-1 0 0,0 1 0,0-1 0,1 1 0,-1 1 0,-1-1 0,1 1 0,0 0 0,5 4 0,-3-1 0,-1 0 0,0 0 0,-1 1 0,1 0 0,-1 0 0,-1 0 0,1 1 0,-1-1 0,5 13 0,-1 4 0,-2 0 0,0 0 0,-1 0 0,-1 1 0,-1-1 0,-1 34 0,-2-35 0,-1 0 0,-5 29 0,5-43 0,-1-1 0,-1 0 0,1 0 0,-1 0 0,-1-1 0,1 1 0,-1-1 0,-1 0 0,-8 12 0,-25 41 0,22-30 0,11-71 0,5 24 0,-1-3 0,1-1 0,1 0 0,0 1 0,2-1 0,1 1 0,0 0 0,1 0 0,13-30 0,-10 29 0,0 0 0,-2-1 0,6-34 0,-7 30 0,17-49 0,-22 73 0,1 1 0,-1-1 0,1 1 0,-1-1 0,1 1 0,0-1 0,-1 1 0,1-1 0,0 1 0,0-1 0,0 1 0,0 0 0,0 0 0,1 0 0,-1 0 0,0 0 0,0 0 0,1 0 0,-1 0 0,1 0 0,-1 0 0,1 1 0,-1-1 0,1 0 0,-1 1 0,1 0 0,-1-1 0,1 1 0,0 0 0,-1 0 0,1 0 0,0 0 0,1 0 0,0 1 0,-1 0 0,1 0 0,-1 0 0,0 1 0,1-1 0,-1 1 0,0-1 0,0 1 0,0 0 0,0 0 0,0 0 0,0 0 0,-1 0 0,1 1 0,-1-1 0,1 0 0,-1 1 0,2 4 0,13 26 0,38 60 0,-40-72 0,0 0 0,-2 1 0,0 1 0,-2 0 0,-1 0 0,8 29 0,-12-37 0,0 0 0,0 0 0,16 28 0,5 12 0,-21-42 0,1 0 0,0 0 0,1-1 0,0 0 0,1 0 0,0-1 0,1 0 0,0-1 0,0 1 0,17 12 0,-12-12 0,1-1 0,-1 0 0,2-1 0,-1-1 0,1-1 0,32 11 0,107 19 0,-125-31 0,10 0 0,0-1 0,0-3 0,0-1 0,61-6 0,-95 5-45,-1-1-1,1 0 1,0 0-1,-1 0 1,1 0-1,-1-1 1,0 0-1,0 0 1,1 0-1,-1-1 1,-1 0-1,1 0 1,0 0-1,-1-1 1,1 1-1,-1-1 1,0 0-1,-1 0 1,1-1-1,0 1 1,-1-1-1,0 1 1,0-1-1,-1 0 0,1 0 1,-1-1-1,0 1 1,-1 0-1,2-7 1,0-7-6781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3 605 24575,'-1'34'0,"2"-1"0,2 0 0,9 53 0,-5-42 0,-1-1 0,-3 1 0,-2 0 0,-5 49 0,2 8 0,3-4 0,-3 108 0,-10-122 0,6-52 0,-2 56 0,6-8 0,6 143 0,-4-221 0,-1 0 0,1 1 0,0-1 0,0 0 0,0 1 0,1-1 0,-1 1 0,0-1 0,0 0 0,1 1 0,-1-1 0,1 0 0,-1 0 0,1 1 0,0-1 0,-1 0 0,1 0 0,0 0 0,0 0 0,1 2 0,-1-3 0,0-1 0,0 1 0,0-1 0,0 1 0,-1-1 0,1 1 0,0-1 0,0 1 0,-1-1 0,1 0 0,0 1 0,-1-1 0,1 0 0,0 0 0,-1 0 0,1 1 0,-1-1 0,0 0 0,1 0 0,0-2 0,20-60 0,-18 32 0,-1 0 0,-2-37 0,-1 41 0,2-1 0,0 1 0,7-40 0,2 5 0,-3-1 0,-3 1 0,-7-105 0,1 44 0,0 9 0,5-125 0,8 156 0,-5 51 0,2-53 0,-2-50 0,-4 119 0,1 0 0,1-1 0,0 1 0,1 0 0,1 1 0,8-17 0,18-41 0,-27 58 0,1 0 0,0 1 0,1 0 0,1 0 0,0 0 0,1 1 0,0 1 0,12-14 0,3 2 0,-19 17 0,1 0 0,0 1 0,1 0 0,0 0 0,0 0 0,0 1 0,0 0 0,1 0 0,0 1 0,0 0 0,0 0 0,0 1 0,0 0 0,18-4 0,35-4 0,-31 5 0,1 1 0,44-1 0,-59 5 0,0 2 0,0 0 0,-1 0 0,1 2 0,0 0 0,28 9 0,-37-8 0,0-1 0,0 1 0,0 0 0,-1 0 0,1 1 0,-1 0 0,0 0 0,0 0 0,-1 1 0,0 0 0,0 0 0,0 1 0,-1-1 0,0 1 0,7 13 0,4 12-115,-7-16-42,0-1 1,-1 1 0,-1 0 0,0 0 0,-1 1-1,-1 0 1,3 23 0,-6-19-6670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 24575,'0'806'0,"1"-788"0,1 1 0,8 34 0,-5-33 0,-1 0 0,1 25 0,7 49 0,-7-68 0,3 45 0,-9-158 0,2 5 0,-17-144 0,5 159 0,-39-128 0,24 111 0,17 52 0,-1 1 0,-26-56 0,26 65 0,1-1 0,-6-24 0,8 23 0,-1 1 0,-19-38 0,24 55 0,-1 0 0,0 1 0,0-1 0,0 1 0,0 0 0,-1 0 0,0 0 0,0 0 0,0 1 0,-1 0 0,0 0 0,1 0 0,-1 1 0,-8-3 0,11 4 0,1 1 0,-1 0 0,0 1 0,0-1 0,-1 0 0,1 1 0,0 0 0,0-1 0,0 1 0,0 1 0,0-1 0,0 0 0,0 1 0,0-1 0,0 1 0,0 0 0,0 0 0,0 0 0,0 1 0,0-1 0,0 1 0,1-1 0,-1 1 0,1 0 0,-1 0 0,1 0 0,0 0 0,0 0 0,-3 4 0,-4 7 0,0 0 0,1 1 0,0 0 0,-9 26 0,-4 5 0,5-15 0,-18 51 0,23-52 0,-1-1 0,-19 35 0,3-17 0,-28 65 0,47-91 0,1 1 0,1-1 0,2 1 0,-1 0 0,2 1 0,-1 24 0,5-40 0,0 0 0,0-1 0,0 1 0,1-1 0,0 1 0,0-1 0,1 1 0,-1-1 0,1 0 0,0 0 0,1 1 0,-1-2 0,1 1 0,0 0 0,0 0 0,1-1 0,-1 0 0,1 0 0,0 0 0,7 5 0,5 3 0,1-1 0,1-1 0,0 0 0,26 9 0,-14-6 0,-5-4 0,-1-1 0,1-1 0,1-1 0,-1-1 0,1-2 0,0 0 0,32-2 0,-56-1 0,63 0 0,116 14 0,-75-4-1365,-85-9-5461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24575,'1'1'0,"-1"0"0,0 0 0,1 1 0,0-1 0,-1 0 0,1 0 0,-1 0 0,1 0 0,0 0 0,0-1 0,0 1 0,-1 0 0,1 0 0,0 0 0,0-1 0,0 1 0,0 0 0,0-1 0,0 1 0,0-1 0,1 1 0,-1-1 0,0 0 0,0 1 0,0-1 0,0 0 0,3 0 0,38 5 0,-38-5 0,98 4-177,87 8-275,-54 5-220,211 2 1,356-20 17,-534 14 813,6 0 153,-150-13-1239,-3-1-4182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24575,'0'24'0,"1"-1"0,2 0 0,0 0 0,2 0 0,0-1 0,1 1 0,2-1 0,17 37 0,-13-31 0,-1 1 0,8 34 0,-13-37 0,2-2 0,0 1 0,23 42 0,-22-50 0,0-1 0,-1 2 0,-1-1 0,-1 1 0,5 22 0,-11-38 0,1 0 0,-1-1 0,0 1 0,0 0 0,1 0 0,-1-1 0,1 1 0,0-1 0,0 1 0,-1 0 0,1-1 0,0 1 0,0-1 0,2 2 0,-3-3 0,1 0 0,-1-1 0,1 1 0,-1 0 0,1 0 0,-1-1 0,1 1 0,-1-1 0,1 1 0,-1 0 0,0-1 0,1 1 0,-1-1 0,0 1 0,1-1 0,-1 1 0,0-1 0,0 1 0,1-1 0,-1 1 0,0-1 0,0 0 0,0 1 0,0-1 0,0 1 0,0-2 0,8-55 0,-9 33 0,-2 0 0,-9-45 0,0 2 0,7 42 0,-1 0 0,-1 1 0,-12-27 0,2 4 0,6 11 0,7 22 0,0-1 0,-1 1 0,-1 0 0,-10-18 0,13 28 0,1 0 0,-1 0 0,0 0 0,-1 1 0,1-1 0,-1 1 0,1 0 0,-1 0 0,0 0 0,0 0 0,-1 1 0,1 0 0,0 0 0,-1 0 0,1 0 0,-1 1 0,0 0 0,-4-1 0,0 0 0,1 1 0,-1 0 0,1 0 0,-1 1 0,0 1 0,1-1 0,-1 1 0,1 1 0,-1-1 0,1 2 0,0-1 0,0 1 0,0 0 0,0 1 0,0 0 0,1 0 0,-1 0 0,1 1 0,0 0 0,1 1 0,-1-1 0,-6 9 0,-61 50 0,52-47 0,1 1 0,0 1 0,-26 32 0,38-40 0,-1 1 0,1 0 0,0 1 0,1 0 0,-12 24 0,19-35 0,0 1 0,0 0 0,0 0 0,0 0 0,0 0 0,1 0 0,-1 0 0,1 0 0,0 0 0,0-1 0,0 1 0,0 0 0,1 0 0,-1 0 0,1 0 0,0 0 0,-1 0 0,1 0 0,1 0 0,-1-1 0,0 1 0,1 0 0,-1-1 0,1 1 0,0-1 0,0 0 0,0 1 0,0-1 0,0 0 0,4 2 0,12 9 0,0-1 0,1-1 0,1-1 0,21 8 0,23 15 0,-44-22 0,0-1 0,31 12 0,29-2 0,-52-13 0,52 18 0,-58-19 0,0 0 0,0-2 0,0 0 0,1-2 0,-1 0 0,1-1 0,0-2 0,36-4 0,-44 2 0,0 0 0,0-1 0,-1-1 0,1 0 0,-1-1 0,18-11 0,29-11 0,-51 23 0,-1 0 0,-1 0 0,1-1 0,-1-1 0,0 1 0,14-16 0,16-12 0,2-1-1365,-30 23-5461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24575,'19'-5'0,"-19"5"0,1-1 0,0 1 0,0 0 0,0-1 0,0 1 0,0 0 0,0 0 0,0-1 0,-1 1 0,1 0 0,0 0 0,0 0 0,0 0 0,0 0 0,0 0 0,0 1 0,0-1 0,0 0 0,0 0 0,0 1 0,0-1 0,0 0 0,-1 1 0,1-1 0,0 1 0,0-1 0,0 1 0,-1 0 0,1-1 0,0 1 0,-1 0 0,1-1 0,-1 1 0,2 1 0,1 2 0,0 0 0,0 0 0,0 1 0,0 0 0,-1-1 0,0 1 0,0 0 0,0 0 0,0 0 0,-1 0 0,0 0 0,0 1 0,0 7 0,-1 78 0,-1-59 0,0 498 0,1-524 0,-1-3 0,1 0 0,0 0 0,0 1 0,0-1 0,0 0 0,1 0 0,-1 0 0,1 0 0,0 0 0,0 0 0,0 0 0,0 0 0,3 6 0,-3-10 0,-1 1 0,1 0 0,-1 0 0,1 0 0,-1 0 0,0 0 0,1-1 0,-1 1 0,1 0 0,-1 0 0,0-1 0,1 1 0,-1 0 0,0-1 0,1 1 0,-1 0 0,0-1 0,1 1 0,-1-1 0,0 1 0,0 0 0,0-1 0,1 1 0,-1-1 0,0 1 0,0-1 0,0 1 0,0 0 0,0-1 0,0 1 0,0-1 0,0 0 0,8-25 0,-6 19 0,-1 6 0,11-31 0,-2-2 0,-1 1 0,8-55 0,-12 43 0,2 0 0,2 1 0,2 0 0,31-81 0,-36 109 0,-1 0 0,-1 0 0,5-28 0,-7 31 0,0-1 0,1 0 0,1 1 0,0 0 0,12-25 0,-3 7 0,-12 26 0,1 0 0,0 0 0,0 0 0,0 0 0,1 0 0,0 0 0,6-8 0,-9 13 0,1 0 0,-1-1 0,0 1 0,0 0 0,1-1 0,-1 1 0,0 0 0,1-1 0,-1 1 0,1 0 0,-1 0 0,0-1 0,1 1 0,-1 0 0,1 0 0,-1 0 0,1 0 0,-1-1 0,0 1 0,1 0 0,-1 0 0,1 0 0,-1 0 0,1 0 0,-1 0 0,1 0 0,-1 0 0,1 1 0,-1-1 0,0 0 0,1 0 0,-1 0 0,1 0 0,-1 0 0,1 1 0,-1-1 0,0 0 0,1 1 0,0-1 0,9 23 0,-3 27 0,-4-23 0,0 0 0,2-1 0,1 1 0,2-1 0,0 0 0,14 27 0,24 84 0,-32-91 0,30 69 0,-32-96 0,0 0 0,1-1 0,1-1 0,1 0 0,0-1 0,21 17 0,-4-2 0,-30-29-33,0 0 0,0 0-1,0 0 1,1 0 0,-1 0-1,0 0 1,1-1 0,-1 1 0,1-1-1,0 0 1,-1 0 0,1 0-1,0 0 1,0 0 0,0 0-1,0-1 1,-1 1 0,1-1 0,0 0-1,0 0 1,0 0 0,0 0-1,0-1 1,0 1 0,0-1-1,0 1 1,0-1 0,-1 0 0,1 0-1,0-1 1,-1 1 0,1 0-1,0-1 1,-1 0 0,0 1-1,1-1 1,-1 0 0,0 0 0,0-1-1,2-1 1,3-11-6793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24575,'-4'6'0,"0"0"0,1 0 0,0 0 0,0 1 0,0-1 0,1 1 0,0-1 0,0 1 0,1 0 0,0 0 0,0 0 0,0 9 0,-6 29 0,-23 103 0,24-110 0,1-1 0,2 1 0,2 0 0,4 43 0,0 5 0,-2-61 0,1 1 0,2-1 0,0 0 0,2-1 0,12 36 0,-1-15 0,44 82 0,-38-86 0,1-1 0,3-1 0,43 51 0,-45-67 0,0-2 0,1 0 0,1-2 0,1-1 0,0-1 0,1-2 0,58 22 0,-60-30 0,0-2 0,1 0 0,0-2 0,-1-1 0,1-1 0,50-6 0,4 2 0,-71 3 0,0-2 0,0 1 0,0-1 0,-1-1 0,0 0 0,1-1 0,-1 1 0,0-2 0,0 0 0,-1 0 0,0-1 0,0 0 0,0 0 0,0-1 0,-1 0 0,12-14 0,8-11 0,-2-1 0,42-70 0,-57 86 0,1-4 0,-1-1 0,-1 0 0,-1-1 0,10-35 0,15-100 0,-23 101 0,-3 5 0,-3-1 0,-3 0 0,-5-75 0,0 13 0,1 96 0,0 1 0,-1 0 0,-1 0 0,-1 1 0,-12-31 0,3 7 0,14 39 0,0 0 0,-1 1 0,1-1 0,-1 1 0,0-1 0,1 0 0,-1 1 0,0-1 0,0 1 0,0 0 0,0-1 0,0 1 0,0 0 0,-2-2 0,3 3 0,-1 0 0,1 0 0,0 0 0,-1 0 0,1 0 0,-1 1 0,1-1 0,-1 0 0,1 0 0,0 0 0,-1 1 0,1-1 0,-1 0 0,1 0 0,0 1 0,-1-1 0,1 0 0,0 0 0,-1 1 0,1-1 0,0 1 0,0-1 0,-1 0 0,1 1 0,0-1 0,0 1 0,0-1 0,-1 0 0,1 1 0,0-1 0,0 1 0,0 0 0,-14 58 0,11-39 0,-27 132 0,26-130-341,1 0 0,0 0-1,2 27 1,1-28-6485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24575,'0'4'0,"4"2"0,2 3 0,-1 5 0,0 5 0,-2 3 0,-1 1 0,3-2 0,1-1 0,0-3-8191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1396 24575,'0'12'0,"1"-1"0,0 1 0,1-1 0,0 0 0,1 0 0,0 0 0,0 0 0,1 0 0,1-1 0,10 17 0,146 233 0,-116-195 0,-5 8 0,-30-54 0,0 0 0,1-1 0,19 25 0,10 10 0,-26-33 0,32 35 0,-26-36 0,0-1 0,1-1 0,1 0 0,0-2 0,47 24 0,-50-30 0,1-2 0,0 0 0,0-1 0,1-1 0,0-1 0,0-1 0,0 0 0,25-2 0,-5 0 0,96-5 0,-128 3 0,0-1 0,0-1 0,0 0 0,-1 0 0,1-1 0,-1 0 0,0 0 0,0-1 0,10-7 0,62-56 0,-48 37-211,-2-2 0,-1-1 0,-1-1 0,-3-1 1,0-1-1,18-42 0,-16 26 168,133-280-1662,-128 257 1278,-4-2 1,27-121-1,-38 107-203,7-150 1,0 42 1038,-13 131-127,4-110 0,-14 74 555,-5-138 2356,4 239-3124,-1-1 0,1 1 0,-1 0 0,-1-1 0,1 1 0,-1 0 0,1 0 0,-1 0 0,0 0 0,-5-8 0,6 12-70,0-1 0,1 0 0,-1 1 1,0-1-1,1 0 0,-1 1 0,0-1 0,0 1 0,0-1 0,0 1 0,1-1 1,-1 1-1,0-1 0,0 1 0,0 0 0,0 0 0,0 0 0,0-1 0,0 1 1,-2 0-1,2 1 2,-1-1 0,0 1 0,1 0 0,-1-1 0,1 1 1,-1 0-1,1 0 0,0 0 0,-1 0 0,1 0 0,0 0 1,-1 0-1,1 0 0,0 1 0,0-1 0,-1 2 0,-6 11-1,0 1 0,1-1 0,1 1 0,0 0 0,1 0 0,1 1 0,0 0 0,-2 24 0,2-15 0,-1-1 0,-14 41 0,16-59 0,-165 373 0,114-282-1365,42-78-5461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24575,'-4'6'0,"-1"0"0,2 1 0,-1 0 0,1 0 0,0 0 0,0 0 0,1 1 0,0-1 0,-2 14 0,-8 24 0,-14 17 0,10-25 0,1 1 0,1 0 0,3 1 0,-12 69 0,-5 197-1502,16-162 1364,-3 57-269,15-166 348,1 0-1,2 0 1,12 60-1,84 259-1284,-77-294 1371,2-1 1,3-2-1,61 98 0,-45-92 85,2-2 0,3-3 0,2-1 0,93 79 0,-94-95-248,2-4 0,1-1 0,2-2 0,65 28 0,-37-27 154,1-2 0,117 26 1,-195-57 24,70 19-513,1-3 0,1-3 0,118 5-1,283-23-798,-246-20 1019,-183 16-999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1 24575,'-2'81'0,"4"90"0,4-141 0,0 0 0,2 0 0,1-1 0,1 0 0,2 0 0,21 38 0,26 66 0,-32-67 0,7 24 0,-23-58 0,25 51 0,8 24 0,31 95 0,-49-116 0,-13-48 0,-1 1 0,-2 1 0,-2 0 0,-1 0 0,1 54 0,-8 25 0,-3 115 0,0-198-168,-2 0 0,-2-1-1,-1 0 1,-2 0-1,-1-1 1,-2 0 0,-1-1-1,-1 0 1,-2-2 0,-2 0-1,0 0 1,-28 30 0,-185 215 168,178-222 0,-3-2 0,-105 76 0,17-36-252,-36 26-108,170-110 489,-2 2 376,-1 0 0,0-1-1,-21 10 1,32-17-431,0-1-1,0 0 1,0 0 0,0 0-1,0 0 1,0-1-1,-1 0 1,1 1 0,0-1-1,-5 0 1,7-1-81,-1 1 0,1 0 0,-1-1 0,1 1 1,-1-1-1,1 0 0,0 1 0,-1-1 0,1 0 0,0 0 0,0 0 1,-1 0-1,1 0 0,0 0 0,0 0 0,0 0 0,0-1 0,0 1 1,1 0-1,-1 0 0,0-1 0,0-1 0,0 1-38,0 0-1,1 0 1,0 0-1,-1 0 1,1-1-1,0 1 1,0 0-1,0 0 1,0 0-1,0 0 1,1 0-1,-1-1 1,1 1-1,-1 0 1,1 0-1,0 0 1,0 0-1,0 0 1,0 1-1,0-1 1,0 0-1,0 0 1,1 1-1,-1-1 0,1 0 1,-1 1-1,1 0 1,0-1-1,2-1 1,11-6-6781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24575,'5'1'0,"1"0"0,-1 1 0,1-1 0,-1 1 0,0 1 0,0-1 0,6 5 0,15 6 0,0-5 0,0-2 0,28 4 0,3 0 0,-11-3 0,1-2 0,-1-3 0,80-5 0,-24 1 0,73 2-1365,-152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24575,'1'0'0,"1"-1"0,-1 1 0,0-1 0,1 1 0,-1-1 0,0 0 0,0 1 0,0-1 0,0 0 0,0 0 0,0 0 0,0 0 0,0 0 0,0 0 0,0 0 0,0 0 0,-1-1 0,2-1 0,14-28 0,-12 24 0,-2 2 0,0 1 0,1-1 0,-1 1 0,1 0 0,0 0 0,1 0 0,-1 0 0,1 0 0,-1 1 0,1 0 0,0 0 0,0 0 0,1 0 0,-1 0 0,0 1 0,8-3 0,-1 2 0,0 1 0,1 0 0,-1 0 0,1 1 0,0 1 0,12 1 0,4-1 0,21 2 0,0-2 0,-1-2 0,58-11 0,70-13 0,-143 21 0,-20 3 0,0 0 0,0 0 0,-1-1 0,0-1 0,1 0 0,-2-1 0,15-7 0,29-12 47,-45 20-248,1 0-1,-1 0 0,0-1 0,-1 0 1,1-1-1,9-8 0,-8 4-6624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2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24575,'21'-7'0,"-19"5"0,0 1 0,-1 0 0,1 1 0,0-1 0,0 0 0,0 1 0,0-1 0,0 1 0,0-1 0,0 1 0,0 0 0,2 0 0,15 2 0,-1 2 0,0 0 0,-1 1 0,30 13 0,-31-11 0,-1-2 0,1 1 0,0-2 0,0 0 0,1-1 0,22 2 0,11-4 0,1-2 0,0-2 0,-1-2 0,96-24 0,-113 20-115,-12 5-94,-1-2 1,0-1 0,0 0 0,0-1-1,27-17 1,-34 16-6618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24575,'0'49'0,"-1"-13"0,1 1 0,2-1 0,13 69 0,-3-17 0,-10-69 0,-1-1 0,2 0 0,1-1 0,0 1 0,7 18 0,2 0 0,-10-27 0,0-1 0,0 1 0,1 0 0,0-1 0,6 9 0,-8-14 0,0 0 0,1-1 0,-1 1 0,1-1 0,0 0 0,-1 0 0,1 0 0,0 0 0,0 0 0,1-1 0,-1 1 0,0-1 0,0 0 0,1 0 0,-1 0 0,0 0 0,7 0 0,32 2 0,0-1 0,75-9 0,-107 6 0,0 0 0,0-1 0,0 0 0,-1-1 0,1 0 0,-1 0 0,0-1 0,0 0 0,0-1 0,-1 0 0,1 0 0,-1-1 0,0 0 0,-1 0 0,1-1 0,-1 0 0,-1-1 0,1 1 0,-1-1 0,-1 0 0,0-1 0,0 1 0,0-1 0,6-17 0,20-63 0,-19 58 0,-1-2 0,13-63 0,-14 41 0,-5 27 0,-1 0 0,1-37 0,-5 40-1365,0 4-5461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24575,'-2'106'0,"-1"-51"0,3 1 0,10 86 0,62 178 0,-23-133 0,-32-108 0,40 116 0,-56-191 0,7 21 0,5 16 0,23 50 0,-12-28 0,-20-51 0,0 0 0,0 0 0,1 0 0,0 0 0,1-1 0,1 0 0,0 0 0,0-1 0,10 12 0,-16-22 0,0 1 0,-1 0 0,1 0 0,0-1 0,0 1 0,0 0 0,0-1 0,0 1 0,0-1 0,0 1 0,0-1 0,0 0 0,0 1 0,0-1 0,0 0 0,0 0 0,0 1 0,0-1 0,0 0 0,0 0 0,1 0 0,-1 0 0,0-1 0,0 1 0,0 0 0,0 0 0,0-1 0,0 1 0,0-1 0,0 1 0,0-1 0,0 1 0,0-1 0,0 1 0,0-1 0,-1 0 0,1 0 0,0 1 0,0-1 0,-1 0 0,1 0 0,0 0 0,-1 0 0,1 0 0,-1 0 0,1 0 0,-1 0 0,0 0 0,1 0 0,-1 0 0,0 0 0,1-2 0,2-6 0,-1 0 0,0 0 0,0 0 0,1-16 0,1-62 0,-10-108 0,0 161 0,-1 0 0,-1 0 0,-19-45 0,3 7 0,17 51 0,-1 0 0,-1 1 0,-2 0 0,-12-19 0,7 17 0,-38-38 0,6 9 0,41 42 0,0 1 0,-1 0 0,0 0 0,-1 1 0,1 0 0,-2 0 0,1 1 0,-1 1 0,1-1 0,-1 2 0,-1-1 0,-11-3 0,16 7 0,1 0 0,-1 0 0,0 1 0,1-1 0,-1 1 0,0 0 0,0 1 0,1 0 0,-1 0 0,0 0 0,1 0 0,-1 1 0,1 0 0,0 0 0,-1 0 0,1 1 0,0 0 0,0 0 0,1 0 0,-1 0 0,1 1 0,-1 0 0,1 0 0,0 0 0,-4 6 0,-8 14 0,1 1 0,1 0 0,2 1 0,0 0 0,-13 47 0,13-28 0,-13 92 0,22-115 0,-4 46 0,4 0 0,6 72 0,0-20 0,-4-90 0,0-10 0,1-1 0,1 1 0,0 0 0,9 37 0,-9-53 0,1 1 0,-1-1 0,1 1 0,0-1 0,1 0 0,-1 0 0,1 0 0,-1 0 0,1 0 0,0 0 0,1-1 0,-1 1 0,1-1 0,-1 0 0,1 0 0,0 0 0,0-1 0,0 1 0,0-1 0,1 0 0,-1 0 0,1-1 0,-1 1 0,1-1 0,7 1 0,29 6 0,-7-2 0,47 3 0,-70-8 0,1-1 0,-1-1 0,0 0 0,0 0 0,-1-1 0,1-1 0,0 0 0,15-6 0,33-17 0,103-61 0,-148 77-1365,-3-1-5461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24575,'319'-19'0,"-215"2"-241,108-31 0,17-5-56,122-30 297,-165 44-55,-130 29 30,0-1 0,59-21 1,-71 19 791,-41 13-845,-1-1 1,1 1-1,-1 0 0,1 0 0,-1 0 0,1 0 0,-1 0 0,1 1 0,0-1 0,-1 1 0,0-1 0,1 1 0,-1 0 0,1 0 1,2 2-1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24575,'1'4'0,"1"0"0,-1 0 0,1 0 0,0-1 0,0 1 0,0-1 0,1 1 0,-1-1 0,6 6 0,6 8 0,-4 2 0,-1 0 0,0 0 0,-2 1 0,0 0 0,-1 0 0,-1 0 0,-1 1 0,3 39 0,-5-45 0,1 0 0,1-1 0,0 0 0,7 15 0,12 44 0,45 313 0,-33-225 0,-16-73 0,-18-96 0,0-5 0,0 1 0,-1-1 0,-2-20 0,-7-3 0,-2 1 0,-2 0 0,-29-57 0,6 1 0,28 67 0,-2 0 0,-20-38 0,-93-120 0,121 179 0,0 1 0,0-1 0,0 1 0,0 0 0,0-1 0,0 1 0,-1 0 0,1 1 0,-1-1 0,1 0 0,-1 1 0,0-1 0,1 1 0,-1 0 0,0 0 0,0 0 0,0 0 0,0 1 0,0-1 0,0 1 0,0 0 0,0 0 0,0 0 0,0 0 0,-5 1 0,3 0 0,1 1 0,1-1 0,-1 1 0,0 0 0,0 0 0,1 0 0,-1 1 0,1-1 0,0 1 0,-1 0 0,1 0 0,1 0 0,-1 0 0,0 1 0,1-1 0,-1 1 0,-2 6 0,-17 38 0,-25 83 0,42-114 0,-28 87 0,30-94 0,0 0 0,-1 0 0,-9 18 0,8-20 0,1 0 0,0 1 0,1 0 0,0 0 0,-3 14 0,-6 40 0,6-33 0,1 1 0,-1 45 0,5-56 0,1-11 0,0 1 0,0-1 0,0 0 0,1 0 0,3 12 0,-3-19 0,0 1 0,0-1 0,0 0 0,0 0 0,0 0 0,0 0 0,1 0 0,-1 0 0,1 0 0,-1 0 0,1 0 0,0 0 0,-1-1 0,1 1 0,0-1 0,0 0 0,0 1 0,0-1 0,1 0 0,-1 0 0,0 0 0,0-1 0,1 1 0,-1 0 0,3-1 0,7 2-3,1-1-1,-1 0 0,1-1 0,-1 0 1,0-1-1,0-1 0,1 0 0,-1 0 1,21-8-1,5-5 83,60-33 1,-72 33-377,1 2-1,0 1 1,1 0-1,37-8 1,-43 16-6529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24575,'6'0'0,"0"1"0,-1-1 0,1 1 0,-1 1 0,1-1 0,-1 1 0,1 0 0,-1 0 0,0 0 0,0 1 0,0 0 0,0 0 0,0 0 0,0 0 0,-1 1 0,0 0 0,0 0 0,0 0 0,0 0 0,-1 1 0,1 0 0,-1-1 0,0 1 0,-1 0 0,1 1 0,-1-1 0,0 0 0,2 8 0,11 39 0,-6-26 0,-1 0 0,-2 0 0,-1 1 0,3 42 0,-6-40 0,2-1 0,0 1 0,11 32 0,-8-34 0,0 1 0,-3-1 0,4 46 0,-9 43 0,15-229 0,-2 34 0,12-48 0,-21 117 0,0-1 0,0 0 0,1 1 0,9-18 0,10-29 0,-11 10 0,2 0 0,22-47 0,-36 93 0,0 0 0,0 1 0,1-1 0,-1 0 0,0 0 0,1 1 0,-1-1 0,1 0 0,-1 1 0,1-1 0,-1 1 0,1-1 0,0 0 0,-1 1 0,1-1 0,0 1 0,-1 0 0,1-1 0,0 1 0,-1-1 0,1 1 0,0 0 0,0 0 0,0-1 0,-1 1 0,1 0 0,0 0 0,0 0 0,0 0 0,0 0 0,-1 0 0,2 0 0,1 1 0,-1 0 0,0 0 0,1 0 0,-1 1 0,0-1 0,0 1 0,0-1 0,0 1 0,0 0 0,3 3 0,36 52 0,-40-55 0,50 66 0,-37-51 0,-1 0 0,20 34 0,-27-40 0,1-1 0,0 0 0,14 14 0,20 31 0,-28-35 0,0 0 0,1-1 0,21 21 0,11 14 0,-46-53 2,0-1 0,0 1 0,0-1 0,0 0 1,0 1-1,0-1 0,0 0 0,0 0 0,1 1 0,-1-1 0,0 0 0,0 1 0,0-1 0,1 0 0,-1 1 0,0-1 0,0 0 0,1 0 0,-1 0 0,0 1 0,0-1 1,1 0-1,-1 0 0,0 0 0,1 1 0,-1-1 0,0 0 0,1 0 0,-1 0 0,0 0 0,1 0 0,-1 0 0,0 0 0,1 0 0,-1 0 0,0 0 0,1 0 0,-1 0 1,0 0-1,1 0 0,-1 0 0,0 0 0,1 0 0,-1 0 0,0-1 0,1 1 0,-1 0 0,1 0 0,2-19-1468,-3 3-5360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78 228 24575,'-3'0'0,"-1"0"0,0 0 0,0 0 0,0 0 0,0-1 0,1 0 0,-1 0 0,0 0 0,1 0 0,-1 0 0,1-1 0,-1 1 0,1-1 0,-1 0 0,1 0 0,0-1 0,0 1 0,0 0 0,0-1 0,1 0 0,-4-3 0,49 69 0,-3 2 0,59 128 0,-91-176 0,59 132 0,-47-111 0,1 0 0,27 34 0,-27-43 0,-1 2 0,-1 0 0,23 56 0,-37-74 0,0-1 0,0 0 0,1 0 0,0-1 0,1 1 0,1-1 0,0-1 0,0 1 0,16 14 0,-24-25 0,0 1 0,1-1 0,-1 0 0,0 1 0,1-1 0,-1 0 0,1 1 0,-1-1 0,0 0 0,1 1 0,-1-1 0,1 0 0,-1 0 0,1 0 0,-1 0 0,1 1 0,-1-1 0,1 0 0,-1 0 0,1 0 0,-1 0 0,1 0 0,-1 0 0,1 0 0,-1 0 0,1 0 0,-1-1 0,1 1 0,-1 0 0,1 0 0,-1 0 0,1 0 0,-1-1 0,1 1 0,0-1 0,7-19 0,-4-31 0,-4 48 0,0-37 0,2 1 0,1 0 0,2 0 0,2 0 0,2 1 0,13-38 0,-8 30 0,15-93 0,-21 91 0,26-87 0,-23 99 0,-2-1 0,-1 0 0,-2-1 0,-2 1 0,-1-1 0,-3-50 0,0 83 0,-1-1 0,1 0 0,1 1 0,-1-1 0,1 0 0,0 1 0,0-1 0,1 0 0,0 1 0,0 0 0,4-8 0,-6 13 0,1 0 0,-1 0 0,1 1 0,-1-1 0,1 0 0,-1 1 0,1-1 0,-1 1 0,1-1 0,-1 1 0,0-1 0,1 1 0,-1-1 0,0 1 0,1-1 0,-1 1 0,0-1 0,0 1 0,1-1 0,-1 1 0,0 0 0,0-1 0,0 1 0,0-1 0,0 1 0,0 0 0,0-1 0,0 1 0,0-1 0,0 1 0,-1 1 0,5 25 0,-4 16-16,-1-24-433,1 0-1,5 31 0,0-27-6376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24575,'54'0'-41,"19"1"-162,-1-3 0,78-12 0,-103 8 203,54 0 0,-63 5 0,0-1 0,65-13 0,231-58 0,-309 70 154,1 0-1,31 1 1,45-4 58,-94 5-351,1-1 0,-1 0 0,0 0 1,0-1-1,0 0 0,0-1 0,0 1 0,-1-1 1,10-7-1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24575,'0'605'0,"1"-586"0,1 0 0,7 33 0,4 33 0,-12-64 0,-3 184 0,0-194-170,0-1-1,0 1 0,-1-1 1,-1 0-1,0 0 0,0 0 1,-7 12-1,3-8-6655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 24575,'-1'16'0,"-1"1"0,-1-1 0,-1 0 0,0 0 0,-1 0 0,-12 24 0,-13 50 0,15-25 0,-2 1 0,-3-2 0,-32 69 0,28-75 0,-27 101 0,5-13 0,-70 169-898,107-288 898,1 0 0,-3 29 0,-11 37 0,10-53 172,3 0 0,1 0-1,-4 64 1,7 124 125,6-153-383,-1-62 86,2 0 0,0 0 0,0-1 0,1 1 0,1 0 0,0-1 0,0 0 0,8 14 0,3 3 0,1-1 0,23 29 0,-31-46 0,1 0 0,0-1 0,0 0 0,1 0 0,0-1 0,1 0 0,0-1 0,1 0 0,-1-1 0,1 0 0,1-1 0,-1 0 0,1-1 0,0 0 0,0-1 0,1-1 0,-1 0 0,1-1 0,0 0 0,24-1 0,51 0 0,130-5 0,-210 3 0,-1-1 0,1 0 0,0-1 0,-1 0 0,1 0 0,-1-1 0,0 0 0,0 0 0,-1-1 0,12-9 0,7-7 0,33-36 0,-51 49 0,59-81 0,-54 73-1365,-1 0-5461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24575,'2'22'0,"0"1"0,2-1 0,1 0 0,12 36 0,2-7 0,33 61 0,-42-92 0,42 67 0,4 10 0,-42-72 0,0 0 0,27 32 0,-25-35 0,0 1 0,23 46 0,-22-29 0,-11-22 0,2 0 0,0-1 0,1 0 0,13 19 0,-21-34 0,0-1 0,-1 0 0,1 0 0,0 0 0,0 0 0,0 0 0,0 0 0,0 0 0,0 0 0,0 0 0,1 0 0,-1 0 0,0-1 0,0 1 0,1-1 0,-1 1 0,0-1 0,1 1 0,-1-1 0,0 0 0,1 1 0,-1-1 0,0 0 0,1 0 0,-1 0 0,1 0 0,2-1 0,-2 0 0,0 0 0,0-1 0,0 1 0,0-1 0,0 1 0,0-1 0,0 0 0,0 0 0,-1 0 0,1 0 0,-1 0 0,1 0 0,-1 0 0,1-3 0,5-9 0,-2 1 0,0-2 0,0 1 0,2-16 0,16-136 0,3 17 0,-1-2 0,0 25 0,-15 74 0,12-40 0,-20 85 0,1 0 0,-1 0 0,2 0 0,-1 1 0,1-1 0,0 1 0,0 0 0,1 0 0,-1 1 0,9-8 0,-13 13-42,1-1-1,-1 1 0,1-1 1,-1 1-1,1 0 0,-1-1 1,1 1-1,-1 0 0,1-1 1,-1 1-1,1 0 0,0 0 1,-1-1-1,1 1 0,-1 0 1,1 0-1,0 0 0,-1 0 1,1 0-1,0 0 0,-1 0 1,1 0-1,-1 0 0,1 0 1,0 0-1,-1 1 0,1-1 1,0 0-1,-1 0 0,1 1 1,0-1-1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2 463 24575,'-1'-9'0,"0"0"0,1 0 0,1 0 0,-1 0 0,2 1 0,-1-1 0,1 0 0,0 1 0,1-1 0,0 1 0,0-1 0,1 1 0,0 1 0,8-13 0,2 0 0,-6 7 0,0 0 0,1 0 0,1 1 0,0 0 0,0 1 0,2 0 0,-1 1 0,1 0 0,0 1 0,21-12 0,14 2 0,0 2 0,1 2 0,1 3 0,50-7 0,-19 3 0,-41 9 0,50-1 0,14-2 0,-10 0-364,1 5 0,113 7 0,-53 1 177,145-22-319,-252 15 996,69 4 0,26-2 315,-140 2-929,1-1 0,0 1 0,0-1 0,-1 1 0,1-1 0,-1 0-1,1 0 1,0 0 0,-1 0 0,3-2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1 24575,'2'0'0,"0"1"0,0-1 0,1 1 0,-1 0 0,0 0 0,0 0 0,0 0 0,0 0 0,0 1 0,-1-1 0,1 0 0,0 1 0,0 0 0,-1-1 0,1 1 0,-1 0 0,0 0 0,3 3 0,22 42 0,-23-39 0,10 21 0,-1 1 0,10 43 0,-5-15 0,3-10 0,-15-40 0,-1 0 0,-1 1 0,1 0 0,-2-1 0,1 1 0,-1 0 0,1 13 0,9 89 0,-5-57 0,-1 58 0,-6-47 0,-1-72 0,0 0 0,-1 0 0,0 1 0,0-1 0,0 0 0,-1 0 0,0 1 0,0 0 0,0-1 0,-8-8 0,-56-74 0,21 31 0,-32-44 0,-122-123 0,178 205 0,-1 1 0,0 1 0,-1 1 0,-1 1 0,-29-13 0,46 25 0,-2 0 0,1 0 0,0 1 0,-1 0 0,1 1 0,-1 0 0,0 0 0,0 1 0,0 0 0,0 1 0,1 0 0,-1 1 0,-19 3 0,21-2 0,0 0 0,0 0 0,0 1 0,1 0 0,0 0 0,-1 1 0,1 0 0,0 0 0,1 1 0,-1 0 0,1 0 0,0 0 0,0 1 0,1 0 0,-1 0 0,1 0 0,-5 9 0,-2 9 0,0 0 0,2 1 0,0 0 0,-10 45 0,1-12 0,14-46 0,0 1 0,1-1 0,0 1 0,1 1 0,-1 16 0,0 55 0,9 106 0,0-170 0,1 1 0,1-2 0,0 1 0,2-1 0,0 0 0,2-1 0,19 29 0,-16-28 0,2-1 0,0 0 0,1-1 0,1-1 0,0 0 0,1-2 0,1 0 0,0-1 0,1-1 0,1-1 0,0-1 0,1-1 0,0-1 0,0-1 0,34 8 0,-46-15 0,0 1 0,-1-1 0,1-1 0,0 0 0,0 0 0,-1-1 0,1-1 0,0 0 0,-1 0 0,1-1 0,-1 0 0,0-1 0,0 0 0,0 0 0,-1-1 0,1-1 0,-1 0 0,0 0 0,-1 0 0,0-1 0,0-1 0,0 1 0,-1-1 0,0-1 0,0 1 0,-1-1 0,5-10 0,11-18-99,-13 25-59,-1-2 0,-1 1-1,0-1 1,-1 0 0,0 0 0,-1 0-1,6-29 1,-9 22-6668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24575,'2'-6'0,"0"1"0,0-1 0,0 1 0,1 0 0,0-1 0,0 1 0,0 1 0,1-1 0,0 0 0,0 1 0,0 0 0,0-1 0,1 2 0,-1-1 0,1 0 0,6-2 0,-9 5 0,-1 0 0,1 0 0,0 1 0,-1-1 0,1 1 0,0-1 0,-1 1 0,1-1 0,0 1 0,-1 0 0,1 0 0,0 0 0,0 0 0,-1 0 0,1 1 0,0-1 0,-1 0 0,1 1 0,0-1 0,-1 1 0,1 0 0,-1-1 0,1 1 0,-1 0 0,1 0 0,-1 0 0,1 0 0,-1 0 0,0 0 0,0 1 0,1-1 0,-1 0 0,0 1 0,0-1 0,0 1 0,-1-1 0,1 1 0,0-1 0,0 3 0,5 8 0,-1 2 0,0-1 0,5 27 0,-3-16 0,12 21 0,-14-38 0,-1 1 0,-1 0 0,1 0 0,-1 1 0,-1-1 0,2 11 0,5 44 0,-1-12 0,2 84 0,-13-10 0,6 152 0,-3-276 0,0 0 0,0 1 0,0-1 0,0 1 0,0-1 0,1 1 0,-1-1 0,1 1 0,-1-1 0,1 0 0,-1 1 0,1-1 0,0 0 0,-1 0 0,1 1 0,0-1 0,0 0 0,2 2 0,-3-4 0,1 1 0,0 0 0,0-1 0,-1 1 0,1-1 0,0 1 0,-1-1 0,1 1 0,-1-1 0,1 1 0,0-1 0,-1 0 0,1 1 0,-1-1 0,1 0 0,-1 1 0,0-1 0,1 0 0,-1 0 0,0 0 0,0 1 0,1-1 0,-1 0 0,0 0 0,0 0 0,0 1 0,0-1 0,0 0 0,0 0 0,0 0 0,0 0 0,-1 0 0,7-63 0,6-39 0,-7 75 0,-2 1 0,0-39 0,-3 46 0,0 0 0,2 1 0,0-1 0,1 1 0,1-1 0,11-31 0,-12 41 0,1 1 0,0 1 0,1-1 0,0 0 0,0 1 0,1 0 0,11-12 0,-15 17 0,2 1 0,-1 0 0,0 0 0,0 0 0,1 1 0,-1-1 0,1 1 0,-1 0 0,1-1 0,-1 2 0,1-1 0,0 0 0,0 1 0,-1 0 0,1-1 0,0 2 0,0-1 0,-1 0 0,1 1 0,0-1 0,-1 1 0,1 0 0,3 2 0,3 0 0,-1 1 0,0 0 0,0 1 0,-1 0 0,1 0 0,-1 0 0,14 13 0,50 56 0,-21-20 0,-38-41 0,0-1 0,-2 2 0,1 0 0,-2 0 0,0 1 0,-1 1 0,0-1 0,7 20 0,-11-25 0,0 0 0,1-1 0,0 1 0,1-1 0,9 10 0,1 2 0,-16-20-93,-1-1 49,0 1 0,0-1 0,1 1 0,-1-1 0,0 1 1,1-1-1,-1 0 0,0 1 0,1-1 0,-1 1 0,0-1 0,1 0 1,-1 1-1,1-1 0,-1 0 0,1 0 0,-1 1 0,1-1 0,-1 0 1,0 0-1,1 0 0,-1 0 0,1 0 0,0 1 0,-1-1 1,1 0-1,-1 0 0,1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24575,'2'14'0,"0"0"0,1 0 0,0-1 0,1 1 0,12 25 0,1 8 0,-7-13 0,10 54 0,14 88 0,8 77 0,-35-208 0,1 0 0,27 78 0,5 21 0,-24-57 0,11 48 0,-15-80 0,5 59 0,-9-51 0,-3-25 0,-3-22 0,-5-45 0,0 10 0,-2 1 0,0 1 0,0-1 0,-16-31 0,-12-35 0,-3-30 0,31 101 0,-1 1 0,-1-1 0,1 1 0,-2 0 0,0 1 0,-14-16 0,-8-11 0,25 31 0,-1-1 0,0 1 0,0-1 0,-1 2 0,0-1 0,-8-5 0,-16-11 0,25 17 0,-1 1 0,0 0 0,0 0 0,0 0 0,-1 1 0,0 0 0,0 0 0,0 1 0,0 0 0,0 1 0,-1-1 0,1 2 0,-12-2 0,9 2 0,-1 1 0,1 0 0,0 1 0,0 0 0,-1 0 0,1 1 0,0 1 0,1 0 0,-1 1 0,0 0 0,1 0 0,0 1 0,0 1 0,-17 11 0,17-11 0,1 0 0,0 0 0,0 1 0,1 0 0,0 0 0,0 1 0,1 0 0,0 1 0,0 0 0,1 0 0,0 0 0,-8 18 0,-1 16 0,2 1 0,2 0 0,-11 87 0,20-111 0,1-1 0,1 1 0,1 0 0,1-1 0,1 0 0,0 1 0,1-1 0,1 0 0,1-1 0,1 1 0,0-1 0,13 21 0,-6-8 0,-4-8 0,1-1 0,14 22 0,-18-34 0,1 2 0,0 1 0,1-1 0,1 0 0,19 18 0,-26-28 0,-1 0 0,1 0 0,-1 0 0,1 0 0,-1-1 0,1 1 0,0-1 0,0 0 0,0 0 0,0 0 0,0 0 0,0 0 0,0-1 0,0 1 0,0-1 0,0 0 0,0 0 0,0 0 0,0 0 0,0-1 0,0 1 0,0-1 0,0 0 0,0 1 0,0-2 0,0 1 0,0 0 0,-1 0 0,6-4 0,7-5-1365,-2 1-5461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24575,'-2'43'0,"-9"51"0,5-52 0,0 56 0,4 16 0,5 125 0,0-224 0,0 0 0,0 0 0,1 0 0,9 20 0,-6-18 0,-1 1 0,6 29 0,-10-29 0,2 0 0,0 0 0,0 0 0,2 0 0,0 0 0,1-1 0,1 0 0,18 29 0,9 6 0,31 43 0,-8-19 0,-38-48 0,0-1 0,2-1 0,0-1 0,2-1 0,45 36 0,-43-42 0,-13-8 0,1-1 0,-1 0 0,1-1 0,1-1 0,21 9 0,0-7 0,0-1 0,1-2 0,0-2 0,0-1 0,0-2 0,0-1 0,0-2 0,42-8 0,-59 6-26,1-1 0,-1-2 0,-1 0 0,1-1 0,-1-1 0,0 0 0,-1-2 0,-1 0 0,1-1 0,-2-1 0,0 0 0,0-1 0,-1-1 0,24-31 0,-15 14-23,-1-1 0,-2 0 1,-2-2-1,-1 0 0,-1-1 0,-2-1 0,10-38 1,-12 17 22,9-90 0,-16 102 10,-1-19 8,-4-104 0,-2 76 10,-2 69 106,0 0 0,-1 1 0,-2-1-1,0 1 1,-2 0 0,0 1 0,-15-29-1,23 51-107,0 0 0,0-1 0,0 1 0,0 0 0,0-1 0,0 1 0,0 0 0,0 0 0,-1-1 0,1 1 0,0 0 0,0-1 0,0 1 0,0 0 0,0 0 0,0-1 0,-1 1 0,1 0 0,0 0 0,0-1 0,0 1 0,-1 0 0,1 0 0,0 0 0,0-1 0,0 1 0,-1 0 0,1 0 0,0 0 0,-1 0 0,1 0 0,0 0 0,0-1 0,-1 1 0,1 0 0,0 0 0,-1 0 0,1 0 0,0 0 0,0 0 0,-1 0 0,1 0 0,0 0 0,-1 0 0,1 0 0,0 1 0,0-1 0,-1 0 0,-4 18 0,3 29 0,2-46 0,2 435 0,-3-430 0,1-3 0,0 0 0,0 0 0,0 0 0,0 0 0,0 1 0,1-1 0,-1 0 0,1 0 0,0 0 0,0 0 0,0 0 0,0 0 0,0 0 0,3 3 0,-4-6 0,0 0 0,0 0 0,0 0 0,0 0 0,0 0 0,0 1 0,0-1 0,0 0 0,0 0 0,1 0 0,-1 0 0,0 0 0,0 0 0,0 0 0,0 0 0,0 0 0,0 0 0,0 0 0,1 0 0,-1 0 0,0 1 0,0-1 0,0 0 0,0 0 0,0 0 0,1 0 0,-1 0 0,0 0 0,0 0 0,0 0 0,0-1 0,0 1 0,0 0 0,1 0 0,-1 0 0,0 0 0,0 0 0,0 0 0,0 0 0,0 0 0,0 0 0,0 0 0,1 0 0,-1 0 0,0-1 0,0 1 0,0 0 0,0 0 0,0 0 0,0 0 0,0 0 0,0 0 0,0 0 0,0-1 0,0 1 0,0 0 0,2-13 0,-4-12 0,-1 13 0,-3-18 0,-2 0 0,-1 0 0,-14-30 0,14 39-341,1 0 0,0 0-1,-5-28 1,10 31-6485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24575,'101'1'0,"106"13"0,65 17-1099,145 0 655,-217-7 444,-129-13 0,122 4 0,-137-14 954,-40 1-880,0-1-1,0 0 1,1-2 0,-1 0-1,0-1 1,0 0 0,29-9-1,-42 10-187,-1 0 1,0-1-1,0 1 0,0-1 0,0 1 1,0-1-1,0 1 0,0-1 0,0 0 1,-1 0-1,4-4 0,2-8-6712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0,1 0 0,-1 0 0,0 0 0,0 0 0,0 0 0,0 0 0,0 0 0,0 1 0,-1-1 0,1 1 0,0 0 0,-1-1 0,1 1 0,-1 0 0,1 0 0,1 3 0,23 42 0,-22-39 0,10 22 0,-2 1 0,0 0 0,-2 0 0,-2 1 0,7 44 0,-8-9 0,-1 107 0,-6-165 0,0 22 0,-1 1 0,-1-1 0,-11 52 0,1-16 0,11-53 0,-2 0 0,1 0 0,-2 0 0,0-1 0,0 1 0,-1-1 0,-9 16 0,18-39 0,0 0 0,-1 0 0,-1 0 0,0-1 0,0 1 0,-1 0 0,0-1 0,-1 0 0,-2-13 0,2 11 0,-1 0 0,2-1 0,0 1 0,0 0 0,1 0 0,1 0 0,0 0 0,8-21 0,-3 17 0,-2 1 0,0-1 0,7-34 0,-9 31 0,1 0 0,13-31 0,9-21 0,-19 49 0,1 0 0,20-38 0,1 1 0,-26 47 0,2 2 0,-1-1 0,1 1 0,1-1 0,0 2 0,0-1 0,1 1 0,0 0 0,18-16 0,-25 26 0,-1 0 0,1-1 0,-1 1 0,1-1 0,-1 1 0,1 0 0,-1-1 0,1 1 0,0 0 0,-1 0 0,1 0 0,0-1 0,-1 1 0,1 0 0,-1 0 0,1 0 0,0 0 0,-1 0 0,1 0 0,0 0 0,-1 0 0,1 0 0,0 0 0,-1 1 0,1-1 0,-1 0 0,1 0 0,0 1 0,-1-1 0,2 1 0,8 19 0,-6 33 0,-4-49 0,0 15 0,2 24 0,-3 0 0,-1 0 0,-15 78 0,7-84 0,2 1 0,1 0 0,2 0 0,1 1 0,3 61 0,2-92 0,0-1 0,1 1 0,0 0 0,0-1 0,1 0 0,0 1 0,0-1 0,1 0 0,0 0 0,0-1 0,1 1 0,-1-1 0,1 0 0,1 0 0,-1-1 0,1 0 0,0 1 0,0-2 0,0 1 0,1-1 0,0 0 0,0 0 0,0-1 0,13 4 0,18 3 0,1-3 0,54 5 0,-81-12 0,-1 1 0,1-2 0,0 0 0,0 0 0,-1-1 0,1 0 0,-1-1 0,1 0 0,-1-1 0,0 0 0,0-1 0,15-9 0,16-13 0,-22 15 0,0 0 0,-1-2 0,26-24 0,-29 25 21,0-1-1,1 2 0,25-14 0,-28 18-200,-1 0-1,0-1 0,0 0 0,-1-1 0,0 0 1,-1-1-1,11-13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1 616 24575,'0'-35'0,"1"1"0,1-1 0,10-47 0,-9 66 0,1 1 0,1 0 0,0 0 0,1 1 0,12-23 0,-6 13 0,-1-1 0,13-41 0,-15 39 0,0 2 0,21-39 0,-20 44 0,-7 12 0,1 1 0,0-1 0,1 1 0,0 0 0,10-13 0,-14 19 0,1 0 0,-1 0 0,0 0 0,0 1 0,0-1 0,1 0 0,-1 1 0,0-1 0,1 1 0,-1-1 0,1 1 0,-1-1 0,0 1 0,1 0 0,-1 0 0,1 0 0,-1 0 0,1 0 0,-1 0 0,1 0 0,-1 0 0,1 1 0,-1-1 0,0 1 0,1-1 0,-1 1 0,0-1 0,1 1 0,-1 0 0,0-1 0,0 1 0,1 0 0,-1 0 0,0 0 0,0 0 0,0 0 0,0 0 0,0 0 0,-1 1 0,1-1 0,1 1 0,10 16 0,0-1 0,0 1 0,-2 1 0,-1 0 0,0 1 0,-1-1 0,-1 2 0,-1-1 0,-1 1 0,0 0 0,-2 0 0,2 41 0,-5-54 0,1 0 0,0 0 0,1 0 0,-1 0 0,2 0 0,-1 0 0,1-1 0,7 14 0,3 9 0,-7-10 0,-2 0 0,0 0 0,-1 1 0,-1-1 0,-1 1 0,-1-1 0,-5 37 0,3 8 0,2-40 0,-1 0 0,-1-1 0,0 1 0,-2-1 0,-1 0 0,-16 46 0,4-23 0,10-27 0,0 0 0,-1 0 0,-1-1 0,-1 0 0,-24 34 0,34-52 0,-1-1 0,1 1 0,0-1 0,0 1 0,-1-1 0,1 1 0,0-1 0,0 1 0,-1-1 0,1 0 0,-1 1 0,1-1 0,0 1 0,-1-1 0,1 0 0,-1 1 0,1-1 0,-1 0 0,1 0 0,-1 1 0,1-1 0,-1 0 0,1 0 0,-1 0 0,1 0 0,-1 0 0,1 0 0,-1 0 0,1 0 0,-1 0 0,1 0 0,-1 0 0,0 0 0,1 0 0,-1 0 0,1 0 0,-1 0 0,1-1 0,-1 1 0,0 0 0,-6-26 0,11-35 0,0 46 0,2 0 0,0 1 0,11-19 0,8-18 0,-8 12 0,2 0 0,38-60 0,-32 58 0,-3-1 0,20-49 0,-20 40 0,15-18 0,-27 51 0,0 0 0,-1 0 0,13-36 0,-23 124 0,2-27 0,-1-14 0,0-1 0,2 1 0,11 53 0,-8-53 0,-1 0 0,1 45 0,-5-53 0,1 1 0,1 0 0,1 0 0,1-1 0,1 1 0,8 23 0,-9-35 0,-1 1 0,-1 0 0,1-1 0,0 20 0,6 26 0,-9-56 0,0 1 0,0-1 0,0 1 0,0-1 0,0 1 0,0-1 0,0 1 0,1-1 0,-1 0 0,0 1 0,0-1 0,0 1 0,0-1 0,1 0 0,-1 1 0,0-1 0,0 0 0,1 1 0,-1-1 0,0 0 0,1 1 0,-1-1 0,0 0 0,1 0 0,-1 1 0,1-1 0,-1 0 0,0 0 0,1 0 0,-1 1 0,1-1 0,-1 0 0,1 0 0,-1 0 0,1 0 0,0 0 0,11-14 0,4-26 0,-11 23-173,1 0 0,0 1 0,1-1 0,1 1 0,15-22 0,-20 33-154,5-9-6499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24575,'-1'6'0,"1"-1"0,-1 0 0,0 0 0,0 0 0,0 0 0,-1 0 0,1 0 0,-1 0 0,-1 0 0,1-1 0,-1 1 0,-4 6 0,-45 45 0,27-31 0,17-16 0,1 1 0,1 0 0,0 1 0,0 0 0,1 0 0,-7 21 0,-13 25 0,20-46 0,0 0 0,1 0 0,1 0 0,0 1 0,0-1 0,1 1 0,-1 20 0,2-4 0,1 1 0,4 29 0,-3-53 0,-1 1 0,1-1 0,1 1 0,-1-1 0,1 0 0,0 1 0,0-1 0,0 0 0,1 0 0,0 0 0,0-1 0,0 1 0,1-1 0,-1 0 0,1 1 0,0-2 0,0 1 0,0 0 0,8 4 0,-3-3 0,-1-1 0,1 0 0,0-1 0,0 0 0,0 0 0,0-1 0,1 0 0,-1-1 0,1 0 0,14 0 0,1 0 0,-1 1 0,28 7 0,-33-5 0,1-1 0,-1 0 0,1-2 0,28-1 0,-40-2 0,0 0 0,-1-1 0,1 0 0,-1 0 0,0 0 0,0-1 0,0 0 0,8-7 0,12-6 0,-16 10 0,-1 0 0,0-1 0,0 0 0,-1 0 0,0-1 0,12-16 0,42-65 0,-57 80 0,3-7-273,0 0 0,-2-1 0,0 0 0,6-25 0,-9 27-6553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24575,'26'-7'0,"-25"6"0,1 0 0,0 0 0,0 0 0,-1 0 0,1 1 0,0-1 0,0 1 0,0-1 0,0 1 0,0 0 0,0 0 0,0 0 0,0 0 0,0 0 0,0 0 0,0 0 0,0 1 0,2 0 0,-1 0 0,0 0 0,0 1 0,0-1 0,0 1 0,-1 0 0,1 0 0,-1 0 0,1 0 0,-1 0 0,0 1 0,0-1 0,0 1 0,0-1 0,3 6 0,17 47 0,0-3 0,-10-31 0,-1 0 0,-1 0 0,-1 1 0,-1 0 0,-1 1 0,-1-1 0,-1 1 0,3 38 0,-2 18 0,-7 96 0,-1-66 0,1-107 0,1-1 0,0 0 0,0 1 0,0-1 0,0 0 0,0 1 0,1-1 0,-1 0 0,0 1 0,0-1 0,1 0 0,-1 0 0,1 1 0,-1-1 0,1 0 0,0 0 0,1 2 0,-2-3 0,1 0 0,-1 0 0,1 0 0,-1 1 0,1-1 0,0 0 0,-1-1 0,1 1 0,-1 0 0,1 0 0,-1 0 0,1 0 0,-1 0 0,1 0 0,-1-1 0,1 1 0,-1 0 0,1 0 0,-1-1 0,1 1 0,-1 0 0,0-1 0,1 1 0,-1 0 0,1-1 0,-1 1 0,0-1 0,1 0 0,2-2 0,0-1 0,0 0 0,0-1 0,-1 1 0,1-1 0,-1 1 0,3-10 0,48-163 0,-47 159 0,1 0 0,1 0 0,10-16 0,13-29 0,65-154 0,-88 196 0,2 1 0,1 0 0,16-23 0,22-40 0,-48 80 0,25-47 0,-25 48 0,0-1 0,1 1 0,-1 0 0,0 0 0,1 0 0,0 0 0,0 0 0,-1 0 0,1 1 0,0-1 0,1 0 0,-1 1 0,0 0 0,0-1 0,1 1 0,-1 0 0,5-1 0,-6 2 0,0 0 0,0 1 0,-1-1 0,1 0 0,0 1 0,0-1 0,0 1 0,0-1 0,-1 1 0,1-1 0,0 1 0,0 0 0,-1-1 0,1 1 0,0 0 0,-1 0 0,1 0 0,-1-1 0,1 1 0,-1 0 0,0 0 0,1 0 0,-1 0 0,0 0 0,1 0 0,-1 0 0,0 1 0,7 37 0,-5-22 0,10 31 0,-8-24 0,3 1 0,0-1 0,1-1 0,1 1 0,13 22 0,-13-29 0,-2 1 0,9 24 0,-13-31 0,0-1 0,1 1 0,0-1 0,1 0 0,0 0 0,1 0 0,0-1 0,0 0 0,1 0 0,14 14 0,26 21 0,-38-35 0,0 1 0,1-1 0,0-1 0,0 0 0,1-1 0,0 0 0,20 10 0,-16-11-195,0 0 0,0-1 0,0 0 0,1-2 0,-1 0 0,22 2 0,-16-5-6631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24575,'1'2'0,"1"1"0,-1-1 0,0 0 0,1 0 0,0 0 0,-1 0 0,1 0 0,0 0 0,0 0 0,0 0 0,1-1 0,-1 1 0,0-1 0,5 2 0,13 12 0,-10-1 0,0 1 0,-2-1 0,1 2 0,-2-1 0,0 1 0,-1 0 0,-1 0 0,7 32 0,-5-19 0,19 47 0,-21-60 0,0 0 0,-2-1 0,0 1 0,0 1 0,-2-1 0,0 0 0,-1 0 0,0 1 0,-4 18 0,2-12 0,1 1 0,1 0 0,4 26 0,-4-50 0,-1 0 0,1 1 0,0-1 0,0 0 0,0 1 0,0-1 0,0 0 0,0 1 0,0-1 0,0 0 0,0 0 0,0 1 0,0-1 0,0 0 0,1 1 0,-1-1 0,0 0 0,0 1 0,0-1 0,0 0 0,0 0 0,1 1 0,-1-1 0,0 0 0,0 0 0,0 1 0,1-1 0,-1 0 0,0 0 0,0 0 0,1 0 0,-1 1 0,0-1 0,0 0 0,1 0 0,-1 0 0,0 0 0,1 0 0,-1 0 0,8-12 0,1-22 0,-5-40 0,-4 55 0,1 0 0,1 0 0,0 0 0,1 1 0,1-1 0,9-26 0,103-241 0,-107 266 0,1 1 0,17-27 0,-15 26 0,20-42 0,-23 39 0,-4 9 0,1-1 0,0 1 0,13-21 0,-19 35 0,0 0 0,0 0 0,0 0 0,0-1 0,0 1 0,0 0 0,0 0 0,0 0 0,0 0 0,1-1 0,-1 1 0,0 0 0,0 0 0,0 0 0,0 0 0,0 0 0,0 0 0,0-1 0,0 1 0,0 0 0,1 0 0,-1 0 0,0 0 0,0 0 0,0 0 0,0 0 0,0 0 0,0 0 0,1 0 0,-1 0 0,0-1 0,0 1 0,0 0 0,0 0 0,1 0 0,-1 0 0,0 0 0,0 0 0,0 0 0,0 0 0,0 0 0,1 0 0,-1 1 0,0-1 0,0 0 0,0 0 0,0 0 0,0 0 0,1 0 0,-1 0 0,0 0 0,0 0 0,0 0 0,0 0 0,0 0 0,0 1 0,0-1 0,1 0 0,-1 0 0,1 15 0,-5 31 0,3-35 0,-2 25 0,1 1 0,1-1 0,2 1 0,2-1 0,10 51 0,-10-69 0,1-1 0,1-1 0,0 1 0,1-1 0,1 1 0,1-2 0,0 1 0,1-1 0,0 0 0,13 14 0,-16-22 0,4 5 0,0 1 0,1-1 0,0-1 0,1 0 0,0 0 0,1-1 0,0-1 0,1 0 0,0-1 0,25 11 0,4-3 0,-19-6 0,0-1 0,1-1 0,0-1 0,1-1 0,0-1 0,44 2 0,-65-8 12,1 1 0,-1-1 0,1-1 0,-1 1 0,0-1 0,0 0 0,0 0 0,0 0 0,9-6 0,-11 6-80,-1 1 1,0-1-1,0 0 1,0 1-1,0-1 1,0 0-1,0 0 1,0 0-1,-1-1 1,1 1-1,-1 0 1,1 0-1,-1-1 1,0 1-1,0-1 1,0 0-1,0 1 1,0-1-1,-1 1 1,1-1-1,-1-3 1,-2-7-6759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24575,'0'5'0,"-5"0"0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45 24575,'1'-1'0,"-1"-1"0,0 0 0,0 1 0,0-1 0,0 0 0,-1 1 0,1-1 0,0 0 0,-1 1 0,1-1 0,-1 1 0,1-1 0,-1 0 0,0 1 0,0 0 0,1-1 0,-1 1 0,0-1 0,-1 1 0,1 0 0,0 0 0,0-1 0,0 1 0,-1 0 0,1 0 0,0 0 0,-1 1 0,1-1 0,-1 0 0,1 0 0,-1 1 0,0-1 0,1 1 0,-1 0 0,0-1 0,1 1 0,-1 0 0,0 0 0,1 0 0,-1 0 0,0 0 0,1 0 0,-1 0 0,0 1 0,1-1 0,-1 1 0,1-1 0,-4 2 0,-5 1 0,-1 1 0,1 1 0,0-1 0,0 1 0,0 1 0,-9 6 0,-120 105 0,115-92 0,1 1 0,2 1 0,1 1 0,-28 49 0,0 22 0,45-93 0,0 0 0,0 0 0,0 1 0,1-1 0,0 1 0,1-1 0,-1 1 0,1-1 0,1 1 0,-1 0 0,1 0 0,0-1 0,1 1 0,1 11 0,-1-14 0,0 0 0,1 0 0,-1-1 0,1 1 0,-1 0 0,1-1 0,0 0 0,0 1 0,1-1 0,-1 0 0,1 0 0,-1 0 0,1 0 0,0-1 0,0 1 0,0-1 0,1 0 0,-1 1 0,0-2 0,1 1 0,0 0 0,-1-1 0,1 1 0,0-1 0,0 0 0,4 0 0,47 10 0,2-4 0,71 2 0,-34-8 0,99-4 0,-156-2 0,-1-3 0,0-1 0,0-1 0,-1-2 0,58-28 0,-63 26 0,-2 2 0,-1-2 0,0 0 0,-1-2 0,41-31 0,-54 35 0,1-1 0,-1 0 0,-1-1 0,17-25 0,-26 35 0,-1 0 0,0 0 0,0 0 0,0 0 0,-1 0 0,0 0 0,1 0 0,-1-1 0,-1 1 0,1 0 0,-1-1 0,1 1 0,-1-1 0,0 1 0,-1 0 0,1-1 0,-1 1 0,0 0 0,0-1 0,0 1 0,-1 0 0,0 0 0,1 0 0,-1 0 0,-4-5 0,-3-8 0,-2 2 0,0-1 0,0 1 0,-1 1 0,-1 0 0,-1 0 0,0 1 0,-24-16 0,31 24-174,0 0 0,0-1 0,1 0 1,0 0-1,-10-13 0,14 17-148,-8-10-6504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24575,'2'0'0,"0"0"0,0 0 0,0 0 0,0 1 0,-1-1 0,1 1 0,0-1 0,0 1 0,0 0 0,0 0 0,-1 0 0,1 0 0,0 0 0,-1 0 0,1 0 0,-1 1 0,1-1 0,-1 0 0,0 1 0,1-1 0,-1 1 0,0 0 0,0-1 0,0 1 0,0 0 0,-1 0 0,2 3 0,2 6 0,-1 0 0,-1 1 0,2 21 0,2 6 0,24 109 0,-24-104 0,-1 0 0,-2 1 0,-6 87 0,0-29 0,3-95 0,0 7 0,0 0 0,1-1 0,5 25 0,-6-37 0,1 0 0,-1 0 0,1 0 0,0 0 0,-1 0 0,1 0 0,0 0 0,0-1 0,1 1 0,-1 0 0,0-1 0,0 1 0,1-1 0,2 3 0,-2-3 0,-1-1 0,0 1 0,1-1 0,-1 0 0,0 1 0,1-1 0,-1 0 0,0 0 0,1 0 0,-1 0 0,0 0 0,1 0 0,-1-1 0,1 1 0,-1 0 0,0-1 0,1 1 0,-1-1 0,0 1 0,0-1 0,0 0 0,1 1 0,-1-1 0,0 0 0,1-1 0,2-1 0,-1 0 0,1-1 0,-1 1 0,1-1 0,-1 0 0,0 0 0,-1 0 0,1 0 0,-1 0 0,0-1 0,0 1 0,2-7 0,14-65 0,-10 38 0,21-108 0,-24 118 0,2-1 0,19-47 0,-15 46 0,14-59 0,11-44 0,-24 96 0,-2 0 0,8-48 0,-27 97 0,-2 15 0,6 9 0,1-1 0,2 1 0,2-1 0,4 42 0,28 141 0,-15-149 0,45 118 0,-50-156 0,6 13 0,2-1 0,2 0 0,2-2 0,48 64 0,-53-81 0,2-1 0,0-1 0,1-1 0,40 30 0,-54-47 0,-1 0 0,1-1 0,0 0 0,0-1 0,0 1 0,0-2 0,1 1 0,-1-1 0,0 0 0,13-1 0,84-6 0,-100 5 0,0 0 0,-1 0 0,1-1 0,0 0 0,-1 0 0,1 0 0,-1 0 0,0-1 0,1 1 0,-1-1 0,-1 0 0,1 0 0,0-1 0,-1 1 0,1-1 0,-1 0 0,0 0 0,0 0 0,-1 0 0,1-1 0,-1 1 0,0 0 0,3-10 0,2-10 0,0 0 0,-1-1 0,3-36 0,-7 50 0,3-47 0,-5-100 0,-1 71 0,0 70 0,0 0 0,-1 1 0,0-1 0,-2 1 0,0 0 0,-12-31 0,16 46 0,0 0 0,-1 0 0,1 0 0,0 0 0,-1 0 0,1 0 0,-1 0 0,1 1 0,-1-1 0,1 0 0,-1 0 0,1 0 0,-1 1 0,0-1 0,0 0 0,1 1 0,-1-1 0,0 1 0,0-1 0,0 1 0,0-1 0,1 1 0,-1 0 0,0-1 0,0 1 0,0 0 0,0 0 0,0 0 0,0-1 0,0 1 0,0 0 0,0 0 0,0 1 0,0-1 0,0 0 0,0 0 0,0 0 0,0 1 0,0-1 0,0 0 0,1 1 0,-1-1 0,0 1 0,0-1 0,0 1 0,0-1 0,1 1 0,-1-1 0,0 1 0,1 0 0,-1 0 0,0-1 0,1 1 0,-1 1 0,-3 3 0,1 0 0,0 0 0,0 0 0,0 0 0,0 0 0,1 0 0,0 1 0,-1 6 0,-1 18-8,1 1-1,2 0 0,3 44 1,0-14-1323,-2-39-5495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24575,'36'-2'0,"-1"-2"0,1-1 0,-1-2 0,42-13 0,61-12 0,-46 24 0,-62 6 0,57-9 0,41-9 0,-128 21 0,-1-1 0,1 0 0,0 0 0,0 0 0,0 0 0,0 1 0,0-1 0,0 0 0,0 0 0,0 0 0,0 1 0,0-1 0,-1 0 0,1 0 0,0 1 0,0-1 0,0 0 0,0 0 0,1 0 0,-1 1 0,0-1 0,0 0 0,0 0 0,0 0 0,0 1 0,0-1 0,0 0 0,0 0 0,0 0 0,0 0 0,1 1 0,-1-1 0,0 0 0,0 0 0,0 0 0,0 0 0,0 1 0,1-1 0,-1 0 0,0 0 0,0 0 0,0 0 0,1 0 0,-1 0 0,0 0 0,0 0 0,0 0 0,1 0 0,-1 0 0,0 0 0,0 0 0,0 0 0,1 0 0,-1 0 0,0 0 0,0 0 0,1 0 0,-1 0 0,-27 25 0,-42 27 0,-35 10-1365,76-47-5461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4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24575,'5'-1'0,"-1"0"0,1 0 0,-1-1 0,0 0 0,0 0 0,0 0 0,0 0 0,6-5 0,11-5 0,-6 4 0,1 1 0,0 1 0,0 0 0,0 1 0,1 1 0,0 1 0,0 0 0,0 1 0,22 1 0,214 3-1365,-232-2-5461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24575,'0'-1'0,"1"0"0,-1 0 0,1 0 0,0 0 0,-1 0 0,1 0 0,0 0 0,0 0 0,-1 0 0,1 0 0,0 0 0,0 0 0,0 0 0,0 1 0,0-1 0,1 1 0,-1-1 0,0 0 0,2 0 0,31-12 0,-25 10 0,-2 0 0,0 0 0,-1 1 0,1 0 0,0 0 0,1 1 0,-1-1 0,0 2 0,0-1 0,0 1 0,1 0 0,-1 0 0,0 1 0,0 0 0,0 1 0,0-1 0,0 1 0,0 0 0,0 1 0,0 0 0,-1 0 0,1 1 0,-1-1 0,0 1 0,0 1 0,0-1 0,7 8 0,7 10 0,-1 0 0,-1 2 0,-1 0 0,-1 1 0,-1 1 0,-1 0 0,-2 1 0,0 0 0,-2 1 0,8 34 0,7 20 0,-18-63 0,-1-1 0,-1 2 0,-1-1 0,0 0 0,1 26 0,7 110 0,0 22 0,-13 492 0,0-700 0,3 1 0,0-1 0,10-40 0,-6 41 0,-4 15 0,2 1 0,-1 0 0,2 0 0,11-25 0,0 3 0,13-39 0,6-16 0,-20 58 0,54-131 0,-52 111 0,-2 6 0,32-72 0,-26 72 0,12-23 0,-24 55 0,-1 0 0,-1 0 0,-1-1 0,0 0 0,0-1 0,-2 1 0,0-1 0,-1 0 0,-1 0 0,0 0 0,-1 0 0,-1 0 0,-4-31 0,4 46 0,0 1 0,0-1 0,0 0 0,0 1 0,-1-1 0,1 0 0,-1 1 0,1-1 0,-1 1 0,1-1 0,-1 1 0,0-1 0,0 1 0,1-1 0,-1 1 0,0 0 0,-1-1 0,1 1 0,0 0 0,0 0 0,0 0 0,-1 0 0,1 0 0,0 0 0,-3-1 0,2 2 0,1 0 0,0 1 0,0-1 0,0 0 0,-1 1 0,1-1 0,0 1 0,0-1 0,0 1 0,0 0 0,0-1 0,0 1 0,0 0 0,0 0 0,0 0 0,0 0 0,0 0 0,1 0 0,-1 0 0,0 0 0,1 0 0,-1 0 0,0 0 0,1 0 0,0 0 0,-1 1 0,1-1 0,0 0 0,-1 0 0,1 0 0,0 1 0,0-1 0,0 3 0,-5 40 0,2 0 0,1 0 0,6 54 0,-1 5 0,-5-32 0,0-48 0,1 0 0,0 1 0,2-1 0,1 1 0,1-1 0,1 0 0,8 29 0,-2-32 0,1 0 0,1-1 0,0-1 0,2 0 0,19 21 0,-21-28 0,0 0 0,0-1 0,1-1 0,0 0 0,0-1 0,1-1 0,0 0 0,1 0 0,25 6 0,-39-12-31,1-1 0,-1 0 0,0 0 0,1 0 0,-1 0 0,0 0 0,1 0 0,-1 0 0,0 0 0,1 0 0,-1-1 0,0 1 0,0 0 0,1-1 0,-1 1 0,0-1 0,0 0 0,0 1 0,0-1 0,1 0 0,-1 0 0,0 0 0,0 0 0,-1 1-1,1-1 1,0-1 0,0 1 0,0 0 0,-1 0 0,1 0 0,0 0 0,-1 0 0,1-1 0,-1 1 0,0 0 0,1 0 0,-1-1 0,0 1 0,0 0 0,0-1 0,0 1 0,0 0 0,0-2 0,2-16-6795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24575,'4'0'0,"1"-5"0,5 0 0,-4 0 0,-3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0:5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24575,'7'2'0,"0"0"0,0 1 0,0 0 0,0 0 0,-1 1 0,0-1 0,9 8 0,-12-9 0,4 4 0,1 1 0,-1 0 0,-1 0 0,1 1 0,-1 0 0,6 10 0,16 20 0,-20-28 0,0 1 0,-1-1 0,-1 2 0,0-1 0,-1 1 0,8 22 0,-8-19 0,0-1 0,2 0 0,-1 0 0,12 16 0,-7-10 0,0 1 0,-2 0 0,-1 0 0,0 1 0,-2 0 0,0 1 0,3 37 0,2-6 0,-4-6 0,-3 0 0,-1 0 0,-6 75 0,0-19 0,3-78 0,-2 0 0,0 0 0,-2-1 0,-13 47 0,-3 5 0,8-30 0,-1 1 0,-23 49 0,-1-8 0,26-58 0,-1-1 0,-2-1 0,-1 0 0,-25 37 0,-38 58 0,57-88 0,1 6 0,16-33 0,-1 1 0,1-1 0,-1 0 0,-1 0 0,-12 14 0,12-14 0,0-1 0,0 0 0,1 1 0,1 0 0,-1 1 0,-5 17 0,6-16 0,0 0 0,-1 0 0,-1 0 0,-10 15 0,-13 19-1365,19-33-5461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330 332 24575,'-12'0'0,"1"-1"0,-1 0 0,0-1 0,1 0 0,0-1 0,-1-1 0,1 1 0,0-2 0,1 1 0,-1-2 0,-17-11 0,27 17 0,0-1 0,1 1 0,-1 0 0,0 0 0,1-1 0,-1 1 0,0 0 0,1 0 0,-1 0 0,0 0 0,1 0 0,-1 0 0,0 0 0,0 0 0,1 0 0,-1 0 0,0 0 0,1 0 0,-1 0 0,0 0 0,0 1 0,1-1 0,-1 0 0,1 1 0,-1-1 0,0 0 0,1 1 0,-1-1 0,1 1 0,-1-1 0,1 1 0,-1-1 0,1 1 0,-1-1 0,1 1 0,-1 0 0,1-1 0,0 1 0,-1 0 0,1-1 0,0 1 0,0 0 0,0-1 0,-1 1 0,1 0 0,0 1 0,-8 46 0,5-26 0,0-7 0,0 1 0,-1-1 0,-1 0 0,0-1 0,-1 1 0,-1-1 0,0 0 0,-11 15 0,8-14 0,0 1 0,0 0 0,2 1 0,0-1 0,1 2 0,1-1 0,0 1 0,1 0 0,1 0 0,1 0 0,0 1 0,1 21 0,1 5 0,5 161 0,-4-202 0,1 0 0,0 0 0,0 0 0,0 0 0,0 0 0,1 0 0,0 0 0,-1-1 0,1 1 0,1-1 0,-1 1 0,0-1 0,1 0 0,0 0 0,-1 0 0,1 0 0,1 0 0,-1 0 0,0-1 0,1 0 0,-1 0 0,1 0 0,-1 0 0,8 2 0,5 1 0,0 0 0,1-1 0,0-1 0,24 1 0,-40-3 0,72 10 0,-47-7 0,54 4 0,-59-8 0,0-2 0,0 0 0,0-1 0,0-2 0,-1 0 0,1-1 0,32-14 0,3-7 0,67-45 0,-123 72 0,74-44 0,-24 16 0,85-65 0,-122 83 0,0-2 0,-1 1 0,0-2 0,-1 0 0,0 0 0,-1-1 0,-1 0 0,0-1 0,-1 0 0,11-26 0,-9 12 0,-2 1 0,0-1 0,-2 0 0,-2-1 0,0 1 0,-2-1 0,-1 0 0,-4-39 0,1 58 0,-1 0 0,0 0 0,-1 0 0,0 1 0,0 0 0,-1 0 0,-1 0 0,1 0 0,-2 1 0,-13-16 0,2 4 0,-1 1 0,-1 1 0,-28-21 0,-80-34 0,115 67 0,1 0 0,-1 0 0,-1 1 0,1 1 0,-1 0 0,0 1 0,0 0 0,-28-2 0,11 3 0,-1 2 0,1 1 0,-35 5 0,61-3 0,-1-1 0,1 1 0,0 0 0,-1 0 0,1 0 0,0 1 0,0-1 0,1 1 0,-1 1 0,0-1 0,1 1 0,0 0 0,0-1 0,0 2 0,0-1 0,1 0 0,0 1 0,-1 0 0,2 0 0,-1 0 0,1 0 0,-1 0 0,1 0 0,-2 9 0,-2 7 0,1 0 0,0 0 0,2 0 0,0 1 0,1 25 0,1-38 0,1 0 0,1 0 0,0 0 0,0 0 0,0 0 0,1-1 0,0 1 0,1 0 0,0-1 0,1 0 0,-1 0 0,7 11 0,71 145 0,-56-107 0,1 10 0,-21-50 0,1-1 0,0-1 0,1 1 0,1-1 0,19 28 0,-3-10 0,-19-25 0,1 0 0,0 0 0,0-1 0,0 0 0,1 0 0,15 12 0,26 22 0,-40-32 0,0-1 0,1 0 0,0-1 0,19 12 0,2-6 0,0-1 0,1-2 0,0 0 0,43 6 0,-18-3 0,-42-11 0,-1 0 0,0 0 0,1-1 0,-1-1 0,1 0 0,-1-1 0,21-4 0,6-4 0,43-16 0,-83 25 3,1 0 0,-1-1 0,1 1 0,-1 0-1,1 0 1,-1-1 0,1 1 0,0 0 0,-1 0 0,1 0 0,-1 0-1,1 0 1,0 0 0,-1 0 0,1 0 0,-1 0 0,1 0-1,0 0 1,-1 0 0,1 0 0,-1 0 0,1 0 0,0 1-1,-1-1 1,1 0 0,-1 1 0,1-1 0,-1 0 0,1 1 0,-1-1-1,1 0 1,-1 1 0,1-1 0,-1 1 0,0-1 0,1 1-1,-1-1 1,0 1 0,1-1 0,-1 1 0,1 0 0,-6 27-1488,-2-15-5341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24575,'11'-1'0,"0"0"0,-1-1 0,1 0 0,11-4 0,37-6 0,-47 11 0,12-1 0,0 1 0,-1 1 0,1 1 0,26 5 0,-43-5 0,0 1 0,0 0 0,-1 0 0,1 1 0,0 0 0,-1 0 0,0 0 0,0 1 0,0 0 0,0 0 0,-1 1 0,1-1 0,-1 1 0,0 1 0,-1-1 0,1 0 0,-1 1 0,4 8 0,56 123 0,-55-118 0,-2 0 0,0 1 0,-1 0 0,-1 0 0,-1 1 0,0-1 0,-2 1 0,0 25 0,-4 81 0,3 73 0,-1-198 0,0-1 0,0 1 0,0-1 0,0 1 0,0-1 0,0 0 0,0 1 0,1-1 0,-1 1 0,1-1 0,-1 0 0,1 1 0,-1-1 0,1 0 0,-1 1 0,1-1 0,0 0 0,0 0 0,0 0 0,0 0 0,0 0 0,0 0 0,0 0 0,0 0 0,0 0 0,0 0 0,1 0 0,-1-1 0,2 2 0,-2-3 0,1 1 0,-1-1 0,1 1 0,-1-1 0,1 0 0,-1 1 0,0-1 0,1 0 0,-1 0 0,0 0 0,0 0 0,0 0 0,0-1 0,0 1 0,0 0 0,0 0 0,0-1 0,0 1 0,-1 0 0,1-1 0,0 1 0,-1-1 0,1 1 0,-1-1 0,1-2 0,8-32 0,-2 0 0,-1-1 0,-2 0 0,-2 1 0,-3-58 0,1 60 0,1 6 0,2 0 0,6-30 0,-4 29 0,4-54 0,-9 54 0,2 0 0,1 0 0,1 0 0,2 0 0,13-40 0,-19 69 0,0 0 0,0-1 0,0 1 0,0 0 0,1 0 0,-1-1 0,0 1 0,0 0 0,0 0 0,0 0 0,0-1 0,0 1 0,0 0 0,0 0 0,1 0 0,-1 0 0,0-1 0,0 1 0,0 0 0,0 0 0,1 0 0,-1 0 0,0 0 0,0 0 0,0-1 0,1 1 0,-1 0 0,0 0 0,0 0 0,0 0 0,1 0 0,-1 0 0,0 0 0,0 0 0,1 0 0,-1 0 0,0 0 0,0 0 0,0 0 0,1 0 0,-1 0 0,0 0 0,0 0 0,0 0 0,1 1 0,-1-1 0,0 0 0,0 0 0,0 0 0,1 0 0,-1 0 0,0 1 0,12 16 0,11 36 0,-19-42 0,9 17 0,32 49 0,-28-52 0,-2 2 0,13 30 0,72 142 0,-10-24 0,-56-105 0,3-2 0,52 74 0,-66-102 0,-18-29 0,1-1 0,0 0 0,12 15 0,5 7 0,-19-25 0,0-1 0,1 1 0,-1-1 0,1 0 0,11 10 0,-15-16 0,-1 0 0,1-1 0,-1 1 0,1 0 0,-1 0 0,1 0 0,-1-1 0,1 1 0,-1 0 0,1-1 0,-1 1 0,0 0 0,1-1 0,-1 1 0,1-1 0,-1 1 0,0 0 0,1-1 0,-1 1 0,0-1 0,0 1 0,1-1 0,-1 1 0,0-1 0,0 1 0,0-1 0,0 0 0,0 1 0,0-1 0,0 1 0,0-1 0,0 1 0,0-1 0,0 1 0,0-1 0,0 1 0,0-1 0,0 1 0,-1-2 0,3-26 0,-2-48 0,-4-131 0,1 186-1365,-3 5-5461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24575,'0'-2'0,"1"0"0,-1 0 0,1 0 0,0 1 0,-1-1 0,1 0 0,0 0 0,0 0 0,0 0 0,0 1 0,0-1 0,1 0 0,-1 1 0,1-1 0,-1 1 0,1 0 0,-1-1 0,1 1 0,0 0 0,-1 0 0,1 0 0,0 0 0,0 0 0,0 1 0,0-1 0,4 0 0,53-10 0,118 6 48,63-5-1019,3-20 725,-228 28 246,19-3 0,0-1 0,52-16 0,64-18 1127,-39 13-1085,-93 20-1407,-4 0-5461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24575,'19'54'0,"-18"-50"0,11 56 0,-3 0 0,1 90 0,-8-97 0,12 73 0,-5-53 0,15 98 0,0-48 0,-15-84 0,-2-1 0,4 53 0,4 108 0,11-54 0,7 56 0,-31-181 0,0 1 0,-5-36 0,-23-113 0,21 107-1365,0 5-5461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24575,'1'11'0,"0"0"0,1 0 0,1-1 0,-1 1 0,2-1 0,0 0 0,0 0 0,1 0 0,8 13 0,-6-10 0,0 1 0,-1 0 0,0 0 0,4 17 0,36 149 0,-43-174 0,-1 0 0,1 0 0,0-1 0,1 1 0,-1-1 0,6 6 0,12 22 0,-18-28 0,1 1 0,-1-1 0,1 0 0,0 0 0,0-1 0,1 1 0,-1-1 0,1 0 0,0 0 0,0 0 0,0-1 0,1 0 0,-1 0 0,1 0 0,0-1 0,0 0 0,0 0 0,0 0 0,0 0 0,0-1 0,0 0 0,1-1 0,-1 0 0,0 0 0,1 0 0,-1 0 0,9-3 0,-2 2 0,-1-2 0,1 1 0,-1-2 0,1 0 0,-1 0 0,0-1 0,-1 0 0,1-1 0,-1-1 0,-1 0 0,1 0 0,14-14 0,-10 4 0,0 0 0,-1-1 0,-1-1 0,-1 0 0,0 0 0,-2-1 0,11-29 0,-8 12 0,-2 0 0,-1 0 0,6-57 0,-5 35 0,-6 35 0,3-46 0,-8 62 0,0-1 0,-1 1 0,0-1 0,0 1 0,-1 0 0,0-1 0,0 1 0,-1 0 0,-5-10 0,-4-7 0,2 7 0,1 0 0,2 0 0,-11-35 0,16 47 0,-1-1 0,0 1 0,0 0 0,0 0 0,-1 0 0,0 1 0,0-1 0,0 1 0,0 0 0,-1 0 0,0 0 0,0 1 0,-1 0 0,1 0 0,-1 0 0,0 1 0,0 0 0,-8-4 0,3 2 0,0 1 0,0 0 0,-1 0 0,1 1 0,-1 0 0,0 1 0,0 1 0,0 0 0,-17 0 0,22 3 0,0-1 0,0 1 0,1 0 0,-1 0 0,1 0 0,0 1 0,-1 0 0,1 1 0,0-1 0,1 1 0,-1 0 0,1 1 0,0-1 0,0 1 0,0 0 0,0 0 0,1 1 0,-4 5 0,-9 15 0,2 0 0,-22 53 0,16-35 0,9-13 0,0 1 0,2 0 0,-11 62 0,9-40 0,6-16 0,-3 42 0,0 2 0,1-5 0,2-1 0,5 1 0,7 84 0,-4-140 0,1 0 0,1 0 0,0-1 0,2 1 0,0-1 0,1 0 0,1-1 0,1 0 0,21 34 0,-9-19 0,-10-16 0,1 1 0,0-2 0,1 0 0,1 0 0,16 14 0,-6-6 0,-21-20 0,1-1 0,0 0 0,0 0 0,0 0 0,1-1 0,-1 1 0,10 4 0,16 7 0,0-2 0,1-1 0,0-2 0,1 0 0,0-3 0,0 0 0,1-2 0,0-2 0,0-1 0,0-1 0,0-2 0,43-7 0,-56 3 0,-1-2 0,1-1 0,-2 0 0,1-1 0,-1-2 0,33-23 0,-41 27 0,6-6 0,-1-1 0,-1-1 0,0-1 0,-1 0 0,0 0 0,-2-1 0,14-25 0,-17 27 0,-1-1 0,-1 0 0,0 0 0,-1-1 0,-1 1 0,-1-1 0,3-22 0,-4 5 0,-1 1 0,-6-59 0,1 71-1365,-2 5-5461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24575,'4'0'0,"8"-1"0,0 1 0,0 1 0,0 0 0,0 0 0,19 6 0,-27-5 0,-1-1 0,0 1 0,0-1 0,1 1 0,-1 0 0,-1 0 0,1 0 0,0 1 0,0-1 0,-1 1 0,1 0 0,-1-1 0,0 1 0,0 0 0,0 0 0,0 0 0,-1 1 0,1-1 0,-1 0 0,0 1 0,0-1 0,0 1 0,1 5 0,21 78 0,-15-63 0,-2 1 0,0 0 0,3 38 0,3 21 0,-7-60 0,3 45 0,4 40 0,-6-75 0,1 50 0,-9-35 0,0-35 0,1-1 0,1 0 0,0 1 0,0-1 0,2 0 0,-1 0 0,5 15 0,-6-27 0,0 0 0,1 0 0,-1 0 0,0 0 0,0 0 0,0 0 0,1-1 0,-1 1 0,0 0 0,1 0 0,-1 0 0,1-1 0,-1 1 0,1 0 0,-1 0 0,1-1 0,-1 1 0,1-1 0,0 1 0,-1 0 0,1-1 0,0 1 0,0-1 0,-1 1 0,1-1 0,0 0 0,0 1 0,0-1 0,0 0 0,-1 0 0,1 1 0,0-1 0,0 0 0,0 0 0,0 0 0,0 0 0,0 0 0,-1 0 0,1 0 0,0-1 0,0 1 0,0 0 0,0 0 0,0-1 0,-1 1 0,1 0 0,0-1 0,0 1 0,0-1 0,-1 1 0,1-1 0,0 1 0,-1-1 0,1 0 0,0 1 0,-1-1 0,1 0 0,-1 0 0,1 1 0,-1-1 0,1-1 0,3-4 0,1-1 0,-1 0 0,0 1 0,-1-2 0,5-11 0,77-197 0,-66 174 0,0-8 0,23-94 0,3-10 0,-40 137 0,0 0 0,-1 0 0,-1 0 0,-1-1 0,0 1 0,-2-21 0,0 68 0,2 0 0,0-1 0,2 1 0,13 47 0,44 97 0,37 61 0,-82-194 0,6 19 0,41 76 0,-26-62 0,-18-36 0,32 49 0,-8-20 0,-24-35 0,47 57 0,-38-52 0,-23-29 0,1 0 0,0-1 0,0 1 0,1-1 0,0-1 0,8 7 0,-11-10-98,1 0-83,-1 1 0,1-1 0,-1 1 0,0 0 0,0 0 0,7 10 0,-3 0-6645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24575,'4'0'0,"2"-4"0,-1-6 0,4-1 0,4 1 0,0 7 0,-2 4-8191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24575,'2'14'0,"0"-1"0,1 1 0,1-1 0,0 0 0,1 0 0,13 23 0,-3-4 0,11 40 0,-3 2 0,16 85 0,21 221 0,-50-297 0,-2-31 0,0 69 0,-8-97 0,1 1 0,5 29 0,-5-46 0,1 1 0,0-1 0,1 0 0,0 0 0,0 0 0,0 0 0,1-1 0,0 0 0,1 1 0,6 7 0,-10-14 0,-1 0 0,1 0 0,0 0 0,0 0 0,0 0 0,-1 0 0,1 0 0,0-1 0,0 1 0,0 0 0,0 0 0,0-1 0,1 1 0,-1-1 0,0 1 0,0-1 0,0 1 0,0-1 0,1 0 0,-1 0 0,0 1 0,0-1 0,1 0 0,1 0 0,-2-1 0,0 0 0,0 1 0,0-1 0,0 0 0,0 0 0,0 0 0,0 0 0,0 0 0,0 0 0,0 0 0,0 0 0,-1 0 0,1 0 0,0-1 0,-1 1 0,1 0 0,-1 0 0,1-2 0,2-7 0,-1-1 0,0 1 0,-1 0 0,1-16 0,-2 12 0,-3-205 0,-10 151 0,9 50 0,1 0 0,-3-29 0,6 22-120,0 0-191,-2 0 0,0 0-1,-8-35 1,5 42-6515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24575,'-2'8'0,"0"-1"0,0 1 0,-1 0 0,0 0 0,-1-1 0,0 0 0,0 0 0,0 0 0,-11 12 0,-6 13 0,-14 31 0,5-13 0,3 1 0,-33 87 0,1 13-218,39-105 76,1 1-1,3 1 1,1 1 0,-15 98-1,-13 146-565,20-159 208,13-33 408,4-1 0,8 122 1,1-66 125,0-52-34,5 0 0,34 164 0,-24-195-755,3-1 0,33 78 1,75 130-1510,-15-76 1632,214 288 0,-238-381 199,4-3 1,126 110 0,-157-158 370,17 13-216,4-3-1,143 90 1,201 89-818,-322-190 1029,40 19 1,2-6 0,166 55 0,-215-94 26,1-5 1,1-4-1,2-5 0,146 10 1,-60-18-52,6 2 389,239-14 1,-368-5 2928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4494 1 24575,'1'4'0,"-1"0"0,1 1 0,0-1 0,0 0 0,0 1 0,0-1 0,1 0 0,-1 0 0,1 0 0,0 0 0,1 0 0,3 5 0,42 42 0,-1 1 0,-37-38 0,1-1 0,0 0 0,14 13 0,-12-15 0,-2 1 0,1 1 0,12 19 0,112 162 0,-42-64 0,-72-96 0,-2 0 0,-2 1 0,-1 1 0,-2 1 0,-1 0 0,10 43 0,-12-25 0,-2 1 0,-3 0 0,1 97 0,-9-127-91,-2-1 0,0 0 1,-2 0-1,-1-1 0,-1 1 0,0-1 0,-2-1 0,-16 31 0,-13 16-1397,-61 85 0,43-75 789,-2-2-1,-5-2 1,-2-3-1,-4-3 1,-104 82-1,65-70 472,-254 187 12,245-191 258,-151 77 1,62-49-322,-311 144-1104,-264 65 635,438-199 744,-15 7 5,184-59 443,-279 63 0,406-115-331,23-6 119,-464 102 3697,322-63-2214,141-41-6020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24575,'29'-9'0,"-26"7"0,0 1 0,-1 0 0,1 0 0,0 0 0,-1 0 0,1 0 0,0 0 0,0 1 0,0 0 0,0-1 0,-1 1 0,5 0 0,0 2 0,0-1 0,-1 1 0,1 1 0,-1-1 0,1 1 0,-1 0 0,0 0 0,0 1 0,-1-1 0,1 2 0,-1-1 0,0 0 0,0 1 0,0 0 0,0 0 0,-1 1 0,5 6 0,-1 1 0,-1 0 0,0 1 0,0-1 0,-2 1 0,0 1 0,7 27 0,-5-14 0,22 54 0,-19-57 0,0 1 0,8 41 0,-10-24 0,-2-7 0,1 1 0,2-1 0,17 43 0,-20-61 0,-1-1 0,-1 1 0,0 0 0,1 35 0,7 28 0,-11-77 0,0 1 0,0-1 0,-1 1 0,1-1 0,-1 1 0,0-1 0,0 1 0,-1 0 0,1-1 0,-1 1 0,0-1 0,0 0 0,-1 1 0,-2 5 0,2-7 0,0 0 0,0 0 0,0 0 0,-1-1 0,1 1 0,-1-1 0,0 1 0,0-1 0,1 0 0,-1 0 0,-1 0 0,1-1 0,0 1 0,0-1 0,-1 1 0,1-1 0,-1 0 0,1-1 0,-5 2 0,-8 1 0,-1-1 0,1 0 0,0-1 0,-1-1 0,1-1 0,-1 0 0,1-1 0,-23-5 0,36 5 0,0 0 0,1 1 0,-1-1 0,1 0 0,0 0 0,-1 0 0,1-1 0,0 1 0,0-1 0,1 1 0,-1-1 0,0 1 0,1-1 0,-1 0 0,1 0 0,0 0 0,0 0 0,0 0 0,1 0 0,-1 0 0,1 0 0,-1 0 0,1 0 0,0 0 0,0 0 0,0 0 0,1-4 0,1-11 0,1-1 0,0 1 0,7-22 0,-7 30 0,8-21 0,2 1 0,0 0 0,2 1 0,2 1 0,0 0 0,36-42 0,2-6 0,-44 61 0,2 1 0,27-26 0,4-4 0,162-170 0,-178 173 0,-26 35 0,1 1 0,0 0 0,0 0 0,1 0 0,-1 0 0,1 0 0,0 1 0,0 0 0,10-8 0,-14 12 0,0 0 0,0 1 0,0-1 0,0 0 0,0 0 0,0 0 0,0 0 0,0 0 0,-1 0 0,1 0 0,0 0 0,0 0 0,0 0 0,0 0 0,0 1 0,0-1 0,0 0 0,0 0 0,0 0 0,0 0 0,0 0 0,0 0 0,0 0 0,0 0 0,0 0 0,1 0 0,-1 1 0,0-1 0,0 0 0,0 0 0,0 0 0,0 0 0,0 0 0,0 0 0,0 0 0,0 0 0,0 0 0,0 0 0,0 0 0,0 0 0,0 0 0,0 0 0,1 1 0,-1-1 0,0 0 0,0 0 0,0 0 0,0 0 0,0 0 0,0 0 0,0 0 0,0 0 0,0 0 0,0 0 0,1 0 0,-1 0 0,0 0 0,0 0 0,0 0 0,0 0 0,0 0 0,0 0 0,0 0 0,0-1 0,0 1 0,-5 13 0,-10 12 0,-23 20 0,-113 123 0,142-161 0,-4 4 0,0 1 0,0 0 0,1 1 0,1 1 0,0-1 0,1 2 0,0-1 0,2 1 0,-1 1 0,-6 17 0,11-22 0,0-1 0,-1 0 0,0 0 0,-10 13 0,9-13 0,-1-1 0,2 2 0,-9 19 0,5-2 0,1-1 0,2 1 0,0 0 0,2 0 0,1 0 0,1 34 0,2-54 0,0-1 0,0 1 0,1-1 0,-1 1 0,1-1 0,4 14 0,-4-19 0,0 1 0,1-1 0,-1 1 0,0-1 0,1 0 0,0 0 0,-1 0 0,1 0 0,0 0 0,0-1 0,0 1 0,0 0 0,1-1 0,-1 1 0,0-1 0,1 0 0,-1 0 0,1 0 0,-1 0 0,3 0 0,23 7 0,0-2 0,0-1 0,56 3 0,91-10 0,-62-1 0,-85 4 0,-8 0 0,1-1 0,0 0 0,-1-2 0,1 0 0,-1-1 0,1-1 0,-1-1 0,31-12 0,-28 6 0,-8 5 0,-1 0 0,0-2 0,20-14 0,-29 18 0,0 0 0,-1 0 0,0-1 0,1 1 0,-2-1 0,1 0 0,-1 0 0,1-1 0,-1 1 0,-1-1 0,1 1 0,2-12 0,7-20-1365,-5 22-5461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29:5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1360 57 24575,'1'1'0,"1"-1"0,-1 0 0,0 0 0,1 0 0,-1 0 0,1 0 0,-1-1 0,0 1 0,1 0 0,-1-1 0,0 1 0,1-1 0,-1 1 0,0-1 0,0 1 0,0-1 0,2-1 0,-3 2 0,0-1 0,0 1 0,1-1 0,-1 0 0,0 1 0,0-1 0,0 1 0,0-1 0,0 1 0,0-1 0,0 1 0,0-1 0,-1 1 0,1-1 0,0 1 0,0-1 0,0 1 0,-1-1 0,1 1 0,0-1 0,0 1 0,-1 0 0,1-1 0,0 1 0,-1-1 0,1 1 0,0 0 0,-1-1 0,0 1 0,-2-3 0,-1 0 0,1 0 0,-1 0 0,0 1 0,0 0 0,0 0 0,0 0 0,-1 0 0,-5-1 0,-33-3 0,0 2 0,0 3 0,-64 4 0,8 0 0,33 2-168,-1 2 0,1 4-1,-117 34 1,72-17 64,17-4 104,-112 23 0,182-41 151,1 0 0,-32 14 1,-26 7 171,60-19-323,21-7 0,0-1 0,0 0 0,0 0 0,-1 0 0,1 0 0,0 0 0,0 1 0,0-1 0,0 0 0,-1 0 0,1 0 0,0 1 0,0-1 0,0 0 0,0 0 0,0 0 0,0 1 0,0-1 0,0 0 0,0 0 0,0 1 0,0-1 0,0 0 0,0 0 0,0 0 0,0 1 0,0-1 0,0 0 0,0 0 0,0 1 0,0-1 0,0 0 0,0 0 0,0 0 0,0 1 0,1-1 0,-1 0 0,0 0 0,0 0 0,0 0 0,1 1 0,1 0 0,0 0 0,0 0 0,0-1 0,0 1 0,0 0 0,0-1 0,0 0 0,0 1 0,0-1 0,0 0 0,1 0 0,-1 0 0,0 0 0,0-1 0,0 1 0,3-1 0,4-1 0,1-1 0,-1 0 0,0 0 0,0-1 0,0 0 0,0-1 0,-1 0 0,11-8 0,2-4 0,32-35 0,-48 47 0,-1 1 9,1 1 1,0 0-1,0 0 0,0 0 0,0 0 0,0 1 1,0-1-1,1 1 0,-1 1 0,1-1 0,0 1 1,-1 0-1,11 0 0,-8 0-258,0-1 0,0 1 0,0-1 0,0 0 0,12-6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24575,'1'1'0,"0"-1"0,0 1 0,0-1 0,1 1 0,-1 0 0,0-1 0,0 1 0,0 0 0,-1 0 0,1 0 0,0 0 0,0 0 0,0 0 0,-1 0 0,1 0 0,0 0 0,-1 0 0,1 0 0,0 2 0,12 31 0,-10-25 0,28 94 0,-27-81 0,2-1 0,0 0 0,2 0 0,0 0 0,20 34 0,43 49 0,109 125 0,-159-204 0,0-2 0,1 0 0,1-1 0,2-2 0,0 0 0,1-2 0,0-1 0,39 19 0,111 33 0,-159-63 0,0 0 0,1-1 0,0-1 0,0-1 0,0 0 0,25-1 0,8-2 0,51-6 0,-90 4 0,0 0 0,0-1 0,0 0 0,-1-1 0,1 0 0,-1-1 0,0-1 0,-1 1 0,1-2 0,-1 1 0,0-1 0,-1-1 0,17-16 0,-6 2 0,-1-1 0,0 0 0,-2-2 0,22-39 0,-30 41 0,0 0 0,-1 0 0,-2-1 0,0 0 0,-2 0 0,0-1 0,0-32 0,5-23 0,0-18 0,-7-185 0,-5 132 0,3 112 0,1 4 0,-1-1 0,-2 1 0,-12-61 0,10 65 0,4 26 0,0 1 0,0-1 0,-1 0 0,1 0 0,-1 1 0,0-1 0,-1 0 0,1 1 0,-1-1 0,0 1 0,-4-8 0,5 12 0,0-1 0,1 1 0,-1 0 0,1 0 0,-1 0 0,0 0 0,1 0 0,-1 0 0,1 0 0,-1 0 0,0 0 0,1 0 0,-1 0 0,1 1 0,-1-1 0,1 0 0,-1 0 0,1 0 0,-1 1 0,0-1 0,1 0 0,0 1 0,-1-1 0,1 0 0,-1 1 0,1-1 0,-1 1 0,1-1 0,0 1 0,-1-1 0,1 1 0,0-1 0,-1 1 0,1-1 0,0 1 0,0-1 0,-1 2 0,-10 21 0,-2 23 0,-8 53 0,4-10 0,-8 87 0,16-110-1365,8-46-5461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2 302 24575,'0'2'0,"-1"1"0,1 0 0,0 0 0,0 0 0,0-1 0,0 1 0,1 0 0,-1 0 0,1 0 0,-1-1 0,1 1 0,0 0 0,2 3 0,-1-5 0,0 0 0,0 1 0,0-1 0,1 0 0,-1 0 0,0 0 0,1 0 0,-1-1 0,1 1 0,-1-1 0,1 0 0,-1 1 0,1-1 0,0 0 0,3-1 0,250 1 8,-111-1-121,-70-3-439,-1-4 0,96-21-1,18-2-1301,135-29 1854,-12 1 0,-268 53 0,245-39 0,74-17-506,-141 28 82,-150 26 595,0 2-1,89 5 1,-97 2 887,-42-1-6273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0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24575,'2'3'0,"0"0"0,0 0 0,0 0 0,1-1 0,-1 1 0,1-1 0,-1 1 0,1-1 0,0 0 0,0 0 0,0 0 0,0-1 0,5 3 0,8 6 0,-9-4 0,0 1 0,0 0 0,-1 1 0,0-1 0,0 1 0,-1 0 0,9 17 0,24 72 0,0-3 0,-3-15 0,-4 1 0,-2 2 0,21 109 0,-25-96 0,-6-1 0,4 16 0,-14-73 0,-1 0 0,2 43 0,-6-45 0,1 0 0,17 60 0,-4-17 0,-16-63 0,1 0 0,0 0 0,1-1 0,1 1 0,0-1 0,1 0 0,0 0 0,10 15 0,-15-28 0,0 0 0,0 0 0,0 0 0,-1 0 0,1 0 0,0 0 0,0 0 0,0 0 0,0 0 0,1-1 0,-1 1 0,0 0 0,0-1 0,0 1 0,0-1 0,1 1 0,-1-1 0,0 0 0,1 1 0,-1-1 0,0 0 0,1 0 0,-1 0 0,2 0 0,0-1 0,-1 0 0,0 1 0,0-1 0,0 0 0,0-1 0,0 1 0,0 0 0,0-1 0,0 1 0,0-1 0,0 1 0,2-4 0,4-6 0,0 0 0,-1-1 0,10-20 0,-16 31 0,98-245-342,-28 65 127,14-50-672,-19 49 263,3 12 174,37-85 450,-97 232-16,1 1-1,20-34 0,8-15 822,-22 36-217,2 1 0,26-39-1,-44 72-587,1 0 0,0-1 0,0 1 0,0-1 0,0 1 0,0 0 0,1 0 0,-1 0 0,0 0 0,0-1 0,1 2 0,-1-1 0,1 0 0,-1 0 0,1 0 0,1 0 0,-2 1 0,-1 0 0,1 0 0,0 0 0,-1 0 0,1 1 0,-1-1 0,1 0 0,-1 0 0,1 1 0,-1-1 0,1 0 0,-1 1 0,1-1 0,-1 0 0,1 1 0,-1-1 0,1 1 0,-1-1 0,0 1 0,1-1 0,-1 1 0,0-1 0,1 1 0,-1-1 0,0 1 0,0-1 0,0 1 0,1 1 0,0 3 0,0-1 0,0 1 0,-1 0 0,0 0 0,1 0 0,-2 0 0,1 0 0,0 0 0,-2 7 0,-5 20 0,3 0 0,0 0 0,3 57 0,-2 9 0,-9-22 0,7-55 0,2 0 0,-2 23 0,3-22-9,-1 0 1,-1-1-1,-13 41 0,4-16-1321,8-23-5496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0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24575,'922'0'0,"-883"-2"0,53-9 0,-52 5 0,48-1 0,-35 7-1365,-31 0-5461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24575,'21'0'0,"1"2"0,-1-1 0,0 2 0,0 1 0,0 1 0,0 1 0,-1 0 0,0 2 0,34 17 0,-31-15-96,-1-1 0,1-1-1,0-1 1,38 7 0,-37-9-788,3 1-5942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1206 24575,'47'-2'-291,"0"-3"-1,58-12 0,63-8-377,152-12-1759,-23 1-563,82-2-1857,184-48 2253,86-10 1808,1960-140-403,-541 90 1190,-1050 82 0,-209 16 0,-300 14 0,313-23 0,-153 9 0,262-24 0,-563 46 232,-10 0 1261,-172 4-242,-100 11 3237,-74 10-3149,1-1 0,-1-1 1,24-7-1,-33 9-1239,1 0 0,-1-1 0,0 0 0,0 1 0,0-1 0,0 0 0,-1-1 0,1 1 0,0 0 0,-1-1 0,0 1 0,1-1 0,-1 0 0,0 0 0,-1 0 0,1 0 0,0 0 0,1-5 0,-1-1-6629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24575,'2'1'0,"1"0"0,0 0 0,0-1 0,0 2 0,-1-1 0,1 0 0,-1 1 0,1-1 0,-1 1 0,1-1 0,-1 1 0,0 0 0,0 0 0,0 0 0,0 1 0,3 4 0,25 40 0,10 23 0,85 114 0,14 21 0,-80-111 0,23 44 0,-63-105 0,1-1 0,45 56 0,-46-66 0,-2 0 0,0 1 0,-2 0 0,0 2 0,-2-1 0,20 53 0,-27-60 0,1 1 0,18 31 0,6 12 0,-19-26 0,15 36 0,-26-68 0,1 0 0,-1-1 0,1 1 0,0 0 0,0-1 0,0 1 0,0-1 0,0 0 0,0 0 0,1 0 0,-1 0 0,1 0 0,-1 0 0,1 0 0,0-1 0,0 0 0,-1 1 0,7 1 0,-7-3 0,0 0 0,0 0 0,0 0 0,0 0 0,1 0 0,-1 0 0,0 0 0,0-1 0,0 1 0,0-1 0,0 1 0,0-1 0,-1 0 0,1 0 0,0 0 0,0 0 0,0 0 0,-1 0 0,1 0 0,0-1 0,-1 1 0,1-1 0,-1 1 0,0-1 0,0 1 0,1-1 0,-1 0 0,0 0 0,1-2 0,2-6 0,1-1 0,-2 0 0,1 0 0,1-14 0,1 0 0,8-23 0,-2 0 0,6-59 0,33-186-1161,-43 224 1104,3 1-1,3 0 1,32-90 0,5-5 57,9-9 1342,-46 111-2659,-7 46-5509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1 24575,'3'0'0,"0"1"0,0 0 0,-1 0 0,1 0 0,0 0 0,-1 0 0,1 1 0,-1-1 0,1 1 0,-1 0 0,0-1 0,0 1 0,0 0 0,0 0 0,0 1 0,0-1 0,1 3 0,1 0 0,0 1 0,0 0 0,-1-1 0,0 1 0,0 1 0,2 7 0,0 16 0,-1 1 0,-2 0 0,-1 0 0,-2 0 0,-5 39 0,4-59 0,0-1 0,-1 0 0,0 0 0,0 0 0,-1 0 0,-1-1 0,-10 18 0,-47 62 0,50-74 0,-14 21-13,-18 24-56,-87 91 1,-99 73-684,15-11 752,182-176 226,1 1-1,2 1 1,-25 44-1,53-80-225,-1 1 0,1 0 0,1 0 0,-1-1 0,0 1 0,1 1 0,0-1 0,0 0 0,0 0 0,0 0 0,1 1 0,-1-1 0,1 0 0,0 1 0,1-1 0,-1 0 0,2 8 0,0-10 0,-1 1 0,0 0 0,1 0 0,0-1 0,-1 1 0,1-1 0,0 1 0,1-1 0,-1 0 0,0 0 0,0 0 0,1 0 0,-1 0 0,1-1 0,0 1 0,-1-1 0,1 1 0,0-1 0,0 0 0,0 0 0,0-1 0,0 1 0,0 0 0,0-1 0,3 0 0,61 10 0,-21-4 0,70 3 0,584-10 0,-662-2 0,-1-1 0,0-2 0,-1-1 0,41-14 0,-25 7 0,54-8 0,-65 15 0,-1-2 0,0-1 0,-1-3 0,62-27 0,-24 16 0,-64 22 0,0-1 0,-1-1 0,0 0 0,1-1 0,-1 0 0,21-13 0,-32 17 0,-1 1 0,1 0 0,-1 0 0,1-1 0,-1 1 0,1 0 0,-1-1 0,0 1 0,1 0 0,-1-1 0,0 1 0,1-1 0,-1 1 0,0 0 0,1-1 0,-1 1 0,0-1 0,0 1 0,0-1 0,1 1 0,-1-1 0,0 1 0,0-1 0,0 1 0,0-1 0,0 1 0,0-1 0,0 0 0,0 1 0,0-1 0,0 1 0,0-1 0,0 1 0,-1-1 0,1 1 0,0-1 0,-20-13 0,-37-2 0,52 15 0,-36-5-6,0 2 1,-1 2-1,-69 4 0,23 0-1336,66-2-5484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24575,'20'53'0,"-14"-12"0,-5-29 0,1-1 0,0 1 0,1-1 0,0 1 0,1-1 0,0 0 0,7 13 0,2 3 0,-1 1 0,14 45 0,-19-49 0,1 0 0,1-1 0,1 0 0,23 37 0,-26-47 0,0 0 0,-1 0 0,0 0 0,-1 1 0,4 15 0,-7-18 0,2 0 0,-1 0 0,2 0 0,-1-1 0,2 1 0,-1-1 0,1 0 0,1 0 0,7 8 0,-7-10 0,1 0 0,-1-1 0,1 0 0,1-1 0,17 12 0,-22-16 0,1-1 0,-1 1 0,1-1 0,0 1 0,-1-1 0,1 0 0,0-1 0,0 0 0,-1 1 0,1-1 0,0-1 0,0 1 0,0-1 0,-1 0 0,8-2 0,-2 1 0,1-2 0,-1 1 0,0-1 0,0-1 0,-1 0 0,1 0 0,-1-1 0,0 0 0,-1-1 0,1 0 0,-1 0 0,-1-1 0,1 0 0,-1 0 0,-1 0 0,11-18 0,18-26 0,41-78 0,-53 78 0,-15 31 0,1 1 0,1 0 0,1 0 0,17-22 0,29-53 0,-46 80 0,-1-1 0,-1-1 0,0 0 0,9-29 0,-9 23 0,17-13 115,-23 32-327,1 0 1,-1-1 0,0 1-1,0-1 1,0 1-1,3-8 1,0-5-6615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24575,'23'0'0,"0"0"0,37 8 0,-50-6 0,-1 0 0,1 1 0,-1 0 0,0 1 0,0 0 0,0 1 0,-1 0 0,15 10 0,8 7 0,-23-17 0,1 1 0,-1 0 0,0 1 0,13 13 0,-13-7 0,0 0 0,-1 0 0,-1 1 0,0 0 0,-1 0 0,0 0 0,-1 1 0,-1-1 0,0 1 0,1 22 0,-2-23 0,-1-3 0,1 0 0,-2 0 0,1 0 0,-2 0 0,1 0 0,-2 0 0,1 0 0,-1 0 0,-1 0 0,0-1 0,-1 1 0,-5 11 0,-1-4 0,-1 0 0,-1 0 0,-1-1 0,0-1 0,-22 21 0,-8-4 0,37-30 0,1 0 0,-1 1 0,1 0 0,0 0 0,0 1 0,0-1 0,0 1 0,1 0 0,0 0 0,-7 10 0,11-14 0,1-1 0,-1 1 0,0-1 0,0 1 0,0-1 0,0 1 0,0-1 0,1 0 0,-1 1 0,0-1 0,0 1 0,0-1 0,1 0 0,-1 1 0,0-1 0,1 0 0,-1 1 0,0-1 0,1 0 0,-1 0 0,0 1 0,1-1 0,-1 0 0,1 0 0,-1 0 0,1 0 0,-1 1 0,0-1 0,1 0 0,-1 0 0,1 0 0,-1 0 0,1 0 0,-1 0 0,1 0 0,-1 0 0,0 0 0,1 0 0,-1 0 0,1-1 0,26 1 0,-24 0 0,505-4-816,-352 4 668,-82 4 148,-1 3 0,97 23 0,40 4 0,-79-9 0,-94-17 0,0 0 0,69 3 0,-50-7 0,91 17 0,-30-2 0,-84-15-2,-8-2-5,0 2 0,0 0 0,40 14 0,48 17-1320,-98-29-4543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24575,'4'0'0,"2"-4"0,3-2 0,1-3 0,-1 3 0,-3 7 0,-1 8 0,-3 7 0,-1 0-8191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24575,'19'54'0,"-11"-21"0,2-1 0,20 50 0,7 19 0,-14-34 0,50 100 0,1-1 0,74 183-1330,-133-315 1299,39 73 196,-34-72-1,-1 2 0,-3 0 1,13 42-1,-17-37 105,6 47 1,-18-84-270,1 0 0,0 0 0,0 0 0,0 0 0,1-1 0,0 1 0,0 0 0,3 5 0,-4-14 0,1 1 0,-1-1 0,0 1 0,0-1 0,0 0 0,-1 0 0,1 0 0,-1 1 0,0-7 0,-2-6 0,-1 0 0,-1 1 0,0 0 0,-1-1 0,-1 2 0,0-1 0,-14-23 0,-13-29 0,18 28 0,7 16 0,-2 0 0,0 1 0,-14-22 0,-42-66 0,-36-54 0,84 137 0,-20-39 0,8 12 0,13 31 0,0 1 0,-1 0 0,-2 1 0,0 2 0,-1 0 0,0 1 0,-2 0 0,-46-25 0,66 41 0,-1-1 0,0 1 0,0 0 0,0 1 0,0-1 0,0 1 0,0-1 0,0 1 0,0 1 0,-1-1 0,1 0 0,0 1 0,-1 0 0,1 0 0,0 0 0,0 1 0,-7 1 0,8-1 0,0 0 0,1 1 0,-1-1 0,0 1 0,1 0 0,0-1 0,-1 1 0,1 0 0,0 0 0,0 1 0,0-1 0,0 0 0,0 1 0,0-1 0,1 1 0,0 0 0,-1-1 0,1 1 0,0 0 0,0 0 0,0 0 0,1 0 0,-1 0 0,1 0 0,-1 4 0,-3 49 0,3 0 0,8 87 0,-4-124 0,0 0 0,2-1 0,0 1 0,1-1 0,1 0 0,13 25 0,1-4 0,44 60 0,-62-95 0,1 0 0,1-1 0,-1 1 0,0-1 0,1 0 0,0 0 0,0-1 0,0 1 0,0-1 0,0 0 0,0 0 0,0-1 0,1 1 0,-1-1 0,1-1 0,-1 1 0,1-1 0,-1 0 0,9 0 0,4-1 0,-1-1 0,0 0 0,0-1 0,0-1 0,17-6 0,26-15 0,-2-3 0,-1-2 0,-1-3 0,-2-2 0,68-58 0,-101 77-455,-2-1 0,33-37 0,-43 42-6371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24575,'74'0'0,"0"-2"0,0-3 0,96-20 0,-99 9-227,116-30-316,85-20-909,-27 9 1498,85-16-1890,-58 17 475,9-15 1525,-14 19 1015,-241 48-560,-19 4-340,-1-1 0,0 1 0,0-2 0,-1 1 0,1 0-1,0-1 1,0 0 0,-1-1 0,1 1 0,8-6-1,-13 7-251,-1 1-1,0-1 1,1 1-1,-1-1 1,0 1-1,1-1 1,-1 1-1,0-1 1,1 0-1,-1 1 1,0-1 0,0 0-1,0 1 1,0-1-1,0 0 1,1 1-1,-1-1 1,0 0-1,-1 1 1,1-1-1,0 0 1,0 1-1,0-1 1,0 1-1,0-1 1,-1 0-1,1 1 1,0-1-1,0 1 1,-1-1-1,1 0 1,-1 0-1,-15-17-1522,4 9-5322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24575,'1'1'0,"-1"0"0,1 1 0,-1-1 0,1 0 0,0 0 0,-1 1 0,1-1 0,0 0 0,0 0 0,0 0 0,0 0 0,0 0 0,0 0 0,0 0 0,0 0 0,0-1 0,0 1 0,2 1 0,28 14 0,-23-12 0,2 1 0,-1 1 0,1 1 0,-1 0 0,-1 0 0,1 1 0,-1 0 0,9 12 0,45 69 0,-59-85 0,6 13 0,-2 1 0,0 0 0,-1 1 0,-1-1 0,0 1 0,2 28 0,-6-42 0,0 0 0,-1 0 0,1 0 0,-1 0 0,0 0 0,-1 0 0,1 1 0,-1-1 0,0 0 0,-3 9 0,3-13 0,1 0 0,-1 0 0,1 0 0,-1 0 0,0 0 0,1-1 0,-1 1 0,0 0 0,1-1 0,-1 1 0,0 0 0,0-1 0,0 1 0,0-1 0,1 1 0,-1-1 0,0 1 0,0-1 0,0 0 0,0 0 0,0 1 0,-2-1 0,1 0 0,-1 0 0,0-1 0,1 1 0,-1-1 0,0 0 0,1 1 0,-1-1 0,1 0 0,0-1 0,-1 1 0,1 0 0,-4-3 0,-9-8 0,-1-1 0,2 0 0,-26-30 0,28 29 0,-1 0 0,-1 0 0,0 1 0,-21-14 0,-31-20 0,44 29 0,-2 2 0,-25-14 0,-9-2 0,44 22 0,-1 1 0,0 1 0,0 1 0,0 0 0,-1 1 0,0 1 0,0 0 0,-1 1 0,1 0 0,-27-1 0,37 5 0,-1 0 0,0 0 0,1 0 0,-1 1 0,0 0 0,1 0 0,-1 1 0,1-1 0,-8 4 0,12-3 0,-1 0 0,1 0 0,0 0 0,-1 0 0,1 0 0,0 0 0,0 1 0,1-1 0,-1 1 0,0-1 0,1 1 0,0-1 0,-1 1 0,1 0 0,0 0 0,0 0 0,1 0 0,-1 0 0,1 0 0,-1 0 0,1 0 0,0 5 0,1 227 0,3-89 0,-5-83 0,2 75 0,0-135 0,-1-1 0,1 1 0,0 0 0,-1-1 0,1 1 0,1-1 0,-1 1 0,0-1 0,0 0 0,1 1 0,-1-1 0,1 0 0,0 0 0,0 0 0,0 0 0,0 0 0,0-1 0,0 1 0,0 0 0,1-1 0,-1 0 0,0 1 0,1-1 0,0 0 0,-1 0 0,1-1 0,-1 1 0,1 0 0,0-1 0,5 1 0,10 0 0,1 0 0,0-1 0,29-4 0,-13 2 0,25-1-682,72-11-1,-106 10-6143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24575,'1'-2'0,"-1"0"0,1 0 0,0 0 0,0-1 0,-1 1 0,2 0 0,-1 0 0,0 0 0,0 0 0,0 1 0,1-1 0,-1 0 0,1 0 0,0 1 0,-1-1 0,1 1 0,0-1 0,0 1 0,0 0 0,0 0 0,0 0 0,0 0 0,0 0 0,1 0 0,-1 1 0,4-1 0,-3-1 0,0 2 0,0-1 0,1 0 0,-1 1 0,0-1 0,0 1 0,0 0 0,0 0 0,0 0 0,1 0 0,-1 1 0,0-1 0,0 1 0,0 0 0,0 0 0,0 0 0,0 0 0,5 4 0,-4-1 0,-1 1 0,1 0 0,-1 0 0,0 0 0,0 0 0,-1 1 0,0-1 0,0 1 0,0-1 0,1 9 0,8 60 0,-7-10 0,-8 97 0,1-150 0,-1-1 0,0 0 0,0 0 0,-1 0 0,0-1 0,0 0 0,-1 1 0,-10 10 0,15-19 0,1 0 0,-1 0 0,0 0 0,1 0 0,-1 0 0,0 0 0,0 0 0,0 0 0,1-1 0,-1 1 0,0 0 0,0-1 0,0 1 0,0-1 0,0 1 0,-1-1 0,1 1 0,0-1 0,0 0 0,0 1 0,0-1 0,0 0 0,-1 0 0,-1 0 0,2 0 0,0-1 0,0 0 0,0 1 0,0-1 0,0 0 0,0 0 0,0 0 0,0 0 0,0 0 0,1 0 0,-1 0 0,0 0 0,1 0 0,-1 0 0,0 0 0,1 0 0,0 0 0,-1-3 0,-2-3 0,1-1 0,1 0 0,0 0 0,0 0 0,0-16 0,17-59 0,-5 33 0,-8 41 0,0 1 0,0-1 0,1 1 0,0 0 0,0 1 0,9-13 0,6-10 0,-17 24 0,1 1 0,0 0 0,0 0 0,0 0 0,1 1 0,0-1 0,0 1 0,0 0 0,0 0 0,1 1 0,0-1 0,-1 1 0,10-5 0,-10 7 0,0 0 0,0 0 0,0 0 0,0 0 0,0 1 0,1-1 0,-1 1 0,0 0 0,0 1 0,1-1 0,-1 1 0,0-1 0,0 1 0,0 1 0,0-1 0,0 0 0,0 1 0,0 0 0,4 3 0,11 5 0,-1 0 0,-1 1 0,0 1 0,21 18 0,-21-15 0,1-2 0,0 0 0,40 20 0,1 0 0,-56-31 0,0 1 0,1-1 0,-1 0 0,1-1 0,0 1 0,0-1 0,0 1 0,-1-1 0,1 0 0,0-1 0,0 1 0,0-1 0,1 0 0,-1 0 0,0 0 0,0 0 0,0-1 0,0 1 0,0-1 0,5-2 0,-5 1 0,0 0 0,0-1 0,0 1 0,-1-1 0,1 0 0,-1 0 0,0 0 0,0 0 0,0 0 0,0-1 0,0 0 0,-1 1 0,0-1 0,0 0 0,0 0 0,0 0 0,0 0 0,1-8 0,4-9 33,2 1 0,0 0-1,18-29 1,-15 28-532,0-1 1,11-30-1,-18 36-6327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24575,'0'35'0,"-1"-1"0,-1 1 0,-10 47 0,5-38 0,2 0 0,2 0 0,2 0 0,8 73 0,-3-96 0,1 0 0,1-1 0,0 0 0,2 0 0,0 0 0,2-1 0,0-1 0,1 1 0,1-2 0,0 0 0,21 22 0,-18-23 0,1-2 0,0 0 0,1 0 0,0-2 0,1 0 0,38 18 0,-45-26 0,0 0 0,0-1 0,0-1 0,1 0 0,-1 0 0,0-1 0,1 0 0,-1-1 0,1-1 0,-1 0 0,1 0 0,-1-1 0,0-1 0,0 1 0,0-2 0,12-5 0,-7 2 0,-1 0 0,0-2 0,0 0 0,-1 0 0,0-2 0,-1 0 0,0 0 0,-1-1 0,0-1 0,11-14 0,0-7 0,-1-2 0,19-43 0,-13 23 0,-11 24 0,-2-1 0,-1 0 0,-2-1 0,-1 0 0,-1-1 0,-3 0 0,5-37 0,-1 1 0,-7 45 0,4-50 0,-8 58 111,-1 33-1587,1 0-5350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24575,'195'2'-146,"210"-5"-299,-364-1 445,-2-3 0,72-20 0,-29 5 0,-25 9-6,71-15-18,-114 26 51,-1-1 1,0 0-1,0 0 0,0-2 0,13-5 1,-24 9-20,-1 1 1,1-1 0,-1 0 0,1 1 0,-1-1-1,1 0 1,-1 0 0,0 0 0,1 0 0,-1 0-1,0 0 1,0 0 0,0 0 0,0-1 0,0 1-1,0 0 1,0-1 0,0 1 0,0-1 0,-1 1-1,1-1 1,-1 1 0,1-1 0,-1 1 0,1-1-1,-1 0 1,0 1 0,0-1 0,0 0 0,0 1-1,0-1 1,0 0 0,0 1 0,-1-1 0,1 1-1,0-1 1,-1 0 0,1 1 0,-1-1 0,0 1-1,0-1 1,1 1 0,-1 0 0,0-1 0,0 1-1,0 0 1,-1-1 0,1 1 0,0 0 0,0 0-1,-3-1 1,-2-3-9,0 1 0,-1 0 0,1 0 0,-1 1 0,0-1 0,0 2 0,0-1 0,0 1 0,-1 0 0,1 1 0,-9-2 0,4 1 0,0-1 0,1 0 0,-18-7 0,11 4-37,0 0-1,-1 1 0,0 1 0,0 1 1,0 0-1,-1 2 0,1 0 0,-38 4 1,15-2-989,20-1-5800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24575,'-1'41'0,"3"-1"0,1 0 0,2 0 0,1 0 0,13 39 0,-18-77 0,3 15 0,2 0 0,0-1 0,9 17 0,-12-28 0,0 0 0,0 0 0,0 0 0,1-1 0,0 0 0,0 0 0,0 0 0,1 0 0,-1 0 0,1-1 0,0 0 0,0 0 0,7 4 0,29 12 0,-32-13 0,1-1 0,0 0 0,0-1 0,0-1 0,1 1 0,0-2 0,-1 1 0,15 0 0,-1 0 0,0-2 0,0 0 0,0-2 0,-1-1 0,1 0 0,0-2 0,0-1 0,-1-1 0,33-13 0,96-29 0,-145 45 0,0 0 0,-1-1 0,1 1 0,-1-1 0,0 0 0,0-1 0,-1 0 0,1 0 0,-1 0 0,0 0 0,0-1 0,-1 0 0,0 0 0,0 0 0,0 0 0,0-1 0,-1 1 0,-1-1 0,1 0 0,-1 0 0,0 0 0,0 0 0,-1 0 0,0-1 0,0 1 0,-1 0 0,0-9 0,2-23 0,8-46 0,-5 46 0,2-51 0,-8 24 0,1 204-1365,0-114-5461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1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24575,'-1'1'0,"0"-1"0,0 0 0,0 1 0,0-1 0,0 0 0,0 1 0,0-1 0,0 1 0,0-1 0,0 1 0,1 0 0,-1-1 0,0 1 0,0 0 0,1 0 0,-1 0 0,0-1 0,1 1 0,-1 0 0,1 0 0,-1 0 0,1 0 0,-1 0 0,1 0 0,0 0 0,-1 0 0,1 0 0,0 0 0,0 0 0,0 0 0,0 0 0,0 1 0,0-1 0,0 0 0,0 0 0,0 0 0,1 0 0,-1 0 0,1 1 0,-1 4 0,1-1 0,0 1 0,1-1 0,0 1 0,-1-1 0,4 6 0,6 8 0,-2 0 0,0 1 0,-2 0 0,0 0 0,6 33 0,-11-47 0,1 0 0,-1 1 0,1-1 0,0 0 0,1 0 0,3 6 0,14 25 0,27 78 0,-33-85 0,-1 1 0,-2 0 0,-1 1 0,-2 0 0,0 0 0,5 56 0,2 39 0,-6-53 0,-1-27 0,-8-45 0,-1 0 0,1 1 0,0-1 0,-1 0 0,1 0 0,0 1 0,0-1 0,0 0 0,1 0 0,-1 0 0,0 0 0,1-1 0,-1 1 0,1 0 0,0 0 0,3 1 0,-5-2 0,0-1 0,1 0 0,-1 0 0,0 0 0,0 0 0,1 0 0,-1 0 0,0 0 0,1 0 0,-1 0 0,0 0 0,1 0 0,-1 0 0,0 0 0,0 0 0,1 0 0,-1 0 0,0 0 0,1 0 0,-1 0 0,0 0 0,0 0 0,1 0 0,-1 0 0,0-1 0,1 1 0,-1 0 0,0 0 0,0 0 0,0-1 0,1 1 0,-1 0 0,0 0 0,0-1 0,0 1 0,1 0 0,-1 0 0,0-1 0,0 1 0,0 0 0,0 0 0,0-1 0,0-18 0,-11-15 0,-6 6 0,-2 1 0,0 1 0,-2 1 0,-1 0 0,-1 2 0,0 1 0,-2 0 0,-30-19 0,40 32 0,0 0 0,-1 1 0,1 1 0,-1 0 0,-1 1 0,1 1 0,-1 1 0,0 0 0,-26-2 0,1 3 0,0 1 0,-74 8 0,110-5 0,1 0 0,-1 0 0,1 1 0,-1-1 0,1 1 0,0 0 0,0 1 0,0-1 0,0 1 0,0 0 0,1 0 0,-1 1 0,1-1 0,0 1 0,0 0 0,0 0 0,1 1 0,-1-1 0,1 1 0,0-1 0,0 1 0,1 0 0,-1 0 0,1 0 0,0 1 0,1-1 0,-3 11 0,-1 10 0,1 0 0,1 1 0,1 0 0,2 35 0,1-49 0,0 0 0,1 0 0,1-1 0,0 1 0,0-1 0,1 1 0,1-1 0,0-1 0,1 1 0,0-1 0,0 1 0,1-2 0,1 1 0,0-1 0,0 0 0,13 10 0,-16-17 0,1 1 0,-1-2 0,1 1 0,0-1 0,0 0 0,0 0 0,0 0 0,1-1 0,-1 0 0,11 1 0,71-4 0,-45-1 0,-35 3 13,0-1 0,0-1 0,0 1 0,0-1 0,0-1 0,-1 0 0,1 0 0,11-6 0,31-12-1495,-33 17-5344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24575,'0'3'0,"0"1"0,1-1 0,-1 1 0,1-1 0,-1 1 0,1-1 0,0 0 0,0 1 0,1-1 0,-1 0 0,1 0 0,-1 0 0,1 0 0,0 0 0,0 0 0,1 0 0,2 3 0,0-2 0,0-1 0,0 1 0,0-1 0,0 0 0,0 0 0,1-1 0,-1 0 0,1 0 0,8 2 0,9 1 0,0-2 0,0-1 0,0 0 0,24-3 0,-45 1 0,41 1 0,61 10 0,31 1 0,-86-12-260,50 1 49,102 13 0,-50-3 211,15 3 0,64 12 569,-206-23-578,-17-3-104,1 1 0,0 0 0,-1 1 0,1-1 0,-1 1 0,0 1 0,1-1 0,-1 1 0,0 1 0,7 4 0,-3 2-6713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24575,'15'-1'0,"-1"0"0,1-2 0,20-4 0,37-6 0,-12 6 0,-1-2 0,75-22 0,-49 10 0,278-54-652,-32-19 652,-276 80 41,-35 10-167,0 0 1,-1-2-1,1 0 0,-2-2 1,32-15-1,-37 14-6700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455 101 24575,'20'53'0,"-17"28"0,-4-71 0,0 0 0,1 1 0,0-1 0,1 1 0,0-1 0,1 0 0,0 1 0,0-1 0,1 0 0,1 0 0,0 0 0,6 12 0,-9-21 0,0 1 0,0-1 0,0 0 0,0 1 0,0-1 0,0 0 0,0 0 0,0 0 0,1 0 0,-1 0 0,0 0 0,1 0 0,-1 0 0,1-1 0,-1 1 0,1-1 0,-1 1 0,1-1 0,-1 1 0,1-1 0,0 0 0,-1 0 0,1 0 0,0 0 0,-1 0 0,1 0 0,-1 0 0,1 0 0,0-1 0,-1 1 0,3-1 0,-3 0 0,1 0 0,-1 0 0,0 0 0,1-1 0,-1 1 0,0 0 0,0-1 0,0 1 0,0 0 0,0-1 0,-1 1 0,1-1 0,0 1 0,0-1 0,-1 0 0,1 1 0,-1-1 0,0 0 0,0 1 0,1-1 0,-1 0 0,0 1 0,0-1 0,0 0 0,-1 0 0,1 1 0,0-1 0,-1 0 0,0-2 0,-3-6 0,-1 0 0,0 1 0,0-1 0,-1 1 0,0 1 0,0-1 0,-1 1 0,0 0 0,-1 0 0,0 1 0,-11-9 0,7 6 0,0 0 0,1-2 0,1 1 0,-12-17 0,16 22 0,1-1 0,-1 1 0,0 0 0,-1 1 0,0-1 0,1 1 0,-9-4 0,-10-8 0,3 0 0,-1 1 0,0 2 0,-35-17 0,51 27 0,0 1 0,-1 0 0,1 1 0,-1-1 0,0 2 0,1-1 0,-1 1 0,0 0 0,0 0 0,0 1 0,0 0 0,0 1 0,0 0 0,0 0 0,1 0 0,-12 5 0,15-4 0,0 1 0,0-1 0,1 1 0,-1 0 0,1 1 0,0-1 0,0 0 0,0 1 0,1 0 0,-1-1 0,1 1 0,0 0 0,0 0 0,0 1 0,1-1 0,-1 0 0,1 0 0,-1 7 0,-2 7 0,1 1 0,-2 37 0,6 322 0,-1-370 0,1 0 0,1 0 0,-1-1 0,1 1 0,0-1 0,1 1 0,0-1 0,0 0 0,0 0 0,1 0 0,0-1 0,1 1 0,-1-1 0,1 0 0,0 0 0,1 0 0,-1-1 0,1 0 0,7 5 0,-3-3 0,1 1 0,0-2 0,1 1 0,-1-1 0,1-1 0,0 0 0,1-1 0,-1 0 0,1-1 0,22 3 0,-26-6-170,1 1-1,-1-1 0,1-1 1,-1 1-1,1-1 0,-1-1 1,13-4-1,-6 1-6655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24575,'1'18'0,"1"1"0,7 33 0,-4-31 0,-2-1 0,2 25 0,-4 268 0,-2-147 0,1-160 0,0 0 0,0 0 0,0 0 0,-1 0 0,0 0 0,0 0 0,-1 0 0,1-1 0,-1 1 0,-5 10 0,16-62 0,0-1 0,10-19 0,-11 34 0,17-40 0,26-74 0,-44 130 0,2 0 0,-1 1 0,2 1 0,12-15 0,-3 2 0,-14 19 0,-1 0 0,1-1 0,-2 0 0,5-15 0,-6 18 0,0-1 0,0 0 0,0 1 0,1 0 0,0 0 0,0 0 0,1 0 0,0 0 0,7-9 0,-10 16 0,0 0 0,0-1 0,0 1 0,0 0 0,0-1 0,0 1 0,0 0 0,-1 0 0,1 0 0,0 0 0,0-1 0,-1 1 0,1 0 0,-1 1 0,1-1 0,-1 0 0,1 0 0,-1 0 0,0 0 0,1 0 0,-1 2 0,11 29 0,-1 5 0,1 0 0,2-1 0,2 0 0,1-1 0,34 53 0,-43-75-227,0 1-1,-1 0 1,0 0-1,-1 1 1,5 24-1,-7-20-6598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25 801 24575,'-1'1'0,"0"-1"0,0 1 0,0-1 0,0 1 0,0-1 0,0 1 0,0-1 0,0 1 0,0 0 0,0 0 0,0 0 0,0-1 0,0 1 0,1 0 0,-1 0 0,0 0 0,1 0 0,-1 0 0,1 0 0,-1 0 0,1 1 0,-1-1 0,1 0 0,0 0 0,0 0 0,-1 0 0,1 3 0,-5 37 0,5-37 0,1 23 0,0 0 0,2 0 0,1 0 0,1-1 0,10 30 0,-3-6 0,-6-31 0,1 0 0,0-1 0,15 26 0,-1-1 0,-14-27 0,0-2 0,1 1 0,0-1 0,1 0 0,1-1 0,11 14 0,-17-24 0,0 1 0,0 0 0,1-1 0,-1 0 0,1 0 0,-1 0 0,1-1 0,0 1 0,0-1 0,0 0 0,0-1 0,0 1 0,1-1 0,-1 0 0,0 0 0,1-1 0,-1 0 0,1 0 0,-1 0 0,1 0 0,-1-1 0,9-2 0,-11 2 0,1 0 0,0-1 0,0 0 0,0 1 0,-1-1 0,1-1 0,-1 1 0,0 0 0,0-1 0,0 0 0,0 0 0,0 0 0,0 0 0,-1 0 0,4-6 0,30-61 0,-20 35 0,7-16 0,22-74 0,-7 17 0,-37 106-18,63-179-675,-56 152 692,-1-1 0,-1 1 0,-2-1 0,1-42 0,-3 40-24,8-48-1,-4 47 410,1-48-1,-5 40-383,3 0 0,17-73 0,-1 8 0,-19 94 0,1-1 0,0 1 0,8-21 0,-5 97-1365,-6-42-5461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24575,'-1'5'0,"0"-1"0,-1 1 0,1-1 0,-1 1 0,0-1 0,0 0 0,-1 0 0,-4 6 0,-5 10 0,-21 42 0,19-37 0,-17 40 0,2 5 0,15-37 0,1 0 0,1 1 0,-11 57 0,13-36 0,4-28 0,2 1 0,-1 39 0,4-6 0,3 104 0,0-158 0,-1 0 0,1 0 0,0 0 0,1 0 0,0 0 0,0-1 0,0 0 0,1 1 0,0-1 0,0 0 0,0-1 0,1 1 0,0-1 0,0 0 0,0 0 0,9 6 0,11 6 0,0 0 0,42 20 0,-60-34 0,3 2 0,-1-2 0,1 1 0,0-1 0,0-1 0,0 0 0,0 0 0,17 0 0,78-5 0,-45 0 0,39 5 0,79-5 0,-164 1 0,-1-1 0,1-1 0,-1 0 0,0-1 0,0-1 0,-1 0 0,14-8 0,-19 10 0,-7 3 0,1 1 0,-1 0 0,1-1 0,-1 1 0,1 0 0,0 0 0,-1-1 0,1 1 0,-1 0 0,1 0 0,0 0 0,-1 0 0,1 0 0,-1 0 0,1 0 0,0 0 0,-1 0 0,1 0 0,-1 0 0,1 0 0,-1 0 0,1 0 0,0 1 0,-1-1 0,1 0 0,-1 0 0,1 1 0,-1-1 0,1 0 0,-1 1 0,1-1 0,-1 1 0,1-1 0,-1 0 0,0 1 0,1 0 0,7 28 0,-11 33 0,-4-36 0,-2 0 0,0-1 0,-2 0 0,-1-1 0,0 0 0,-24 32 0,-221 273 0,186-260 0,10-12 0,45-40-117,1 1-61,0-1 0,-2 0-1,0-2 1,-1 0 0,0 0-1,-23 12 1,25-21-6648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0,0-1 0,0 1 0,0 0 0,0 0 0,-1 0 0,1 0 0,0 0 0,0 0 0,-1 0 0,1 0 0,-1 1 0,1-1 0,-1 1 0,1-1 0,-1 1 0,0 0 0,0-1 0,0 1 0,0 0 0,0 0 0,0 0 0,0 0 0,-1 0 0,2 3 0,9 55 0,13 94 0,-21-143 0,0 0 0,0-1 0,1 0 0,8 17 0,-8-18 0,1 0 0,-2 0 0,1 0 0,-1 0 0,-1 0 0,3 19 0,-4 149 83,-3-86-1531,2-81-5378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5 0,0 2 0,0 3 0,0 1 0,4-4 0,2-2 0,-1 1 0,0 1 0,-2 0 0,3-3 0,1-4-8191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24575,'2'33'0,"1"-1"0,8 33 0,0 6 0,-7-46 0,2 0 0,8 25 0,-7-31 0,-2 0 0,0 0 0,-1 1 0,1 30 0,-5-33 0,2 31 0,-2-46 0,0 0 0,0 0 0,1 0 0,-1 0 0,1 1 0,-1-1 0,1 0 0,0 0 0,0 0 0,0 0 0,0-1 0,0 1 0,1 0 0,-1 0 0,0-1 0,1 1 0,1 1 0,-2-3 0,1 1 0,-1-1 0,1 0 0,-1 0 0,0 0 0,1 0 0,-1 0 0,0 0 0,1 0 0,-1 0 0,0 0 0,1-1 0,-1 1 0,0 0 0,1-1 0,-1 1 0,0-1 0,0 0 0,1 1 0,-1-1 0,0 0 0,0 0 0,0 0 0,0 0 0,0 0 0,0 0 0,0 0 0,0 0 0,-1 0 0,1 0 0,0 0 0,0-3 0,25-40 0,-6-2 0,3 1 0,2 1 0,1 1 0,41-48 0,-50 63 0,-15 24 0,-1 0 0,1 0 0,0 0 0,0 1 0,1-1 0,-1 1 0,1-1 0,0 1 0,0 0 0,0 0 0,0 0 0,0 0 0,1 1 0,6-4 0,-8 8 0,1 0 0,0 0 0,-1 0 0,1 1 0,-1-1 0,0 1 0,0-1 0,0 1 0,0 0 0,0 0 0,0 0 0,-1 0 0,0 0 0,2 6 0,5 6 0,52 81 0,-50-77 0,-1-1 0,10 29 0,-14-31 0,2 0 0,0-1 0,0 0 0,18 26 0,-15-27 0,-2 0 0,0 1 0,-1 0 0,9 26 0,16 31 0,-7-23-1365,-16-36-5461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24575,'479'0'0,"-449"-2"0,53-9 0,-52 6 0,51-3 0,-57 8-1365,-4 0-5461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24575,'-1'50'0,"0"-34"0,0-1 0,0 1 0,2 0 0,0-1 0,0 1 0,2-1 0,0 0 0,0 0 0,2 0 0,0 0 0,7 14 0,-7-17 0,0 0 0,-1 1 0,-1-1 0,0 1 0,0 0 0,-1 0 0,-1 0 0,0 0 0,-1 0 0,0 0 0,-3 16 0,1-11 0,2 0 0,0 0 0,1 0 0,1 0 0,4 19 0,-1-8-273,0 0 0,-2 0 0,0 0 0,-4 40 0,1-47-6553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0,1 0 0,-1 0 0,1 0 0,-1 0 0,1 0 0,0 0 0,0 0 0,-1 0 0,1 0 0,0 0 0,0-1 0,0 1 0,0 0 0,0-1 0,0 1 0,0 0 0,0-1 0,0 1 0,0-1 0,0 0 0,1 1 0,-1-1 0,0 0 0,0 0 0,2 1 0,39 3 0,-38-3 0,234-2 0,31 3 0,-248 2-1365,-5 1-5461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24575,'5'1'0,"0"0"0,0 0 0,0 0 0,0 0 0,0 1 0,-1 0 0,1 0 0,0 0 0,-1 1 0,8 5 0,43 35 0,-45-34 0,1-1 0,0-2 0,0 1 0,0-1 0,1-1 0,0 0 0,0-1 0,13 3 0,48 21 0,-59-22 0,0-1 0,0-1 0,1 0 0,-1-1 0,1 0 0,0-1 0,27 0 0,51 9 0,-49-4 0,1-2 0,-1-2 0,89-6 0,-31 1 0,-78 2-1365,-2 0-5461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24575,'-1'5'0,"0"-1"0,0 1 0,-1-1 0,0 0 0,0 1 0,0-1 0,0 0 0,-5 6 0,-5 10 0,-15 36 0,-96 227 0,107-238 0,2 2 0,3 0 0,1 0 0,2 1 0,3 0 0,0 72 0,5-117 0,0 17 0,0 0 0,1-1 0,2 1 0,4 22 0,-4-35 0,-1-1 0,0 0 0,1 1 0,1-1 0,-1 0 0,1 0 0,0-1 0,0 1 0,0-1 0,1 0 0,0 0 0,0 0 0,0-1 0,1 1 0,9 4 0,-2-2-91,1-1 0,0 0 0,0-2 0,1 1 0,-1-2 0,1 0 0,0 0 0,0-2 0,0 0 0,0 0 0,0-2 0,0 0 0,0 0 0,23-7 0,-16 3-6735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81 256 24575,'0'40'0,"2"-12"0,-2-1 0,-1 0 0,-1 0 0,-1 0 0,-1 0 0,-2 0 0,-12 37 0,7-38 0,2 1 0,1 0 0,2 0 0,-5 38 0,9-50 0,1 1 0,0 0 0,1 0 0,1 0 0,1 0 0,0 0 0,1 0 0,1-1 0,5 17 0,-6-28 0,-1 0 0,0 1 0,1-1 0,0 0 0,0-1 0,0 1 0,0 0 0,1-1 0,0 0 0,-1 0 0,1 0 0,0 0 0,0-1 0,1 1 0,-1-1 0,0 0 0,1 0 0,0-1 0,-1 1 0,1-1 0,0 0 0,6 0 0,13 2 0,0-1 0,0-2 0,32-2 0,-15 0 0,-28 1 0,-1 0 0,0-1 0,0-1 0,1 0 0,-2 0 0,22-10 0,67-39 0,-79 41 0,3-2 0,0 0 0,-1-2 0,-1 0 0,0-2 0,-2 0 0,0-1 0,0-1 0,-2-1 0,19-26 0,-24 28 0,-1 0 0,-1-1 0,-1 0 0,-1-1 0,0 0 0,-2 0 0,0-1 0,-1 0 0,3-26 0,-4-3 0,-3-1 0,-7-99 0,4 144 0,-1 0 0,1 0 0,-1 0 0,-1 1 0,1-1 0,-1 0 0,0 1 0,0 0 0,-1-1 0,-6-6 0,-47-49 0,42 46 0,7 8 0,1 1 0,-1 1 0,0-1 0,0 1 0,-1 1 0,1-1 0,-1 1 0,0 1 0,0 0 0,-1 0 0,1 1 0,-1 0 0,-12-1 0,8 2 0,0 0 0,0 1 0,0 1 0,0 0 0,0 1 0,0 0 0,1 1 0,-23 8 0,30-8 0,1 0 0,-1 0 0,1 1 0,0 0 0,0 0 0,0 0 0,0 0 0,1 1 0,-8 8 0,-33 55 0,22-31 0,-34 33 0,42-53 0,0 0 0,1 2 0,-17 28 0,-53 132-1365,71-150-5461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24575,'1'9'0,"-1"0"0,2 0 0,-1 0 0,1-1 0,1 1 0,0 0 0,0-1 0,6 13 0,43 65 0,-2-5 0,-41-60 0,2-1 0,0 0 0,1 0 0,1-1 0,29 31 0,-5-15 0,-24-22 0,-1-1 0,1-1 0,1 0 0,0-1 0,20 11 0,-28-18 0,0 1 0,0-1 0,-1 1 0,0 1 0,1-1 0,-1 1 0,-1 0 0,1 0 0,-1 0 0,0 1 0,0-1 0,0 1 0,3 9 0,2 7 0,-1 0 0,9 38 0,-13-46 0,0 7 0,0 0 0,-1 0 0,-1 0 0,-1 0 0,-1 1 0,-1-1 0,-1 0 0,-5 23 0,4-34 0,-1 0 0,-1 0 0,0 0 0,0-1 0,-1 1 0,0-1 0,0-1 0,-12 13 0,2-4 0,0-2 0,-1 1 0,-21 13 0,24-21 11,-1 0 0,0-1-1,-1-1 1,0 0 0,0-1-1,-20 4 1,-30 9-1451,50-12-5386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24575,'7'0'0,"-1"1"0,1 0 0,-1 0 0,1 0 0,-1 1 0,1 0 0,-1 0 0,0 1 0,0-1 0,0 1 0,0 1 0,0-1 0,-1 1 0,1 0 0,-1 0 0,0 1 0,0 0 0,-1 0 0,1 0 0,-1 0 0,4 7 0,7 13 0,-2 0 0,0 1 0,16 47 0,-6-14 0,1-4 0,-9-25 0,-1 0 0,-2 1 0,-1 1 0,-2 0 0,10 58 0,-14-57-26,16 57 1,-12-59 62,-2 0 0,0 0 0,1 39 0,-7-62-118,-1 1 0,-1-1-1,1 0 1,-1 0 0,0 0 0,-1 1 0,0-2-1,0 1 1,-1 0 0,0 0 0,-1-1-1,1 1 1,-1-1 0,-1 0 0,1 0-1,-1-1 1,-7 7 0,1-2-6745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24575,'-20'53'0,"17"-40"0,-1-1 0,0 1 0,-1-1 0,-1 0 0,-8 14 0,7-13 0,0 0 0,1 1 0,0-1 0,-4 19 0,-40 181 0,45-183 0,1-1 0,1 1 0,2 0 0,3 47 0,0-17 0,1-88 0,0 0 0,2 0 0,8-28 0,-4 19 0,-1-1 0,2-40 0,-10-114 0,14 210 0,4 16 0,-8-11 0,1 1 0,1-2 0,1 0 0,1 0 0,1-1 0,1-1 0,1-1 0,26 25 0,-34-36 0,24 23 0,1-2 0,1-1 0,1-1 0,60 32 0,-77-49 0,41 19 0,67 25 0,-108-48 0,1 0 0,-1-1 0,1-1 0,0-1 0,0 0 0,1-2 0,39-2 0,-57 1 0,0-1 0,-1 0 0,1 0 0,-1 1 0,1-2 0,0 1 0,-1 0 0,0 0 0,1-1 0,-1 1 0,0-1 0,0 0 0,0 0 0,0 0 0,0 0 0,0 0 0,0 0 0,-1 0 0,1-1 0,-1 1 0,1 0 0,-1-1 0,0 0 0,0 1 0,0-1 0,-1 1 0,1-1 0,-1 0 0,1 0 0,-1-4 0,2-12 0,-1 0 0,-1 0 0,-4-29 0,1 13 0,1 12 0,-2-1 0,0 1 0,-2 0 0,0 1 0,-14-31 0,8 19 0,-11-43 0,20 67 0,-2 0 0,1 0 0,-1 1 0,0-1 0,-1 1 0,0 0 0,-9-10 0,-12-19 0,24 33 0,-20-29 0,22 32 0,0 0 0,-1 1 0,1-1 0,0 1 0,-1-1 0,0 1 0,1 0 0,-1-1 0,0 1 0,1 0 0,-1 0 0,0 0 0,0 0 0,0 1 0,-3-2 0,4 2 3,0 0 0,0 1 0,1-1 0,-1 0 0,0 1 0,0-1 0,0 0 0,1 1-1,-1-1 1,0 1 0,0-1 0,1 1 0,-1-1 0,1 1 0,-1 0 0,0-1 0,1 1 0,-1 0 0,1-1-1,-1 1 1,1 0 0,0 0 0,-1 0 0,1-1 0,0 1 0,0 0 0,-1 0 0,1 0 0,0 0 0,0 1 0,-4 29-926,4-27 390,-1 17-6293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53 321 24575,'1'0'0,"0"-1"0,0 1 0,0-1 0,0 1 0,1-1 0,-1 0 0,0 1 0,0-1 0,-1 0 0,1 0 0,0 1 0,0-1 0,0 0 0,0 0 0,-1 0 0,1 0 0,-1 0 0,1 0 0,0 0 0,-1 0 0,0 0 0,1-1 0,-1 1 0,0 0 0,1 0 0,-1 0 0,0-3 0,5-37 0,-5 37 0,1-166 0,-4 208 0,-1-1 0,-2 0 0,-18 63 0,12-56 0,2 0 0,2 0 0,-3 55 0,11-92 0,-1 13 0,2 0 0,0-1 0,4 25 0,-3-37 0,0 0 0,0 0 0,0 0 0,1 0 0,0-1 0,1 0 0,-1 1 0,1-1 0,1-1 0,-1 1 0,1-1 0,7 8 0,-2-4-17,1-1-1,1 0 1,-1-1-1,1 0 1,0 0-1,1-1 1,-1-1 0,1 0-1,1-1 1,-1 0-1,0-1 1,20 1-1,17 1-96,0-3-1,56-5 1,-16 0 57,-67 3 57,10 1 0,0-1 0,0-1 0,0-2 0,-1-2 0,1 0 0,55-19 0,209-107-911,-253 108 729,-2-3 0,0-1 0,-1-2 0,55-51 0,-87 71 345,-1 0 1,0-1-1,0 0 0,-1 0 0,-1 0 0,1-1 1,-2 0-1,1 0 0,-2-1 0,1 1 0,-2-1 1,1 0-1,-2 0 0,2-13 0,5-25-163,-5 35 0,-1-1 0,-1 1 0,0-1 0,-1-29 0,-2 40 0,1 0 0,-1 0 0,0 1 0,-1-1 0,1 1 0,-1-1 0,0 1 0,0 0 0,0-1 0,-1 1 0,1 0 0,-1 0 0,0 1 0,0-1 0,0 1 0,-1-1 0,1 1 0,-1 0 0,0 0 0,-7-3 0,6 2 0,-1 1 0,0-1 0,0 2 0,0-1 0,0 1 0,-1 0 0,1 0 0,0 0 0,-1 1 0,-9-1 0,13 3 0,0-1 0,1 0 0,-1 1 0,0 0 0,1-1 0,-1 1 0,1 0 0,-1 0 0,1 1 0,-1-1 0,1 0 0,0 1 0,0-1 0,-1 1 0,1 0 0,0 0 0,1 0 0,-1 0 0,0 0 0,1 0 0,-1 0 0,1 1 0,-1-1 0,1 1 0,0-1 0,0 1 0,0-1 0,0 4 0,-9 27 0,-7 46 0,14-55 0,-2 0 0,-1 0 0,-1 0 0,-13 29 0,18-49 0,-4 7 0,0-1 0,1 1 0,1 0 0,-1 0 0,2 0 0,0 0 0,0 1 0,1 0 0,-1 20 0,2-12 0,0-1 0,1-1 0,0 0 0,2 1 0,0-1 0,5 23 0,-6-37 0,1 0 0,-1 0 0,1 0 0,0 0 0,0 0 0,0 0 0,0-1 0,1 1 0,0-1 0,-1 0 0,1 1 0,1-1 0,-1 0 0,0-1 0,1 1 0,-1 0 0,1-1 0,0 0 0,0 0 0,-1 0 0,2-1 0,-1 1 0,0-1 0,0 0 0,0 0 0,1 0 0,6 0 0,1 0 0,1 0 0,-1 0 0,1-1 0,-1-1 0,1 0 0,-1-1 0,1 0 0,-1-1 0,0 0 0,0-1 0,0 0 0,-1-1 0,1 0 0,-1-1 0,0-1 0,-1 1 0,0-2 0,0 1 0,0-1 0,16-19 0,-17 17 0,0 0 0,-1-1 0,0 0 0,0 0 0,-1-1 0,-1 0 0,0 0 0,-1 0 0,0-1 0,4-17 0,-4 3 0,-1 0 0,-1-1 0,-1 1 0,-3-29 0,1 53 0,0-16 0,-1 0 0,-1 0 0,-8-36 0,9 51 0,0 0 0,0 0 0,-1 1 0,1-1 0,-1 1 0,0-1 0,0 1 0,0 0 0,-1 0 0,1 0 0,-6-5 0,7 7 0,-1 0 0,0 0 0,0 0 0,0 0 0,0 0 0,0 0 0,0 0 0,0 1 0,0-1 0,0 1 0,-1 0 0,1 0 0,0-1 0,0 1 0,0 1 0,0-1 0,-1 0 0,1 0 0,0 1 0,0-1 0,0 1 0,-3 1 0,-2 1 0,1 0 0,0 1 0,-1-1 0,2 1 0,-1 1 0,0-1 0,1 1 0,0 0 0,0 0 0,0 0 0,1 1 0,-1 0 0,-4 8 0,-5 13 0,-22 55 0,-1 0 0,32-69-25,0 0-1,1 0 1,1 1-1,0-1 0,1 1 1,0 0-1,1 0 1,1-1-1,0 1 1,3 20-1,-1 3-1058,-2-15-5742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24575,'2'19'0,"0"1"0,7 33 0,-4-32 0,-2 0 0,2 25 0,12 200 0,-7-144 0,-6-70 0,16 61 0,-13-68 0,-1 1 0,-1-1 0,3 52 0,-8-37 0,2 0 0,9 56 0,-5-46 0,-1-1 0,-3 1 0,-5 51 0,4 74 0,10-114 0,-8-52 0,0-1 0,-1 1 0,0 0 0,-1 0 0,0 1 0,-1-1 0,0 0 0,0 0 0,0 0 0,-4 14 0,4-21-47,-1-1 0,0 1 0,1-1 0,-1 1 0,0-1 0,0 0 0,0 1 0,0-1 0,0 0-1,0 0 1,0 1 0,-1-1 0,1 0 0,0 0 0,-1-1 0,1 1 0,0 0 0,-1 0 0,1-1 0,-1 1 0,0 0 0,1-1-1,-1 0 1,1 1 0,-1-1 0,0 0 0,1 0 0,-4 0 0,-8-3-6779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24575,'5'-2'-309,"0"-1"-1,-1 1 0,1-1 0,-1 1 1,1-2-1,-1 1 0,0 0 1,5-6-1,8-5-3989,58-40 3494,-23 16 1260,2 2 0,84-43 0,85-8 6071,-175 73-6526,-29 9 0,-1 0 0,0-1 0,-1 0 0,0-2 0,0 0 0,0-1 0,19-14 0,-30 19 0,0 0 0,0 1 0,1-1 0,0 1 0,7-2 0,-8 3 0,0 0 0,0 0 0,-1-1 0,1 0 0,-1 0 0,8-6 0,-11 7 171,-5 3 0,-3 6-1878,0 3-5119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24575,'4'0'0,"6"0"0,6 0 0,-1-4 0,3-2 0,1 1 0,3 0 0,-4-2 0,1-1 0,0 2 0,2 1 0,-3 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78 24575,'0'0'0,"0"0"0,-1 0 0,1 0 0,0 0 0,0 0 0,-1 1 0,1-1 0,0 0 0,-1 0 0,1 0 0,0 0 0,0 0 0,-1 0 0,1 0 0,0 0 0,0 0 0,-1 0 0,1 0 0,0 0 0,0 0 0,-1-1 0,1 1 0,0 0 0,0 0 0,-1 0 0,1 0 0,0 0 0,0 0 0,-1-1 0,1 1 0,0 0 0,0 0 0,0 0 0,-1-1 0,1 1 0,0 0 0,0 0 0,0-1 0,0 1 0,0 0 0,0 0 0,-1-1 0,1 1 0,0 0 0,0 0 0,0-1 0,0 1 0,0 0 0,0 0 0,0-1 0,0 1 0,0 0 0,0 0 0,0-1 0,0 1 0,0 0 0,1-1 0,-1 1 0,0 0 0,0 0 0,0-1 0,0 1 0,16-11 0,16 6 0,0 1 0,1 1 0,-1 2 0,50 5 0,3-1 0,39-1-189,146-5-361,-164-8 459,44-3-376,-14 17 438,109-5 1355,-161-11-1326,-55 8 0,49-3 0,-73 8 53,-9 0-1471,-6 0-5408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24575,'3'0'0,"-1"1"0,1 0 0,-1 0 0,1 0 0,-1 0 0,1 1 0,-1-1 0,0 1 0,0-1 0,0 1 0,0 0 0,0 0 0,0 0 0,0 0 0,-1 0 0,1 0 0,-1 0 0,2 3 0,23 45 0,-21-28 0,-1-1 0,-1 1 0,-1 0 0,-1 0 0,-1 0 0,-3 31 0,0 9 0,2-49 14,0 0-1,-1 0 1,-6 20-1,0 0-1432,5-15-5407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24575,'8'1'0,"0"-1"0,-1 1 0,1 0 0,0 1 0,-1 0 0,1 0 0,-1 1 0,1 0 0,-1 0 0,0 0 0,9 7 0,0 2 0,-1 0 0,0 1 0,18 20 0,-24-25 0,1-1 0,0 0 0,0 0 0,0-1 0,1 0 0,0-1 0,19 7 0,-15-6 0,0 0 0,0 2 0,18 11 0,-25-15-105,-1 1 0,1-2 0,0 1 0,0-1 0,0 0 0,0 0 0,1-1 0,-1-1 0,1 1 0,-1-1 0,1 0 0,13-1 0,-1 0-6721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24575,'4'0'0,"2"4"0,0 6 0,-2 6 0,-1 3 0,-1 4 0,-1 2 0,0 1 0,-1 0 0,0 0 0,-5-4 0,-1-6-8191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24575,'1'-1'0,"-1"-1"0,1 1 0,-1 0 0,1 0 0,-1 0 0,1 0 0,0 0 0,-1 0 0,1 0 0,0 0 0,0 0 0,0 1 0,0-1 0,-1 0 0,1 0 0,0 1 0,1-1 0,-1 1 0,0-1 0,0 1 0,0-1 0,0 1 0,0-1 0,0 1 0,1 0 0,-1 0 0,2 0 0,39-5 0,-38 5 0,222-2 64,-117 3-1493,-82-1-5397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1 24575,'-48'1'0,"-80"13"0,-8 5 11,83-13-272,1 2 0,-86 25 0,97-20 233,0-3 0,-1 0 1,-49 3-1,-40 11 346,96-16-181,-1-1-1,1-2 1,-41 1-1,62-5-472,-1 1-1,0 0 0,-26 8 1,24-6-6490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24575,'3'37'0,"0"-1"0,16 63 0,-2-9 0,59 299 0,-36-205-295,3 27-69,-19-104 973,-14-68-1266,6 53-1,-14-71-6168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3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0 867 24575,'124'2'0,"136"-5"0,-86-22-458,-13 1-1392,128-10 584,39-4-3073,-254 32 3680,738-62-1109,-463 28-1467,-315 36 3178,1127-110-2002,-162 18 1870,-689 57 158,427-38-68,-154-3 608,-182 20-139,228-51 2716,-547 98-385,-52 9-489,-1-1 1,50-16-1,-65 15-7696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1160 24575,'2'15'0,"0"0"0,2 1 0,0-1 0,0 0 0,2-1 0,10 22 0,-4-7 0,15 45 0,-14-38 0,22 48 0,-15-48-60,1-1 0,2-2 0,2 0 0,0-1 0,42 40 0,-5-16-120,111 78 0,-122-98 140,-2 1-187,1-2 0,2-3-1,2-1 1,65 26 0,117 21-131,-179-60 218,25 8-97,109 21 0,-177-45 476,0 0 0,1 0 0,-1-1 0,1-1 0,26-3 0,-38 2-193,0 1 1,1-1-1,-1 0 0,0 0 0,0 0 1,0 0-1,0-1 0,0 0 1,0 1-1,0-1 0,0 0 0,0 0 1,-1 0-1,1-1 0,-1 1 0,0-1 1,0 1-1,0-1 0,0 0 0,0 0 1,0 0-1,-1 0 0,0 0 0,1 0 1,-1 0-1,0 0 0,0-1 0,-1 1 1,1 0-1,0-5 0,1-47-46,-4-69 0,-1 24 0,1 80 0,0 0 0,-1 0 0,-1 1 0,-13-36 0,-6-36 0,-3-37 0,20 92 0,-3 1 0,-24-65 0,23 74 0,-15-55 0,-18-42 0,28 79 0,1-1 0,-14-79 0,20 85 0,6 26 0,-1-1 0,0-1 0,-1 0 0,-1 1 0,0-1 0,-8-15 0,2 7 0,2 0 0,1-1 0,-9-40 0,10 35 0,-1 1 0,-15-35 0,18 48 0,0 1 0,1-2 0,0 1 0,2 0 0,-2-17 0,-5-28 0,8 57 0,1 1 0,0 0 0,-1-1 0,1 1 0,0-1 0,0 1 0,1-1 0,-1 1 0,0-1 0,1 1 0,-1-1 0,1 1 0,0 0 0,0-1 0,0 1 0,0 0 0,0 0 0,0-1 0,1 1 0,-1 0 0,1 0 0,0 1 0,-1-1 0,1 0 0,0 0 0,0 1 0,0-1 0,0 1 0,0 0 0,0 0 0,5-2 0,7-3 0,0 1 0,1 1 0,-1 0 0,22-2 0,3-2 0,11-5 0,194-44 0,274-53-2341,-469 103 2144,64-3-1,39-5-622,-38-6 304,1 4 0,132-1 0,-164 14 291,91-17 1,54-3-151,-82 12 1779,37-1 1087,-172 13-2387,-8-1-61,-1 1 1,1 0-1,0 0 0,0 0 1,-1 0-1,1 0 1,0 1-1,0-1 0,-1 1 1,1 0-1,0 0 1,2 1-1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24575,'1'10'0,"1"0"0,-1 0 0,2 0 0,0-1 0,0 1 0,1-1 0,0 0 0,0 0 0,8 12 0,-6-11 0,0 0 0,-1 1 0,0 0 0,-1 0 0,0 0 0,4 21 0,-3 1 0,15 49 0,-12-55 0,-2 0 0,7 54 0,-12-62 0,1 0 0,2-1 0,-1 0 0,2 1 0,1-2 0,0 1 0,1-1 0,17 31 0,-24-48-2,0 0 0,0 1 0,0-1 0,0 0 0,0 1 0,0-1 1,0 0-1,1 0 0,-1 1 0,0-1 0,0 0 0,0 1 0,0-1 0,1 0 0,-1 0 0,0 1 0,0-1 0,0 0 0,1 0 0,-1 0 0,0 1 0,1-1 0,-1 0 0,0 0 0,0 0 0,1 0 0,-1 0 0,0 0 0,1 1 0,-1-1 1,0 0-1,1 0 0,-1 0 0,0 0 0,1 0 0,-1 0 0,0 0 0,1 0 0,-1 0 0,0 0 0,0-1 0,1 1 0,-1 0 0,1 0 0,4-18 197,-3-28-1303,-2 44 744,0-21-6462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24575,'30'-1'0,"54"-10"0,-54 5 0,53-1 0,-24 6 0,94-13 0,-143 13 0,74-14 0,162-5 0,-142 21-1365,-83-1-5461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24575,'-1'13'0,"1"0"0,1 0 0,0 0 0,1 0 0,0-1 0,4 15 0,-3-22 0,-1 0 0,1 0 0,-1-1 0,1 1 0,1-1 0,-1 1 0,1-1 0,0 0 0,-1-1 0,2 1 0,-1-1 0,0 1 0,1-1 0,-1 0 0,1-1 0,10 5 0,16 7 0,-14-5 0,0-1 0,1-1 0,0-1 0,28 6 0,56 2 0,0-6 0,121-4 0,-187-4 0,46 1 0,92-3 0,-172 2-57,1 0 0,-1 0 1,0-1-1,0 1 0,1-1 0,-1 1 0,0-1 0,0 0 0,0 0 0,0 0 1,0 0-1,0 0 0,0-1 0,0 1 0,0-1 0,0 1 0,-1-1 0,1 0 0,-1 1 1,1-1-1,-1 0 0,0 0 0,2-2 0,3-12-6769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24575,'-2'4'0,"0"1"0,0-1 0,0 0 0,-1 0 0,0-1 0,1 1 0,-1 0 0,0-1 0,-1 0 0,1 1 0,-1-1 0,1-1 0,-8 5 0,-14 16 0,18-15 0,1 1 0,0-1 0,1 1 0,0 1 0,1-1 0,0 1 0,0-1 0,1 1 0,0 1 0,0-1 0,1 0 0,1 0 0,0 1 0,0 15 0,2-21 0,-1 0 0,1 0 0,-1 0 0,2 0 0,-1 0 0,0 0 0,1 0 0,0-1 0,0 1 0,0-1 0,1 1 0,-1-1 0,1 0 0,0 0 0,0 0 0,1 0 0,-1-1 0,1 1 0,0-1 0,0 0 0,0 0 0,0 0 0,0-1 0,1 0 0,-1 1 0,1-1 0,-1-1 0,1 1 0,0-1 0,0 0 0,8 1 0,-6-1 0,14 2 0,0 1 0,0 0 0,0 2 0,29 11 0,-35-12 0,0 0 0,0-1 0,0-1 0,0-1 0,27 2 0,-26-3 0,1 0 0,-1 1 0,0 1 0,0 1 0,18 6 0,-20-4 0,-1-1 0,-1 2 0,1 0 0,-1 0 0,0 1 0,18 16 0,-25-19 0,-1 0 0,1 0 0,-1 1 0,0-1 0,0 1 0,-1 0 0,0 0 0,0 0 0,0 1 0,-1-1 0,0 1 0,0-1 0,-1 1 0,1 0 0,-1 13 0,0-3 0,1 0 0,-2-1 0,0 1 0,-1-1 0,-5 32 0,5-44 0,0-1 0,0 1 0,0 0 0,-1-1 0,0 1 0,1-1 0,-1 0 0,0 1 0,-1-1 0,1 0 0,0 0 0,-1-1 0,0 1 0,1 0 0,-1-1 0,0 0 0,-1 1 0,1-1 0,0 0 0,0-1 0,-1 1 0,1-1 0,-1 1 0,0-1 0,1 0 0,-8 1 0,2-2-54,-1 0-1,1 0 0,-1 0 1,1-2-1,0 1 1,-1-1-1,1 0 0,0-1 1,0 0-1,0-1 1,1 1-1,-1-2 0,1 1 1,0-1-1,0-1 0,1 1 1,-1-1-1,1 0 1,0-1-1,1 0 0,0 0 1,0 0-1,0-1 1,-7-14-1,5 8-6771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24575,'19'-1'0,"0"-1"0,33-8 0,-31 6 0,-1 0 0,25 0 0,-17 2 0,-9 1 0,1 0 0,-1 1 0,27 4 0,-43-4 0,0 1 0,1-1 0,-1 1 0,0 0 0,0 0 0,0 0 0,1 0 0,-1 0 0,0 1 0,-1-1 0,1 1 0,0 0 0,0 0 0,-1 0 0,1 1 0,-1-1 0,0 0 0,1 1 0,-1-1 0,0 1 0,-1 0 0,1 0 0,0 0 0,-1 0 0,2 5 0,9 56 0,-3-1 0,-3 2 0,-3-1 0,-5 74 0,0-30 0,2-102 0,1-3 0,-1 0 0,0 1 0,0-1 0,0 0 0,0 0 0,-1 0 0,1 1 0,-1-1 0,0 0 0,0 0 0,0 0 0,0 0 0,-3 5 0,3-8 0,0-1 0,1 1 0,-1 0 0,0 0 0,1-1 0,-1 1 0,1-1 0,-1 1 0,1 0 0,-1-1 0,1 1 0,-1-1 0,1 1 0,0-1 0,-1 1 0,1-1 0,-1 0 0,1 1 0,0-1 0,0 1 0,-1-1 0,1 0 0,0 1 0,0-1 0,0 0 0,0 1 0,0-1 0,0 0 0,0 1 0,0-1 0,0 0 0,0 1 0,0-2 0,-4-28 0,4 7 0,1-1 0,0 1 0,10-43 0,-5 37 0,-5 22 0,5-32 0,1 0 0,3 1 0,27-74 0,-18 52 0,-18 50 0,2 1 0,-1-1 0,1 1 0,1 0 0,0 0 0,6-11 0,-10 20 0,1-1 0,-1 0 0,0 0 0,1 1 0,-1-1 0,1 1 0,-1-1 0,1 0 0,-1 1 0,1-1 0,0 1 0,-1-1 0,1 1 0,0-1 0,-1 1 0,1 0 0,0-1 0,-1 1 0,1 0 0,0 0 0,0-1 0,-1 1 0,1 0 0,0 0 0,0 0 0,0 0 0,-1 0 0,1 0 0,0 0 0,0 0 0,0 0 0,-1 1 0,2-1 0,1 2 0,-1-1 0,0 1 0,0-1 0,0 1 0,-1 0 0,1 0 0,0 0 0,-1 0 0,1 0 0,1 4 0,3 4 0,-2-1 0,0 1 0,0 0 0,4 14 0,0 11 0,2-1 0,1 0 0,2-1 0,1 0 0,2-1 0,1 0 0,1-2 0,2 0 0,29 33 0,-44-57 0,0 1 0,0-2 0,1 1 0,0-1 0,0 0 0,1 0 0,-1 0 0,1-1 0,0 0 0,0 0 0,1-1 0,7 3 0,-3-3 0,0-1 0,0 0 0,0-1 0,0 0 0,0-1 0,0 0 0,18-3 0,-26 2 0,1 0 0,0 0 0,-1-1 0,1 1 0,-1-1 0,0 0 0,1-1 0,-1 1 0,0-1 0,0 0 0,-1 0 0,1 0 0,0 0 0,4-7 0,6-6 0,-2-1 0,13-21 0,5-8 0,-23 36 0,-1 0 0,-1 0 0,0 0 0,0-1 0,-1 0 0,0 0 0,-1 0 0,4-23 0,-3 1 0,1-62 0,-5 45-1365,0 28-5461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24575,'5'1'0,"0"-1"0,0 1 0,0 1 0,0-1 0,-1 1 0,1 0 0,0 0 0,-1 0 0,0 0 0,1 1 0,-1 0 0,0 0 0,-1 0 0,1 0 0,0 1 0,5 7 0,-2-4 0,-1 1 0,-1 0 0,1 1 0,-1-1 0,-1 1 0,1 0 0,4 15 0,1 21 0,-2 1 0,-2 1 0,-2-1 0,-2 1 0,-1-1 0,-8 54 0,4-87 0,1 1 0,-2-1 0,0 0 0,-1 0 0,0-1 0,-13 23 0,-12 32 0,10-28 0,16-32 0,0 0 0,0 0 0,0 1 0,1 0 0,0 0 0,-2 12 0,5-18 0,0-1 0,0 1 0,0 0 0,0-1 0,0 1 0,1 0 0,-1-1 0,0 1 0,1 0 0,0-1 0,-1 1 0,1-1 0,0 1 0,0-1 0,0 1 0,0-1 0,0 0 0,0 0 0,0 1 0,0-1 0,1 0 0,-1 0 0,0 0 0,1 0 0,-1 0 0,1 0 0,-1-1 0,1 1 0,-1 0 0,1-1 0,-1 1 0,1-1 0,0 0 0,-1 1 0,1-1 0,0 0 0,2 0 0,19 2 0,1-1 0,-1 0 0,1-2 0,-1-1 0,1-1 0,31-8 0,29-2 0,-12 2 0,-30 5 0,71-3 0,-64 10-1365,-27-1-5461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24575,'1'5'0,"0"0"0,0 0 0,1-1 0,-1 1 0,1-1 0,0 0 0,0 1 0,1-1 0,4 5 0,10 25 0,-12-17 0,-2 1 0,0 0 0,-1 0 0,-1 0 0,-1 0 0,-2 23 0,1-22 0,0 1 0,2-1 0,0 1 0,1-1 0,5 22 0,-2-17 0,-1 1 0,-1 0 0,-1 1 0,-2 25 0,0-23 0,1 0 0,9 51 0,-2-24-29,-2 0-1,-2 0 0,-5 81 0,-1-45-1216,2-80-5580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24575,'53'20'0,"-17"-16"0,50 2 0,-50-5 0,57 9 0,-46-4-193,1-1 0,50-2 1,39 3-536,565 11-3938,-450-20 3695,-139 3 866,1038-26-4431,-1140 25 4535,697-59-1271,190-5 901,-350 41 371,-256-3 639,-57 3-176,0-1 1402,3-1 42,-207 22-1812,0-1 1,37-11-1,-41 9 1229,1 1 0,0 0 0,33 0 1,-44 4-864,0 0 0,31-8 1,-47 10-491,16-4-6746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0 24575,'-504'0'0,"498"0"-72,0 0 1,0 0-1,1 1 0,-1 0 0,0 0 0,0 0 0,0 0 0,1 1 1,-1 0-1,1 0 0,-1 1 0,1 0 0,0 0 0,0 0 0,0 0 1,0 1-1,1-1 0,-6 7 0,1 2-6754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24575,'-1'81'0,"3"90"0,10-103 0,-8-49 0,-1 0 0,2 26 0,-4-9 0,-1-7 0,1 0 0,2-1 0,7 37 0,-6-46-455,-1 0 0,1 32 0,-4-30-6371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4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24575,'19'0'0,"17"-1"0,-1 2 0,1 2 0,50 9 0,174 40 0,-154-43-521,188-7 0,-134-5 239,117 5-2587,304-4 1158,-166-36 1856,-27 2-2146,-74 10 1969,-252 21 355,0-2 0,80-21 0,25-4 651,39 5 2450,-183 25-9190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24575,'1'5'0,"0"-1"0,1 1 0,-1-1 0,1 0 0,0 0 0,0 0 0,1 0 0,4 7 0,4 8 0,-4-1 0,-2-1 0,0 1 0,-1 0 0,4 31 0,-2-7 0,4 40 0,4 24 0,-9-82 0,-2 0 0,1 34 0,-4-42 0,0 1 0,2-1 0,0 0 0,1 0 0,0 0 0,1 0 0,9 21 0,6 22 0,-17-49 0,0 0 0,1 0 0,0-1 0,1 0 0,0 0 0,6 10 0,-10-19-2,0 1 0,0-1-1,0 0 1,1 1 0,-1-1 0,0 1-1,0-1 1,1 0 0,-1 1-1,0-1 1,0 0 0,1 1 0,-1-1-1,1 0 1,-1 1 0,0-1-1,1 0 1,-1 0 0,1 0 0,-1 1-1,0-1 1,1 0 0,-1 0 0,1 0-1,-1 0 1,1 0 0,-1 0-1,1 0 1,-1 0 0,0 0 0,1 0-1,-1 0 1,1 0 0,7-14 195,-3-23-1674,-4 16-5345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24575,'19'0'-8,"84"0"-62,128 16-1,-94 2-301,188 0 0,-247-17 372,-1 3 0,121 22 0,-133-16 0,89 1 0,14 2 0,-82-5 236,1-3 1,145-10-1,-230 5-228,0 0 0,0 0 0,0 0 0,0 0 0,0-1 1,0 1-1,0-1 0,0 0 0,0 1 0,0-1 0,0 0 0,0 0 0,-1 0 0,1 0 0,0 0 0,-1-1 0,1 1 0,2-3 1,-4 3-7,1 0 0,-1-1 1,1 1-1,-1-1 0,1 1 1,-1-1-1,0 1 1,1-1-1,-1 1 0,0-1 1,0 1-1,0-1 1,-1 1-1,1-1 0,0 1 1,-1-1-1,1 1 0,0-1 1,-2-1-1,-4-10-8,-1 1 0,-1 0-1,1 0 1,-17-17-1,2 0 22,0-7-1380,13 21-5461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24575,'28'0'0,"11"-1"0,-1 2 0,1 1 0,55 11 0,-45-2 0,-30-8 0,-1 1 0,0 1 0,33 13 0,-32-10-1365,-1-1-5461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24575,'20'53'0,"57"226"0,7 19 0,-65-235 0,-12-45 0,-2 0 0,0 1 0,-1-1 0,2 22 0,-2-5 0,1-1 0,11 36 0,-8-41 0,-2 1 0,-1-1 0,2 45 0,-8 430 0,0-491 12,0 0-1,-1 0 0,-6 21 0,0-1-1421,5-15-5416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24575,'0'-1'0,"1"-1"0,-1 1 0,1 0 0,0 0 0,-1 0 0,1 0 0,0 0 0,0-1 0,0 1 0,0 1 0,0-1 0,0 0 0,0 0 0,0 0 0,0 0 0,0 1 0,0-1 0,1 1 0,-1-1 0,0 1 0,0-1 0,1 1 0,-1 0 0,0-1 0,1 1 0,-1 0 0,2 0 0,38-3 0,-31 4 0,-1 0 0,1 1 0,-1 0 0,0 1 0,1 0 0,-1 1 0,-1-1 0,1 2 0,-1-1 0,1 1 0,-1 1 0,-1-1 0,1 1 0,11 13 0,-8-8 0,-1 0 0,-1 0 0,0 1 0,0 0 0,-1 1 0,-1 0 0,0 0 0,9 26 0,5 18 0,-15-43 0,0 0 0,-1 0 0,-1 0 0,0 1 0,-1 0 0,1 15 0,0 11 0,17 71 0,-12-74 0,-3-1 0,5 59 0,-14-42 0,2-41 0,0 0 0,0 0 0,1 0 0,1 1 0,0-1 0,1 0 0,4 16 0,-5-28 0,-1 0 0,1 0 0,-1 1 0,1-1 0,0 0 0,-1 0 0,1 0 0,0 1 0,0-1 0,0 0 0,0 0 0,0 0 0,0-1 0,0 1 0,0 0 0,1 0 0,-1-1 0,0 1 0,0 0 0,1-1 0,-1 1 0,0-1 0,1 0 0,-1 1 0,0-1 0,1 0 0,-1 0 0,1 0 0,-1 0 0,0 0 0,1 0 0,-1 0 0,1 0 0,-1-1 0,0 1 0,1-1 0,-1 1 0,0-1 0,2 0 0,1-1 0,-1 1 0,0-1 0,0 0 0,0 0 0,0 0 0,-1-1 0,1 1 0,-1 0 0,1-1 0,-1 0 0,0 0 0,0 0 0,0 1 0,0-2 0,1-2 0,2-14 0,-2 0 0,0-1 0,-1 1 0,-1-1 0,0 1 0,-6-40 0,2-10 0,2 31 0,0 2 0,1 0 0,2-1 0,13-72 0,11-65 0,-20 138 0,-3 23 0,-2 44 0,-2-17 0,1-1 0,0 1 0,1-1 0,0 1 0,1-1 0,0 0 0,1 0 0,1 0 0,0 0 0,0 0 0,1-1 0,1 1 0,10 16 0,-9-17 0,-2 0 0,1 0 0,-2 0 0,7 22 0,14 33 0,-18-53 0,0-1 0,1 0 0,0-1 0,1 1 0,0-2 0,11 11 0,-15-17 0,1 1 0,-1-1 0,1 0 0,0-1 0,0 0 0,1 1 0,-1-2 0,1 1 0,-1-1 0,1 0 0,0-1 0,0 1 0,0-1 0,7 0 0,-3 0 0,0-1 0,-1 0 0,1 0 0,0-1 0,0-1 0,-1 0 0,18-5 0,-23 5 0,0-1 0,0 0 0,-1 0 0,1 0 0,-1 0 0,0-1 0,0 1 0,0-1 0,0 0 0,0-1 0,-1 1 0,0 0 0,0-1 0,0 0 0,-1 0 0,4-8 0,0 0-115,15-47-1135,-17 42-5576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24575,'-1'81'0,"3"90"0,10-103 0,-7-50 0,-2 0 0,2 29 0,-4-18 0,1 0 0,10 49 0,-7-38 0,-4-30 0,-1-1 0,2 0 0,-1 1 0,1-1 0,7 17 0,-8-24 0,0 0 0,0-1 0,0 1 0,0 0 0,0-1 0,1 1 0,-1 0 0,1-1 0,-1 0 0,1 1 0,-1-1 0,1 0 0,0 0 0,0 0 0,0 0 0,0 0 0,0 0 0,0 0 0,0-1 0,0 1 0,0-1 0,0 1 0,0-1 0,0 0 0,0 0 0,0 0 0,0 0 0,0 0 0,0-1 0,1 1 0,1-1 0,17-5 0,-1-1 0,-1 0 0,0-2 0,0 0 0,0-1 0,-1-1 0,33-26 0,41-23 0,-17 11 0,-55 35 0,0 0 0,1 2 0,22-10 0,-13 7 0,0-1 0,-2-2 0,33-25 0,-31 21 0,0 2 0,43-22 0,-49 29 0,0-1 0,38-31 0,-32 22 0,-28 22 0,1-1 0,-1 0 0,0 0 0,0 0 0,-1 0 0,1 0 0,0 0 0,-1-1 0,1 1 0,-1-1 0,0 1 0,1-1 0,0-2 0,-2 4 0,0 1 0,0 0 0,0 0 0,0-1 0,0 1 0,0 0 0,0-1 0,0 1 0,0 0 0,0 0 0,0-1 0,0 1 0,0 0 0,0 0 0,0-1 0,0 1 0,0 0 0,0 0 0,-1-1 0,1 1 0,0 0 0,0 0 0,0 0 0,0-1 0,0 1 0,-1 0 0,1 0 0,0 0 0,0-1 0,0 1 0,-1 0 0,1 0 0,0 0 0,0 0 0,-1 0 0,1 0 0,0-1 0,0 1 0,-1 0 0,1 0 0,-23 9 0,10 1-1365,1 1-5461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24575,'0'869'-1296,"3"-809"1221,3 1-1,24 103 1,7 53-74,-32-184 149,1 0 0,2 0 0,1 0 0,2-1 0,1-1 0,1 0 0,18 29 0,2 13 0,-24-50 0,0-1 0,2-1 0,17 27 0,-22-41 186,0 1 0,1 0 0,0-1 0,0 0 0,1-1 0,-1 0-1,12 7 1,-17-12-180,0 1 0,1-1 0,-1 1 0,0-1 0,1 0 0,0 0 0,-1 0 0,1 0 0,0-1 0,-1 1 0,1-1 0,0 1-1,-1-1 1,1 0 0,0 0 0,0 0 0,-1-1 0,1 1 0,0-1 0,0 1 0,-1-1 0,1 0 0,-1 0 0,1 0 0,-1 0 0,1-1 0,-1 1-1,0-1 1,1 1 0,3-5 0,-3 1-54,0-1 0,0 1 0,-1-1 0,1 0 0,-1 0 0,-1 0 0,1-1 0,-1 1 0,0 0 0,-1 0 0,1-1 0,-1 1 0,0-1 0,-2-9 0,1 6-597,1-13-6181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1 685 24575,'146'1'134,"-18"2"-951,1-6-1,148-22 1,-136 2-694,332-61-1237,454-102 429,-594 134 2319,-106 19 0,-12 7-263,55-9-109,10-2 648,-124 21-193,-114 9 52,50-16 0,-58 13-9,0 2 0,68-7 0,-40 9 401,111-26-1,-8 0 723,-153 31-723,-1-1 1,0 0-1,0-1 0,-1 0 0,1 0 1,16-8-1,-11 1-6179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24575,'0'10'0,"2"-1"0,-1 1 0,1-1 0,6 16 0,2 13 0,14 39 0,-17-60 0,-1 1 0,-1 0 0,4 26 0,2 36 0,-4-31 0,2 77 0,-11-40 0,4 104 0,-2-188 0,0 0 0,0 0 0,1 1 0,-1-1 0,0 0 0,1 0 0,0 0 0,-1 0 0,1 0 0,0 0 0,0 0 0,0 0 0,1 0 0,-1 0 0,2 2 0,-2-3 0,0-1 0,0 1 0,0-1 0,0 0 0,0 1 0,0-1 0,0 0 0,0 1 0,-1-1 0,1 0 0,0 0 0,0 0 0,0 0 0,0 0 0,0 0 0,0 0 0,0 0 0,0 0 0,0 0 0,0-1 0,0 1 0,0 0 0,2-1 0,1-2 0,0 1 0,0-1 0,-1 0 0,1 0 0,-1 0 0,1 0 0,-1 0 0,0-1 0,0 0 0,0 1 0,-1-1 0,4-7 0,11-28 0,21-78 0,-4 13 0,87-188 0,-107 264 0,1-1 0,21-28 0,3-6 0,-15 21 0,23-56 0,-52 112 0,1 1 0,1 0 0,0 0 0,1 1 0,0 18 0,2 94 0,2-61 0,-2-59 0,1 0 0,0 0 0,0 0 0,1 0 0,0 0 0,1 0 0,0 0 0,0 0 0,0-1 0,1 0 0,0 0 0,7 9 0,4 3 0,1 0 0,35 30 0,-5-5 0,-32-29 0,1 0 0,1 0 0,0-2 0,1 0 0,0-1 0,1 0 0,0-2 0,1 0 0,22 8 0,-19-11-227,1-1-1,0-1 1,0-1-1,0 0 1,34-1-1,-35-3-6598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1104 24575,'0'34'0,"1"0"0,1 1 0,11 47 0,-6-45 0,-5-25 0,1 1 0,0 0 0,1-1 0,0 0 0,1 0 0,7 15 0,6 11 0,-11-23 0,0 1 0,1-1 0,18 24 0,-25-36 0,1-1 0,0 0 0,-1 0 0,1 1 0,0-1 0,0-1 0,1 1 0,-1 0 0,0-1 0,1 1 0,-1-1 0,1 1 0,-1-1 0,1 0 0,0 0 0,-1 0 0,1-1 0,0 1 0,0-1 0,-1 1 0,1-1 0,0 0 0,0 0 0,0 0 0,0-1 0,-1 1 0,1-1 0,3 0 0,-4 0 0,1-1 0,-1 1 0,0 0 0,0-1 0,0 0 0,0 1 0,0-1 0,0 0 0,0 0 0,-1 0 0,1 0 0,-1-1 0,1 1 0,-1 0 0,0-1 0,0 1 0,0 0 0,0-1 0,-1 0 0,1 1 0,0-1 0,-1 1 0,0-5 0,1-68 0,-1 58 0,-1-1 0,1-1 0,-2 0 0,-1 1 0,0 0 0,-1 0 0,-1 0 0,0 0 0,-2 0 0,0 1 0,-16-27 0,11 19 0,1 0 0,1-1 0,1-1 0,1 0 0,-8-54 0,11 47 0,-2 0 0,-15-43 0,-27-86 0,36 115 0,10 35 0,0 0 0,0 0 0,1 0 0,1 0 0,0 0 0,1-1 0,0 1 0,1 0 0,1 0 0,4-17 0,-5 27 0,1 0 0,0 0 0,0 0 0,0 0 0,0 1 0,1-1 0,-1 0 0,1 1 0,0 0 0,-1 0 0,1 0 0,0 0 0,0 0 0,1 0 0,-1 1 0,7-3 0,63-13 0,-34 9 0,370-123-446,-388 124 278,120-34 168,42-15 0,7-4 0,-120 41 0,66-28 0,-123 41 0,17-7 0,1 1 0,32-7 0,-74 30-250,0 1-1,-16 23 1,17-20-6576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0 924 24575,'14'-15'0,"-1"0"0,-1 0 0,0-2 0,-1 1 0,-1-1 0,-1-1 0,0 0 0,-1 0 0,-1-1 0,-1 0 0,0 0 0,3-28 0,40-125 0,-36 129 0,62-153 0,-18 54 0,0 24 0,-56 206 0,1 25 0,16 122 0,-13-153 0,-6 119 0,3 55 0,-2-254 0,0 0 0,0 0 0,0 0 0,0 0 0,0 0 0,1 0 0,-1 0 0,1 0 0,-1 0 0,1-1 0,0 1 0,0 0 0,0 0 0,0 0 0,0-1 0,0 1 0,0-1 0,0 1 0,1-1 0,-1 1 0,1-1 0,-1 0 0,1 1 0,-1-1 0,1 0 0,0 0 0,0 0 0,-1-1 0,1 1 0,0 0 0,0-1 0,0 1 0,0-1 0,0 1 0,0-1 0,0 0 0,0 0 0,0 0 0,0 0 0,3-1 0,0 0 0,0 0 0,0-1 0,0 1 0,-1-1 0,1 0 0,-1-1 0,1 1 0,-1-1 0,0 1 0,0-1 0,0-1 0,-1 1 0,1-1 0,-1 1 0,5-7 0,3-8 0,-1-2 0,-1 0 0,-1 0 0,-1 0 0,6-24 0,12-34 0,-7 28 0,-11 28 0,1 0 0,1 1 0,11-20 0,-19 40 0,-1 1 0,1 0 0,-1 0 0,1 0 0,-1 0 0,0 0 0,1 0 0,-1 0 0,1 0 0,-1 0 0,1 0 0,-1 0 0,1 0 0,-1 0 0,0 0 0,1 0 0,-1 1 0,1-1 0,-1 0 0,1 0 0,-1 0 0,0 1 0,1-1 0,-1 0 0,0 1 0,1-1 0,-1 0 0,0 0 0,1 1 0,-1-1 0,0 1 0,0-1 0,0 0 0,1 1 0,-1-1 0,0 1 0,0-1 0,0 0 0,0 1 0,1-1 0,-1 1 0,0-1 0,0 1 0,13 26 0,-11-23 0,14 20 0,0 0 0,1-2 0,2 1 0,0-2 0,43 36 0,-16-14 0,27 35 0,-13-13 0,-59-64 0,0 0 0,0 0 0,0 0 0,-1 0 0,1 0 0,0 0 0,0 0 0,1 0 0,-1-1 0,0 1 0,0 0 0,0-1 0,0 1 0,0-1 0,1 1 0,-1-1 0,0 0 0,1 0 0,-1 1 0,0-1 0,3 0 0,-3-1 0,0 1 0,0-1 0,0 1 0,0-1 0,0 1 0,-1-1 0,1 0 0,0 0 0,0 1 0,0-1 0,-1 0 0,1 0 0,0 0 0,-1 0 0,1 0 0,-1 0 0,1 0 0,-1 0 0,1-2 0,1-2 0,-1 0 0,0-1 0,0 1 0,0-1 0,-1 1 0,1-1 0,-1 1 0,-1-1 0,0-6 0,-15-56 0,6 27 0,1 1 0,-5-83 0,2 37 128,2 28-1621,8 38-5333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24575,'0'504'0,"0"-500"0,0 0 0,0 0 0,1 0 0,0-1 0,-1 1 0,1 0 0,0 0 0,1-1 0,-1 1 0,0-1 0,1 1 0,0-1 0,0 0 0,0 0 0,0 1 0,5 3 0,-5-5 0,0-1 0,0 1 0,1-1 0,-1 1 0,0-1 0,1 0 0,-1 0 0,1 0 0,-1 0 0,1 0 0,-1-1 0,1 1 0,0-1 0,-1 0 0,1 0 0,0 0 0,-1 0 0,1 0 0,0 0 0,-1-1 0,1 0 0,0 1 0,-1-1 0,1 0 0,2-1 0,2-3 0,1 1 0,-1-2 0,0 1 0,-1-1 0,1 0 0,-1 0 0,0-1 0,0 0 0,-1 0 0,0 0 0,0 0 0,6-16 0,31-39 0,-15 19 0,-24 36 0,0 1 0,1 0 0,0 0 0,0 0 0,0 0 0,6-5 0,10-8 0,-1-1 0,25-34 0,-42 51 0,-1 1 0,1 0 0,-1 1 0,1-1 0,0 0 0,-1 0 0,1 1 0,0-1 0,0 1 0,0-1 0,5-1 0,-6 3 0,-1-1 0,1 1 0,0 0 0,0 0 0,0 0 0,0 0 0,0 0 0,-1 0 0,1 0 0,0 0 0,0 0 0,0 0 0,0 1 0,0-1 0,-1 0 0,1 0 0,0 1 0,0-1 0,0 1 0,-1-1 0,1 0 0,1 2 0,0 1 0,1 0 0,-1 0 0,-1 0 0,1 0 0,0 0 0,-1 0 0,1 0 0,-1 1 0,0-1 0,0 1 0,0-1 0,0 1 0,-1-1 0,1 6 0,17 128-1365,-15-118-5461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24575,'20'-1'0,"1"-1"0,37-10 0,-8 2 0,178-41 0,-207 47 0,-1-1 0,28-11 0,-28 8 0,0 2 0,27-6 0,-46 12-28,32-7 180,-32 7-185,-1 0-1,1 0 1,0 0 0,-1 0 0,1 0 0,-1-1 0,1 1 0,0 0 0,-1 0 0,1 0 0,-1-1 0,1 1 0,-1 0-1,1 0 1,-1-1 0,1 1 0,-1-1 0,1 1 0,-1 0 0,1-1 0,-1 1 0,0-1 0,1 1 0,-1-1 0,0 1-1,1-1 1,-1 1 0,0-1 0,0 1 0,1-1 0,-1 0 0,0 1 0,0-1 0,0 1 0,0-1 0,0 1 0,0-1 0,0 0-1,0 1 1,0-1 0,0 1 0,0-1 0,0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24575,'2'-1'0,"0"-1"0,0 1 0,0-1 0,0 0 0,0 1 0,0-1 0,-1 0 0,1 0 0,-1 0 0,1-1 0,-1 1 0,0 0 0,0 0 0,0-1 0,2-4 0,9-15 0,-1 9 0,0 2 0,0-1 0,1 2 0,0 0 0,1 0 0,14-8 0,-23 16 0,0 0 0,1 0 0,0 0 0,-1 1 0,1 0 0,0-1 0,0 2 0,-1-1 0,1 1 0,0-1 0,0 1 0,0 1 0,0-1 0,0 1 0,-1 0 0,1 0 0,0 0 0,0 0 0,-1 1 0,1 0 0,-1 0 0,0 0 0,1 1 0,4 3 0,3 2 0,-1 1 0,0 0 0,0 1 0,-1 0 0,0 1 0,0 0 0,-1 1 0,-1 0 0,0 0 0,-1 0 0,0 1 0,-1 0 0,0 1 0,-1-1 0,-1 1 0,0 0 0,3 24 0,-1-10 0,1 5 0,-1 1 0,3 57 0,-9-81 0,0-1 0,-1 1 0,0 0 0,-1-1 0,0 1 0,0-1 0,-1 1 0,0-1 0,0 0 0,-1 0 0,0-1 0,-1 1 0,0-1 0,-8 10 0,-3 14 0,14-28 0,1-1 0,0 1 0,-1-1 0,0 1 0,1-1 0,-1 0 0,-1 0 0,1 0 0,0 0 0,-6 5 0,8-8 0,0 0 0,-1 0 0,1 0 0,0 0 0,-1 0 0,1 0 0,0 1 0,-1-1 0,1 0 0,0 0 0,0 0 0,-1 0 0,1 0 0,0-1 0,-1 1 0,1 0 0,0 0 0,-1 0 0,1 0 0,0 0 0,0 0 0,-1 0 0,1-1 0,0 1 0,-1 0 0,1 0 0,0 0 0,0 0 0,0-1 0,-1 1 0,1 0 0,0 0 0,0-1 0,0 1 0,-1 0 0,1-1 0,0 1 0,0 0 0,0 0 0,0-1 0,0 1 0,0 0 0,0-1 0,0 1 0,0 0 0,0-1 0,0 1 0,0 0 0,0-1 0,0 1 0,0 0 0,0 0 0,0-1 0,0 1 0,0 0 0,0-1 0,0 1 0,1 0 0,-1 0 0,0-1 0,0 1 0,0 0 0,1 0 0,-1-1 0,8-22 0,25-26 0,-24 34 0,0 0 0,2 1 0,0 0 0,1 0 0,15-13 0,-20 20 0,0-1 0,0 1 0,-1-1 0,10-15 0,23-27 0,-26 36 0,-1-1 0,0 0 0,-2-1 0,1 0 0,-2 0 0,0-1 0,-1-1 0,10-31 0,8-15 0,-11 22 0,-13 32 0,2 0 0,-1 1 0,1 0 0,0-1 0,6-7 0,-9 16 0,-1 0 0,1 1 0,-1-1 0,1 1 0,0 0 0,-1-1 0,1 1 0,0-1 0,0 1 0,-1 0 0,1 0 0,0-1 0,0 1 0,-1 0 0,1 0 0,0 0 0,0 0 0,0 0 0,-1 0 0,1 0 0,0 0 0,0 0 0,0 0 0,-1 1 0,1-1 0,0 0 0,0 0 0,-1 1 0,1-1 0,0 1 0,-1-1 0,1 0 0,0 1 0,-1-1 0,1 1 0,-1 0 0,1-1 0,-1 1 0,1-1 0,-1 1 0,1 1 0,30 34 0,-23-24 0,0-2 0,0 1 0,-1 0 0,0 1 0,-1 0 0,0 0 0,-1 0 0,5 18 0,17 94 0,-13-48 0,0-7 24,12 48-1413,-20-102-5437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24575,'-2'90'0,"4"97"0,0-173 0,1 0 0,0-1 0,1 0 0,9 21 0,-8-21 0,0 0 0,0 1 0,-2-1 0,4 23 0,-3 24 0,7 56 0,0-35 0,4 24 0,-4-47 0,-8-39 0,1 0 0,0 0 0,1-1 0,12 29 0,-9-36-79,-5-19 276,-7-19-1680,-1 12-5343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1097 24575,'30'-3'-167,"0"-1"-1,-1-2 1,1 0-1,-1-3 1,44-18-1,-20 8 48,37-11-106,373-141-3458,-147 44 3292,-69 30 414,259-139-323,-466 216 104,266-140 739,-303 159-409,25-14 2069,49-33 0,-69 42-2127,-1 0 0,0 0 0,0-1 0,0 0 0,-1 0 0,0-1 0,-1 1-1,0-1 1,0-1 0,6-13 0,-10 21-75,-1 1 0,1-1 0,-1 0 0,1 1 0,-1-1 0,0 1 0,0-1 0,1 0 0,-1 1 0,0-1 0,0 0 0,1 1 0,-1-1 0,0 0 0,0 1 0,0-1 0,0 0 0,0 1 0,0-1 0,0 0 0,-1 0 0,1 1 0,0-1 0,0 0 0,0 1 0,-1-1 0,1 1 0,0-1 0,-1 0 0,1 1 0,0-1 0,-1 1 0,1-1 0,-1 1 0,1-1 0,-1 0 0,-1 1 0,0 0 0,0 0 0,0 0 0,0 0 0,0 0 0,0 0 0,0 1 0,1-1 0,-1 1 0,0-1 0,0 1 0,-2 1 0,-52 29 0,-120 77-1365,154-97-5461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2239 0 24575,'-39'2'-309,"0"2"1,0 1-1,0 2 0,1 2 0,0 1 0,1 2 0,0 2 1,0 1-1,2 1 0,-48 31 0,9 2-540,3 2-1,1 4 1,-96 98 0,83-64-466,4 3 0,3 4 1,-117 197-1,145-212 756,-113 200-571,118-196 918,-47 127 0,-199 663-1073,220-625 822,-58 400 0,6 654 629,103 68-274,25-1254 227,5 0 0,49 214 0,98 219-214,-128-454 90,18 53-48,6-3-1,7-2 1,6-4-1,7-2 0,97 136 1,-31-84 123,8-7 1,8-6 0,320 280-1,-377-374 452,121 78 0,-167-129-278,0-2 1,2-2-1,1-2 1,87 26-1,295 62-94,-336-96-160,1-4 0,138 2 0,327-22 1487,-492 0-1477,0-3 0,-1-4 0,0-3 0,-1-3 0,103-40 0,-53 7 0,-3-5 0,145-91 0,-162 76-90,-3-4 0,-4-4 0,149-157 0,-174 156-51,-4-2 0,114-180 0,80-206-429,-192 334 526,-19 31 84,71-205 1,-2-121 40,-59 11 71,-49 293-87,80-1385-516,-122 836 1048,10 502-646,-80-320 1,20 172 125,-35-120 212,83 344-230,-3 1-1,-70-132 1,26 89 242,-6 3 0,-144-176 0,195 275 507,-2 1 0,-1 2 0,-2 1 0,-1 2 0,-1 2 0,-1 2 0,-71-34 0,-177-74-808,239 115 0,-1 3 0,0 2 0,-105-14 0,-226-3 136,306 30-102,0 3 0,0 4 0,-78 15 0,-25 19-563,2 7 0,-242 100-1,99-5-2708,126-50 3238,-276 137 0,185-79-1819,-311 217-1,470-280 1965,-148 111 217,235-167-320,-226 191 1782,198-161-839,-105 127-1,147-152-417,2 2 0,1 0 1,-23 56-1,26-54 655,6-7-525,1 0 0,1 0 0,2 1 0,-7 55 0,14-76-511,0-1 1,1 1-1,1 0 0,0 0 0,1 0 1,3 17-1,-4-27-156,1 0 0,0 0 0,0 1 0,0-1 0,1 0 0,-1 0 0,1 0 0,0-1 0,0 1 0,0 0 0,0 0 0,0-1 0,0 0 0,1 1 0,-1-1 0,1 0 0,0 0 0,0 0 0,-1 0 0,1-1-1,0 1 1,0-1 0,1 0 0,-1 0 0,0 0 0,0 0 0,1-1 0,5 1 0,37 2-30,0-2 0,65-7 0,-99 4-44,0-1-1,-1 0 0,1-1 1,-1 0-1,0-1 0,0 0 1,-1-1-1,1 0 1,10-8-1,14-12-218,34-33 0,-39 32 234,-2-1-1,-1-1 1,-1-1-1,-1-2 1,-2 0-1,-2-1 1,-1-1-1,22-51 1,-13 11 29,39-111 0,-58 150 0,-1-1 0,-2 0 0,4-52 0,1-36-34,2-66 218,-14 116-518,0 53-6436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0:5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24575,'0'20'0,"-1"17"0,7 49 0,-4-74 0,0 0 0,1 1 0,0-1 0,1-1 0,1 1 0,0 0 0,12 19 0,-3-6 0,20 51 0,-22-48 0,24 43 0,14 13-26,-21-33-147,2-1-1,56 67 1,-27-46 119,-6-7 354,108 98 0,-130-138-300,1-2 0,1-1 0,1-2 0,0-1 0,2-2 0,0-2 0,72 19 0,-90-29 0,1 0 0,0-1 0,0-1 0,-1-1 0,1-1 0,0-1 0,0-1 0,0 0 0,0-1 0,33-11 0,-42 9 0,1-1 0,-1-1 0,0 0 0,14-13 0,21-12 0,-24 18 7,-1-1 0,-1 0 0,-1-2 0,0 0 0,21-25 0,75-106-298,-76 96-262,129-199 393,-63 89 93,0 16-262,-79 111 329,-3-1 0,-1-2 0,21-47 0,16-27 0,-22 54 448,58-67 0,-7 10 14,-84 109-462,1 1 0,-1 0 0,1 1 0,0-1 0,0 1 0,0 0 0,1 0 0,-1 0 0,1 1 0,0 0 0,0 0 0,0 1 0,0-1 0,1 1 0,-1 1 0,1-1 0,8 0 0,8 0 0,0 1 0,0 1 0,40 6 0,-53-4 0,0 1 0,0 0 0,0 0 0,0 1 0,0 0 0,13 8 0,23 10 0,-4-4 0,-22-10 0,-1 0 0,24 6 0,-28-9 0,-1 1 0,0 1 0,-1 0 0,1 1 0,-1 0 0,-1 1 0,16 14 0,0-1 0,-1 2 0,-2 0 0,-1 2 0,0 1 0,-2 1 0,-2 1 0,24 42 0,-27-37 0,-1 1 0,-1 0 0,-3 2 0,15 63 0,11 31 0,-32-111-1365,-1-3-5461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24575,'0'-11'0,"0"-3"0,0 1 0,1-1 0,4-23 0,-3 32 0,-1 0 0,1 0 0,1 0 0,-1 0 0,1 0 0,-1 1 0,1-1 0,0 1 0,1 0 0,-1 0 0,1 0 0,7-6 0,10-8 0,-8 5 0,1 1 0,0 0 0,1 1 0,0 1 0,1 0 0,0 1 0,0 1 0,26-9 0,-23 10 0,-1 0 0,24-15 0,-31 16 0,1-1 0,1 2 0,-1-1 0,1 2 0,-1 0 0,1 0 0,18-2 0,24 2 0,-27 3 0,52-10 0,-71 8 0,0 1 0,1 1 0,-1-1 0,1 1 0,-1 1 0,0 0 0,1 0 0,-1 1 0,1 0 0,-1 1 0,0 0 0,1 0 0,-1 1 0,0 0 0,-1 0 0,1 1 0,-1 1 0,1-1 0,-1 1 0,0 1 0,-1-1 0,0 1 0,1 1 0,-2-1 0,1 1 0,-1 1 0,0-1 0,5 10 0,10 12 0,-16-23 0,0 1 0,0 0 0,0 0 0,0 1 0,-1-1 0,-1 1 0,1 0 0,-1 0 0,-1 0 0,3 14 0,6 50 0,-5-36 0,3 64 0,-8-14 0,-4 137 0,2-212 0,-1 1 0,0-1 0,-1 0 0,-1 0 0,1 0 0,-2 0 0,-8 16 0,-49 71 0,18-32 0,20-31 0,0-1 0,-53 54 0,60-71 0,0 0 0,-2-1 0,1-2 0,-2 1 0,0-2 0,0-1 0,-1 0 0,-1-2 0,0 0 0,-44 12 0,64-22 0,-33 12 0,33-12 0,0 1 0,1-1 0,-1 1 0,1 0 0,-1 0 0,1 0 0,0 0 0,-1 0 0,1 0 0,0 0 0,-1 0 0,1 0 0,0 1 0,0-1 0,0 0 0,0 1 0,0-1 0,0 3 0,1-4 0,0 1 0,0 0 0,0 0 0,1-1 0,-1 1 0,0 0 0,1 0 0,-1-1 0,0 1 0,1 0 0,-1-1 0,1 1 0,-1 0 0,1-1 0,-1 1 0,1-1 0,0 1 0,-1-1 0,1 1 0,-1-1 0,1 0 0,0 1 0,0-1 0,-1 0 0,1 1 0,0-1 0,0 0 0,-1 0 0,1 0 0,0 0 0,0 1 0,-1-1 0,2 0 0,31 3 0,-30-2 0,383 0 0,-186-3 0,957 2-1447,-1136 0-5297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24575,'10'0'0,"-1"1"0,0 0 0,1 1 0,-1 0 0,0 0 0,0 1 0,0 0 0,0 0 0,0 1 0,-1 0 0,0 1 0,0 0 0,0 0 0,0 1 0,-1 0 0,11 12 0,8 3 0,-19-16 0,0 1 0,0 0 0,-1 0 0,0 0 0,0 1 0,0 0 0,-1 0 0,6 11 0,-4-4 0,-2 0 0,0 0 0,0 1 0,-1 0 0,-1-1 0,0 1 0,0 25 0,-3-39 0,11 69 0,-6-43 0,2 53 0,-6-65 0,-2-1 0,0 1 0,0-1 0,-1 0 0,-1 1 0,-1-1 0,0 0 0,-1-1 0,0 1 0,-1-1 0,0 0 0,-1 0 0,-1-1 0,-16 22 0,20-30 0,1 1 0,0 0 0,0 0 0,0 0 0,0 0 0,-2 9 0,4-10 0,2-5 0,10-25 0,-3 4 0,8-26 0,35-69 0,16 15 0,-8 12 0,-44 62 0,20-58 0,-26 60 0,1 1 0,1 1 0,21-35 0,-25 46 0,0 1 0,-1-1 0,-1-1 0,0 1 0,-1-1 0,0 0 0,3-26 0,-2-4 0,-2-55 0,-6 62 0,-2 33 0,-3 24 0,-12 47 0,8-28 0,1 0 0,-9 67 0,11-30 0,2-31 0,0 60 0,7-65 0,-1-26 0,0 1 0,1 0 0,0-1 0,2 1 0,0-1 0,0 1 0,1-1 0,1 0 0,0 1 0,11 22 0,18 34 98,-26-52-586,1 0 1,16 26-1,-15-32-6338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0,1 1 0,-1-1 0,1 0 0,0 0 0,-1 0 0,1 1 0,0-1 0,0 0 0,0 0 0,0 0 0,0 0 0,0-1 0,0 1 0,1 0 0,-1 0 0,2 0 0,28 16 0,-24-14 0,39 20 0,1-3 0,1-2 0,0-2 0,83 17 0,-77-23 0,0-2 0,86 1 0,520-10-1532,-639 1-5127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24575,'-2'90'0,"4"97"0,11-119 0,-9-50 0,0 0 0,1 29 0,-2-21 0,0 0 0,2 0 0,1-1 0,13 35 0,11 48 0,-20-8 0,-8-70 0,1-1 0,6 30 0,-4-33 0,-1 0 0,-1 0 0,-2 0 0,-1 0 0,-3 33 0,3-56-59,0-1 0,-1 0-1,1 1 1,-1-1-1,1 0 1,-1 0 0,0 1-1,0-1 1,0 0 0,0 0-1,0 0 1,0 0 0,-1 0-1,1 0 1,-1 0-1,1-1 1,-1 1 0,0 0-1,0-1 1,1 1 0,-1-1-1,-4 2 1,-9 3-6767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 24575,'-11'-5'0,"1"14"0,8-7 0,-9 12 0,1 0 0,1 1 0,0 0 0,1 0 0,1 1 0,-9 28 0,13-37 0,1 0 0,0 1 0,1-1 0,-1 0 0,2 1 0,-1-1 0,1 1 0,0-1 0,0 1 0,1-1 0,0 1 0,1-1 0,-1 0 0,1 1 0,1-1 0,-1 0 0,8 12 0,-5-13 0,1 0 0,0 0 0,0 0 0,1-1 0,0 0 0,0 0 0,0-1 0,0 0 0,1 0 0,0-1 0,-1 1 0,18 3 0,10 2 0,57 8 0,22-10 0,-77-6 0,64 10 0,-67-6 0,0-2 0,62-2 0,17 1 0,-110-2 0,0 0 0,1 1 0,-1-1 0,1 1 0,-1-1 0,1 1 0,-1 0 0,0 0 0,0 1 0,0-1 0,1 1 0,-1 0 0,-1-1 0,1 1 0,0 0 0,0 1 0,-1-1 0,1 0 0,-1 1 0,3 3 0,-4-3 0,1 0 0,-1 1 0,0-1 0,0 1 0,0 0 0,0-1 0,-1 1 0,1 0 0,-1-1 0,0 1 0,0 0 0,0 0 0,-1-1 0,1 1 0,-3 5 0,-1 5 0,-1 0 0,0-1 0,-1 0 0,0 0 0,-1-1 0,-1 0 0,0 0 0,-14 15 0,21-25 0,-36 40 0,-1-2 0,-1-1 0,-3-2 0,-76 53 0,-31 17 0,138-100 7,0-1 0,-1 0-1,0-1 1,0-1 0,0 0 0,0 0-1,-1-1 1,-24 2 0,-6-2-199,-56-4 1,41 0-852,36 1-5783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24575,'11'-2'0,"-2"-1"0,1 0 0,0-1 0,-1 0 0,12-7 0,102-73 0,-112 76 0,0 1 0,0 0 0,0 0 0,1 1 0,0 0 0,0 1 0,0 1 0,1 0 0,0 0 0,0 2 0,-1-1 0,2 2 0,14-1 0,-18 2 0,18 0 0,0-1 0,-1-1 0,42-9 0,-30 4 0,0 3 0,0 0 0,76 5 0,-72 0 0,-1-1 0,1-2 0,44-8 0,-5-4 0,0 3 0,150 1 0,-200 11 0,-1-1 0,0-2 0,1-1 0,31-8 0,-53 8 0,0 1 0,0 0 0,1 0 0,-1 1 0,19 1 0,-29 0 1,0 0 1,1 0-1,-1 0 0,0-1 0,0 1 0,1 0 0,-1 0 0,0 0 1,0 0-1,1 0 0,-1 0 0,0 0 0,0 0 0,1 0 0,-1 0 0,0 0 1,0 0-1,1 1 0,-1-1 0,0 0 0,0 0 0,1 0 0,-1 0 1,0 0-1,0 0 0,0 0 0,1 1 0,-1-1 0,0 0 0,0 0 1,0 0-1,1 1 0,-1-1 0,0 0 0,0 0 0,0 0 0,0 1 1,0-1-1,0 0 0,0 0 0,1 1 0,-1-1 0,0 0 0,0 0 0,0 1 1,0-1-1,0 0 0,0 0 0,0 1 0,0-1 0,0 0 0,0 0 1,-1 1-1,1-1 0,0 0 0,0 0 0,0 1 0,0-1 0,0 0 1,0 1-1,-14 11-578,10-9-281,-7 6-5968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24575,'53'20'0,"-1"-9"0,-23-4 0,-1-2 0,1 0 0,32-1 0,-30-2 0,52 9 0,-52-6 0,51 3 0,461-9 0,-546 0-59,1 2 0,-1-1-1,1 0 1,-1 0-1,1 1 1,-1-1 0,1 1-1,-1 0 1,1 0 0,-1 0-1,1 0 1,0 0 0,-1 1-1,1-1 1,0 1-1,0-1 1,0 1 0,0 0-1,0 0 1,1 0 0,-1 0-1,-2 4 1,-4 9-6767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29 24575,'-53'-20'0,"48"20"0,1 0 0,-1-1 0,1 2 0,-1-1 0,0 0 0,1 1 0,-1 0 0,1 0 0,0 0 0,-1 1 0,1 0 0,0 0 0,-8 4 0,-54 42 0,24-16 0,-5 2 0,-29 17 0,0 0 0,58-37 0,-1 0 0,-27 13 0,-22 12 0,41-23 0,-42 19 0,-32 14 0,95-46 0,0 0 0,0 1 0,0 0 0,0 0 0,1 0 0,-1 1 0,1 0 0,0 0 0,1 0 0,-1 1 0,1 0 0,0 0 0,0 0 0,1 0 0,0 0 0,-4 10 0,3-2 0,0 1 0,0 0 0,1 0 0,1 0 0,0 0 0,1 24 0,0-15 0,-1 1 0,-6 28 0,3-27 0,-2 49 0,6-5 0,4 138 0,2-167 0,15 58 0,-10-57 0,6 52 0,-9-50 0,1 0 0,20 57 0,2 12 0,-25-93 0,0-1 0,1 1 0,1-1 0,1 0 0,18 29 0,-9-12 0,-16-32 0,0-1 0,1 1 0,-1 0 0,1-1 0,0 1 0,0-1 0,0 0 0,0 1 0,0-1 0,1 0 0,-1 0 0,1 0 0,0-1 0,0 1 0,0-1 0,0 1 0,0-1 0,1 0 0,-1 0 0,1-1 0,-1 1 0,1-1 0,0 0 0,0 1 0,-1-2 0,6 2 0,9-1 0,0 0 0,1 0 0,-1-2 0,0-1 0,0 0 0,0-1 0,33-10 0,-2-5 0,66-33 0,-89 39 0,20-8 0,53-14 0,-59 22 0,0-3 0,47-23 0,-44 16 0,-29 16 0,-1 0 0,1-2 0,-2 1 0,1-2 0,-1 1 0,0-2 0,-1 0 0,17-18 0,-7 3 0,-12 15 0,0 0 0,0-1 0,-1 0 0,-1 0 0,0-1 0,0 0 0,-1 0 0,-1 0 0,0-1 0,5-22 0,1-30 0,-3-1 0,-1-109 0,-7 130 0,-1 0 0,-3 1 0,-1-1 0,-13-50 0,6 52 0,-16-65 0,-5 2 0,-62-138 0,59 160 0,27 59 0,-1 1 0,-1 1 0,-1 0 0,-27-39 0,16 32 0,14 17 0,-1 0 0,0 1 0,-1 0 0,0 1 0,-14-11 0,20 19 0,0 0 0,0 0 0,0 0 0,0 1 0,0 0 0,0 0 0,-1 1 0,1-1 0,-1 1 0,1 0 0,-1 1 0,0-1 0,1 1 0,-1 0 0,0 0 0,1 1 0,-1 0 0,-9 2 0,5 1 0,-1 1 0,1 0 0,0 0 0,1 1 0,-1 0 0,1 1 0,-16 15 0,-4 1 0,13-11-115,5-5-10,0 1 0,1 0 0,-1 1 0,2 0 0,-1 0 0,1 1 0,1 0 0,0 1 0,-13 22 0,15-18-6701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24575,'3'0'0,"-1"0"0,0 1 0,1-1 0,-1 1 0,0 0 0,1 0 0,-1 0 0,0 0 0,0 0 0,0 0 0,0 0 0,0 1 0,0-1 0,0 1 0,0 0 0,-1-1 0,1 1 0,-1 0 0,1 0 0,-1 0 0,0 0 0,0 0 0,0 0 0,0 1 0,0-1 0,0 0 0,0 1 0,-1-1 0,1 0 0,-1 1 0,0-1 0,1 4 0,1 12 0,-1 1 0,0 1 0,-3 20 0,1-18 0,-1 47 0,3 115 0,0-182-44,-1 1 0,0-1 0,1 0 0,-1 1 0,1-1 0,0 0 0,0 0 0,0 1 0,0-1 0,0 0 0,0 0 0,0 0 0,1 0 0,-1 0 0,1-1 0,0 1 0,-1 0 0,1-1-1,0 1 1,0-1 0,0 0 0,0 1 0,0-1 0,0 0 0,0 0 0,1 0 0,-1-1 0,0 1 0,1 0 0,2-1 0,14 3-6782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24575,'89'-1'0,"99"3"0,-172 0 0,-1 1 0,1 1 0,-1 0 0,0 1 0,-1 1 0,1 0 0,-1 1 0,0 0 0,17 13 0,12 12 0,54 51 0,-74-62 0,-15-13 0,-1 0 0,1 0 0,-2 1 0,0 0 0,0 0 0,0 1 0,6 15 0,24 77 0,-23-60 0,-6-17 0,-2 1 0,0 0 0,-2 0 0,-1 0 0,-1 0 0,-1 0 0,-1 1 0,-8 41 0,1-40 0,-2 1 0,0-2 0,-2 1 0,-1-1 0,-20 30 0,-11 23 0,19-37 0,-2-2 0,-2-1 0,-1-1 0,-44 43 0,70-78 0,-6 7 0,0 0 0,0-1 0,-1-1 0,0 1 0,-1-2 0,-19 12 0,30-20 0,1 0 0,-1-1 0,1 1 0,-1 0 0,0 0 0,1 0 0,-1-1 0,1 1 0,-1 0 0,1 0 0,-1-1 0,1 1 0,-1 0 0,1-1 0,-1 1 0,1-1 0,-1 1 0,1-1 0,0 1 0,-1-1 0,1 1 0,0-1 0,-1 1 0,1-1 0,0 1 0,0-1 0,-1 0 0,1 1 0,0-1 0,0 1 0,0-1 0,0 0 0,0 1 0,0-1 0,0 1 0,0-1 0,0 0 0,0 1 0,1-2 0,-1-27 0,4 16 1,0 0 0,0 0 0,1 0-1,1 1 1,0 0 0,1 0 0,12-17 0,69-78-42,-53 68-63,130-155-777,15 10 65,14-17-114,-66 29 1646,-76 99-523,-4-10 955,-27 44-457,-3 2-673,-17 34-19,-12 24 1,-16 37 0,2 0 0,-19 70 0,29-80 0,5-17 0,1 0 0,-5 39 0,-11 144 0,2-24 0,11-110 0,-2 122 0,22-43 0,-6-137 0,2-1 0,1 0 0,1 0 0,0 0 0,13 26 0,-12-33 0,0 1 0,1-1 0,0-1 0,1 0 0,20 23 0,-27-34 0,0 0 0,0 1 0,0-1 0,1-1 0,-1 1 0,0 0 0,1 0 0,0-1 0,-1 1 0,1-1 0,0 0 0,-1 0 0,1 0 0,0 0 0,0-1 0,0 1 0,0-1 0,0 0 0,0 1 0,0-1 0,0-1 0,0 1 0,0 0 0,0-1 0,0 1 0,-1-1 0,1 0 0,0 0 0,0 0 0,-1 0 0,1-1 0,0 1 0,-1-1 0,1 1 0,-1-1 0,0 0 0,0 0 0,1 0 0,1-4 0,29-26 0,42-58 0,-66 74-1365,-2 2-5461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24575,'1'2'0,"-1"-1"0,1 0 0,-1 0 0,1 0 0,0 0 0,-1 0 0,1 0 0,0 0 0,0 0 0,0 0 0,0 0 0,0 0 0,0-1 0,0 1 0,0 0 0,0-1 0,0 1 0,0 0 0,0-1 0,2 1 0,31 12 0,-25-10 0,27 11 0,1-1 0,0-3 0,1 0 0,-1-3 0,2-1 0,75 1 0,121 6-474,-8 0-93,446-11-3418,102 0-2637,-259-8 5374,202-32 714,64 0-1066,-118 20 1566,-489 12-164,81-4 468,336-7 554,-123 4 1393,-253-9 232,-53 6 2870,-113 8-3503,-47 8-1715,-1 0 0,0-1 0,1 0 0,-1 1 0,0-1-1,1 0 1,-1 0 0,0 0 0,0 0 0,0 0-1,0-1 1,0 1 0,0-1 0,0 1 0,-1-1 0,1 0-1,2-2 1,-5 2-70,-1 0-1,1 0 0,-1 0 0,1 0 1,-1 1-1,0-1 0,0 1 1,1-1-1,-1 1 0,0 0 0,0 0 1,0-1-1,-1 1 0,1 1 1,0-1-1,-4-1 0,-2-2 7,-6-3-148,6 1-140,-1 2 0,0-1 0,0 1 1,-14-4-1,5 4-6575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24575,'-1'15'0,"0"0"0,-2 0 0,-4 20 0,-6 40 0,9 6-1099,-22 122-1,6-87 45,-8 197-1,-19 82-617,0-17 114,11 109 8,-10 308-1670,47 1738-488,1-997 3349,10-883 360,1-19 0,-14 1705 4849,0-2313-3415,-2-1-1,-5 28 1,3-32-12,2 1 1,1-1-1,0 33 1,2-51-1364,0-1 0,0 0 1,0 0-1,1 0 0,-1 0 1,1 0-1,-1 0 0,1 0 1,0 0-1,0 0 0,0 0 1,0 0-1,0 0 0,0-1 1,1 1-1,-1 0 0,0-1 1,1 1-1,-1-1 0,1 1 1,0-1-1,0 0 0,2 2 0,0-2-38,0 1-1,0-1 0,0 0 0,0 0 0,1 0 1,-1-1-1,0 0 0,0 0 0,1 0 0,-1 0 1,5-1-1,5-1-38,-1-1 1,1 0-1,-1-2 1,0 1-1,0-1 1,17-10-1,-22 9 18,-1 1 0,1-2 0,-1 1 0,11-14 0,11-11 0,-25 27 0,0-1 0,0 1 0,-1-1 0,0 1 0,0-1 0,-1 0 0,1 0 0,-1 0 0,0-1 0,0 1 0,0 0 0,-1-1 0,0 0 0,0 1 0,0-8 0,0-14 0,-4-53 0,0 32 0,1 14 20,-3 1-1,0 0 0,-2 1 0,-12-34 0,-9-40-1480,23 77-5365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358 156 24575,'-2'29'0,"-2"0"0,-1-1 0,-1 0 0,-13 37 0,5-16 0,-29 99-101,-29 113-323,59-202 336,3-1 0,-4 90 0,2-10 88,-1 32 0,13-109 34,0-2 183,11 103 0,-8-145-188,0 1 0,1-1 0,1 0 1,1-1-1,0 1 0,1-1 0,1 0 1,0-1-1,2 0 0,14 19 0,-10-15-29,2-1 0,0-1 0,1-1 0,1 0 0,1-1 0,0-1 0,0-1 0,2-1 0,-1 0 0,2-2 0,-1 0 0,43 12 0,-8-10 0,0-3 0,1-2 0,-1-3 0,1-2 0,94-9 0,-136 5 6,0-1 1,-1 0-1,0-1 0,0-1 0,0 0 0,0-1 1,-1-1-1,0 0 0,0 0 0,-1-1 0,0-1 1,11-10-1,-4 2-150,0-1 0,-2 0 0,0-1 0,-1-1 0,-1 0 0,14-27 0,-10 15 71,-3-1 0,0-1 0,15-53 0,-17 33-206,-2 0 0,-3-1-1,2-67 1,-14-170-272,-2 244 551,-2 0 0,-1 0 0,-3 0 0,-3 2 0,-26-66 0,2 26 0,-91-148 0,102 192 232,-3 1 0,-58-63 0,64 80 11,0 2 1,-2 1-1,0 1 1,-1 1-1,-1 1 1,-1 2-1,-1 1 1,-37-14-1,42 23-243,1 1 0,-1 2 0,0 0 0,1 2 0,-1 0 0,0 2 0,-30 4 0,48-3 0,-1 0 0,1 0 0,0 0 0,0 1 0,0 0 0,0 0 0,0 1 0,1 0 0,0 0 0,-1 1 0,1-1 0,1 1 0,-1 1 0,1-1 0,0 1 0,-6 8 0,-9 14 0,2 1 0,-20 39 0,27-48 0,-37 66-122,-27 52-307,-68 151-978,128-259-4826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0 24575,'-2'16'0,"0"0"0,-1 0 0,-1-1 0,-1 1 0,0-1 0,-1 0 0,0-1 0,-1 0 0,-16 24 0,9-14 0,-19 46 0,-87 221-639,-91 272-746,156-352 953,7-20 58,-24 89 374,13 54-195,52-195 698,6-98 198,-1-1 1,-7 43-1,7-73-624,0-1 0,1 1 0,1 0-1,0 13 1,0-21-76,0-1 0,0 0 0,0 1-1,0-1 1,0 0 0,0 0 0,1 1-1,-1-1 1,0 0 0,1 0 0,-1 1 0,1-1-1,-1 0 1,1 0 0,0 0 0,0 0-1,-1 0 1,1 0 0,0 0 0,0 0-1,0 0 1,0 0 0,0 0 0,0 0 0,0-1-1,0 1 1,0 0 0,0-1 0,1 1-1,-1-1 1,0 1 0,0-1 0,1 0 0,-1 1-1,0-1 1,1 0 0,-1 0 0,0 0-1,1 0 1,-1 0 0,0 0 0,0 0-1,2-1 1,0 0-18,-1 0 0,0 0 0,0 0 0,0-1 0,-1 1 1,1-1-1,0 1 0,0-1 0,-1 0 0,1 1 0,-1-1 0,1 0 0,-1 0 0,0 0 0,2-4 0,2-2-1077,4-6-5732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24575,'-1'37'0,"0"-25"0,0 1 0,1-1 0,1 0 0,0 0 0,5 22 0,-6-31 0,1 0 0,1-1 0,-1 1 0,0 0 0,1-1 0,0 1 0,-1-1 0,1 1 0,0-1 0,0 0 0,0 0 0,1 0 0,-1 0 0,0 0 0,1 0 0,-1 0 0,1-1 0,0 0 0,-1 1 0,1-1 0,0 0 0,0 0 0,0 0 0,0-1 0,0 1 0,0-1 0,0 0 0,3 0 0,4 2 0,0-1 0,-1 0 0,1-1 0,0 0 0,-1-1 0,1 0 0,0-1 0,-1 1 0,1-2 0,-1 1 0,0-2 0,0 1 0,0-1 0,13-8 0,1-2 0,1 0 0,0 2 0,36-13 0,9-5 0,-35 16 0,0 1 0,1 1 0,60-11 0,-30 3 0,-41 12 0,44-9 0,-62 16 0,1 0 0,-1 1 0,1 0 0,0 0 0,-1 0 0,1 1 0,-1-1 0,1 2 0,-1-1 0,1 1 0,9 3 0,-13-2 0,0-1 0,1 1 0,-1 0 0,0 0 0,0 0 0,-1 0 0,1 0 0,-1 0 0,1 1 0,-1-1 0,0 1 0,-1 0 0,1-1 0,0 1 0,-1 0 0,1 7 0,13 70 0,-14-78 0,7 55-49,-2-23-60,-1 0 0,-2 1 1,-1-1-1,-2 1 0,-1-1 1,-12 71-1,-135 425-1344,116-447 1453,-50 96 0,-5 8 0,57-112 0,-3 10 0,-4-2 0,-69 118 0,37-91 31,-86 128-397,118-196 495,28-34 230,1 0 0,0 0 1,1 1-1,0 0 0,-9 17 0,16-26-355,0 0-1,-1-1 0,1 1 1,-1 0-1,1 0 0,0 0 0,0 0 1,0-1-1,-1 1 0,1 0 0,0 0 1,0 0-1,0 0 0,0 0 0,1 0 1,-1 0-1,0-1 0,0 1 1,0 0-1,1 0 0,-1 0 0,0 0 1,1 0-1,-1-1 0,1 1 0,-1 0 1,1 0-1,1 1 5,0-1 0,0 0-1,-1 0 1,1 0 0,0 0 0,0 0-1,0 0 1,0 0 0,0-1 0,0 1 0,3 0-1,63 1 117,-59-2-119,2-1-5,1 0 0,-2-1 0,1 0 0,0-1 0,0 0 0,-1 0 0,1-1 0,-1-1 0,14-7 0,7-8 0,43-35 0,6-4 0,-40 31 0,1 3 0,1 1 0,1 3 0,1 1 0,59-18 0,284-59 0,-358 90 0,-1-2 0,44-21 0,-8 4 0,-48 21 0,0 1 0,0 1 0,0 0 0,23 0 0,32-6 0,-51 6 83,-1 1 0,28 1 0,-26 1-97,1-1 0,26-4-1,-42 4-97,-1 0 0,0-1-1,0 1 1,1-1 0,-1 0 0,0-1 0,-1 1-1,1-1 1,0 0 0,-1 0 0,1 0-1,-1-1 1,6-6 0,-1-2-6714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1437 1 24575,'-188'155'0,"-11"11"0,163-129 0,-75 68 0,-40 28-1344,-202 231 0,164-127 1344,165-205 244,0 0 0,2 2 1,1 0-1,2 1 1,2 1-1,1 1 1,1 1-1,3 0 0,1 1 1,-11 70-1,19-94-244,1 0 0,1 1 0,0-1 0,1 1 0,1-1 0,0 1 0,1-1 0,1 0 0,0 0 0,1 0 0,1 0 0,0-1 0,1 1 0,1-1 0,0 0 0,1-1 0,0 0 0,20 23 0,48 49 0,-46-48 0,3-1 0,1-2 0,59 46 0,-37-40 0,2-3 0,1-3 0,86 36 0,-90-47 0,112 42 0,-138-56 0,1-1 0,0-2 0,58 6 0,-17-8 0,99-8 0,-165 3 0,0 0 0,0 0 0,-1-1 0,1 0 0,0 0 0,-1 0 0,1 0 0,-1 0 0,0-1 0,0 0 0,0 0 0,0 0 0,0 0 0,-1-1 0,1 0 0,-1 1 0,0-1 0,0 0 0,-1-1 0,1 1 0,-1 0 0,0-1 0,0 1 0,0-1 0,2-7 0,3-14 0,-2 1 0,0-1 0,2-42 0,-5 51 0,3-56-136,-4 38 2,2 1 0,1-1 1,11-38-1,-3 16 134,-3-2 0,-2 1 0,-3-1 0,-5-89 0,0 64 0,12-106 0,-1 63 0,-8-194 0,-4 149 0,4 105 102,0 45-31,-1-1 0,-1 0 0,-1 1 0,-1-1 1,-1 1-1,0-1 0,-9-24 0,11 44-71,1 1 0,-1 0 0,0-1 0,0 1 0,-1 0 0,1 0 0,0 0 0,-1 0 0,1 0 0,-1 0 0,0 0 0,0 1 0,0-1 0,0 0 0,0 1 0,0-1 0,0 1 0,0 0 0,0 0 0,0 0 0,-1 0 0,1 0 0,-1 1 0,1-1 0,0 1 0,-1-1 0,1 1 0,-1 0 0,1 0 0,-1 0 0,1 0 0,-1 0 0,1 1 0,-1-1 0,1 1 0,-1-1 0,1 1 0,-3 1 0,-10 5 0,1-1 0,0 2 0,0 0 0,-23 18 0,23-15 0,-19 9 0,0-2 0,-1 0 0,-48 16 0,57-24 0,15-5 5,1 0 0,0 0 0,0 1 0,1 0 0,-11 11 0,-2 0-1400,7-6-5431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24575,'23'2'0,"0"0"0,0 2 0,-1 0 0,27 10 0,-26-7 0,1-1 0,0-1 0,43 3 0,4-4 0,124 25 0,-163-23 0,11-1-167,58 1-1,-65-5 19,0 1 0,67 13-1,-47-3-13,0-2-1,98 3 0,117-14-646,-99-3 583,255 4-978,-145 0 4716,-281 1-3508,0-1-1,0 0 0,0 0 1,-1 1-1,1-1 0,0 0 1,0 0-1,0 0 0,0 0 1,-1 0-1,1 0 0,0 0 1,0-1-1,0 1 0,-1 0 1,1 0-1,0 0 0,0-1 1,-1 1-1,1-1 0,0 1 1,0 0-1,-1-1 0,1 1 1,0-1-1,-1 0 0,1 1 1,-1-1-1,1 1 0,-1-1 1,1 0-1,-1 1 1,1-1-1,-1 0 0,0 0 1,1 1-1,-1-1 0,0 0 1,0 0-1,0 0 0,1 1 1,-1-1-1,0 0 0,0 0 1,0 0-1,0 0 0,0 1 1,-1-1-1,1 0 0,0 0 1,0-1-1,-24-37-1367,23 38 1248,-9-13-6709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0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 24575,'65'-1'0,"71"3"0,-133-2 0,0 0 0,0 1 0,1 0 0,-1 0 0,0 0 0,0 0 0,0 0 0,0 1 0,0-1 0,0 1 0,0 0 0,0 0 0,-1 0 0,1 0 0,-1 0 0,1 0 0,3 6 0,-3-3 0,0 0 0,0 1 0,0-1 0,-1 1 0,1-1 0,-1 1 0,-1 0 0,1 0 0,0 9 0,-1-6 0,0 0 0,-1 1 0,0-1 0,0 1 0,-1-1 0,0 0 0,-1 1 0,0-1 0,0 0 0,-1 0 0,0 0 0,-9 15 0,-13 13 0,-2-2 0,-2-1 0,-41 37 0,47-46 0,2 0 0,1 1 0,1 1 0,1 0 0,1 2 0,2 0 0,-17 44 0,32-72 0,-1 0 0,1 0 0,0-1 0,-1 1 0,1 0 0,0 0 0,0 0 0,0 0 0,0 0 0,0 0 0,0-1 0,0 1 0,0 0 0,0 0 0,0 0 0,0 0 0,1 0 0,-1-1 0,0 1 0,1 0 0,-1 0 0,0 0 0,1-1 0,-1 1 0,1 0 0,0 1 0,25 8 0,40-7 0,-56-4 0,64 0 295,621 0-4836,-463 27 2539,-11 0 1868,118 15-283,-171-17-452,-8 2 652,-89-12 160,142 7 0,140 7 370,-210-12-233,-26-9 2118,-66-5-2156,-1 2-1,80 16 1,-125-19 176,-1 0 0,0 0 0,0 1-1,0-1 1,1 1 0,-2 0 0,1 0 0,0 0 0,0 0 0,-1 1-1,1-1 1,-1 1 0,0 0 0,4 5 0,-7-8-167,0 1-1,0 0 1,0-1 0,-1 1 0,1-1 0,0 1-1,0 0 1,-1-1 0,1 1 0,-1-1-1,1 1 1,0-1 0,-1 1 0,1-1 0,-1 0-1,1 1 1,-1-1 0,1 1 0,-1-1 0,0 0-1,1 0 1,-1 1 0,1-1 0,-1 0-1,0 0 1,1 0 0,-1 1 0,1-1 0,-1 0-1,0 0 1,1 0 0,-1 0 0,0 0-1,1-1 1,-2 1 0,-28 2 94,28-2-103,-123-2-42,-59 3 0,58 23 0,119-24 12,1 0 0,0 1 0,0 0 0,0 0 0,-1 1 0,1 0 0,1 0 0,-1 0 0,-7 4 0,10-4-86,1 0-1,-1 0 1,1 0 0,0 0 0,0 0-1,0 1 1,0-1 0,0 1 0,0 0-1,0 0 1,1-1 0,-1 1 0,1 0-1,0 0 1,0 0 0,0 0 0,1 1-1,-1-1 1,0 5 0,0 12-6752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5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24575,'-1'39'0,"2"1"0,1 0 0,2-1 0,13 55 0,96 253 0,-104-325 0,1-1 0,1 0 0,0-1 0,2 0 0,0-1 0,1 0 0,20 20 0,-22-28 0,6 7 0,0-2 0,1 0 0,27 17 0,-42-31 0,6 5 0,0 0 0,0-1 0,0 0 0,1-1 0,0 0 0,0 0 0,1-2 0,-1 1 0,1-1 0,0-1 0,0 0 0,16 0 0,5-2 0,0-1 0,33-5 0,-54 3 0,1 0 0,-1 0 0,1-1 0,-1-1 0,0 0 0,0 0 0,-1-1 0,13-9 0,0-3 0,-1-1 0,-1-1 0,-1-1 0,-1 0 0,0-2 0,-2 0 0,-1-1 0,15-27 0,-9 8 0,-2-1 0,16-47 0,-35 88 0,1-5 0,0 0 0,0 0 0,0-1 0,-1 1 0,2-18 0,-7 21 0,-4 17 0,-4 19 0,-29 95 0,22-74 0,12-29 0,1 0 0,1 0 0,1 0 0,2 1 0,0 31 0,1-26 0,-1 1 0,-8 46 0,5-50 0,-2 45 0,5-47 0,-1 0 0,-5 28 0,-14 5 0,16-46 0,1 1 0,0 0 0,0-1 0,-1 16 0,2-8 0,0-1 0,-1 0 0,0 0 0,-2 0 0,0 0 0,-1-1 0,-1 0 0,0 0 0,-1-1 0,-1 0 0,-1 0 0,0-1 0,-1-1 0,-20 20 0,25-28 0,1 0 0,-1-1 0,0 1 0,-1-2 0,1 1 0,-1-1 0,0 0 0,0 0 0,0-1 0,-1 0 0,1-1 0,-1 0 0,1 0 0,-1-1 0,0 0 0,0 0 0,0-1 0,-16-1 0,4 1-120,13 0 24,0 1 1,0-1-1,0 0 0,0-1 0,0 0 1,1 0-1,-1-1 0,0 0 0,0 0 0,1-1 1,-1 0-1,-10-6 0,6-1-6730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24575,'0'4'0,"0"6"0,0 6 0,-4-1 0,-2 2 0,0 3 0,2 1 0,-3-2 0,-1-1 0,2 2 0,1 1 0,2 2 0,1 0 0,-3-3 0,-1 0 0,1 0 0,1-3-8191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24575,'19'53'0,"-15"-35"0,1-1 0,14 33 0,-12-33 0,0 0 0,-2 0 0,5 21 0,31 137 0,-34-157 0,0-1 0,17 28 0,-1-1 0,-13-25 0,0 1 0,2-1 0,0-1 0,1 0 0,1-1 0,0 0 0,19 16 0,-30-30 0,1 1 0,0-1 0,-1 1 0,1-1 0,1-1 0,-1 1 0,0 0 0,1-1 0,-1 0 0,1 0 0,0 0 0,0-1 0,0 0 0,0 0 0,0 0 0,5 0 0,-3-1 0,0-1 0,0 0 0,0-1 0,0 0 0,0 0 0,0 0 0,0-1 0,-1 0 0,1 0 0,9-7 0,23-13 0,-24 16 0,0-2 0,-1 0 0,0 0 0,0-2 0,-1 1 0,-1-2 0,15-16 0,179-215 0,-197 229 0,-1 0 0,0 0 0,-1-1 0,8-22 0,14-29 0,-8 8 0,-19 50 0,-2 77 0,2-25 0,-2-3 0,2 0 0,10 55 0,-7-50-125,-1 1-1,-4 66 0,2 40-110,24 20 849,-16-100-613,-4-30 0,2 67 0,5 52 0,0 3 0,-13-140 0,1-10 0,-1 1 0,-1-1 0,0 1 0,-1-1 0,0 0 0,-1 1 0,-1-1 0,-10 26 0,-21 45 0,30-68 0,-2-1 0,0 1 0,-1-1 0,0 0 0,-1-1 0,-1 0 0,-1-1 0,-21 25 0,19-28 0,1-1 0,-2-1 0,1 0 0,-2-1 0,1 0 0,-1-1 0,0-1 0,-1 0 0,0-1 0,0-1 0,-23 5 0,-4-1 0,0-2 0,-1-2 0,-50-1 0,80-3 0,1-1 0,-1-1 0,1 0 0,-1-1 0,1 0 0,0-1 0,0 0 0,0-1 0,0-1 0,1 0 0,0 0 0,0-1 0,0-1 0,0 0 0,1-1 0,-12-11 0,-11-6 0,28 21 0,0 0 0,0 0 0,1 0 0,0 0 0,0-1 0,0 0 0,1 0 0,-1 0 0,1-1 0,-4-6 0,-2-7 30,0 0 0,1-1 0,-13-42 0,20 56-117,1-1-1,0 0 1,0 1 0,0-1-1,1 0 1,0 0 0,0 0-1,1 1 1,0-1-1,0 0 1,1 0 0,0 1-1,0-1 1,0 1 0,1 0-1,6-12 1,0 5-6739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24575,'15'2'0,"-1"0"0,0 1 0,0 0 0,0 1 0,25 11 0,7 2 0,-17-9 0,0 0 0,0-3 0,51 5 0,129 13-36,-110-10-332,117 1 0,-150-15 357,21-1-44,159 18 0,-55 11 55,-97-13-493,-78-8-6312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6:4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24575,'10'-1'0,"1"0"0,-1-1 0,0 0 0,13-5 0,37-5 0,392 8 28,-231 7-623,239-3-770,-437 0-4894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2216 502 24575,'-4'-2'0,"0"-1"0,0 1 0,0-1 0,1 0 0,0 0 0,-1-1 0,-4-6 0,-8-7 0,-12-2 0,-1 1 0,-50-25 0,22 14 0,-57-43 0,82 56 0,0 0 0,-1 2 0,-55-15 0,0-1 0,-98-30 0,66 20 0,98 33 0,0 0 0,-39-5 0,10 2 0,-100-15 0,140 23 0,0 0 0,-1 0 0,0 1 0,1 0 0,-1 1 0,-11 1 0,17 0 0,0 0 0,0 1 0,0-1 0,0 1 0,0 1 0,1-1 0,-1 1 0,1 0 0,-1 0 0,1 0 0,0 1 0,0-1 0,-4 6 0,-114 91 0,-195 215-547,293-285 547,2 2 0,1 0 0,1 1 0,-20 47 0,-6 8 0,13-30 44,17-33 18,1 1 1,2 1 0,0 1 0,2 0 0,1 1 0,1 0 0,-10 52 0,14-19-63,-7 37 0,10-83 0,0 1 0,0-1 0,2 1 0,0-1 0,0 1 0,2 0 0,0-1 0,1 1 0,1-1 0,0 1 0,1-1 0,1 0 0,1-1 0,0 1 0,1-1 0,0 0 0,2-1 0,-1 1 0,12 12 0,77 121 0,-47-82 0,91 96 0,-88-105 0,146 148 0,-29-32 0,-148-149 0,64 63 0,3 3 0,-79-81 0,178 137 0,-164-133 0,0-2 0,2-1 0,-1-2 0,1 0 0,42 7 0,-62-14 0,43 6 0,-1-2 0,1-2 0,80-6 0,-20 0 0,-67 1-106,0-2 0,0-1 1,-1-2-1,0-2 0,57-21 0,196-91-817,-183 72 804,-41 16 106,0-4 0,-3-2 0,123-94 0,-149 96-52,-2-2 1,-1-2-1,49-68 0,-71 88 62,4-7 3,-2-1 0,16-35 0,-7 12 0,-7 9-2,-2-1 0,-2-1 0,-1-1 0,7-47 0,-15 52 334,-3 0 1,-1 0 0,-2-1 0,-5-46-1,2-10-12,4-44-315,-5-142 8,0 263-13,-1 1 0,-1 1 0,0-1 0,-2 1 0,0 0 0,-14-26 0,3 12 0,-1 1 0,-38-47 0,50 71 0,0 0 0,0 1 0,-1 0 0,0 0 0,0 0 0,-1 1 0,1 0 0,-1 1 0,-1 0 0,1 1 0,-16-6 0,7 5 0,0 1 0,-1 1 0,1 0 0,0 2 0,-32 0 0,-31 1-1960,-65 3-2864,126 0 5914,0 1 1,0 1-1,-27 10 0,-23 6 1333,55-16-2527,0 1 0,1 0 0,0 0 0,0 2 0,0 0 0,-20 16 0,23-17-533,-7 5-6189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0 24575,'1'1'0,"0"-1"0,1 1 0,-1 0 0,0-1 0,0 1 0,0 0 0,0 0 0,0-1 0,0 1 0,-1 0 0,1 0 0,0 0 0,0 0 0,-1 0 0,1 0 0,0 0 0,-1 0 0,1 1 0,0 1 0,12 31 0,-10-25 0,4 13 0,-2-1 0,5 31 0,0 2 0,40 215 0,-43-229 0,-3 0 0,1 45 0,4 44 0,2-46 0,4-1 0,4-1 0,3-1 0,4-1 0,36 78 0,-49-129 0,2-1 0,1-1 0,1 0 0,1-1 0,2 0 0,0-2 0,2 0 0,24 19 0,-39-35 0,0-1 0,0-1 0,1 1 0,0-1 0,0 0 0,0-1 0,1 0 0,-1 0 0,18 4 0,-18-6 0,14 4 0,0-2 0,0 0 0,44 2 0,-58-6 0,0-1 0,0 0 0,0 0 0,0-1 0,0 0 0,0 0 0,0-1 0,-1 0 0,1-1 0,-1 0 0,0 0 0,0 0 0,0-1 0,8-7 0,-3 2 0,1-1 0,-2-1 0,1 0 0,-2 0 0,1-1 0,-2 0 0,13-24 0,4-9 0,16-36 0,0-29 0,31-133 0,-62 194 0,-2 1 0,-2-1 0,-3 0 0,-1-55 0,-4 24 0,1 57 0,0 21 0,0 10 0,13 191 0,-1 13 0,-10-170 7,9 55-1,2 31-157,-14 537-537,0-618 638,-2 0 1,-2 0 0,-2-1-1,-2 0 1,-2 0 0,-2-1 0,-24 56-1,24-69 14,-2-1 1,-1-1-1,-2 0 0,0-1 0,-2-1 0,-1-1 0,-2-1 1,0-1-1,-1-1 0,-48 36 0,40-40 36,-1-1 0,-55 21 0,2-1 0,-31 11 0,65-29 0,24-11 0,-1-1 0,0-1 0,-48 4 0,-16 3 0,-1 0 113,0-4 0,-1-5 0,-121-7-1,55-1 98,141 2-142,0 0 1,1-2-1,0 0 0,-1-1 0,1-1 0,1-1 0,-1 0 0,1-2 1,0 0-1,1-1 0,0 0 0,0-2 0,-27-22 0,40 29-68,1 0 0,0 0 0,0 0 0,0-1 0,0 0 0,1 0 0,0 1 0,0-1 0,0-1 0,0 1 0,1 0 0,0 0 0,0 0 0,0-8 0,0-6 0,1 1 0,3-35 0,-2 51-59,-1 0 0,0-1-1,1 1 1,-1-1-1,1 1 1,0 0 0,0 0-1,0-1 1,0 1 0,0 0-1,0 0 1,1 0 0,-1 0-1,1 0 1,-1 0-1,1 0 1,0 1 0,0-1-1,0 1 1,0-1 0,0 1-1,2-2 1,12-3-6767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24575,'5'2'0,"0"0"0,1 0 0,-1 1 0,0 0 0,0 0 0,0 0 0,-1 0 0,1 1 0,4 4 0,11 8 0,-6-9 0,0 0 0,0-1 0,1-1 0,0 0 0,19 3 0,32 12 0,7 6-373,141 31 0,-100-40 373,-65-12 0,54 14 0,92 15 0,-57-14 0,291 48 0,-389-58-743,-24-5-5959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24575,'1135'0'-594,"-1111"1"698,0 2 0,29 6 0,42 3 178,-80-12-477,1 1 0,-1 0 0,1 1 0,-1 1 0,0 0 0,18 7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24575,'-6'1'0,"-1"-1"0,1 1 0,-1 0 0,1 1 0,0-1 0,0 1 0,0 1 0,0-1 0,0 1 0,0 0 0,-7 5 0,-6 6 0,-32 30 0,-4 4 0,45-40 0,1 0 0,0 1 0,0 0 0,1 0 0,0 1 0,1 0 0,0 0 0,0 1 0,1 0 0,1 0 0,-6 15 0,6-10 0,0 0 0,0 0 0,2 1 0,0-1 0,0 1 0,2 0 0,1 31 0,1-43 0,0 0 0,1 0 0,-1 0 0,1-1 0,0 1 0,1 0 0,-1-1 0,1 1 0,0-1 0,0 0 0,0 0 0,5 4 0,47 43 0,105 55 0,-56-43 0,-28-19 0,-21-19 0,-46-22 0,0 0 0,0 1 0,-1 0 0,1 1 0,-1-1 0,10 9 0,21 18 0,-26-21 0,-1-1 0,0 1 0,-1 1 0,0 0 0,-1 1 0,18 25 0,0 5 0,-20-31 0,0 1 0,0-1 0,-1 1 0,-1 1 0,0-1 0,5 20 0,-6-16 0,3 11 0,-2 0 0,0 0 0,-2 1 0,2 38 0,-5-21 0,1-31 0,-1 1 0,-1-1 0,0 1 0,-1-1 0,-1 1 0,-6 25 0,7-37 0,-1-1 0,1 0 0,-1 1 0,1-1 0,-1 0 0,0 0 0,0 0 0,0 0 0,0-1 0,0 1 0,0 0 0,-1-1 0,1 0 0,0 1 0,-1-1 0,1 0 0,-1 0 0,1 0 0,-1-1 0,0 1 0,1-1 0,-1 1 0,0-1 0,1 0 0,-1 0 0,0 0 0,1 0 0,-1-1 0,-4 0 0,-10-2 0,0-1 0,0 0 0,-23-10 0,29 10 0,-158-47 0,-14-4 0,77 20-20,58 20-429,0-2 1,-70-36 0,102 43-6378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1924 24575,'4'1'0,"0"0"0,0 1 0,0 0 0,-1 0 0,1 0 0,-1 0 0,1 1 0,-1-1 0,5 6 0,9 5 0,1-1 0,-13-8 0,1 1 0,0-1 0,0-1 0,1 1 0,-1-1 0,1 0 0,0 0 0,0-1 0,-1 0 0,10 2 0,-14-5 0,0 0 0,-1 0 0,1 0 0,-1 1 0,0-2 0,1 1 0,-1 0 0,0 0 0,1 0 0,-1-1 0,0 1 0,0 0 0,0-1 0,0 1 0,0-1 0,-1 1 0,1-1 0,0 0 0,-1 1 0,1-1 0,-1 0 0,1 1 0,-1-1 0,0 0 0,0 1 0,0-1 0,0 0 0,0 0 0,-1-2 0,-4-55 0,-43-78 0,24 67 0,-2-11 0,3 13 0,17 54 0,0 0 0,2 0 0,-6-25 0,-38-168 0,40 157 0,4 23 0,-1 0 0,-1 0 0,-10-28 0,9 30 0,2 0 0,1-1 0,0 0 0,2 0 0,1 0 0,1 1 0,4-30 0,-1-22 0,-4 37 0,-1 28 0,1 1 0,1-1 0,0 0 0,1 0 0,0 0 0,1 1 0,3-13 0,-3 21 0,-1 1 0,1 0 0,-1 0 0,1 0 0,-1 0 0,1 0 0,0 0 0,0 0 0,0 0 0,0 1 0,1-1 0,-1 1 0,0 0 0,1-1 0,-1 1 0,0 0 0,1 0 0,0 1 0,-1-1 0,1 0 0,-1 1 0,6-1 0,7 0 0,0 0 0,29 3 0,-23 0 0,220 1-602,181 12-793,-257-4 271,74 9-1285,-65-1 797,193-3 1,-63-6 473,1006 25-451,-1176-35 1640,969-27-1616,-888 15 1525,-53 4 18,176-31 0,73-17 497,18-3-47,-184 14 190,185-38-595,-215 24 828,-108 26 1598,-32 3-1099,-4-9 3478,-67 36-4719,-1 0 0,0 0 0,0-1 0,0 1 0,0-1 0,-1 0-1,1 0 1,-1 0 0,0 0 0,0 0 0,0 0 0,-1 0 0,1-1 0,-1 1 0,0-1 0,0 1-1,-1-1 1,0 1 0,0-7 0,1-13-157,-1 0 0,-5-29-1,4 51 72,-3-19-1388,-2 5-5461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24575,'14'2'0,"-1"1"0,0 0 0,0 1 0,0 0 0,0 1 0,24 13 0,-5-3 0,-14-9 0,1-1 0,-1-1 0,1 0 0,0-2 0,0 0 0,29 0 0,52 5 0,6 5-218,0-5 0,144-8 0,-83-2 80,272 3-567,-428 0-5989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24575,'-2'168'0,"5"184"0,22-191 0,-14-114 0,1 0 0,3-1 0,32 68 0,-31-78 0,1 0 0,2-1 0,2-1 0,1-1 0,31 36 0,-46-64 0,0 1 0,0-1 0,1 0 0,-1-1 0,1 0 0,0 0 0,0 0 0,0-1 0,0-1 0,1 1 0,-1-1 0,1-1 0,0 1 0,0-1 0,-1-1 0,1 0 0,0 0 0,0-1 0,-1 0 0,13-3 0,-9-2 0,0 0 0,0-1 0,-1 0 0,0-1 0,0 0 0,17-18 0,49-66 0,-38 43 0,-2 1 0,41-73 0,-34 41 0,36-95 0,-42 87 0,16-62 0,-30 78 0,-24 70 0,1 0 0,-1 0 0,1 0 0,0 0 0,0 0 0,-1 0 0,1 1 0,0-1 0,1 0 0,-1 1 0,0-1 0,3-2 0,-4 4 0,1 0 0,-1 1 0,1-1 0,-1 0 0,1 1 0,-1-1 0,1 0 0,-1 1 0,0-1 0,1 1 0,-1-1 0,0 1 0,0-1 0,1 1 0,-1-1 0,0 1 0,0-1 0,0 1 0,1 0 0,-1-1 0,0 1 0,0-1 0,0 1 0,0-1 0,0 1 0,0 0 0,0 0 0,1 68 0,-1-60 0,1 169 0,-4 140 0,-22-150 0,16-119 0,1 0 0,-1 63 0,9-38-49,2-12-94,-2 0 1,-4 1 0,-2-1-1,-19 82 1,17-107 142,2 0 0,-3 43 0,0 11 0,3-56 85,-1 0-1,-1 0 1,-2-1-1,-2 0 1,-1-1 0,-1 0-1,-2-1 1,-27 40-1,36-60-84,-2 0 0,0-1 0,0 0 0,-1-1 0,0 0 0,-1 0 0,0-1 0,0-1 0,-1 0 0,0 0 0,-1-1 0,-21 9 0,16-9 0,0-1 0,-1-1 0,0 0 0,0-1 0,0-1 0,0-1 0,0-1 0,0 0 0,-1-2 0,1 0 0,0-1 0,0-1 0,0-1 0,0 0 0,0-2 0,-21-9 0,29 11 0,4 2 0,1 0 0,0-1 0,-1 0 0,1 0 0,1 0 0,-11-8 0,13 8 0,1 1 0,0-1 0,0 0 0,0 0 0,0 0 0,1 0 0,-1-1 0,1 1 0,0 0 0,0-1 0,0 1 0,0-1 0,1 1 0,-1-1 0,1 1 0,0-4 0,-1-5-114,1 1 1,1 0-1,0 0 0,0 0 0,1 0 1,1 0-1,0 0 0,0 1 0,1-1 1,0 1-1,10-16 0,-6 12-6712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24575,'55'0'0,"59"1"0,135-18 0,-149 9-233,147 5 1,-129 4 143,-109 0 95,1 0 0,-1 1 0,0 0 0,0 0 0,0 1 0,0 0 0,0 1-1,0 0 1,-1 0 0,1 1 0,14 11 0,-4-4-888,-6-4-5944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24575,'60'-10'0,"-11"0"0,42 0-286,183-11-1234,-88 4 1518,-121 9 65,-5 1 16,171-11 146,641 19 1216,-863-1-1668,0-1-1,0 0 1,0 0-1,0-1 1,11-3-1,-4-1-6598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2 407 24575,'0'55'0,"-1"26"0,17 145 0,15-8 27,23 134-2144,-33-252 2067,-1-13-162,-5 0 0,6 103 0,-16-132 134,2 1 0,19 70 0,-14-74 67,-2 0 1,5 92-1,-2-10 1383,-7-92-599,1 54-1,-7-141-689,2 0-76,-2 1 0,-1-1 0,-3 0 0,-1 1 0,-13-47 0,9 52-7,0-1 0,-2-43 0,5 39 0,-15-61 0,9 51-150,2-2-1,-3-54 1,-8-43-117,12 85 267,3 0 0,3-96 0,3 84 0,-11-93 0,3 95 8,3 0-1,9-126 1,-2 179 117,2 1-1,0-1 1,2 1 0,0 0 0,14-32-1,57-100-230,-46 97 159,-7 18-53,1 0 0,2 2 0,2 2 0,1 0 0,41-35 0,-62 60 0,1 1 0,1 0 0,-1 1 0,1 0 0,0 0 0,1 1 0,-1 0 0,1 1 0,0 1 0,1 0 0,-1 0 0,1 2 0,0-1 0,-1 2 0,1-1 0,22 2 0,-8 0 0,-13-1 0,0 0 0,0 2 0,0-1 0,-1 2 0,1 0 0,0 0 0,-1 1 0,0 1 0,0 0 0,23 12 0,21 16 0,-8-5 0,-1 3 0,76 60 0,-102-72-2,-16-14-225,0 0 0,0 1 0,-1-1-1,0 1 1,7 9 0,-2 1-6599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24575,'1'-1'0,"-1"0"0,1-1 0,-1 1 0,1 0 0,0 0 0,0 0 0,-1 0 0,1 0 0,0 0 0,0 0 0,0 0 0,0 1 0,0-1 0,0 0 0,0 0 0,0 1 0,0-1 0,0 1 0,1-1 0,0 0 0,32-12 0,-25 10 0,59-17 0,-52 17 0,1-2 0,-1 0 0,0-1 0,18-9 0,1-2 0,0 2 0,62-18 0,-10 4 0,-58 20 0,58-11 0,5 0 0,-86 18-24,173-46-756,-15 8 609,-112 25 173,0 2 1,1 2-1,105-7 1,-138 17 126,0-2 0,0 0 0,-1-1 0,27-9-1,33-7-1172,-58 16-5782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24575,'-2'1'0,"0"1"0,0 0 0,0 0 0,0-1 0,0 1 0,0 1 0,0-1 0,0 0 0,1 0 0,0 1 0,-1-1 0,1 1 0,0-1 0,0 1 0,0-1 0,0 1 0,0 4 0,-6 11 0,-21 41 0,22-45 0,0 0 0,-1 0 0,0 0 0,-18 24 0,18-29 0,0 1 0,1 0 0,0 1 0,1 0 0,-5 15 0,-18 32 0,-11 15 0,3 0 0,-42 126 0,61-154 0,-12 36 0,-36 87 0,50-129 0,-18 73 0,18-59 0,6-8 0,2 0 0,2 0 0,2 1 0,2-1 0,5 54 0,-1 10 0,-4-90 0,1 0 0,1-1 0,1 1 0,1-1 0,0 0 0,1 0 0,1 0 0,1 0 0,0-1 0,1 1 0,1-2 0,1 1 0,19 26 0,-22-34 0,7 11 0,0-1 0,1-1 0,1 0 0,1-1 0,0 0 0,2-2 0,-1 0 0,28 17 0,4-4 0,1-2 0,2-2 0,0-2 0,96 24 0,-118-40 0,0-2 0,33 1 0,40 5 0,-69-6-682,62 2-1,-69-6-6143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24575,'1'-3'0,"0"0"0,0 0 0,0 1 0,0-1 0,0 0 0,1 1 0,-1 0 0,1-1 0,0 1 0,0 0 0,0 0 0,0 0 0,0 0 0,0 0 0,0 0 0,1 0 0,-1 1 0,5-3 0,-4 2 0,0 0 0,1 0 0,-1 0 0,1 1 0,0-1 0,-1 1 0,1 0 0,0 0 0,0 0 0,0 0 0,0 1 0,0-1 0,4 1 0,-6 2 0,1-1 0,-1 0 0,0 0 0,0 1 0,0 0 0,1-1 0,-2 1 0,1 0 0,0 0 0,0 0 0,-1 0 0,1 0 0,-1 0 0,1 0 0,-1 1 0,0-1 0,0 1 0,0-1 0,1 4 0,13 54 0,-14-54 0,9 96 0,-9-80 0,1 1 0,0-1 0,2 0 0,11 39 0,-8-39 0,-1-1 0,-1 1 0,-1 0 0,2 42 0,-8 93 0,-1-57 0,3-10 0,1-90 0,-1-1 0,0 1 0,0 0 0,0 0 0,0 0 0,0 0 0,0 0 0,0 0 0,0 0 0,0 0 0,0 0 0,0 0 0,0 0 0,1 0 0,-1 0 0,0 0 0,0 0 0,0 0 0,0 0 0,0 0 0,0 0 0,0 0 0,0 0 0,0 0 0,0 0 0,0 0 0,0 0 0,1 0 0,-1 1 0,0-1 0,0 0 0,0 0 0,0 0 0,0 0 0,0 0 0,0 0 0,0 0 0,0 0 0,0 0 0,0 0 0,0 0 0,0 0 0,0 0 0,0 0 0,0 0 0,0 1 0,0-1 0,0 0 0,0 0 0,0 0 0,0 0 0,7-12 0,3-16 0,3-6 0,2 1 0,1 1 0,1 0 0,2 1 0,36-47 0,-14 20 0,-20 25 0,18-42 0,1-2 0,-17 38 0,-2-2 0,-2 0 0,22-69 0,-15 55 0,-5 14 0,-15 25 0,0 0 0,-1 0 0,0-1 0,-2 0 0,0 0 0,1-23 0,-4 106 0,0-4 0,-3 0 0,-10 67 0,5-67 0,3 0 0,2 0 0,6 63 0,0-7 0,-1-95 0,2 1 0,0-1 0,2 0 0,0 0 0,2 0 0,11 24 0,-7-14 0,-4-15 0,0-1 0,1 1 0,1-2 0,0 1 0,2-1 0,0-1 0,0 0 0,1-1 0,1 0 0,1-1 0,0 0 0,28 18 0,-24-21-114,-1-1 1,2 0-1,-1-2 0,1 0 0,0-1 1,0-1-1,1-1 0,-1 0 0,1-2 1,0-1-1,21 0 0,-20-1-6712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24575,'1'10'0,"0"1"0,1-1 0,0 0 0,4 14 0,7 35 0,-10 33 0,-2-42 0,11 79 0,52 272 0,-52-353 15,2 0 0,22 48 0,18 63-523,-31-74 462,41 96 0,-4 0 46,-53-147 75,-3 1-1,0 0 1,-3 0 0,0 0 0,-6 36 0,2 23 31,3-84-106,1 20 0,-2-1 0,-9 59 0,7-78 0,1 0 0,-2 0 0,1 0 0,-1 0 0,-1-1 0,0 0 0,0 0 0,-1 0 0,0 0 0,0-1 0,-1 0 0,-9 8 0,-38 36 0,20-18 0,-1-1 0,-1-1 0,-2-3 0,-60 37 0,62-46-290,-105 51-124,123-64 532,-1 0-1,1-1 0,-1-1 1,0-1-1,-38 4 0,56-8-117,0 0 0,0 0 0,0 0 0,0 0 0,0 0 0,0 0 0,-1 0 0,1 0 0,0 0 0,0 0 0,0-1 0,0 1 0,0-1 0,0 1 0,0-1 0,0 1 0,0-1 0,0 1 0,0-1 0,0 0 0,1 1 0,-1-1 0,0 0 0,0 0 0,1 0 0,-1 0 0,0-1 0,0 0 0,0 0 0,1 0 0,0-1 0,-1 1 0,1 0 0,0-1 0,0 1 0,0 0 0,1 0 0,-1-1 0,0 1 0,2-4 0,4-10 0,0 0 0,1 1 0,10-15 0,-11 18 0,18-28 0,-18 30 0,0 1 0,-1-1 0,0-1 0,0 1 0,5-19 0,7-28-1365,-13 40-5461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6623 1 24575,'-4'1'0,"0"1"0,0-1 0,0 1 0,0 0 0,0 1 0,1-1 0,-1 1 0,1-1 0,-1 1 0,1 0 0,0 1 0,-5 6 0,-9 6 0,-14 9-329,-1-2 0,-1-2 0,-46 23 0,-114 43-1813,76-37 1590,-676 258-3461,-18-52-676,743-236 4613,-17 6-74,-599 166-1701,-237 48 1026,402-106 825,158-44 0,-73 6-26,117-28 9,37-22 593,-8 2 2380,47 1 467,120-25-2306,60-18 533,46-5-1559,0 0 0,0 1 0,-15 5 0,30-8-34,0 1 1,-1 0-1,1 0 1,0 0-1,-1 0 0,1 0 1,0 0-1,-1 0 1,1 1-1,0-1 1,-1 0-1,1 0 1,0 0-1,-1 0 0,1 0 1,0 0-1,0 1 1,-1-1-1,1 0 1,0 0-1,0 0 0,-1 1 1,1-1-1,0 0 1,0 0-1,-1 1 1,1-1-1,0 0 0,0 0 1,0 1-1,0-1 1,-1 0-1,1 1 1,0-1-1,0 0 0,0 1 1,0-1-1,0 1 1,13 4 1199,24 1 179,167-5-747,-107-2-2105,-71 1-5410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2 24575,'-6'0'0,"0"-1"0,0 1 0,0 0 0,0 0 0,0 1 0,0 0 0,0 0 0,0 0 0,1 1 0,-1 0 0,0 0 0,1 0 0,-1 1 0,1 0 0,0 0 0,0 0 0,0 0 0,0 1 0,0 0 0,1 0 0,0 1 0,0-1 0,0 1 0,-5 8 0,3-5 0,-8 10 0,1 1 0,1 0 0,-11 26 0,-25 40 0,37-68 0,1 0 0,0 1 0,1 0 0,-10 31 0,9-22 0,-21 43 0,24-56 0,0 0 0,0 0 0,1 0 0,1 1 0,1-1 0,0 1 0,1 0 0,0 1 0,1-1 0,0 17 0,2-29 0,1-1 0,-1 0 0,0 1 0,1-1 0,-1 0 0,1 1 0,0-1 0,0 0 0,0 0 0,0 0 0,0 0 0,0 0 0,0 0 0,1 0 0,-1 0 0,1 0 0,0-1 0,-1 1 0,1-1 0,3 3 0,-1-2 0,0 0 0,1 0 0,-1-1 0,0 0 0,0 0 0,0 0 0,1 0 0,-1-1 0,1 1 0,5-1 0,11-2 0,-1 0 0,0-2 0,35-10 0,-47 12 0,25-8 0,61-13 0,-47 15 0,-11 2 0,1 1 0,43-1 0,-51 6 0,-10 0 0,0 0 0,38 5 0,-52-3 0,1-1 0,-1 0 0,0 1 0,1 0 0,-1 0 0,0 1 0,0-1 0,-1 1 0,1 0 0,0 0 0,-1 1 0,0 0 0,0-1 0,7 9 0,118 146 0,-111-134 0,0 1 0,-2 0 0,-1 1 0,-1 1 0,-1 0 0,12 37 0,12 42 0,-6-24 0,-27-67 0,0 1 0,-2 0 0,0 0 0,1 22 0,-3-32 0,0 0 0,0 1 0,0-1 0,-1 0 0,0 1 0,0-1 0,-1 0 0,1 0 0,-1 0 0,-1 0 0,1 0 0,-1-1 0,-7 11 0,3-10 0,0-1 0,-1 0 0,0 0 0,0-1 0,-1 0 0,1-1 0,-1 0 0,-14 4 0,-12 5 0,18-6 0,-1-2 0,1 0 0,-1 0 0,-17 0 0,-30 6 0,-86 15 0,140-23 20,0 0 0,-1 0 0,1-1 0,-1-1 0,-13-1 0,21 1-103,-1 0 1,1-1-1,0 0 1,0 0-1,0 0 1,0 0-1,0 0 1,0-1-1,0 0 1,0 0-1,0 0 1,1 0-1,-1-1 1,1 0-1,0 1 1,0-1-1,-3-4 1,-3-6-6744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12200 0 24575,'1'0'0,"17"4"0,-13 19 0,-5 17-147,-2 0 0,-1-1 0,-2 1 1,-2-1-1,-17 58 0,19-81 147,-6 23 0,-8 59 0,-12 72-365,10-59 168,-31 131 197,2-13 0,-68 257 0,-42-2 857,127-404-1060,-3-3 1,-4-1 0,-3-2 0,-86 113 0,71-115 202,-4-3 0,-2-3 0,-3-2 0,-3-3 0,-2-4 0,-99 60 0,134-93 116,-173 100-1873,-23-11 1757,-412 136 0,484-210-1444,19-6 1279,-297 76 165,-149 20-1263,-7-41 0,-64-41 568,-2-47-423,274-3 845,123 5-258,-364-8-1453,90-64 2441,9-46 228,454 98-628,-111-28 1043,-278-110 1,369 113 104,-113-69 0,58 32-1205,-93-59 0,54-2 0,-143-102-137,44 35 1744,103 58-1368,81 74-239,-173-118 0,126 82 532,97 68-223,-60-35-1,73 52-303,-44-39 0,-26-18 343,30 26 397,2-4 0,-81-83 0,118 105-68,-29-23-642,35 33-34,1-2-1,2-1 0,-41-54 0,32 31 0,-31-47 0,53 71 0,13 22 0,0 0 0,1 0 0,0-1 0,1 1 0,0-1 0,0-1 0,1 1 0,1-1 0,0 1 0,1-1 0,-1-12 0,2-185 102,3 91-1569,-2 96-5359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7371 2997 24575,'9'1'0,"1"-1"0,0 2 0,0-1 0,-1 1 0,1 1 0,-1 0 0,1 0 0,10 6 0,69 44 0,-64-36 0,45 22 0,30 17 0,-83-45 0,0 0 0,1-1 0,0 0 0,0-2 0,1 0 0,0-1 0,0-1 0,32 6 0,-48-12 0,1 0 0,0 0 0,-1 0 0,1-1 0,-1 1 0,1-1 0,-1 0 0,1 0 0,-1 0 0,0 0 0,0-1 0,1 1 0,-1-1 0,0 0 0,0 0 0,0 0 0,-1 0 0,1-1 0,0 1 0,3-5 0,3-5 0,-1 0 0,0-1 0,11-24 0,-1 1 0,-11 21 0,0-1 0,-1 1 0,7-30 0,11-26 0,66-177 0,-29 62 12,-43 126-94,36-87 1,37-84-676,-58 120 757,-4-1 0,13-116 0,-35 185 0,3-47-45,-3 0 0,-8-119 0,0 81 20,0 110 74,-1 0 1,0 1-1,-2-1 0,1 1 0,-2 0 0,-1 0 0,-10-23 1,-65-112 535,45 90-496,18 35-89,-2 0 0,0 2 0,-1 0 0,-2 1 0,-1 2 0,0 0 0,-2 2 0,-31-21 0,7 11-109,0 3 0,-2 1-1,-1 3 1,-70-20 0,-229-47-537,305 79 632,-482-95-3354,-6 27 1583,395 60 1582,-49 4-465,-277 11 0,232 7 852,-131-5-645,-362 5-231,572 9 180,-222 45-1,269-38 378,-626 131-627,496-93 721,-363 104-131,543-141 416,-538 164 3316,480-151-2440,2 6 1,-133 65-1,139-40 158,67-38 326,19-10-1367,0 1 1,2 1-1,-29 31 1,-1 1-233,9-9-103,2 1 0,2 3 0,2 1 0,2 1-1,2 2 1,-37 81 0,25-31-112,5 1 0,-41 172 0,-16 217-628,72-360 780,9-41-268,4 0 0,1 117-1,-4-33 81,1-20 264,11-92-18,3-1 0,3 0 0,19 97 0,-9-81 9,4-1 1,3 0-1,57 127 1,-57-154-10,3-2 0,1 0 0,3-1 0,1-2 0,64 69 0,-88-106-2,66 65-699,158 117 0,-124-118-144,3-5 1,3-5-1,2-5 1,3-5-1,1-5 1,196 45-1,-96-36 858,146 28-654,196-3-232,4-36 189,-172-32 265,470 5-1258,-759-15 1519,658-30-625,-126-44 947,-436 54-98,237-39-68,-66-28 520,504-190-1,-738 224-79,-3-7-1,-3-5 1,-3-6 0,-3-5 0,116-95-1,-202 140-222,-2-2 0,-1-1-1,-2-2 1,-1-1 0,-2-2 0,-1-1-1,-3-1 1,-1-1 0,-2-1 0,-2-1-1,-2-1 1,25-91 0,-18 39 6,-13 55 132,-2-2 1,-2 1 0,-2-2 0,2-50 0,-11-966 6895,2 1058-7249,0-1 0,0 0 0,0 1 0,-1-1 0,1 0 0,-1 1 0,0-1 0,0 1 0,0-1 0,-1 1 0,1-1 0,-1 1 0,-4-6 0,5 8 0,1 0 0,-1 1 0,0-1 0,0 0 0,0 1 0,0-1 0,1 1 0,-1-1 0,0 1 0,0-1 0,0 1 0,0 0 0,0-1 0,0 1 0,0 0 0,0 0 0,0 0 0,-1 0 0,-1 0 0,1 1 0,-1-1 0,1 1 0,-1 0 0,1 0 0,0 0 0,-1 0 0,1 0 0,0 1 0,0-1 0,0 1 0,-3 2 0,-56 69 0,3-1-1365,42-57-5461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1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605 759 24575,'-34'70'-138,"-8"17"-454,-63 99-1,52-97 593,-52 119 0,82-160 0,-55 161 0,30-72 0,29-88 2,2 1 0,2 0-1,3 1 1,2 0 0,2 0-1,-3 90 1,10-95 30,-10 54-1,-2 40-36,15-94-78,2 0 0,2-1-1,1 0 1,3 0 0,2-1 0,19 48-1,9 8-207,78 138-1,-45-111-375,5-2 0,5-4-1,6-4 1,175 179 0,-102-132-468,107 102-3447,-54-88 4582,-47-41 0,224 173-383,-330-269 1539,90 45-1,-6-4-1083,235 141-559,-255-158 506,149 55 1,28 4-20,53 20 0,-211-91-342,-9-2-585,171 40-1,-199-67 928,382 75 0,-263-60-196,342 40-598,112-40-262,-79-14 1056,-280-14 0,981-23-1252,-1215 9 1206,769-75-631,-10-72 640,-631 106 96,29-4 735,294-98 1,-375 91 154,-16 6-857,189-89 1,-186 59 252,-3-6 1,-4-6-1,192-160 1,-253 178-27,-3-4 1,-3-3-1,-4-3 1,-4-3-1,-3-3 1,62-114-1,74-241-70,-162 348-225,22-63 355,-8-2 0,-7-2 0,32-204 0,-55 134-379,-16 131 0,2-350 0,-11 297 0,-1 104 1,-2 1-1,-2 0 1,-13-52-1,-49-142-14,0-2 261,48 172 541,-33-78 0,9 31-545,-24-46-243,10 25 0,3 8-112,-12-35 1997,37 82 443,11 35-1412,-14-64-1,25 78-915,4 16 0,0 0 0,-1 0 0,-1 0 0,-2 1 0,0 0 0,-15-29 0,21 48-80,0-1 0,0 1-1,-1 0 1,1 0 0,0 0-1,-1 0 1,0 0 0,1 0-1,-1 0 1,0 1 0,0-1 0,0 1-1,0 0 1,0 0 0,0 0-1,-5 0 1,-11-2-6746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264 300 24575,'2'0'0,"0"1"0,0-1 0,0 1 0,0-1 0,0 1 0,0 0 0,0 0 0,-1 0 0,1 0 0,0 0 0,-1 0 0,1 1 0,0-1 0,-1 1 0,0-1 0,1 1 0,-1-1 0,0 1 0,0 0 0,0-1 0,0 1 0,0 0 0,0 0 0,0 0 0,-1 0 0,2 4 0,9 53 0,-9 287 0,-5-169 0,-1-119-219,-2 1 0,-3-1 0,-3 0 0,-23 68 0,-4 21 14,-29 71 165,42-145 44,-23 105 0,19 13-4,12-126 640,14-56-502,1 1 1,0 0-1,0 0 1,-1 15-1,4-25-138,0 0 0,0 0 0,0 0 0,1-1 0,-1 1 0,0 0 0,0 0 0,0 0 0,1 0 0,-1-1 0,0 1 0,0 0 0,0 0 0,1 0 0,-1 0 0,0 0 0,0 0 0,1 0 0,-1 0 0,0 0 0,0 0 0,0 0 0,1 0 0,-1 0 0,0 0 0,0 0 0,1 0 0,-1 0 0,0 0 0,0 0 0,1 0 0,-1 0 0,0 0 0,0 0 0,0 0 0,1 0 0,-1 1 0,0-1 0,0 0 0,0 0 0,1 0 0,-1 0 0,0 1 0,0-1 0,0 0 0,0 0 0,0 0 0,1 1 0,-1-1 0,0 0 0,0 0 0,0 0 0,0 1 0,0-1 0,0 0 0,0 0 0,0 1 0,0-1 0,0 0 0,0 0 0,0 1 0,0-1 0,0 0 0,0 0 0,0 1 0,13-17 0,-7-1 0,-1 0 0,0 0 0,2-23 0,0 3 0,0-10 0,-2-1 0,-3 0 0,-5-79 0,0 22-99,3-1400-398,1 1487 571,1 0 1,0 0-1,1 0 1,1 0 0,0 0-1,1 1 1,11-22-1,-15 37-74,0 0 0,0 0 0,0 0 0,1 0 0,-1 0 0,1 0 0,-1 0 0,1 1 0,0-1 0,0 0 0,0 1 0,0 0 0,0-1 0,0 1 0,0 0 0,0 0 0,0 0 0,1 0 0,-1 1 0,0-1 0,1 0 0,-1 1 0,0 0 0,1 0 0,-1 0 0,1 0 0,-1 0 0,0 0 0,4 1 0,5 1 0,1 2 0,0-1 0,-1 1 0,19 11 0,2-2 0,148 60 0,-172-68 0,0-1 0,0 1 0,-1 0 0,0 1 0,10 9 0,29 20 0,-3-15 10,-33-16-239,1 1 0,-1 0 0,-1 0-1,1 1 1,12 10 0,-11-6-6597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24575,'43'2'0,"51"9"0,-52-5 0,56 1 0,1555-9-4741,-1065 3 6369,-565-1-6706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24575,'0'4'0,"-1"-1"0,1 1 0,-1 0 0,0-1 0,-1 1 0,1 0 0,-1-1 0,1 0 0,-1 1 0,0-1 0,-4 5 0,-33 38 0,15-19 0,-24 40 0,-46 87 0,84-138 0,-19 35 0,-24 55 0,45-88 0,2 1 0,0-1 0,1 1 0,1 0 0,0 1 0,2-1 0,-1 21 0,1-5 0,-8 45 0,5-45 0,-2 46 0,5-5 0,0-32 0,2 0 0,10 85 0,-6-110 0,2 0 0,0-1 0,1 1 0,1-1 0,0 0 0,12 17 0,74 100 0,-49-75 0,-30-42 0,0-1 0,2-1 0,0 0 0,1-1 0,0-1 0,1 0 0,0-2 0,2 0 0,-1-2 0,1 0 0,41 13 0,-36-15 0,0-1 0,-1 1 0,40 20 0,-53-23-170,0 1-1,0-2 0,1 1 1,0-2-1,-1 0 0,1 0 1,22 1-1,-13-3-6655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24575,'12'-14'0,"0"-1"0,-2 1 0,1-2 0,-2 1 0,15-34 0,21-35 0,-33 66 0,-2 2 0,0 1 0,1 0 0,21-20 0,-32 35 0,0-1 0,1 1 0,-1-1 0,0 1 0,1 0 0,-1-1 0,1 1 0,-1 0 0,0 0 0,1-1 0,-1 1 0,1 0 0,-1 0 0,1-1 0,-1 1 0,1 0 0,0 0 0,-1 0 0,1 0 0,-1 0 0,1 0 0,-1 0 0,1 0 0,-1 0 0,1 0 0,-1 0 0,1 0 0,-1 0 0,1 1 0,-1-1 0,1 0 0,-1 0 0,1 1 0,0-1 0,8 21 0,-4 32 0,-5-50 0,1 41 0,-1 1 0,-2-1 0,-2 0 0,-2 1 0,-18 67 0,-14 52-290,28-109 141,-19 56 1,17-65 290,-11 66 0,16-67 10,-23 75-1,29-118-151,-18 68 0,19-67 0,-1 0 0,0 0 0,1 0 0,0 0 0,0 1 0,0-1 0,0 0 0,0 0 0,0 0 0,1 1 0,0-1 0,0 0 0,0 0 0,0 0 0,0 0 0,0 0 0,1 0 0,0-1 0,2 4 0,-3-5 0,1 0 0,-1 0 0,1 0 0,0-1 0,-1 1 0,1-1 0,0 1 0,-1-1 0,1 0 0,0 1 0,0-1 0,0 0 0,-1 0 0,1 0 0,0-1 0,0 1 0,-1 0 0,1-1 0,0 1 0,-1-1 0,1 1 0,0-1 0,-1 0 0,1 0 0,-1 0 0,1 0 0,-1 0 0,1 0 0,-1 0 0,3-3 0,43-41 0,-43 40 0,20-21 0,132-136 0,-4 25 0,-119 104 0,-2-1 0,48-66 0,-44 53 0,-19 26 0,-1 0 0,0-1 0,-2 0 0,-1-1 0,-1-1 0,9-28 0,-19 66 0,1 0 0,1 0 0,6 24 0,0-2 0,-4-16 0,1 0 0,10 22 0,9 31 0,-21-53 0,1 0 0,2 0 0,0-1 0,1 0 0,0 0 0,2-1 0,0 0 0,1 0 0,25 29 0,-36-47-20,0 1-1,0-1 0,0 0 1,1 1-1,-1-1 0,0 1 0,0-1 1,0 0-1,1 1 0,-1-1 1,0 0-1,0 1 0,1-1 1,-1 0-1,0 1 0,1-1 1,-1 0-1,0 0 0,1 1 1,-1-1-1,0 0 0,1 0 0,-1 0 1,1 0-1,-1 1 0,0-1 1,1 0-1,-1 0 0,1 0 1,-1 0-1,1 0 0,-1 0 1,0 0-1,1 0 0,-1 0 1,1 0-1,-1 0 0,1-1 0,-1 1 1,0 0-1,1 0 0,-1 0 1,0 0-1,1-1 0,-1 1 1,1 0-1,-1 0 0,0-1 1,1 1-1,-1 0 0,0-1 1,0 1-1,1 0 0,-1-1 0,0 1 1,0 0-1,0-1 0,1 1 1,-1-1-1,0 1 0,0 0 1,0-1-1,0 1 0,0-1 1,0 0-1,3-10-6805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24575,'2'4'0,"0"-1"0,0 0 0,1-1 0,-1 1 0,1 0 0,0-1 0,0 1 0,0-1 0,0 0 0,0 0 0,0 0 0,0-1 0,1 1 0,6 1 0,-3 1 0,12 8 0,0 0 0,-1 2 0,0 0 0,-1 1 0,-1 1 0,0 0 0,-2 1 0,0 1 0,15 24 0,6 4 0,-22-30 0,0 1 0,-2 0 0,14 26 0,3 18 0,28 84 0,-46-112 0,-2-1 0,-2 1 0,-1 0 0,2 56 0,-5-30 0,0-22 0,-1-1 0,-2 1 0,-2 0 0,-1-1 0,-14 58 0,4-56-123,-1 0 0,-2-1 0,-2-1 0,-40 58 0,27-42 123,-33 76 0,37-70 0,-34 54 0,24-52 0,15-22 0,-1-1 0,-1-2 0,-2 0 0,-34 33 0,30-31 264,27-30-194,-1-1 0,0 1 1,0-1-1,-12 10 0,22-31-70,10-9 0,6 2 0,0 2 0,2 0 0,0 2 0,1 0 0,0 2 0,36-18 0,-27 15 0,56-41-2045,-58 42-4101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24575,'-32'0'0,"26"0"0,21 0 0,10 2 0,0 0 0,28 7 0,44 4 0,-10-1 0,-65-7 0,0-1 0,23 0 0,-29-3 17,-1 1 0,0 0 1,0 1-1,0 1 0,0 0 0,22 10 0,-34-13-31,1 1-1,-1 0 1,1 0 0,-1 0-1,0 0 1,0 1-1,0-1 1,0 1 0,-1 0-1,1-1 1,-1 1 0,1 0-1,2 6 1,-4-6-40,0-1 1,-1 0-1,1 1 1,-1-1-1,0 1 1,0-1-1,0 1 1,0-1-1,0 1 1,0-1-1,-1 1 1,1-1-1,-1 1 1,1-1-1,-1 0 1,0 1-1,0-1 1,0 0-1,-1 0 1,1 0-1,0 0 1,-1 0-1,-2 3 1,-6 7-6773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24575,'5'1'0,"0"0"0,0 0 0,0 0 0,0 0 0,0 1 0,-1-1 0,1 1 0,-1 1 0,1-1 0,7 6 0,33 13 0,-10-11 0,0-3 0,1 0 0,0-3 0,44 1 0,500-7 0,-546 0 0,-1-2 0,0-2 0,0 0 0,47-18 0,-16 6 0,-10 0 0,88-41 0,-89 35 0,-43 19-114,0 0 1,0 0-1,0-2 0,-1 1 0,0-1 1,0 0-1,0-1 0,-1 0 0,0 0 1,-1-1-1,11-17 0,-11 11-6712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24575,'54'-20'0,"-2"9"0,-23 4 0,-1 2 0,1 1 0,31-1 0,83 3 0,189 6 0,-235 8 0,-60-6 0,60 1 0,-42-7 0,106 14 0,-124-8-118,-20-4-21,0 0 1,0 1-1,0 1 1,-1 0-1,0 1 1,0 1-1,0 1 1,26 15-1,-30-13-6687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485 230 24575,'0'-4'0,"1"1"0,-1 0 0,-1 0 0,1 0 0,0 0 0,-1 0 0,0-1 0,0 1 0,1 0 0,-2 0 0,1 1 0,0-1 0,-1 0 0,1 0 0,-4-4 0,4 7 0,1-1 0,-1 1 0,0-1 0,0 1 0,1-1 0,-1 1 0,0 0 0,0-1 0,0 1 0,1 0 0,-1 0 0,0-1 0,0 1 0,0 0 0,0 0 0,0 0 0,1 0 0,-1 0 0,0 0 0,0 1 0,-1-1 0,-1 1 0,0 0 0,1 1 0,-1-1 0,1 0 0,-1 1 0,1 0 0,0-1 0,0 1 0,-4 4 0,-21 27 0,0 2 0,3 0 0,1 2 0,1 0 0,-30 76 0,35-75 0,2 1 0,1 1 0,2 0 0,2 1 0,2 0 0,2 0 0,1 1 0,1 54 0,2-46 0,1-35 0,0 0 0,0 0 0,2 0 0,0 0 0,0 0 0,7 27 0,-4-35 0,0 0 0,0-1 0,1 1 0,0-1 0,0 0 0,0-1 0,1 1 0,11 8 0,-2-3 0,0-1 0,26 15 0,-20-16-31,1-1 1,0 0-1,1-2 0,0 0 0,0-2 0,0 0 0,0-2 0,30 0 1,0-4-63,-1-1 0,83-18 1,-104 13 92,-1-1 0,0-2 0,46-23 0,-5 2 0,-26 11 0,0-2 0,-2-2 0,0-2 0,-2-2 0,-1-1 0,-2-2 0,-1-2 0,63-75 0,-89 95 28,-1-1-1,-1 0 1,0 0 0,-1-1 0,-1 0-1,-1 0 1,0-1 0,-1 0 0,4-26 0,-5 20 11,-1-1 1,-1 0 0,-2 0-1,0 0 1,-2 0 0,-6-35-1,4 45-39,0-1 0,-2 1 0,0 0 0,0 1 0,-1-1 0,-1 1 0,0 1 0,-13-16 0,-12-11 0,-40-37 0,57 60 0,0 0 0,0 1 0,-2 1 0,0 1 0,0 0 0,-23-11 0,25 17 0,0 0 0,-1 1 0,0 1 0,0 0 0,0 2 0,-1-1 0,1 2 0,-1 1 0,-34 1 0,15 0 0,22-1 0,1 0 0,0 2 0,0 0 0,0 0 0,0 1 0,0 1 0,0 0 0,-23 9 0,12 2 0,1 0 0,0 1 0,0 1 0,2 2 0,0 0 0,-31 35 0,-57 47 0,73-68 0,1 2 0,-34 40 0,28-22 0,-44 71 0,38-51 0,-81 92 0,108-139 0,7-10-1365,1-3-5461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5917 0 24575,'4'3'0,"0"-1"0,0 1 0,0 0 0,-1 0 0,1 0 0,-1 0 0,5 8 0,8 5 0,24 19 0,-2 2 0,-1 2 0,-3 1 0,-1 1 0,-1 2 0,-3 1 0,42 85 0,32 107-400,-48-105 235,-31-64 165,-2 1 0,-3 1 0,13 93 0,-23-90 0,-4 0 0,-7 125 0,-1-63 0,3 550-783,-2-644 783,-3 0 1,-1 0 0,-2 0-1,-21 59 1,-1 12-133,-21 98 106,36-150 134,-4 0-1,-1 0 1,-4-2-1,-59 105 1,6-32-958,-6-4 1,-5-4-1,-5-4 1,-169 166-1,97-139 915,37-35-404,-496 394-2794,218-201 2213,258-188 345,-237 170-306,-22 8 818,285-202 59,-135 96 330,-369 224-1037,339-236 529,-97 45 219,62-37-157,-126 113 2557,396-258-2329,8-5 886,-48 46 0,-102 116 4683,176-173-5299,0 1 1,2 1-1,-20 38 1,19-33-390,-184 372 11,136-215 0,45-122 0,7-23 0,-126 447 0,131-432-108,3 1-1,2 0 1,7 79 0,-1-14 0,-2-46 187,13 104 0,-7-139-21,1-1 1,2-1 0,2 0-1,22 49 1,9 13-78,-17-35-182,4-1 0,2-1 0,78 114 0,-65-120 117,2-3 0,3-2-1,62 51 1,-89-87 84,1-2 0,1-1 0,0-1 0,48 18 0,20 10 0,-31-9-349,1-3-1,1-3 1,88 23 0,-63-23 349,-53-15 0,0-1 0,1-2 0,45 5 0,-43-10 0,462 21 0,-374-23-188,117-4-147,-207-1 470,-1-2 0,1-2-1,-1-1 1,60-24 0,-71 23 134,-1-1 1,0-1 0,-1-1 0,37-28 0,-47 30-143,0 0 1,-1-1-1,0 0 1,-1-1-1,-1 0 1,0-1-1,-1 0 1,12-23-1,-13 22-127,1 1 0,1 0 0,1 0 0,0 1 0,0 1 0,1 0 0,1 0 0,0 1 0,0 1 0,1 0 0,1 1 0,28-14 0,-37 20-161,0-1 0,0-1 1,-1 1-1,1-1 0,-1 0 0,0 0 0,7-11 0,-11 15 83,8-11-6748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24575,'0'0'0,"0"0"0,0 0 0,0 0 0,0-1 0,0 1 0,0 0 0,1 0 0,-1-1 0,0 1 0,0 0 0,0 0 0,0-1 0,0 1 0,0 0 0,0 0 0,0-1 0,0 1 0,0 0 0,0 0 0,0-1 0,-1 1 0,1 0 0,0 0 0,0-1 0,0 1 0,0 0 0,0 0 0,0-1 0,-1 1 0,1 0 0,0 0 0,0 0 0,0 0 0,0-1 0,-1 1 0,1 0 0,0 0 0,0 0 0,-1 0 0,1 0 0,0-1 0,0 1 0,0 0 0,-1 0 0,1 0 0,0 0 0,0 0 0,-1 0 0,1 0 0,0 0 0,0 0 0,-1 0 0,1 0 0,0 0 0,-1 0 0,1 0 0,0 0 0,0 0 0,0 1 0,-1-1 0,1 0 0,0 0 0,0 0 0,-1 0 0,-10 16 0,11-10 0,-1 1 0,1-1 0,-1 0 0,2 0 0,-1 0 0,1 0 0,0 0 0,0 0 0,1 0 0,-1 0 0,1 0 0,1 0 0,-1-1 0,1 1 0,4 5 0,7 12 0,2 0 0,19 21 0,-20-26 0,6 7 0,1 0 0,1-2 0,1-1 0,35 26 0,-37-30 0,-1 0 0,-1 2 0,33 41 0,-18-20 0,-19-24 0,-1 1 0,-1 1 0,0 1 0,-1 0 0,16 36 0,-25-45 0,0 0 0,0 0 0,-2 0 0,1 0 0,-1 0 0,-1 0 0,0 1 0,-1-1 0,0 0 0,0 1 0,-1-1 0,-1 0 0,-5 22 0,0-14 0,0-1 0,-1 0 0,-1 0 0,0-1 0,-1 0 0,-1-1 0,-1 0 0,-26 28 0,-9 1 0,-72 54 0,38-34 0,76-61 0,0 0 0,1 1 0,0-1 0,0 1 0,0 0 0,0 0 0,1 0 0,-1 1 0,1-1 0,1 1 0,-1 0 0,-2 9 0,5-15 0,0 0 0,0 0 0,0 0 0,0 1 0,0-1 0,0 0 0,0 0 0,0 0 0,0 1 0,0-1 0,0 0 0,0 0 0,0 0 0,0 1 0,0-1 0,0 0 0,0 0 0,0 0 0,0 1 0,1-1 0,-1 0 0,0 0 0,0 0 0,0 0 0,0 1 0,0-1 0,0 0 0,1 0 0,-1 0 0,0 0 0,0 0 0,0 0 0,0 1 0,1-1 0,-1 0 0,0 0 0,0 0 0,0 0 0,1 0 0,-1 0 0,0 0 0,0 0 0,0 0 0,1 0 0,-1 0 0,0 0 0,1 0 0,12-6 0,10-13 0,-9 7-1365,-1 1-5461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24575,'0'-8'0,"-1"0"0,1 1 0,1-1 0,0 0 0,0 1 0,0-1 0,1 1 0,0 0 0,0-1 0,1 1 0,0 0 0,0 0 0,1 0 0,0 1 0,0-1 0,8-9 0,23-27 0,-28 32 0,0 2 0,1-1 0,0 1 0,0 1 0,1-1 0,18-12 0,218-113 0,-230 129 0,1 1 0,-1 0 0,1 1 0,0 1 0,0 0 0,0 1 0,0 1 0,0 1 0,24 3 0,-36-3 0,0 0 0,0 1 0,0-1 0,0 1 0,0 0 0,-1 0 0,1 0 0,-1 1 0,1-1 0,-1 1 0,0 0 0,0-1 0,0 2 0,0-1 0,-1 0 0,1 0 0,-1 1 0,0-1 0,3 6 0,5 12 0,0 1 0,8 27 0,-11-29 0,0 6 0,-2 0 0,-1 0 0,-1 0 0,-1 0 0,-1 1 0,-6 49 0,3 4 0,1-50 0,0-1 0,-2 1 0,-1 0 0,-1-1 0,-2 0 0,-1 0 0,-14 36 0,-18 34 0,-4-1 0,-68 108 0,19-42 0,0-53 0,92-111 0,1 1 0,-1-1 0,1 1 0,0-1 0,-1 0 0,1 1 0,-1-1 0,1 1 0,0-1 0,0 1 0,-1 0 0,1-1 0,0 1 0,0-1 0,0 1 0,-1-1 0,1 1 0,0-1 0,0 1 0,0 0 0,0-1 0,0 1 0,0-1 0,0 1 0,0 0 0,0-1 0,1 1 0,-1-1 0,0 1 0,0-1 0,0 1 0,1 0 0,-1-1 0,0 1 0,1-1 0,0 1 0,24 2 0,29-18 0,0-9 0,85-26 0,-52 20 0,-43 16 0,0 2 0,51-8 0,52 4-383,252 3 0,-348 13-216,-29 0-6227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24575,'4'0'0,"-1"-1"0,0 0 0,0-1 0,0 1 0,0-1 0,0 1 0,0-1 0,0 0 0,4-3 0,12-7 0,-10 7 0,0-1 0,0 0 0,0 0 0,0 0 0,12-14 0,8-6 0,-28 26 0,-1-1 0,1 1 0,-1 0 0,1-1 0,0 1 0,-1 0 0,1 0 0,0-1 0,0 1 0,-1 0 0,1 0 0,0 0 0,-1 0 0,1 0 0,0 0 0,0 0 0,-1 0 0,1 0 0,0 0 0,-1 0 0,1 0 0,0 1 0,-1-1 0,1 0 0,0 1 0,-1-1 0,1 0 0,0 1 0,-1-1 0,1 0 0,-1 1 0,1-1 0,-1 1 0,1-1 0,-1 1 0,1 0 0,-1-1 0,1 1 0,-1-1 0,0 1 0,1 0 0,-1-1 0,0 1 0,0 0 0,0-1 0,1 1 0,-1 0 0,0 0 0,0 1 0,11 46 0,-9-37 0,7 49 0,-3 1 0,-2 0 0,-7 93 0,0-29 0,16 34 0,0-15 0,-11-81 0,-5 200 0,-8-197 0,9-60 0,1-1 0,-1 0 0,0 0 0,0 1 0,0-1 0,-1-1 0,1 1 0,-1 0 0,-7 7 0,10-12 0,0 0 0,0 0 0,0 0 0,0 1 0,0-1 0,0 0 0,0 0 0,-1 0 0,1 0 0,0 0 0,0 0 0,0 0 0,0 0 0,0 0 0,0 0 0,-1 0 0,1 0 0,0 0 0,0 0 0,0 0 0,0 0 0,0 0 0,-1 0 0,1 0 0,0 0 0,0 0 0,0 0 0,0 0 0,0 0 0,-1 0 0,1 0 0,0 0 0,0 0 0,0 0 0,0 0 0,0 0 0,0 0 0,-1 0 0,1 0 0,0-1 0,0 1 0,0 0 0,0 0 0,0 0 0,0 0 0,0 0 0,0 0 0,0-1 0,0 1 0,0 0 0,0 0 0,-1 0 0,1 0 0,0 0 0,0-1 0,-2-13 0,3-15 0,11-20 0,2 0 0,3 1 0,37-77 0,-6 26-445,86-129 0,-36 47 104,-6 11 244,-9 17 818,-13 24-215,-14 21-405,-56 140-101,-2 1 0,-8 51 0,0-18 0,4 0 0,2 0 0,7 91 0,-1-30 0,-2-105 0,1 1 0,1-1 0,1 1 0,1-1 0,10 33 0,-10-42 0,1-1 0,1 0 0,0 0 0,0-1 0,1 1 0,1-1 0,0-1 0,0 1 0,1-2 0,20 19 0,-10-13 0,0 0 0,38 21 0,-48-31 0,1 0 0,0-1 0,0-1 0,0 0 0,0 0 0,1-1 0,-1 0 0,22 0 0,-8-2 0,230-4 0,-242 3 0,-1-1 0,1 0 0,17-7 0,-26 8 0,0 1 0,-1-1 0,1 0 0,-1 0 0,1-1 0,-1 1 0,1 0 0,-1-1 0,0 1 0,0-1 0,1 0 0,-1 0 0,-1 0 0,1 0 0,0 0 0,0 0 0,-1 0 0,1-1 0,-1 1 0,3-5 0,-5 6 3,1 0 0,0 0 0,0 0 0,0 1-1,0-1 1,-1 0 0,1 0 0,0 0 0,-1 1 0,1-1-1,-1 0 1,1 0 0,-1 1 0,1-1 0,-1 0 0,1 1-1,-1-1 1,0 1 0,1-1 0,-1 1 0,0-1 0,1 1 0,-1-1-1,0 1 1,0 0 0,1-1 0,-1 1 0,0 0 0,0 0-1,0 0 1,0-1 0,0 1 0,-32-4-998,30 4 531,-18-1-6362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2442 1487 24575,'5'0'0,"1"-1"0,0 0 0,-1-1 0,1 1 0,0-1 0,-1 0 0,0-1 0,0 1 0,1-1 0,-2 0 0,1 0 0,0-1 0,-1 1 0,1-1 0,-1 0 0,0 0 0,0-1 0,6-9 0,3-4 0,-1-1 0,-1 0 0,13-32 0,-18 35 0,-1-1 0,0 1 0,3-30 0,0-3 0,-1 10 0,-3-1 0,-1 0 0,-2 0 0,-8-69 0,3 81 0,-2 0 0,-2 1 0,0 0 0,-20-44 0,-10-29 0,25 64 0,-2 0 0,-32-54 0,31 61 0,-5-5 0,-2 1 0,-1 2 0,-2 0 0,-1 1 0,-1 2 0,-1 1 0,-2 1 0,-1 1 0,-37-21 0,56 37 0,-3-2 0,0 0 0,-1 1 0,1 0 0,-2 2 0,1 0 0,-2 1 0,1 0 0,0 2 0,-24-5 0,-40-2 0,51 7 0,-58-3 0,62 7 0,13 0 0,0 1 0,0 0 0,0 0 0,0 2 0,0-1 0,0 2 0,1 0 0,-1 1 0,1 0 0,-15 7 0,-91 50-119,41-22-98,2 3 0,-114 82 0,-221 219-2261,382-316 2372,-29 26 70,-77 93 1,51-47 29,44-54 192,2 2 0,-40 63 1,-14 62 71,63-107 492,-25 78 1,46-113-566,0 1 1,2-1-1,1 1 1,2 0 0,0 36-1,3-49-185,1-1 0,0 0 0,1 0 0,1 0 0,0-1 0,1 1 0,1-1 0,1 1 0,0-1 0,1-1 0,1 0 0,1 0 0,16 24 0,-9-19 0,0 0 0,1-1 0,1-1 0,1 0 0,0-1 0,1-1 0,1-1 0,1-1 0,0-1 0,1-1 0,0-1 0,0-1 0,35 10 0,11 2-131,-18-4-206,97 19 1,-53-20 94,-19-4-373,121 8 1,-186-21 612,535-5-2299,-418-10 1806,-1-6 0,-1-5 1,182-63-1,-260 70 395,-1-1-1,0-2 1,-2-3 0,46-32 0,-13 1 181,88-83 0,-146 119 7,-2 0-1,0-1 1,-1-1 0,-1-1-1,-1 0 1,-1-1 0,12-30-1,3-15 264,27-101 0,-48 130 394,-2 0 1,-1 0 0,-3-1-1,-1 0 1,-5-49-1,1-13 227,3 84-958,-5-142 32,2 136-48,-1 0-1,0 0 1,-3 1 0,-12-35-1,18 54 3,-1 0 0,1 0 0,-1 0 0,-1 0 0,1 1 0,-1-1 0,1 1 0,-1-1 0,-1 1 0,1 0 0,-1 0 0,1 0 0,-1 1 0,0-1 0,0 1 0,-1 0 0,1 0 0,-1 0 0,1 1 0,-1 0 0,0 0 0,0 0 0,0 0 0,0 1 0,0 0 0,-1 0 0,1 0 0,0 0 0,0 1 0,-1 0 0,-6 1 0,-20 1 0,1 0 0,-34 9 0,31-5 0,-50 3 0,24-5-357,0 3-1,-61 17 0,-14 1-349,-385 70-1203,329-58 1940,72-15-125,-125 39-1,103-20-586,70-23 2106,-75 32-1,125-42-2263,3-2-4825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5737 2973 24575,'18'1'0,"0"-2"0,-1 0 0,1-1 0,34-8 0,-47 8 0,1 0 0,0 0 0,0-1 0,-1 0 0,1 0 0,-1 0 0,0-1 0,0 0 0,0 0 0,-1 0 0,0 0 0,1-1 0,-1 1 0,-1-1 0,1 0 0,-1-1 0,5-9 0,10-25 0,-3-1 0,-1 0 0,-2-1 0,-2 0 0,-2-1 0,-1 0 0,-3 0 0,-2-81 0,-1 56-121,-4 1 0,-2 0 0,-21-96 0,7 95 102,-3 0-1,-3 2 1,-3 1-1,-64-108 1,-58-43-1413,139 202 1415,-52-63 17,-2 3 0,-4 2 0,-3 4 0,-110-81 0,97 86 0,-175-97 0,-136-25 0,5 39-1851,104 32 1695,165 75-696,-235-41 0,302 69 809,-518-93 43,483 93 234,0 3 1,-149 7-1,133 4 47,-149-16 0,191 5-281,0 3 0,0 3 0,-125 11 0,127 3 37,2 2 0,-1 3 0,-109 46 0,61-11 451,2 5 0,3 5 0,2 4-1,-142 121 1,192-138-473,3 3-1,1 2 0,3 2 1,-45 74-1,62-84-4,1 1-1,3 1 1,2 1 0,2 2-1,2 0 1,2 1-1,-9 54 1,18-55-10,-3 71 0,1 2 0,-1 16-700,8 180 0,5-143 370,-4-84 330,4-1 0,24 147 0,-14-178 0,37 161 0,55 131 0,-66-215 302,43 126 8,-55-197-324,3-2 0,2 0 0,3-3-1,3 0 1,85 102 0,-64-95 14,2-3 0,4-2 0,2-4 0,121 83 0,-115-96-221,3-4 0,2-3 0,1-3 0,135 41-1,-171-68 110,0-2 0,69 4 0,39 6 176,88 24-1649,2-11 0,349 2 0,-231-33-629,449-4 2273,-583-8-371,-1-9 0,256-60 0,-414 68 169,113-23 542,229-77 0,-128 4-537,-229 86 964,0-3 0,-2-3 0,58-43 1,-93 63-428,-1-2 0,0 0 1,0-1-1,-1 0 1,-1-1-1,0 0 1,0-1-1,-2 0 1,0 0-1,0-1 1,-2 0-1,1-1 1,-2 0-1,0 0 0,-1 0 1,-1-1-1,-1 0 1,0 0-1,-1 0 1,0-29-1,-2 37-399,1-44 0,-2 0 0,-2 0 0,-3 0 0,-14-61 0,3 61 0,-2 0 0,-2 1 0,-35-60 0,-96-140 0,112 190 0,30 47 0,-2 0 0,0 1 0,0 1 0,-1-1 0,-26-18 0,-79-47 0,110 75 0,0 1 0,0 0 0,0 0 0,0 1 0,0 0 0,0 0 0,-1 1 0,1 0 0,-1 1 0,-11 0 0,12 1 0,0-1 0,0 0 0,0-1 0,0 0 0,1 0 0,-1-1 0,0 1 0,0-2 0,1 1 0,0-1 0,-13-7 0,8 2-273,0-1 0,1 0 0,0-1 0,-13-14 0,12 9-6553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103 369 24575,'-1'1'0,"0"-1"0,0 0 0,0 0 0,1 1 0,-1-1 0,0 1 0,0-1 0,0 1 0,0-1 0,1 1 0,-1 0 0,0-1 0,1 1 0,-1 0 0,0 0 0,1-1 0,-1 1 0,1 0 0,-1 0 0,1 0 0,0 0 0,-1-1 0,1 1 0,0 0 0,-1 1 0,-7 32 0,4-18 0,-16 40 0,9-30 0,2-1 0,1 1 0,1 1 0,1-1 0,1 1 0,-2 44 0,7-64 0,0 13 0,0 0 0,7 40 0,-5-53 0,0 1 0,0 0 0,1-1 0,1 0 0,-1 0 0,1 0 0,0 0 0,0 0 0,1-1 0,10 11 0,8 6-37,1 0 0,1-2 0,0-1 0,2-1-1,1-1 1,0-1 0,1-2 0,1-1 0,0-1 0,1-1-1,0-2 1,1-1 0,0-2 0,45 5 0,45 11 37,-81-13 0,1-3 0,47 4 0,109-10 0,-168-3 0,1-1 0,-1-2 0,-1-1 0,44-14 0,-60 15 0,-1-1 0,0-1 0,0 0 0,-1-1 0,0 0 0,0-1 0,-1 0 0,0 0 0,10-13 0,-5 4 0,-1-1 0,0 0 0,-2-1 0,17-32 0,-24 39 24,-1 0 1,0-1-1,0 1 1,-2-1-1,1 0 1,-1-22-1,-5-90 267,-1 40-196,5 61-95,-2 1 0,-1-1 0,-2 0 0,0 1 0,-1-1 0,-9-23 0,-21-66 0,18 55 0,-32-76 0,34 104 0,8 19 0,1-1 0,1 0 0,0 0 0,-4-18 0,12 74 0,-3-26 0,0-1 0,2 0 0,4 21 0,0-7 0,-1 1 0,-2 0 0,0 0 0,-3 31 0,0-23 0,8 68 0,7 42-69,-12-101-119,2 0-1,12 51 1,1-14 188,13 169 0,-25-138 0,5 68 0,-8-162-269,15 128-248,-3 288-1,-24-353 375,-4-1 0,-4 0-1,-48 147 1,4-86 143,39-96 0,-8 11 1360,-58 85 0,52-88-1569,33-52 209,-1 0 0,1 0 0,-1-1 0,0 0 0,0 1 0,-1-1 0,1-1 0,-1 1 0,-7 3 0,11-6 0,0 0 0,0-1 0,0 1 0,0-1 0,0 0 0,0 1 0,0-1 0,0 0 0,-1 0 0,1 0 0,0 0 0,0 0 0,0 0 0,0 0 0,-1 0 0,1 0 0,0 0 0,0-1 0,0 1 0,-2-1 0,2 0 0,0 0 0,0 0 0,0-1 0,-1 1 0,1 0 0,0-1 0,0 1 0,1 0 0,-1-1 0,0 1 0,0-1 0,1 1 0,-1-1 0,1 0 0,0 1 0,-1-1 0,1 0 0,0-2 0,-3-10 0,1 0 0,1 0 0,0 0 0,1 0 0,0 0 0,1 0 0,1 0 0,0 0 0,1 1 0,0-1 0,1 1 0,1-1 0,0 1 0,1 1 0,0-1 0,1 1 0,1 0 0,0 0 0,10-12 0,20-18-1365,-21 25-5461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24575,'1'-2'0,"-1"1"0,1 0 0,-1 0 0,1 0 0,-1 0 0,1 0 0,0 0 0,-1 0 0,1 0 0,0 0 0,0 1 0,0-1 0,0 0 0,0 0 0,0 1 0,0-1 0,0 0 0,0 1 0,0-1 0,0 1 0,0 0 0,0-1 0,0 1 0,1 0 0,-1-1 0,0 1 0,2 0 0,38-4 0,-36 3 0,139 1 0,18-1 0,-16-22 0,-133 22-341,-1-1 0,0 1-1,20-7 1,-15 3-6485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24575,'0'-15'0,"0"-29"0,10-88 0,-8 119 0,1 0 0,0 0 0,1 0 0,0 1 0,1-1 0,1 1 0,0 0 0,1 1 0,0-1 0,0 1 0,10-10 0,-12 16 0,0 1 0,0 0 0,1 1 0,0-1 0,-1 1 0,1 0 0,0 1 0,0-1 0,0 1 0,8-1 0,66-13 0,-58 12 0,1 1 0,-1 2 0,1 0 0,-1 1 0,1 1 0,-1 1 0,1 1 0,-1 1 0,0 2 0,0 0 0,-1 0 0,0 2 0,24 13 0,0 2 0,-32-18 0,-1 1 0,0 1 0,-1 0 0,1 0 0,19 19 0,0 1 0,-25-23 0,0 1 0,0-1 0,-1 1 0,1 0 0,-1 1 0,-1-1 0,1 1 0,-1 0 0,0 0 0,0 1 0,-1-1 0,1 1 0,-1 0 0,3 10 0,-2 8 0,5 15 0,-2 2 0,2 74 0,-7-52 0,-1-38 0,0-1 0,-2 1 0,0-1 0,-7 32 0,6-47 0,-1 0 0,-1-1 0,0 1 0,0-1 0,0 0 0,-2 0 0,1 0 0,-1-1 0,0 0 0,0 0 0,-1 0 0,0-1 0,-10 8 0,17-15 0,-1 0 0,1 0 0,-1 0 0,1 1 0,-1-1 0,1 0 0,-1 0 0,1 0 0,-1 0 0,1 0 0,-1 0 0,1 0 0,-1 0 0,1 0 0,0 0 0,-1-1 0,1 1 0,-1 0 0,1 0 0,-1 0 0,1 0 0,-1-1 0,1 1 0,0 0 0,-1-1 0,1 1 0,-1 0 0,1-1 0,0 1 0,0 0 0,-1-1 0,1 1 0,0 0 0,-1-1 0,1 1 0,0-1 0,0 1 0,0-1 0,0 1 0,-1-1 0,1 1 0,0-1 0,0 1 0,0 0 0,0-1 0,0 1 0,0-1 0,0 1 0,0-1 0,0 1 0,0-1 0,0 1 0,1-2 0,1-27 0,4 3 0,2 2 0,1-1 0,16-30 0,-7 17 0,8-15 0,3 1 0,44-60 0,-54 85 0,-2 0 0,0-1 0,16-38 0,-24 46 0,1 1 0,15-21 0,16-33 0,-11-13 0,-19 48 0,18-22 0,-88 296 0,57-230 0,0 0 0,0 0 0,0-1 0,-1 1 0,0-1 0,-7 10 0,7-10 0,-1 0 0,1 0 0,0 0 0,1 1 0,-1-1 0,1 1 0,-3 10 0,3-2 0,1 1 0,0 0 0,0-1 0,2 1 0,0 0 0,0-1 0,1 1 0,7 22 0,-6-28 0,0-1 0,0 1 0,1-1 0,0 0 0,0 0 0,1 0 0,0 0 0,1-1 0,-1 0 0,1 0 0,1-1 0,-1 1 0,1-1 0,14 9 0,-12-9 0,1 0 0,0 0 0,0-1 0,1 0 0,-1 0 0,1-2 0,0 1 0,0-1 0,1-1 0,-1 0 0,0 0 0,13-1 0,-9 0 0,0-2 0,0 0 0,1 0 0,-1-1 0,0-1 0,24-8 0,-31 8 0,0-1 0,-1 0 0,0 0 0,1-1 0,-1 1 0,-1-2 0,1 1 0,-1-1 0,0 0 0,0 0 0,-1 0 0,0-1 0,7-11 0,-1 4-70,-9 12-16,0-1 0,1 1-1,-1-1 1,0 0 0,-1 0-1,1 1 1,0-1 0,-1 0-1,1-1 1,-1 1-1,0 0 1,0 0 0,-1 0-1,2-5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24575,'8'-2'0,"0"0"0,0 0 0,0-1 0,-1 0 0,10-5 0,-3 1 0,6 1 0,-1 0 0,1 2 0,0 0 0,1 1 0,-1 1 0,0 1 0,1 1 0,21 3 0,63-4 0,-36-11 0,-50 8 0,-1 0 0,27-1 0,44 6 0,-60 0 0,1 0 0,0-2 0,-1-1 0,0-2 0,0-1 0,34-9 0,-28 5-27,0 1 0,1 2 0,0 2 0,0 1 0,0 2 0,46 4 0,-2-1-1149,-58-2-5650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423 681 24575,'-7'-1'0,"-1"1"0,0 0 0,1 0 0,-1 1 0,1 0 0,-1 0 0,1 1 0,-1 0 0,1 1 0,0-1 0,0 1 0,0 1 0,0-1 0,1 1 0,-1 0 0,-9 9 0,-31 25 0,30-26 0,1 1 0,-28 29 0,39-34 0,1-1 0,-1 1 0,2 0 0,-1 0 0,1 0 0,0 0 0,0 1 0,-2 13 0,-5 73 0,10-86 0,1 0 0,1 0 0,0 0 0,0 0 0,1-1 0,0 1 0,0 0 0,1-1 0,0 0 0,1 0 0,-1 0 0,2-1 0,-1 1 0,1-1 0,8 8 0,7 11 0,-16-21 0,0 0 0,0 0 0,0-1 0,1 0 0,0 0 0,-1 0 0,1-1 0,1 0 0,-1 0 0,9 3 0,73 19 0,-71-21 0,-13-3 0,44 12 0,87 9 0,-121-20 0,0-2 0,-1 1 0,1-2 0,0 0 0,0 0 0,0-1 0,-1-1 0,1-1 0,-1 0 0,0 0 0,17-9 0,-23 9 0,0 0 0,-1-1 0,1 0 0,-1 0 0,0 0 0,-1-1 0,1 0 0,-1 0 0,0 0 0,-1-1 0,0 0 0,0 0 0,0 0 0,3-9 0,-2 2 0,-1 0 0,-1 0 0,0 0 0,0 0 0,-2-1 0,0-27 0,-1-10 0,-7-103 0,5 138 0,-1-1 0,-1 1 0,-1-1 0,0 1 0,-1 0 0,-14-26 0,-59-102 0,60 117 0,0 2 0,-2 0 0,0 1 0,-29-25 0,-43-52 0,75 83 0,0 0 0,-1 2 0,-33-25 0,27 22 0,-40-39 0,56 50 11,0 1 0,0-1 0,-1 1 0,0 1 0,-1 0 0,0 1-1,0 0 1,0 0 0,-1 1 0,-14-4 0,5 3-259,0 1 1,0 2-1,-1 0 1,1 1-1,-24 1 1,23 1-6579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179 262 24575,'-1'1'0,"0"-1"0,0 0 0,0 0 0,0 1 0,0-1 0,0 1 0,0-1 0,0 1 0,1 0 0,-1-1 0,0 1 0,0 0 0,1-1 0,-1 1 0,0 0 0,1 0 0,-1 0 0,0 0 0,1 0 0,-1-1 0,1 1 0,0 0 0,-1 0 0,1 0 0,0 0 0,0 0 0,-1 2 0,-5 36 0,5-28 0,0-5 0,-1 1 0,-1-1 0,1 0 0,-1 1 0,0-2 0,-6 11 0,5-10 0,0 0 0,1 0 0,0 1 0,0-1 0,1 1 0,-3 10 0,0 22 0,3 0 0,4 74 0,0-30 0,-2-76 0,0-1 0,0 0 0,1 0 0,0 0 0,0 0 0,0-1 0,1 1 0,0 0 0,0 0 0,1-1 0,-1 1 0,1-1 0,0 0 0,1 0 0,-1 0 0,1 0 0,0-1 0,0 1 0,8 6 0,-5-7 0,1 1 0,-1-1 0,1 0 0,0 0 0,0-1 0,1 0 0,-1-1 0,1 0 0,-1 0 0,1 0 0,0-1 0,17-1 0,-17 1 0,1-1 0,-1 0 0,1-1 0,0 0 0,-1 0 0,0-1 0,1-1 0,-1 1 0,0-2 0,0 1 0,0-1 0,-1 0 0,1-1 0,-1 0 0,0 0 0,0-1 0,-1 0 0,0-1 0,0 1 0,0-1 0,-1 0 0,0-1 0,0 0 0,-1 0 0,0 0 0,4-10 0,-3 5 0,3-4 0,0-1 0,-2 1 0,0-1 0,-1-1 0,-1 1 0,-1-1 0,-1 0 0,2-24 0,-4 17 0,-1-1 0,-2 1 0,0 1 0,-2-1 0,-1 0 0,-14-46 0,1 22 0,13 30 0,-2 0 0,0 1 0,-1 0 0,-1 1 0,-1 0 0,-16-24 0,21 36 0,1-1 0,0 0 0,0 0 0,-5-14 0,7 15 0,0 0 0,-1 0 0,0 0 0,0 0 0,-1 0 0,-7-8 0,11 13 0,0 1 0,0 0 0,-1-1 0,1 1 0,0 0 0,0-1 0,-1 1 0,1 0 0,-1-1 0,1 1 0,0 0 0,-1 0 0,1-1 0,0 1 0,-1 0 0,1 0 0,-1 0 0,1-1 0,-1 1 0,1 0 0,-1 0 0,1 0 0,0 0 0,-1 0 0,1 0 0,-1 0 0,1 0 0,-1 0 0,1 0 0,-1 0 0,1 0 0,-1 1 0,1-1 0,0 0 0,-1 0 0,1 0 0,-1 1 0,1-1 0,0 0 0,-1 1 0,-8 22 0,4 30 0,5-53 0,2 370 0,-1-338 0,11 58 0,-6-57 0,2 53 0,-7-23 0,16 107 0,-11-112 0,-2 1 0,-6 85 0,-1-37 0,3-96 0,0-1 0,-1 0 0,-1 0 0,0 0 0,0 0 0,-1 0 0,0-1 0,0 1 0,-1-1 0,-1 1 0,0-1 0,-9 13 0,5-10 0,-2 0 0,1-1 0,-1 0 0,-1-1 0,0 0 0,-1 0 0,-19 10 0,-8 5 0,21-12 0,0-2 0,0 0 0,-22 8 0,17-9-115,19-7 145,-1-1 1,1 1 0,-1-1-1,0 0 1,0 0-1,0-1 1,-7 1-1,12-2-74,-1 0 0,1 0 0,-1-1 1,1 1-1,-1 0 0,1-1 0,-1 1 0,1-1 0,0 0 0,-1 0 0,1 1 0,0-1 0,-1 0 0,1 0 0,0 0 0,0 0 0,0 0 0,0 0 0,0-1 0,0 1 0,0 0 0,0 0 0,1-1 0,-1 1 1,0-1-1,1 1 0,-1 0 0,1-1 0,0 1 0,-1-1 0,1 1 0,0-1 0,0-2 0,-3-15-6782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24575,'73'0'0,"126"-16"0,32-32-698,-127 31 691,-76 13 48,-1 0 0,54-16 0,-38 8-824,-24 9-6043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24575,'1261'0'-867,"-1233"-2"867,1-1 0,-1-1 0,47-14 0,32-5 0,-81 20 25,99-18 450,-114 18-434,0 0 0,0-1 0,0 0-1,0-1 1,0 0 0,-1-1 0,0 0-1,13-10 1,-20 13-121,0-1 0,-1 0-1,1 1 1,-1-1 0,0 0-1,0 0 1,0 0 0,-1 0-1,1 0 1,-1 0 0,0-1 0,0 1-1,-1 0 1,1-1 0,-1 1-1,0-6 1,0-10-6746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5 435 24575,'0'31'0,"1"1"0,2-1 0,0 0 0,14 50 0,-14-69 0,2 0 0,-1 1 0,2-2 0,-1 1 0,2-1 0,-1 1 0,2-2 0,-1 1 0,1-1 0,1 0 0,0-1 0,0 0 0,1 0 0,21 13 0,-22-15 0,1-1 0,-1-1 0,1 1 0,0-2 0,0 1 0,0-1 0,1-1 0,-1 0 0,1-1 0,0 0 0,0 0 0,17 0 0,7-2 0,-14 2 0,0-2 0,-1-1 0,42-6 0,-56 5 0,0 1 0,0-1 0,0-1 0,0 1 0,0-1 0,-1 0 0,1 0 0,-1 0 0,0-1 0,0 0 0,0 0 0,-1 0 0,1-1 0,-1 0 0,0 0 0,0 0 0,4-8 0,0-3 0,0 0 0,-1 0 0,-1-1 0,-1 0 0,0-1 0,-1 1 0,-1-1 0,1-19 0,-4-151 0,-2 93 0,3 40 0,-1-61 0,-1 106 0,0 0 0,0 0 0,-1 0 0,-1 0 0,1 1 0,-2-1 0,1 1 0,-9-16 0,8 21 0,1-1 0,-1 1 0,0 0 0,0 0 0,0 0 0,-1 1 0,1-1 0,-1 1 0,0 0 0,0 1 0,0-1 0,0 1 0,0 0 0,0 0 0,-1 0 0,1 1 0,-1 0 0,-7-1 0,-13 0 0,0 1 0,-48 4 0,22 0 0,34-3 0,0 0 0,1 2 0,-24 4 0,35-4 0,-1 0 0,1 0 0,-1 1 0,1 0 0,0 0 0,0 0 0,0 1 0,1 0 0,-1 0 0,1 1 0,-7 7 0,-2 6 0,1 1 0,0 0 0,2 0 0,0 1 0,2 1 0,0-1 0,-10 39 0,4-16 0,9-21 0,1 0 0,2 0 0,0 0 0,1 0 0,1 0 0,2 1 0,3 33 0,-3-53-105,-1-1 0,0 1 0,1 0 0,0 0 0,0-1 0,0 1 0,0 0 0,0-1 0,0 1 0,1-1 0,-1 1 0,2 1 0,9 7-6721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3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24575,'2'27'0,"1"1"0,1-1 0,12 45 0,-8-44 0,-2 0 0,-1 1 0,1 34 0,20 181 0,-26-221 0,1 26 0,12 90 0,-6-89 0,0 55 0,5 32 0,-5-67 0,-3 0 0,-6 90 0,3 76 0,13-161-1365,-9-53-5461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24575,'0'732'0,"2"-701"0,1 0 0,1 0 0,13 41 0,-9-41 0,-2 1 0,6 64 0,-9-39 0,2 1 0,26 109 0,-25-134 0,2 55 0,3 14 0,-6-59 0,-5-30 0,2 0 0,-1-1 0,1 1 0,1-1 0,8 23 0,-10-33 0,1 1 0,-1-1 0,1 0 0,-1 1 0,1-1 0,0 0 0,-1 0 0,1 0 0,0 0 0,1-1 0,-1 1 0,0-1 0,0 1 0,1-1 0,-1 0 0,1 1 0,-1-1 0,1 0 0,-1-1 0,1 1 0,-1 0 0,1-1 0,0 0 0,0 1 0,-1-1 0,1 0 0,0 0 0,-1-1 0,1 1 0,0-1 0,-1 1 0,6-2 0,6-4 0,1 0 0,-1 0 0,0-1 0,-1-1 0,0 0 0,0-1 0,16-15 0,20-12 0,123-74 0,-144 90 0,1 2 0,1 1 0,47-18 0,-12 13 0,-38 14 0,0-2 0,38-18 0,-27 9 0,0 2 0,59-18 0,-92 33-127,-1 0-1,1-1 1,-1 1-1,1-1 1,-1 0 0,0 0-1,0 0 1,5-5-1,-8 7-90,10-9-6608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24575,'2'4'0,"0"-1"0,1 1 0,0 0 0,0-1 0,0 1 0,0-1 0,0 0 0,5 4 0,9 9 0,-8-2 0,1 0 0,-2 1 0,0 1 0,10 26 0,14 28 0,-27-58 0,1 2 0,-2-1 0,0 0 0,0 1 0,2 22 0,0 2 0,16 70 0,25 103 0,-41-186 0,-2 1 0,0-1 0,0 39 0,-3-34 0,2 1 0,6 30 0,-5-29-32,-3-27-79,-1 0 0,0 0 0,1 0 0,0 0-1,0 0 1,1 0 0,-1 0 0,1 0 0,0 0 0,0-1 0,6 9 0,3-3-6715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24575,'12'1'0,"0"0"0,0 1 0,0 1 0,0 0 0,-1 1 0,0 0 0,1 1 0,14 8 0,-14-6 0,1-1 0,0 0 0,0-1 0,1-1 0,-1 0 0,19 2 0,32-1 0,-26-3 0,0 2 0,46 10 0,-26-3 0,0-3 0,1-2 0,115-4 0,-117-3 0,14 8 120,-66-6-244,1 0 0,-1 1 1,0 0-1,0-1 0,0 2 0,-1-1 1,1 0-1,0 1 0,-1 0 0,1 0 1,3 4-1,3 7-6702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24575,'-2'0'0,"1"1"0,0-1 0,0 1 0,0-1 0,0 1 0,0-1 0,0 1 0,0 0 0,0 0 0,0-1 0,0 1 0,0 0 0,1 0 0,-1 0 0,0 0 0,1 0 0,-1 0 0,0 0 0,1 0 0,-1 0 0,1 0 0,0 0 0,-1 1 0,1-1 0,0 0 0,0 0 0,-1 2 0,-3 39 0,3-38 0,-1 321 0,4-167 0,0-132 0,2 1 0,1 0 0,1-1 0,1 0 0,1 0 0,19 38 0,11 39 0,-34-89 0,1 0 0,0-1 0,1 0 0,1 0 0,0-1 0,1 1 0,0-2 0,1 1 0,0-1 0,1 0 0,12 9 0,-16-14 0,1-1 0,0 0 0,0-1 0,0 0 0,0 0 0,1 0 0,0-1 0,0 0 0,-1 0 0,2-1 0,-1 0 0,0-1 0,0 0 0,1 0 0,-1-1 0,0 0 0,1 0 0,-1-1 0,0 0 0,13-3 0,-14 1 0,1 0 0,-1 0 0,1-1 0,-1 1 0,0-2 0,0 1 0,-1-1 0,0 0 0,1 0 0,-2-1 0,1 0 0,5-7 0,9-13 0,27-49 0,-26 41 0,-12 19-195,-2-1 0,0 1 0,-1-1 0,0-1 0,-2 1 0,4-18 0,-5 15-6631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24575,'10'1'0,"0"0"0,-1 1 0,1 0 0,-1 1 0,1 0 0,-1 0 0,0 1 0,0 1 0,0-1 0,-1 1 0,1 1 0,-1-1 0,-1 2 0,1-1 0,-1 1 0,0 0 0,-1 0 0,1 1 0,9 16 0,-1-1 0,-1 0 0,-1 2 0,-1-1 0,-1 2 0,-1-1 0,7 30 0,-9-24 0,-1-6 0,-1 0 0,-1 0 0,-1 1 0,1 34 0,-6-45 0,0 0 0,-1-1 0,0 1 0,-1 0 0,-1-1 0,0 1 0,-1-1 0,0 0 0,-1 0 0,-1-1 0,-14 21 0,21-33 0,0-1 0,0 1 0,0-1 0,0 1 0,-1-1 0,1 0 0,0 1 0,0-1 0,0 1 0,-1-1 0,1 0 0,0 1 0,0-1 0,-1 0 0,1 1 0,0-1 0,-1 0 0,1 1 0,0-1 0,-1 0 0,1 0 0,-1 0 0,1 1 0,0-1 0,-1 0 0,1 0 0,-1 0 0,1 0 0,-1 0 0,1 0 0,0 0 0,-2 0 0,2-15 0,8-24 0,-8 39 0,5-16 0,0 1 0,1 0 0,9-14 0,-8 14 0,0 1 0,10-32 0,33-152 0,-46 184 0,0 0 0,1 0 0,1 0 0,11-19 0,-10 20 0,-1 1 0,0-1 0,-1-1 0,0 1 0,2-16 0,23-116 0,-8 52 0,-34 165 0,-15 60 0,20-92 0,3 1 0,1 0 0,2-1 0,4 47 0,0 8 0,-4-67 0,1-9 0,0-1 0,1 1 0,3 19 0,-3-33 0,1 1 0,-1-1 0,1 1 0,0-1 0,0 0 0,1 0 0,-1 0 0,1 0 0,0-1 0,1 1 0,-1-1 0,1 1 0,0-1 0,6 5 0,1 0 0,1 0 0,-1-1 0,1-1 0,1 0 0,0-1 0,-1 0 0,2-1 0,-1 0 0,1-1 0,-1-1 0,1 0 0,0-1 0,0 0 0,0-1 0,18-1 0,-5 0 0,-13 0 0,0 0 0,0 0 0,18-4 0,-27 3 0,-1-1 0,1 1 0,-1-1 0,1 1 0,-1-1 0,0-1 0,0 1 0,0 0 0,0-1 0,0 0 0,0 0 0,-1 0 0,6-7 0,20-21 0,-24 26 0,1 0 0,-1 0 0,0 0 0,-1-1 0,1 1 0,-1-1 0,-1 0 0,1-1 0,-1 1 0,0-1 0,0 1 0,-1-1 0,0 0 0,0 0 0,1-9 0,-1-32-1365,-2 26-5461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24575,'12'0'0,"0"1"0,0 1 0,0 0 0,0 0 0,0 2 0,-1-1 0,1 1 0,-1 1 0,0 0 0,0 1 0,0 0 0,-1 0 0,0 1 0,0 1 0,-1-1 0,0 2 0,0-1 0,-1 1 0,0 0 0,8 14 0,100 102 0,-90-95 0,-19-23 0,0 0 0,0 1 0,-1-1 0,0 2 0,-1-1 0,0 0 0,7 16 0,17 41 0,5 15 0,2 23 0,-24-76 0,-2 0 0,-1 0 0,-2 1 0,0 0 0,4 55 0,-9-1-119,-4-1-1,-12 87 1,7-125 59,-2 0 1,-2 0-1,-2-1 0,-1-1 1,-31 61-1,15-39 60,13-26 0,-43 68 0,22-43 88,29-46-15,0 0-1,-1 0 1,-1-1 0,0 0 0,-1-1-1,-27 25 1,-9 5 41,39-34-112,-1 0-1,0 0 0,-1-1 1,-20 13-1,27-20-1,0 0 0,0 0 0,0-1 0,0 1 0,0-1 0,0 0 0,0 0-1,0-1 1,0 1 0,-1-1 0,1 0 0,0 0 0,0 0 0,0-1 0,-1 1 0,1-1 0,0 0 0,0 0-1,0-1 1,-5-2 0,7 3 6,-1 0-1,1-1 1,-1 1 0,1-1-1,0 0 1,0 0 0,0 0-1,0 0 1,0 0-1,0 0 1,1-1 0,-1 1-1,1-1 1,0 1-1,-1-1 1,1 1 0,0-1-1,0 0 1,0-5 0,-4-54-1252,5 58 1014,1-18-6594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24575,'5'0'0,"-1"0"0,1 0 0,-1 0 0,1 1 0,-1 0 0,1 0 0,-1 0 0,0 0 0,1 1 0,-1-1 0,0 1 0,0 0 0,0 0 0,0 1 0,-1-1 0,1 1 0,6 6 0,-5-3 0,0 2 0,0-1 0,-1 0 0,0 1 0,-1 0 0,1 0 0,-1 0 0,3 14 0,9 45-197,12 101 0,-7-29 24,-1-56 173,-11-56 0,-2 0 0,6 55 0,-9 15 0,8 107 0,41 165 0,-47-320 0,-1-1 0,-4 51 0,0-49 0,9 92 0,1-83-6,3 13 39,-4 0 1,1 79 0,-12-106 411,0-31-441,1 0 0,1 0 0,0 0 0,1 0-1,0 0 1,6 24 0,-7-36-4,1-1 0,0 1 0,-1-1 0,1 0 0,0 1 0,-1-1 0,1 0 0,0 1 0,0-1 0,0 0 0,0 0 0,0 0 0,0 0 0,1 0 0,-1 0 0,0 0 0,1 0 0,-1-1 0,0 1 0,1 0 0,-1-1 0,1 1 0,-1-1 0,1 1 0,1-1 0,0 0 0,1 0 0,-1 0 0,1-1 0,-1 1 0,1-1 0,-1 0 0,1 0 0,-1 0 0,0 0 0,6-4 0,6-4 0,0 0 0,0-2 0,17-15 0,-30 25 0,23-18 0,1 2 0,0 2 0,2 0 0,0 2 0,0 0 0,44-11 0,37-18 0,-107 41 0,56-24 0,-1-2 0,93-61 0,-115 65-73,-24 17-89,-1-1 1,-1 1-1,1-2 1,-1 1-1,0-1 1,-1-1-1,13-15 1,-12 9-6665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24575,'4'0'0,"0"0"0,-1 0 0,1 1 0,0-1 0,-1 1 0,1 0 0,-1 0 0,1 0 0,-1 0 0,1 1 0,-1-1 0,0 1 0,0 0 0,0 0 0,0 0 0,3 3 0,-2-1 0,0 1 0,-1-1 0,0 1 0,0 0 0,0-1 0,0 2 0,-1-1 0,0 0 0,0 0 0,2 7 0,10 36 0,0-1 0,-2 1 0,7 54 0,-14-75 66,15 52 0,-1-3-1563,-16-58-5329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24575,'-7'5'0,"0"0"0,1 1 0,-1 0 0,1 0 0,-8 10 0,12-13 0,-45 64 0,38-51 0,-2-1 0,-18 23 0,20-26 0,1-1 0,0 1 0,1 0 0,1 1 0,-11 26 0,10-21 0,-1 0 0,-14 22 0,-9 12 0,3 2 0,-39 105 0,21-44 0,37-92 0,0 1 0,2 0 0,1 0 0,2 1 0,-4 39 0,6 128 0,4-97 0,-2-90 0,0 0 0,0 1 0,1-1 0,0 1 0,0-1 0,1 0 0,-1 1 0,1-1 0,0 0 0,1 0 0,-1-1 0,1 1 0,0 0 0,0-1 0,0 1 0,1-1 0,0 0 0,0 0 0,4 3 0,0-1 0,1 0 0,-1-1 0,1 0 0,0-1 0,1 0 0,-1 0 0,1-1 0,-1 0 0,19 2 0,4-1-227,1-1-1,-1-1 1,1-2-1,0-2 1,35-6-1,-40 3-6598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179 294 24575,'-3'0'0,"1"1"0,-1 0 0,0-1 0,1 1 0,0 0 0,-1 1 0,1-1 0,0 0 0,-1 1 0,1-1 0,0 1 0,0 0 0,0-1 0,0 1 0,1 0 0,-3 3 0,-27 38 0,27-37 0,-13 21 0,1 1 0,2 0 0,-21 56 0,30-71 0,1 2 0,0-1 0,1 0 0,1 1 0,0-1 0,1 1 0,0-1 0,1 1 0,1 0 0,4 23 0,-4-34 0,0-1 0,1 0 0,-1 0 0,1 1 0,-1-1 0,1 0 0,0-1 0,0 1 0,0 0 0,1 0 0,-1-1 0,1 0 0,-1 1 0,1-1 0,0 0 0,0 0 0,0 0 0,0-1 0,0 1 0,0-1 0,1 0 0,-1 0 0,0 0 0,1 0 0,-1 0 0,5 0 0,11 1 0,1-1 0,-1-1 0,34-4 0,-12 2 0,-16 0 0,0-1 0,0-1 0,0 0 0,-1-2 0,0-1 0,0-2 0,0 0 0,-1-1 0,-1-1 0,0-1 0,0-1 0,34-27 0,19-13 0,-39 30 0,-2-2 0,55-51 0,-16 8 0,-54 53 0,-1-1 0,-1 0 0,-1-1 0,0-1 0,-1 0 0,-1-1 0,20-36 0,-23 32 0,-2 0 0,0 0 0,-1-1 0,-2 0 0,0 0 0,-2 0 0,3-35 0,-8 86 0,0 10 0,1 0 0,2 0 0,10 55 0,2-26 0,-4 0 0,3 85 0,-12 136 0,-3-138 0,2-142 0,0-1 0,-1 1 0,0 0 0,0-1 0,0 0 0,-1 1 0,0-1 0,0 0 0,-1 0 0,1 0 0,-1 0 0,-1 0 0,1-1 0,-1 1 0,0-1 0,0 0 0,0 0 0,-1 0 0,0-1 0,0 0 0,0 0 0,0 0 0,-1 0 0,1-1 0,-1 0 0,0 0 0,-10 3 0,-187 77 0,173-72 0,0-1 0,-1-2 0,-50 7 0,-3 2 0,41-10-1365,24-5-5461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24575,'1'4'0,"1"1"0,-1-1 0,1 0 0,-1 1 0,1-1 0,1 0 0,-1 0 0,5 6 0,5 10 0,-2-2 0,0 0 0,24 29 0,-22-32 0,-1 1 0,0 1 0,12 24 0,0 3 0,-16-32 0,-1 0 0,0 0 0,8 25 0,8 45 0,-4 1 0,-3 0 0,-4 2 0,1 120 0,-11-95 13,-4 98-573,1-189 560,-1 0 0,-1 0 0,-1 0 0,-1-1 0,-11 27 0,-50 89 0,27-58 0,9-19 0,-2-1 0,-3-2 0,-2-2 0,-86 93 0,71-86 0,39-40 0,-1-2 0,-1 0 0,-1 0 0,0-2 0,-32 23 0,23-19-45,21-15 97,0 1 1,0-2 0,-1 1-1,1 0 1,-1-1-1,0 0 1,-10 3 0,15-5-45,0-1 0,0 0 1,0 0-1,0 0 1,0 0-1,0 0 0,0 0 1,0 0-1,0 0 0,0-1 1,0 1-1,0 0 1,1-1-1,-1 1 0,0 0 1,0-1-1,0 1 1,0-1-1,0 1 0,0-1 1,-1-1-1,1 0-9,-1 0 0,1-1 0,-1 1 0,1-1 0,0 1 0,-1-1 0,1 1 0,1-1-1,-1 0 1,0 0 0,0-3 0,1-4 1,0 1 0,0 0 0,1 0 0,0-1 0,0 1 0,1 0 0,1 0 0,-1 0 0,1 1 0,1-1 0,0 1 0,0-1 0,0 1 0,1 0 0,1 1 0,-1-1 0,1 1 0,0 0 0,13-10 0,-19 17-47,1-1 0,-1 1 0,1-1 0,-1 1 0,1-1 0,-1 1 0,1 0 0,-1-1 0,1 1-1,-1 0 1,1 0 0,0-1 0,-1 1 0,1 0 0,0 0 0,-1 0 0,1 0 0,0 0 0,-1 0 0,1 0 0,0 0 0,-1 0-1,1 0 1,-1 0 0,1 0 0,0 0 0,-1 1 0,2-1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24575,'1'-1'0,"0"1"0,1-1 0,-1 1 0,0-1 0,1 0 0,-1 1 0,0-1 0,0 0 0,0 0 0,0 0 0,0 0 0,0 0 0,0 0 0,0 0 0,0 0 0,0 0 0,-1-1 0,2-1 0,14-28 0,-12 24 0,1-4 0,0 0 0,2 0 0,-1 0 0,1 1 0,1 0 0,14-15 0,-17 21 0,0 1 0,0-1 0,0 1 0,1 0 0,-1 0 0,1 1 0,0-1 0,0 1 0,0 1 0,0-1 0,0 1 0,0 0 0,0 0 0,0 1 0,7 0 0,111-12 0,-84 6 0,50 0 0,-44 5-65,-27 0-195,-1 0 0,1 1 0,0 2 0,32 5 0,-35-2-6566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24575,'1'-1'0,"-1"0"0,1 0 0,-1 0 0,1 0 0,-1 0 0,1 0 0,0 0 0,-1 0 0,1 0 0,0 0 0,0 0 0,0 1 0,0-1 0,-1 0 0,1 0 0,0 1 0,0-1 0,1 1 0,-1-1 0,0 1 0,0-1 0,0 1 0,0 0 0,0-1 0,0 1 0,1 0 0,1 0 0,38-5 0,-37 5 0,64-3 0,95 6 0,-96 9 0,-48-7 0,0-2 0,27 2 0,16-5 0,-31 0 0,-1 1 0,0 1 0,53 10 0,-66-8 0,0 0 0,0-2 0,0 0 0,1 0 0,-1-2 0,0 0 0,0-1 0,31-6 0,-47 7-38,-1 0 0,1 0 0,-1 0 1,1 0-1,-1 0 0,1 0 0,-1 0 0,0 0 0,1-1 0,-1 1 0,1 0 0,-1 0 0,1-1 0,-1 1 0,0 0 0,1 0 1,-1-1-1,1 1 0,-1 0 0,0-1 0,1 1 0,-1 0 0,0-1 0,0 1 0,1-1 0,-1 1 0,0-1 0,0 1 0,0-1 1,1 1-1,-1 0 0,0-1 0,0 1 0,0-1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07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24575,'0'61'0,"-2"-21"0,2 1 0,2-1 0,13 72 0,-13-107 0,8 36 0,-1 0 0,-2 1 0,3 74 0,-8 25 0,-6 130 0,3-264 0,0 0 0,-1 0 0,1 0 0,-2 0 0,1 0 0,-1 0 0,0-1 0,0 1 0,-6 8 0,8-14 0,0 0 0,0 1 0,0-1 0,0 0 0,0 0 0,0 0 0,-1 0 0,1 0 0,0 0 0,-1 0 0,1 0 0,-1 0 0,1-1 0,-1 1 0,1-1 0,-1 1 0,1-1 0,-4 1 0,3-1 0,0-1 0,0 1 0,0-1 0,0 1 0,1-1 0,-1 0 0,0 0 0,0 0 0,0 0 0,1 0 0,-1 0 0,0 0 0,1 0 0,-1-1 0,1 1 0,-1-1 0,1 1 0,0-1 0,-2-2 0,-2-4-97,0-1-1,0 1 1,1-1-1,0 0 1,0-1-1,1 1 1,1-1-1,-1 1 1,2-1-1,-1 0 1,1 0-1,1 0 0,0-17 1,0 5-6729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1 537 24575,'0'-4'0,"1"1"0,-1 0 0,1 0 0,0 0 0,0 0 0,0 0 0,0 0 0,1 0 0,-1 0 0,1 0 0,0 1 0,0-1 0,0 0 0,0 1 0,0 0 0,0-1 0,1 1 0,4-3 0,60-36 0,-17 11 0,27-44 0,15-11 0,-36 34 0,-44 39 0,0 0 0,27-20 0,-11 8 0,-21 17 0,0 1 0,1-1 0,-1 1 0,1 1 0,17-10 0,-24 15 0,0 0 0,1-1 0,-1 1 0,0-1 0,0 1 0,1 0 0,-1 0 0,0 0 0,1 0 0,-1 0 0,0 0 0,0 0 0,1 0 0,-1 1 0,0-1 0,0 0 0,1 1 0,-1-1 0,0 1 0,1 0 0,0 1 0,0-1 0,0 1 0,-1 0 0,1 0 0,-1-1 0,0 1 0,1 0 0,-1 1 0,0-1 0,0 0 0,0 0 0,-1 0 0,1 1 0,0 3 0,2 6 0,5 19 0,-1 0 0,-2 0 0,2 40 0,-5-44 0,9 44 0,-7-44 0,4 49 0,-8-62 0,1 11 0,-2 0 0,-4 27 0,4-44 0,-1 0 0,0 0 0,0 0 0,-1 0 0,0 0 0,-1 0 0,0-1 0,0 0 0,0 1 0,-7 6 0,0 1 0,-16 16 0,27-31 0,0 1 0,-1-1 0,1 0 0,0 0 0,-1 0 0,1 0 0,0 1 0,-1-1 0,1 0 0,0 0 0,-1 0 0,1 0 0,0 0 0,-1 0 0,1 0 0,0 0 0,-1 0 0,1 0 0,0 0 0,-1 0 0,1 0 0,0-1 0,-1 1 0,1 0 0,0 0 0,-1 0 0,1 0 0,0-1 0,-1 1 0,1 0 0,0 0 0,0 0 0,-1-1 0,-6-23 0,7 13 0,1-1 0,0 1 0,1 0 0,1 0 0,-1 0 0,2 0 0,0 0 0,0 1 0,1-1 0,8-13 0,16-42 0,8-23 0,-26 67 0,-1 1 0,-1-2 0,7-28 0,-11 31 0,2-1 0,0 1 0,1 0 0,1 1 0,1 0 0,15-22 0,-2 8 0,1 1 0,40-39 0,-63 70 0,0 0 0,-1 0 0,1 0 0,0 0 0,0 0 0,0 0 0,0 1 0,-1-1 0,1 0 0,0 0 0,0 1 0,1-1 0,-1 1 0,0-1 0,0 1 0,0 0 0,0-1 0,0 1 0,0 0 0,1 0 0,-1-1 0,0 1 0,0 0 0,0 0 0,1 0 0,-1 1 0,0-1 0,0 0 0,0 0 0,0 1 0,2 0 0,-1 1 0,0 0 0,0 0 0,0 0 0,0 0 0,0 0 0,-1 1 0,1-1 0,-1 1 0,0-1 0,0 1 0,0 0 0,2 4 0,1 11 0,-1-1 0,0 1 0,1 23 0,-5 61 0,0-65 0,1-1 0,2 0 0,11 69 0,-5-70 0,2 9 0,2-1 0,27 68 0,-24-66 0,-13-37 0,0 0 0,0 0 0,1-1 0,0 1 0,1 0 0,-1-1 0,1 0 0,1 0 0,0 0 0,5 7 0,-9-14 0,1 1 0,-1-1 0,1 0 0,-1 1 0,0-1 0,1 0 0,-1 0 0,1 0 0,-1 0 0,1 0 0,-1 0 0,1 0 0,-1-1 0,0 1 0,1 0 0,-1-1 0,1 1 0,-1-1 0,0 0 0,1 1 0,-1-1 0,0 0 0,0 0 0,0 0 0,0 0 0,0 0 0,0 0 0,0 0 0,0 0 0,0 0 0,1-3 0,30-39 0,64-117 0,-89 151 25,0 1-1,0 0 1,1 0 0,13-11-1,-12 13-321,-1-2-1,0 1 0,0-1 1,8-12-1,-7 7-6528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4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24575,'19'52'0,"3"107"0,-8-54 0,-3-11 0,-1-48 0,-2-8 0,-1 1 0,-1-1 0,-1 45 0,-8 33 0,6 145 0,-3-257 0,1 0 0,-1 0 0,1 0 0,0 0 0,1 0 0,-1 0 0,1 0 0,0 0 0,-1-1 0,2 1 0,-1-1 0,0 1 0,1-1 0,4 5 0,1-1 0,1 0 0,1 0 0,17 10 0,15 11 0,-30-20 0,0-1 0,1 0 0,0-1 0,17 6 0,5 3 0,122 48 0,-111-46 0,-24-10 0,1-2 0,-1 0 0,24 2 0,2 0 0,59 2 0,-77-7 0,-1 0 0,42 9 0,-61-8 0,1-1 0,0 0 0,-1-1 0,1 0 0,0-1 0,0 0 0,0-1 0,-1 0 0,1 0 0,0-1 0,-1-1 0,1 0 0,-1 0 0,0-1 0,0 0 0,0-1 0,-1 0 0,0 0 0,10-8 0,-15 8 0,0 1 0,0-1 0,-1-1 0,0 1 0,0 0 0,0-1 0,0 0 0,-1 0 0,0 1 0,3-13 0,8-64 0,-11-155 0,-4 123 0,1 100 0,-1 0 0,-1 1 0,0-1 0,-1 1 0,-1 0 0,0 0 0,-1 0 0,-11-18 0,-5-15 0,7 10 0,-1 2 0,-3-1 0,0 2 0,-2 1 0,-29-35 0,41 58 0,1 1 0,-1 1 0,0-1 0,-1 1 0,0 1 0,0 0 0,-14-6 0,-80-27 0,62 24 0,16 9 0,-1 0 0,0 2 0,0 1 0,0 1 0,0 2 0,-45 4 0,-8-1 0,66-4 0,-1 1 0,1 1 0,0 0 0,0 1 0,1 1 0,-1 0 0,0 1 0,1 0 0,0 1 0,0 0 0,0 1 0,-16 11 0,-84 50 0,97-56 0,-135 102 0,133-97 0,1 1 0,0 1 0,1 0 0,1 1 0,-22 38 0,31-47 0,1 1 0,0 0 0,0 0 0,1 0 0,1 0 0,-4 20 0,6-28 0,1-1 0,0 1 0,0-1 0,-1 1 0,1-1 0,1 1 0,-1-1 0,0 1 0,1-1 0,-1 1 0,1-1 0,0 1 0,-1-1 0,1 0 0,1 1 0,-1-1 0,0 0 0,0 0 0,1 0 0,-1 0 0,1 0 0,0 0 0,0 0 0,-1 0 0,1-1 0,0 1 0,0-1 0,1 1 0,-1-1 0,0 0 0,0 0 0,1 0 0,-1 0 0,0 0 0,1-1 0,4 2 0,10 0-153,0-1 0,0 0 0,21-3 0,-28 2-600,13-1-6073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5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1 841 24575,'11'0'0,"-1"-2"0,1 1 0,0-2 0,11-3 0,37-6 0,388 9-1536,-228 6 337,250-1-3689,622-9-2681,-371-28 6589,-486 22 962,863-61-175,-345 21 193,356-21 0,844-47 0,-494 25 0,-226-20 0,-851 74 0,289-55 319,-38 22 4696,-528 65 34,-83 5-7240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5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 24575,'0'0'0,"0"-1"0,0 0 0,0 0 0,-1 0 0,1 0 0,0 1 0,0-1 0,0 0 0,1 0 0,-1 0 0,0 0 0,0 1 0,0-1 0,1 0 0,-1 0 0,0 1 0,1-1 0,-1 0 0,0 0 0,1 1 0,-1-1 0,1 0 0,-1 1 0,1-1 0,0 1 0,-1-1 0,1 1 0,0-1 0,0 0 0,1 1 0,-1 0 0,0 0 0,0 1 0,1-1 0,-1 0 0,0 1 0,0-1 0,0 1 0,1-1 0,-1 1 0,0 0 0,0 0 0,0-1 0,0 1 0,0 0 0,1 1 0,3 3 0,0 1 0,0-1 0,0 1 0,-1 0 0,7 11 0,-6 1 0,0 0 0,-1 0 0,-1 1 0,1 20 0,3 18 0,-1 5 0,-1 1 0,-6 88 0,-1-49 0,1-87 0,-1-1 0,-1 1 0,0-1 0,-1 0 0,0 0 0,-1 0 0,-10 18 0,-15 47 0,30-79 0,-6 24 0,-1-1 0,0 0 0,-2-1 0,-16 31 0,20-41 0,7-11 0,13-20 0,11-32 0,44-66 0,-16 30 0,89-165 0,-121 209 0,-1 7 0,-3-1 0,-1 0 0,23-74 0,-104 282 0,57-145 0,2 0 0,-3 30 0,0 0 0,2-2 0,2 1 0,4 75 0,1-55 0,-1-68 0,1-1 0,-1 0 0,1 1 0,0-1 0,0 0 0,1 0 0,0 0 0,0 0 0,0 0 0,1 0 0,0 0 0,0-1 0,0 1 0,1-1 0,6 7 0,-4-6 0,1 0 0,0 0 0,0 0 0,1-1 0,-1-1 0,1 1 0,0-1 0,0 0 0,17 4 0,0-2 0,1 0 0,0-2 0,0-1 0,0-2 0,0 0 0,43-5 0,-56 2 15,0-1 1,0 0-1,-1-1 0,0-1 0,0 0 0,18-9 0,28-12-1486,-34 18-5355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5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24575,'-2'1'0,"-1"1"0,1-1 0,0 1 0,-1 0 0,1-1 0,0 1 0,0 0 0,1 0 0,-1 0 0,0 0 0,0 1 0,1-1 0,0 0 0,-2 4 0,-12 14 0,-9 0 0,-34 34 0,-73 92 0,116-132 0,1 0 0,1 1 0,0 1 0,1 0 0,1 1 0,0 0 0,-12 28 0,11-16 0,2 0 0,0 1 0,2 0 0,2 0 0,-5 44 0,10-63 0,1 1 0,0-1 0,1 1 0,0-1 0,1 1 0,0-1 0,1 0 0,0 0 0,1 0 0,0-1 0,1 1 0,0-1 0,1 0 0,0 0 0,0-1 0,1 1 0,14 14 0,-8-11 0,1-1 0,-1 0 0,2-1 0,0 0 0,0-1 0,1-1 0,0-1 0,0 0 0,1-1 0,0-1 0,0 0 0,1-1 0,32 4 0,11 1 0,-30-4 0,-1-2 0,34 1 0,-45-5 0,-2 1 0,-1 0 0,0-1 0,0-1 0,1-1 0,-1 0 0,0-1 0,0-1 0,-1 0 0,1-1 0,27-13 0,-21 5 0,0-1 0,0-1 0,-2-1 0,32-31 0,-45 39 0,-1-1 0,0-1 0,0 1 0,-1-1 0,0 0 0,0 0 0,-1 0 0,-1 0 0,0-1 0,0 0 0,-1 0 0,1-13 0,0-18 0,-5-82 0,-1 44 0,3 77 0,0-31 0,-1 0 0,-8-52 0,6 74 0,0 1 0,0-1 0,-1 1 0,-1 0 0,0 0 0,0 0 0,-1 1 0,0 0 0,-1 0 0,-15-16 0,9 11 0,-1-1 0,0 1 0,-28-23 0,39 35 0,0 1 0,0 0 0,-1-1 0,1 1 0,0 0 0,-1 1 0,0-1 0,1 0 0,-1 1 0,0 0 0,0 0 0,0 0 0,1 1 0,-1-1 0,0 1 0,0 0 0,0 0 0,0 0 0,0 1 0,-7 1 0,9-1 0,-1 0 0,0 1 0,1-1 0,0 1 0,-1 0 0,1 0 0,0 0 0,0 0 0,0 0 0,0 0 0,0 0 0,1 1 0,-1-1 0,1 1 0,-1-1 0,1 1 0,-2 4 0,-13 57 0,8-28 0,1-4-42,1 1-1,1 1 0,2-1 0,1 1 1,4 49-1,-1-23-1066,-1-39-5717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5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24575,'758'0'0,"-753"0"0,0 0 0,1 0 0,-1-1 0,0 0 0,0 0 0,0 0 0,1 0 0,-1-1 0,-1 0 0,1 0 0,0 0 0,0-1 0,6-4 0,-10 6 0,0 0 0,0-1 0,0 1 0,1 0 0,-2 0 0,1-1 0,0 1 0,0 0 0,0-1 0,-1 1 0,1-1 0,0 1 0,-1-1 0,0 0 0,1 1 0,-1-1 0,0 1 0,0-3 0,0 1 0,-1 0 0,1 0 0,-1 0 0,0 0 0,0 0 0,0 0 0,0 1 0,-1-1 0,1 0 0,-1 1 0,1-1 0,-1 1 0,-3-3 0,0 1 0,0 0 0,0 0 0,-1 0 0,1 1 0,-1 0 0,0 0 0,0 0 0,0 1 0,0 0 0,0 0 0,-1 1 0,1 0 0,0 0 0,-1 0 0,1 1 0,-11 0 0,-36-6 0,29 1-455,1 1 0,-41-1 0,42 5-6371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24575,'1'1'0,"1"-1"0,0 1 0,-1 0 0,1 0 0,-1 0 0,1 0 0,-1 0 0,0 0 0,1 0 0,-1 0 0,0 1 0,0-1 0,0 1 0,0-1 0,0 0 0,0 1 0,1 3 0,14 29 0,-11-16 0,-2 1 0,0 0 0,-1 0 0,0 0 0,-3 31 0,1-24 0,0-1 0,7 39 0,-1-17 0,-2 1 0,-2 74 0,2 25 0,20 5 0,-15-108 0,-1 0 0,2 69 0,-11-75 0,0-19 0,0-1 0,2 1 0,0 0 0,1 0 0,1 0 0,1-1 0,9 31 0,-12-49 3,-1 1-1,0-1 0,1 1 0,-1-1 1,1 0-1,-1 1 0,1-1 0,-1 1 1,1-1-1,-1 0 0,1 0 0,-1 1 1,1-1-1,0 0 0,-1 0 0,1 0 1,-1 1-1,1-1 0,0 0 1,-1 0-1,1 0 0,-1 0 0,1 0 1,0 0-1,-1-1 0,1 1 0,-1 0 1,1 0-1,0 0 0,-1 0 0,1-1 1,-1 1-1,1 0 0,-1-1 1,1 1-1,-1 0 0,1-1 0,-1 1 1,1-1-1,-1 1 0,1 0 0,-1-1 1,0 1-1,1-1 0,-1 0 0,25-25-1083,-24 25 693,11-14-6438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7:5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2719 24575,'-34'-1'0,"-7"0"0,32 2 0,16 1 0,48 9 0,-33-6 0,-1-1 0,32 1 0,204 19-1243,-70-21-3241,357-40 0,-117-23 1931,511-82-22,1261-224 1775,-836 145 556,230-50 244,1120-184 0,-2209 375 0,1072-188 0,13-44 0,-1489 293-10,496-108 206,-585 124-25,0-1 0,0 0 0,0 0 0,-1-1 0,0 0 0,0-1 0,0 0 0,11-9 0,-19 13 23,1 0 0,-1 0 0,0 0 0,0-1 1,0 1-1,0-1 0,0 1 0,-1-1 0,1 1 1,-1-1-1,0 0 0,0 0 0,0 0 0,0 0 1,0 0-1,0 0 0,-1 0 0,0 0 0,1 0 1,-1 0-1,0 0 0,-1 0 0,1 0 0,0 0 1,-1 0-1,0 0 0,0 0 0,0 0 0,0 0 0,0 0 1,0 0-1,-1 0 0,1 1 0,-4-5 0,1 1 758,-1 0-1,0 0 0,0 1 0,0-1 1,-1 1-1,-8-6 0,-44-20 1041,24 19-3071,-61-14 0,61 18 680,-641-96-5808,572 92 5931,-754-11 276,558 27 0,212-5-223,-22 0-1030,-194 22-1,-173 73 1254,382-68 196,1 5 0,-172 81-1,211-86 1708,-52 36 0,88-51-1290,2 1 0,-1 0 0,2 2 1,0 0-1,0 0 0,-23 32 0,21-20 40,2 0 1,1 1 0,-15 41 0,24-57-795,1 0 1,1 0 0,0 1-1,1-1 1,0 1 0,1 0-1,0 0 1,1 0 0,0 0 0,0-1-1,5 21 1,1-16-6686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1513 1 24575,'-16'0'0,"0"0"0,0 2 0,0 0 0,0 0 0,0 2 0,0 0 0,1 0 0,0 2 0,0 0 0,0 0 0,-21 14 0,-105 67-576,4 6 0,-245 217 1,279-224 4,-33 32 258,86-64 273,-49 68 1,74-91 432,-32 30-1,40-46-167,2 1 0,0 1-1,0 0 1,2 1-1,0 0 1,1 1 0,-11 26-1,15-25-222,-2 2 13,1 2 0,1-1 0,-4 26-1,10-43-11,1 0-1,1 0 1,-1 0 0,1 0-1,0 0 1,0 0 0,1 0-1,-1 0 1,2 0-1,-1 0 1,1 0 0,-1 0-1,1 0 1,1-1-1,-1 1 1,1-1 0,6 10-1,-4-11-2,0 1 0,0-1 0,1 0 0,-1 0 0,1-1 0,-1 1 0,1-1 0,0 0 0,1-1 0,-1 0 0,0 0 0,1 0 0,9 1 0,-8-1 0,0-1 0,0 0 0,0-1 0,0 0 0,0 0 0,0 0 0,0-1 0,0 0 0,0-1 0,13-4 0,-9-2 0,0 0 0,-1 0 0,0-1 0,0 0 0,-1-1 0,0 0 0,-1-1 0,0 0 0,-1-1 0,8-12 0,22-28 0,-25 34 0,-1 0 0,-1-1 0,0 0 0,14-39 0,15-28 0,-32 69 0,-2 1 0,0-1 0,-1 0 0,0 0 0,-1 0 0,1-22 0,11-41 0,-10 55 0,-2 0 0,2-42 0,-4 38 0,10-47 0,-9 61 0,-1 3 0,1 0 0,0 0 0,1 0 0,0 1 0,1 0 0,8-15 0,-11 23 0,0 0 0,0 1 0,1-1 0,-1 1 0,0 0 0,1 0 0,0 0 0,0 0 0,-1 0 0,1 0 0,0 1 0,0 0 0,0-1 0,1 1 0,-1 0 0,0 0 0,0 1 0,1-1 0,-1 1 0,0 0 0,1 0 0,-1 0 0,0 0 0,1 0 0,-1 1 0,0-1 0,1 1 0,4 2 0,-4-2 0,0 0 0,-1 1 0,1 0 0,0 0 0,-1 0 0,0 0 0,1 0 0,-1 1 0,0 0 0,0-1 0,0 1 0,4 6 0,29 47 0,-14-18 0,0-8 0,-2 1 0,-2 0 0,-1 2 0,25 66 0,26 62 0,-51-125 0,-14-29 0,8 16 0,-1 0 0,-1 0 0,7 30 0,-15-47 0,6 32 0,3-1 0,1 0 0,16 37 0,-23-62 0,0 1 0,0-1 0,-1 1 0,0 0 0,0 16 0,-2-17 0,1 1 0,0-1 0,1 0 0,0 0 0,9 22 0,2-2 0,-11-23 0,0 0 0,1 0 0,1 0 0,-1 0 0,2-1 0,8 12 0,-13-19 0,1 1 0,0-1 0,-1 0 0,1 1 0,0-1 0,0 0 0,0 0 0,0 0 0,0-1 0,0 1 0,0 0 0,0-1 0,0 1 0,0-1 0,0 0 0,0 0 0,0 1 0,1-1 0,-1-1 0,0 1 0,0 0 0,0-1 0,0 1 0,0-1 0,0 1 0,0-1 0,0 0 0,0 0 0,0 0 0,0 0 0,0 0 0,-1 0 0,1-1 0,0 1 0,2-3 0,9-8 0,-1-1 0,0 0 0,0 0 0,-2-1 0,1-1 0,-2 1 0,12-25 0,-9 17 0,1 0 0,20-25 0,-25 40 0,-6 8 0,-6 17 0,-14 27 0,-2 7 227,17-41-404,-1 1 0,0-1 0,-1 0 1,0-1-1,-1 1 0,0-1 0,-1 0 0,-13 16 0,6-14-6649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229 401 24575,'-2'-13'0,"0"-1"0,-1 1 0,-1 0 0,0 0 0,-1 0 0,-13-23 0,3 3 0,8 19 0,0 0 0,-1 1 0,-18-21 0,-16-29 0,37 55 0,0 1 0,0 0 0,-1 0 0,0 1 0,-7-8 0,7 10 0,1-1 0,0 0 0,1 0 0,-1-1 0,1 1 0,0-1 0,0 0 0,-4-9 0,8 15 0,0-1 0,0 1 0,0 0 0,0 0 0,0-1 0,0 1 0,0 0 0,0 0 0,0-1 0,0 1 0,0 0 0,0 0 0,0-1 0,0 1 0,0 0 0,0 0 0,0-1 0,0 1 0,0 0 0,0 0 0,0-1 0,0 1 0,1 0 0,-1 0 0,0 0 0,0-1 0,0 1 0,0 0 0,1 0 0,-1 0 0,0-1 0,0 1 0,0 0 0,1 0 0,-1 0 0,0 0 0,0 0 0,0 0 0,1-1 0,-1 1 0,0 0 0,0 0 0,1 0 0,-1 0 0,18 2 0,15 8 0,4 4 0,0-2 0,1-2 0,0-1 0,0-2 0,1-1 0,0-2 0,63-3 0,-4 0 0,110-4 0,-120-9 0,-58 7 0,56-3 0,-63 8-118,-17 1 40,0-1 0,0 0 0,0 0 0,1 0 0,-1-1 0,0 1 0,0-2 0,0 1 0,0-1 1,0 1-1,-1-2 0,1 1 0,-1 0 0,1-1 0,7-6 0,-1-1-6748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24575,'2'106'0,"-5"116"0,-9-154 0,8-49 0,1 0 0,-2 26 0,4 402 0,2-215 0,-5-186-1365,-2-30-5461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24575,'22'0'0,"0"1"0,0 0 0,38 8 0,-54-7 0,-1-1 0,1 1 0,0 0 0,0 1 0,-1-1 0,0 1 0,1 0 0,-1 1 0,0-1 0,0 1 0,-1 0 0,1 0 0,-1 0 0,0 1 0,0-1 0,0 1 0,-1 0 0,4 7 0,2 5 0,0 1 0,-2 0 0,0 0 0,-1 1 0,0 0 0,-2 0 0,0 0 0,-2 0 0,2 34 0,-4-18 0,-7 123 0,5-138 0,-2 0 0,0-1 0,-1 1 0,-1-1 0,-17 36 0,2-11-384,1-1 453,-2-1 0,-2-1 1,-52 69-1,-8-1 48,52-65-122,-69 72 0,122-130 5,0 0 0,2 1 0,36-15 0,-14 12 120,-42 15-198,-1 1 0,0 0 0,0-1-1,0 1 1,0 0 0,1 0 0,-1 0 0,0 0 0,0 1-1,0-1 1,1 1 0,-1-1 0,0 1 0,0 0 0,0 0-1,0 0 1,0 0 0,3 2 0,5 7-6748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0 24575,'-14'1'0,"0"0"0,0 1 0,0 0 0,1 1 0,-1 1 0,1 0 0,0 1 0,0 0 0,0 1 0,1 0 0,-18 13 0,3 0 0,1 2 0,0 1 0,-38 44 0,36-34 0,1 2 0,2 1 0,-29 54 0,18-23 0,-39 97 0,-3 105 0,71-229 0,2 0 0,2 0 0,1 0 0,2 0 0,7 51 0,-5-76 0,1 1 0,1-1 0,0 1 0,1-1 0,1 0 0,0-1 0,1 1 0,0-1 0,1-1 0,1 1 0,0-2 0,0 1 0,1-1 0,1 0 0,0-1 0,22 16 0,68 24 0,-95-47 0,-1-1 0,0 0 0,1 0 0,0 0 0,-1-1 0,1 0 0,0 0 0,0 0 0,0-1 0,0 1 0,0-2 0,-1 1 0,1 0 0,0-1 0,0 0 0,0-1 0,-1 1 0,1-1 0,5-3 0,-1 1 0,-1-1 0,1-1 0,-1 0 0,0 0 0,0 0 0,-1-1 0,0-1 0,0 1 0,9-14 0,18-14 0,-28 29 0,-1 1 0,0-2 0,0 1 0,-1 0 0,10-16 0,47-82 0,-50 80 0,0-1 0,-2 0 0,-1-1 0,-1 0 0,-1-1 0,-2 1 0,0-1 0,1-40 0,-6 61 0,1-1 0,-1 1 0,-1 0 0,1 0 0,-1 0 0,0 0 0,-1 0 0,1 0 0,-1 0 0,0 0 0,-1 1 0,-5-12 0,5 14 0,0 0 0,0 0 0,0 0 0,0 0 0,0 1 0,0-1 0,-1 1 0,1 0 0,-1-1 0,0 2 0,1-1 0,-1 0 0,0 1 0,0 0 0,0 0 0,0 0 0,-1 0 0,1 1 0,-7-1 0,-7 0 0,0 0 0,0 1 0,0 1 0,0 0 0,0 2 0,0 0 0,0 1 0,1 0 0,0 2 0,0 0 0,0 1 0,0 1 0,1 0 0,1 1 0,-1 1 0,2 0 0,-21 18 0,19-14 0,-2-1 0,0 0 0,-38 18 0,-2 2 0,38-20 0,0 1 0,0 2 0,2-1 0,0 2 0,1 1 0,0 0 0,2 1 0,0 0 0,1 1 0,-12 24 0,23-35-170,0-1-1,0 1 0,1 0 1,0 0-1,0 0 0,1 0 1,0 12-1,1-1-6655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24575,'0'0'0,"0"-1"0,0 1 0,0-1 0,0 0 0,0 1 0,0-1 0,0 0 0,0 1 0,0-1 0,1 1 0,-1-1 0,0 0 0,0 1 0,1-1 0,-1 1 0,0-1 0,1 1 0,-1-1 0,0 1 0,1-1 0,-1 1 0,1-1 0,-1 1 0,1 0 0,-1-1 0,1 1 0,-1-1 0,1 1 0,-1 0 0,1 0 0,0-1 0,-1 1 0,1 0 0,-1 0 0,1 0 0,0 0 0,-1 0 0,1 0 0,0 0 0,-1 0 0,1 0 0,0 0 0,-1 0 0,1 0 0,-1 0 0,1 0 0,0 1 0,-1-1 0,1 0 0,-1 0 0,1 1 0,-1-1 0,1 0 0,-1 1 0,1-1 0,-1 1 0,1-1 0,-1 1 0,1 0 0,31 23 0,-26-15 0,0 0 0,0 0 0,-1 0 0,0 0 0,-1 1 0,0 0 0,-1 0 0,0 0 0,0 0 0,-1 0 0,-1 1 0,1 15 0,8 30 0,1 44 0,-9-71 0,9 44 0,-6-46 0,-2 0 0,0 1 0,-2-1 0,-1 0 0,-1 1 0,-1-1 0,-1 0 0,-9 32 0,11-54 0,0 1 0,0-1 0,0 0 0,1 0 0,-1 1 0,1-1 0,0 0 0,1 1 0,1 6 0,-2-10 0,1-1 0,0 0 0,-1 1 0,1-1 0,0 0 0,-1 0 0,1 0 0,0 0 0,0 0 0,0 0 0,0 0 0,0 0 0,0 0 0,1 0 0,-1 0 0,0-1 0,0 1 0,0 0 0,1-1 0,-1 1 0,0-1 0,1 0 0,-1 1 0,0-1 0,1 0 0,-1 0 0,1 0 0,-1 0 0,0 0 0,1 0 0,-1 0 0,1 0 0,-1-1 0,0 1 0,1 0 0,-1-1 0,0 1 0,1-1 0,1-1 0,4-2 0,-1 1 0,1-2 0,-1 1 0,0-1 0,-1 0 0,1 0 0,-1 0 0,0-1 0,0 0 0,0 0 0,5-10 0,29-32 0,4 11 0,-19 16 0,0 0 0,-1-2 0,29-36 0,-21 18 0,-14 20 0,-1-1 0,15-27 0,103-231 0,-120 248 0,-3-1 0,0 0 0,-2 0 0,-2-1 0,-1 0 0,3-58 0,-9 92 0,0 0 0,0 0 0,0 0 0,0 0 0,-1 0 0,1 0 0,0 0 0,0 0 0,0 0 0,0 0 0,0 0 0,0 0 0,0 0 0,0 0 0,0 0 0,0 0 0,0 0 0,0 0 0,-1 0 0,1 0 0,0 0 0,0 0 0,0 0 0,0 0 0,0 0 0,0 0 0,0 0 0,0 0 0,0 0 0,0 0 0,0 0 0,0 0 0,-1-1 0,1 1 0,0 0 0,0 0 0,0 0 0,0 0 0,0 0 0,0 0 0,0 0 0,0 0 0,0 0 0,0 0 0,0 0 0,0 0 0,0 0 0,0-1 0,0 1 0,0 0 0,0 0 0,0 0 0,0 0 0,0 0 0,0 0 0,0 0 0,-7 11 0,-3 18 0,-16 75 0,18-75 0,1 0 0,1 1 0,-5 56 0,-2 84 0,7-115 0,1-1 0,5 81 0,4-115 0,0 1 0,2-1 0,0 0 0,1-1 0,1 0 0,1 0 0,0 0 0,2-1 0,22 30 0,-22-36 0,1-1 0,0 0 0,0-1 0,1-1 0,1 0 0,0-1 0,0 0 0,0-1 0,1 0 0,0-2 0,0 1 0,1-2 0,-1 0 0,1-1 0,31 2 0,347-22-1577,-361 14 1186,7-1-5832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24575,'42'2'0,"53"9"0,-53-5 0,56 1 0,632-8 0,-723 0 0,0 1 0,-1-1 0,1 0 0,0 0 0,-1-1 0,10-3 0,-14 4 0,-1 0 0,1 1 0,0-1 0,-1 0 0,1 0 0,0 0 0,-1 0 0,1 0 0,-1 0 0,1 0 0,-1 0 0,0-1 0,1 1 0,-1-1 0,0 1 0,0-1 0,0 1 0,0-1 0,0 0 0,0 1 0,-1-1 0,1 0 0,-1 0 0,1 0 0,-1 1 0,1-1 0,-1-3 0,0 3 4,-1 1-1,1 0 0,-1 0 1,0-1-1,1 1 0,-1 0 1,0 0-1,0 0 0,0 0 0,0 0 1,0 0-1,0 0 0,0 0 1,0 0-1,0 0 0,0 1 1,0-1-1,-1 0 0,1 1 1,0-1-1,0 1 0,-1-1 1,1 1-1,-1 0 0,1 0 1,0-1-1,-3 1 0,-42-3-825,40 3 186,-17 0-6190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24575,'0'756'0,"-2"-725"0,-1-1 0,-8 35 0,2-16 0,7-41-151,0-1-1,0 1 0,0-1 0,-1 0 1,0 0-1,-1 0 0,1-1 1,-7 9-1,2-3-6674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24575,'17'0'0,"0"-1"0,0-1 0,0-1 0,0 0 0,-1-2 0,1 0 0,-1 0 0,0-1 0,0-1 0,-1-1 0,0 0 0,17-13 0,-28 18 0,1 0 0,-1 0 0,1 1 0,0-1 0,0 1 0,0 1 0,0-1 0,0 1 0,0-1 0,0 1 0,1 1 0,7-1 0,-10 1 0,-1 1 0,1-1 0,-1 1 0,1-1 0,-1 1 0,1 0 0,-1 0 0,0 0 0,0 0 0,1 1 0,-1-1 0,0 1 0,0-1 0,0 1 0,0 0 0,-1-1 0,1 1 0,0 0 0,-1 0 0,0 0 0,1 1 0,-1-1 0,0 0 0,0 0 0,0 1 0,0-1 0,0 3 0,8 33 0,-1-1 0,-3 1 0,-1 0 0,-1 0 0,-6 72 0,2-27 0,-2-37 0,-2 0 0,-15 64 0,12-71 0,-20 82 0,-11 71 0,30-126 0,2-23 0,-2 74 0,9-89-120,-1-13 183,1 0 0,0-1 0,5 29 0,-4-40-125,-1 0 0,1 0-1,0 0 1,0 0-1,0 0 1,0 0 0,1 0-1,-1-1 1,1 1-1,0 0 1,0-1 0,0 1-1,0-1 1,0 0 0,0 0-1,1 0 1,-1 0-1,1 0 1,-1 0 0,1-1-1,0 1 1,0-1-1,5 2 1,10 1-6764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24575,'19'1'0,"1"-1"0,-1 0 0,0-2 0,0 0 0,0-1 0,-1-1 0,1-1 0,-1-1 0,0 0 0,0-1 0,24-14 0,-30 15 0,0 1 0,1 1 0,0 0 0,0 0 0,26-3 0,-2 0 0,-9 2 0,1 2 0,51 0 0,-52 3 0,0-1 0,0-2 0,29-5 0,-52 6 11,0 1 0,0 0 0,0 0 0,-1 1 0,1 0 0,0 0-1,0 0 1,0 0 0,0 0 0,6 2 0,-10-1-53,0 0-1,1 0 1,-1 0-1,0 0 1,1-1-1,-1 2 1,0-1 0,0 0-1,0 0 1,0 0-1,0 0 1,0 1-1,0-1 1,0 0 0,-1 1-1,1-1 1,0 1-1,-1-1 1,1 1-1,-1-1 1,0 1 0,1-1-1,-1 1 1,0 0-1,0-1 1,0 1-1,0-1 1,0 1 0,-1-1-1,1 1 1,0 0-1,-1-1 1,1 1-1,-1 1 1,-3 13-6784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24575,'0'-1'0,"0"0"0,1 0 0,-1 0 0,0 1 0,1-1 0,-1 0 0,1 0 0,-1 0 0,1 0 0,0 1 0,-1-1 0,1 0 0,0 0 0,-1 1 0,1-1 0,0 1 0,0-1 0,-1 1 0,1-1 0,0 1 0,0-1 0,0 1 0,0 0 0,0-1 0,1 1 0,32-9 0,-18 6 0,31-17 0,-39 15 0,1 1 0,0 0 0,1 1 0,-1 0 0,1 0 0,-1 1 0,14-2 0,-3 3 0,11-1 0,54-9 0,-76 8 0,0 1 0,1 1 0,-1-1 0,1 1 0,-1 1 0,1 0 0,-1 1 0,1-1 0,-1 2 0,0-1 0,1 1 0,-1 1 0,0 0 0,0 0 0,0 1 0,-1 0 0,1 0 0,-1 1 0,0 0 0,0 0 0,-1 1 0,0 0 0,10 10 0,-1 18-1365,-11-17-5461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24575,'36'2'0,"-1"1"0,70 17 0,-69-11 0,-1-3 0,71 5 0,524-12 0,-603-1-273,-1-1 0,0-1 0,0-1 0,44-15 0,-49 13-6553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1225 483 24575,'-53'-19'0,"43"18"0,0 0 0,1 1 0,-1 0 0,0 1 0,0 0 0,0 1 0,0-1 0,-13 6 0,-79 32 0,72-27 0,13-4 0,-1 1 0,2 0 0,-1 1 0,1 1 0,1 1 0,0 0 0,-19 21 0,4 0 0,2 1 0,-27 43 0,50-69 0,0 1 0,1 0 0,0 0 0,1 0 0,0 0 0,0 1 0,1-1 0,0 1 0,-1 16 0,2 11 0,4 46 0,-1-21 0,-2-51 0,1-1 0,0 1 0,1-1 0,0 0 0,0 1 0,1-1 0,1-1 0,0 1 0,0 0 0,1-1 0,0 0 0,0 0 0,1 0 0,0-1 0,1 1 0,0-2 0,0 1 0,1-1 0,-1 0 0,2 0 0,-1-1 0,1 0 0,0-1 0,13 6 0,2 0 0,0-1 0,1-2 0,1 0 0,0-2 0,0-1 0,0 0 0,0-2 0,42-1 0,71-1-127,166-4-293,-268-2 420,0-2 0,0-1 0,-1-2 0,0-1 0,40-20 0,-19 9 0,-18 8-190,-2-3 1,0-1-1,41-27 0,-57 31 82,-1-1-1,0-1 1,-1-1 0,-1 0-1,-1-2 1,21-27 0,-23 25 219,-9 15 29,0-1-1,-1-1 1,0 1-1,0-1 1,-1 0-1,0 0 1,0 0-1,-1-1 1,0 1-1,0-1 1,-1 0-1,0 0 1,0-12-1,0-21-139,-2 0 0,-2 1 0,-7-45 0,6 68 0,-1 1 0,-1 0 0,0 0 0,-1 0 0,-1 0 0,0 1 0,-1 0 0,-1 1 0,-19-26 0,-5-1 0,15 19 0,0 0 0,-2 1 0,0 1 0,-39-31 0,0 8 0,33 23 0,-1 1 0,0 2 0,-2 0 0,-41-17 0,25 15 0,28 12 0,-1 0 0,0 1 0,0 1 0,0 1 0,-25-4 0,-109-14-297,86 12-46,-130-7 0,99 17 343,42-2 0,0 3 0,0 3 0,-67 11 0,93-7 0,-1 2 0,1 2 0,0 0 0,1 2 0,1 1 0,0 1 0,-27 21 0,6 0 0,1 2 0,-70 75 0,84-78-8,2 1-1,2 1 1,1 2-1,2 1 1,2 1-1,1 1 1,-23 64-1,-4 61-1463,44-146-4196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24575,'-6'8'0,"1"0"0,0 0 0,0 0 0,1 0 0,0 1 0,-4 12 0,-4 7 0,11-26 0,0 0 0,1 0 0,-1-1 0,0 1 0,1 0 0,0 0 0,-1 0 0,1 0 0,0 0 0,0 0 0,0 0 0,0 0 0,0 0 0,0-1 0,1 1 0,-1 0 0,1 0 0,-1 0 0,1 0 0,0 0 0,0-1 0,-1 1 0,1 0 0,1-1 0,-1 1 0,0-1 0,0 1 0,0-1 0,1 1 0,-1-1 0,1 0 0,-1 0 0,3 2 0,7 4 0,1-1 0,-1 0 0,1 0 0,16 4 0,9 5 0,20 13 0,101 34 0,14 6 0,52 28 0,-70-31 0,-132-54 0,0 1 0,-1 2 0,22 17 0,11 8 0,-37-25 0,-1 0 0,0 2 0,-1 0 0,0 0 0,-2 2 0,0-1 0,19 37 0,2 0 0,-25-40 0,-1 0 0,-1 1 0,0 0 0,-1 1 0,0-1 0,-2 1 0,0 0 0,0 0 0,-2 1 0,0-1 0,-1 1 0,0-1 0,-1 1 0,-1-1 0,-1 1 0,0-1 0,-2 0 0,1 0 0,-2 0 0,0 0 0,-1-1 0,-1 1 0,0-1 0,-1-1 0,0 0 0,-1 0 0,-1 0 0,0-2 0,-1 1 0,0-1 0,-1 0 0,-1-1 0,-14 10 0,5-5 0,-22 17 0,-61 35 0,44-36 0,29-16 0,0 1 0,-50 37 0,59-41 120,22-13-165,0 0 0,1 0 0,-1 0 0,0 0 0,0 0 0,1-1 0,-1 1 0,0 0 0,1 0 0,-1 0 0,0-1 0,1 1 0,-1 0 0,0 0 0,1-1 0,-1 1 0,1-1 0,-1 1 0,0-1 0,1 1 0,-1-1 0,1 1 0,-1-1 0,1 1 0,0-1 0,-1 1 0,1-1 0,0 0 0,-1 1 0,1-1 0,0 0 0,-1-1 0,-3-11-6781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24575,'0'-1'0,"1"0"0,-1 0 0,1-1 0,0 1 0,-1 0 0,1 0 0,0 0 0,0 0 0,-1 0 0,1 0 0,0 1 0,0-1 0,0 0 0,0 0 0,0 1 0,0-1 0,0 0 0,1 1 0,-1-1 0,1 1 0,32-14 0,-25 11 0,44-13 0,-38 12 0,-1 0 0,0-1 0,25-12 0,0-2 0,1 2 0,0 2 0,47-11 0,-39 13 0,85-38 0,-117 45 0,1 0 0,-1 0 0,27-4 0,-28 7 0,0 0 0,0-2 0,0 1 0,25-13 0,-3-1 0,-32 16 0,-22 8 0,11-4 0,-85 20 124,31-10-1613,43-8-5337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24575,'32'3'0,"0"1"0,57 14 0,-51-9 0,0-2 0,64 4 0,566-10-1290,-295-3 1301,-213-11-457,-4 0 477,-108 15-24,-32-1 27,-1 0-1,0-1 1,0 0-1,0-1 1,30-6-1,-44 7-32,0 0 0,-1-1 0,1 1 1,0 0-1,0 0 0,0 0 0,0-1 0,0 1 0,-1 0 0,1-1 0,0 1 0,0-1 0,0 1 0,-1-1 0,1 1 0,0-1 0,-1 1 0,1-1 0,0 0 0,-1 1 0,1-1 0,-1 0 0,1 0 0,-1 1 0,1-1 0,-1 0 0,0 0 0,1 0 1,-1 0-1,0 1 0,0-1 0,0 0 0,1 0 0,-1 0 0,0 0 0,0 0 0,0 0 0,-1 0 0,1 1 0,0-1 0,0 0 0,0 0 0,-1 0 0,1-1 0,-9-6-6753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24575,'0'9'0,"0"1"0,-1-1 0,0 0 0,0 1 0,-1-1 0,0 0 0,-1 0 0,0 0 0,0-1 0,-1 1 0,-6 11 0,-57 130 0,32-62 0,29-73 0,1 0 0,1 1 0,1-1 0,0 1 0,1 0 0,-1 25 0,10 96 0,-6-130 0,0-1 0,1 1 0,0-1 0,0 0 0,0 0 0,1 0 0,0 0 0,0 0 0,0-1 0,1 1 0,0-1 0,0 0 0,0 0 0,1 0 0,0-1 0,-1 1 0,2-1 0,-1 0 0,0-1 0,1 1 0,0-1 0,0 0 0,12 4 0,24 16 0,-37-19 0,0-1 0,0 0 0,0 0 0,0 0 0,1 0 0,-1-1 0,1 0 0,10 2 0,104 11-50,215-3 0,-312-10-37,-1 1-1,0 0 0,0 2 1,0 0-1,31 13 0,30 8 614,-26-10-501,0 3 0,-1 3 0,80 42 0,37 44-25,-137-87 0,-1 1 0,54 45 0,-76-56 0,-1 1 0,0 0 0,-1 0 0,-1 1 0,0 1 0,-1 0 0,0 0 0,-1 1 0,9 24 0,-10-23 0,-4-9 0,0 1 0,-1-1 0,0 1 0,0-1 0,0 1 0,0 12 0,-2-18 0,0 0 0,0 0 0,-1 0 0,1 0 0,-1-1 0,1 1 0,-1 0 0,0 0 0,1-1 0,-1 1 0,0-1 0,0 1 0,0 0 0,-1-1 0,1 0 0,0 1 0,-1-1 0,1 0 0,0 0 0,-1 0 0,1 1 0,-1-2 0,0 1 0,1 0 0,-1 0 0,0 0 0,0-1 0,1 1 0,-1-1 0,0 1 0,0-1 0,0 0 0,-2 0 0,-32 4 0,0-2 0,-1-1 0,-41-5 0,-15 0 0,40 4 0,-25-1 0,-149 18 0,180-11 63,-48-1 0,-38 5-1554,102-5-5335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24575,'32'-3'0,"1"0"0,-1-2 0,0-2 0,42-13 0,-41 10 0,0 1 0,0 2 0,68-6 0,-38 9 0,-1-3 0,107-26 0,-74 12 0,-72 16-170,1 1-1,1 1 0,-1 1 1,0 1-1,1 1 0,-1 1 1,43 8-1,-52-4-6655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24575,'3'-1'0,"0"-1"0,0 0 0,-1 1 0,1-1 0,-1 0 0,1-1 0,-1 1 0,0 0 0,0-1 0,3-3 0,7-8 0,8-4 0,0 1 0,1 0 0,0 2 0,1 0 0,1 1 0,1 2 0,35-14 0,-58 25 0,28-8 0,50-9 0,-71 16 0,0 1 0,1 1 0,-1-1 0,0 1 0,1 1 0,-1 0 0,0 0 0,0 0 0,1 1 0,-1 0 0,8 4 0,-12-4 0,-1 0 0,1 0 0,-1 0 0,0 1 0,0-1 0,0 1 0,0 0 0,0-1 0,-1 1 0,1 0 0,-1 1 0,0-1 0,0 0 0,0 1 0,2 5 0,1 5 0,-1 0 0,5 28 0,-7-29 0,1-1 0,0 1 0,7 16 0,-3-13 0,-2 0 0,1 0 0,-2 1 0,0-1 0,-1 1 0,1 24 0,-5 107 0,-2-61 0,4-7 0,1-31 0,-2-1 0,-2 1 0,-2-1 0,-2 0 0,-18 69 0,-61 126 0,77-224 0,0-1 0,-20 34 0,20-39 0,0 1 0,1 0 0,0 1 0,1-1 0,-5 19 0,57-116 0,4-15 0,5 2 0,110-146 0,-24 19 0,75-118 0,-174 279 0,6-11 0,-44 56 0,-16 18 0,-17 21 0,23-14 0,1 1 0,0 0 0,1 0 0,0 0 0,0 0 0,1 1 0,0-1 0,1 1 0,0 0 0,-1 11 0,1 13 0,4 56 0,0-30 0,-1-47 0,0-1 0,0 1 0,1-1 0,1 0 0,0 0 0,1 0 0,0 0 0,1 0 0,9 16 0,5 4 0,45 53 0,-34-47 0,-25-30 0,18 21 0,39 41 0,-52-61 0,0 0 0,0-1 0,1 0 0,0-1 0,0 0 0,1-1 0,24 10 0,-3-4 0,1-1 0,0-2 0,0-1 0,1-1 0,0-2 0,0-2 0,51-1 0,-82-2 0,0-1 0,0 0 0,-1 0 0,1 0 0,-1-1 0,1 1 0,-1-1 0,1 0 0,-1 0 0,0 0 0,0 0 0,0 0 0,0-1 0,-1 1 0,1-1 0,0 0 0,-1 0 0,0 0 0,0 0 0,0 0 0,0-1 0,0 1 0,-1 0 0,1-1 0,-1 0 0,0 1 0,0-1 0,0 0 0,0-4 0,1-10 0,0 1 0,-1 0 0,-1-1 0,-4-33 0,0 29-1365,-2 6-5461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2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24575,'2'-25'0,"1"1"0,1-1 0,1 1 0,1 0 0,16-39 0,50-83 0,-18 40 0,-50 100 0,-1 0 0,1 0 0,0 0 0,0 0 0,1 1 0,0-1 0,0 1 0,0 0 0,1 1 0,-1 0 0,1-1 0,0 2 0,0-1 0,1 1 0,-1 0 0,1 0 0,0 0 0,-1 1 0,1 0 0,10-1 0,5 0 0,1 1 0,-1 0 0,1 2 0,0 1 0,24 3 0,-35-2 0,0 0 0,-1 1 0,1 0 0,0 0 0,-1 1 0,0 1 0,0 0 0,0 1 0,-1 0 0,0 0 0,0 1 0,-1 1 0,1-1 0,-1 1 0,11 14 0,-16-15 0,0 0 0,-1 0 0,0 0 0,0 0 0,-1 0 0,0 1 0,0-1 0,0 1 0,-1-1 0,0 1 0,-1-1 0,0 14 0,-1-1 0,-1-1 0,0 1 0,-10 35 0,7-37 0,-1-1 0,-1 1 0,0-1 0,-1 0 0,-1 0 0,-1-1 0,0 0 0,-1-1 0,-26 27 0,36-41 0,0 0 0,0 0 0,0-1 0,0 1 0,0 1 0,0-1 0,0 0 0,0 0 0,1 0 0,-1 0 0,0 1 0,1-1 0,-1 0 0,1 1 0,-1-1 0,1 0 0,0 1 0,-1-1 0,1 0 0,0 1 0,0-1 0,0 1 0,0-1 0,0 0 0,1 2 0,0-1 0,0 0 0,0-1 0,0 1 0,0-1 0,1 0 0,-1 1 0,0-1 0,1 0 0,-1 0 0,1 1 0,0-1 0,-1-1 0,1 1 0,0 0 0,3 1 0,6 2 0,1-1 0,-1-1 0,1 0 0,21 2 0,89-6 0,36 3 0,-32 23 0,-114-21 0,-1 1 0,1 0 0,-1 0 0,0 1 0,0 1 0,-1 0 0,0 0 0,0 1 0,0 0 0,-1 1 0,0 0 0,-1 1 0,0 0 0,0 0 0,0 0 0,-2 1 0,1 0 0,-1 1 0,7 16 0,-7-4 0,-2-1 0,-1 1 0,-1-1 0,0 1 0,-2 0 0,-1 0 0,-5 34 0,4-48 0,0 0 0,0 1 0,-1-1 0,0 0 0,-1-1 0,0 1 0,0 0 0,-1-1 0,0 0 0,-9 11 0,-10 9 0,-37 34 0,37-39 0,-77 53 0,88-67 0,0 0 0,0 0 0,-1-1 0,0-1 0,-1 0 0,-15 4 0,-33 17 0,56-25-97,-8 5-220,1 0 0,-1 1 0,-19 16 0,18-10-6509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24575,'28'1'0,"1"2"0,38 8 0,-36-6 0,29 2 0,-1-3 0,97-6 0,-42-1 0,398 3 0,-503 0-227,1-1-1,-1 0 1,1 0-1,-1-1 1,11-3-1,-4-1-6598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480 304 24575,'-45'25'0,"-44"34"0,64-41 0,1 1 0,1 1 0,1 1 0,0 2 0,2 0 0,1 0 0,0 2 0,-18 34 0,17-22 0,3 1 0,0 0 0,3 2 0,1 0 0,-11 61 0,20-80 0,-5 19 0,2 0 0,-2 71 0,9-74-18,-1 65-327,18 137 1,-10-194 344,2-1 0,2 1 0,2-2 0,2 0 0,26 53 0,-4-17-92,61 114-560,-81-165 563,1 0 0,1-1 0,2-1 1,34 35-1,-24-30-10,1-2 0,1-1 0,2-2 1,0-1-1,2-1 0,46 21 0,-26-20 99,76 21 0,-102-38 0,1-1 0,-1-1 0,1-2 0,44 0 0,-59-3 36,-1-1-1,1-1 1,-1 0-1,1-1 1,-1-1 0,0 0-1,0-2 1,0 1-1,-1-2 1,1 0-1,-1-1 1,-1-1 0,1 0-1,-1-1 1,-1 0-1,0-1 1,16-15-1,2-7 10,0-2 0,-3-1 0,-1-1 0,-1-1 0,-2-2 0,26-58-1,-11 9 113,52-182 0,-81 220-157,-3-1 0,-2 1 0,-1-1 0,-9-102 0,2 29 0,3 112 0,-8-241 0,3 214 0,0 0 0,-3 1 0,-1 0 0,-21-55 0,-1 22 0,-2 1 0,-73-112 0,61 113 186,-79-92-1,105 139-139,-2 1 0,0 1 1,-2 1-1,0 1 0,-1 0 0,0 2 1,-45-21-1,60 33-40,-24-12 185,-1 2-1,-44-11 1,53 19-191,-1 1 0,1 1 0,-1 1 0,0 1 0,-45 3 0,64 1 0,0 0 0,0 1 0,0 0 0,1 0 0,0 1 0,-1 0 0,1 0 0,1 0 0,-1 1 0,1-1 0,-1 1 0,-6 9 0,-18 14 0,19-17 0,1 1 0,1 0 0,0 0 0,1 1 0,0 0 0,1 0 0,0 1 0,-8 25 0,0-2 0,6-11 0,1 1 0,1-1 0,1 2 0,1-1 0,2 0 0,1 1 0,1 0 0,1 0 0,7 45 0,-6-66-170,0 0-1,0 0 0,1 0 1,0-1-1,1 1 0,-1-1 1,5 7-1,3 5-6655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24575,'-5'1'0,"0"0"0,0 0 0,0 0 0,1 1 0,-1 0 0,0 0 0,1 0 0,-1 1 0,1 0 0,0-1 0,0 1 0,0 1 0,0-1 0,1 1 0,-5 4 0,-6 8 0,1 0 0,-15 22 0,16-17 0,1 1 0,-14 37 0,16-36 0,-2 1 0,-17 29 0,-3 0-447,2 1 0,-32 84 0,-19 96-105,72-206 654,1 1 0,2 0-1,0 1 1,1 29 0,4 123 797,3-73-559,-3-101-325,0 1 1,1-1 0,0 0 0,0 0 0,1 0 0,0 0 0,1-1 0,-1 1 0,5 8-1,3 0-19,0 0 0,20 24 0,-21-29 3,3 4-14,1-1 0,1-1 0,0 0 0,0 0 0,1-2 0,1 1 0,0-2 0,18 9 0,-6-6-44,0-2-1,1 0 1,0-2-1,43 8 0,16-5-87,0-4 0,128-5 0,-211-3 147,164 1-406,146-3-623,-266-2 757,0-2 1,95-25-1,91-43-892,-210 66 1099,9-6 194,0-1 0,0-2 1,-2 0-1,0-3 0,-1-1 0,31-27 0,-51 39 44,-2 0-1,1-1 1,-1 0-1,-1-1 1,0 0-1,0 0 1,-1 0-1,0-1 0,-1 0 1,-1 0-1,0-1 1,0 0-1,-1 0 1,-1 0-1,0 0 0,-1-1 1,-1 1-1,0 0 1,-1-27-1,-1 21-172,0 0 0,-1 0 0,-1 0 0,-1 0 0,-1 0 0,-11-30 0,11 39 0,0-1 0,0 1 0,-1 1 0,0-1 0,0 1 0,-1 0 0,-1 0 0,1 1 0,-2 0 0,1 0 0,-1 1 0,-16-11 0,-5 0 0,-1 1 0,0 2 0,-64-22 0,75 31 0,-7-3 0,-1 1 0,1 2 0,-2 1 0,-47-3 0,45 6 0,-44-8 0,-28-2 0,74 12 0,1 0 0,0 2 0,-35 7 0,47-5 0,1 0 0,0 1 0,0 0 0,0 1 0,0 1 0,1 1 0,-16 11 0,17-11 0,0 0 0,1 1 0,0 1 0,1 0 0,0 1 0,0 0 0,1 1 0,1 0 0,0 0 0,0 1 0,1 0 0,1 1 0,0-1 0,-5 18 0,-20 56 0,19-56 0,1 1 0,-14 66 0,-40 228 0,66-324 0,-26 158 0,23-143 86,0-1-1,1 0 0,-1 26 1,3-38-181,0 1 0,1 0 0,-1-1 0,1 1 1,0-1-1,0 1 0,0-1 0,0 0 0,1 1 0,0-1 1,0 0-1,0 0 0,0 0 0,1 0 0,0-1 1,-1 1-1,6 4 0,7 3-6731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24575,'732'0'0,"-701"-2"0,-1-1 0,1-1 0,40-13 0,-38 9 0,70-8 0,-102 15 0,0 1 0,0 0 0,0 0 0,1 0 0,-1 0 0,0 0 0,0 0 0,0 0 0,1 0 0,-1 0 0,0 1 0,0-1 0,0 0 0,0 1 0,0-1 0,0 1 0,0-1 0,1 1 0,-1 0 0,-1-1 0,1 1 0,0 0 0,0 0 0,0 0 0,0-1 0,0 1 0,0 2 0,0-1 0,-1 0 0,0 0 0,1 0 0,-1 0 0,0 0 0,0 0 0,0 0 0,-1 0 0,1 0 0,0 0 0,-1 0 0,1 0 0,-1-1 0,-1 5 0,-6 9 0,0 0 0,0-1 0,-12 15 0,14-20 0,-45 72 0,4 1 0,-46 112 0,55-84 40,11-29-562,-4 10 410,17-46 113,-2-1 1,-27 50 0,36-79-2,1 0 0,1 1 0,0 0 0,-4 19 0,5-17 0,0 0 0,-14 32 0,-9 14-9,4 2 0,-17 75 0,-14 42-6,37-132 17,6-16 3,-20 42-1,15-33 371,15-38-445,0 0 0,-1 0 0,1 0 0,-1 0 0,-1-1 0,1 1 0,-1-1 0,0 0 0,0 0 0,-1 0 0,1 0 0,-1 0 0,0-1 0,0 1 0,-6 4 0,-6-3-6756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3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24575,'33'-1'0,"0"2"0,1 1 0,52 11 0,-43-6 0,0-2 0,0-2 0,0-2 0,46-4 0,7 0 0,71-12-728,-67 3 739,-66 8-11,57-16 0,-64 12 0,1 2 0,0 1 0,38-2 0,1-1 484,-63 7-467,1 0-1,-1 0 1,0-1 0,0 1-1,0-1 1,0 1 0,0-1-1,-1-1 1,1 1 0,-1 0-1,1-1 1,-1 0 0,4-4-1,-7 6-16,-1 0 0,1 0 0,-1 0 0,1 0 0,-1 0 0,0 0 0,0 1 0,1-1 0,-1 0 0,0 0 0,0 1 0,0-1 0,0 0 0,0 1 0,0-1 0,0 1 0,0-1 0,0 1 0,0-1 0,0 1 0,-1 0 0,-1-1 0,-29-10 0,-38 3-1365,48 7-5461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1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24575,'1'11'0,"0"0"0,1 0 0,0-1 0,4 12 0,7 38 0,-9 24 0,-9 111 0,-19-70 0,20-107 0,-1-1 0,-1 0 0,0 0 0,-12 22 0,9-21 0,1 0 0,1 0 0,-6 22 0,9-22 0,2-5 0,20-26 0,33-41 0,-44 45 0,0 1 0,0 0 0,1 0 0,0 0 0,0 1 0,1 0 0,0 1 0,0 0 0,0 0 0,1 1 0,16-7 0,-10 7 0,-11 3 0,1 0 0,0 0 0,0 1 0,0-1 0,0 1 0,11 0 0,-16 1 0,1 0 0,-1 1 0,1-1 0,-1 0 0,0 1 0,1-1 0,-1 1 0,0 0 0,1 0 0,-1-1 0,0 1 0,0 0 0,0 0 0,0 0 0,0 0 0,0 0 0,0 0 0,0 0 0,0 0 0,0 1 0,-1-1 0,1 0 0,0 1 0,-1-1 0,1 0 0,-1 1 0,0-1 0,1 0 0,-1 1 0,0-1 0,0 1 0,0-1 0,0 1 0,0 2 0,0 1 0,0-1 0,-1 1 0,1 0 0,-1 0 0,0 0 0,-1 0 0,1-1 0,-1 1 0,0-1 0,0 1 0,0-1 0,-1 1 0,1-1 0,-1 0 0,0 0 0,0-1 0,-7 7 0,-6 5 0,0-1 0,-34 21 0,14-10 0,5-7-1365,16-12-5461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24575,'2'16'0,"0"-1"0,1 0 0,0 0 0,1 0 0,1 0 0,1 0 0,0-1 0,12 22 0,-9-20 0,-1 2 0,0-1 0,-2 1 0,0 0 0,5 28 0,4 67-423,0 131-1,-13 36-5,-6 236-657,-33-217 1086,7-102 0,-64 309-932,90-484 906,1 1 0,0 43 1,3-43 249,-1-1 1,-8 42 0,-30 50 2351,36-102-2560,1-2-4,0 0-1,-1 0 1,0 0 0,0 0 0,-1-1-1,0 1 1,-1-1 0,-11 16-1,30-93-11,-6 44 0,-1-1 0,-1 1 0,-2-1 0,0 0 0,0-38 0,-3 30 0,2 1 0,13-55 0,-7 40 0,-1 0 0,-2 0 0,-1-59 0,5-48 0,0-82-328,-10 163 132,15-120-1,-5 101 171,-5 1 0,-7-118 0,-1 57 7,3 137 25,0-17 142,0 0 1,3 0-1,9-54 0,14-89 71,-24 157-219,0 0 0,0-26 0,-3 34 0,1-1 0,0 1 0,1 0 0,0 0 0,0-1 0,1 1 0,0 0 0,1 0 0,0 1 0,1-1 0,8-16 0,-9 23 0,0 1 0,-1-1 0,1 0 0,1 1 0,-1 0 0,0 0 0,1 0 0,-1 0 0,1 0 0,-1 1 0,1 0 0,0-1 0,-1 1 0,1 1 0,0-1 0,0 0 0,0 1 0,0 0 0,0 0 0,5 1 0,10 0 0,1 2 0,34 9 0,-38-8 0,20 2 0,1-1 0,45 0 0,40 5 0,73 26 0,-172-33 0,-1 1 0,1 0 0,-1 2 0,-1 1 0,1 0 0,-1 2 0,0 0 0,-1 2 0,0 0 0,-1 1 0,0 1 0,17 16 0,-33-27 0,0 1 0,-1 0 0,1 0 0,-1 0 0,1 1 0,-1-1 0,0 0 0,0 1 0,-1-1 0,1 1 0,-1 0 0,1 0 0,-1 0 0,0-1 0,-1 1 0,1 0 0,-1 0 0,0 0 0,1 0 0,-2 0 0,1 0 0,0 0 0,-1 0 0,0 0 0,-1 5 0,-1-4 0,1 0 0,-1 0 0,0 0 0,-1-1 0,1 1 0,-1-1 0,0 1 0,0-1 0,0 0 0,0-1 0,-1 1 0,1-1 0,-1 0 0,0 0 0,0 0 0,-11 3 0,-26 9 0,-68 13 0,16-5 0,-1 0 0,63-17 0,0 2 0,0 1 0,1 2 0,-43 20 0,54-22 0,0 0 0,-1-1 0,-27 6 0,28-9 0,0 1 0,0 1 0,-37 19 0,49-21-227,0 0-1,0 1 1,0 1-1,1-1 1,-8 10-1,4-5-6598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24575,'12'1'0,"-1"0"0,0 1 0,0 0 0,-1 1 0,1 0 0,0 1 0,11 6 0,-8-4 0,0-1 0,0 0 0,22 4 0,27 2 0,126 4 0,440-16-1365,-608 1-5461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24575,'34'0'0,"-1"0"0,0 3 0,53 10 0,-42-6 0,-1-2 0,1-2 0,0-2 0,46-5 0,8 2 0,777 2-541,-858-1 592,0-1 0,0 0 0,18-6 0,19-2-1079,-35 7-5798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24575,'3'0'0,"-1"0"0,1 1 0,0-1 0,0 1 0,-1-1 0,1 1 0,0 0 0,-1 0 0,1 0 0,-1 0 0,1 1 0,-1-1 0,1 1 0,-1-1 0,0 1 0,0 0 0,0 0 0,0 0 0,0 0 0,0 0 0,-1 0 0,1 1 0,-1-1 0,1 0 0,-1 1 0,0-1 0,0 1 0,1 3 0,2 9 0,0 0 0,-1 1 0,-1-1 0,0 17 0,3 8 0,3 26 16,-2 0 0,-3 85 0,-1 5-738,10-37 554,1 29 201,0 15-33,0 1 0,-16 45-33,6 116-77,9-226 79,-6-57 32,1 58 0,-7-91 34,-1 22 164,2-1 0,0 0 1,12 56-1,-7-53-154,-6-26-33,1 0 0,1 0 0,-1 0 0,1 0 0,4 10 0,-5-15-11,0 0 1,1 0-1,-1 0 1,1 0-1,-1 0 1,1-1-1,0 1 1,-1 0 0,1-1-1,0 1 1,0-1-1,0 0 1,0 1-1,1-1 1,-1 0-1,0 0 1,0-1 0,1 1-1,-1 0 1,4 0-1,12 1-1,0-1 0,1-1 0,-1 0 0,0-2 0,0 0 0,35-8 0,-27 4 0,0 2 0,37-2 0,-49 5 0,0-1 0,1 0 0,-1-1 0,0-1 0,23-9 0,-21 7 0,0 1 0,0 0 0,31-3 0,-7 2 0,1-2 0,-1-2 0,-1-1 0,40-17 0,-17 6 0,128-53 0,-84 27 0,-104 47 0,1 0 0,-1-1 0,1 1 0,-1-1 0,1 0 0,-1 1 0,0-1 0,0 0 0,0 0 0,2-3 0,-7-5 0,-17 0 0,-151-59 0,65 24 0,78 32-81,1-1 0,-45-31 0,45 27-1041,7 6-5704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24575,'42'-2'0,"53"-9"0,-53 5 0,56-1 0,260-21-1453,-141 6 771,118-14-294,0 1 0,-167 27 977,137-16-201,-208 12-79,175 0 0,-248 13-3068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24575,'-2'1'0,"-1"0"0,1-1 0,-1 1 0,1 0 0,-1 0 0,1 0 0,0 0 0,-1 1 0,1-1 0,0 1 0,0-1 0,0 1 0,0 0 0,0 0 0,0 0 0,-1 2 0,-28 39 0,27-36 0,-16 26 0,-30 71 0,35-69 0,-37 63 0,38-73 0,0 1 0,2 1 0,1-1 0,-10 39 0,-14 35 0,26-79 0,1 0 0,1 0 0,-5 27 0,11-42 0,0-1 0,0 1 0,0-1 0,1 1 0,0-1 0,0 1 0,0-1 0,1 1 0,0-1 0,0 1 0,0-1 0,1 1 0,0-1 0,0 0 0,0 0 0,0 0 0,1 0 0,6 8 0,-4-9 0,0-1 0,0 0 0,1 0 0,-1 0 0,1-1 0,-1 0 0,1 0 0,0 0 0,0-1 0,0 0 0,0 0 0,0 0 0,0-1 0,12-1 0,31 6 0,-14 2 0,1-2 0,-1-2 0,1-1 0,0-2 0,-1-1 0,1-2 0,54-12 0,96-11 0,-21 1 0,-145 21 0,1 1 0,0 1 0,-1 0 0,32 3 0,-43 0 0,-1 0 0,1 1 0,0 0 0,-1 0 0,0 1 0,0 0 0,0 0 0,0 1 0,0 0 0,-1 0 0,1 1 0,-1 0 0,7 7 0,-9-8 0,0 1 0,-1 0 0,0 0 0,0 0 0,0 1 0,-1 0 0,1-1 0,-2 1 0,1 0 0,0 0 0,-1 1 0,0-1 0,-1 0 0,2 10 0,3 10 0,-2-13 0,-1-1 0,0 1 0,-1 0 0,0 0 0,-2 0 0,0 21 0,0-31 0,-1 1 0,0-1 0,1 0 0,-2 1 0,1-1 0,0 0 0,0 0 0,-1 0 0,0 0 0,0 0 0,0 0 0,0 0 0,0-1 0,0 1 0,-1-1 0,1 1 0,-1-1 0,0 0 0,1 0 0,-1 0 0,0-1 0,0 1 0,0-1 0,-1 1 0,1-1 0,0 0 0,0 0 0,-1 0 0,-6 0 0,-30 3 0,-1-1 0,0-2 0,-41-5 0,-15 1 0,-356 3-1365,432 0-5461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24575,'36'-2'0,"0"-2"0,-1-1 0,52-15 0,-44 9 0,48-13 0,-50 12 0,69-12 0,-47 15 0,-19 2 0,76-2 0,-104 8 0,1 2 0,-1 0 0,28 6 0,-37-5 0,-1 0 0,1 0 0,-1 1 0,0 0 0,0 1 0,0-1 0,0 1 0,0 0 0,-1 1 0,1-1 0,5 8 0,17 20-68,-20-22-118,1 1 1,0-2 0,0 1 0,1-1-1,0-1 1,22 15 0,-17-17-6641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4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228 436 24575,'-5'0'0,"-1"0"0,1 1 0,0-1 0,0 1 0,0 0 0,0 1 0,0-1 0,0 1 0,0 0 0,0 0 0,0 1 0,1-1 0,-1 1 0,1 0 0,0 0 0,0 0 0,0 1 0,-4 5 0,0 1 0,0 1 0,1 0 0,0 0 0,1 1 0,1 0 0,-5 12 0,-8 19 0,9-22 0,1-1 0,1 1 0,-9 43 0,5 8 0,-2 132 0,13-190 0,0 2 0,0 0 0,6 30 0,-5-40 0,0 0 0,1-1 0,0 1 0,1 0 0,-1-1 0,1 0 0,0 0 0,0 0 0,1 0 0,0 0 0,5 5 0,22 26 0,-27-30 0,1 0 0,-1 0 0,1 0 0,1-1 0,-1 1 0,1-1 0,0-1 0,0 1 0,1-1 0,-1 0 0,13 5 0,4-3 0,1-1 0,0-1 0,1-1 0,-1-1 0,1-1 0,-1-1 0,28-4 0,20 2 0,-59 1 0,0-1 0,-1 0 0,1-1 0,0 0 0,-1-1 0,1 0 0,-1-1 0,19-11 0,1-2 0,55-42 0,-66 40 0,0-1 0,-2 0 0,0-2 0,27-42 0,-39 54 0,6-8 0,-1-2 0,-1 0 0,0 0 0,-2-1 0,-1 0 0,0-1 0,8-45 0,-9 13 0,-2 1 0,-3-73 0,-2 120 0,0-6 0,1 0 0,-1-1 0,-1 1 0,-1-1 0,0 1 0,0 0 0,-1 0 0,-1 0 0,0 0 0,-1 0 0,-13-22 0,-5 1 0,-41-47 0,37 49 0,-1-2 0,-44-41 0,60 64 0,-1 0 0,-1 1 0,1 0 0,-1 2 0,-1-1 0,-27-10 0,18 10 0,0 2 0,0 0 0,-1 2 0,-30-3 0,46 7 0,0 0 0,1 1 0,-1 0 0,0 0 0,0 1 0,0 0 0,1 1 0,-1 0 0,1 0 0,-1 1 0,1 0 0,0 1 0,0-1 0,0 2 0,-11 7 0,11-3 0,0 1 0,1 0 0,0 1 0,0-1 0,1 1 0,1 0 0,0 1 0,1 0 0,-7 23 0,-9 23 0,-18 60 0,25-89-682,-19 57-1,26-65-6143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24575,'-4'7'0,"-1"-1"0,-1 0 0,1 1 0,-1-2 0,-12 11 0,15-13 0,-135 120 0,125-110 0,0 0 0,1 1 0,1 1 0,1 0 0,-16 28 0,3-11 0,19-28 0,1-1 0,0 1 0,0 0 0,0 0 0,0 0 0,1 0 0,0 1 0,-3 5 0,-27 90 0,9-35 0,3 1 0,-11 74 0,9-21 0,12-71 0,2 0 0,-4 89 0,12-109 0,2 0 0,6 43 0,-5-59 0,1 1 0,0 0 0,0-1 0,1 0 0,1 0 0,0 0 0,12 17 0,-3-13 0,-1-2 0,2 1 0,0-2 0,0-1 0,21 13 0,-33-22 0,12 6 1,0 0-1,1-1 1,-1-1-1,2-1 1,-1 0 0,0-1-1,1-1 1,0-1-1,24 2 1,25-1-17,81-7 1,-46 0-113,-68 5-68,1-3 1,-1-1-1,0-1 1,0-2-1,0-2 1,0-1-1,52-19 1,-30 3 624,103-59 1,-140 71-335,-1-1 0,0-1 1,-1-1-1,-1 0 1,0-1-1,-1 0 0,-1-2 1,20-30-1,-25 33-95,0 0 0,-1-1 0,-1 1 0,-1-2 0,0 1 0,-1 0 0,-1-1 0,0 0 0,-1 0 0,-1-1 0,0-30 0,-2 39 0,0 0 0,-1 0 0,1 1 0,-2-1 0,1 0 0,-1 1 0,-1-1 0,1 1 0,-1 0 0,-1 0 0,0 0 0,0 0 0,0 0 0,-1 1 0,0 0 0,-1 0 0,1 0 0,-1 1 0,-13-11 0,7 6 0,-1 1 0,0 1 0,0 0 0,-1 1 0,0 1 0,0 0 0,-1 0 0,1 1 0,-1 1 0,-26-5 0,-2 1 0,0 2 0,0 2 0,-48 1 0,-132 11 0,184-4-46,1 3-1,0 1 0,1 2 1,0 2-1,-69 29 0,21 0-92,-100 64-1,168-92 220,0 0 0,2 1 0,-1 1-1,2 0 1,-1 1 0,-22 32 0,30-34-216,0-1-1,2 1 1,0 0-1,0 1 1,1-1-1,1 1 1,0 0-1,1 0 0,-1 21 1,2-14-6690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24575,'73'2'0,"-39"0"0,0-2 0,1-1 0,42-7 0,-12-13 0,-54 16 0,0 0 0,1 2 0,-1-1 0,1 1 0,18-2 0,50 2 0,-39 2 0,64-9 0,-50 2 0,0 3 0,1 3 0,104 8 0,-155-6 0,0 1 0,-1 0 0,1 0 0,-1 0 0,0 1 0,1 0 0,-1-1 0,0 2 0,0-1 0,0 0 0,0 1 0,0 0 0,-1 0 0,1 0 0,-1 0 0,0 0 0,0 1 0,0-1 0,0 1 0,0 0 0,-1 0 0,0 0 0,0 0 0,0 1 0,0-1 0,-1 0 0,1 1 0,-1-1 0,0 7 0,3 15 0,-1 0 0,-1 0 0,-2 1 0,-3 29 0,1-10 0,2-16 0,0 3 0,0-1 0,-3 1 0,-10 51 0,8-55 0,1 0 0,1 0 0,2 49 0,2-48 0,-1 0 0,-2-1 0,-9 44 0,6-46 0,2 1 0,-1 54 0,4-54 0,-1-1 0,-2 1 0,-6 29 0,1-3-43,8-46-39,0-1-1,-1 0 0,0 0 1,0 0-1,-1 0 0,1 0 1,-1 0-1,-1 0 0,0-1 1,0 1-1,0-1 1,0 1-1,-1-1 0,0 0 1,-10 10-1,2-6-6743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2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24575,'0'-2'0,"3"-16"0,21 14 0,325 0-1019,-175 7 131,124-2-1658,330-3-4710,-244-29 6457,-186 11 225,371-43-164,-125 11 819,-269 36-91,373-48 9,-203 14 260,63-11 71,-156 34 3569,-65 10-783,-140 1-1104,-46 16-1921,0-1 0,0 1 0,0-1 1,0 1-1,0-1 0,0 1 1,-1-1-1,1 0 0,0 0 0,0 1 1,-1-1-1,1 0 0,0 0 1,-1 0-1,1 0 0,-1 0 0,1-1 1,-1 2-33,0-1 0,0 0 0,-1 0 1,1 1-1,0-1 0,-1 0 0,1 1 1,0-1-1,-1 0 0,1 1 0,-1-1 1,1 1-1,-1-1 0,1 0 0,-1 1 1,0-1-1,1 1 0,-1 0 0,1-1 1,-1 1-1,0 0 0,0-1 0,1 1 1,-1 0-1,0-1 0,1 1 0,-1 0 1,-1 0-1,-23-8 109,0 1 1,0 1-1,-1 1 0,-47-3 1,-108 8-293,80 2 179,97-2-99,-1-1 0,1 1 0,0 0 0,0 1 0,0-1 0,-1 1 0,1-1 0,0 1 0,0 1 0,0-1 0,0 1 0,0-1 0,1 1 0,-1 0 0,0 0 0,1 1 0,-1-1 0,1 1-1,0 0 1,0-1 0,0 1 0,0 1 0,1-1 0,-1 0 0,1 1 0,0-1 0,-1 1 0,2 0 0,-1 0 0,-2 6 0,-3 5-6782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24575,'157'3'0,"167"-7"0,-226-8 0,157-41 0,-86 21 0,-64 13 0,31-6-1365,-119 20-5461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24575,'4'1'0,"1"-1"0,0 1 0,-1 0 0,1 0 0,0 1 0,-1-1 0,0 1 0,1 0 0,-1 0 0,0 1 0,0-1 0,0 1 0,0 0 0,-1 0 0,1 0 0,-1 1 0,4 4 0,6 7 0,-1 1 0,16 29 0,-26-42 0,3 8 0,-1 0 0,0 1 0,0-1 0,-1 1 0,-1 0 0,0 0 0,0 18 0,6 25 0,-3-22 0,-1 1 0,-1 38 0,-2-38 0,1 0 0,7 35 0,-1-14 0,-3 1 0,-2 0 0,-6 74 0,0-17 0,3 817 0,2-909 0,0-1 0,1-1 0,1 1 0,1 0 0,8 20 0,8 32 0,-14-44 0,1-1 0,2 0 0,1-1 0,1 0 0,22 36 0,-12-18 0,-17-34 0,0 1 0,1-1 0,0 0 0,12 16 0,-17-26 0,0 1 0,-1 0 0,1-1 0,-1 1 0,1 0 0,-1-1 0,1 1 0,-1 0 0,1 0 0,-1 0 0,0-1 0,1 1 0,-1 0 0,0 0 0,0 0 0,1 0 0,-1 0 0,0-1 0,0 1 0,0 0 0,0 0 0,0 0 0,0 0 0,-1 0 0,1 0 0,0 0 0,0-1 0,-1 1 0,1 0 0,0 0 0,-1 1 0,-1 0 0,0 0 0,0 0 0,0 0 0,0-1 0,-1 1 0,1-1 0,0 1 0,-1-1 0,1 0 0,-5 2 0,-7 2 0,0-1 0,-30 6 0,25-7 0,-34 4 0,1 3 0,-73 24 0,78-21-227,0-1-1,-1-2 1,0-3-1,0-2 1,-92-1-1,118-4-6598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24575,'-4'0'0,"-2"4"0,-3 2 0,-1 4 0,1 4 0,3 5 0,-3-2 0,1 1 0,2 2 0,6-3 0,7-4 0,2-4-8191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763 203 24575,'0'-1'0,"1"-1"0,-1 0 0,0 1 0,1-1 0,-1 1 0,1-1 0,-1 0 0,1 1 0,0-1 0,-1 1 0,1 0 0,0-1 0,0 1 0,0 0 0,0-1 0,0 1 0,1 0 0,-1 0 0,0 0 0,0 0 0,1 0 0,-1 0 0,1 0 0,-1 1 0,1-1 0,-1 0 0,1 1 0,-1-1 0,1 1 0,0 0 0,-1-1 0,1 1 0,0 0 0,-1 0 0,1 0 0,0 0 0,-1 0 0,1 1 0,0-1 0,-1 0 0,1 1 0,-1-1 0,1 1 0,-1 0 0,1-1 0,-1 1 0,1 0 0,-1 0 0,0 0 0,1 0 0,-1 0 0,0 0 0,2 2 0,-3-3 0,0 0 0,0 0 0,0 0 0,0 0 0,0-1 0,0 1 0,0 0 0,0 0 0,0 0 0,0 0 0,0 0 0,0 0 0,0-1 0,0 1 0,1 0 0,-1 0 0,0 0 0,0 0 0,0 0 0,0 0 0,0 0 0,0 0 0,0-1 0,0 1 0,1 0 0,-1 0 0,0 0 0,0 0 0,0 0 0,0 0 0,0 0 0,0 0 0,1 0 0,-1 0 0,0 0 0,0 0 0,0 0 0,0 0 0,0 0 0,1 0 0,-1 0 0,0 0 0,0 0 0,0 0 0,0 0 0,0 0 0,0 0 0,1 0 0,-1 1 0,0-1 0,0 0 0,0 0 0,0 0 0,0 0 0,0 0 0,0 0 0,1 0 0,-1 0 0,0 1 0,0-1 0,0 0 0,0 0 0,0 0 0,0 0 0,3-23 0,-4-41 0,1 53 0,0 7 0,0 0 0,0 0 0,0 1 0,0-1 0,1 0 0,0 1 0,-1-1 0,1 1 0,1-1 0,-1 1 0,0-1 0,1 1 0,0 0 0,0-1 0,0 1 0,0 0 0,0 1 0,1-1 0,3-4 0,-3 6 0,-1 0 0,0-1 0,1 1 0,0 0 0,-1 1 0,1-1 0,0 0 0,-1 1 0,1-1 0,0 1 0,-1 0 0,1 0 0,0 0 0,0 0 0,-1 1 0,1-1 0,0 1 0,-1-1 0,1 1 0,0 0 0,-1 0 0,1 0 0,-1 0 0,0 1 0,1-1 0,-1 1 0,3 2 0,10 8 0,1 0 0,-2 1 0,0 1 0,-1 0 0,0 1 0,-1 0 0,-1 1 0,0 1 0,-1 0 0,10 24 0,-5-13 0,-6-14 0,-1 1 0,0-1 0,-2 1 0,0 1 0,0-1 0,-1 1 0,-1 0 0,-1 1 0,2 19 0,-3-13 0,-2 0 0,0-1 0,-8 45 0,7-60 0,-1 0 0,-1 1 0,1-1 0,-1-1 0,0 1 0,-1 0 0,1-1 0,-2 0 0,1 0 0,0 0 0,-1 0 0,0 0 0,-1-1 0,1 0 0,-1 0 0,-6 3 0,-49 33-519,-2-3-1,-97 43 1,-220 98 100,208-100-1834,-37 15 1724,168-78-2903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24575,'20'0'0,"0"0"0,0 1 0,0 1 0,0 1 0,-1 1 0,1 0 0,29 12 0,-19-6 0,1-2 0,49 8 0,-50-11 0,-1 1 0,0 1 0,34 14 0,194 94 0,-244-107 0,-1 1 0,-1 1 0,0 0 0,0 1 0,0 0 0,-2 0 0,1 1 0,-2 0 0,1 1 0,-2 0 0,9 19 0,-11-20-59,-2 1-1,1 0 0,-2 0 0,0 0 1,0 0-1,-1 0 0,-1 1 1,-1 21-1,0-16-768,1 3-5998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24575,'20'0'0,"15"-1"0,1 2 0,-1 2 0,51 9 0,-41-5 0,-1-2 0,1-2 0,88-6 0,-32 1 0,276 2-1365,-356 0-5461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24575,'12'-1'-7604,"1"-1"3937,25-8 5596,-1-1 343,362-57 4070,-330 60-6342,0 3 0,122 6 0,-62 2 0,-85-3 0,0 2 0,-1 2 0,0 2 0,0 2 0,72 22 0,-105-27 31,-1 1-1,1-1 0,-1 2 1,0-1-1,0 1 0,0 1 1,0-1-1,-1 2 0,0-1 1,-1 1-1,1 0 0,-1 0 1,-1 1-1,1 0 0,-1 1 1,-1-1-1,1 1 0,-2 0 1,1 0-1,-1 0 0,-1 1 1,1 0-1,2 13 0,18 70-30,-17-69 0,0 0 0,-2 0 0,3 28 0,-7-29-115,-1 0-1,-1 1 0,-2-1 1,0 0-1,-1 0 0,-13 39 1,-61 129-107,42-111-837,9-28 1032,-1-2 0,-3-1-1,-70 86 1,-4 4-12,70-96-111,-1-1 1,-3-2 0,-1-2 0,-62 46 0,47-39 85,31-24 341,-1-1 0,0-2 1,-1 0-1,-1-2 0,-1-1 0,0-1 0,-1-1 0,0-2 0,-1-1 0,-39 8 0,50-14-277,14-2 0,-1-1 0,1 0 0,0 0 0,-1-1 0,1 1 0,-1-1 0,-5-1 0,9 1 0,0-1 0,1 1 0,-1-1 0,1 0 0,-1 1 0,0-1 0,1 0 0,-1 0 0,1 0 0,0 0 0,-1-1 0,1 1 0,0 0 0,0 0 0,0-1 0,0 1 0,0-1 0,0 1 0,0-1 0,0 1 0,1-1 0,-1 0 0,0 1 0,1-1 0,0 0 0,-1-3 0,-2-13-85,1 1 0,1-1-1,3-31 1,-2 29-939,1-3-5802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24575,'90'-1'0,"98"3"0,-177 0 0,0 0 0,0 1 0,0 1 0,-1 0 0,1 0 0,-1 1 0,0 0 0,-1 1 0,1 0 0,-1 1 0,0 0 0,-1 0 0,14 15 0,5 8 0,-1 1 0,31 50 0,-26-32 0,-3 1 0,-2 2 0,-2 1 0,-3 0 0,-2 2 0,19 87 0,-28-94 0,-2 1 0,-2 0 0,-2 81 0,-4-116 0,0 0 0,-1 0 0,-6 26 0,6-37 0,0 1 0,0-1 0,0 0 0,0 0 0,-1 1 0,0-1 0,1 0 0,-1 0 0,0-1 0,0 1 0,0 0 0,-1-1 0,1 1 0,-1-1 0,0 0 0,1 1 0,-1-1 0,0-1 0,0 1 0,0 0 0,-5 1 0,6-3 0,0 0 0,-1 1 0,1-2 0,0 1 0,-1 0 0,1 0 0,0-1 0,0 1 0,-1-1 0,1 0 0,0 1 0,0-1 0,0 0 0,0-1 0,0 1 0,0 0 0,0 0 0,0-1 0,1 1 0,-1-1 0,0 0 0,1 1 0,-1-1 0,-1-2 0,-37-55 0,33 47 0,-15-21 0,10 15 0,1 1 0,0-2 0,-13-33 0,18 35 0,-54-164 0,53 151 0,0 0 0,3-1 0,0 0 0,2-37 0,1 25 0,0 20 0,2 0 0,5-40 0,-5 56 0,1 0 0,0-1 0,0 1 0,1 0 0,0 0 0,0 0 0,1 0 0,0 1 0,0 0 0,1-1 0,-1 1 0,8-6 0,6-3 0,0 1 0,1 0 0,1 2 0,0 0 0,1 2 0,23-10 0,24-12 0,26-7 0,-15 8 0,-51 20-145,0 1 0,0 2 0,43-7 0,-50 10-640,0 1-6041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0 24575,'0'656'0,"1"-634"0,1-1 0,1 1 0,1-1 0,1 1 0,1-2 0,15 37 0,-18-51 0,0-1 0,0 1 0,1-1 0,0 0 0,0 0 0,0 0 0,1 0 0,-1-1 0,1 0 0,0 0 0,0 0 0,1-1 0,-1 1 0,1-1 0,-1 0 0,1-1 0,6 2 0,0 0 0,0-1 0,0 0 0,0-1 0,0 0 0,0-1 0,0 0 0,23-3 0,-26 1 0,-1-1 0,1-1 0,-1 1 0,0-1 0,0-1 0,0 0 0,-1 0 0,1 0 0,-1-1 0,0 0 0,0 0 0,6-7 0,14-14 0,34-44 0,-37 42 0,-8 9 0,-2 1 0,0-2 0,-1 0 0,-1-1 0,-1 0 0,-1 0 0,-1-1 0,-1 0 0,-1-1 0,-1 0 0,0 0 0,-2-1 0,-1 1 0,-1-1 0,-1-28 0,-1 19 0,1 20 0,0 0 0,-2-1 0,1 1 0,-2 0 0,0 0 0,0 0 0,-1 0 0,-1 0 0,0 1 0,-11-24 0,12 29 0,-2 0 0,1 0 0,-1 0 0,0 1 0,0-1 0,-1 1 0,0 1 0,0-1 0,0 1 0,-1 0 0,0 0 0,0 1 0,0 0 0,0 0 0,-1 0 0,1 1 0,-1 1 0,0-1 0,0 1 0,0 0 0,0 1 0,0 0 0,-14 0 0,-282 3 0,283 1 0,1 1 0,-1 0 0,0 2 0,1 0 0,0 1 0,-33 17 0,-108 74 0,146-88 0,-153 120 0,135-103 0,15-7 0,0 0 0,2 1 0,0 0 0,1 1 0,1 1 0,1 0 0,-10 28 0,20-45 0,0 0 0,1 0 0,0 0 0,0 0 0,1 0 0,0 0 0,0 0 0,0 0 0,1 1 0,0-1 0,0 0 0,0 1 0,1-1 0,0 0 0,0 0 0,1 0 0,0 0 0,0 0 0,0 0 0,1 0 0,-1-1 0,1 1 0,1-1 0,-1 0 0,1 1 0,0-2 0,0 1 0,1 0 0,-1-1 0,1 0 0,0 0 0,0 0 0,0-1 0,1 0 0,-1 0 0,1 0 0,0-1 0,-1 1 0,1-1 0,0-1 0,1 1 0,6 0 0,54 6 0,98 6 0,-142-13 0,0-2 0,0-1 0,0-1 0,0-1 0,28-8 0,-9-1-16,30-7-152,-1-4 1,-2-2 0,121-65-1,-131 58 235,-37 22 27,-1-1-1,0-1 1,33-26-1,-48 33-77,-1 1-1,1-1 0,-1 0 1,-1 0-1,1-1 0,-1 0 1,0 1-1,0-1 0,-1 0 0,0-1 1,0 1-1,-1-1 0,0 1 1,0-1-1,1-15 0,-1 6-15,-1 0 0,-1-1 0,0 1 0,-1 0 0,-5-24 0,5 36 0,-1 0 0,1 0 0,-1 0 0,0 0 0,0 1 0,-1-1 0,0 0 0,0 1 0,0 0 0,0 0 0,0 0 0,-1 0 0,0 0 0,0 1 0,0-1 0,0 1 0,0 0 0,-1 0 0,0 1 0,1-1 0,-1 1 0,-5-1 0,-24-7 0,0 2 0,0 1 0,-1 2 0,0 2 0,0 1 0,-50 3 0,84-1 0,-16 1 0,0 0 0,1 2 0,0 0 0,-1 0 0,1 1 0,-25 11 0,-87 49 0,15-6 0,54-30-682,-63 40-1,105-57-6143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24575,'-7'2'0,"0"0"0,0 0 0,1 1 0,-1 0 0,1 0 0,-1 1 0,1 0 0,0 0 0,0 0 0,1 1 0,-10 9 0,-9 6 0,-136 116 0,55-44 0,73-67 0,19-17 0,1 2 0,0-1 0,0 2 0,1-1 0,0 2 0,1 0 0,0 0 0,-12 20 0,21-29 0,0 0 0,0 0 0,0 0 0,0 0 0,1 0 0,-1 0 0,1 0 0,0 0 0,0 1 0,0-1 0,0 0 0,0 0 0,1 0 0,-1 0 0,1 0 0,0 0 0,0 0 0,2 4 0,0-2 0,0 0 0,1 0 0,-1 0 0,1-1 0,0 1 0,0-1 0,0 0 0,1 0 0,6 4 0,1 0 0,1-1 0,-1-1 0,1 0 0,0 0 0,1-1 0,-1-1 0,23 4 0,-27-6 0,1 1 0,-1-1 0,0 2 0,-1-1 0,16 9 0,-16-7 0,-1-1 0,1 0 0,1-1 0,-1 0 0,1 0 0,-1-1 0,13 2 0,26 2 0,90 25 0,-99-20 0,0-2 0,1-1 0,66 3 0,-74-9 0,55 11 0,-28-3 0,-46-8 0,0 0 0,0 1 0,-1 0 0,1 1 0,-1 1 0,0 0 0,0 0 0,0 1 0,-1 0 0,13 11 0,-19-14 0,-1 0 0,1 0 0,-1 0 0,0 0 0,0 1 0,0-1 0,-1 1 0,1 0 0,-1 0 0,0 0 0,0 0 0,0 0 0,-1 0 0,1 0 0,-1 1 0,0-1 0,-1 0 0,1 1 0,-1-1 0,1 1 0,-1-1 0,-1 1 0,1-1 0,0 1 0,-1-1 0,0 1 0,0-1 0,-1 0 0,1 0 0,-4 7 0,1-5 0,0 0 0,0 0 0,-1 0 0,0 0 0,0-1 0,-1 0 0,1 0 0,-1 0 0,0-1 0,0 0 0,-1 0 0,1 0 0,-1-1 0,0 0 0,-8 3 0,-10 2 0,0-1 0,0-1 0,-27 3 0,-78 11 0,111-16 30,-1-1 0,1 0 0,-34-1 0,43-2-179,1-1 1,0 0-1,-1 0 1,1-1-1,0 0 1,0 0-1,0-1 1,0-1-1,-15-7 1,12 2-6678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2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75 24575,'0'-4'0,"0"0"0,0 0 0,-1 0 0,1 0 0,-1 0 0,0 1 0,-1-1 0,1 0 0,-1 0 0,1 1 0,-1-1 0,0 1 0,0-1 0,-5-4 0,6 6 0,-1 1 0,1 0 0,-1 0 0,1 0 0,-1 0 0,0 0 0,1 0 0,-1 0 0,0 0 0,0 1 0,1-1 0,-1 0 0,0 1 0,0 0 0,0 0 0,0-1 0,0 1 0,0 0 0,0 0 0,0 1 0,1-1 0,-1 0 0,0 1 0,0-1 0,0 1 0,0-1 0,0 1 0,1 0 0,-1 0 0,0 0 0,1 0 0,-4 2 0,-10 10 0,1 1 0,0 0 0,0 1 0,1 0 0,1 1 0,1 1 0,-17 32 0,5-11 0,-33 57 0,10-16 0,39-69 0,1 1 0,0 0 0,0 0 0,1 0 0,1 1 0,0-1 0,0 1 0,-2 16 0,4-18 0,1-1 0,0 1 0,0-1 0,1 1 0,0-1 0,1 1 0,0-1 0,1 1 0,-1-1 0,2 0 0,4 12 0,-4-16 0,0 0 0,0-1 0,1 1 0,0-1 0,0 0 0,0 0 0,1 0 0,-1-1 0,1 0 0,0 0 0,0 0 0,0 0 0,0-1 0,1 1 0,-1-1 0,9 1 0,11 4 0,1-1 0,29 3 0,64 6 0,139 0 0,-139-18 0,166 6 0,-282-3 0,-1 0 0,0 0 0,0 0 0,0 1 0,1-1 0,-1 1 0,0-1 0,0 1 0,0 0 0,0 0 0,0 0 0,0 0 0,0 0 0,0 0 0,0 1 0,-1-1 0,1 0 0,0 1 0,-1 0 0,1-1 0,-1 1 0,0 0 0,0 0 0,1-1 0,-1 1 0,0 0 0,0 0 0,-1 1 0,1-1 0,0 0 0,-1 0 0,1 0 0,-1 0 0,0 1 0,0-1 0,0 0 0,0 0 0,0 4 0,-1 3 0,-1-1 0,0 1 0,0-1 0,-1 1 0,0-1 0,0 0 0,-1 0 0,-6 11 0,-2 3 0,10-17 0,0-1 0,-1 1 0,1-1 0,-1 0 0,0 0 0,0 0 0,0 0 0,-6 5 0,7-8 0,1-1 0,-1 1 0,1-1 0,-1 1 0,0-1 0,1 1 0,-1-1 0,0 0 0,1 0 0,-1 0 0,0 0 0,0 0 0,1 0 0,-1 0 0,0 0 0,1-1 0,-1 1 0,0-1 0,1 1 0,-1-1 0,1 0 0,-1 0 0,1 0 0,-1 0 0,1 0 0,-1 0 0,1 0 0,0 0 0,0 0 0,-2-2 0,-12-11-455,1 0 0,-21-25 0,26 26-6371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24575,'-7'3'0,"0"0"0,0 0 0,0 1 0,0 0 0,0 0 0,1 0 0,0 1 0,-9 8 0,-67 71 0,63-63 0,2 1 0,1 0 0,0 2 0,2-1 0,-13 30 0,14-21 0,1 0 0,2 1 0,1 1 0,1 0 0,-5 63 0,12-91 0,1 1 0,0 0 0,0-1 0,0 1 0,1 0 0,0-1 0,0 1 0,1-1 0,0 0 0,0 1 0,0-1 0,1 0 0,0 0 0,0 0 0,1 0 0,-1-1 0,1 0 0,0 1 0,7 5 0,-5-6 0,1 0 0,0 0 0,0 0 0,1-1 0,-1 0 0,1 0 0,0-1 0,0 0 0,0-1 0,0 0 0,0 0 0,1 0 0,-1-1 0,14 0 0,19 0 0,0-1 0,57-7 0,-83 4 0,-1 0 0,1-1 0,-1 0 0,1-1 0,-1-1 0,-1 0 0,1-1 0,-1 0 0,23-18 0,-19 12 0,-2 0 0,1-1 0,-2 0 0,0-1 0,0-1 0,-2 0 0,0-1 0,-1 0 0,18-35 0,-22 35 0,-1 0 0,0 0 0,-1-1 0,-1 0 0,-1 0 0,0 0 0,-1 0 0,-1 0 0,-1 0 0,0-1 0,-2 1 0,-6-31 0,6 41 0,-1 0 0,-1 0 0,0 1 0,0 0 0,0 0 0,-1 0 0,0 0 0,-11-11 0,3 5 0,-1 0 0,-28-20 0,31 28-30,0-1 0,0 2-1,0 0 1,-1 0 0,-22-4-1,10 3-1152,6 1-5643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103 858 24575,'2'0'0,"0"-1"0,0 1 0,1-1 0,-1 0 0,0 0 0,0 0 0,0 0 0,0 0 0,0 0 0,0-1 0,0 1 0,-1 0 0,1-1 0,0 0 0,-1 1 0,1-1 0,-1 0 0,0 0 0,0 0 0,1 0 0,-1 0 0,0 0 0,-1 0 0,1 0 0,0 0 0,-1 0 0,1-1 0,-1 1 0,1-3 0,2-10 0,-1 1 0,1-30 0,-3 43 0,1-28 0,0 0 0,-2 0 0,-2 0 0,0 0 0,-2 0 0,-1 0 0,-14-39 0,13 47 0,1 0 0,-5-34 0,2 8 0,-2-51 0,9 70 0,-9-48 0,7 55 0,-10-35 0,13 53 0,0 0 0,0 0 0,0 1 0,-1-1 0,1 0 0,-1 1 0,0-1 0,1 1 0,-1-1 0,0 1 0,-1 0 0,1 0 0,0 0 0,-5-3 0,6 5 0,1 0 0,-1 0 0,0 0 0,1 0 0,-1 1 0,1-1 0,-1 0 0,1 0 0,-1 1 0,1-1 0,-1 0 0,1 1 0,-1-1 0,1 0 0,0 1 0,-1-1 0,1 0 0,-1 1 0,1-1 0,0 1 0,0-1 0,-1 1 0,1-1 0,0 1 0,0-1 0,-1 1 0,1-1 0,0 1 0,0 0 0,0-1 0,0 1 0,0-1 0,0 1 0,0-1 0,0 1 0,0 0 0,0-1 0,0 2 0,-2 27 0,2-28 0,2 47 0,1-1 0,3 1 0,2-1 0,17 57 0,-20-78 0,3 54 0,-6-55 0,0 0 0,10 39 0,46 253-806,-45-226 799,-8-47 173,-3 76 1,1 9 313,9-61-480,-7-50 0,-2-1 0,2 29 0,-5-29 0,0-11 0,0 0 0,0 1 0,1-1 0,0 0 0,0 0 0,3 10 0,-4-15 0,1 1 0,0-1 0,0 0 0,0 1 0,0-1 0,0 0 0,0 1 0,0-1 0,0 0 0,0 0 0,1 0 0,-1 0 0,0 0 0,1 0 0,-1 0 0,1-1 0,-1 1 0,1 0 0,-1-1 0,1 1 0,-1-1 0,1 0 0,0 1 0,-1-1 0,1 0 0,0 0 0,-1 0 0,1 0 0,2-1 0,18-2-1365,-1 0-5461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24575,'1033'0'-1365,"-1012"0"-5461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8:5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24575,'28'0'0,"0"0"0,0-2 0,-1 0 0,1-2 0,-1-2 0,51-15 0,-60 15 0,1 1 0,0 1 0,27-3 0,21-3 0,-39 5 0,0 1 0,53 1 0,-53 3 0,1-1 0,54-11 0,-39 6 0,0 1 0,1 2 0,-1 1 0,45 6 0,13-1 0,148-3-1365,-228 0-5461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24575,'-1'0'0,"0"0"0,0 0 0,-1 0 0,1 0 0,0 0 0,0 0 0,0 0 0,0 0 0,0 0 0,0 1 0,0-1 0,0 0 0,0 1 0,0-1 0,0 1 0,0-1 0,0 1 0,0-1 0,0 1 0,0 0 0,0-1 0,0 1 0,1 0 0,-1 0 0,0 0 0,0 0 0,1 0 0,-1 0 0,1-1 0,-1 1 0,1 0 0,-1 1 0,1-1 0,0 0 0,-1 0 0,1 0 0,0 0 0,0 0 0,0 0 0,0 0 0,0 0 0,0 0 0,0 1 0,0-1 0,0 0 0,1 0 0,-1 1 0,2 3 0,0 1 0,-1-1 0,2 0 0,-1 0 0,0-1 0,1 1 0,0 0 0,4 4 0,68 75 0,-43-50 0,-2 1 0,-1 1 0,-2 2 0,31 54 0,-27-31 0,-2-6 0,-2 1 0,-3 1 0,19 64 0,-20-53 0,-17-52 0,0 1 0,0 0 0,5 35 0,-6-14 0,15 45 0,-13-56 0,0 1 0,-2 0 0,3 54 0,-7-48 0,0-15 0,-1 0 0,-4 26 0,4-45 0,0 0 0,0 1 0,0-1 0,0 0 0,0 0 0,0 1 0,0-1 0,0 0 0,0 0 0,0 1 0,0-1 0,0 0 0,0 0 0,0 1 0,0-1 0,0 0 0,0 0 0,0 1 0,0-1 0,0 0 0,-1 0 0,1 0 0,0 1 0,0-1 0,0 0 0,0 0 0,-1 0 0,1 1 0,0-1 0,0 0 0,0 0 0,-1 0 0,1 0 0,0 0 0,0 0 0,-1 0 0,1 0 0,0 1 0,0-1 0,-1 0 0,1 0 0,0 0 0,0 0 0,-1 0 0,1 0 0,0 0 0,0 0 0,-1 0 0,1-1 0,0 1 0,-1 0 0,-11-14 0,-7-24 0,-9-49 0,15 55 0,2-2 0,1 1 0,2-1 0,1 0 0,-3-61 0,10 79 0,-1-11 0,2 0 0,7-49 0,-6 67 0,1-1 0,0 1 0,0 0 0,1 0 0,0 1 0,0-1 0,1 1 0,0 0 0,1 0 0,0 0 0,11-11 0,20-19 0,-12 11 0,1 2 0,1 0 0,58-39 0,-55 45 0,-6 4 0,1 0 0,0 1 0,0 1 0,1 2 0,1 0 0,28-6 0,-35 11 45,0 0-1,36-18 1,21-6-1544,-56 25-5327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53 24575,'-3'2'0,"1"0"0,-1 1 0,1-1 0,0 1 0,0-1 0,0 1 0,0 0 0,0-1 0,0 1 0,1 0 0,-1 0 0,1 1 0,0-1 0,-1 6 0,-7 12 0,-3-1 0,1 0 0,1 1 0,0 0 0,2 1 0,1 0 0,1 0 0,-5 29 0,4 0 0,3 1 0,2 57 0,2-94 0,0-1 0,1 1 0,1 0 0,0-1 0,7 23 0,-7-31 0,1 0 0,0 0 0,0 0 0,1 0 0,-1-1 0,1 0 0,0 1 0,1-2 0,-1 1 0,1 0 0,0-1 0,0 0 0,0 0 0,12 6 0,9 6 0,-18-11 0,0 1 0,1-1 0,-1-1 0,1 1 0,0-2 0,1 1 0,-1-1 0,1-1 0,-1 1 0,17 0 0,-8-2 0,13 1 0,45-3 0,-67 0 0,-1 0 0,1 0 0,-1-1 0,1 0 0,-1-1 0,0 0 0,0 0 0,0 0 0,0-1 0,8-6 0,-5 2 0,-1 0 0,1 0 0,-1-1 0,-1-1 0,15-18 0,-19 21 0,-1 1 0,-1-1 0,0 0 0,0 0 0,0-1 0,0 1 0,-1-1 0,-1 1 0,1-1 0,-1 0 0,0-11 0,-5-209 0,3 219 0,-1-1 0,0 1 0,-1 0 0,1 1 0,-2-1 0,1 0 0,-1 1 0,-1 0 0,-9-14 0,-4-2 0,-35-36 0,38 44 0,2 2 0,-1 1 0,-1 0 0,1 1 0,-27-16 0,24 17 0,-3-2 0,-1 1 0,-26-12 0,42 22 0,0 0 0,0 0 0,-1 0 0,1 1 0,0-1 0,-1 1 0,1 1 0,-1-1 0,1 1 0,-1 0 0,1 0 0,-1 1 0,1-1 0,-1 1 0,-7 3 0,-2 5-1365,5 2-5461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24575,'-2'1'0,"0"-1"0,0 1 0,0 0 0,0-1 0,0 1 0,0 0 0,0 0 0,0 0 0,0 0 0,1 0 0,-1 1 0,0-1 0,1 1 0,-1-1 0,1 1 0,0-1 0,-1 1 0,1 0 0,0 0 0,0-1 0,0 1 0,-1 2 0,-21 53 0,16-37 0,-1-3 0,-2-1 0,0 0 0,-1-1 0,0 0 0,-16 16 0,-19 25 0,33-39 0,3-3 0,0-1 0,0 1 0,2 1 0,0 0 0,0 0 0,1 0 0,-7 24 0,-18 63 0,24-82 0,1 1 0,0-1 0,2 1 0,0 0 0,1 0 0,2 1 0,-1 28 0,3-46 0,1-1 0,-1 0 0,1 0 0,0 1 0,0-1 0,0 0 0,1 0 0,-1 0 0,1 0 0,0 0 0,-1 0 0,1-1 0,0 1 0,1-1 0,-1 1 0,5 3 0,-1-1 0,0-1 0,1 0 0,0 0 0,0 0 0,0-1 0,15 5 0,-6-4 0,0 0 0,1-1 0,0 0 0,0-2 0,0 0 0,18-1 0,-5-5 0,0 0 0,31-11 0,-49 13 0,15-7 0,-1 0 0,-1-1 0,37-23 0,18-8 0,-56 29 0,-2-2 0,0 0 0,0-1 0,-1-1 0,-1-1 0,-1-1 0,21-26 0,-5-10-1365,-24 40-5461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24575,'3'39'0,"2"0"0,1-1 0,2 0 0,23 66 0,-3-8 0,-24-79 0,6 20 0,1 1 0,17 38 0,-22-60 0,-2-1 0,0 1 0,0 0 0,-2-1 0,2 27 0,5 30 0,-4-40 0,-2 0 0,-1 0 0,-3 45 0,2 43 0,8-74 0,-6-37 0,-1 1 0,0 0 0,0 0 0,-1 0 0,-1 18 0,0-26 0,0 0 0,-1 1 0,1-1 0,-1 1 0,0-1 0,0 0 0,0 0 0,0 1 0,0-1 0,0 0 0,-1 0 0,1 0 0,-1 0 0,1 0 0,-1-1 0,0 1 0,0 0 0,0-1 0,0 1 0,0-1 0,0 0 0,0 1 0,0-1 0,0 0 0,-1-1 0,1 1 0,0 0 0,-4 0 0,-128 18 0,107-15-455,-1-1 0,-33-1 0,40-2-6371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24575,'0'-3'0,"0"-1"0,1 1 0,-1-1 0,1 1 0,0 0 0,0-1 0,0 1 0,0 0 0,0 0 0,1-1 0,0 1 0,-1 0 0,1 0 0,0 1 0,1-1 0,-1 0 0,0 1 0,1-1 0,-1 1 0,1 0 0,3-3 0,7-2 0,0 0 0,-1 1 0,29-10 0,3-2 0,-23 10 0,0 1 0,1 1 0,0 0 0,0 2 0,35-3 0,-6 0 0,64-2 0,-81 9 0,-1-3 0,50-9 0,-51 7-46,1 1 1,0 2-1,58 3 0,-41 0-1136,-28-1-5644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24575,'-9'0'0,"0"0"0,1 1 0,-1 0 0,1 1 0,-1 0 0,1 0 0,-1 1 0,1 0 0,0 0 0,0 1 0,1 0 0,-1 0 0,1 1 0,0 0 0,0 1 0,0-1 0,1 1 0,0 0 0,0 1 0,0-1 0,1 1 0,0 1 0,0-1 0,1 1 0,0-1 0,0 1 0,1 0 0,0 0 0,1 1 0,-1-1 0,2 1 0,-1-1 0,1 1 0,0 14 0,1-21 0,-1 11 0,1 0 0,0 0 0,4 22 0,-3-31 0,0 1 0,1-1 0,-1 1 0,1-1 0,0 0 0,0 0 0,1 0 0,-1 0 0,1 0 0,0 0 0,0-1 0,0 1 0,7 4 0,29 29 0,-30-28 0,0 0 0,0 0 0,1-1 0,0-1 0,0 1 0,1-2 0,0 1 0,13 4 0,52 23 0,-51-22 0,49 17 0,-48-21 0,1-1 0,0-2 0,0 0 0,0-2 0,36-1 0,-51-2 0,-1-1 0,0 1 0,0 1 0,0-1 0,0 2 0,-1-1 0,13 5 0,-20-5 0,0 0 0,0 1 0,0-1 0,0 1 0,-1 0 0,1 0 0,0 0 0,-1 0 0,1 1 0,-1-1 0,0 1 0,0-1 0,0 1 0,0 0 0,0 0 0,0 0 0,-1 0 0,1 0 0,-1 0 0,0 0 0,0 1 0,0-1 0,-1 0 0,1 5 0,2 13 0,0 0 0,-2 1 0,0-1 0,-1 0 0,-2 1 0,0-1 0,-6 27 0,4-38 0,-1 1 0,0-1 0,0 0 0,-1 0 0,-1 0 0,0-1 0,0 0 0,-10 9 0,-75 64 0,22-22 0,61-52 0,0-1 0,0 0 0,-1 0 0,0-1 0,-1 0 0,1-1 0,-1 0 0,-12 4 0,16-7 0,-1 0 0,1 0 0,0 0 0,-1-1 0,1 0 0,-1-1 0,1 1 0,-1-1 0,1-1 0,-1 1 0,1-2 0,-1 1 0,-11-4 0,4-5-1365,4-1-5461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2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24575,'1'-1'0,"-1"0"0,0 0 0,1 0 0,-1 0 0,1 0 0,0 0 0,-1 0 0,1 0 0,0 0 0,0 0 0,-1 0 0,1 0 0,0 1 0,0-1 0,0 0 0,0 1 0,0-1 0,0 0 0,0 1 0,0-1 0,1 1 0,-1 0 0,0-1 0,0 1 0,0 0 0,0 0 0,3-1 0,37-3 0,-36 3 0,12 1 0,0-2 0,0 0 0,0-1 0,-1-1 0,1-1 0,29-11 0,-5 1 0,1 2 0,1 2 0,70-9 0,-109 20 0,165-37 0,-119 24 0,-43 11 0,32-8 0,-1 2 0,2 1 0,60-2 0,-40 4 0,-170 49 0,-62-6-811,-85 23-453,167-31 29,52-15-3646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4785 1285 24575,'-1'-8'0,"-2"0"0,1 0 0,-1 0 0,0 1 0,-5-9 0,1 1 0,-1-9 0,1 0 0,0 0 0,-3-29 0,7 33 0,-1 0 0,0 1 0,-2-1 0,0 1 0,-18-36 0,15 36 0,1 1 0,-11-38 0,14 41 0,1-1 0,-2 2 0,0-1 0,-1 1 0,0 0 0,-12-16 0,-37-49 0,35 48 0,-1 1 0,-35-37 0,17 32 0,-1 2 0,-2 2 0,-85-47 0,80 51 0,-28-15 0,-2 5 0,-133-46 0,167 70 0,-63-10 0,8 3 0,58 10-75,-12-4-248,-61-7-1,18 9 324,-62-8 0,-160 2 0,161 17 0,-138 3 0,274 1 0,0 0 0,1 2 0,-27 8 0,24-5 0,-47 7 0,-201 32 0,213-36 0,-131 44 0,137-38 0,-40 17 0,1 4 0,3 4 0,1 4 0,-133 93 0,73-46-209,83-56 93,2 3 0,-82 70 0,-22 60 813,150-152-558,1 1-1,1 0 1,-19 33 0,7-10-112,-42 78-27,9-13 0,42-74 0,1 2 0,1 0 0,2 1 0,-9 40 0,9-29 0,4-6 0,2 1 0,2-1 0,2 1 0,1 0 0,3 1 0,6 45 0,-4-62 0,2 0 0,0-1 0,2 0 0,1 0 0,1 0 0,1-1 0,1 0 0,1-1 0,1 0 0,1-1 0,24 29 0,-12-17 0,2-2 0,1 0 0,2-3 0,1 0 0,1-2 0,55 35 0,-16-20 0,93 41 0,-118-60-390,2-2 0,0-1 0,1-3 0,1-2 0,92 14 0,76 3 601,-125-15-46,1-4 0,100-1-1,213-13 497,-384 0-687,-1-1 1,33-8 0,-30 5 469,44-3 0,-37 8-412,0-2 1,0-1-1,0-2 1,62-17-1,15-7-32,-65 19 0,52-20 0,-6-6-536,-1-3 0,111-69 0,-177 92 1073,35-33 0,5-3-3,-41 34-534,-2-2 0,0-1 0,-1 0 0,28-39 0,-18 21 0,41-64 0,-31 41 0,-30 45 0,-1-1 0,0 0 0,-1 0 0,-1-1 0,6-28 0,13-33 0,-20 64 0,6-10 0,-1-1 0,-1 0 0,-1-1 0,-2 0 0,-1-1 0,4-52 0,-12-305 0,2 377 0,0 0 0,-1 0 0,0 0 0,-1 0 0,0 1 0,0-1 0,-1 0 0,0 1 0,-5-11 0,6 15 0,0 1 0,-1-1 0,1 1 0,-1-1 0,0 1 0,0 0 0,0 0 0,0 0 0,0 0 0,-1 1 0,1-1 0,-1 1 0,0 0 0,0 0 0,0 0 0,0 1 0,0-1 0,0 1 0,0 0 0,0 0 0,-5 0 0,-20 0 0,-1 1 0,1 1 0,-1 2 0,1 1 0,-53 14 0,68-13 0,0 0 0,0 0 0,1 2 0,0-1 0,-14 11 0,-32 16 0,36-22-341,-1 2 0,2 0-1,-30 25 1,40-29-6485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0 24575,'-17'1'0,"0"0"0,0 1 0,0 1 0,0 1 0,1 1 0,-1 0 0,1 1 0,0 0 0,-17 11 0,-10 8 0,-74 58 0,76-52 0,2 1 0,1 2 0,-54 64 0,73-73 0,1 0 0,-16 29 0,29-43 0,0 0 0,0 0 0,1 0 0,1 1 0,0 0 0,0 0 0,1-1 0,0 19 0,-8 52 0,7-65 0,0 0 0,1 0 0,1 1 0,2 20 0,0-31 0,0-1 0,0 1 0,1 0 0,0 0 0,0-1 0,1 0 0,0 1 0,0-1 0,1 0 0,-1 0 0,1 0 0,0-1 0,1 0 0,7 7 0,4 4 0,0-2 0,2 0 0,0-1 0,0-1 0,1-1 0,0-1 0,1 0 0,34 11 0,-28-12-10,159 51-457,-152-52 369,0-1 0,0-2 0,61 2 0,12-4-1122,-76 3-4882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24575,'0'605'0,"-2"-581"0,-1 0 0,-1-1 0,-2 1 0,0-1 0,-1 0 0,-2-1 0,0 1 0,-15 24 0,13-24 0,2 4 0,9-23 0,-1 0 0,0-1 0,0 1 0,-1 0 0,1 0 0,-1-1 0,0 1 0,0-1 0,0 1 0,0-1 0,-4 4 0,6-7 0,0 0 0,0 0 0,0 0 0,-1 0 0,1 1 0,0-1 0,0 0 0,0 0 0,0 0 0,-1 0 0,1 0 0,0 0 0,0 0 0,0 0 0,-1 0 0,1 0 0,0 0 0,0 0 0,0 0 0,-1 0 0,1 0 0,0 0 0,0 0 0,0 0 0,-1 0 0,1-1 0,0 1 0,0 0 0,0 0 0,0 0 0,-1 0 0,1 0 0,0 0 0,0-1 0,0 1 0,0 0 0,0 0 0,-1 0 0,1 0 0,0-1 0,0 1 0,0 0 0,0 0 0,0-1 0,-5-14 0,2-15 0,3 7 0,1-1 0,2 0 0,8-38 0,-5 30 0,0-22 0,-2 0 0,-6-103 0,0 48 0,2 91 0,-1-17 0,2 1 0,1 0 0,11-54 0,-10 71 0,-1 8 0,0 0 0,0 1 0,1 0 0,0-1 0,7-13 0,-8 19 0,0 1 0,0-1 0,0 1 0,1-1 0,-1 1 0,1 0 0,-1 0 0,1 0 0,0 0 0,-1 1 0,1-1 0,0 1 0,0-1 0,0 1 0,0 0 0,1 0 0,-1 1 0,0-1 0,6 0 0,-1 0 0,0-1 0,0 1 0,1 1 0,-1 0 0,0 0 0,1 1 0,-1 0 0,0 0 0,0 1 0,0 0 0,0 0 0,0 1 0,0 0 0,-1 0 0,1 1 0,-1 0 0,0 0 0,0 1 0,-1 0 0,1 0 0,-1 1 0,0-1 0,7 10 0,22 28 0,-25-32 0,0 0 0,-1 1 0,0 1 0,-1-1 0,0 1 0,-1 1 0,9 23 0,-10-18 0,-1 0 0,0 1 0,-1 0 0,-1 0 0,-2 0 0,1 0 0,-3 24 0,0-33 0,-1 0 0,-1 0 0,1 0 0,-2 0 0,0 0 0,0 0 0,0-1 0,-2 0 0,1 0 0,-1 0 0,-1-1 0,1 0 0,-2 0 0,-9 9 0,-21 21 0,18-16 0,0-2 0,-2 0 0,-1-2 0,0 0 0,-42 24 0,64-42 0,1-1 0,-1 1 0,0-1 0,0 1 0,0-1 0,1 1 0,-1-1 0,0 0 0,0 1 0,0-1 0,0 0 0,0 0 0,0 0 0,0 1 0,0-1 0,0 0 0,1-1 0,-1 1 0,0 0 0,0 0 0,0 0 0,0 0 0,0-1 0,0 1 0,0 0 0,0-1 0,0 0 0,0 0 0,0 0 0,1 0 0,-1 0 0,1-1 0,-1 1 0,1 0 0,0 0 0,-1-1 0,1 1 0,0 0 0,0 0 0,0-1 0,0 1 0,0 0 0,0 0 0,1-3 0,15-51 0,-11 46-195,1 0 0,0 0 0,0 0 0,1 1 0,0 0 0,9-8 0,4-2-6631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 24575,'-1'59'0,"0"-19"0,1 0 0,2 0 0,13 69 0,-10-83 0,-2 1 0,0-1 0,-1 1 0,-2 0 0,-1-1 0,-1 1 0,-1-1 0,-9 38 0,2-22 0,-2-1 0,-27 67 0,4-28 0,10-22 0,-35 58 0,-65 79 0,102-156 0,21-33 0,-1 0 0,0 0 0,-1 0 0,1 0 0,-1 0 0,0-1 0,0 0 0,-1 0 0,1 0 0,-1 0 0,0-1 0,-1 0 0,1 0 0,-7 4 0,11-8-3,0 0-1,0 1 1,0-1 0,0 0-1,0 0 1,0 1-1,0-1 1,0 0-1,0 0 1,0 0 0,0 0-1,0-1 1,0 1-1,0 0 1,0 0 0,0 0-1,0-1 1,1 1-1,-1 0 1,0-1-1,0 1 1,0-1 0,0 1-1,0-1 1,1 0-1,-2 0 1,0-2 20,1 1 1,-1 0-1,1 0 1,0-1-1,-1 1 0,1-1 1,1 1-1,-1-1 1,0 1-1,0-4 0,-3-65-953,4 65 408,1-17-6298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24575,'0'0'0,"-1"0"0,1 0 0,-1 0 0,1 0 0,0 0 0,-1 0 0,1 0 0,0 0 0,-1 0 0,1 0 0,-1 0 0,1 1 0,0-1 0,-1 0 0,1 0 0,0 0 0,-1 0 0,1 1 0,0-1 0,-1 0 0,1 0 0,0 1 0,0-1 0,-1 0 0,1 0 0,0 1 0,0-1 0,-1 0 0,1 1 0,0-1 0,0 0 0,0 1 0,0-1 0,-1 0 0,1 1 0,0-1 0,0 1 0,6 16 0,16 14 0,-20-29 2,1 1 0,-1 0 1,0 0-1,0 0 0,0 0 0,0 1 0,0-1 0,-1 1 0,0-1 0,0 1 0,0-1 0,0 1 1,0 0-1,-1-1 0,1 1 0,-1 0 0,0-1 0,0 1 0,0 0 0,-1 0 0,1-1 0,-3 8 0,-2 2-55,-1 1 0,0-1-1,-1-1 1,-15 21 0,-3 9-1094,17-28-5679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0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68 24575,'-3'-2'0,"1"1"0,0-1 0,0 0 0,0 0 0,0 0 0,0 0 0,0 0 0,1-1 0,-1 1 0,1 0 0,0-1 0,-1 1 0,1-1 0,-1-4 0,-10-13 0,7 9 0,15 31 0,-5 1 0,-2-1 0,0 1 0,-1 1 0,-1-1 0,0 0 0,-5 29 0,3-38 0,-1-1 0,0 1 0,-1-1 0,-1 0 0,0 0 0,0 0 0,-1-1 0,0 1 0,-1-1 0,0 0 0,0-1 0,-1 1 0,-9 8 0,12-14 0,-10 11 0,0-1 0,-1-1 0,0 0 0,-1-1 0,0-1 0,-32 17 0,25-17 0,-38 26 0,44-25 0,0-2 0,-1 0 0,0-1 0,-20 7 0,-89 15 0,84-22 0,-54 17 0,-26 16-1056,-194 39-1,277-74-5021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3 252 24575,'-1'60'0,"0"-20"0,1 0 0,2 0 0,13 68 0,-13-97 0,0 0 0,1 0 0,0-1 0,1 1 0,0-1 0,1 0 0,0 0 0,1 0 0,0-1 0,0 0 0,1 0 0,0-1 0,11 11 0,11 11 0,-25-25 0,0 0 0,0 0 0,1 0 0,-1-1 0,1 1 0,0-1 0,0-1 0,1 1 0,-1-1 0,1 0 0,0 0 0,0 0 0,0-1 0,0 0 0,0 0 0,0 0 0,10 0 0,66 10 0,-53-6 0,61 2 0,-72-8 0,1-1 0,-1-1 0,0-1 0,1-1 0,-1 0 0,-1-1 0,1-1 0,-1-1 0,0 0 0,0-2 0,-1 0 0,29-20 0,-21 12 0,0-1 0,-2-1 0,0-1 0,-1-1 0,-1 0 0,-1-2 0,0 0 0,-2-1 0,26-50 0,-38 58 0,-1 0 0,0 0 0,-1-1 0,-1 1 0,0-1 0,-1 0 0,-1 1 0,-4-33 0,2-5 0,1 43 0,-1 0 0,0 0 0,0 0 0,-1 0 0,-1 1 0,0-1 0,0 1 0,-1 0 0,0 0 0,0 0 0,-1 1 0,-1 0 0,0 0 0,0 1 0,0 0 0,-18-15 0,12 16 0,1 1 0,-1 0 0,-1 1 0,1 0 0,-1 1 0,0 1 0,0 0 0,0 1 0,-1 0 0,1 1 0,-17 1 0,21 1 0,1 1 0,-1 0 0,1 0 0,-1 1 0,1 1 0,0-1 0,0 1 0,1 1 0,-1-1 0,1 2 0,0-1 0,0 1 0,0 0 0,1 1 0,0-1 0,1 2 0,-1-1 0,-9 15 0,-7 14 0,2 0 0,1 1 0,-16 43 0,15-32 0,8-14 0,1 2 0,2 0 0,-9 55 0,2-7 0,6-15 0,3 0 0,3 0 0,7 134 0,1-59 0,-3-120 0,0 4 0,6 54 0,-4-72 0,0 1 0,1-1 0,0 1 0,1-1 0,0 0 0,1 0 0,0-1 0,8 13 0,16 22 0,-17-24 0,0-1 0,2-1 0,27 30 0,-35-42 0,1-1 0,-1 0 0,0-1 0,1 0 0,0 1 0,0-2 0,0 1 0,1-1 0,-1-1 0,1 1 0,0-1 0,0 0 0,-1-1 0,16 1 0,-5-1 0,17 1 0,67-5 0,-93 2 0,1 0 0,-1-1 0,1 0 0,-1-1 0,0 0 0,0 0 0,0-1 0,0 0 0,0-1 0,-1 0 0,14-11 0,15-15 0,-1-2 0,-2-2 0,-1-1 0,-2-1 0,44-71 0,-60 77 0,-2 0 0,-1-1 0,-2 0 0,-1-1 0,-1 0 0,5-56 0,-9 20 0,-8-135 0,1 194 0,0 1 0,-1-1 0,0 1 0,0-1 0,-1 1 0,0 1 0,-1-1 0,-12-15 0,1 0 0,12 18 0,0-1 0,0 1 0,0 0 0,-1 0 0,1 0 0,-1 1 0,-1 0 0,1 0 0,-1 1 0,0-1 0,0 1 0,-11-4 0,14 7 0,0 0 0,0 0 0,-1 0 0,1 0 0,0 1 0,0 0 0,0 0 0,0 0 0,0 0 0,-1 1 0,1-1 0,0 1 0,0 0 0,0 1 0,0-1 0,0 1 0,1-1 0,-1 1 0,0 0 0,1 0 0,-1 1 0,1-1 0,0 1 0,0 0 0,0 0 0,-3 3 0,-83 110 0,77-100 0,1 1 0,-16 35 0,21-42 0,-3 9 0,-8 12 0,2 1 0,1 0 0,1 1 0,-13 55 0,20-61 0,-2 0 0,-19 46 0,5-16 0,16-35 0,2 1 0,1 0 0,0 1 0,2-1 0,1 0 0,0 0 0,6 31 0,-6-50 0,1 0 0,-1-1 0,1 1 0,0 0 0,0-1 0,1 1 0,-1-1 0,1 1 0,-1-1 0,1 0 0,0 0 0,1 0 0,-1 0 0,0 0 0,1 0 0,0 0 0,-1-1 0,1 1 0,0-1 0,0 0 0,0 0 0,1 0 0,-1 0 0,1-1 0,-1 1 0,1-1 0,-1 0 0,1 0 0,-1 0 0,1-1 0,0 1 0,0-1 0,5 0 0,3 0 0,-1 0 0,1-1 0,-1-1 0,0 1 0,1-2 0,-1 0 0,0 0 0,0-1 0,-1 0 0,13-7 0,13-13 0,-1-1 0,56-52 0,-75 63 0,2-4 0,-1 0 0,24-35 0,3-3 0,-33 43 0,0-1 0,-1-1 0,-1 0 0,0 0 0,-1 0 0,0-1 0,-1-1 0,-1 1 0,4-21 0,-3 4 0,-2 0 0,-2 1 0,-1-66 0,-3 79 0,-2 0 0,0-1 0,-1 1 0,-1 1 0,-1-1 0,0 1 0,-1 0 0,-1 0 0,-1 1 0,-1 0 0,0 1 0,-1 0 0,-1 0 0,-14-14 0,-1-6 0,23 29 0,-2-1 0,1 1 0,-1 0 0,0 0 0,-1 1 0,0-1 0,-7-4 0,-18-12 0,24 16 0,-1 0 0,0 1 0,0 0 0,-1 1 0,1 0 0,-1 0 0,-20-5 0,17 7 0,-12-4 0,-1 1 0,0 1 0,-47-2 0,65 8 0,0-1 0,0 1 0,1 0 0,-1 0 0,0 1 0,1 0 0,-1 0 0,1 1 0,0 0 0,0 0 0,0 1 0,0 0 0,0 0 0,1 1 0,0-1 0,0 1 0,-7 8 0,-5 10 0,0 1 0,1 1 0,2 1 0,1 0 0,0 1 0,2 0 0,2 1 0,0 0 0,-7 37 0,11-25 0,1-1 0,2 1 0,2 1 0,5 52 0,-1 6 0,-3-92 0,0 1 0,1-1 0,0 1 0,0-1 0,1 0 0,-1 0 0,2 0 0,-1 0 0,1 0 0,0 0 0,1-1 0,7 12 0,-8-14 0,1 0 0,-1 0 0,1 0 0,0-1 0,0 0 0,0 1 0,1-1 0,-1-1 0,1 1 0,0-1 0,0 1 0,0-1 0,0-1 0,0 1 0,0-1 0,0 0 0,0 0 0,7 0 0,9 1 0,0-2 0,-1-1 0,1 0 0,28-6 0,-37 4 0,0-1 0,0 0 0,-1 0 0,1-1 0,-1-1 0,0 0 0,-1 0 0,17-14 0,14-17 0,-1-2 0,37-46 0,-62 67 0,-2 2 0,-2-1 0,0 0 0,-1-1 0,14-35 0,-15 29 0,-2 0 0,-1 0 0,-1-1 0,4-47 0,-7-103 0,-3 101 0,1 64 0,-2 1 0,1-1 0,-2 1 0,1 0 0,-1-1 0,0 2 0,-1-1 0,0 0 0,-1 1 0,1-1 0,-2 1 0,1 1 0,-1-1 0,0 1 0,-1 0 0,-8-7 0,14 12 0,0 1 0,0-1 0,0 1 0,0 0 0,-1 0 0,1 0 0,0-1 0,-1 1 0,1 1 0,-1-1 0,0 0 0,1 0 0,-1 0 0,0 1 0,1-1 0,-1 1 0,0 0 0,1-1 0,-1 1 0,0 0 0,0 0 0,0 0 0,1 0 0,-1 0 0,0 0 0,0 1 0,1-1 0,-1 1 0,0-1 0,1 1 0,-1-1 0,0 1 0,1 0 0,-1 0 0,1 0 0,-1 0 0,1 0 0,0 0 0,-1 0 0,1 1 0,-1 1 0,-6 6 0,0 2 0,1-1 0,1 1 0,-11 23 0,3-6 0,-25 38 0,3 2 0,3 1 0,3 1 0,-24 86 0,28 5 0,26-158 0,-1 0 0,1-1 0,-1 1 0,1 0 0,0 0 0,0-1 0,0 1 0,0 0 0,1 0 0,-1-1 0,2 5 0,-2-6 0,1 0 0,-1 0 0,1 0 0,0 0 0,-1 0 0,1 0 0,0 0 0,-1-1 0,1 1 0,0 0 0,0 0 0,0-1 0,0 1 0,0 0 0,0-1 0,0 1 0,0-1 0,0 1 0,0-1 0,1 1 0,2-1 0,-1 0 0,1 0 0,0 0 0,-1 0 0,1-1 0,0 1 0,-1-1 0,1 0 0,-1 0 0,1 0 0,-1-1 0,0 1 0,1-1 0,-1 0 0,6-4 0,11-11 0,0-2 0,0 0 0,-2-1 0,-1-1 0,0-1 0,-2 0 0,17-30 0,7-10 0,-25 37-170,-1-1-1,-1 0 0,-1-1 1,-2 0-1,-1-1 0,-1 0 1,5-35-1,-9 45-6655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24575,'-2'1'0,"1"-1"0,0 1 0,0-1 0,0 1 0,0-1 0,0 1 0,0 0 0,0 0 0,0 0 0,0 0 0,0-1 0,0 1 0,1 0 0,-1 0 0,0 0 0,1 1 0,-1-1 0,0 0 0,1 0 0,-1 2 0,-12 30 0,10-24 0,-15 40 0,2 0 0,-17 93 0,8-16 0,17-89 0,6-29 0,0 0 0,0 1 0,1-1 0,0 1 0,1 12 0,1-17 0,-1-1 0,1 1 0,0 0 0,0-1 0,1 1 0,-1 0 0,1-1 0,0 0 0,0 1 0,0-1 0,0 0 0,0 0 0,1 0 0,0 0 0,-1 0 0,4 2 0,0-1 9,-1 2 1,0-1-1,0 0 0,-1 1 0,1 0 1,-1 0-1,-1 0 0,1 0 0,-1 1 0,0 0 1,0-1-1,2 11 0,-2 0-306,-1-1 0,0 1 0,-2 0 0,0 21 0,-1-16-6529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24575,'1'10'0,"0"0"0,1 0 0,0 0 0,6 15 0,1 9 0,11 46 0,-11-48 0,-1 1 0,-1 0 0,3 67 0,-9-75 0,2 1 0,5 24 0,-3-25 0,2 51 0,-8-12 0,2 48 0,-1-110 0,0 0 0,0 0 0,0 0 0,1 0 0,-1-1 0,1 1 0,-1 0 0,1 0 0,0 0 0,-1 0 0,1-1 0,0 1 0,0 0 0,0-1 0,0 1 0,1-1 0,-1 1 0,0-1 0,1 0 0,-1 1 0,1-1 0,-1 0 0,1 0 0,0 0 0,-1 0 0,1 0 0,0 0 0,0-1 0,-1 1 0,3 0 0,-1-1 0,-1 0 0,1 0 0,-1 0 0,1 0 0,-1-1 0,1 1 0,-1-1 0,1 0 0,-1 1 0,1-1 0,-1 0 0,0 0 0,1-1 0,-1 1 0,0 0 0,0-1 0,0 0 0,0 1 0,0-1 0,0 0 0,-1 0 0,3-2 0,17-20 0,1 0 0,26-20 0,-27 25 0,-1 0 0,0-1 0,22-31 0,-27 29 0,115-179 0,-129 199 0,1-1 0,-1 1 0,0 0 0,1-1 0,-1 1 0,1 0 0,0 0 0,0 0 0,0 0 0,0 0 0,0 1 0,4-4 0,-5 5 0,1 0 0,-1 1 0,0-1 0,0 0 0,0 0 0,0 1 0,0-1 0,1 0 0,-1 1 0,0-1 0,0 1 0,0-1 0,0 1 0,0 0 0,0 0 0,0-1 0,-1 1 0,1 0 0,0 0 0,0 0 0,-1 0 0,1 0 0,0 0 0,-1 0 0,1 0 0,-1 0 0,1 0 0,-1 0 0,0 0 0,1 2 0,5 11 0,-1 0 0,0 1 0,-1 0 0,3 24 0,-5-27 0,0 0 0,1 1 0,0-1 0,0-1 0,2 1 0,-1 0 0,1-1 0,8 12 0,1-1-161,-2-1 0,-1 2-1,12 31 1,-17-40-559,1 2-6106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24575,'37'0'0,"-2"-1"0,-1 2 0,1 1 0,62 12 0,-59-8-10,0-1-1,0-2 1,0-2 0,45-4-1,-1 1-1302,-61 2-5513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24575,'-7'2'0,"0"0"0,1 1 0,-1 0 0,1 0 0,-1 0 0,1 1 0,-7 6 0,8-7 0,-12 10 0,0 2 0,1-1 0,-19 22 0,-7 8 0,34-35 0,0 1 0,1 0 0,0 0 0,0 0 0,1 1 0,0 0 0,-4 14 0,-20 35 0,12-31 0,2 2 0,0 0 0,2 1 0,2 1 0,1 0 0,1 0 0,2 1 0,1 0 0,2 0 0,1 1 0,2 50 0,2-65 0,-1-4 0,1-1 0,1 0 0,0 1 0,1-1 0,7 26 0,-7-37 0,-1 0 0,1-1 0,0 1 0,0 0 0,1-1 0,-1 0 0,0 1 0,1-1 0,0 0 0,0 0 0,0 0 0,0-1 0,0 1 0,1-1 0,-1 0 0,1 0 0,0 0 0,-1 0 0,1 0 0,0-1 0,0 0 0,0 0 0,0 0 0,0 0 0,0-1 0,5 1 0,3 0 0,0 0 0,-1-1 0,1-1 0,-1 0 0,1 0 0,-1-1 0,1-1 0,-1 0 0,0 0 0,0-1 0,17-8 0,-9 0 0,0 0 0,-1-1 0,0-1 0,-1-1 0,16-17 0,-5 4 0,-1-1 0,-1-1 0,-1-1 0,-2-1 0,-1-1 0,-2-1 0,16-38 0,5-4 0,-32 61 0,0 1 0,-1-2 0,-1 1 0,0-1 0,7-26 0,34-124 0,-47 254 0,0-67 0,1-1 0,0 1 0,2-1 0,0 0 0,1 0 0,13 33 0,62 114 0,-22-51 0,-25-48 0,3-1 0,52 71 0,-41-65 0,-26-37 0,46 58 0,-46-73 0,1-2 0,1 0 0,1-1 0,0-1 0,1-1 0,47 21 0,-9-3 0,15 3 0,-73-34 0,1-2 0,-1 1 0,1 0 0,-1-1 0,1 0 0,0-1 0,-1 1 0,1-1 0,0 0 0,-1 0 0,1-1 0,10-2 0,-14 2 0,0 0 0,0 0 0,1-1 0,-1 1 0,0-1 0,0 1 0,-1-1 0,1 0 0,0 0 0,-1 0 0,1 0 0,-1 0 0,1 0 0,-1 0 0,0-1 0,0 1 0,0 0 0,0-1 0,0 1 0,-1-1 0,1 1 0,-1-1 0,1-4 0,0-8 0,0-1 0,-3-27 0,1 24 0,-1-33-1365,1 30-5461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24575,'-1'2'0,"0"-1"0,0 1 0,0 0 0,0-1 0,0 1 0,0-1 0,0 0 0,0 1 0,0-1 0,-1 0 0,1 0 0,0 1 0,-1-1 0,1 0 0,-1 0 0,1-1 0,-3 2 0,-30 14 0,7-5 0,-1 1 0,2 1 0,0 1 0,1 2 0,0 1 0,1 0 0,-23 24 0,6-2 0,2 1 0,-61 84 0,90-110 0,1 1 0,1 0 0,1 0 0,0 1 0,1 0 0,-5 20 0,-17 102 0,15-59 0,4-27 0,4 0 0,1 1 0,3 0 0,6 65 0,-3-101 0,1-1 0,1 0 0,0 0 0,1 0 0,1 0 0,1-1 0,13 24 0,70 96 0,-60-94 0,-9-10 0,2-2 0,1-1 0,1-1 0,1-1 0,1-1 0,2-2 0,0 0 0,52 29 0,85 46 0,-105-67 0,-35-17 0,0-1 0,0-1 0,1-1 0,1-2 0,0 0 0,35 5 0,13-3 0,-31-3 0,75 2 0,-76-10 0,-1-2 0,46-8 0,-66 5 0,0 0 0,0-2 0,-1 0 0,0-2 0,30-15 0,-45 20 0,56-29 0,80-57 0,-123 75 0,-1-1 0,-1-1 0,0 0 0,-1-1 0,-1-1 0,-1-1 0,21-34 0,-24 34 0,-3 6 0,0 0 0,-2-1 0,1 0 0,-2 0 0,0 0 0,-1-1 0,0 0 0,3-26 0,3-57 0,5-106 0,-16 149 0,1 5 0,-7-54 0,4 89 0,-1 0 0,0 1 0,-1-1 0,-1 1 0,0-1 0,-1 1 0,-13-22 0,-28-46 0,29 47 0,-3 0 0,-1 1 0,-1 1 0,-2 1 0,-34-35 0,46 56 0,0 0 0,-1 1 0,0 0 0,-28-15 0,32 21 0,0 1 0,-1 0 0,1 1 0,-1 0 0,1 1 0,-1 0 0,0 1 0,-21 0 0,-7 1 0,-140 5 0,157-2 0,0 1 0,0 0 0,0 2 0,1 0 0,0 1 0,-21 11 0,-21 18 0,1 3 0,-111 93 0,105-78 0,37-27 0,0 2 0,2 0 0,2 2 0,1 1 0,1 2 0,1 0 0,-36 74 0,50-90 0,2 0 0,0 1 0,2 0 0,0 0 0,-6 32 0,1 2 0,-5 34 0,16-79 0,-1-1 0,1 1 0,0-1 0,1 1 0,-1 0 0,2-1 0,-1 1 0,5 13 0,-3-14 0,0 1 0,1-1 0,0 0 0,0 0 0,1 0 0,0 0 0,0-1 0,1 0 0,-1 0 0,1 0 0,1-1 0,-1 0 0,1 0 0,0-1 0,0 1 0,0-2 0,15 7 0,-4-5 0,0 0 0,1-1 0,-1-1 0,1-1 0,0 0 0,29-2 0,-31 0 0,-1-1 0,1 0 0,-1-1 0,18-5 0,-26 5 0,-1-1 0,0 0 0,0 0 0,0-1 0,-1 0 0,1 0 0,-1-1 0,0 1 0,0-1 0,-1-1 0,6-6 0,-1 2-91,0 0 0,-1-1 0,-1 0 0,0-1 0,-1 0 0,0 0 0,-1-1 0,0 1 0,-1-1 0,0-1 0,-1 1 0,-1-1 0,0 1 0,2-29 0,-5 21-6735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2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24575,'-40'45'-5,"3"2"-1,1 1 1,-33 61 0,25-39 26,-154 251-21,187-305 0,2-1 0,0 1 0,0 1 0,2 0 0,0 0 0,1 0 0,0 1 0,2 0 0,0 0 0,1 0 0,-1 34 0,4-49 0,0 0 0,1-1 0,0 1 0,0 0 0,0-1 0,0 1 0,0-1 0,0 1 0,1-1 0,-1 0 0,1 1 0,0-1 0,-1 0 0,1 0 0,0 0 0,0 0 0,0 0 0,1-1 0,-1 1 0,0-1 0,1 1 0,-1-1 0,1 0 0,-1 0 0,1 0 0,-1 0 0,1 0 0,0-1 0,0 1 0,-1-1 0,4 0 0,13 2 0,0-1 0,0-1 0,31-4 0,-17 2 0,-26 2 0,33-1 0,1-1 0,-1-2 0,65-15 0,-61 6-75,1-3-1,-2-1 0,64-36 0,112-86-226,-127 81 302,-50 33 0,-2-2 0,52-44 0,-62 44 75,-2-1 1,-1-1 0,26-36-1,-45 53-49,0 0-1,-1 0 0,0-1 0,-1 0 1,-1 0-1,0-1 0,-1 1 0,0-1 1,-1 0-1,0 0 0,0-29 0,-3 42-25,1-13 0,-2-1 0,0 0 0,-3-14 0,3 25 0,0 1 0,0-1 0,0 1 0,0 0 0,-1-1 0,1 1 0,-1 0 0,-3-4 0,4 6 0,0 0 0,0 0 0,0 0 0,0 0 0,0 0 0,0 0 0,0 1 0,0-1 0,0 0 0,-1 1 0,1-1 0,0 1 0,0-1 0,-1 1 0,1 0 0,0-1 0,0 1 0,-1 0 0,1 0 0,0 0 0,-1 0 0,-2 1 0,3-1 0,0 0 0,-1 1 0,1-1 0,0 1 0,0-1 0,-1 1 0,1 0 0,0-1 0,0 1 0,0 0 0,0 0 0,0 0 0,0 0 0,0 0 0,0 0 0,0 0 0,0 0 0,0 0 0,1 1 0,-1-1 0,0 0 0,1 0 0,-1 1 0,1-1 0,0 0 0,-1 1 0,1-1 0,0 0 0,0 1 0,0-1 0,0 1 0,0-1 0,0 2 0,8 52 0,-6-46 0,31 219 0,-2-59 0,-26-140 0,16 48 0,1 8 0,27 152 0,-25-188 0,-23-46 0,1-1 0,0 1 0,0 0 0,0-1 0,0 1 0,0-1 0,0 0 0,1 0 0,-1 0 0,1 0 0,-1 0 0,1 0 0,0-1 0,3 2 0,-4-3-32,-1-1 0,0 1-1,0-1 1,0 1 0,0-1 0,0 0-1,-1 0 1,1 0 0,0 1-1,0-1 1,0 0 0,-1 0-1,1 0 1,0 0 0,-1 0 0,1 0-1,-1 0 1,1-1 0,-1 1-1,0 0 1,1 0 0,-1 0 0,0 0-1,0-1 1,0 1 0,0 0-1,0 0 1,0-2 0,0 1-397,2-16-6397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2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1913 0 24575,'-20'1'0,"0"0"0,0 1 0,0 1 0,0 1 0,0 0 0,1 2 0,0 0 0,0 2 0,1 0 0,-34 20 0,-9 13-336,2 2-1,2 3 1,-69 71-1,27-24 178,-29 33-841,-137 171 0,-164 266-1149,337-435 1498,-47 77 30,82-113 945,38-65-125,1 1 0,1 1 1,2 0-1,1 1 0,-18 56 0,30-79-249,-7 27 428,0 0 1,2 1-1,2 0 0,1 0 1,2 0-1,2 40 1,1-68-292,0-1 1,1 1 0,0 0 0,1-1-1,-1 1 1,1-1 0,0 0 0,1 0-1,-1 0 1,1 0 0,1-1 0,-1 1 0,7 5-1,9 8 347,1-1 0,25 16 0,0 1-156,-1-2-388,2-2 0,1-2 1,2-2-1,0-2 0,60 19 0,2-6-1791,209 42 1,-307-77 1889,98 21 11,1-5 0,175 8 0,482-3-2827,-620-21 1952,0-8 0,215-33 0,109-71-28,-343 70 451,192-86 1,-260 95 612,-2-2 1,-1-3 0,-2-3-1,97-82 1,-126 95 45,-1-3 0,-2 0 0,0-1 0,-2-2 0,-2 0-1,-1-2 1,-1 0 0,-1-1 0,-3-1 0,14-40 0,-22 43 34,-3-1 0,0 1 1,-2-1-1,-1 0 0,-2 0 0,-5-35 0,3-20 76,0 56-210,0-1 0,-3 1 0,0-1 0,-2 2 1,-1-1-1,-2 1 0,-18-40 0,-14-16 559,-60-92-1,23 45-402,48 85-263,-3 1 0,-47-53 0,51 66 0,-16-19 541,-88-78 1,89 97-206,0 1 1,-71-38-1,85 57-145,-1 2-1,0 0 1,0 3 0,-1 0-1,-1 2 1,0 2 0,0 1-1,0 1 1,0 2 0,-68 5-1,83 0-190,0 2 0,1 0 0,-1 1 0,1 0 0,0 2 0,1 0 0,0 1 0,-20 14 0,-8 3 0,22-11 13,0 1 0,1 0 0,-22 23 1,-22 17-797,11-10 710,-88 95-1,16 13 74,-112 136 0,66-76 0,119-157 0,34-37 0,-33 41 0,14-27-488,28-24-6338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2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322 448 24575,'0'0'0,"1"0"0,-1-1 0,0 1 0,0 0 0,0 0 0,0 0 0,0-1 0,0 1 0,0 0 0,0 0 0,0-1 0,0 1 0,0 0 0,0-1 0,0 1 0,0 0 0,0 0 0,0-1 0,0 1 0,0 0 0,0 0 0,0-1 0,0 1 0,0 0 0,0 0 0,0 0 0,-1-1 0,1 1 0,0 0 0,0 0 0,0 0 0,0-1 0,-1 1 0,1 0 0,0 0 0,0 0 0,0 0 0,-1-1 0,1 1 0,0 0 0,0 0 0,-1 0 0,1 0 0,0 0 0,0 0 0,-1 0 0,1 0 0,0 0 0,0 0 0,-1 0 0,1 0 0,0 0 0,0 0 0,-1 0 0,1 0 0,0 0 0,0 0 0,-1 0 0,1 0 0,0 0 0,0 0 0,-1 1 0,1-1 0,0 0 0,-11 16 0,7 12 0,0 0 0,2 0 0,1 0 0,5 47 0,-2-36 0,-3 55 0,-24 33 0,-24 151 0,24-144 0,-2 12 0,-3 52-610,-5-87 784,22-75-7,-9 42 1,17-56-154,-1-1 1,-1 0-1,-1-1 1,0 0-1,-2 0 1,-17 25-1,36-94-14,-3 15 0,4-68 0,1-12 0,-5 67 0,-2 1 0,-4-73 0,-1 71 0,2 1 0,9-65 0,6-58-354,-1 9 141,-9 106 209,-3 0 1,-4-67 0,3-51 107,1 145-36,1-1-1,1 1 1,2 1-1,1-1 1,1 1 0,21-43-1,-24 60-67,0 1 0,0 0 0,1 1 0,12-12 0,5-6 0,-17 19 0,0 1 0,1 0 0,0 0 0,-1 1 0,2 0 0,-1 0 0,1 1 0,-1 0 0,1 0 0,0 1 0,17-4 0,-10 3 0,0-1 0,25-13 0,-6 1 0,1 1 0,1 2 0,0 1 0,1 3 0,0 0 0,72-7 0,-70 11 0,44-14 0,19-3 0,-74 17-341,-1-1 0,1-2-1,32-14 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24575,'0'-1'0,"1"-1"0,-1 1 0,1 0 0,-1 0 0,1 0 0,0 0 0,-1 0 0,1 0 0,0 0 0,0 0 0,0 1 0,0-1 0,0 0 0,-1 0 0,1 1 0,1-1 0,-1 0 0,0 1 0,0-1 0,0 1 0,0 0 0,0-1 0,0 1 0,0 0 0,1 0 0,-1-1 0,2 1 0,38-4 0,-36 3 0,387-1 0,-201 4 0,-174-1 15,0 0 0,0 2 0,0 0 0,0 1 0,-1 0 0,1 2 0,18 8 0,104 59-1500,-125-65-5341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24575,'13'0'0,"0"0"0,0 0 0,-1 2 0,1 0 0,0 0 0,-1 1 0,18 6 0,-25-6 0,0 0 0,0-1 0,0 2 0,0-1 0,-1 1 0,1-1 0,-1 1 0,0 0 0,0 1 0,0-1 0,-1 1 0,0-1 0,0 1 0,0 0 0,0 0 0,-1 1 0,0-1 0,0 0 0,2 8 0,33 83 0,-29-79 0,-1 0 0,0 0 0,-1 1 0,-1 0 0,0 0 0,-2 0 0,3 31 0,-5 9 0,-4 161 0,0-203 0,-1 0 0,0-1 0,-1 1 0,-1-1 0,-1 0 0,-10 19 0,-18 44 0,22-45 0,-1-1 0,-1-1 0,-2-1 0,-21 29 0,34-51 0,-42 70 0,45-77 0,0 1 0,0-1 0,0 0 0,0 0 0,0 0 0,0 0 0,1 1 0,-1-1 0,0 0 0,1 1 0,-1-1 0,1 1 0,0-1 0,-1 0 0,1 1 0,0-1 0,0 1 0,0-1 0,0 1 0,0-1 0,0 1 0,1 2 0,0-3 0,0 0 0,0 0 0,0 0 0,0 0 0,0 0 0,0 0 0,0 0 0,0 0 0,0 0 0,1-1 0,-1 1 0,0 0 0,0-1 0,1 1 0,-1-1 0,1 0 0,-1 1 0,3-1 0,4 1 0,0 0 0,0-1 0,1 0 0,-1 0 0,0-1 0,16-4 0,4-3 0,0-1 0,36-17 0,-43 18 0,-1 1 0,1 1 0,0 1 0,40-5 0,3 0 0,229-60 0,-199 50 0,-53 12 0,0-1 0,0-2 0,62-26 0,-48 11-1365,-42 17-5461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24575,'780'0'-1365,"-758"0"-5461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24575,'1'1'0,"0"-1"0,1 1 0,-1-1 0,0 1 0,0-1 0,0 1 0,0 0 0,0 0 0,0-1 0,-1 1 0,1 0 0,0 0 0,0 0 0,0 0 0,-1 0 0,1 0 0,-1 0 0,1 0 0,-1 0 0,1 0 0,-1 0 0,1 0 0,-1 1 0,0-1 0,0 0 0,0 0 0,1 2 0,3 38 0,-4-36 0,1 1 0,-1-1 0,1 1 0,-1 0 0,1-1 0,1 1 0,-1-1 0,1 1 0,0-1 0,1 0 0,-1 0 0,1 0 0,0 0 0,0 0 0,5 6 0,-5-9 0,0 1 0,0-1 0,0 0 0,1 0 0,-1 0 0,0-1 0,1 1 0,-1-1 0,1 0 0,0 0 0,-1 0 0,1 0 0,0-1 0,0 1 0,-1-1 0,1 0 0,0 0 0,0 0 0,-1-1 0,1 1 0,0-1 0,6-2 0,-5 2 0,-1 0 0,1 0 0,-1-1 0,1 0 0,-1 1 0,0-2 0,0 1 0,0 0 0,0-1 0,0 0 0,0 1 0,-1-2 0,1 1 0,-1 0 0,5-7 0,-3 1 0,0-1 0,-1 1 0,-1-1 0,0 0 0,0 0 0,2-12 0,-4 15 0,9-50 0,-10 55 0,0-1 0,0 0 0,0 0 0,0 0 0,0 0 0,-1 0 0,1 1 0,-1-1 0,0 0 0,1 0 0,-1 1 0,-1-1 0,1 1 0,0-1 0,-1 1 0,-1-4 0,2 6 0,0-1 0,1 1 0,-1-1 0,0 1 0,0-1 0,1 1 0,-1 0 0,0 0 0,0-1 0,0 1 0,1 0 0,-1 0 0,0 0 0,0 0 0,0 0 0,0 0 0,1 0 0,-1 0 0,0 0 0,0 0 0,0 1 0,1-1 0,-1 0 0,0 0 0,0 1 0,1-1 0,-1 1 0,0-1 0,0 1 0,1-1 0,-1 1 0,1-1 0,-1 1 0,0-1 0,1 1 0,-1 0 0,1-1 0,-1 1 0,1 0 0,0-1 0,-1 1 0,1 0 0,0 0 0,-1 0 0,1 0 0,-21 45 0,18-40 0,-16 38 0,-36 96 0,52-129 0,0-1 0,1 1 0,0-1 0,1 1 0,0-1 0,1 1 0,0 0 0,1 0 0,0-1 0,4 21 0,-3-27 0,-1 0 0,0 1 0,1-1 0,0 0 0,0 0 0,0 0 0,1 0 0,0 0 0,-1-1 0,1 1 0,0-1 0,1 1 0,-1-1 0,0 0 0,1-1 0,0 1 0,0 0 0,0-1 0,0 0 0,0 0 0,0 0 0,0-1 0,1 1 0,-1-1 0,0 0 0,1 0 0,6 0 0,17 2 0,1-2 0,-1 0 0,1-2 0,54-9 0,-28-15-1365,-37 16-5461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24575,'0'-5'0,"4"-1"0,6 1 0,6 0 0,-1 7 0,-2 1-8191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24575,'25'-8'0,"-23"7"0,0 0 0,0 0 0,0 0 0,-1 1 0,1-1 0,0 1 0,0-1 0,0 1 0,0-1 0,0 1 0,0 0 0,0 0 0,0 0 0,0 0 0,0 0 0,0 1 0,0-1 0,2 1 0,7 5 0,0 0 0,-1 0 0,0 1 0,-1 1 0,1-1 0,-2 2 0,1-1 0,-1 1 0,9 12 0,13 12 0,27 35 0,-6 7 0,-35-51 0,-1 1 0,-2 1 0,21 51 0,-5-9 0,-25-58 0,-1 1 0,0-1 0,-1 1 0,0 0 0,0 0 0,-1 0 0,-1 11 0,-1-440 0,1 409 0,0 1 0,0-1 0,1 1 0,0-1 0,1 1 0,0 0 0,0 0 0,1-1 0,0 2 0,0-1 0,1 0 0,0 0 0,0 1 0,1 0 0,0 0 0,0 0 0,1 1 0,-1 0 0,1 0 0,1 0 0,-1 1 0,1 0 0,9-6 0,31-17-1365,-33 20-5461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15 24575,'-8'2'0,"1"1"0,0 1 0,0-1 0,0 1 0,0 1 0,1-1 0,0 1 0,-9 8 0,-11 14 0,2 0 0,-26 39 0,-27 30 0,67-84 0,1 2 0,0-1 0,1 1 0,0 0 0,1 0 0,-7 21 0,6-14 0,-1-1 0,-17 27 0,15-25 0,0 0 0,1 1 0,1 0 0,2 1 0,0 0 0,1 0 0,2 0 0,-3 39 0,5-45 0,-8 33 0,5-31 0,1 0 0,1 1 0,1-1 0,0 25 0,3-41 0,-1 0 0,0 0 0,1 1 0,-1-1 0,1 0 0,1 0 0,-1 0 0,0 0 0,1 0 0,0 0 0,0 0 0,0-1 0,0 1 0,1-1 0,-1 1 0,1-1 0,0 0 0,0 0 0,0 0 0,0 0 0,1-1 0,-1 1 0,1-1 0,0 0 0,5 2 0,10 1 0,0-1 0,0-1 0,0-1 0,1-1 0,-1-1 0,1 0 0,37-7 0,-49 6 0,-1-1 0,0 0 0,1 0 0,-1 0 0,0-1 0,-1-1 0,1 1 0,0-1 0,-1 0 0,0 0 0,0-1 0,0 0 0,-1 0 0,1 0 0,-1-1 0,8-10 0,4-10 0,0-1 0,22-51 0,-12 24 0,-20 40 0,-1-1 0,0 1 0,-1-2 0,-1 1 0,0 0 0,-1-1 0,1-25 0,-5-117 0,-2 64 0,2 66 0,-1 1 0,-1-1 0,-1 1 0,-1 0 0,-2 0 0,-1 1 0,-1 0 0,-1 0 0,-26-47 0,34 70 0,1-1 0,-1 1 0,0 0 0,0 1 0,0-1 0,0 0 0,0 0 0,-1 1 0,1-1 0,-1 1 0,0 0 0,0 0 0,0 0 0,0 0 0,0 1 0,0-1 0,0 1 0,-1-1 0,1 1 0,0 0 0,-1 1 0,1-1 0,-1 1 0,1-1 0,-1 1 0,1 0 0,-1 0 0,1 0 0,-1 1 0,1-1 0,-1 1 0,1 0 0,0 0 0,-1 0 0,1 0 0,0 1 0,0-1 0,0 1 0,-5 3 0,-9 8 0,-1 0 0,1 1 0,1 1 0,1 1 0,-15 18 0,19-21 0,-12 16 0,-32 54 0,37-54 0,-39 67-1365,48-77-5461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6037 1385 24575,'-2'-4'0,"-1"0"0,-1 0 0,1 0 0,0 1 0,-1-1 0,0 1 0,0 0 0,0 0 0,-8-5 0,-1-2 0,-7-7 0,-126-98 0,98 86 0,-97-43 0,140 70 0,-131-47 0,97 37 0,1-1 0,-54-27 0,67 27 0,-47-14 0,47 18 0,1 0 0,-31-17 0,-84-51 0,119 69 0,0 0 0,-26-6 0,27 9 0,-1-1 0,-33-16 0,-164-84 0,-31-6 0,247 112 0,-102-48 0,59 26 0,-1 2 0,-91-26 0,100 35 0,-57-24 0,61 21 0,0 2 0,-46-11 0,50 15 0,0 0 0,-36-18 0,-29-8 0,68 25 0,-40-19 0,49 19 0,0 2 0,-1 0 0,0 1 0,0 0 0,-34-5 0,12 4 0,0-1 0,1-1 0,-40-17 0,38 12 0,-1 2 0,-59-10 0,-27-3 0,92 16 0,0 2 0,0 1 0,-53-2 0,-3 7 0,-125 4 0,175 3 0,0 2 0,0 2 0,-72 27 0,21-6 0,-57 27 0,47-17 0,45-17 0,34-14 0,1-1 0,-27 7 0,-14 3 0,-115 51 0,36-11 0,67-32 0,-83 32 0,69-24 0,54-23 0,1 2 0,1 2 0,-41 24 0,-102 63 0,150-87 0,12-8 0,-1 1 0,1 0 0,1 2 0,0-1 0,0 2 0,1-1 0,0 2 0,-13 17 0,-103 183 0,92-158 0,25-40 0,1 1 0,1 0 0,-8 18 0,-52 127 0,63-142 0,0 1 0,2 0 0,0 1 0,-1 27 0,-1 0 0,2-2 0,1 73 0,1 9 0,-10-38 0,6-50 0,-1 53 0,7-50 0,2-1 0,1 1 0,3-1 0,20 78 0,14-23 0,-27-69 0,-1 0 0,10 36 0,10 26 0,-9-30 0,-9-24 0,1 0 0,2-1 0,1 0 0,36 52 0,82 99 0,-114-159 0,0-2 0,2-1 0,0-1 0,40 28 0,10 11 0,-46-38-44,1-2 0,0-1 1,2-1-1,0-2 0,1-1 0,45 17 0,-16-12-58,2-3-1,103 17 1,-81-19 102,-43-8 0,0-1 0,71 3 0,691-13-2980,-762 1 2980,0-2 0,-1-2 0,79-21 0,116-50 0,-199 63 0,17-6-20,189-78-201,-145 50 221,-2-4 0,173-123 0,-48 12 1065,-207 152-1061,134-102 316,-60 44 684,-51 40-283,43-40 0,-54 43-721,-1-2 0,23-31 0,-29 34 0,1 1 0,36-31 0,-39 39 0,-1 0 0,0-1 0,-1-1 0,-1-1 0,-1 0 0,12-20 0,-2-5 0,-10 23 0,-2 0 0,-1-1 0,0 0 0,-2-1 0,0 0 0,-1 0 0,-2 0 0,6-42 0,3-29 0,-3 35 0,-6 25 0,4-26 0,3-101 0,-14 107 0,-16-100 0,10 87 0,6 47 0,0 0 0,-1 1 0,0-1 0,-13-34 0,13 45 0,0 1 0,0-1 0,-1 1 0,0 0 0,-1 0 0,0 0 0,0 1 0,0-1 0,-1 1 0,0 0 0,0 1 0,0-1 0,-1 1 0,0 1 0,0-1 0,0 1 0,0 0 0,-1 1 0,0 0 0,1 0 0,-1 1 0,0 0 0,0 0 0,-1 0 0,-12 1 0,-3 0-1365,2 1-5461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24575,'0'7'0,"0"-1"0,0 1 0,1-1 0,-1 1 0,1-1 0,1 0 0,0 0 0,-1 1 0,2-1 0,-1 0 0,1-1 0,0 1 0,0 0 0,0-1 0,1 0 0,0 0 0,0 0 0,0 0 0,1 0 0,0-1 0,0 0 0,7 5 0,-7-3 0,1 0 0,-1 0 0,-1 0 0,1 0 0,-1 1 0,0 0 0,-1 0 0,0 0 0,0 0 0,3 11 0,16 83 0,-16-67 0,19 72 0,-16-73 0,-1 1 0,-1 0 0,-2 1 0,1 37 0,-6-22 0,13 96 0,-3-58 0,-7-50 0,10 43 0,-4-29 0,-8-39 0,0-1 0,2 1 0,0 0 0,0-1 0,1 1 0,10 21 0,-11-30 0,0 0 0,1-1 0,-1 1 0,1 0 0,0-1 0,0 0 0,0 0 0,0 0 0,1-1 0,-1 1 0,1-1 0,-1 0 0,1 0 0,0-1 0,0 1 0,0-1 0,8 1 0,10 1 0,0-1 0,34-2 0,-47 0 0,7-1 0,0-1 0,0 0 0,-1-2 0,1 0 0,-1 0 0,0-2 0,0 0 0,-1-1 0,16-9 0,39-15 0,-24 11 0,49-30 0,-51 23 0,-4 5 0,-2-2 0,-1-2 0,-1-1 0,43-42 0,-77 67 0,0 0 0,0 0 0,0 0 0,0 0 0,0 0 0,0 0 0,-1-1 0,1 1 0,-1-1 0,0 1 0,1-1 0,0-3 0,-3 5 0,1-1 0,-1 0 0,0 0 0,0 1 0,0-1 0,0 0 0,0 1 0,0-1 0,0 1 0,0-1 0,0 1 0,-1 0 0,1-1 0,-1 1 0,1 0 0,-1 0 0,1 0 0,-3-1 0,-106-67 0,1 1 0,40 18 0,-3 2 0,-2 5 0,-81-37 0,118 61 0,-68-47 0,82 51 0,-9-8 0,19 13 0,-1 0 0,-1 1 0,-17-8 0,-4 4-1365,19 8-5461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0 24575,'-2'7'0,"0"0"0,-1 0 0,0-1 0,0 1 0,-1-1 0,1 0 0,-8 8 0,9-10 0,-18 24 0,-1 0 0,-2-1 0,0-2 0,-2 0 0,0-2 0,-2 0 0,0-2 0,-40 23 0,-72 25 0,119-57-136,-1-1-1,-1-1 1,0-2-1,0 0 1,-1-1-1,0-1 1,0-1-1,-1-1 0,-25 1 1,28-4-6690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24575,'5'0'0,"0"0"0,-1 1 0,1-1 0,0 1 0,0 0 0,0 0 0,0 0 0,-1 1 0,1 0 0,-1-1 0,1 2 0,-1-1 0,0 0 0,1 1 0,-1 0 0,-1 0 0,1 0 0,0 1 0,-1-1 0,4 6 0,-2-2 0,-1 0 0,0 0 0,-1 0 0,0 1 0,0 0 0,0-1 0,-1 1 0,-1 0 0,1 0 0,-1 0 0,0 14 0,-1 266 0,-2-121 0,1-143 0,-2-1 0,-7 34 0,0-3 0,0 8 0,3-27 0,-3 63 0,10-90 0,0-5 0,0 0 0,0 0 0,0 0 0,0 1 0,0-1 0,-1 0 0,1 0 0,-1 0 0,0 0 0,0 0 0,0 0 0,0-1 0,-3 6 0,4-8-27,-1 0 0,1 0 0,0 0-1,-1 0 1,1 0 0,0 0 0,-1 0 0,1 0 0,0-1-1,0 1 1,-1 0 0,1 0 0,0 0 0,-1 0-1,1 0 1,0 0 0,-1-1 0,1 1 0,0 0-1,0 0 1,-1 0 0,1-1 0,0 1 0,0 0-1,0 0 1,-1-1 0,1 1 0,0 0 0,0-1-1,0 1 1,0 0 0,0-1 0,-1 1 0,1 0-1,0-1 1,0 1 0,0 0 0,0-1 0,0 1-1,0 0 1,0-1 0,0 1 0,0-1-169,-3-11-6630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24575,'2'24'0,"0"-1"0,2 1 0,0-1 0,14 38 0,2 13 0,11 21 0,0-5 0,-22-43 0,-7-32 0,1 0 0,0-1 0,1 0 0,1 0 0,0 0 0,9 16 0,-9-18 0,0 0 0,-1 0 0,0 1 0,-1-1 0,-1 1 0,0 0 0,0 21 0,7 34 0,16 108 0,-20-149 0,2 47 0,6 26 0,12 76 0,10-10 0,-30-146-1365,0-5-5461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0,-2 0-8191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24575,'53'-19'0,"2"7"0,-26 6 0,-1 1 0,1 1 0,28-1 0,120 7-1365,-156-2-5461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24575,'0'-3'0,"1"0"0,-1 1 0,1-1 0,0 1 0,-1-1 0,1 0 0,1 1 0,-1 0 0,0-1 0,0 1 0,1 0 0,0 0 0,-1-1 0,1 1 0,0 0 0,0 1 0,0-1 0,0 0 0,0 1 0,1-1 0,-1 1 0,0 0 0,4-2 0,10-4 0,-1 1 0,29-8 0,-17 6 0,448-143-690,-351 118 691,-36 11-2375,-47 10-2754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11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8051 1181 24575,'0'-1'0,"-1"0"0,1 0 0,0 0 0,-1 0 0,1 1 0,-1-1 0,1 0 0,-1 0 0,1 0 0,-1 1 0,0-1 0,1 0 0,-1 1 0,0-1 0,0 0 0,1 1 0,-1-1 0,0 1 0,0-1 0,0 1 0,0 0 0,1-1 0,-1 1 0,-2-1 0,-31-7 0,17 4 0,-13-7 0,-1 2 0,0 1 0,-1 1 0,0 2 0,0 1 0,-39 1 0,36 1 0,-65-11 0,34 3 0,-60-12-18,80 12-256,-1 2 1,-47-2-1,-27 1-195,-173-36 1,287 44 450,-93-12-1530,-123-1 1,126 10-101,-143-23 1,143 11 1069,-1 4 1,-150 0-1,-124-2 768,185 5 21,-210-14-791,-269-6-684,217 11 3226,-225 10 220,387 11-207,-275-3-121,541 1-1774,-1 2-1,1 0 1,0 1-1,-30 10 1,27-6-89,-1-2 0,-41 5 0,23-5 199,-1 2 0,2 2 0,-1 2-1,-66 28 1,41-15 1877,38-14-2067,-55 29 0,-247 142 0,272-147 0,2 2 0,-77 66 0,119-89 0,-10 8 0,-34 38 0,47-46 0,-2 0 0,-21 16 0,-21 20 0,-146 179 0,180-198 0,-28 54 0,1-3 0,20-39 0,2 1 0,2 1 0,-26 62 0,45-90 0,-9 23 0,1 1 0,2 0 0,-14 76 0,17-56 0,5-34 0,1 0 0,-1 34 0,4 16 0,4 125 0,4-145 0,3 0 0,2-1 0,3-1 0,37 92 0,-16-61 0,4-2 0,4-2 0,71 101 0,148 217 0,-219-330 0,16 31 0,31 59 0,-65-117 0,43 54 0,-54-77 0,75 82 0,-37-46 0,-5-6 0,2-3 0,1-2 0,3-2 0,80 48 0,-78-55-46,137 83-525,-155-99 466,0-2 0,1-1 0,56 15 0,149 50-737,-41-11 204,-84-37-527,244 38 1,-240-59 260,152 22-480,-124-14 1431,163 2-1,137 17-1172,-329-19 1023,240 9 0,-69-18 322,8 0-1118,-57-10 688,430-5 176,-507-10 35,259-55 0,-328 49 0,174-44-211,-44 8 48,-36 6 53,209-83 0,-323 105 101,476-206-20,-446 185 27,489-255 1152,-530 264-1117,-1-4 0,-3-2 0,-1-2 0,-2-4 0,-3-2 0,51-61-1,-67 69 68,4-3 470,67-95 0,-49 49 980,-4-3 0,74-169 0,-112 206-1347,15-69 1,6-21 83,-26 93-193,-3-1 1,10-91 0,-7 41-23,-8 35-254,-4 0 0,-5-99-1,-1 54 156,-2 67 23,-2 0 0,-2 0 0,-20-66 0,20 85-16,-94-316-377,74 254 0,-4 1 0,-63-125-1,38 89 398,25 54 0,-57-96 0,27 67-36,8 12 139,-4 2 1,-100-118-1,66 114 23,-133-103 0,213 186-125,-20-14-1,-2 0 0,0 2 0,-2 2 0,0 1 0,-1 2 0,-71-24 0,-42 8-662,5 1 35,96 23 496,0 1 0,0 3 0,-1 2 0,-66 3 0,-60-4 63,-538-9-1064,358 53 1132,59-3 0,182-22-381,1 6 0,-154 47 0,79-18 113,-63 13 269,-292 113 0,373-116 1019,109-41-157,1 4 0,1 2 0,-86 48 0,81-37 85,47-26-773,0 0 1,1 1-1,0 1 1,1 0-1,-19 17 1,23-15-7002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4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24575,'12'0'0,"1"1"0,-1 1 0,0 0 0,0 0 0,0 1 0,-1 0 0,1 1 0,-1 1 0,1 0 0,-2 0 0,1 1 0,0 1 0,-1 0 0,0 0 0,16 16 0,-10-6 0,-1 0 0,-1 0 0,-1 1 0,-1 1 0,0 0 0,-1 1 0,14 36 0,-11-14 0,-1 0 0,-2 1 0,-2 1 0,-1-1 0,0 48 0,-6 227 0,-5-152 0,3 669-510,2-795 612,2 0 0,2 1 0,2-2 0,18 57 0,-24-93-102,-1 1 0,1-1 0,0-1 0,0 1 0,0 0 0,0 0 0,1-1 0,3 4 0,-6-5 0,0-1 0,1 0 0,-1 1 0,0-1 0,1 1 0,-1-1 0,0 0 0,1 1 0,-1-1 0,0 0 0,1 0 0,-1 1 0,1-1 0,-1 0 0,1 0 0,-1 1 0,1-1 0,-1 0 0,1 0 0,-1 0 0,1 0 0,-1 0 0,1 0 0,-1 0 0,1 0 0,-1 0 0,1 0 0,-1 0 0,1 0 0,-1 0 0,0 0 0,1-1 0,-1 1 0,1 0 0,-1 0 0,1 0 0,-1-1 0,1 1 0,-1 0 0,0-1 0,1 1 0,-1 0 0,0-1 0,1 1 0,-1 0 0,0-1 0,1 1 0,-1-1 0,0 1 0,0-1 0,1 1 0,-1 0 0,0-1 0,0 1 0,0-1 0,0 1 0,0-1 0,0 1 0,0-1 0,0 1 0,0-1 0,0 1 0,0-1 0,0 0 0,0-2 0,0 1 0,-1 0 0,1 0 0,-1-1 0,0 1 0,0 0 0,1 0 0,-1 0 0,0 0 0,-1 0 0,1 0 0,0 0 0,-1 0 0,1 1 0,-1-1 0,1 0 0,-1 1 0,0-1 0,0 1 0,1 0 0,-1-1 0,0 1 0,0 0 0,-1 0 0,1 0 0,-4-1 0,-67-19 0,64 19 0,-186-40 0,150 31 0,-60-6 0,49 9 0,-140-12 0,150 14-105,0 2 0,-69 4 1,71 0-947,23 0-5775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1109 24575,'0'-2'0,"1"0"0,-1 0 0,1 0 0,-1 0 0,1 0 0,0 0 0,0 0 0,0 0 0,0 1 0,0-1 0,0 0 0,1 1 0,-1-1 0,0 0 0,1 1 0,-1 0 0,1-1 0,0 1 0,2-2 0,43-23 0,-19 11 0,21-17 0,0 1 0,3 3 0,56-22 0,27-7-206,107-40-458,29-15-688,-6 2-382,649-179-894,-737 248 2628,217-23 0,-112 16-1164,-37 5 1681,-139 29 112,154-1 0,-109 16 3614,-130-1-10704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5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24575,'5'1'0,"0"0"0,-1 1 0,0-1 0,1 1 0,-1 0 0,0 0 0,0 1 0,6 4 0,11 5 0,7 1 0,1-1 0,0-1 0,0-2 0,2 0 0,40 5 0,45 10-471,-74-13 195,49 5 0,186 26 320,-127-17-348,86 27-992,-113-29 1296,100 12 0,153 19 0,-307-42 0,53 13 34,52 8-805,140 19 332,-142-27 3844,-169-25-3396,-1 0 1,0 1-1,1-1 1,-1 1-1,1-1 1,-1 1-1,0 0 1,0 0-1,1 0 1,-1 0-1,3 2 1,-5-2-6,1-1 0,-1 1 1,1-1-1,-1 1 1,1-1-1,-1 1 0,0 0 1,1-1-1,-1 1 0,0-1 1,0 1-1,1 0 1,-1-1-1,0 1 0,0 0 1,0-1-1,0 1 1,0 0-1,0 0 0,0-1 1,0 1-1,0 0 0,0-1 1,0 1-1,0 1 1,-2 1 3,0 0 0,1-1 0,-1 1 0,0 0 0,0-1 1,-1 1-1,1-1 0,0 1 0,-1-1 0,0 0 1,1 0-1,-1 0 0,0-1 0,-4 3 0,-291 165-934,260-148 926,2 3 0,-66 54 0,22-14 0,-66 37 614,-78 61-1667,211-153-5773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2 24575,'-36'0'0,"4"-1"0,-1 2 0,-56 8 0,79-7 0,-1 0 0,1 1 0,0 1 0,0 0 0,0 0 0,1 1 0,-1 0 0,1 0 0,1 1 0,-1 1 0,1-1 0,-12 13 0,6-4 0,0 0 0,1 1 0,1 0 0,-12 21 0,19-27 0,1 0 0,0 1 0,0-1 0,1 1 0,0-1 0,1 1 0,1 0 0,-1 0 0,1 15 0,0 20 0,0-9 0,7 72 0,-4-98 0,0 1 0,1-1 0,0 1 0,0-1 0,1 0 0,1-1 0,0 1 0,0-1 0,1 0 0,10 13 0,12 8 14,0-1 0,2-1 0,1-2 0,1-1 0,63 38 0,191 86-834,-247-132 448,-6-4 238,59 16 1,-60-21 29,-1 1-1,46 22 0,-47-19 340,2-1 0,-1-2 0,2-1 0,-1-2-1,62 7 1,-4-1 45,-81-11-280,0 0 0,0-1 0,0 0 0,0 0 0,0-1 0,0-1 0,0 1 0,10-3 0,-15 2 0,-1 0 0,0-1 0,0 1 0,0-1 0,0 0 0,0 0 0,0 0 0,0 0 0,-1-1 0,1 1 0,-1-1 0,1 1 0,-1-1 0,0 0 0,0 0 0,0 0 0,-1 0 0,1 0 0,-1 0 0,1-1 0,-1 1 0,0 0 0,1-7 0,3-20 1,-2 1 0,0-1 0,-2-1 0,-5-50-1,1 1-1369,3 58-5457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24575,'-4'2'0,"0"1"0,0-1 0,1 1 0,-1 0 0,1 0 0,-1 0 0,1 1 0,-2 3 0,-12 10 0,-28 14 0,36-26 0,0 0 0,1 1 0,0 0 0,0 1 0,0-1 0,1 2 0,0-1 0,-11 16 0,17-22 0,-5 7 0,0 0 0,1 1 0,0 0 0,0 0 0,1 0 0,0 0 0,1 1 0,0-1 0,1 1 0,-1 0 0,0 15 0,-9 67 0,7-64 0,-3 53 0,7-66 0,1 0 0,0 1 0,1-1 0,1 0 0,1-1 0,0 1 0,1 0 0,0-1 0,1 0 0,1 0 0,0 0 0,1 0 0,0-1 0,1 0 0,13 15 0,81 82 0,-89-96 0,1-2 0,0 0 0,1-1 0,24 14 0,-20-14 0,-7-4 0,0 0 0,1-1 0,-1-1 0,27 9 0,-1-6 0,-1-1 0,1-2 0,74 1 0,-105-6 0,5 0 0,1 0 0,0-1 0,-1 0 0,17-5 0,-24 5 0,0-1 0,0-1 0,0 1 0,0-1 0,0 0 0,-1 0 0,1 0 0,-1-1 0,0 1 0,0-1 0,0 0 0,5-7 0,0-2 0,1 0 0,-2-1 0,0 0 0,0-1 0,-2 1 0,0-2 0,0 1 0,-1 0 0,-1-1 0,-1 0 0,0 0 0,1-32 0,5-33 0,-3 36 0,1-56 0,-6 82 0,-1 0 0,-1 0 0,0 0 0,-2 0 0,0 1 0,-1-1 0,-1 1 0,-1 0 0,0 0 0,-1 0 0,-14-24 0,1 6 0,13 22 0,-1 0 0,0 0 0,-1 1 0,-14-16 0,21 26 0,-1 0 0,1 1 0,-1-1 0,0 1 0,0 0 0,0 0 0,0 0 0,-1 0 0,1 1 0,0-1 0,-1 1 0,1 0 0,-1 0 0,1 0 0,-1 0 0,0 1 0,1-1 0,-1 1 0,0 0 0,1 0 0,-1 0 0,0 1 0,-5 1 0,-6 2 0,1 1 0,0 1 0,0 0 0,1 1 0,0 0 0,-20 15 0,-70 64 0,63-50 0,27-24-124,1 1 0,0-1 0,1 2 0,1 0 0,0 0 0,1 1-1,0 0 1,1 0 0,1 1 0,-8 24 0,9-24-6702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2 24575,'-123'-2'0,"-132"5"0,250-2 0,0 0 0,0 1 0,0 0 0,0 0 0,0 0 0,0 0 0,1 1 0,0 0 0,-1 0 0,1 0 0,-7 7 0,-39 44 0,42-43 0,0 0 0,1 1 0,1 0 0,0 0 0,0 1 0,1-1 0,1 1 0,0 0 0,1 0 0,0 1 0,1-1 0,0 1 0,1-1 0,2 24 0,-2-14 0,-2-1 0,-6 32 0,5-34 0,1-1 0,1 2 0,-1 30 0,4-44 0,-1-1 0,1 1 0,1-1 0,-1 1 0,1-1 0,0 0 0,0 0 0,1 0 0,0 0 0,0 0 0,0 0 0,1-1 0,0 1 0,0-1 0,5 5 0,3 4 0,0 1 0,-1 0 0,11 21 0,-13-21 0,0 0 0,1-1 0,0 0 0,18 17 0,-15-19 0,1-1 0,0 0 0,1 0 0,0-2 0,0 0 0,1 0 0,0-2 0,1 0 0,0-1 0,20 5 0,165 35 0,-18-5 0,-120-34 0,-55-8 0,1 2 0,-1-1 0,1 1 0,-1 1 0,15 4 0,-23-6 0,1 1 0,0-1 0,-1 1 0,1-1 0,-1 1 0,0 0 0,1 0 0,-1 0 0,0 0 0,1 0 0,-1 0 0,0 0 0,0 0 0,0 0 0,0 0 0,0 1 0,0-1 0,0 1 0,0-1 0,-1 0 0,1 1 0,0-1 0,-1 1 0,1 0 0,-1 1 0,0 0 0,0 0 0,0 0 0,-1 0 0,1 0 0,-1 0 0,0 0 0,0-1 0,0 1 0,0 0 0,-1-1 0,1 1 0,-1-1 0,-1 3 0,-4 4 0,0 0 0,-1-1 0,1 0 0,-2-1 0,1 1 0,-14 8 0,-12 7 0,29-18 0,-1 0 0,0-1 0,0 0 0,0-1 0,-1 1 0,1-1 0,-12 4 0,-91 34-1365,93-36-5461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24575,'1'0'0,"0"0"0,0 1 0,0-1 0,-1 0 0,1 1 0,0-1 0,0 1 0,0 0 0,0-1 0,0 1 0,-1-1 0,1 1 0,0 0 0,0 0 0,-1 0 0,1-1 0,-1 1 0,1 0 0,-1 0 0,1 0 0,-1 0 0,1 0 0,-1 0 0,0 0 0,0 0 0,1 0 0,-1 2 0,5 35 0,-3-27 0,7 41 0,-3-24 0,-1 0 0,1 44 0,-7 307 0,0-368 0,0 0 0,-1-1 0,-5 20 0,4-22 0,1-1 0,0 0 0,1 0 0,-1 1 0,2-1 0,-1 1 0,1-1 0,0 1 0,1 8 0,-1-15 0,0-1 0,1 1 0,-1-1 0,0 1 0,0 0 0,0-1 0,0 1 0,0-1 0,1 1 0,-1-1 0,0 1 0,0-1 0,1 1 0,-1-1 0,1 1 0,-1-1 0,0 1 0,1-1 0,-1 0 0,1 1 0,-1-1 0,1 0 0,-1 1 0,1-1 0,-1 0 0,1 0 0,-1 1 0,1-1 0,-1 0 0,1 0 0,-1 0 0,1 0 0,0 0 0,-1 1 0,1-1 0,-1 0 0,1-1 0,-1 1 0,1 0 0,0 0 0,-1 0 0,1 0 0,-1 0 0,1 0 0,-1-1 0,1 1 0,-1 0 0,1-1 0,-1 1 0,1 0 0,-1-1 0,1 1 0,-1 0 0,1-1 0,-1 1 0,0-1 0,1 1 0,-1-1 0,0 1 0,1-2 0,31-37 0,-23 27 0,60-80 0,-32 39 0,55-92 0,-25 33 0,-18 33 0,50-110 0,-68 110 0,-24 56 0,1 1 0,16-29 0,-10 22 0,-2 0 0,-2 0 0,15-61 0,-20 70 0,-4 18 0,-1 1 0,1-1 0,0 0 0,-1 1 0,1-1 0,-1 0 0,0 0 0,0 1 0,0-1 0,0 0 0,0 0 0,0 1 0,0-1 0,0 0 0,-1 0 0,1 1 0,-1-1 0,1 0 0,-1 1 0,0-1 0,1 1 0,-1-1 0,0 0 0,-1 0 0,0 1 0,1 1 0,-1 0 0,1 1 0,-1-1 0,1 0 0,-1 0 0,1 1 0,0-1 0,-1 0 0,1 1 0,-1 0 0,1-1 0,0 1 0,-1 0 0,1 0 0,0-1 0,0 1 0,0 0 0,0 0 0,0 0 0,0 1 0,0-1 0,0 0 0,0 0 0,0 0 0,1 1 0,-1-1 0,0 3 0,-4 3 0,0 2 0,1-1 0,1 0 0,-1 1 0,2-1 0,-1 1 0,1 0 0,0 0 0,1 0 0,-1 10 0,1 19 0,4 43 0,-1-20 0,-1 367 0,-1-413 0,2 0 0,0 0 0,6 21 0,5 33 0,-10-48 0,1-1 0,0-1 0,2 1 0,0-1 0,2 0 0,0 0 0,1-1 0,1 0 0,0-1 0,1 0 0,1 0 0,1-2 0,15 16 0,-16-21 0,0-1 0,1 0 0,0-1 0,0 0 0,1-1 0,0-1 0,23 8 0,-19-10-59,-1 0 1,1-2-1,0 0 0,0-1 0,0-1 0,17-1 0,-9 0-894,-4 1-5873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24575,'852'0'0,"-678"13"0,11 1 0,-150-13 63,58 10 0,-56-5-808,46 0-1,-61-6-6080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24575,'-20'53'0,"14"-5"0,2 1 0,2 0 0,5 53 0,0 0 0,-2-87 0,1-1 0,1 0 0,0 0 0,1 0 0,0 0 0,1 0 0,1-1 0,0 0 0,14 23 0,-8-14 0,0 0 0,7 24 0,18 38 0,-25-59 0,16 46 0,-22-50-117,0-4-195,-2-1 0,0 1 0,4 33 0,-7-29-6514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16:39:3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24575,'0'0'0,"1"-1"0,-1 1 0,1-1 0,0 1 0,-1-1 0,1 1 0,0-1 0,-1 1 0,1 0 0,0-1 0,0 1 0,0 0 0,-1 0 0,1-1 0,0 1 0,0 0 0,0 0 0,-1 0 0,1 0 0,0 0 0,0 0 0,0 0 0,0 1 0,-1-1 0,1 0 0,0 0 0,0 1 0,0-1 0,-1 0 0,1 1 0,1 0 0,33 10 0,-32-11 0,10 5 0,169 67 0,-131-46 0,-17-8 0,41 15 0,-66-30 0,-1 1 0,0 0 0,0 0 0,0 0 0,-1 1 0,0 1 0,0-1 0,0 1 0,0 0 0,-1 1 0,0-1 0,0 1 0,-1 0 0,0 1 0,0 0 0,-1-1 0,5 11 0,-5-7 0,-1 0 0,1 0 0,-2 1 0,0-1 0,0 1 0,-1 0 0,0-1 0,-1 1 0,0 0 0,-1-1 0,-1 1 0,-5 21 0,2-19 0,-2 0 0,0-1 0,0 0 0,-1 0 0,-1-1 0,0 0 0,0 0 0,-1-1 0,-19 15 0,-15 21 0,-4 6 0,-3-2 0,-96 75 0,143-123 0,0 0 0,1 0 0,-1 1 0,1 0 0,0-1 0,0 1 0,0 0 0,-3 7 0,5-10 0,1-1 0,0 1 0,-1 0 0,1 0 0,0-1 0,0 1 0,0 0 0,-1 0 0,1 0 0,0-1 0,0 1 0,0 0 0,0 0 0,1 0 0,-1-1 0,0 1 0,0 0 0,0 0 0,1 0 0,-1-1 0,1 2 0,0-1 0,0 0 0,0 0 0,0 0 0,0 0 0,0-1 0,0 1 0,1 0 0,-1-1 0,0 1 0,1-1 0,-1 1 0,0-1 0,0 0 0,1 0 0,-1 1 0,1-1 0,1 0 0,249 1 0,-114-4 0,574 3-667,-646-4-587,-38-2-5016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C6FA-FC09-B4D3-A821-BA757C1A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39C3-9B3A-7381-73AD-8089FFCC6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0E80-2C79-90DF-49AD-BE4201C2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5338-09E7-5C2E-AFA6-4AF426C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58EF-6B44-4EE8-B24B-0F86BAD9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35C1-E0FD-5E86-7D57-91508E23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1AA2-DF70-51AC-FDEF-B72B8301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9EE-923E-D438-5B60-524F742D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D432-BDF9-0833-3A73-84E82DED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0616-4757-3139-E732-736A51B3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2F48B-C4BF-7E94-F7D1-69D25EDF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2066-341E-F099-E0E3-9B26705E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E8B9-C314-D110-F682-0962A075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AC27-8A03-A5D0-DE22-AB985085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D4C-1165-A942-2270-A7E59710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F780-4F16-BDB5-4306-B0F93370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C420-9594-1B68-5994-44A1C68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6F22-AEB4-D70F-81DD-DEB4373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E50D-EE38-AC8E-9FD9-4B30C846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0EFC-CE21-4C9B-CD64-AC81D3F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4A1B-B4E4-B119-186F-4B1B1AE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31D7-BF77-16C5-8D63-B08B6ED1B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2A26-55DF-B753-2FD1-37A0130B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83C1-4EAA-A168-2CBC-71572C13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35D-2F27-DA32-5ECC-914E5388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F0B5-ABFE-08CF-8D62-83BA63B2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9825-16E3-46B0-9124-1F4F53CB8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97A53-0D55-03DA-C9E4-C81826D7C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B0A6A-F10D-8C5D-1937-E6EF4C81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E601-A527-7BB1-173F-21BDABE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1E121-B198-E35C-8BF2-FB90D07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D674-55FC-8A72-1699-59AC5EA6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8B42-095A-D609-D1B7-611A6C8D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E8A9-3DC5-988A-9E90-0CBDF34A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AE557-D199-96A1-55D6-5882D5412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78A02-A528-2B49-2C74-0D30B026D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475EA-2164-96A8-6EE0-6EFD9ED7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20BA-E0D7-271D-8866-57D7A0A1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27B55-7810-36F7-E112-E0D984A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3AB7-9745-5611-A2FC-BD566447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C947E-4512-B873-35DB-94128252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94770-42CB-0A47-79FF-CAE12D0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A7E17-58C2-A0C9-7EE7-A5739F3E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F5CB1-2803-6F6D-6C9D-40C6E853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19532-D8F8-FD08-E7DF-7B25E549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80361-57C1-B296-1AE4-1CA2152E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63EC-BCED-C7A3-82F8-0CE8D154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5CC-0288-1104-8FCD-5888059C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21CBB-8586-1A7A-9626-FB1C9DF4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AF83-F1B2-9B1D-E99B-BC1F06C7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AB40-F45A-F1FC-EDF1-662A7A45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8D9C-4EBF-33E8-CCBA-3F958EB8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5A2E-A6B8-0B37-BADF-A9C72C87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2B05-87E7-7E5A-07DF-5DFB8200F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A260B-DD68-37AB-B734-AB4D0C70D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7627-0210-8840-80FD-0ACBE484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0E2F-6996-73DA-1CE7-03F2BDCF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6A21-79E4-AC8F-4AFD-04AC07AC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17CA0-0CE7-3CCE-1D4D-71153E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9490-3295-4453-076E-9FA8A6A4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8003-FD69-4E86-A424-4DED9CCF2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EF83-BDDA-4C58-9D0C-E5E79A62BF5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0B61-782B-BF9E-F3B0-F88F65B5D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FBBE-F26A-7301-20B2-FB39448C9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A0DB-5379-4105-901A-E98CFD9F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5.xml"/><Relationship Id="rId21" Type="http://schemas.openxmlformats.org/officeDocument/2006/relationships/image" Target="../media/image694.png"/><Relationship Id="rId42" Type="http://schemas.openxmlformats.org/officeDocument/2006/relationships/image" Target="../media/image704.png"/><Relationship Id="rId47" Type="http://schemas.openxmlformats.org/officeDocument/2006/relationships/customXml" Target="../ink/ink716.xml"/><Relationship Id="rId63" Type="http://schemas.openxmlformats.org/officeDocument/2006/relationships/image" Target="../media/image714.png"/><Relationship Id="rId68" Type="http://schemas.openxmlformats.org/officeDocument/2006/relationships/customXml" Target="../ink/ink727.xml"/><Relationship Id="rId84" Type="http://schemas.openxmlformats.org/officeDocument/2006/relationships/customXml" Target="../ink/ink736.xml"/><Relationship Id="rId89" Type="http://schemas.openxmlformats.org/officeDocument/2006/relationships/image" Target="../media/image726.png"/><Relationship Id="rId112" Type="http://schemas.openxmlformats.org/officeDocument/2006/relationships/customXml" Target="../ink/ink750.xml"/><Relationship Id="rId16" Type="http://schemas.openxmlformats.org/officeDocument/2006/relationships/customXml" Target="../ink/ink700.xml"/><Relationship Id="rId107" Type="http://schemas.openxmlformats.org/officeDocument/2006/relationships/image" Target="../media/image735.png"/><Relationship Id="rId11" Type="http://schemas.openxmlformats.org/officeDocument/2006/relationships/image" Target="../media/image689.png"/><Relationship Id="rId32" Type="http://schemas.openxmlformats.org/officeDocument/2006/relationships/customXml" Target="../ink/ink708.xml"/><Relationship Id="rId37" Type="http://schemas.openxmlformats.org/officeDocument/2006/relationships/image" Target="../media/image702.png"/><Relationship Id="rId53" Type="http://schemas.openxmlformats.org/officeDocument/2006/relationships/customXml" Target="../ink/ink719.xml"/><Relationship Id="rId58" Type="http://schemas.openxmlformats.org/officeDocument/2006/relationships/customXml" Target="../ink/ink722.xml"/><Relationship Id="rId74" Type="http://schemas.openxmlformats.org/officeDocument/2006/relationships/image" Target="../media/image719.png"/><Relationship Id="rId79" Type="http://schemas.openxmlformats.org/officeDocument/2006/relationships/customXml" Target="../ink/ink733.xml"/><Relationship Id="rId102" Type="http://schemas.openxmlformats.org/officeDocument/2006/relationships/customXml" Target="../ink/ink745.xml"/><Relationship Id="rId5" Type="http://schemas.openxmlformats.org/officeDocument/2006/relationships/image" Target="../media/image327.png"/><Relationship Id="rId90" Type="http://schemas.openxmlformats.org/officeDocument/2006/relationships/customXml" Target="../ink/ink739.xml"/><Relationship Id="rId95" Type="http://schemas.openxmlformats.org/officeDocument/2006/relationships/image" Target="../media/image729.png"/><Relationship Id="rId22" Type="http://schemas.openxmlformats.org/officeDocument/2006/relationships/customXml" Target="../ink/ink703.xml"/><Relationship Id="rId27" Type="http://schemas.openxmlformats.org/officeDocument/2006/relationships/image" Target="../media/image697.png"/><Relationship Id="rId43" Type="http://schemas.openxmlformats.org/officeDocument/2006/relationships/customXml" Target="../ink/ink714.xml"/><Relationship Id="rId48" Type="http://schemas.openxmlformats.org/officeDocument/2006/relationships/image" Target="../media/image707.png"/><Relationship Id="rId64" Type="http://schemas.openxmlformats.org/officeDocument/2006/relationships/customXml" Target="../ink/ink725.xml"/><Relationship Id="rId69" Type="http://schemas.openxmlformats.org/officeDocument/2006/relationships/image" Target="../media/image717.png"/><Relationship Id="rId113" Type="http://schemas.openxmlformats.org/officeDocument/2006/relationships/image" Target="../media/image738.png"/><Relationship Id="rId80" Type="http://schemas.openxmlformats.org/officeDocument/2006/relationships/customXml" Target="../ink/ink734.xml"/><Relationship Id="rId85" Type="http://schemas.openxmlformats.org/officeDocument/2006/relationships/image" Target="../media/image724.png"/><Relationship Id="rId12" Type="http://schemas.openxmlformats.org/officeDocument/2006/relationships/customXml" Target="../ink/ink698.xml"/><Relationship Id="rId17" Type="http://schemas.openxmlformats.org/officeDocument/2006/relationships/image" Target="../media/image692.png"/><Relationship Id="rId33" Type="http://schemas.openxmlformats.org/officeDocument/2006/relationships/image" Target="../media/image700.png"/><Relationship Id="rId38" Type="http://schemas.openxmlformats.org/officeDocument/2006/relationships/customXml" Target="../ink/ink711.xml"/><Relationship Id="rId59" Type="http://schemas.openxmlformats.org/officeDocument/2006/relationships/image" Target="../media/image712.png"/><Relationship Id="rId103" Type="http://schemas.openxmlformats.org/officeDocument/2006/relationships/image" Target="../media/image733.png"/><Relationship Id="rId108" Type="http://schemas.openxmlformats.org/officeDocument/2006/relationships/customXml" Target="../ink/ink748.xml"/><Relationship Id="rId54" Type="http://schemas.openxmlformats.org/officeDocument/2006/relationships/image" Target="../media/image710.png"/><Relationship Id="rId70" Type="http://schemas.openxmlformats.org/officeDocument/2006/relationships/customXml" Target="../ink/ink728.xml"/><Relationship Id="rId75" Type="http://schemas.openxmlformats.org/officeDocument/2006/relationships/customXml" Target="../ink/ink731.xml"/><Relationship Id="rId91" Type="http://schemas.openxmlformats.org/officeDocument/2006/relationships/image" Target="../media/image727.png"/><Relationship Id="rId96" Type="http://schemas.openxmlformats.org/officeDocument/2006/relationships/customXml" Target="../ink/ink7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5.xml"/><Relationship Id="rId15" Type="http://schemas.openxmlformats.org/officeDocument/2006/relationships/image" Target="../media/image691.png"/><Relationship Id="rId23" Type="http://schemas.openxmlformats.org/officeDocument/2006/relationships/image" Target="../media/image695.png"/><Relationship Id="rId28" Type="http://schemas.openxmlformats.org/officeDocument/2006/relationships/customXml" Target="../ink/ink706.xml"/><Relationship Id="rId36" Type="http://schemas.openxmlformats.org/officeDocument/2006/relationships/customXml" Target="../ink/ink710.xml"/><Relationship Id="rId49" Type="http://schemas.openxmlformats.org/officeDocument/2006/relationships/customXml" Target="../ink/ink717.xml"/><Relationship Id="rId57" Type="http://schemas.openxmlformats.org/officeDocument/2006/relationships/customXml" Target="../ink/ink721.xml"/><Relationship Id="rId106" Type="http://schemas.openxmlformats.org/officeDocument/2006/relationships/customXml" Target="../ink/ink747.xml"/><Relationship Id="rId10" Type="http://schemas.openxmlformats.org/officeDocument/2006/relationships/customXml" Target="../ink/ink697.xml"/><Relationship Id="rId31" Type="http://schemas.openxmlformats.org/officeDocument/2006/relationships/image" Target="../media/image699.png"/><Relationship Id="rId44" Type="http://schemas.openxmlformats.org/officeDocument/2006/relationships/image" Target="../media/image705.png"/><Relationship Id="rId52" Type="http://schemas.openxmlformats.org/officeDocument/2006/relationships/image" Target="../media/image709.png"/><Relationship Id="rId60" Type="http://schemas.openxmlformats.org/officeDocument/2006/relationships/customXml" Target="../ink/ink723.xml"/><Relationship Id="rId65" Type="http://schemas.openxmlformats.org/officeDocument/2006/relationships/image" Target="../media/image715.png"/><Relationship Id="rId73" Type="http://schemas.openxmlformats.org/officeDocument/2006/relationships/customXml" Target="../ink/ink730.xml"/><Relationship Id="rId78" Type="http://schemas.openxmlformats.org/officeDocument/2006/relationships/image" Target="../media/image721.png"/><Relationship Id="rId81" Type="http://schemas.openxmlformats.org/officeDocument/2006/relationships/image" Target="../media/image722.png"/><Relationship Id="rId86" Type="http://schemas.openxmlformats.org/officeDocument/2006/relationships/customXml" Target="../ink/ink737.xml"/><Relationship Id="rId94" Type="http://schemas.openxmlformats.org/officeDocument/2006/relationships/customXml" Target="../ink/ink741.xml"/><Relationship Id="rId99" Type="http://schemas.openxmlformats.org/officeDocument/2006/relationships/image" Target="../media/image731.png"/><Relationship Id="rId101" Type="http://schemas.openxmlformats.org/officeDocument/2006/relationships/image" Target="../media/image732.png"/><Relationship Id="rId4" Type="http://schemas.openxmlformats.org/officeDocument/2006/relationships/customXml" Target="../ink/ink694.xml"/><Relationship Id="rId9" Type="http://schemas.openxmlformats.org/officeDocument/2006/relationships/image" Target="../media/image688.png"/><Relationship Id="rId13" Type="http://schemas.openxmlformats.org/officeDocument/2006/relationships/image" Target="../media/image690.png"/><Relationship Id="rId18" Type="http://schemas.openxmlformats.org/officeDocument/2006/relationships/customXml" Target="../ink/ink701.xml"/><Relationship Id="rId39" Type="http://schemas.openxmlformats.org/officeDocument/2006/relationships/image" Target="../media/image703.png"/><Relationship Id="rId109" Type="http://schemas.openxmlformats.org/officeDocument/2006/relationships/image" Target="../media/image736.png"/><Relationship Id="rId34" Type="http://schemas.openxmlformats.org/officeDocument/2006/relationships/customXml" Target="../ink/ink709.xml"/><Relationship Id="rId50" Type="http://schemas.openxmlformats.org/officeDocument/2006/relationships/image" Target="../media/image708.png"/><Relationship Id="rId55" Type="http://schemas.openxmlformats.org/officeDocument/2006/relationships/customXml" Target="../ink/ink720.xml"/><Relationship Id="rId76" Type="http://schemas.openxmlformats.org/officeDocument/2006/relationships/image" Target="../media/image720.png"/><Relationship Id="rId97" Type="http://schemas.openxmlformats.org/officeDocument/2006/relationships/image" Target="../media/image730.png"/><Relationship Id="rId104" Type="http://schemas.openxmlformats.org/officeDocument/2006/relationships/customXml" Target="../ink/ink746.xml"/><Relationship Id="rId7" Type="http://schemas.openxmlformats.org/officeDocument/2006/relationships/image" Target="../media/image687.png"/><Relationship Id="rId71" Type="http://schemas.openxmlformats.org/officeDocument/2006/relationships/image" Target="../media/image718.png"/><Relationship Id="rId92" Type="http://schemas.openxmlformats.org/officeDocument/2006/relationships/customXml" Target="../ink/ink740.xml"/><Relationship Id="rId2" Type="http://schemas.openxmlformats.org/officeDocument/2006/relationships/customXml" Target="../ink/ink693.xml"/><Relationship Id="rId29" Type="http://schemas.openxmlformats.org/officeDocument/2006/relationships/image" Target="../media/image698.png"/><Relationship Id="rId24" Type="http://schemas.openxmlformats.org/officeDocument/2006/relationships/customXml" Target="../ink/ink704.xml"/><Relationship Id="rId40" Type="http://schemas.openxmlformats.org/officeDocument/2006/relationships/customXml" Target="../ink/ink712.xml"/><Relationship Id="rId45" Type="http://schemas.openxmlformats.org/officeDocument/2006/relationships/customXml" Target="../ink/ink715.xml"/><Relationship Id="rId66" Type="http://schemas.openxmlformats.org/officeDocument/2006/relationships/customXml" Target="../ink/ink726.xml"/><Relationship Id="rId87" Type="http://schemas.openxmlformats.org/officeDocument/2006/relationships/image" Target="../media/image725.png"/><Relationship Id="rId110" Type="http://schemas.openxmlformats.org/officeDocument/2006/relationships/customXml" Target="../ink/ink749.xml"/><Relationship Id="rId61" Type="http://schemas.openxmlformats.org/officeDocument/2006/relationships/image" Target="../media/image713.png"/><Relationship Id="rId82" Type="http://schemas.openxmlformats.org/officeDocument/2006/relationships/customXml" Target="../ink/ink735.xml"/><Relationship Id="rId19" Type="http://schemas.openxmlformats.org/officeDocument/2006/relationships/image" Target="../media/image693.png"/><Relationship Id="rId14" Type="http://schemas.openxmlformats.org/officeDocument/2006/relationships/customXml" Target="../ink/ink699.xml"/><Relationship Id="rId30" Type="http://schemas.openxmlformats.org/officeDocument/2006/relationships/customXml" Target="../ink/ink707.xml"/><Relationship Id="rId35" Type="http://schemas.openxmlformats.org/officeDocument/2006/relationships/image" Target="../media/image701.png"/><Relationship Id="rId56" Type="http://schemas.openxmlformats.org/officeDocument/2006/relationships/image" Target="../media/image711.png"/><Relationship Id="rId77" Type="http://schemas.openxmlformats.org/officeDocument/2006/relationships/customXml" Target="../ink/ink732.xml"/><Relationship Id="rId100" Type="http://schemas.openxmlformats.org/officeDocument/2006/relationships/customXml" Target="../ink/ink744.xml"/><Relationship Id="rId105" Type="http://schemas.openxmlformats.org/officeDocument/2006/relationships/image" Target="../media/image734.png"/><Relationship Id="rId8" Type="http://schemas.openxmlformats.org/officeDocument/2006/relationships/customXml" Target="../ink/ink696.xml"/><Relationship Id="rId51" Type="http://schemas.openxmlformats.org/officeDocument/2006/relationships/customXml" Target="../ink/ink718.xml"/><Relationship Id="rId72" Type="http://schemas.openxmlformats.org/officeDocument/2006/relationships/customXml" Target="../ink/ink729.xml"/><Relationship Id="rId93" Type="http://schemas.openxmlformats.org/officeDocument/2006/relationships/image" Target="../media/image728.png"/><Relationship Id="rId98" Type="http://schemas.openxmlformats.org/officeDocument/2006/relationships/customXml" Target="../ink/ink743.xml"/><Relationship Id="rId3" Type="http://schemas.openxmlformats.org/officeDocument/2006/relationships/image" Target="../media/image686.png"/><Relationship Id="rId25" Type="http://schemas.openxmlformats.org/officeDocument/2006/relationships/image" Target="../media/image696.png"/><Relationship Id="rId46" Type="http://schemas.openxmlformats.org/officeDocument/2006/relationships/image" Target="../media/image706.png"/><Relationship Id="rId67" Type="http://schemas.openxmlformats.org/officeDocument/2006/relationships/image" Target="../media/image716.png"/><Relationship Id="rId20" Type="http://schemas.openxmlformats.org/officeDocument/2006/relationships/customXml" Target="../ink/ink702.xml"/><Relationship Id="rId41" Type="http://schemas.openxmlformats.org/officeDocument/2006/relationships/customXml" Target="../ink/ink713.xml"/><Relationship Id="rId62" Type="http://schemas.openxmlformats.org/officeDocument/2006/relationships/customXml" Target="../ink/ink724.xml"/><Relationship Id="rId83" Type="http://schemas.openxmlformats.org/officeDocument/2006/relationships/image" Target="../media/image723.png"/><Relationship Id="rId88" Type="http://schemas.openxmlformats.org/officeDocument/2006/relationships/customXml" Target="../ink/ink738.xml"/><Relationship Id="rId111" Type="http://schemas.openxmlformats.org/officeDocument/2006/relationships/image" Target="../media/image73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9.xml"/><Relationship Id="rId21" Type="http://schemas.openxmlformats.org/officeDocument/2006/relationships/image" Target="../media/image748.png"/><Relationship Id="rId42" Type="http://schemas.openxmlformats.org/officeDocument/2006/relationships/customXml" Target="../ink/ink771.xml"/><Relationship Id="rId63" Type="http://schemas.openxmlformats.org/officeDocument/2006/relationships/image" Target="../media/image768.png"/><Relationship Id="rId84" Type="http://schemas.openxmlformats.org/officeDocument/2006/relationships/customXml" Target="../ink/ink792.xml"/><Relationship Id="rId138" Type="http://schemas.openxmlformats.org/officeDocument/2006/relationships/image" Target="../media/image805.png"/><Relationship Id="rId107" Type="http://schemas.openxmlformats.org/officeDocument/2006/relationships/image" Target="../media/image790.png"/><Relationship Id="rId11" Type="http://schemas.openxmlformats.org/officeDocument/2006/relationships/image" Target="../media/image743.png"/><Relationship Id="rId32" Type="http://schemas.openxmlformats.org/officeDocument/2006/relationships/customXml" Target="../ink/ink766.xml"/><Relationship Id="rId53" Type="http://schemas.openxmlformats.org/officeDocument/2006/relationships/image" Target="../media/image763.png"/><Relationship Id="rId74" Type="http://schemas.openxmlformats.org/officeDocument/2006/relationships/customXml" Target="../ink/ink787.xml"/><Relationship Id="rId128" Type="http://schemas.openxmlformats.org/officeDocument/2006/relationships/image" Target="../media/image800.png"/><Relationship Id="rId5" Type="http://schemas.openxmlformats.org/officeDocument/2006/relationships/image" Target="../media/image740.png"/><Relationship Id="rId90" Type="http://schemas.openxmlformats.org/officeDocument/2006/relationships/customXml" Target="../ink/ink795.xml"/><Relationship Id="rId95" Type="http://schemas.openxmlformats.org/officeDocument/2006/relationships/image" Target="../media/image784.png"/><Relationship Id="rId22" Type="http://schemas.openxmlformats.org/officeDocument/2006/relationships/customXml" Target="../ink/ink761.xml"/><Relationship Id="rId27" Type="http://schemas.openxmlformats.org/officeDocument/2006/relationships/image" Target="../media/image751.png"/><Relationship Id="rId43" Type="http://schemas.openxmlformats.org/officeDocument/2006/relationships/image" Target="../media/image758.png"/><Relationship Id="rId48" Type="http://schemas.openxmlformats.org/officeDocument/2006/relationships/customXml" Target="../ink/ink774.xml"/><Relationship Id="rId64" Type="http://schemas.openxmlformats.org/officeDocument/2006/relationships/customXml" Target="../ink/ink782.xml"/><Relationship Id="rId69" Type="http://schemas.openxmlformats.org/officeDocument/2006/relationships/image" Target="../media/image771.png"/><Relationship Id="rId113" Type="http://schemas.openxmlformats.org/officeDocument/2006/relationships/customXml" Target="../ink/ink807.xml"/><Relationship Id="rId118" Type="http://schemas.openxmlformats.org/officeDocument/2006/relationships/image" Target="../media/image795.png"/><Relationship Id="rId134" Type="http://schemas.openxmlformats.org/officeDocument/2006/relationships/image" Target="../media/image803.png"/><Relationship Id="rId139" Type="http://schemas.openxmlformats.org/officeDocument/2006/relationships/customXml" Target="../ink/ink820.xml"/><Relationship Id="rId80" Type="http://schemas.openxmlformats.org/officeDocument/2006/relationships/customXml" Target="../ink/ink790.xml"/><Relationship Id="rId85" Type="http://schemas.openxmlformats.org/officeDocument/2006/relationships/image" Target="../media/image779.png"/><Relationship Id="rId12" Type="http://schemas.openxmlformats.org/officeDocument/2006/relationships/customXml" Target="../ink/ink756.xml"/><Relationship Id="rId17" Type="http://schemas.openxmlformats.org/officeDocument/2006/relationships/image" Target="../media/image746.png"/><Relationship Id="rId33" Type="http://schemas.openxmlformats.org/officeDocument/2006/relationships/image" Target="../media/image754.png"/><Relationship Id="rId38" Type="http://schemas.openxmlformats.org/officeDocument/2006/relationships/customXml" Target="../ink/ink769.xml"/><Relationship Id="rId59" Type="http://schemas.openxmlformats.org/officeDocument/2006/relationships/image" Target="../media/image766.png"/><Relationship Id="rId103" Type="http://schemas.openxmlformats.org/officeDocument/2006/relationships/image" Target="../media/image788.png"/><Relationship Id="rId108" Type="http://schemas.openxmlformats.org/officeDocument/2006/relationships/customXml" Target="../ink/ink804.xml"/><Relationship Id="rId124" Type="http://schemas.openxmlformats.org/officeDocument/2006/relationships/image" Target="../media/image798.png"/><Relationship Id="rId129" Type="http://schemas.openxmlformats.org/officeDocument/2006/relationships/customXml" Target="../ink/ink815.xml"/><Relationship Id="rId54" Type="http://schemas.openxmlformats.org/officeDocument/2006/relationships/customXml" Target="../ink/ink777.xml"/><Relationship Id="rId70" Type="http://schemas.openxmlformats.org/officeDocument/2006/relationships/customXml" Target="../ink/ink785.xml"/><Relationship Id="rId75" Type="http://schemas.openxmlformats.org/officeDocument/2006/relationships/image" Target="../media/image774.png"/><Relationship Id="rId91" Type="http://schemas.openxmlformats.org/officeDocument/2006/relationships/image" Target="../media/image782.png"/><Relationship Id="rId96" Type="http://schemas.openxmlformats.org/officeDocument/2006/relationships/customXml" Target="../ink/ink798.xml"/><Relationship Id="rId140" Type="http://schemas.openxmlformats.org/officeDocument/2006/relationships/image" Target="../media/image806.png"/><Relationship Id="rId145" Type="http://schemas.openxmlformats.org/officeDocument/2006/relationships/customXml" Target="../ink/ink8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3.xml"/><Relationship Id="rId23" Type="http://schemas.openxmlformats.org/officeDocument/2006/relationships/image" Target="../media/image749.png"/><Relationship Id="rId28" Type="http://schemas.openxmlformats.org/officeDocument/2006/relationships/customXml" Target="../ink/ink764.xml"/><Relationship Id="rId49" Type="http://schemas.openxmlformats.org/officeDocument/2006/relationships/image" Target="../media/image761.png"/><Relationship Id="rId114" Type="http://schemas.openxmlformats.org/officeDocument/2006/relationships/image" Target="../media/image793.png"/><Relationship Id="rId119" Type="http://schemas.openxmlformats.org/officeDocument/2006/relationships/customXml" Target="../ink/ink810.xml"/><Relationship Id="rId44" Type="http://schemas.openxmlformats.org/officeDocument/2006/relationships/customXml" Target="../ink/ink772.xml"/><Relationship Id="rId60" Type="http://schemas.openxmlformats.org/officeDocument/2006/relationships/customXml" Target="../ink/ink780.xml"/><Relationship Id="rId65" Type="http://schemas.openxmlformats.org/officeDocument/2006/relationships/image" Target="../media/image769.png"/><Relationship Id="rId81" Type="http://schemas.openxmlformats.org/officeDocument/2006/relationships/image" Target="../media/image777.png"/><Relationship Id="rId86" Type="http://schemas.openxmlformats.org/officeDocument/2006/relationships/customXml" Target="../ink/ink793.xml"/><Relationship Id="rId130" Type="http://schemas.openxmlformats.org/officeDocument/2006/relationships/image" Target="../media/image801.png"/><Relationship Id="rId135" Type="http://schemas.openxmlformats.org/officeDocument/2006/relationships/customXml" Target="../ink/ink818.xml"/><Relationship Id="rId13" Type="http://schemas.openxmlformats.org/officeDocument/2006/relationships/image" Target="../media/image744.png"/><Relationship Id="rId18" Type="http://schemas.openxmlformats.org/officeDocument/2006/relationships/customXml" Target="../ink/ink759.xml"/><Relationship Id="rId39" Type="http://schemas.openxmlformats.org/officeDocument/2006/relationships/image" Target="../media/image756.png"/><Relationship Id="rId109" Type="http://schemas.openxmlformats.org/officeDocument/2006/relationships/image" Target="../media/image791.png"/><Relationship Id="rId34" Type="http://schemas.openxmlformats.org/officeDocument/2006/relationships/customXml" Target="../ink/ink767.xml"/><Relationship Id="rId50" Type="http://schemas.openxmlformats.org/officeDocument/2006/relationships/customXml" Target="../ink/ink775.xml"/><Relationship Id="rId55" Type="http://schemas.openxmlformats.org/officeDocument/2006/relationships/image" Target="../media/image764.png"/><Relationship Id="rId76" Type="http://schemas.openxmlformats.org/officeDocument/2006/relationships/customXml" Target="../ink/ink788.xml"/><Relationship Id="rId97" Type="http://schemas.openxmlformats.org/officeDocument/2006/relationships/image" Target="../media/image785.png"/><Relationship Id="rId104" Type="http://schemas.openxmlformats.org/officeDocument/2006/relationships/customXml" Target="../ink/ink802.xml"/><Relationship Id="rId120" Type="http://schemas.openxmlformats.org/officeDocument/2006/relationships/image" Target="../media/image796.png"/><Relationship Id="rId125" Type="http://schemas.openxmlformats.org/officeDocument/2006/relationships/customXml" Target="../ink/ink813.xml"/><Relationship Id="rId141" Type="http://schemas.openxmlformats.org/officeDocument/2006/relationships/customXml" Target="../ink/ink821.xml"/><Relationship Id="rId146" Type="http://schemas.openxmlformats.org/officeDocument/2006/relationships/image" Target="../media/image809.png"/><Relationship Id="rId7" Type="http://schemas.openxmlformats.org/officeDocument/2006/relationships/image" Target="../media/image741.png"/><Relationship Id="rId71" Type="http://schemas.openxmlformats.org/officeDocument/2006/relationships/image" Target="../media/image772.png"/><Relationship Id="rId92" Type="http://schemas.openxmlformats.org/officeDocument/2006/relationships/customXml" Target="../ink/ink796.xml"/><Relationship Id="rId2" Type="http://schemas.openxmlformats.org/officeDocument/2006/relationships/customXml" Target="../ink/ink751.xml"/><Relationship Id="rId29" Type="http://schemas.openxmlformats.org/officeDocument/2006/relationships/image" Target="../media/image752.png"/><Relationship Id="rId24" Type="http://schemas.openxmlformats.org/officeDocument/2006/relationships/customXml" Target="../ink/ink762.xml"/><Relationship Id="rId40" Type="http://schemas.openxmlformats.org/officeDocument/2006/relationships/customXml" Target="../ink/ink770.xml"/><Relationship Id="rId45" Type="http://schemas.openxmlformats.org/officeDocument/2006/relationships/image" Target="../media/image759.png"/><Relationship Id="rId66" Type="http://schemas.openxmlformats.org/officeDocument/2006/relationships/customXml" Target="../ink/ink783.xml"/><Relationship Id="rId87" Type="http://schemas.openxmlformats.org/officeDocument/2006/relationships/image" Target="../media/image780.png"/><Relationship Id="rId110" Type="http://schemas.openxmlformats.org/officeDocument/2006/relationships/customXml" Target="../ink/ink805.xml"/><Relationship Id="rId115" Type="http://schemas.openxmlformats.org/officeDocument/2006/relationships/customXml" Target="../ink/ink808.xml"/><Relationship Id="rId131" Type="http://schemas.openxmlformats.org/officeDocument/2006/relationships/customXml" Target="../ink/ink816.xml"/><Relationship Id="rId136" Type="http://schemas.openxmlformats.org/officeDocument/2006/relationships/image" Target="../media/image804.png"/><Relationship Id="rId61" Type="http://schemas.openxmlformats.org/officeDocument/2006/relationships/image" Target="../media/image767.png"/><Relationship Id="rId82" Type="http://schemas.openxmlformats.org/officeDocument/2006/relationships/customXml" Target="../ink/ink791.xml"/><Relationship Id="rId19" Type="http://schemas.openxmlformats.org/officeDocument/2006/relationships/image" Target="../media/image747.png"/><Relationship Id="rId14" Type="http://schemas.openxmlformats.org/officeDocument/2006/relationships/customXml" Target="../ink/ink757.xml"/><Relationship Id="rId30" Type="http://schemas.openxmlformats.org/officeDocument/2006/relationships/customXml" Target="../ink/ink765.xml"/><Relationship Id="rId35" Type="http://schemas.openxmlformats.org/officeDocument/2006/relationships/image" Target="../media/image755.png"/><Relationship Id="rId56" Type="http://schemas.openxmlformats.org/officeDocument/2006/relationships/customXml" Target="../ink/ink778.xml"/><Relationship Id="rId77" Type="http://schemas.openxmlformats.org/officeDocument/2006/relationships/image" Target="../media/image775.png"/><Relationship Id="rId100" Type="http://schemas.openxmlformats.org/officeDocument/2006/relationships/customXml" Target="../ink/ink800.xml"/><Relationship Id="rId105" Type="http://schemas.openxmlformats.org/officeDocument/2006/relationships/image" Target="../media/image789.png"/><Relationship Id="rId126" Type="http://schemas.openxmlformats.org/officeDocument/2006/relationships/image" Target="../media/image799.png"/><Relationship Id="rId8" Type="http://schemas.openxmlformats.org/officeDocument/2006/relationships/customXml" Target="../ink/ink754.xml"/><Relationship Id="rId51" Type="http://schemas.openxmlformats.org/officeDocument/2006/relationships/image" Target="../media/image762.png"/><Relationship Id="rId72" Type="http://schemas.openxmlformats.org/officeDocument/2006/relationships/customXml" Target="../ink/ink786.xml"/><Relationship Id="rId93" Type="http://schemas.openxmlformats.org/officeDocument/2006/relationships/image" Target="../media/image783.png"/><Relationship Id="rId98" Type="http://schemas.openxmlformats.org/officeDocument/2006/relationships/customXml" Target="../ink/ink799.xml"/><Relationship Id="rId121" Type="http://schemas.openxmlformats.org/officeDocument/2006/relationships/customXml" Target="../ink/ink811.xml"/><Relationship Id="rId142" Type="http://schemas.openxmlformats.org/officeDocument/2006/relationships/image" Target="../media/image807.png"/><Relationship Id="rId3" Type="http://schemas.openxmlformats.org/officeDocument/2006/relationships/image" Target="../media/image739.png"/><Relationship Id="rId25" Type="http://schemas.openxmlformats.org/officeDocument/2006/relationships/image" Target="../media/image750.png"/><Relationship Id="rId46" Type="http://schemas.openxmlformats.org/officeDocument/2006/relationships/customXml" Target="../ink/ink773.xml"/><Relationship Id="rId67" Type="http://schemas.openxmlformats.org/officeDocument/2006/relationships/image" Target="../media/image770.png"/><Relationship Id="rId116" Type="http://schemas.openxmlformats.org/officeDocument/2006/relationships/image" Target="../media/image794.png"/><Relationship Id="rId137" Type="http://schemas.openxmlformats.org/officeDocument/2006/relationships/customXml" Target="../ink/ink819.xml"/><Relationship Id="rId20" Type="http://schemas.openxmlformats.org/officeDocument/2006/relationships/customXml" Target="../ink/ink760.xml"/><Relationship Id="rId41" Type="http://schemas.openxmlformats.org/officeDocument/2006/relationships/image" Target="../media/image757.png"/><Relationship Id="rId62" Type="http://schemas.openxmlformats.org/officeDocument/2006/relationships/customXml" Target="../ink/ink781.xml"/><Relationship Id="rId83" Type="http://schemas.openxmlformats.org/officeDocument/2006/relationships/image" Target="../media/image778.png"/><Relationship Id="rId88" Type="http://schemas.openxmlformats.org/officeDocument/2006/relationships/customXml" Target="../ink/ink794.xml"/><Relationship Id="rId111" Type="http://schemas.openxmlformats.org/officeDocument/2006/relationships/customXml" Target="../ink/ink806.xml"/><Relationship Id="rId132" Type="http://schemas.openxmlformats.org/officeDocument/2006/relationships/image" Target="../media/image802.png"/><Relationship Id="rId15" Type="http://schemas.openxmlformats.org/officeDocument/2006/relationships/image" Target="../media/image745.png"/><Relationship Id="rId36" Type="http://schemas.openxmlformats.org/officeDocument/2006/relationships/customXml" Target="../ink/ink768.xml"/><Relationship Id="rId57" Type="http://schemas.openxmlformats.org/officeDocument/2006/relationships/image" Target="../media/image765.png"/><Relationship Id="rId106" Type="http://schemas.openxmlformats.org/officeDocument/2006/relationships/customXml" Target="../ink/ink803.xml"/><Relationship Id="rId127" Type="http://schemas.openxmlformats.org/officeDocument/2006/relationships/customXml" Target="../ink/ink814.xml"/><Relationship Id="rId10" Type="http://schemas.openxmlformats.org/officeDocument/2006/relationships/customXml" Target="../ink/ink755.xml"/><Relationship Id="rId31" Type="http://schemas.openxmlformats.org/officeDocument/2006/relationships/image" Target="../media/image753.png"/><Relationship Id="rId52" Type="http://schemas.openxmlformats.org/officeDocument/2006/relationships/customXml" Target="../ink/ink776.xml"/><Relationship Id="rId73" Type="http://schemas.openxmlformats.org/officeDocument/2006/relationships/image" Target="../media/image773.png"/><Relationship Id="rId78" Type="http://schemas.openxmlformats.org/officeDocument/2006/relationships/customXml" Target="../ink/ink789.xml"/><Relationship Id="rId94" Type="http://schemas.openxmlformats.org/officeDocument/2006/relationships/customXml" Target="../ink/ink797.xml"/><Relationship Id="rId99" Type="http://schemas.openxmlformats.org/officeDocument/2006/relationships/image" Target="../media/image786.png"/><Relationship Id="rId101" Type="http://schemas.openxmlformats.org/officeDocument/2006/relationships/image" Target="../media/image787.png"/><Relationship Id="rId122" Type="http://schemas.openxmlformats.org/officeDocument/2006/relationships/image" Target="../media/image797.png"/><Relationship Id="rId143" Type="http://schemas.openxmlformats.org/officeDocument/2006/relationships/customXml" Target="../ink/ink822.xml"/><Relationship Id="rId4" Type="http://schemas.openxmlformats.org/officeDocument/2006/relationships/customXml" Target="../ink/ink752.xml"/><Relationship Id="rId9" Type="http://schemas.openxmlformats.org/officeDocument/2006/relationships/image" Target="../media/image742.png"/><Relationship Id="rId26" Type="http://schemas.openxmlformats.org/officeDocument/2006/relationships/customXml" Target="../ink/ink763.xml"/><Relationship Id="rId47" Type="http://schemas.openxmlformats.org/officeDocument/2006/relationships/image" Target="../media/image760.png"/><Relationship Id="rId68" Type="http://schemas.openxmlformats.org/officeDocument/2006/relationships/customXml" Target="../ink/ink784.xml"/><Relationship Id="rId89" Type="http://schemas.openxmlformats.org/officeDocument/2006/relationships/image" Target="../media/image781.png"/><Relationship Id="rId112" Type="http://schemas.openxmlformats.org/officeDocument/2006/relationships/image" Target="../media/image792.png"/><Relationship Id="rId133" Type="http://schemas.openxmlformats.org/officeDocument/2006/relationships/customXml" Target="../ink/ink817.xml"/><Relationship Id="rId16" Type="http://schemas.openxmlformats.org/officeDocument/2006/relationships/customXml" Target="../ink/ink758.xml"/><Relationship Id="rId37" Type="http://schemas.openxmlformats.org/officeDocument/2006/relationships/image" Target="../media/image327.png"/><Relationship Id="rId58" Type="http://schemas.openxmlformats.org/officeDocument/2006/relationships/customXml" Target="../ink/ink779.xml"/><Relationship Id="rId79" Type="http://schemas.openxmlformats.org/officeDocument/2006/relationships/image" Target="../media/image776.png"/><Relationship Id="rId102" Type="http://schemas.openxmlformats.org/officeDocument/2006/relationships/customXml" Target="../ink/ink801.xml"/><Relationship Id="rId123" Type="http://schemas.openxmlformats.org/officeDocument/2006/relationships/customXml" Target="../ink/ink812.xml"/><Relationship Id="rId144" Type="http://schemas.openxmlformats.org/officeDocument/2006/relationships/image" Target="../media/image80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6.png"/><Relationship Id="rId21" Type="http://schemas.openxmlformats.org/officeDocument/2006/relationships/image" Target="../media/image819.png"/><Relationship Id="rId42" Type="http://schemas.openxmlformats.org/officeDocument/2006/relationships/customXml" Target="../ink/ink844.xml"/><Relationship Id="rId63" Type="http://schemas.openxmlformats.org/officeDocument/2006/relationships/image" Target="../media/image840.png"/><Relationship Id="rId84" Type="http://schemas.openxmlformats.org/officeDocument/2006/relationships/customXml" Target="../ink/ink865.xml"/><Relationship Id="rId138" Type="http://schemas.openxmlformats.org/officeDocument/2006/relationships/image" Target="../media/image876.png"/><Relationship Id="rId159" Type="http://schemas.openxmlformats.org/officeDocument/2006/relationships/customXml" Target="../ink/ink903.xml"/><Relationship Id="rId107" Type="http://schemas.openxmlformats.org/officeDocument/2006/relationships/image" Target="../media/image862.png"/><Relationship Id="rId11" Type="http://schemas.openxmlformats.org/officeDocument/2006/relationships/image" Target="../media/image814.png"/><Relationship Id="rId32" Type="http://schemas.openxmlformats.org/officeDocument/2006/relationships/customXml" Target="../ink/ink839.xml"/><Relationship Id="rId53" Type="http://schemas.openxmlformats.org/officeDocument/2006/relationships/image" Target="../media/image835.png"/><Relationship Id="rId74" Type="http://schemas.openxmlformats.org/officeDocument/2006/relationships/customXml" Target="../ink/ink860.xml"/><Relationship Id="rId128" Type="http://schemas.openxmlformats.org/officeDocument/2006/relationships/image" Target="../media/image871.png"/><Relationship Id="rId149" Type="http://schemas.openxmlformats.org/officeDocument/2006/relationships/customXml" Target="../ink/ink898.xml"/><Relationship Id="rId5" Type="http://schemas.openxmlformats.org/officeDocument/2006/relationships/image" Target="../media/image811.png"/><Relationship Id="rId95" Type="http://schemas.openxmlformats.org/officeDocument/2006/relationships/image" Target="../media/image856.png"/><Relationship Id="rId160" Type="http://schemas.openxmlformats.org/officeDocument/2006/relationships/image" Target="../media/image887.png"/><Relationship Id="rId22" Type="http://schemas.openxmlformats.org/officeDocument/2006/relationships/customXml" Target="../ink/ink834.xml"/><Relationship Id="rId43" Type="http://schemas.openxmlformats.org/officeDocument/2006/relationships/image" Target="../media/image830.png"/><Relationship Id="rId64" Type="http://schemas.openxmlformats.org/officeDocument/2006/relationships/customXml" Target="../ink/ink855.xml"/><Relationship Id="rId118" Type="http://schemas.openxmlformats.org/officeDocument/2006/relationships/customXml" Target="../ink/ink882.xml"/><Relationship Id="rId139" Type="http://schemas.openxmlformats.org/officeDocument/2006/relationships/customXml" Target="../ink/ink893.xml"/><Relationship Id="rId85" Type="http://schemas.openxmlformats.org/officeDocument/2006/relationships/image" Target="../media/image851.png"/><Relationship Id="rId150" Type="http://schemas.openxmlformats.org/officeDocument/2006/relationships/image" Target="../media/image882.png"/><Relationship Id="rId12" Type="http://schemas.openxmlformats.org/officeDocument/2006/relationships/customXml" Target="../ink/ink829.xml"/><Relationship Id="rId17" Type="http://schemas.openxmlformats.org/officeDocument/2006/relationships/image" Target="../media/image817.png"/><Relationship Id="rId33" Type="http://schemas.openxmlformats.org/officeDocument/2006/relationships/image" Target="../media/image825.png"/><Relationship Id="rId38" Type="http://schemas.openxmlformats.org/officeDocument/2006/relationships/customXml" Target="../ink/ink842.xml"/><Relationship Id="rId59" Type="http://schemas.openxmlformats.org/officeDocument/2006/relationships/image" Target="../media/image838.png"/><Relationship Id="rId103" Type="http://schemas.openxmlformats.org/officeDocument/2006/relationships/image" Target="../media/image860.png"/><Relationship Id="rId108" Type="http://schemas.openxmlformats.org/officeDocument/2006/relationships/customXml" Target="../ink/ink877.xml"/><Relationship Id="rId124" Type="http://schemas.openxmlformats.org/officeDocument/2006/relationships/customXml" Target="../ink/ink885.xml"/><Relationship Id="rId129" Type="http://schemas.openxmlformats.org/officeDocument/2006/relationships/customXml" Target="../ink/ink888.xml"/><Relationship Id="rId54" Type="http://schemas.openxmlformats.org/officeDocument/2006/relationships/customXml" Target="../ink/ink850.xml"/><Relationship Id="rId70" Type="http://schemas.openxmlformats.org/officeDocument/2006/relationships/customXml" Target="../ink/ink858.xml"/><Relationship Id="rId75" Type="http://schemas.openxmlformats.org/officeDocument/2006/relationships/image" Target="../media/image846.png"/><Relationship Id="rId91" Type="http://schemas.openxmlformats.org/officeDocument/2006/relationships/image" Target="../media/image854.png"/><Relationship Id="rId96" Type="http://schemas.openxmlformats.org/officeDocument/2006/relationships/customXml" Target="../ink/ink871.xml"/><Relationship Id="rId140" Type="http://schemas.openxmlformats.org/officeDocument/2006/relationships/image" Target="../media/image877.png"/><Relationship Id="rId145" Type="http://schemas.openxmlformats.org/officeDocument/2006/relationships/customXml" Target="../ink/ink896.xml"/><Relationship Id="rId161" Type="http://schemas.openxmlformats.org/officeDocument/2006/relationships/customXml" Target="../ink/ink904.xml"/><Relationship Id="rId166" Type="http://schemas.openxmlformats.org/officeDocument/2006/relationships/image" Target="../media/image8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6.xml"/><Relationship Id="rId23" Type="http://schemas.openxmlformats.org/officeDocument/2006/relationships/image" Target="../media/image820.png"/><Relationship Id="rId28" Type="http://schemas.openxmlformats.org/officeDocument/2006/relationships/customXml" Target="../ink/ink837.xml"/><Relationship Id="rId49" Type="http://schemas.openxmlformats.org/officeDocument/2006/relationships/image" Target="../media/image833.png"/><Relationship Id="rId114" Type="http://schemas.openxmlformats.org/officeDocument/2006/relationships/customXml" Target="../ink/ink880.xml"/><Relationship Id="rId119" Type="http://schemas.openxmlformats.org/officeDocument/2006/relationships/image" Target="../media/image867.png"/><Relationship Id="rId44" Type="http://schemas.openxmlformats.org/officeDocument/2006/relationships/customXml" Target="../ink/ink845.xml"/><Relationship Id="rId60" Type="http://schemas.openxmlformats.org/officeDocument/2006/relationships/customXml" Target="../ink/ink853.xml"/><Relationship Id="rId65" Type="http://schemas.openxmlformats.org/officeDocument/2006/relationships/image" Target="../media/image841.png"/><Relationship Id="rId81" Type="http://schemas.openxmlformats.org/officeDocument/2006/relationships/image" Target="../media/image849.png"/><Relationship Id="rId86" Type="http://schemas.openxmlformats.org/officeDocument/2006/relationships/customXml" Target="../ink/ink866.xml"/><Relationship Id="rId130" Type="http://schemas.openxmlformats.org/officeDocument/2006/relationships/image" Target="../media/image872.png"/><Relationship Id="rId135" Type="http://schemas.openxmlformats.org/officeDocument/2006/relationships/customXml" Target="../ink/ink891.xml"/><Relationship Id="rId151" Type="http://schemas.openxmlformats.org/officeDocument/2006/relationships/customXml" Target="../ink/ink899.xml"/><Relationship Id="rId156" Type="http://schemas.openxmlformats.org/officeDocument/2006/relationships/image" Target="../media/image885.png"/><Relationship Id="rId13" Type="http://schemas.openxmlformats.org/officeDocument/2006/relationships/image" Target="../media/image815.png"/><Relationship Id="rId18" Type="http://schemas.openxmlformats.org/officeDocument/2006/relationships/customXml" Target="../ink/ink832.xml"/><Relationship Id="rId39" Type="http://schemas.openxmlformats.org/officeDocument/2006/relationships/image" Target="../media/image828.png"/><Relationship Id="rId109" Type="http://schemas.openxmlformats.org/officeDocument/2006/relationships/image" Target="../media/image327.png"/><Relationship Id="rId34" Type="http://schemas.openxmlformats.org/officeDocument/2006/relationships/customXml" Target="../ink/ink840.xml"/><Relationship Id="rId50" Type="http://schemas.openxmlformats.org/officeDocument/2006/relationships/customXml" Target="../ink/ink848.xml"/><Relationship Id="rId55" Type="http://schemas.openxmlformats.org/officeDocument/2006/relationships/image" Target="../media/image836.png"/><Relationship Id="rId76" Type="http://schemas.openxmlformats.org/officeDocument/2006/relationships/customXml" Target="../ink/ink861.xml"/><Relationship Id="rId97" Type="http://schemas.openxmlformats.org/officeDocument/2006/relationships/image" Target="../media/image857.png"/><Relationship Id="rId104" Type="http://schemas.openxmlformats.org/officeDocument/2006/relationships/customXml" Target="../ink/ink875.xml"/><Relationship Id="rId120" Type="http://schemas.openxmlformats.org/officeDocument/2006/relationships/customXml" Target="../ink/ink883.xml"/><Relationship Id="rId125" Type="http://schemas.openxmlformats.org/officeDocument/2006/relationships/image" Target="../media/image870.png"/><Relationship Id="rId141" Type="http://schemas.openxmlformats.org/officeDocument/2006/relationships/customXml" Target="../ink/ink894.xml"/><Relationship Id="rId146" Type="http://schemas.openxmlformats.org/officeDocument/2006/relationships/image" Target="../media/image880.png"/><Relationship Id="rId7" Type="http://schemas.openxmlformats.org/officeDocument/2006/relationships/image" Target="../media/image812.png"/><Relationship Id="rId71" Type="http://schemas.openxmlformats.org/officeDocument/2006/relationships/image" Target="../media/image844.png"/><Relationship Id="rId92" Type="http://schemas.openxmlformats.org/officeDocument/2006/relationships/customXml" Target="../ink/ink869.xml"/><Relationship Id="rId162" Type="http://schemas.openxmlformats.org/officeDocument/2006/relationships/image" Target="../media/image888.png"/><Relationship Id="rId2" Type="http://schemas.openxmlformats.org/officeDocument/2006/relationships/customXml" Target="../ink/ink824.xml"/><Relationship Id="rId29" Type="http://schemas.openxmlformats.org/officeDocument/2006/relationships/image" Target="../media/image823.png"/><Relationship Id="rId24" Type="http://schemas.openxmlformats.org/officeDocument/2006/relationships/customXml" Target="../ink/ink835.xml"/><Relationship Id="rId40" Type="http://schemas.openxmlformats.org/officeDocument/2006/relationships/customXml" Target="../ink/ink843.xml"/><Relationship Id="rId45" Type="http://schemas.openxmlformats.org/officeDocument/2006/relationships/image" Target="../media/image831.png"/><Relationship Id="rId66" Type="http://schemas.openxmlformats.org/officeDocument/2006/relationships/customXml" Target="../ink/ink856.xml"/><Relationship Id="rId87" Type="http://schemas.openxmlformats.org/officeDocument/2006/relationships/image" Target="../media/image852.png"/><Relationship Id="rId110" Type="http://schemas.openxmlformats.org/officeDocument/2006/relationships/customXml" Target="../ink/ink878.xml"/><Relationship Id="rId115" Type="http://schemas.openxmlformats.org/officeDocument/2006/relationships/image" Target="../media/image865.png"/><Relationship Id="rId131" Type="http://schemas.openxmlformats.org/officeDocument/2006/relationships/customXml" Target="../ink/ink889.xml"/><Relationship Id="rId136" Type="http://schemas.openxmlformats.org/officeDocument/2006/relationships/image" Target="../media/image875.png"/><Relationship Id="rId157" Type="http://schemas.openxmlformats.org/officeDocument/2006/relationships/customXml" Target="../ink/ink902.xml"/><Relationship Id="rId61" Type="http://schemas.openxmlformats.org/officeDocument/2006/relationships/image" Target="../media/image839.png"/><Relationship Id="rId82" Type="http://schemas.openxmlformats.org/officeDocument/2006/relationships/customXml" Target="../ink/ink864.xml"/><Relationship Id="rId152" Type="http://schemas.openxmlformats.org/officeDocument/2006/relationships/image" Target="../media/image883.png"/><Relationship Id="rId19" Type="http://schemas.openxmlformats.org/officeDocument/2006/relationships/image" Target="../media/image818.png"/><Relationship Id="rId14" Type="http://schemas.openxmlformats.org/officeDocument/2006/relationships/customXml" Target="../ink/ink830.xml"/><Relationship Id="rId30" Type="http://schemas.openxmlformats.org/officeDocument/2006/relationships/customXml" Target="../ink/ink838.xml"/><Relationship Id="rId35" Type="http://schemas.openxmlformats.org/officeDocument/2006/relationships/image" Target="../media/image826.png"/><Relationship Id="rId56" Type="http://schemas.openxmlformats.org/officeDocument/2006/relationships/customXml" Target="../ink/ink851.xml"/><Relationship Id="rId77" Type="http://schemas.openxmlformats.org/officeDocument/2006/relationships/image" Target="../media/image847.png"/><Relationship Id="rId100" Type="http://schemas.openxmlformats.org/officeDocument/2006/relationships/customXml" Target="../ink/ink873.xml"/><Relationship Id="rId105" Type="http://schemas.openxmlformats.org/officeDocument/2006/relationships/image" Target="../media/image861.png"/><Relationship Id="rId126" Type="http://schemas.openxmlformats.org/officeDocument/2006/relationships/customXml" Target="../ink/ink886.xml"/><Relationship Id="rId147" Type="http://schemas.openxmlformats.org/officeDocument/2006/relationships/customXml" Target="../ink/ink897.xml"/><Relationship Id="rId8" Type="http://schemas.openxmlformats.org/officeDocument/2006/relationships/customXml" Target="../ink/ink827.xml"/><Relationship Id="rId51" Type="http://schemas.openxmlformats.org/officeDocument/2006/relationships/image" Target="../media/image834.png"/><Relationship Id="rId72" Type="http://schemas.openxmlformats.org/officeDocument/2006/relationships/customXml" Target="../ink/ink859.xml"/><Relationship Id="rId93" Type="http://schemas.openxmlformats.org/officeDocument/2006/relationships/image" Target="../media/image855.png"/><Relationship Id="rId98" Type="http://schemas.openxmlformats.org/officeDocument/2006/relationships/customXml" Target="../ink/ink872.xml"/><Relationship Id="rId121" Type="http://schemas.openxmlformats.org/officeDocument/2006/relationships/image" Target="../media/image868.png"/><Relationship Id="rId142" Type="http://schemas.openxmlformats.org/officeDocument/2006/relationships/image" Target="../media/image878.png"/><Relationship Id="rId163" Type="http://schemas.openxmlformats.org/officeDocument/2006/relationships/customXml" Target="../ink/ink905.xml"/><Relationship Id="rId3" Type="http://schemas.openxmlformats.org/officeDocument/2006/relationships/image" Target="../media/image810.png"/><Relationship Id="rId25" Type="http://schemas.openxmlformats.org/officeDocument/2006/relationships/image" Target="../media/image821.png"/><Relationship Id="rId46" Type="http://schemas.openxmlformats.org/officeDocument/2006/relationships/customXml" Target="../ink/ink846.xml"/><Relationship Id="rId67" Type="http://schemas.openxmlformats.org/officeDocument/2006/relationships/image" Target="../media/image842.png"/><Relationship Id="rId116" Type="http://schemas.openxmlformats.org/officeDocument/2006/relationships/customXml" Target="../ink/ink881.xml"/><Relationship Id="rId137" Type="http://schemas.openxmlformats.org/officeDocument/2006/relationships/customXml" Target="../ink/ink892.xml"/><Relationship Id="rId158" Type="http://schemas.openxmlformats.org/officeDocument/2006/relationships/image" Target="../media/image886.png"/><Relationship Id="rId20" Type="http://schemas.openxmlformats.org/officeDocument/2006/relationships/customXml" Target="../ink/ink833.xml"/><Relationship Id="rId41" Type="http://schemas.openxmlformats.org/officeDocument/2006/relationships/image" Target="../media/image829.png"/><Relationship Id="rId62" Type="http://schemas.openxmlformats.org/officeDocument/2006/relationships/customXml" Target="../ink/ink854.xml"/><Relationship Id="rId83" Type="http://schemas.openxmlformats.org/officeDocument/2006/relationships/image" Target="../media/image850.png"/><Relationship Id="rId88" Type="http://schemas.openxmlformats.org/officeDocument/2006/relationships/customXml" Target="../ink/ink867.xml"/><Relationship Id="rId111" Type="http://schemas.openxmlformats.org/officeDocument/2006/relationships/image" Target="../media/image863.png"/><Relationship Id="rId132" Type="http://schemas.openxmlformats.org/officeDocument/2006/relationships/image" Target="../media/image873.png"/><Relationship Id="rId153" Type="http://schemas.openxmlformats.org/officeDocument/2006/relationships/customXml" Target="../ink/ink900.xml"/><Relationship Id="rId15" Type="http://schemas.openxmlformats.org/officeDocument/2006/relationships/image" Target="../media/image816.png"/><Relationship Id="rId36" Type="http://schemas.openxmlformats.org/officeDocument/2006/relationships/customXml" Target="../ink/ink841.xml"/><Relationship Id="rId57" Type="http://schemas.openxmlformats.org/officeDocument/2006/relationships/image" Target="../media/image837.png"/><Relationship Id="rId106" Type="http://schemas.openxmlformats.org/officeDocument/2006/relationships/customXml" Target="../ink/ink876.xml"/><Relationship Id="rId127" Type="http://schemas.openxmlformats.org/officeDocument/2006/relationships/customXml" Target="../ink/ink887.xml"/><Relationship Id="rId10" Type="http://schemas.openxmlformats.org/officeDocument/2006/relationships/customXml" Target="../ink/ink828.xml"/><Relationship Id="rId31" Type="http://schemas.openxmlformats.org/officeDocument/2006/relationships/image" Target="../media/image824.png"/><Relationship Id="rId52" Type="http://schemas.openxmlformats.org/officeDocument/2006/relationships/customXml" Target="../ink/ink849.xml"/><Relationship Id="rId73" Type="http://schemas.openxmlformats.org/officeDocument/2006/relationships/image" Target="../media/image845.png"/><Relationship Id="rId78" Type="http://schemas.openxmlformats.org/officeDocument/2006/relationships/customXml" Target="../ink/ink862.xml"/><Relationship Id="rId94" Type="http://schemas.openxmlformats.org/officeDocument/2006/relationships/customXml" Target="../ink/ink870.xml"/><Relationship Id="rId99" Type="http://schemas.openxmlformats.org/officeDocument/2006/relationships/image" Target="../media/image858.png"/><Relationship Id="rId101" Type="http://schemas.openxmlformats.org/officeDocument/2006/relationships/image" Target="../media/image859.png"/><Relationship Id="rId122" Type="http://schemas.openxmlformats.org/officeDocument/2006/relationships/customXml" Target="../ink/ink884.xml"/><Relationship Id="rId143" Type="http://schemas.openxmlformats.org/officeDocument/2006/relationships/customXml" Target="../ink/ink895.xml"/><Relationship Id="rId148" Type="http://schemas.openxmlformats.org/officeDocument/2006/relationships/image" Target="../media/image881.png"/><Relationship Id="rId164" Type="http://schemas.openxmlformats.org/officeDocument/2006/relationships/image" Target="../media/image889.png"/><Relationship Id="rId4" Type="http://schemas.openxmlformats.org/officeDocument/2006/relationships/customXml" Target="../ink/ink825.xml"/><Relationship Id="rId9" Type="http://schemas.openxmlformats.org/officeDocument/2006/relationships/image" Target="../media/image813.png"/><Relationship Id="rId26" Type="http://schemas.openxmlformats.org/officeDocument/2006/relationships/customXml" Target="../ink/ink836.xml"/><Relationship Id="rId47" Type="http://schemas.openxmlformats.org/officeDocument/2006/relationships/image" Target="../media/image832.png"/><Relationship Id="rId68" Type="http://schemas.openxmlformats.org/officeDocument/2006/relationships/customXml" Target="../ink/ink857.xml"/><Relationship Id="rId89" Type="http://schemas.openxmlformats.org/officeDocument/2006/relationships/image" Target="../media/image853.png"/><Relationship Id="rId112" Type="http://schemas.openxmlformats.org/officeDocument/2006/relationships/customXml" Target="../ink/ink879.xml"/><Relationship Id="rId133" Type="http://schemas.openxmlformats.org/officeDocument/2006/relationships/customXml" Target="../ink/ink890.xml"/><Relationship Id="rId154" Type="http://schemas.openxmlformats.org/officeDocument/2006/relationships/image" Target="../media/image884.png"/><Relationship Id="rId16" Type="http://schemas.openxmlformats.org/officeDocument/2006/relationships/customXml" Target="../ink/ink831.xml"/><Relationship Id="rId37" Type="http://schemas.openxmlformats.org/officeDocument/2006/relationships/image" Target="../media/image827.png"/><Relationship Id="rId58" Type="http://schemas.openxmlformats.org/officeDocument/2006/relationships/customXml" Target="../ink/ink852.xml"/><Relationship Id="rId79" Type="http://schemas.openxmlformats.org/officeDocument/2006/relationships/image" Target="../media/image848.png"/><Relationship Id="rId102" Type="http://schemas.openxmlformats.org/officeDocument/2006/relationships/customXml" Target="../ink/ink874.xml"/><Relationship Id="rId123" Type="http://schemas.openxmlformats.org/officeDocument/2006/relationships/image" Target="../media/image869.png"/><Relationship Id="rId144" Type="http://schemas.openxmlformats.org/officeDocument/2006/relationships/image" Target="../media/image879.png"/><Relationship Id="rId90" Type="http://schemas.openxmlformats.org/officeDocument/2006/relationships/customXml" Target="../ink/ink868.xml"/><Relationship Id="rId165" Type="http://schemas.openxmlformats.org/officeDocument/2006/relationships/customXml" Target="../ink/ink906.xml"/><Relationship Id="rId27" Type="http://schemas.openxmlformats.org/officeDocument/2006/relationships/image" Target="../media/image822.png"/><Relationship Id="rId48" Type="http://schemas.openxmlformats.org/officeDocument/2006/relationships/customXml" Target="../ink/ink847.xml"/><Relationship Id="rId69" Type="http://schemas.openxmlformats.org/officeDocument/2006/relationships/image" Target="../media/image843.png"/><Relationship Id="rId113" Type="http://schemas.openxmlformats.org/officeDocument/2006/relationships/image" Target="../media/image864.png"/><Relationship Id="rId134" Type="http://schemas.openxmlformats.org/officeDocument/2006/relationships/image" Target="../media/image874.png"/><Relationship Id="rId80" Type="http://schemas.openxmlformats.org/officeDocument/2006/relationships/customXml" Target="../ink/ink863.xml"/><Relationship Id="rId155" Type="http://schemas.openxmlformats.org/officeDocument/2006/relationships/customXml" Target="../ink/ink90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8.png"/><Relationship Id="rId21" Type="http://schemas.openxmlformats.org/officeDocument/2006/relationships/image" Target="../media/image900.png"/><Relationship Id="rId42" Type="http://schemas.openxmlformats.org/officeDocument/2006/relationships/customXml" Target="../ink/ink927.xml"/><Relationship Id="rId63" Type="http://schemas.openxmlformats.org/officeDocument/2006/relationships/image" Target="../media/image921.png"/><Relationship Id="rId84" Type="http://schemas.openxmlformats.org/officeDocument/2006/relationships/customXml" Target="../ink/ink948.xml"/><Relationship Id="rId16" Type="http://schemas.openxmlformats.org/officeDocument/2006/relationships/customXml" Target="../ink/ink914.xml"/><Relationship Id="rId107" Type="http://schemas.openxmlformats.org/officeDocument/2006/relationships/image" Target="../media/image943.png"/><Relationship Id="rId11" Type="http://schemas.openxmlformats.org/officeDocument/2006/relationships/image" Target="../media/image895.png"/><Relationship Id="rId32" Type="http://schemas.openxmlformats.org/officeDocument/2006/relationships/customXml" Target="../ink/ink922.xml"/><Relationship Id="rId37" Type="http://schemas.openxmlformats.org/officeDocument/2006/relationships/image" Target="../media/image908.png"/><Relationship Id="rId53" Type="http://schemas.openxmlformats.org/officeDocument/2006/relationships/image" Target="../media/image916.png"/><Relationship Id="rId58" Type="http://schemas.openxmlformats.org/officeDocument/2006/relationships/customXml" Target="../ink/ink935.xml"/><Relationship Id="rId74" Type="http://schemas.openxmlformats.org/officeDocument/2006/relationships/customXml" Target="../ink/ink943.xml"/><Relationship Id="rId79" Type="http://schemas.openxmlformats.org/officeDocument/2006/relationships/image" Target="../media/image929.png"/><Relationship Id="rId102" Type="http://schemas.openxmlformats.org/officeDocument/2006/relationships/customXml" Target="../ink/ink957.xml"/><Relationship Id="rId123" Type="http://schemas.openxmlformats.org/officeDocument/2006/relationships/image" Target="../media/image951.png"/><Relationship Id="rId128" Type="http://schemas.openxmlformats.org/officeDocument/2006/relationships/customXml" Target="../ink/ink970.xml"/><Relationship Id="rId5" Type="http://schemas.openxmlformats.org/officeDocument/2006/relationships/image" Target="../media/image892.png"/><Relationship Id="rId90" Type="http://schemas.openxmlformats.org/officeDocument/2006/relationships/customXml" Target="../ink/ink951.xml"/><Relationship Id="rId95" Type="http://schemas.openxmlformats.org/officeDocument/2006/relationships/image" Target="../media/image937.png"/><Relationship Id="rId22" Type="http://schemas.openxmlformats.org/officeDocument/2006/relationships/customXml" Target="../ink/ink917.xml"/><Relationship Id="rId27" Type="http://schemas.openxmlformats.org/officeDocument/2006/relationships/image" Target="../media/image903.png"/><Relationship Id="rId43" Type="http://schemas.openxmlformats.org/officeDocument/2006/relationships/image" Target="../media/image911.png"/><Relationship Id="rId48" Type="http://schemas.openxmlformats.org/officeDocument/2006/relationships/customXml" Target="../ink/ink930.xml"/><Relationship Id="rId64" Type="http://schemas.openxmlformats.org/officeDocument/2006/relationships/customXml" Target="../ink/ink938.xml"/><Relationship Id="rId69" Type="http://schemas.openxmlformats.org/officeDocument/2006/relationships/image" Target="../media/image924.png"/><Relationship Id="rId113" Type="http://schemas.openxmlformats.org/officeDocument/2006/relationships/image" Target="../media/image946.png"/><Relationship Id="rId118" Type="http://schemas.openxmlformats.org/officeDocument/2006/relationships/customXml" Target="../ink/ink965.xml"/><Relationship Id="rId134" Type="http://schemas.openxmlformats.org/officeDocument/2006/relationships/customXml" Target="../ink/ink973.xml"/><Relationship Id="rId80" Type="http://schemas.openxmlformats.org/officeDocument/2006/relationships/customXml" Target="../ink/ink946.xml"/><Relationship Id="rId85" Type="http://schemas.openxmlformats.org/officeDocument/2006/relationships/image" Target="../media/image932.png"/><Relationship Id="rId12" Type="http://schemas.openxmlformats.org/officeDocument/2006/relationships/customXml" Target="../ink/ink912.xml"/><Relationship Id="rId17" Type="http://schemas.openxmlformats.org/officeDocument/2006/relationships/image" Target="../media/image898.png"/><Relationship Id="rId33" Type="http://schemas.openxmlformats.org/officeDocument/2006/relationships/image" Target="../media/image906.png"/><Relationship Id="rId38" Type="http://schemas.openxmlformats.org/officeDocument/2006/relationships/customXml" Target="../ink/ink925.xml"/><Relationship Id="rId59" Type="http://schemas.openxmlformats.org/officeDocument/2006/relationships/image" Target="../media/image919.png"/><Relationship Id="rId103" Type="http://schemas.openxmlformats.org/officeDocument/2006/relationships/image" Target="../media/image941.png"/><Relationship Id="rId108" Type="http://schemas.openxmlformats.org/officeDocument/2006/relationships/customXml" Target="../ink/ink960.xml"/><Relationship Id="rId124" Type="http://schemas.openxmlformats.org/officeDocument/2006/relationships/customXml" Target="../ink/ink968.xml"/><Relationship Id="rId129" Type="http://schemas.openxmlformats.org/officeDocument/2006/relationships/image" Target="../media/image953.png"/><Relationship Id="rId54" Type="http://schemas.openxmlformats.org/officeDocument/2006/relationships/customXml" Target="../ink/ink933.xml"/><Relationship Id="rId70" Type="http://schemas.openxmlformats.org/officeDocument/2006/relationships/customXml" Target="../ink/ink941.xml"/><Relationship Id="rId75" Type="http://schemas.openxmlformats.org/officeDocument/2006/relationships/image" Target="../media/image927.png"/><Relationship Id="rId91" Type="http://schemas.openxmlformats.org/officeDocument/2006/relationships/image" Target="../media/image935.png"/><Relationship Id="rId96" Type="http://schemas.openxmlformats.org/officeDocument/2006/relationships/customXml" Target="../ink/ink9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9.xml"/><Relationship Id="rId23" Type="http://schemas.openxmlformats.org/officeDocument/2006/relationships/image" Target="../media/image901.png"/><Relationship Id="rId28" Type="http://schemas.openxmlformats.org/officeDocument/2006/relationships/customXml" Target="../ink/ink920.xml"/><Relationship Id="rId49" Type="http://schemas.openxmlformats.org/officeDocument/2006/relationships/image" Target="../media/image914.png"/><Relationship Id="rId114" Type="http://schemas.openxmlformats.org/officeDocument/2006/relationships/customXml" Target="../ink/ink963.xml"/><Relationship Id="rId119" Type="http://schemas.openxmlformats.org/officeDocument/2006/relationships/image" Target="../media/image949.png"/><Relationship Id="rId44" Type="http://schemas.openxmlformats.org/officeDocument/2006/relationships/customXml" Target="../ink/ink928.xml"/><Relationship Id="rId60" Type="http://schemas.openxmlformats.org/officeDocument/2006/relationships/customXml" Target="../ink/ink936.xml"/><Relationship Id="rId65" Type="http://schemas.openxmlformats.org/officeDocument/2006/relationships/image" Target="../media/image922.png"/><Relationship Id="rId81" Type="http://schemas.openxmlformats.org/officeDocument/2006/relationships/image" Target="../media/image930.png"/><Relationship Id="rId86" Type="http://schemas.openxmlformats.org/officeDocument/2006/relationships/customXml" Target="../ink/ink949.xml"/><Relationship Id="rId130" Type="http://schemas.openxmlformats.org/officeDocument/2006/relationships/customXml" Target="../ink/ink971.xml"/><Relationship Id="rId135" Type="http://schemas.openxmlformats.org/officeDocument/2006/relationships/image" Target="../media/image956.png"/><Relationship Id="rId13" Type="http://schemas.openxmlformats.org/officeDocument/2006/relationships/image" Target="../media/image896.png"/><Relationship Id="rId18" Type="http://schemas.openxmlformats.org/officeDocument/2006/relationships/customXml" Target="../ink/ink915.xml"/><Relationship Id="rId39" Type="http://schemas.openxmlformats.org/officeDocument/2006/relationships/image" Target="../media/image909.png"/><Relationship Id="rId109" Type="http://schemas.openxmlformats.org/officeDocument/2006/relationships/image" Target="../media/image944.png"/><Relationship Id="rId34" Type="http://schemas.openxmlformats.org/officeDocument/2006/relationships/customXml" Target="../ink/ink923.xml"/><Relationship Id="rId50" Type="http://schemas.openxmlformats.org/officeDocument/2006/relationships/customXml" Target="../ink/ink931.xml"/><Relationship Id="rId55" Type="http://schemas.openxmlformats.org/officeDocument/2006/relationships/image" Target="../media/image917.png"/><Relationship Id="rId76" Type="http://schemas.openxmlformats.org/officeDocument/2006/relationships/customXml" Target="../ink/ink944.xml"/><Relationship Id="rId97" Type="http://schemas.openxmlformats.org/officeDocument/2006/relationships/image" Target="../media/image938.png"/><Relationship Id="rId104" Type="http://schemas.openxmlformats.org/officeDocument/2006/relationships/customXml" Target="../ink/ink958.xml"/><Relationship Id="rId120" Type="http://schemas.openxmlformats.org/officeDocument/2006/relationships/customXml" Target="../ink/ink966.xml"/><Relationship Id="rId125" Type="http://schemas.openxmlformats.org/officeDocument/2006/relationships/image" Target="../media/image327.png"/><Relationship Id="rId7" Type="http://schemas.openxmlformats.org/officeDocument/2006/relationships/image" Target="../media/image893.png"/><Relationship Id="rId71" Type="http://schemas.openxmlformats.org/officeDocument/2006/relationships/image" Target="../media/image925.png"/><Relationship Id="rId92" Type="http://schemas.openxmlformats.org/officeDocument/2006/relationships/customXml" Target="../ink/ink952.xml"/><Relationship Id="rId2" Type="http://schemas.openxmlformats.org/officeDocument/2006/relationships/customXml" Target="../ink/ink907.xml"/><Relationship Id="rId29" Type="http://schemas.openxmlformats.org/officeDocument/2006/relationships/image" Target="../media/image904.png"/><Relationship Id="rId24" Type="http://schemas.openxmlformats.org/officeDocument/2006/relationships/customXml" Target="../ink/ink918.xml"/><Relationship Id="rId40" Type="http://schemas.openxmlformats.org/officeDocument/2006/relationships/customXml" Target="../ink/ink926.xml"/><Relationship Id="rId45" Type="http://schemas.openxmlformats.org/officeDocument/2006/relationships/image" Target="../media/image912.png"/><Relationship Id="rId66" Type="http://schemas.openxmlformats.org/officeDocument/2006/relationships/customXml" Target="../ink/ink939.xml"/><Relationship Id="rId87" Type="http://schemas.openxmlformats.org/officeDocument/2006/relationships/image" Target="../media/image933.png"/><Relationship Id="rId110" Type="http://schemas.openxmlformats.org/officeDocument/2006/relationships/customXml" Target="../ink/ink961.xml"/><Relationship Id="rId115" Type="http://schemas.openxmlformats.org/officeDocument/2006/relationships/image" Target="../media/image947.png"/><Relationship Id="rId131" Type="http://schemas.openxmlformats.org/officeDocument/2006/relationships/image" Target="../media/image954.png"/><Relationship Id="rId61" Type="http://schemas.openxmlformats.org/officeDocument/2006/relationships/image" Target="../media/image920.png"/><Relationship Id="rId82" Type="http://schemas.openxmlformats.org/officeDocument/2006/relationships/customXml" Target="../ink/ink947.xml"/><Relationship Id="rId19" Type="http://schemas.openxmlformats.org/officeDocument/2006/relationships/image" Target="../media/image899.png"/><Relationship Id="rId14" Type="http://schemas.openxmlformats.org/officeDocument/2006/relationships/customXml" Target="../ink/ink913.xml"/><Relationship Id="rId30" Type="http://schemas.openxmlformats.org/officeDocument/2006/relationships/customXml" Target="../ink/ink921.xml"/><Relationship Id="rId35" Type="http://schemas.openxmlformats.org/officeDocument/2006/relationships/image" Target="../media/image907.png"/><Relationship Id="rId56" Type="http://schemas.openxmlformats.org/officeDocument/2006/relationships/customXml" Target="../ink/ink934.xml"/><Relationship Id="rId77" Type="http://schemas.openxmlformats.org/officeDocument/2006/relationships/image" Target="../media/image928.png"/><Relationship Id="rId100" Type="http://schemas.openxmlformats.org/officeDocument/2006/relationships/customXml" Target="../ink/ink956.xml"/><Relationship Id="rId105" Type="http://schemas.openxmlformats.org/officeDocument/2006/relationships/image" Target="../media/image942.png"/><Relationship Id="rId126" Type="http://schemas.openxmlformats.org/officeDocument/2006/relationships/customXml" Target="../ink/ink969.xml"/><Relationship Id="rId8" Type="http://schemas.openxmlformats.org/officeDocument/2006/relationships/customXml" Target="../ink/ink910.xml"/><Relationship Id="rId51" Type="http://schemas.openxmlformats.org/officeDocument/2006/relationships/image" Target="../media/image915.png"/><Relationship Id="rId72" Type="http://schemas.openxmlformats.org/officeDocument/2006/relationships/customXml" Target="../ink/ink942.xml"/><Relationship Id="rId93" Type="http://schemas.openxmlformats.org/officeDocument/2006/relationships/image" Target="../media/image936.png"/><Relationship Id="rId98" Type="http://schemas.openxmlformats.org/officeDocument/2006/relationships/customXml" Target="../ink/ink955.xml"/><Relationship Id="rId121" Type="http://schemas.openxmlformats.org/officeDocument/2006/relationships/image" Target="../media/image950.png"/><Relationship Id="rId3" Type="http://schemas.openxmlformats.org/officeDocument/2006/relationships/image" Target="../media/image891.png"/><Relationship Id="rId25" Type="http://schemas.openxmlformats.org/officeDocument/2006/relationships/image" Target="../media/image902.png"/><Relationship Id="rId46" Type="http://schemas.openxmlformats.org/officeDocument/2006/relationships/customXml" Target="../ink/ink929.xml"/><Relationship Id="rId67" Type="http://schemas.openxmlformats.org/officeDocument/2006/relationships/image" Target="../media/image923.png"/><Relationship Id="rId116" Type="http://schemas.openxmlformats.org/officeDocument/2006/relationships/customXml" Target="../ink/ink964.xml"/><Relationship Id="rId20" Type="http://schemas.openxmlformats.org/officeDocument/2006/relationships/customXml" Target="../ink/ink916.xml"/><Relationship Id="rId41" Type="http://schemas.openxmlformats.org/officeDocument/2006/relationships/image" Target="../media/image910.png"/><Relationship Id="rId62" Type="http://schemas.openxmlformats.org/officeDocument/2006/relationships/customXml" Target="../ink/ink937.xml"/><Relationship Id="rId83" Type="http://schemas.openxmlformats.org/officeDocument/2006/relationships/image" Target="../media/image931.png"/><Relationship Id="rId88" Type="http://schemas.openxmlformats.org/officeDocument/2006/relationships/customXml" Target="../ink/ink950.xml"/><Relationship Id="rId111" Type="http://schemas.openxmlformats.org/officeDocument/2006/relationships/image" Target="../media/image945.png"/><Relationship Id="rId132" Type="http://schemas.openxmlformats.org/officeDocument/2006/relationships/customXml" Target="../ink/ink972.xml"/><Relationship Id="rId15" Type="http://schemas.openxmlformats.org/officeDocument/2006/relationships/image" Target="../media/image897.png"/><Relationship Id="rId36" Type="http://schemas.openxmlformats.org/officeDocument/2006/relationships/customXml" Target="../ink/ink924.xml"/><Relationship Id="rId57" Type="http://schemas.openxmlformats.org/officeDocument/2006/relationships/image" Target="../media/image918.png"/><Relationship Id="rId106" Type="http://schemas.openxmlformats.org/officeDocument/2006/relationships/customXml" Target="../ink/ink959.xml"/><Relationship Id="rId127" Type="http://schemas.openxmlformats.org/officeDocument/2006/relationships/image" Target="../media/image952.png"/><Relationship Id="rId10" Type="http://schemas.openxmlformats.org/officeDocument/2006/relationships/customXml" Target="../ink/ink911.xml"/><Relationship Id="rId31" Type="http://schemas.openxmlformats.org/officeDocument/2006/relationships/image" Target="../media/image905.png"/><Relationship Id="rId52" Type="http://schemas.openxmlformats.org/officeDocument/2006/relationships/customXml" Target="../ink/ink932.xml"/><Relationship Id="rId73" Type="http://schemas.openxmlformats.org/officeDocument/2006/relationships/image" Target="../media/image926.png"/><Relationship Id="rId78" Type="http://schemas.openxmlformats.org/officeDocument/2006/relationships/customXml" Target="../ink/ink945.xml"/><Relationship Id="rId94" Type="http://schemas.openxmlformats.org/officeDocument/2006/relationships/customXml" Target="../ink/ink953.xml"/><Relationship Id="rId99" Type="http://schemas.openxmlformats.org/officeDocument/2006/relationships/image" Target="../media/image939.png"/><Relationship Id="rId101" Type="http://schemas.openxmlformats.org/officeDocument/2006/relationships/image" Target="../media/image940.png"/><Relationship Id="rId122" Type="http://schemas.openxmlformats.org/officeDocument/2006/relationships/customXml" Target="../ink/ink967.xml"/><Relationship Id="rId4" Type="http://schemas.openxmlformats.org/officeDocument/2006/relationships/customXml" Target="../ink/ink908.xml"/><Relationship Id="rId9" Type="http://schemas.openxmlformats.org/officeDocument/2006/relationships/image" Target="../media/image894.png"/><Relationship Id="rId26" Type="http://schemas.openxmlformats.org/officeDocument/2006/relationships/customXml" Target="../ink/ink919.xml"/><Relationship Id="rId47" Type="http://schemas.openxmlformats.org/officeDocument/2006/relationships/image" Target="../media/image913.png"/><Relationship Id="rId68" Type="http://schemas.openxmlformats.org/officeDocument/2006/relationships/customXml" Target="../ink/ink940.xml"/><Relationship Id="rId89" Type="http://schemas.openxmlformats.org/officeDocument/2006/relationships/image" Target="../media/image934.png"/><Relationship Id="rId112" Type="http://schemas.openxmlformats.org/officeDocument/2006/relationships/customXml" Target="../ink/ink962.xml"/><Relationship Id="rId133" Type="http://schemas.openxmlformats.org/officeDocument/2006/relationships/image" Target="../media/image95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3.png"/><Relationship Id="rId21" Type="http://schemas.openxmlformats.org/officeDocument/2006/relationships/image" Target="../media/image965.png"/><Relationship Id="rId42" Type="http://schemas.openxmlformats.org/officeDocument/2006/relationships/customXml" Target="../ink/ink994.xml"/><Relationship Id="rId63" Type="http://schemas.openxmlformats.org/officeDocument/2006/relationships/image" Target="../media/image986.png"/><Relationship Id="rId84" Type="http://schemas.openxmlformats.org/officeDocument/2006/relationships/customXml" Target="../ink/ink1015.xml"/><Relationship Id="rId138" Type="http://schemas.openxmlformats.org/officeDocument/2006/relationships/customXml" Target="../ink/ink1042.xml"/><Relationship Id="rId159" Type="http://schemas.openxmlformats.org/officeDocument/2006/relationships/image" Target="../media/image1034.png"/><Relationship Id="rId170" Type="http://schemas.openxmlformats.org/officeDocument/2006/relationships/customXml" Target="../ink/ink1058.xml"/><Relationship Id="rId107" Type="http://schemas.openxmlformats.org/officeDocument/2006/relationships/image" Target="../media/image1008.png"/><Relationship Id="rId11" Type="http://schemas.openxmlformats.org/officeDocument/2006/relationships/image" Target="../media/image960.png"/><Relationship Id="rId32" Type="http://schemas.openxmlformats.org/officeDocument/2006/relationships/customXml" Target="../ink/ink989.xml"/><Relationship Id="rId53" Type="http://schemas.openxmlformats.org/officeDocument/2006/relationships/image" Target="../media/image981.png"/><Relationship Id="rId74" Type="http://schemas.openxmlformats.org/officeDocument/2006/relationships/customXml" Target="../ink/ink1010.xml"/><Relationship Id="rId128" Type="http://schemas.openxmlformats.org/officeDocument/2006/relationships/customXml" Target="../ink/ink1037.xml"/><Relationship Id="rId149" Type="http://schemas.openxmlformats.org/officeDocument/2006/relationships/image" Target="../media/image1029.png"/><Relationship Id="rId5" Type="http://schemas.openxmlformats.org/officeDocument/2006/relationships/image" Target="../media/image957.png"/><Relationship Id="rId95" Type="http://schemas.openxmlformats.org/officeDocument/2006/relationships/image" Target="../media/image1002.png"/><Relationship Id="rId160" Type="http://schemas.openxmlformats.org/officeDocument/2006/relationships/customXml" Target="../ink/ink1053.xml"/><Relationship Id="rId22" Type="http://schemas.openxmlformats.org/officeDocument/2006/relationships/customXml" Target="../ink/ink984.xml"/><Relationship Id="rId43" Type="http://schemas.openxmlformats.org/officeDocument/2006/relationships/image" Target="../media/image976.png"/><Relationship Id="rId64" Type="http://schemas.openxmlformats.org/officeDocument/2006/relationships/customXml" Target="../ink/ink1005.xml"/><Relationship Id="rId118" Type="http://schemas.openxmlformats.org/officeDocument/2006/relationships/customXml" Target="../ink/ink1032.xml"/><Relationship Id="rId139" Type="http://schemas.openxmlformats.org/officeDocument/2006/relationships/image" Target="../media/image1024.png"/><Relationship Id="rId85" Type="http://schemas.openxmlformats.org/officeDocument/2006/relationships/image" Target="../media/image997.png"/><Relationship Id="rId150" Type="http://schemas.openxmlformats.org/officeDocument/2006/relationships/customXml" Target="../ink/ink1048.xml"/><Relationship Id="rId171" Type="http://schemas.openxmlformats.org/officeDocument/2006/relationships/image" Target="../media/image1040.png"/><Relationship Id="rId12" Type="http://schemas.openxmlformats.org/officeDocument/2006/relationships/customXml" Target="../ink/ink979.xml"/><Relationship Id="rId33" Type="http://schemas.openxmlformats.org/officeDocument/2006/relationships/image" Target="../media/image971.png"/><Relationship Id="rId108" Type="http://schemas.openxmlformats.org/officeDocument/2006/relationships/customXml" Target="../ink/ink1027.xml"/><Relationship Id="rId129" Type="http://schemas.openxmlformats.org/officeDocument/2006/relationships/image" Target="../media/image1019.png"/><Relationship Id="rId54" Type="http://schemas.openxmlformats.org/officeDocument/2006/relationships/customXml" Target="../ink/ink1000.xml"/><Relationship Id="rId75" Type="http://schemas.openxmlformats.org/officeDocument/2006/relationships/image" Target="../media/image992.png"/><Relationship Id="rId96" Type="http://schemas.openxmlformats.org/officeDocument/2006/relationships/customXml" Target="../ink/ink1021.xml"/><Relationship Id="rId140" Type="http://schemas.openxmlformats.org/officeDocument/2006/relationships/customXml" Target="../ink/ink1043.xml"/><Relationship Id="rId161" Type="http://schemas.openxmlformats.org/officeDocument/2006/relationships/image" Target="../media/image10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6.xml"/><Relationship Id="rId23" Type="http://schemas.openxmlformats.org/officeDocument/2006/relationships/image" Target="../media/image966.png"/><Relationship Id="rId28" Type="http://schemas.openxmlformats.org/officeDocument/2006/relationships/customXml" Target="../ink/ink987.xml"/><Relationship Id="rId49" Type="http://schemas.openxmlformats.org/officeDocument/2006/relationships/image" Target="../media/image979.png"/><Relationship Id="rId114" Type="http://schemas.openxmlformats.org/officeDocument/2006/relationships/customXml" Target="../ink/ink1030.xml"/><Relationship Id="rId119" Type="http://schemas.openxmlformats.org/officeDocument/2006/relationships/image" Target="../media/image1014.png"/><Relationship Id="rId44" Type="http://schemas.openxmlformats.org/officeDocument/2006/relationships/customXml" Target="../ink/ink995.xml"/><Relationship Id="rId60" Type="http://schemas.openxmlformats.org/officeDocument/2006/relationships/customXml" Target="../ink/ink1003.xml"/><Relationship Id="rId65" Type="http://schemas.openxmlformats.org/officeDocument/2006/relationships/image" Target="../media/image987.png"/><Relationship Id="rId81" Type="http://schemas.openxmlformats.org/officeDocument/2006/relationships/image" Target="../media/image995.png"/><Relationship Id="rId86" Type="http://schemas.openxmlformats.org/officeDocument/2006/relationships/customXml" Target="../ink/ink1016.xml"/><Relationship Id="rId130" Type="http://schemas.openxmlformats.org/officeDocument/2006/relationships/customXml" Target="../ink/ink1038.xml"/><Relationship Id="rId135" Type="http://schemas.openxmlformats.org/officeDocument/2006/relationships/image" Target="../media/image1022.png"/><Relationship Id="rId151" Type="http://schemas.openxmlformats.org/officeDocument/2006/relationships/image" Target="../media/image1030.png"/><Relationship Id="rId156" Type="http://schemas.openxmlformats.org/officeDocument/2006/relationships/customXml" Target="../ink/ink1051.xml"/><Relationship Id="rId172" Type="http://schemas.openxmlformats.org/officeDocument/2006/relationships/customXml" Target="../ink/ink1059.xml"/><Relationship Id="rId13" Type="http://schemas.openxmlformats.org/officeDocument/2006/relationships/image" Target="../media/image961.png"/><Relationship Id="rId18" Type="http://schemas.openxmlformats.org/officeDocument/2006/relationships/customXml" Target="../ink/ink982.xml"/><Relationship Id="rId39" Type="http://schemas.openxmlformats.org/officeDocument/2006/relationships/image" Target="../media/image974.png"/><Relationship Id="rId109" Type="http://schemas.openxmlformats.org/officeDocument/2006/relationships/image" Target="../media/image1009.png"/><Relationship Id="rId34" Type="http://schemas.openxmlformats.org/officeDocument/2006/relationships/customXml" Target="../ink/ink990.xml"/><Relationship Id="rId50" Type="http://schemas.openxmlformats.org/officeDocument/2006/relationships/customXml" Target="../ink/ink998.xml"/><Relationship Id="rId55" Type="http://schemas.openxmlformats.org/officeDocument/2006/relationships/image" Target="../media/image982.png"/><Relationship Id="rId76" Type="http://schemas.openxmlformats.org/officeDocument/2006/relationships/customXml" Target="../ink/ink1011.xml"/><Relationship Id="rId97" Type="http://schemas.openxmlformats.org/officeDocument/2006/relationships/image" Target="../media/image1003.png"/><Relationship Id="rId104" Type="http://schemas.openxmlformats.org/officeDocument/2006/relationships/customXml" Target="../ink/ink1025.xml"/><Relationship Id="rId120" Type="http://schemas.openxmlformats.org/officeDocument/2006/relationships/customXml" Target="../ink/ink1033.xml"/><Relationship Id="rId125" Type="http://schemas.openxmlformats.org/officeDocument/2006/relationships/image" Target="../media/image1017.png"/><Relationship Id="rId141" Type="http://schemas.openxmlformats.org/officeDocument/2006/relationships/image" Target="../media/image1025.png"/><Relationship Id="rId146" Type="http://schemas.openxmlformats.org/officeDocument/2006/relationships/customXml" Target="../ink/ink1046.xml"/><Relationship Id="rId167" Type="http://schemas.openxmlformats.org/officeDocument/2006/relationships/image" Target="../media/image1038.png"/><Relationship Id="rId7" Type="http://schemas.openxmlformats.org/officeDocument/2006/relationships/image" Target="../media/image958.png"/><Relationship Id="rId71" Type="http://schemas.openxmlformats.org/officeDocument/2006/relationships/image" Target="../media/image990.png"/><Relationship Id="rId92" Type="http://schemas.openxmlformats.org/officeDocument/2006/relationships/customXml" Target="../ink/ink1019.xml"/><Relationship Id="rId162" Type="http://schemas.openxmlformats.org/officeDocument/2006/relationships/customXml" Target="../ink/ink1054.xml"/><Relationship Id="rId2" Type="http://schemas.openxmlformats.org/officeDocument/2006/relationships/customXml" Target="../ink/ink974.xml"/><Relationship Id="rId29" Type="http://schemas.openxmlformats.org/officeDocument/2006/relationships/image" Target="../media/image969.png"/><Relationship Id="rId24" Type="http://schemas.openxmlformats.org/officeDocument/2006/relationships/customXml" Target="../ink/ink985.xml"/><Relationship Id="rId40" Type="http://schemas.openxmlformats.org/officeDocument/2006/relationships/customXml" Target="../ink/ink993.xml"/><Relationship Id="rId45" Type="http://schemas.openxmlformats.org/officeDocument/2006/relationships/image" Target="../media/image977.png"/><Relationship Id="rId66" Type="http://schemas.openxmlformats.org/officeDocument/2006/relationships/customXml" Target="../ink/ink1006.xml"/><Relationship Id="rId87" Type="http://schemas.openxmlformats.org/officeDocument/2006/relationships/image" Target="../media/image998.png"/><Relationship Id="rId110" Type="http://schemas.openxmlformats.org/officeDocument/2006/relationships/customXml" Target="../ink/ink1028.xml"/><Relationship Id="rId115" Type="http://schemas.openxmlformats.org/officeDocument/2006/relationships/image" Target="../media/image1012.png"/><Relationship Id="rId131" Type="http://schemas.openxmlformats.org/officeDocument/2006/relationships/image" Target="../media/image1020.png"/><Relationship Id="rId136" Type="http://schemas.openxmlformats.org/officeDocument/2006/relationships/customXml" Target="../ink/ink1041.xml"/><Relationship Id="rId157" Type="http://schemas.openxmlformats.org/officeDocument/2006/relationships/image" Target="../media/image1033.png"/><Relationship Id="rId61" Type="http://schemas.openxmlformats.org/officeDocument/2006/relationships/image" Target="../media/image985.png"/><Relationship Id="rId82" Type="http://schemas.openxmlformats.org/officeDocument/2006/relationships/customXml" Target="../ink/ink1014.xml"/><Relationship Id="rId152" Type="http://schemas.openxmlformats.org/officeDocument/2006/relationships/customXml" Target="../ink/ink1049.xml"/><Relationship Id="rId173" Type="http://schemas.openxmlformats.org/officeDocument/2006/relationships/image" Target="../media/image1041.png"/><Relationship Id="rId19" Type="http://schemas.openxmlformats.org/officeDocument/2006/relationships/image" Target="../media/image964.png"/><Relationship Id="rId14" Type="http://schemas.openxmlformats.org/officeDocument/2006/relationships/customXml" Target="../ink/ink980.xml"/><Relationship Id="rId30" Type="http://schemas.openxmlformats.org/officeDocument/2006/relationships/customXml" Target="../ink/ink988.xml"/><Relationship Id="rId35" Type="http://schemas.openxmlformats.org/officeDocument/2006/relationships/image" Target="../media/image972.png"/><Relationship Id="rId56" Type="http://schemas.openxmlformats.org/officeDocument/2006/relationships/customXml" Target="../ink/ink1001.xml"/><Relationship Id="rId77" Type="http://schemas.openxmlformats.org/officeDocument/2006/relationships/image" Target="../media/image993.png"/><Relationship Id="rId100" Type="http://schemas.openxmlformats.org/officeDocument/2006/relationships/customXml" Target="../ink/ink1023.xml"/><Relationship Id="rId105" Type="http://schemas.openxmlformats.org/officeDocument/2006/relationships/image" Target="../media/image1007.png"/><Relationship Id="rId126" Type="http://schemas.openxmlformats.org/officeDocument/2006/relationships/customXml" Target="../ink/ink1036.xml"/><Relationship Id="rId147" Type="http://schemas.openxmlformats.org/officeDocument/2006/relationships/image" Target="../media/image1028.png"/><Relationship Id="rId168" Type="http://schemas.openxmlformats.org/officeDocument/2006/relationships/customXml" Target="../ink/ink1057.xml"/><Relationship Id="rId8" Type="http://schemas.openxmlformats.org/officeDocument/2006/relationships/customXml" Target="../ink/ink977.xml"/><Relationship Id="rId51" Type="http://schemas.openxmlformats.org/officeDocument/2006/relationships/image" Target="../media/image980.png"/><Relationship Id="rId72" Type="http://schemas.openxmlformats.org/officeDocument/2006/relationships/customXml" Target="../ink/ink1009.xml"/><Relationship Id="rId93" Type="http://schemas.openxmlformats.org/officeDocument/2006/relationships/image" Target="../media/image1001.png"/><Relationship Id="rId98" Type="http://schemas.openxmlformats.org/officeDocument/2006/relationships/customXml" Target="../ink/ink1022.xml"/><Relationship Id="rId121" Type="http://schemas.openxmlformats.org/officeDocument/2006/relationships/image" Target="../media/image1015.png"/><Relationship Id="rId142" Type="http://schemas.openxmlformats.org/officeDocument/2006/relationships/customXml" Target="../ink/ink1044.xml"/><Relationship Id="rId163" Type="http://schemas.openxmlformats.org/officeDocument/2006/relationships/image" Target="../media/image1036.png"/><Relationship Id="rId3" Type="http://schemas.openxmlformats.org/officeDocument/2006/relationships/image" Target="../media/image327.png"/><Relationship Id="rId25" Type="http://schemas.openxmlformats.org/officeDocument/2006/relationships/image" Target="../media/image967.png"/><Relationship Id="rId46" Type="http://schemas.openxmlformats.org/officeDocument/2006/relationships/customXml" Target="../ink/ink996.xml"/><Relationship Id="rId67" Type="http://schemas.openxmlformats.org/officeDocument/2006/relationships/image" Target="../media/image988.png"/><Relationship Id="rId116" Type="http://schemas.openxmlformats.org/officeDocument/2006/relationships/customXml" Target="../ink/ink1031.xml"/><Relationship Id="rId137" Type="http://schemas.openxmlformats.org/officeDocument/2006/relationships/image" Target="../media/image1023.png"/><Relationship Id="rId158" Type="http://schemas.openxmlformats.org/officeDocument/2006/relationships/customXml" Target="../ink/ink1052.xml"/><Relationship Id="rId20" Type="http://schemas.openxmlformats.org/officeDocument/2006/relationships/customXml" Target="../ink/ink983.xml"/><Relationship Id="rId41" Type="http://schemas.openxmlformats.org/officeDocument/2006/relationships/image" Target="../media/image975.png"/><Relationship Id="rId62" Type="http://schemas.openxmlformats.org/officeDocument/2006/relationships/customXml" Target="../ink/ink1004.xml"/><Relationship Id="rId83" Type="http://schemas.openxmlformats.org/officeDocument/2006/relationships/image" Target="../media/image996.png"/><Relationship Id="rId88" Type="http://schemas.openxmlformats.org/officeDocument/2006/relationships/customXml" Target="../ink/ink1017.xml"/><Relationship Id="rId111" Type="http://schemas.openxmlformats.org/officeDocument/2006/relationships/image" Target="../media/image1010.png"/><Relationship Id="rId132" Type="http://schemas.openxmlformats.org/officeDocument/2006/relationships/customXml" Target="../ink/ink1039.xml"/><Relationship Id="rId153" Type="http://schemas.openxmlformats.org/officeDocument/2006/relationships/image" Target="../media/image1031.png"/><Relationship Id="rId174" Type="http://schemas.openxmlformats.org/officeDocument/2006/relationships/customXml" Target="../ink/ink1060.xml"/><Relationship Id="rId15" Type="http://schemas.openxmlformats.org/officeDocument/2006/relationships/image" Target="../media/image962.png"/><Relationship Id="rId36" Type="http://schemas.openxmlformats.org/officeDocument/2006/relationships/customXml" Target="../ink/ink991.xml"/><Relationship Id="rId57" Type="http://schemas.openxmlformats.org/officeDocument/2006/relationships/image" Target="../media/image983.png"/><Relationship Id="rId106" Type="http://schemas.openxmlformats.org/officeDocument/2006/relationships/customXml" Target="../ink/ink1026.xml"/><Relationship Id="rId127" Type="http://schemas.openxmlformats.org/officeDocument/2006/relationships/image" Target="../media/image1018.png"/><Relationship Id="rId10" Type="http://schemas.openxmlformats.org/officeDocument/2006/relationships/customXml" Target="../ink/ink978.xml"/><Relationship Id="rId31" Type="http://schemas.openxmlformats.org/officeDocument/2006/relationships/image" Target="../media/image970.png"/><Relationship Id="rId52" Type="http://schemas.openxmlformats.org/officeDocument/2006/relationships/customXml" Target="../ink/ink999.xml"/><Relationship Id="rId73" Type="http://schemas.openxmlformats.org/officeDocument/2006/relationships/image" Target="../media/image991.png"/><Relationship Id="rId78" Type="http://schemas.openxmlformats.org/officeDocument/2006/relationships/customXml" Target="../ink/ink1012.xml"/><Relationship Id="rId94" Type="http://schemas.openxmlformats.org/officeDocument/2006/relationships/customXml" Target="../ink/ink1020.xml"/><Relationship Id="rId99" Type="http://schemas.openxmlformats.org/officeDocument/2006/relationships/image" Target="../media/image1004.png"/><Relationship Id="rId101" Type="http://schemas.openxmlformats.org/officeDocument/2006/relationships/image" Target="../media/image1005.png"/><Relationship Id="rId122" Type="http://schemas.openxmlformats.org/officeDocument/2006/relationships/customXml" Target="../ink/ink1034.xml"/><Relationship Id="rId143" Type="http://schemas.openxmlformats.org/officeDocument/2006/relationships/image" Target="../media/image1026.png"/><Relationship Id="rId148" Type="http://schemas.openxmlformats.org/officeDocument/2006/relationships/customXml" Target="../ink/ink1047.xml"/><Relationship Id="rId164" Type="http://schemas.openxmlformats.org/officeDocument/2006/relationships/customXml" Target="../ink/ink1055.xml"/><Relationship Id="rId169" Type="http://schemas.openxmlformats.org/officeDocument/2006/relationships/image" Target="../media/image1039.png"/><Relationship Id="rId4" Type="http://schemas.openxmlformats.org/officeDocument/2006/relationships/customXml" Target="../ink/ink975.xml"/><Relationship Id="rId9" Type="http://schemas.openxmlformats.org/officeDocument/2006/relationships/image" Target="../media/image959.png"/><Relationship Id="rId26" Type="http://schemas.openxmlformats.org/officeDocument/2006/relationships/customXml" Target="../ink/ink986.xml"/><Relationship Id="rId47" Type="http://schemas.openxmlformats.org/officeDocument/2006/relationships/image" Target="../media/image978.png"/><Relationship Id="rId68" Type="http://schemas.openxmlformats.org/officeDocument/2006/relationships/customXml" Target="../ink/ink1007.xml"/><Relationship Id="rId89" Type="http://schemas.openxmlformats.org/officeDocument/2006/relationships/image" Target="../media/image999.png"/><Relationship Id="rId112" Type="http://schemas.openxmlformats.org/officeDocument/2006/relationships/customXml" Target="../ink/ink1029.xml"/><Relationship Id="rId133" Type="http://schemas.openxmlformats.org/officeDocument/2006/relationships/image" Target="../media/image1021.png"/><Relationship Id="rId154" Type="http://schemas.openxmlformats.org/officeDocument/2006/relationships/customXml" Target="../ink/ink1050.xml"/><Relationship Id="rId175" Type="http://schemas.openxmlformats.org/officeDocument/2006/relationships/image" Target="../media/image1042.png"/><Relationship Id="rId16" Type="http://schemas.openxmlformats.org/officeDocument/2006/relationships/customXml" Target="../ink/ink981.xml"/><Relationship Id="rId37" Type="http://schemas.openxmlformats.org/officeDocument/2006/relationships/image" Target="../media/image973.png"/><Relationship Id="rId58" Type="http://schemas.openxmlformats.org/officeDocument/2006/relationships/customXml" Target="../ink/ink1002.xml"/><Relationship Id="rId79" Type="http://schemas.openxmlformats.org/officeDocument/2006/relationships/image" Target="../media/image994.png"/><Relationship Id="rId102" Type="http://schemas.openxmlformats.org/officeDocument/2006/relationships/customXml" Target="../ink/ink1024.xml"/><Relationship Id="rId123" Type="http://schemas.openxmlformats.org/officeDocument/2006/relationships/image" Target="../media/image1016.png"/><Relationship Id="rId144" Type="http://schemas.openxmlformats.org/officeDocument/2006/relationships/customXml" Target="../ink/ink1045.xml"/><Relationship Id="rId90" Type="http://schemas.openxmlformats.org/officeDocument/2006/relationships/customXml" Target="../ink/ink1018.xml"/><Relationship Id="rId165" Type="http://schemas.openxmlformats.org/officeDocument/2006/relationships/image" Target="../media/image1037.png"/><Relationship Id="rId27" Type="http://schemas.openxmlformats.org/officeDocument/2006/relationships/image" Target="../media/image968.png"/><Relationship Id="rId48" Type="http://schemas.openxmlformats.org/officeDocument/2006/relationships/customXml" Target="../ink/ink997.xml"/><Relationship Id="rId69" Type="http://schemas.openxmlformats.org/officeDocument/2006/relationships/image" Target="../media/image989.png"/><Relationship Id="rId113" Type="http://schemas.openxmlformats.org/officeDocument/2006/relationships/image" Target="../media/image1011.png"/><Relationship Id="rId134" Type="http://schemas.openxmlformats.org/officeDocument/2006/relationships/customXml" Target="../ink/ink1040.xml"/><Relationship Id="rId80" Type="http://schemas.openxmlformats.org/officeDocument/2006/relationships/customXml" Target="../ink/ink1013.xml"/><Relationship Id="rId155" Type="http://schemas.openxmlformats.org/officeDocument/2006/relationships/image" Target="../media/image1032.png"/><Relationship Id="rId17" Type="http://schemas.openxmlformats.org/officeDocument/2006/relationships/image" Target="../media/image963.png"/><Relationship Id="rId38" Type="http://schemas.openxmlformats.org/officeDocument/2006/relationships/customXml" Target="../ink/ink992.xml"/><Relationship Id="rId59" Type="http://schemas.openxmlformats.org/officeDocument/2006/relationships/image" Target="../media/image984.png"/><Relationship Id="rId103" Type="http://schemas.openxmlformats.org/officeDocument/2006/relationships/image" Target="../media/image1006.png"/><Relationship Id="rId124" Type="http://schemas.openxmlformats.org/officeDocument/2006/relationships/customXml" Target="../ink/ink1035.xml"/><Relationship Id="rId70" Type="http://schemas.openxmlformats.org/officeDocument/2006/relationships/customXml" Target="../ink/ink1008.xml"/><Relationship Id="rId91" Type="http://schemas.openxmlformats.org/officeDocument/2006/relationships/image" Target="../media/image1000.png"/><Relationship Id="rId145" Type="http://schemas.openxmlformats.org/officeDocument/2006/relationships/image" Target="../media/image1027.png"/><Relationship Id="rId166" Type="http://schemas.openxmlformats.org/officeDocument/2006/relationships/customXml" Target="../ink/ink1056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3.xml"/><Relationship Id="rId21" Type="http://schemas.openxmlformats.org/officeDocument/2006/relationships/image" Target="../media/image1052.png"/><Relationship Id="rId42" Type="http://schemas.openxmlformats.org/officeDocument/2006/relationships/customXml" Target="../ink/ink1081.xml"/><Relationship Id="rId47" Type="http://schemas.openxmlformats.org/officeDocument/2006/relationships/image" Target="../media/image1065.png"/><Relationship Id="rId63" Type="http://schemas.openxmlformats.org/officeDocument/2006/relationships/image" Target="../media/image1073.png"/><Relationship Id="rId68" Type="http://schemas.openxmlformats.org/officeDocument/2006/relationships/customXml" Target="../ink/ink1094.xml"/><Relationship Id="rId84" Type="http://schemas.openxmlformats.org/officeDocument/2006/relationships/customXml" Target="../ink/ink1102.xml"/><Relationship Id="rId89" Type="http://schemas.openxmlformats.org/officeDocument/2006/relationships/image" Target="../media/image1086.png"/><Relationship Id="rId16" Type="http://schemas.openxmlformats.org/officeDocument/2006/relationships/customXml" Target="../ink/ink1068.xml"/><Relationship Id="rId107" Type="http://schemas.openxmlformats.org/officeDocument/2006/relationships/image" Target="../media/image1095.png"/><Relationship Id="rId11" Type="http://schemas.openxmlformats.org/officeDocument/2006/relationships/image" Target="../media/image1047.png"/><Relationship Id="rId32" Type="http://schemas.openxmlformats.org/officeDocument/2006/relationships/customXml" Target="../ink/ink1076.xml"/><Relationship Id="rId37" Type="http://schemas.openxmlformats.org/officeDocument/2006/relationships/image" Target="../media/image1060.png"/><Relationship Id="rId53" Type="http://schemas.openxmlformats.org/officeDocument/2006/relationships/image" Target="../media/image1068.png"/><Relationship Id="rId58" Type="http://schemas.openxmlformats.org/officeDocument/2006/relationships/customXml" Target="../ink/ink1089.xml"/><Relationship Id="rId74" Type="http://schemas.openxmlformats.org/officeDocument/2006/relationships/customXml" Target="../ink/ink1097.xml"/><Relationship Id="rId79" Type="http://schemas.openxmlformats.org/officeDocument/2006/relationships/image" Target="../media/image1081.png"/><Relationship Id="rId102" Type="http://schemas.openxmlformats.org/officeDocument/2006/relationships/customXml" Target="../ink/ink1111.xml"/><Relationship Id="rId5" Type="http://schemas.openxmlformats.org/officeDocument/2006/relationships/image" Target="../media/image1044.png"/><Relationship Id="rId90" Type="http://schemas.openxmlformats.org/officeDocument/2006/relationships/customXml" Target="../ink/ink1105.xml"/><Relationship Id="rId95" Type="http://schemas.openxmlformats.org/officeDocument/2006/relationships/image" Target="../media/image1089.png"/><Relationship Id="rId22" Type="http://schemas.openxmlformats.org/officeDocument/2006/relationships/customXml" Target="../ink/ink1071.xml"/><Relationship Id="rId27" Type="http://schemas.openxmlformats.org/officeDocument/2006/relationships/image" Target="../media/image1055.png"/><Relationship Id="rId43" Type="http://schemas.openxmlformats.org/officeDocument/2006/relationships/image" Target="../media/image1063.png"/><Relationship Id="rId48" Type="http://schemas.openxmlformats.org/officeDocument/2006/relationships/customXml" Target="../ink/ink1084.xml"/><Relationship Id="rId64" Type="http://schemas.openxmlformats.org/officeDocument/2006/relationships/customXml" Target="../ink/ink1092.xml"/><Relationship Id="rId69" Type="http://schemas.openxmlformats.org/officeDocument/2006/relationships/image" Target="../media/image1076.png"/><Relationship Id="rId80" Type="http://schemas.openxmlformats.org/officeDocument/2006/relationships/customXml" Target="../ink/ink1100.xml"/><Relationship Id="rId85" Type="http://schemas.openxmlformats.org/officeDocument/2006/relationships/image" Target="../media/image1084.png"/><Relationship Id="rId12" Type="http://schemas.openxmlformats.org/officeDocument/2006/relationships/customXml" Target="../ink/ink1066.xml"/><Relationship Id="rId17" Type="http://schemas.openxmlformats.org/officeDocument/2006/relationships/image" Target="../media/image1050.png"/><Relationship Id="rId33" Type="http://schemas.openxmlformats.org/officeDocument/2006/relationships/image" Target="../media/image1058.png"/><Relationship Id="rId38" Type="http://schemas.openxmlformats.org/officeDocument/2006/relationships/customXml" Target="../ink/ink1079.xml"/><Relationship Id="rId59" Type="http://schemas.openxmlformats.org/officeDocument/2006/relationships/image" Target="../media/image1071.png"/><Relationship Id="rId103" Type="http://schemas.openxmlformats.org/officeDocument/2006/relationships/image" Target="../media/image1093.png"/><Relationship Id="rId108" Type="http://schemas.openxmlformats.org/officeDocument/2006/relationships/customXml" Target="../ink/ink1114.xml"/><Relationship Id="rId54" Type="http://schemas.openxmlformats.org/officeDocument/2006/relationships/customXml" Target="../ink/ink1087.xml"/><Relationship Id="rId70" Type="http://schemas.openxmlformats.org/officeDocument/2006/relationships/customXml" Target="../ink/ink1095.xml"/><Relationship Id="rId75" Type="http://schemas.openxmlformats.org/officeDocument/2006/relationships/image" Target="../media/image1079.png"/><Relationship Id="rId91" Type="http://schemas.openxmlformats.org/officeDocument/2006/relationships/image" Target="../media/image1087.png"/><Relationship Id="rId96" Type="http://schemas.openxmlformats.org/officeDocument/2006/relationships/customXml" Target="../ink/ink1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3.xml"/><Relationship Id="rId15" Type="http://schemas.openxmlformats.org/officeDocument/2006/relationships/image" Target="../media/image1049.png"/><Relationship Id="rId23" Type="http://schemas.openxmlformats.org/officeDocument/2006/relationships/image" Target="../media/image1053.png"/><Relationship Id="rId28" Type="http://schemas.openxmlformats.org/officeDocument/2006/relationships/customXml" Target="../ink/ink1074.xml"/><Relationship Id="rId36" Type="http://schemas.openxmlformats.org/officeDocument/2006/relationships/customXml" Target="../ink/ink1078.xml"/><Relationship Id="rId49" Type="http://schemas.openxmlformats.org/officeDocument/2006/relationships/image" Target="../media/image1066.png"/><Relationship Id="rId57" Type="http://schemas.openxmlformats.org/officeDocument/2006/relationships/image" Target="../media/image1070.png"/><Relationship Id="rId106" Type="http://schemas.openxmlformats.org/officeDocument/2006/relationships/customXml" Target="../ink/ink1113.xml"/><Relationship Id="rId10" Type="http://schemas.openxmlformats.org/officeDocument/2006/relationships/customXml" Target="../ink/ink1065.xml"/><Relationship Id="rId31" Type="http://schemas.openxmlformats.org/officeDocument/2006/relationships/image" Target="../media/image1057.png"/><Relationship Id="rId44" Type="http://schemas.openxmlformats.org/officeDocument/2006/relationships/customXml" Target="../ink/ink1082.xml"/><Relationship Id="rId52" Type="http://schemas.openxmlformats.org/officeDocument/2006/relationships/customXml" Target="../ink/ink1086.xml"/><Relationship Id="rId60" Type="http://schemas.openxmlformats.org/officeDocument/2006/relationships/customXml" Target="../ink/ink1090.xml"/><Relationship Id="rId65" Type="http://schemas.openxmlformats.org/officeDocument/2006/relationships/image" Target="../media/image1074.png"/><Relationship Id="rId73" Type="http://schemas.openxmlformats.org/officeDocument/2006/relationships/image" Target="../media/image1078.png"/><Relationship Id="rId78" Type="http://schemas.openxmlformats.org/officeDocument/2006/relationships/customXml" Target="../ink/ink1099.xml"/><Relationship Id="rId81" Type="http://schemas.openxmlformats.org/officeDocument/2006/relationships/image" Target="../media/image1082.png"/><Relationship Id="rId86" Type="http://schemas.openxmlformats.org/officeDocument/2006/relationships/customXml" Target="../ink/ink1103.xml"/><Relationship Id="rId94" Type="http://schemas.openxmlformats.org/officeDocument/2006/relationships/customXml" Target="../ink/ink1107.xml"/><Relationship Id="rId99" Type="http://schemas.openxmlformats.org/officeDocument/2006/relationships/image" Target="../media/image1091.png"/><Relationship Id="rId101" Type="http://schemas.openxmlformats.org/officeDocument/2006/relationships/image" Target="../media/image1092.png"/><Relationship Id="rId4" Type="http://schemas.openxmlformats.org/officeDocument/2006/relationships/customXml" Target="../ink/ink1062.xml"/><Relationship Id="rId9" Type="http://schemas.openxmlformats.org/officeDocument/2006/relationships/image" Target="../media/image1046.png"/><Relationship Id="rId13" Type="http://schemas.openxmlformats.org/officeDocument/2006/relationships/image" Target="../media/image1048.png"/><Relationship Id="rId18" Type="http://schemas.openxmlformats.org/officeDocument/2006/relationships/customXml" Target="../ink/ink1069.xml"/><Relationship Id="rId39" Type="http://schemas.openxmlformats.org/officeDocument/2006/relationships/image" Target="../media/image1061.png"/><Relationship Id="rId109" Type="http://schemas.openxmlformats.org/officeDocument/2006/relationships/image" Target="../media/image327.png"/><Relationship Id="rId34" Type="http://schemas.openxmlformats.org/officeDocument/2006/relationships/customXml" Target="../ink/ink1077.xml"/><Relationship Id="rId50" Type="http://schemas.openxmlformats.org/officeDocument/2006/relationships/customXml" Target="../ink/ink1085.xml"/><Relationship Id="rId55" Type="http://schemas.openxmlformats.org/officeDocument/2006/relationships/image" Target="../media/image1069.png"/><Relationship Id="rId76" Type="http://schemas.openxmlformats.org/officeDocument/2006/relationships/customXml" Target="../ink/ink1098.xml"/><Relationship Id="rId97" Type="http://schemas.openxmlformats.org/officeDocument/2006/relationships/image" Target="../media/image1090.png"/><Relationship Id="rId104" Type="http://schemas.openxmlformats.org/officeDocument/2006/relationships/customXml" Target="../ink/ink1112.xml"/><Relationship Id="rId7" Type="http://schemas.openxmlformats.org/officeDocument/2006/relationships/image" Target="../media/image1045.png"/><Relationship Id="rId71" Type="http://schemas.openxmlformats.org/officeDocument/2006/relationships/image" Target="../media/image1077.png"/><Relationship Id="rId92" Type="http://schemas.openxmlformats.org/officeDocument/2006/relationships/customXml" Target="../ink/ink1106.xml"/><Relationship Id="rId2" Type="http://schemas.openxmlformats.org/officeDocument/2006/relationships/customXml" Target="../ink/ink1061.xml"/><Relationship Id="rId29" Type="http://schemas.openxmlformats.org/officeDocument/2006/relationships/image" Target="../media/image1056.png"/><Relationship Id="rId24" Type="http://schemas.openxmlformats.org/officeDocument/2006/relationships/customXml" Target="../ink/ink1072.xml"/><Relationship Id="rId40" Type="http://schemas.openxmlformats.org/officeDocument/2006/relationships/customXml" Target="../ink/ink1080.xml"/><Relationship Id="rId45" Type="http://schemas.openxmlformats.org/officeDocument/2006/relationships/image" Target="../media/image1064.png"/><Relationship Id="rId66" Type="http://schemas.openxmlformats.org/officeDocument/2006/relationships/customXml" Target="../ink/ink1093.xml"/><Relationship Id="rId87" Type="http://schemas.openxmlformats.org/officeDocument/2006/relationships/image" Target="../media/image1085.png"/><Relationship Id="rId61" Type="http://schemas.openxmlformats.org/officeDocument/2006/relationships/image" Target="../media/image1072.png"/><Relationship Id="rId82" Type="http://schemas.openxmlformats.org/officeDocument/2006/relationships/customXml" Target="../ink/ink1101.xml"/><Relationship Id="rId19" Type="http://schemas.openxmlformats.org/officeDocument/2006/relationships/image" Target="../media/image1051.png"/><Relationship Id="rId14" Type="http://schemas.openxmlformats.org/officeDocument/2006/relationships/customXml" Target="../ink/ink1067.xml"/><Relationship Id="rId30" Type="http://schemas.openxmlformats.org/officeDocument/2006/relationships/customXml" Target="../ink/ink1075.xml"/><Relationship Id="rId35" Type="http://schemas.openxmlformats.org/officeDocument/2006/relationships/image" Target="../media/image1059.png"/><Relationship Id="rId56" Type="http://schemas.openxmlformats.org/officeDocument/2006/relationships/customXml" Target="../ink/ink1088.xml"/><Relationship Id="rId77" Type="http://schemas.openxmlformats.org/officeDocument/2006/relationships/image" Target="../media/image1080.png"/><Relationship Id="rId100" Type="http://schemas.openxmlformats.org/officeDocument/2006/relationships/customXml" Target="../ink/ink1110.xml"/><Relationship Id="rId105" Type="http://schemas.openxmlformats.org/officeDocument/2006/relationships/image" Target="../media/image1094.png"/><Relationship Id="rId8" Type="http://schemas.openxmlformats.org/officeDocument/2006/relationships/customXml" Target="../ink/ink1064.xml"/><Relationship Id="rId51" Type="http://schemas.openxmlformats.org/officeDocument/2006/relationships/image" Target="../media/image1067.png"/><Relationship Id="rId72" Type="http://schemas.openxmlformats.org/officeDocument/2006/relationships/customXml" Target="../ink/ink1096.xml"/><Relationship Id="rId93" Type="http://schemas.openxmlformats.org/officeDocument/2006/relationships/image" Target="../media/image1088.png"/><Relationship Id="rId98" Type="http://schemas.openxmlformats.org/officeDocument/2006/relationships/customXml" Target="../ink/ink1109.xml"/><Relationship Id="rId3" Type="http://schemas.openxmlformats.org/officeDocument/2006/relationships/image" Target="../media/image1043.png"/><Relationship Id="rId25" Type="http://schemas.openxmlformats.org/officeDocument/2006/relationships/image" Target="../media/image1054.png"/><Relationship Id="rId46" Type="http://schemas.openxmlformats.org/officeDocument/2006/relationships/customXml" Target="../ink/ink1083.xml"/><Relationship Id="rId67" Type="http://schemas.openxmlformats.org/officeDocument/2006/relationships/image" Target="../media/image1075.png"/><Relationship Id="rId20" Type="http://schemas.openxmlformats.org/officeDocument/2006/relationships/customXml" Target="../ink/ink1070.xml"/><Relationship Id="rId41" Type="http://schemas.openxmlformats.org/officeDocument/2006/relationships/image" Target="../media/image1062.png"/><Relationship Id="rId62" Type="http://schemas.openxmlformats.org/officeDocument/2006/relationships/customXml" Target="../ink/ink1091.xml"/><Relationship Id="rId83" Type="http://schemas.openxmlformats.org/officeDocument/2006/relationships/image" Target="../media/image1083.png"/><Relationship Id="rId88" Type="http://schemas.openxmlformats.org/officeDocument/2006/relationships/customXml" Target="../ink/ink1104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1" Type="http://schemas.openxmlformats.org/officeDocument/2006/relationships/image" Target="../media/image1105.png"/><Relationship Id="rId42" Type="http://schemas.openxmlformats.org/officeDocument/2006/relationships/customXml" Target="../ink/ink1135.xml"/><Relationship Id="rId63" Type="http://schemas.openxmlformats.org/officeDocument/2006/relationships/image" Target="../media/image1126.png"/><Relationship Id="rId84" Type="http://schemas.openxmlformats.org/officeDocument/2006/relationships/customXml" Target="../ink/ink1156.xml"/><Relationship Id="rId138" Type="http://schemas.openxmlformats.org/officeDocument/2006/relationships/image" Target="../media/image1162.png"/><Relationship Id="rId159" Type="http://schemas.openxmlformats.org/officeDocument/2006/relationships/customXml" Target="../ink/ink1194.xml"/><Relationship Id="rId170" Type="http://schemas.openxmlformats.org/officeDocument/2006/relationships/image" Target="../media/image1178.png"/><Relationship Id="rId191" Type="http://schemas.openxmlformats.org/officeDocument/2006/relationships/customXml" Target="../ink/ink1210.xml"/><Relationship Id="rId205" Type="http://schemas.openxmlformats.org/officeDocument/2006/relationships/customXml" Target="../ink/ink1217.xml"/><Relationship Id="rId107" Type="http://schemas.openxmlformats.org/officeDocument/2006/relationships/image" Target="../media/image1148.png"/><Relationship Id="rId11" Type="http://schemas.openxmlformats.org/officeDocument/2006/relationships/image" Target="../media/image1100.png"/><Relationship Id="rId32" Type="http://schemas.openxmlformats.org/officeDocument/2006/relationships/customXml" Target="../ink/ink1130.xml"/><Relationship Id="rId53" Type="http://schemas.openxmlformats.org/officeDocument/2006/relationships/image" Target="../media/image1121.png"/><Relationship Id="rId74" Type="http://schemas.openxmlformats.org/officeDocument/2006/relationships/customXml" Target="../ink/ink1151.xml"/><Relationship Id="rId128" Type="http://schemas.openxmlformats.org/officeDocument/2006/relationships/customXml" Target="../ink/ink1178.xml"/><Relationship Id="rId149" Type="http://schemas.openxmlformats.org/officeDocument/2006/relationships/customXml" Target="../ink/ink1189.xml"/><Relationship Id="rId5" Type="http://schemas.openxmlformats.org/officeDocument/2006/relationships/image" Target="../media/image1097.png"/><Relationship Id="rId95" Type="http://schemas.openxmlformats.org/officeDocument/2006/relationships/image" Target="../media/image1142.png"/><Relationship Id="rId160" Type="http://schemas.openxmlformats.org/officeDocument/2006/relationships/image" Target="../media/image1173.png"/><Relationship Id="rId181" Type="http://schemas.openxmlformats.org/officeDocument/2006/relationships/customXml" Target="../ink/ink1205.xml"/><Relationship Id="rId22" Type="http://schemas.openxmlformats.org/officeDocument/2006/relationships/customXml" Target="../ink/ink1125.xml"/><Relationship Id="rId43" Type="http://schemas.openxmlformats.org/officeDocument/2006/relationships/image" Target="../media/image1116.png"/><Relationship Id="rId64" Type="http://schemas.openxmlformats.org/officeDocument/2006/relationships/customXml" Target="../ink/ink1146.xml"/><Relationship Id="rId118" Type="http://schemas.openxmlformats.org/officeDocument/2006/relationships/customXml" Target="../ink/ink1173.xml"/><Relationship Id="rId139" Type="http://schemas.openxmlformats.org/officeDocument/2006/relationships/customXml" Target="../ink/ink1184.xml"/><Relationship Id="rId85" Type="http://schemas.openxmlformats.org/officeDocument/2006/relationships/image" Target="../media/image1137.png"/><Relationship Id="rId150" Type="http://schemas.openxmlformats.org/officeDocument/2006/relationships/image" Target="../media/image1168.png"/><Relationship Id="rId171" Type="http://schemas.openxmlformats.org/officeDocument/2006/relationships/customXml" Target="../ink/ink1200.xml"/><Relationship Id="rId192" Type="http://schemas.openxmlformats.org/officeDocument/2006/relationships/image" Target="../media/image1189.png"/><Relationship Id="rId206" Type="http://schemas.openxmlformats.org/officeDocument/2006/relationships/image" Target="../media/image1196.png"/><Relationship Id="rId12" Type="http://schemas.openxmlformats.org/officeDocument/2006/relationships/customXml" Target="../ink/ink1120.xml"/><Relationship Id="rId33" Type="http://schemas.openxmlformats.org/officeDocument/2006/relationships/image" Target="../media/image1111.png"/><Relationship Id="rId108" Type="http://schemas.openxmlformats.org/officeDocument/2006/relationships/customXml" Target="../ink/ink1168.xml"/><Relationship Id="rId129" Type="http://schemas.openxmlformats.org/officeDocument/2006/relationships/customXml" Target="../ink/ink1179.xml"/><Relationship Id="rId54" Type="http://schemas.openxmlformats.org/officeDocument/2006/relationships/customXml" Target="../ink/ink1141.xml"/><Relationship Id="rId75" Type="http://schemas.openxmlformats.org/officeDocument/2006/relationships/image" Target="../media/image1132.png"/><Relationship Id="rId96" Type="http://schemas.openxmlformats.org/officeDocument/2006/relationships/customXml" Target="../ink/ink1162.xml"/><Relationship Id="rId140" Type="http://schemas.openxmlformats.org/officeDocument/2006/relationships/image" Target="../media/image1163.png"/><Relationship Id="rId161" Type="http://schemas.openxmlformats.org/officeDocument/2006/relationships/customXml" Target="../ink/ink1195.xml"/><Relationship Id="rId182" Type="http://schemas.openxmlformats.org/officeDocument/2006/relationships/image" Target="../media/image1184.png"/><Relationship Id="rId6" Type="http://schemas.openxmlformats.org/officeDocument/2006/relationships/customXml" Target="../ink/ink1117.xml"/><Relationship Id="rId23" Type="http://schemas.openxmlformats.org/officeDocument/2006/relationships/image" Target="../media/image1106.png"/><Relationship Id="rId119" Type="http://schemas.openxmlformats.org/officeDocument/2006/relationships/image" Target="../media/image1153.png"/><Relationship Id="rId44" Type="http://schemas.openxmlformats.org/officeDocument/2006/relationships/customXml" Target="../ink/ink1136.xml"/><Relationship Id="rId65" Type="http://schemas.openxmlformats.org/officeDocument/2006/relationships/image" Target="../media/image1127.png"/><Relationship Id="rId86" Type="http://schemas.openxmlformats.org/officeDocument/2006/relationships/customXml" Target="../ink/ink1157.xml"/><Relationship Id="rId130" Type="http://schemas.openxmlformats.org/officeDocument/2006/relationships/image" Target="../media/image1158.png"/><Relationship Id="rId151" Type="http://schemas.openxmlformats.org/officeDocument/2006/relationships/customXml" Target="../ink/ink1190.xml"/><Relationship Id="rId172" Type="http://schemas.openxmlformats.org/officeDocument/2006/relationships/image" Target="../media/image1179.png"/><Relationship Id="rId193" Type="http://schemas.openxmlformats.org/officeDocument/2006/relationships/customXml" Target="../ink/ink1211.xml"/><Relationship Id="rId13" Type="http://schemas.openxmlformats.org/officeDocument/2006/relationships/image" Target="../media/image1101.png"/><Relationship Id="rId109" Type="http://schemas.openxmlformats.org/officeDocument/2006/relationships/image" Target="../media/image1149.png"/><Relationship Id="rId34" Type="http://schemas.openxmlformats.org/officeDocument/2006/relationships/customXml" Target="../ink/ink1131.xml"/><Relationship Id="rId55" Type="http://schemas.openxmlformats.org/officeDocument/2006/relationships/image" Target="../media/image1122.png"/><Relationship Id="rId76" Type="http://schemas.openxmlformats.org/officeDocument/2006/relationships/customXml" Target="../ink/ink1152.xml"/><Relationship Id="rId97" Type="http://schemas.openxmlformats.org/officeDocument/2006/relationships/image" Target="../media/image1143.png"/><Relationship Id="rId120" Type="http://schemas.openxmlformats.org/officeDocument/2006/relationships/customXml" Target="../ink/ink1174.xml"/><Relationship Id="rId141" Type="http://schemas.openxmlformats.org/officeDocument/2006/relationships/customXml" Target="../ink/ink1185.xml"/><Relationship Id="rId7" Type="http://schemas.openxmlformats.org/officeDocument/2006/relationships/image" Target="../media/image1098.png"/><Relationship Id="rId162" Type="http://schemas.openxmlformats.org/officeDocument/2006/relationships/image" Target="../media/image1174.png"/><Relationship Id="rId183" Type="http://schemas.openxmlformats.org/officeDocument/2006/relationships/customXml" Target="../ink/ink1206.xml"/><Relationship Id="rId24" Type="http://schemas.openxmlformats.org/officeDocument/2006/relationships/customXml" Target="../ink/ink1126.xml"/><Relationship Id="rId40" Type="http://schemas.openxmlformats.org/officeDocument/2006/relationships/customXml" Target="../ink/ink1134.xml"/><Relationship Id="rId45" Type="http://schemas.openxmlformats.org/officeDocument/2006/relationships/image" Target="../media/image1117.png"/><Relationship Id="rId66" Type="http://schemas.openxmlformats.org/officeDocument/2006/relationships/customXml" Target="../ink/ink1147.xml"/><Relationship Id="rId87" Type="http://schemas.openxmlformats.org/officeDocument/2006/relationships/image" Target="../media/image1138.png"/><Relationship Id="rId110" Type="http://schemas.openxmlformats.org/officeDocument/2006/relationships/customXml" Target="../ink/ink1169.xml"/><Relationship Id="rId115" Type="http://schemas.openxmlformats.org/officeDocument/2006/relationships/image" Target="../media/image1152.png"/><Relationship Id="rId131" Type="http://schemas.openxmlformats.org/officeDocument/2006/relationships/customXml" Target="../ink/ink1180.xml"/><Relationship Id="rId136" Type="http://schemas.openxmlformats.org/officeDocument/2006/relationships/image" Target="../media/image1161.png"/><Relationship Id="rId157" Type="http://schemas.openxmlformats.org/officeDocument/2006/relationships/customXml" Target="../ink/ink1193.xml"/><Relationship Id="rId178" Type="http://schemas.openxmlformats.org/officeDocument/2006/relationships/image" Target="../media/image1182.png"/><Relationship Id="rId61" Type="http://schemas.openxmlformats.org/officeDocument/2006/relationships/image" Target="../media/image1125.png"/><Relationship Id="rId82" Type="http://schemas.openxmlformats.org/officeDocument/2006/relationships/customXml" Target="../ink/ink1155.xml"/><Relationship Id="rId152" Type="http://schemas.openxmlformats.org/officeDocument/2006/relationships/image" Target="../media/image1169.png"/><Relationship Id="rId173" Type="http://schemas.openxmlformats.org/officeDocument/2006/relationships/customXml" Target="../ink/ink1201.xml"/><Relationship Id="rId194" Type="http://schemas.openxmlformats.org/officeDocument/2006/relationships/image" Target="../media/image1190.png"/><Relationship Id="rId199" Type="http://schemas.openxmlformats.org/officeDocument/2006/relationships/customXml" Target="../ink/ink1214.xml"/><Relationship Id="rId203" Type="http://schemas.openxmlformats.org/officeDocument/2006/relationships/customXml" Target="../ink/ink1216.xml"/><Relationship Id="rId19" Type="http://schemas.openxmlformats.org/officeDocument/2006/relationships/image" Target="../media/image1104.png"/><Relationship Id="rId14" Type="http://schemas.openxmlformats.org/officeDocument/2006/relationships/customXml" Target="../ink/ink1121.xml"/><Relationship Id="rId30" Type="http://schemas.openxmlformats.org/officeDocument/2006/relationships/customXml" Target="../ink/ink1129.xml"/><Relationship Id="rId35" Type="http://schemas.openxmlformats.org/officeDocument/2006/relationships/image" Target="../media/image1112.png"/><Relationship Id="rId56" Type="http://schemas.openxmlformats.org/officeDocument/2006/relationships/customXml" Target="../ink/ink1142.xml"/><Relationship Id="rId77" Type="http://schemas.openxmlformats.org/officeDocument/2006/relationships/image" Target="../media/image1133.png"/><Relationship Id="rId100" Type="http://schemas.openxmlformats.org/officeDocument/2006/relationships/customXml" Target="../ink/ink1164.xml"/><Relationship Id="rId105" Type="http://schemas.openxmlformats.org/officeDocument/2006/relationships/image" Target="../media/image1147.png"/><Relationship Id="rId126" Type="http://schemas.openxmlformats.org/officeDocument/2006/relationships/customXml" Target="../ink/ink1177.xml"/><Relationship Id="rId147" Type="http://schemas.openxmlformats.org/officeDocument/2006/relationships/customXml" Target="../ink/ink1188.xml"/><Relationship Id="rId168" Type="http://schemas.openxmlformats.org/officeDocument/2006/relationships/image" Target="../media/image1177.png"/><Relationship Id="rId8" Type="http://schemas.openxmlformats.org/officeDocument/2006/relationships/customXml" Target="../ink/ink1118.xml"/><Relationship Id="rId51" Type="http://schemas.openxmlformats.org/officeDocument/2006/relationships/image" Target="../media/image1120.png"/><Relationship Id="rId72" Type="http://schemas.openxmlformats.org/officeDocument/2006/relationships/customXml" Target="../ink/ink1150.xml"/><Relationship Id="rId93" Type="http://schemas.openxmlformats.org/officeDocument/2006/relationships/image" Target="../media/image1141.png"/><Relationship Id="rId98" Type="http://schemas.openxmlformats.org/officeDocument/2006/relationships/customXml" Target="../ink/ink1163.xml"/><Relationship Id="rId121" Type="http://schemas.openxmlformats.org/officeDocument/2006/relationships/image" Target="../media/image1154.png"/><Relationship Id="rId142" Type="http://schemas.openxmlformats.org/officeDocument/2006/relationships/image" Target="../media/image1164.png"/><Relationship Id="rId163" Type="http://schemas.openxmlformats.org/officeDocument/2006/relationships/customXml" Target="../ink/ink1196.xml"/><Relationship Id="rId184" Type="http://schemas.openxmlformats.org/officeDocument/2006/relationships/image" Target="../media/image1185.png"/><Relationship Id="rId189" Type="http://schemas.openxmlformats.org/officeDocument/2006/relationships/customXml" Target="../ink/ink1209.xml"/><Relationship Id="rId3" Type="http://schemas.openxmlformats.org/officeDocument/2006/relationships/image" Target="../media/image1096.png"/><Relationship Id="rId25" Type="http://schemas.openxmlformats.org/officeDocument/2006/relationships/image" Target="../media/image1107.png"/><Relationship Id="rId46" Type="http://schemas.openxmlformats.org/officeDocument/2006/relationships/customXml" Target="../ink/ink1137.xml"/><Relationship Id="rId67" Type="http://schemas.openxmlformats.org/officeDocument/2006/relationships/image" Target="../media/image1128.png"/><Relationship Id="rId116" Type="http://schemas.openxmlformats.org/officeDocument/2006/relationships/customXml" Target="../ink/ink1172.xml"/><Relationship Id="rId137" Type="http://schemas.openxmlformats.org/officeDocument/2006/relationships/customXml" Target="../ink/ink1183.xml"/><Relationship Id="rId158" Type="http://schemas.openxmlformats.org/officeDocument/2006/relationships/image" Target="../media/image1172.png"/><Relationship Id="rId20" Type="http://schemas.openxmlformats.org/officeDocument/2006/relationships/customXml" Target="../ink/ink1124.xml"/><Relationship Id="rId41" Type="http://schemas.openxmlformats.org/officeDocument/2006/relationships/image" Target="../media/image1115.png"/><Relationship Id="rId62" Type="http://schemas.openxmlformats.org/officeDocument/2006/relationships/customXml" Target="../ink/ink1145.xml"/><Relationship Id="rId83" Type="http://schemas.openxmlformats.org/officeDocument/2006/relationships/image" Target="../media/image1136.png"/><Relationship Id="rId88" Type="http://schemas.openxmlformats.org/officeDocument/2006/relationships/customXml" Target="../ink/ink1158.xml"/><Relationship Id="rId111" Type="http://schemas.openxmlformats.org/officeDocument/2006/relationships/image" Target="../media/image1150.png"/><Relationship Id="rId132" Type="http://schemas.openxmlformats.org/officeDocument/2006/relationships/image" Target="../media/image1159.png"/><Relationship Id="rId153" Type="http://schemas.openxmlformats.org/officeDocument/2006/relationships/customXml" Target="../ink/ink1191.xml"/><Relationship Id="rId174" Type="http://schemas.openxmlformats.org/officeDocument/2006/relationships/image" Target="../media/image1180.png"/><Relationship Id="rId179" Type="http://schemas.openxmlformats.org/officeDocument/2006/relationships/customXml" Target="../ink/ink1204.xml"/><Relationship Id="rId195" Type="http://schemas.openxmlformats.org/officeDocument/2006/relationships/customXml" Target="../ink/ink1212.xml"/><Relationship Id="rId190" Type="http://schemas.openxmlformats.org/officeDocument/2006/relationships/image" Target="../media/image1188.png"/><Relationship Id="rId204" Type="http://schemas.openxmlformats.org/officeDocument/2006/relationships/image" Target="../media/image1195.png"/><Relationship Id="rId15" Type="http://schemas.openxmlformats.org/officeDocument/2006/relationships/image" Target="../media/image1102.png"/><Relationship Id="rId36" Type="http://schemas.openxmlformats.org/officeDocument/2006/relationships/customXml" Target="../ink/ink1132.xml"/><Relationship Id="rId57" Type="http://schemas.openxmlformats.org/officeDocument/2006/relationships/image" Target="../media/image1123.png"/><Relationship Id="rId106" Type="http://schemas.openxmlformats.org/officeDocument/2006/relationships/customXml" Target="../ink/ink1167.xml"/><Relationship Id="rId127" Type="http://schemas.openxmlformats.org/officeDocument/2006/relationships/image" Target="../media/image1157.png"/><Relationship Id="rId10" Type="http://schemas.openxmlformats.org/officeDocument/2006/relationships/customXml" Target="../ink/ink1119.xml"/><Relationship Id="rId31" Type="http://schemas.openxmlformats.org/officeDocument/2006/relationships/image" Target="../media/image1110.png"/><Relationship Id="rId52" Type="http://schemas.openxmlformats.org/officeDocument/2006/relationships/customXml" Target="../ink/ink1140.xml"/><Relationship Id="rId73" Type="http://schemas.openxmlformats.org/officeDocument/2006/relationships/image" Target="../media/image1131.png"/><Relationship Id="rId78" Type="http://schemas.openxmlformats.org/officeDocument/2006/relationships/customXml" Target="../ink/ink1153.xml"/><Relationship Id="rId94" Type="http://schemas.openxmlformats.org/officeDocument/2006/relationships/customXml" Target="../ink/ink1161.xml"/><Relationship Id="rId99" Type="http://schemas.openxmlformats.org/officeDocument/2006/relationships/image" Target="../media/image1144.png"/><Relationship Id="rId101" Type="http://schemas.openxmlformats.org/officeDocument/2006/relationships/image" Target="../media/image1145.png"/><Relationship Id="rId122" Type="http://schemas.openxmlformats.org/officeDocument/2006/relationships/customXml" Target="../ink/ink1175.xml"/><Relationship Id="rId143" Type="http://schemas.openxmlformats.org/officeDocument/2006/relationships/customXml" Target="../ink/ink1186.xml"/><Relationship Id="rId148" Type="http://schemas.openxmlformats.org/officeDocument/2006/relationships/image" Target="../media/image1167.png"/><Relationship Id="rId164" Type="http://schemas.openxmlformats.org/officeDocument/2006/relationships/image" Target="../media/image1175.png"/><Relationship Id="rId169" Type="http://schemas.openxmlformats.org/officeDocument/2006/relationships/customXml" Target="../ink/ink1199.xml"/><Relationship Id="rId185" Type="http://schemas.openxmlformats.org/officeDocument/2006/relationships/customXml" Target="../ink/ink1207.xml"/><Relationship Id="rId4" Type="http://schemas.openxmlformats.org/officeDocument/2006/relationships/customXml" Target="../ink/ink1116.xml"/><Relationship Id="rId9" Type="http://schemas.openxmlformats.org/officeDocument/2006/relationships/image" Target="../media/image1099.png"/><Relationship Id="rId180" Type="http://schemas.openxmlformats.org/officeDocument/2006/relationships/image" Target="../media/image1183.png"/><Relationship Id="rId26" Type="http://schemas.openxmlformats.org/officeDocument/2006/relationships/customXml" Target="../ink/ink1127.xml"/><Relationship Id="rId47" Type="http://schemas.openxmlformats.org/officeDocument/2006/relationships/image" Target="../media/image1118.png"/><Relationship Id="rId68" Type="http://schemas.openxmlformats.org/officeDocument/2006/relationships/customXml" Target="../ink/ink1148.xml"/><Relationship Id="rId89" Type="http://schemas.openxmlformats.org/officeDocument/2006/relationships/image" Target="../media/image1139.png"/><Relationship Id="rId112" Type="http://schemas.openxmlformats.org/officeDocument/2006/relationships/customXml" Target="../ink/ink1170.xml"/><Relationship Id="rId133" Type="http://schemas.openxmlformats.org/officeDocument/2006/relationships/customXml" Target="../ink/ink1181.xml"/><Relationship Id="rId154" Type="http://schemas.openxmlformats.org/officeDocument/2006/relationships/image" Target="../media/image1170.png"/><Relationship Id="rId175" Type="http://schemas.openxmlformats.org/officeDocument/2006/relationships/customXml" Target="../ink/ink1202.xml"/><Relationship Id="rId196" Type="http://schemas.openxmlformats.org/officeDocument/2006/relationships/image" Target="../media/image1191.png"/><Relationship Id="rId200" Type="http://schemas.openxmlformats.org/officeDocument/2006/relationships/image" Target="../media/image1193.png"/><Relationship Id="rId16" Type="http://schemas.openxmlformats.org/officeDocument/2006/relationships/customXml" Target="../ink/ink1122.xml"/><Relationship Id="rId37" Type="http://schemas.openxmlformats.org/officeDocument/2006/relationships/image" Target="../media/image1113.png"/><Relationship Id="rId58" Type="http://schemas.openxmlformats.org/officeDocument/2006/relationships/customXml" Target="../ink/ink1143.xml"/><Relationship Id="rId79" Type="http://schemas.openxmlformats.org/officeDocument/2006/relationships/image" Target="../media/image1134.png"/><Relationship Id="rId102" Type="http://schemas.openxmlformats.org/officeDocument/2006/relationships/customXml" Target="../ink/ink1165.xml"/><Relationship Id="rId123" Type="http://schemas.openxmlformats.org/officeDocument/2006/relationships/image" Target="../media/image1155.png"/><Relationship Id="rId144" Type="http://schemas.openxmlformats.org/officeDocument/2006/relationships/image" Target="../media/image1165.png"/><Relationship Id="rId90" Type="http://schemas.openxmlformats.org/officeDocument/2006/relationships/customXml" Target="../ink/ink1159.xml"/><Relationship Id="rId165" Type="http://schemas.openxmlformats.org/officeDocument/2006/relationships/customXml" Target="../ink/ink1197.xml"/><Relationship Id="rId186" Type="http://schemas.openxmlformats.org/officeDocument/2006/relationships/image" Target="../media/image1186.png"/><Relationship Id="rId27" Type="http://schemas.openxmlformats.org/officeDocument/2006/relationships/image" Target="../media/image1108.png"/><Relationship Id="rId48" Type="http://schemas.openxmlformats.org/officeDocument/2006/relationships/customXml" Target="../ink/ink1138.xml"/><Relationship Id="rId69" Type="http://schemas.openxmlformats.org/officeDocument/2006/relationships/image" Target="../media/image1129.png"/><Relationship Id="rId113" Type="http://schemas.openxmlformats.org/officeDocument/2006/relationships/image" Target="../media/image1151.png"/><Relationship Id="rId134" Type="http://schemas.openxmlformats.org/officeDocument/2006/relationships/image" Target="../media/image1160.png"/><Relationship Id="rId80" Type="http://schemas.openxmlformats.org/officeDocument/2006/relationships/customXml" Target="../ink/ink1154.xml"/><Relationship Id="rId155" Type="http://schemas.openxmlformats.org/officeDocument/2006/relationships/customXml" Target="../ink/ink1192.xml"/><Relationship Id="rId176" Type="http://schemas.openxmlformats.org/officeDocument/2006/relationships/image" Target="../media/image1181.png"/><Relationship Id="rId197" Type="http://schemas.openxmlformats.org/officeDocument/2006/relationships/customXml" Target="../ink/ink1213.xml"/><Relationship Id="rId201" Type="http://schemas.openxmlformats.org/officeDocument/2006/relationships/customXml" Target="../ink/ink1215.xml"/><Relationship Id="rId17" Type="http://schemas.openxmlformats.org/officeDocument/2006/relationships/image" Target="../media/image1103.png"/><Relationship Id="rId38" Type="http://schemas.openxmlformats.org/officeDocument/2006/relationships/customXml" Target="../ink/ink1133.xml"/><Relationship Id="rId59" Type="http://schemas.openxmlformats.org/officeDocument/2006/relationships/image" Target="../media/image1124.png"/><Relationship Id="rId103" Type="http://schemas.openxmlformats.org/officeDocument/2006/relationships/image" Target="../media/image1146.png"/><Relationship Id="rId124" Type="http://schemas.openxmlformats.org/officeDocument/2006/relationships/customXml" Target="../ink/ink1176.xml"/><Relationship Id="rId70" Type="http://schemas.openxmlformats.org/officeDocument/2006/relationships/customXml" Target="../ink/ink1149.xml"/><Relationship Id="rId91" Type="http://schemas.openxmlformats.org/officeDocument/2006/relationships/image" Target="../media/image1140.png"/><Relationship Id="rId145" Type="http://schemas.openxmlformats.org/officeDocument/2006/relationships/customXml" Target="../ink/ink1187.xml"/><Relationship Id="rId166" Type="http://schemas.openxmlformats.org/officeDocument/2006/relationships/image" Target="../media/image1176.png"/><Relationship Id="rId187" Type="http://schemas.openxmlformats.org/officeDocument/2006/relationships/customXml" Target="../ink/ink1208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28.xml"/><Relationship Id="rId49" Type="http://schemas.openxmlformats.org/officeDocument/2006/relationships/image" Target="../media/image1119.png"/><Relationship Id="rId114" Type="http://schemas.openxmlformats.org/officeDocument/2006/relationships/customXml" Target="../ink/ink1171.xml"/><Relationship Id="rId60" Type="http://schemas.openxmlformats.org/officeDocument/2006/relationships/customXml" Target="../ink/ink1144.xml"/><Relationship Id="rId81" Type="http://schemas.openxmlformats.org/officeDocument/2006/relationships/image" Target="../media/image1135.png"/><Relationship Id="rId135" Type="http://schemas.openxmlformats.org/officeDocument/2006/relationships/customXml" Target="../ink/ink1182.xml"/><Relationship Id="rId156" Type="http://schemas.openxmlformats.org/officeDocument/2006/relationships/image" Target="../media/image1171.png"/><Relationship Id="rId177" Type="http://schemas.openxmlformats.org/officeDocument/2006/relationships/customXml" Target="../ink/ink1203.xml"/><Relationship Id="rId198" Type="http://schemas.openxmlformats.org/officeDocument/2006/relationships/image" Target="../media/image1192.png"/><Relationship Id="rId202" Type="http://schemas.openxmlformats.org/officeDocument/2006/relationships/image" Target="../media/image1194.png"/><Relationship Id="rId18" Type="http://schemas.openxmlformats.org/officeDocument/2006/relationships/customXml" Target="../ink/ink1123.xml"/><Relationship Id="rId39" Type="http://schemas.openxmlformats.org/officeDocument/2006/relationships/image" Target="../media/image1114.png"/><Relationship Id="rId50" Type="http://schemas.openxmlformats.org/officeDocument/2006/relationships/customXml" Target="../ink/ink1139.xml"/><Relationship Id="rId104" Type="http://schemas.openxmlformats.org/officeDocument/2006/relationships/customXml" Target="../ink/ink1166.xml"/><Relationship Id="rId125" Type="http://schemas.openxmlformats.org/officeDocument/2006/relationships/image" Target="../media/image1156.png"/><Relationship Id="rId146" Type="http://schemas.openxmlformats.org/officeDocument/2006/relationships/image" Target="../media/image1166.png"/><Relationship Id="rId167" Type="http://schemas.openxmlformats.org/officeDocument/2006/relationships/customXml" Target="../ink/ink1198.xml"/><Relationship Id="rId188" Type="http://schemas.openxmlformats.org/officeDocument/2006/relationships/image" Target="../media/image1187.png"/><Relationship Id="rId71" Type="http://schemas.openxmlformats.org/officeDocument/2006/relationships/image" Target="../media/image1130.png"/><Relationship Id="rId92" Type="http://schemas.openxmlformats.org/officeDocument/2006/relationships/customXml" Target="../ink/ink1160.xml"/><Relationship Id="rId2" Type="http://schemas.openxmlformats.org/officeDocument/2006/relationships/customXml" Target="../ink/ink1115.xml"/><Relationship Id="rId29" Type="http://schemas.openxmlformats.org/officeDocument/2006/relationships/image" Target="../media/image110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2.png"/><Relationship Id="rId21" Type="http://schemas.openxmlformats.org/officeDocument/2006/relationships/image" Target="../media/image1206.png"/><Relationship Id="rId42" Type="http://schemas.openxmlformats.org/officeDocument/2006/relationships/customXml" Target="../ink/ink1238.xml"/><Relationship Id="rId63" Type="http://schemas.openxmlformats.org/officeDocument/2006/relationships/image" Target="../media/image1227.png"/><Relationship Id="rId84" Type="http://schemas.openxmlformats.org/officeDocument/2006/relationships/customXml" Target="../ink/ink1259.xml"/><Relationship Id="rId138" Type="http://schemas.openxmlformats.org/officeDocument/2006/relationships/customXml" Target="../ink/ink1286.xml"/><Relationship Id="rId159" Type="http://schemas.openxmlformats.org/officeDocument/2006/relationships/image" Target="../media/image1273.png"/><Relationship Id="rId170" Type="http://schemas.openxmlformats.org/officeDocument/2006/relationships/customXml" Target="../ink/ink1302.xml"/><Relationship Id="rId191" Type="http://schemas.openxmlformats.org/officeDocument/2006/relationships/image" Target="../media/image1289.png"/><Relationship Id="rId107" Type="http://schemas.openxmlformats.org/officeDocument/2006/relationships/image" Target="../media/image1247.png"/><Relationship Id="rId11" Type="http://schemas.openxmlformats.org/officeDocument/2006/relationships/image" Target="../media/image1201.png"/><Relationship Id="rId32" Type="http://schemas.openxmlformats.org/officeDocument/2006/relationships/customXml" Target="../ink/ink1233.xml"/><Relationship Id="rId53" Type="http://schemas.openxmlformats.org/officeDocument/2006/relationships/image" Target="../media/image1222.png"/><Relationship Id="rId74" Type="http://schemas.openxmlformats.org/officeDocument/2006/relationships/customXml" Target="../ink/ink1254.xml"/><Relationship Id="rId128" Type="http://schemas.openxmlformats.org/officeDocument/2006/relationships/customXml" Target="../ink/ink1281.xml"/><Relationship Id="rId149" Type="http://schemas.openxmlformats.org/officeDocument/2006/relationships/image" Target="../media/image1268.png"/><Relationship Id="rId5" Type="http://schemas.openxmlformats.org/officeDocument/2006/relationships/image" Target="../media/image1198.png"/><Relationship Id="rId95" Type="http://schemas.openxmlformats.org/officeDocument/2006/relationships/image" Target="../media/image42.png"/><Relationship Id="rId160" Type="http://schemas.openxmlformats.org/officeDocument/2006/relationships/customXml" Target="../ink/ink1297.xml"/><Relationship Id="rId181" Type="http://schemas.openxmlformats.org/officeDocument/2006/relationships/image" Target="../media/image1284.png"/><Relationship Id="rId22" Type="http://schemas.openxmlformats.org/officeDocument/2006/relationships/customXml" Target="../ink/ink1228.xml"/><Relationship Id="rId43" Type="http://schemas.openxmlformats.org/officeDocument/2006/relationships/image" Target="../media/image1217.png"/><Relationship Id="rId64" Type="http://schemas.openxmlformats.org/officeDocument/2006/relationships/customXml" Target="../ink/ink1249.xml"/><Relationship Id="rId118" Type="http://schemas.openxmlformats.org/officeDocument/2006/relationships/customXml" Target="../ink/ink1276.xml"/><Relationship Id="rId139" Type="http://schemas.openxmlformats.org/officeDocument/2006/relationships/image" Target="../media/image1263.png"/><Relationship Id="rId85" Type="http://schemas.openxmlformats.org/officeDocument/2006/relationships/image" Target="../media/image1238.png"/><Relationship Id="rId150" Type="http://schemas.openxmlformats.org/officeDocument/2006/relationships/customXml" Target="../ink/ink1292.xml"/><Relationship Id="rId171" Type="http://schemas.openxmlformats.org/officeDocument/2006/relationships/image" Target="../media/image1279.png"/><Relationship Id="rId192" Type="http://schemas.openxmlformats.org/officeDocument/2006/relationships/customXml" Target="../ink/ink1313.xml"/><Relationship Id="rId12" Type="http://schemas.openxmlformats.org/officeDocument/2006/relationships/customXml" Target="../ink/ink1223.xml"/><Relationship Id="rId33" Type="http://schemas.openxmlformats.org/officeDocument/2006/relationships/image" Target="../media/image1212.png"/><Relationship Id="rId108" Type="http://schemas.openxmlformats.org/officeDocument/2006/relationships/customXml" Target="../ink/ink1271.xml"/><Relationship Id="rId129" Type="http://schemas.openxmlformats.org/officeDocument/2006/relationships/image" Target="../media/image1258.png"/><Relationship Id="rId54" Type="http://schemas.openxmlformats.org/officeDocument/2006/relationships/customXml" Target="../ink/ink1244.xml"/><Relationship Id="rId75" Type="http://schemas.openxmlformats.org/officeDocument/2006/relationships/image" Target="../media/image1233.png"/><Relationship Id="rId96" Type="http://schemas.openxmlformats.org/officeDocument/2006/relationships/customXml" Target="../ink/ink1265.xml"/><Relationship Id="rId140" Type="http://schemas.openxmlformats.org/officeDocument/2006/relationships/customXml" Target="../ink/ink1287.xml"/><Relationship Id="rId161" Type="http://schemas.openxmlformats.org/officeDocument/2006/relationships/image" Target="../media/image1274.png"/><Relationship Id="rId182" Type="http://schemas.openxmlformats.org/officeDocument/2006/relationships/customXml" Target="../ink/ink1308.xml"/><Relationship Id="rId6" Type="http://schemas.openxmlformats.org/officeDocument/2006/relationships/customXml" Target="../ink/ink1220.xml"/><Relationship Id="rId23" Type="http://schemas.openxmlformats.org/officeDocument/2006/relationships/image" Target="../media/image1207.png"/><Relationship Id="rId119" Type="http://schemas.openxmlformats.org/officeDocument/2006/relationships/image" Target="../media/image1253.png"/><Relationship Id="rId44" Type="http://schemas.openxmlformats.org/officeDocument/2006/relationships/customXml" Target="../ink/ink1239.xml"/><Relationship Id="rId65" Type="http://schemas.openxmlformats.org/officeDocument/2006/relationships/image" Target="../media/image1228.png"/><Relationship Id="rId86" Type="http://schemas.openxmlformats.org/officeDocument/2006/relationships/customXml" Target="../ink/ink1260.xml"/><Relationship Id="rId130" Type="http://schemas.openxmlformats.org/officeDocument/2006/relationships/customXml" Target="../ink/ink1282.xml"/><Relationship Id="rId151" Type="http://schemas.openxmlformats.org/officeDocument/2006/relationships/image" Target="../media/image1269.png"/><Relationship Id="rId172" Type="http://schemas.openxmlformats.org/officeDocument/2006/relationships/customXml" Target="../ink/ink1303.xml"/><Relationship Id="rId193" Type="http://schemas.openxmlformats.org/officeDocument/2006/relationships/image" Target="../media/image1290.png"/><Relationship Id="rId13" Type="http://schemas.openxmlformats.org/officeDocument/2006/relationships/image" Target="../media/image1202.png"/><Relationship Id="rId109" Type="http://schemas.openxmlformats.org/officeDocument/2006/relationships/image" Target="../media/image1248.png"/><Relationship Id="rId34" Type="http://schemas.openxmlformats.org/officeDocument/2006/relationships/customXml" Target="../ink/ink1234.xml"/><Relationship Id="rId55" Type="http://schemas.openxmlformats.org/officeDocument/2006/relationships/image" Target="../media/image1223.png"/><Relationship Id="rId76" Type="http://schemas.openxmlformats.org/officeDocument/2006/relationships/customXml" Target="../ink/ink1255.xml"/><Relationship Id="rId97" Type="http://schemas.openxmlformats.org/officeDocument/2006/relationships/image" Target="../media/image1243.png"/><Relationship Id="rId120" Type="http://schemas.openxmlformats.org/officeDocument/2006/relationships/customXml" Target="../ink/ink1277.xml"/><Relationship Id="rId141" Type="http://schemas.openxmlformats.org/officeDocument/2006/relationships/image" Target="../media/image1264.png"/><Relationship Id="rId7" Type="http://schemas.openxmlformats.org/officeDocument/2006/relationships/image" Target="../media/image1199.png"/><Relationship Id="rId71" Type="http://schemas.openxmlformats.org/officeDocument/2006/relationships/image" Target="../media/image1231.png"/><Relationship Id="rId92" Type="http://schemas.openxmlformats.org/officeDocument/2006/relationships/customXml" Target="../ink/ink1263.xml"/><Relationship Id="rId162" Type="http://schemas.openxmlformats.org/officeDocument/2006/relationships/customXml" Target="../ink/ink1298.xml"/><Relationship Id="rId183" Type="http://schemas.openxmlformats.org/officeDocument/2006/relationships/image" Target="../media/image1285.png"/><Relationship Id="rId2" Type="http://schemas.openxmlformats.org/officeDocument/2006/relationships/customXml" Target="../ink/ink1218.xml"/><Relationship Id="rId29" Type="http://schemas.openxmlformats.org/officeDocument/2006/relationships/image" Target="../media/image1210.png"/><Relationship Id="rId24" Type="http://schemas.openxmlformats.org/officeDocument/2006/relationships/customXml" Target="../ink/ink1229.xml"/><Relationship Id="rId40" Type="http://schemas.openxmlformats.org/officeDocument/2006/relationships/customXml" Target="../ink/ink1237.xml"/><Relationship Id="rId45" Type="http://schemas.openxmlformats.org/officeDocument/2006/relationships/image" Target="../media/image1218.png"/><Relationship Id="rId66" Type="http://schemas.openxmlformats.org/officeDocument/2006/relationships/customXml" Target="../ink/ink1250.xml"/><Relationship Id="rId87" Type="http://schemas.openxmlformats.org/officeDocument/2006/relationships/image" Target="../media/image1239.png"/><Relationship Id="rId110" Type="http://schemas.openxmlformats.org/officeDocument/2006/relationships/customXml" Target="../ink/ink1272.xml"/><Relationship Id="rId115" Type="http://schemas.openxmlformats.org/officeDocument/2006/relationships/image" Target="../media/image1251.png"/><Relationship Id="rId131" Type="http://schemas.openxmlformats.org/officeDocument/2006/relationships/image" Target="../media/image1259.png"/><Relationship Id="rId136" Type="http://schemas.openxmlformats.org/officeDocument/2006/relationships/customXml" Target="../ink/ink1285.xml"/><Relationship Id="rId157" Type="http://schemas.openxmlformats.org/officeDocument/2006/relationships/image" Target="../media/image1272.png"/><Relationship Id="rId178" Type="http://schemas.openxmlformats.org/officeDocument/2006/relationships/customXml" Target="../ink/ink1306.xml"/><Relationship Id="rId61" Type="http://schemas.openxmlformats.org/officeDocument/2006/relationships/image" Target="../media/image1226.png"/><Relationship Id="rId82" Type="http://schemas.openxmlformats.org/officeDocument/2006/relationships/customXml" Target="../ink/ink1258.xml"/><Relationship Id="rId152" Type="http://schemas.openxmlformats.org/officeDocument/2006/relationships/customXml" Target="../ink/ink1293.xml"/><Relationship Id="rId173" Type="http://schemas.openxmlformats.org/officeDocument/2006/relationships/image" Target="../media/image1280.png"/><Relationship Id="rId194" Type="http://schemas.openxmlformats.org/officeDocument/2006/relationships/customXml" Target="../ink/ink1314.xml"/><Relationship Id="rId19" Type="http://schemas.openxmlformats.org/officeDocument/2006/relationships/image" Target="../media/image1205.png"/><Relationship Id="rId14" Type="http://schemas.openxmlformats.org/officeDocument/2006/relationships/customXml" Target="../ink/ink1224.xml"/><Relationship Id="rId30" Type="http://schemas.openxmlformats.org/officeDocument/2006/relationships/customXml" Target="../ink/ink1232.xml"/><Relationship Id="rId35" Type="http://schemas.openxmlformats.org/officeDocument/2006/relationships/image" Target="../media/image1213.png"/><Relationship Id="rId56" Type="http://schemas.openxmlformats.org/officeDocument/2006/relationships/customXml" Target="../ink/ink1245.xml"/><Relationship Id="rId77" Type="http://schemas.openxmlformats.org/officeDocument/2006/relationships/image" Target="../media/image1234.png"/><Relationship Id="rId100" Type="http://schemas.openxmlformats.org/officeDocument/2006/relationships/customXml" Target="../ink/ink1267.xml"/><Relationship Id="rId105" Type="http://schemas.openxmlformats.org/officeDocument/2006/relationships/image" Target="../media/image1155.png"/><Relationship Id="rId126" Type="http://schemas.openxmlformats.org/officeDocument/2006/relationships/customXml" Target="../ink/ink1280.xml"/><Relationship Id="rId147" Type="http://schemas.openxmlformats.org/officeDocument/2006/relationships/image" Target="../media/image1267.png"/><Relationship Id="rId168" Type="http://schemas.openxmlformats.org/officeDocument/2006/relationships/customXml" Target="../ink/ink1301.xml"/><Relationship Id="rId8" Type="http://schemas.openxmlformats.org/officeDocument/2006/relationships/customXml" Target="../ink/ink1221.xml"/><Relationship Id="rId51" Type="http://schemas.openxmlformats.org/officeDocument/2006/relationships/image" Target="../media/image1221.png"/><Relationship Id="rId72" Type="http://schemas.openxmlformats.org/officeDocument/2006/relationships/customXml" Target="../ink/ink1253.xml"/><Relationship Id="rId93" Type="http://schemas.openxmlformats.org/officeDocument/2006/relationships/image" Target="../media/image1242.png"/><Relationship Id="rId98" Type="http://schemas.openxmlformats.org/officeDocument/2006/relationships/customXml" Target="../ink/ink1266.xml"/><Relationship Id="rId121" Type="http://schemas.openxmlformats.org/officeDocument/2006/relationships/image" Target="../media/image1254.png"/><Relationship Id="rId142" Type="http://schemas.openxmlformats.org/officeDocument/2006/relationships/customXml" Target="../ink/ink1288.xml"/><Relationship Id="rId163" Type="http://schemas.openxmlformats.org/officeDocument/2006/relationships/image" Target="../media/image1275.png"/><Relationship Id="rId184" Type="http://schemas.openxmlformats.org/officeDocument/2006/relationships/customXml" Target="../ink/ink1309.xml"/><Relationship Id="rId189" Type="http://schemas.openxmlformats.org/officeDocument/2006/relationships/image" Target="../media/image1288.png"/><Relationship Id="rId3" Type="http://schemas.openxmlformats.org/officeDocument/2006/relationships/image" Target="../media/image1197.png"/><Relationship Id="rId25" Type="http://schemas.openxmlformats.org/officeDocument/2006/relationships/image" Target="../media/image1208.png"/><Relationship Id="rId46" Type="http://schemas.openxmlformats.org/officeDocument/2006/relationships/customXml" Target="../ink/ink1240.xml"/><Relationship Id="rId67" Type="http://schemas.openxmlformats.org/officeDocument/2006/relationships/image" Target="../media/image1229.png"/><Relationship Id="rId116" Type="http://schemas.openxmlformats.org/officeDocument/2006/relationships/customXml" Target="../ink/ink1275.xml"/><Relationship Id="rId137" Type="http://schemas.openxmlformats.org/officeDocument/2006/relationships/image" Target="../media/image1262.png"/><Relationship Id="rId158" Type="http://schemas.openxmlformats.org/officeDocument/2006/relationships/customXml" Target="../ink/ink1296.xml"/><Relationship Id="rId20" Type="http://schemas.openxmlformats.org/officeDocument/2006/relationships/customXml" Target="../ink/ink1227.xml"/><Relationship Id="rId41" Type="http://schemas.openxmlformats.org/officeDocument/2006/relationships/image" Target="../media/image1216.png"/><Relationship Id="rId62" Type="http://schemas.openxmlformats.org/officeDocument/2006/relationships/customXml" Target="../ink/ink1248.xml"/><Relationship Id="rId83" Type="http://schemas.openxmlformats.org/officeDocument/2006/relationships/image" Target="../media/image1237.png"/><Relationship Id="rId88" Type="http://schemas.openxmlformats.org/officeDocument/2006/relationships/customXml" Target="../ink/ink1261.xml"/><Relationship Id="rId111" Type="http://schemas.openxmlformats.org/officeDocument/2006/relationships/image" Target="../media/image1249.png"/><Relationship Id="rId132" Type="http://schemas.openxmlformats.org/officeDocument/2006/relationships/customXml" Target="../ink/ink1283.xml"/><Relationship Id="rId153" Type="http://schemas.openxmlformats.org/officeDocument/2006/relationships/image" Target="../media/image1270.png"/><Relationship Id="rId174" Type="http://schemas.openxmlformats.org/officeDocument/2006/relationships/customXml" Target="../ink/ink1304.xml"/><Relationship Id="rId179" Type="http://schemas.openxmlformats.org/officeDocument/2006/relationships/image" Target="../media/image1283.png"/><Relationship Id="rId195" Type="http://schemas.openxmlformats.org/officeDocument/2006/relationships/image" Target="../media/image1291.png"/><Relationship Id="rId190" Type="http://schemas.openxmlformats.org/officeDocument/2006/relationships/customXml" Target="../ink/ink1312.xml"/><Relationship Id="rId15" Type="http://schemas.openxmlformats.org/officeDocument/2006/relationships/image" Target="../media/image1203.png"/><Relationship Id="rId36" Type="http://schemas.openxmlformats.org/officeDocument/2006/relationships/customXml" Target="../ink/ink1235.xml"/><Relationship Id="rId57" Type="http://schemas.openxmlformats.org/officeDocument/2006/relationships/image" Target="../media/image1224.png"/><Relationship Id="rId106" Type="http://schemas.openxmlformats.org/officeDocument/2006/relationships/customXml" Target="../ink/ink1270.xml"/><Relationship Id="rId127" Type="http://schemas.openxmlformats.org/officeDocument/2006/relationships/image" Target="../media/image1257.png"/><Relationship Id="rId10" Type="http://schemas.openxmlformats.org/officeDocument/2006/relationships/customXml" Target="../ink/ink1222.xml"/><Relationship Id="rId31" Type="http://schemas.openxmlformats.org/officeDocument/2006/relationships/image" Target="../media/image1211.png"/><Relationship Id="rId52" Type="http://schemas.openxmlformats.org/officeDocument/2006/relationships/customXml" Target="../ink/ink1243.xml"/><Relationship Id="rId73" Type="http://schemas.openxmlformats.org/officeDocument/2006/relationships/image" Target="../media/image1232.png"/><Relationship Id="rId78" Type="http://schemas.openxmlformats.org/officeDocument/2006/relationships/customXml" Target="../ink/ink1256.xml"/><Relationship Id="rId94" Type="http://schemas.openxmlformats.org/officeDocument/2006/relationships/customXml" Target="../ink/ink1264.xml"/><Relationship Id="rId99" Type="http://schemas.openxmlformats.org/officeDocument/2006/relationships/image" Target="../media/image1244.png"/><Relationship Id="rId101" Type="http://schemas.openxmlformats.org/officeDocument/2006/relationships/image" Target="../media/image1245.png"/><Relationship Id="rId122" Type="http://schemas.openxmlformats.org/officeDocument/2006/relationships/customXml" Target="../ink/ink1278.xml"/><Relationship Id="rId143" Type="http://schemas.openxmlformats.org/officeDocument/2006/relationships/image" Target="../media/image1265.png"/><Relationship Id="rId148" Type="http://schemas.openxmlformats.org/officeDocument/2006/relationships/customXml" Target="../ink/ink1291.xml"/><Relationship Id="rId164" Type="http://schemas.openxmlformats.org/officeDocument/2006/relationships/customXml" Target="../ink/ink1299.xml"/><Relationship Id="rId169" Type="http://schemas.openxmlformats.org/officeDocument/2006/relationships/image" Target="../media/image1278.png"/><Relationship Id="rId185" Type="http://schemas.openxmlformats.org/officeDocument/2006/relationships/image" Target="../media/image1286.png"/><Relationship Id="rId4" Type="http://schemas.openxmlformats.org/officeDocument/2006/relationships/customXml" Target="../ink/ink1219.xml"/><Relationship Id="rId9" Type="http://schemas.openxmlformats.org/officeDocument/2006/relationships/image" Target="../media/image1200.png"/><Relationship Id="rId180" Type="http://schemas.openxmlformats.org/officeDocument/2006/relationships/customXml" Target="../ink/ink1307.xml"/><Relationship Id="rId26" Type="http://schemas.openxmlformats.org/officeDocument/2006/relationships/customXml" Target="../ink/ink1230.xml"/><Relationship Id="rId47" Type="http://schemas.openxmlformats.org/officeDocument/2006/relationships/image" Target="../media/image1219.png"/><Relationship Id="rId68" Type="http://schemas.openxmlformats.org/officeDocument/2006/relationships/customXml" Target="../ink/ink1251.xml"/><Relationship Id="rId89" Type="http://schemas.openxmlformats.org/officeDocument/2006/relationships/image" Target="../media/image1240.png"/><Relationship Id="rId112" Type="http://schemas.openxmlformats.org/officeDocument/2006/relationships/customXml" Target="../ink/ink1273.xml"/><Relationship Id="rId133" Type="http://schemas.openxmlformats.org/officeDocument/2006/relationships/image" Target="../media/image1260.png"/><Relationship Id="rId154" Type="http://schemas.openxmlformats.org/officeDocument/2006/relationships/customXml" Target="../ink/ink1294.xml"/><Relationship Id="rId175" Type="http://schemas.openxmlformats.org/officeDocument/2006/relationships/image" Target="../media/image1281.png"/><Relationship Id="rId196" Type="http://schemas.openxmlformats.org/officeDocument/2006/relationships/customXml" Target="../ink/ink1315.xml"/><Relationship Id="rId16" Type="http://schemas.openxmlformats.org/officeDocument/2006/relationships/customXml" Target="../ink/ink1225.xml"/><Relationship Id="rId37" Type="http://schemas.openxmlformats.org/officeDocument/2006/relationships/image" Target="../media/image1214.png"/><Relationship Id="rId58" Type="http://schemas.openxmlformats.org/officeDocument/2006/relationships/customXml" Target="../ink/ink1246.xml"/><Relationship Id="rId79" Type="http://schemas.openxmlformats.org/officeDocument/2006/relationships/image" Target="../media/image1235.png"/><Relationship Id="rId102" Type="http://schemas.openxmlformats.org/officeDocument/2006/relationships/customXml" Target="../ink/ink1268.xml"/><Relationship Id="rId123" Type="http://schemas.openxmlformats.org/officeDocument/2006/relationships/image" Target="../media/image1255.png"/><Relationship Id="rId144" Type="http://schemas.openxmlformats.org/officeDocument/2006/relationships/customXml" Target="../ink/ink1289.xml"/><Relationship Id="rId90" Type="http://schemas.openxmlformats.org/officeDocument/2006/relationships/customXml" Target="../ink/ink1262.xml"/><Relationship Id="rId165" Type="http://schemas.openxmlformats.org/officeDocument/2006/relationships/image" Target="../media/image1276.png"/><Relationship Id="rId186" Type="http://schemas.openxmlformats.org/officeDocument/2006/relationships/customXml" Target="../ink/ink1310.xml"/><Relationship Id="rId27" Type="http://schemas.openxmlformats.org/officeDocument/2006/relationships/image" Target="../media/image1209.png"/><Relationship Id="rId48" Type="http://schemas.openxmlformats.org/officeDocument/2006/relationships/customXml" Target="../ink/ink1241.xml"/><Relationship Id="rId69" Type="http://schemas.openxmlformats.org/officeDocument/2006/relationships/image" Target="../media/image1230.png"/><Relationship Id="rId113" Type="http://schemas.openxmlformats.org/officeDocument/2006/relationships/image" Target="../media/image1250.png"/><Relationship Id="rId134" Type="http://schemas.openxmlformats.org/officeDocument/2006/relationships/customXml" Target="../ink/ink1284.xml"/><Relationship Id="rId80" Type="http://schemas.openxmlformats.org/officeDocument/2006/relationships/customXml" Target="../ink/ink1257.xml"/><Relationship Id="rId155" Type="http://schemas.openxmlformats.org/officeDocument/2006/relationships/image" Target="../media/image1271.png"/><Relationship Id="rId176" Type="http://schemas.openxmlformats.org/officeDocument/2006/relationships/customXml" Target="../ink/ink1305.xml"/><Relationship Id="rId197" Type="http://schemas.openxmlformats.org/officeDocument/2006/relationships/image" Target="../media/image1292.png"/><Relationship Id="rId17" Type="http://schemas.openxmlformats.org/officeDocument/2006/relationships/image" Target="../media/image1204.png"/><Relationship Id="rId38" Type="http://schemas.openxmlformats.org/officeDocument/2006/relationships/customXml" Target="../ink/ink1236.xml"/><Relationship Id="rId59" Type="http://schemas.openxmlformats.org/officeDocument/2006/relationships/image" Target="../media/image1225.png"/><Relationship Id="rId103" Type="http://schemas.openxmlformats.org/officeDocument/2006/relationships/image" Target="../media/image1246.png"/><Relationship Id="rId124" Type="http://schemas.openxmlformats.org/officeDocument/2006/relationships/customXml" Target="../ink/ink1279.xml"/><Relationship Id="rId70" Type="http://schemas.openxmlformats.org/officeDocument/2006/relationships/customXml" Target="../ink/ink1252.xml"/><Relationship Id="rId91" Type="http://schemas.openxmlformats.org/officeDocument/2006/relationships/image" Target="../media/image1241.png"/><Relationship Id="rId145" Type="http://schemas.openxmlformats.org/officeDocument/2006/relationships/image" Target="../media/image1266.png"/><Relationship Id="rId166" Type="http://schemas.openxmlformats.org/officeDocument/2006/relationships/customXml" Target="../ink/ink1300.xml"/><Relationship Id="rId187" Type="http://schemas.openxmlformats.org/officeDocument/2006/relationships/image" Target="../media/image128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31.xml"/><Relationship Id="rId49" Type="http://schemas.openxmlformats.org/officeDocument/2006/relationships/image" Target="../media/image1220.png"/><Relationship Id="rId114" Type="http://schemas.openxmlformats.org/officeDocument/2006/relationships/customXml" Target="../ink/ink1274.xml"/><Relationship Id="rId60" Type="http://schemas.openxmlformats.org/officeDocument/2006/relationships/customXml" Target="../ink/ink1247.xml"/><Relationship Id="rId81" Type="http://schemas.openxmlformats.org/officeDocument/2006/relationships/image" Target="../media/image1236.png"/><Relationship Id="rId135" Type="http://schemas.openxmlformats.org/officeDocument/2006/relationships/image" Target="../media/image1261.png"/><Relationship Id="rId156" Type="http://schemas.openxmlformats.org/officeDocument/2006/relationships/customXml" Target="../ink/ink1295.xml"/><Relationship Id="rId177" Type="http://schemas.openxmlformats.org/officeDocument/2006/relationships/image" Target="../media/image1282.png"/><Relationship Id="rId18" Type="http://schemas.openxmlformats.org/officeDocument/2006/relationships/customXml" Target="../ink/ink1226.xml"/><Relationship Id="rId39" Type="http://schemas.openxmlformats.org/officeDocument/2006/relationships/image" Target="../media/image1215.png"/><Relationship Id="rId50" Type="http://schemas.openxmlformats.org/officeDocument/2006/relationships/customXml" Target="../ink/ink1242.xml"/><Relationship Id="rId104" Type="http://schemas.openxmlformats.org/officeDocument/2006/relationships/customXml" Target="../ink/ink1269.xml"/><Relationship Id="rId125" Type="http://schemas.openxmlformats.org/officeDocument/2006/relationships/image" Target="../media/image1256.png"/><Relationship Id="rId146" Type="http://schemas.openxmlformats.org/officeDocument/2006/relationships/customXml" Target="../ink/ink1290.xml"/><Relationship Id="rId167" Type="http://schemas.openxmlformats.org/officeDocument/2006/relationships/image" Target="../media/image1277.png"/><Relationship Id="rId188" Type="http://schemas.openxmlformats.org/officeDocument/2006/relationships/customXml" Target="../ink/ink131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8.xml"/><Relationship Id="rId21" Type="http://schemas.openxmlformats.org/officeDocument/2006/relationships/image" Target="../media/image1302.png"/><Relationship Id="rId42" Type="http://schemas.openxmlformats.org/officeDocument/2006/relationships/customXml" Target="../ink/ink1336.xml"/><Relationship Id="rId47" Type="http://schemas.openxmlformats.org/officeDocument/2006/relationships/image" Target="../media/image1315.png"/><Relationship Id="rId63" Type="http://schemas.openxmlformats.org/officeDocument/2006/relationships/image" Target="../media/image1323.png"/><Relationship Id="rId68" Type="http://schemas.openxmlformats.org/officeDocument/2006/relationships/customXml" Target="../ink/ink1349.xml"/><Relationship Id="rId84" Type="http://schemas.openxmlformats.org/officeDocument/2006/relationships/customXml" Target="../ink/ink1357.xml"/><Relationship Id="rId89" Type="http://schemas.openxmlformats.org/officeDocument/2006/relationships/image" Target="../media/image1336.png"/><Relationship Id="rId16" Type="http://schemas.openxmlformats.org/officeDocument/2006/relationships/customXml" Target="../ink/ink1323.xml"/><Relationship Id="rId11" Type="http://schemas.openxmlformats.org/officeDocument/2006/relationships/image" Target="../media/image1297.png"/><Relationship Id="rId32" Type="http://schemas.openxmlformats.org/officeDocument/2006/relationships/customXml" Target="../ink/ink1331.xml"/><Relationship Id="rId37" Type="http://schemas.openxmlformats.org/officeDocument/2006/relationships/image" Target="../media/image1310.png"/><Relationship Id="rId53" Type="http://schemas.openxmlformats.org/officeDocument/2006/relationships/image" Target="../media/image1318.png"/><Relationship Id="rId58" Type="http://schemas.openxmlformats.org/officeDocument/2006/relationships/customXml" Target="../ink/ink1344.xml"/><Relationship Id="rId74" Type="http://schemas.openxmlformats.org/officeDocument/2006/relationships/customXml" Target="../ink/ink1352.xml"/><Relationship Id="rId79" Type="http://schemas.openxmlformats.org/officeDocument/2006/relationships/image" Target="../media/image1331.png"/><Relationship Id="rId102" Type="http://schemas.openxmlformats.org/officeDocument/2006/relationships/customXml" Target="../ink/ink1366.xml"/><Relationship Id="rId5" Type="http://schemas.openxmlformats.org/officeDocument/2006/relationships/image" Target="../media/image1294.png"/><Relationship Id="rId90" Type="http://schemas.openxmlformats.org/officeDocument/2006/relationships/customXml" Target="../ink/ink1360.xml"/><Relationship Id="rId95" Type="http://schemas.openxmlformats.org/officeDocument/2006/relationships/image" Target="../media/image1339.png"/><Relationship Id="rId22" Type="http://schemas.openxmlformats.org/officeDocument/2006/relationships/customXml" Target="../ink/ink1326.xml"/><Relationship Id="rId27" Type="http://schemas.openxmlformats.org/officeDocument/2006/relationships/image" Target="../media/image1305.png"/><Relationship Id="rId43" Type="http://schemas.openxmlformats.org/officeDocument/2006/relationships/image" Target="../media/image1313.png"/><Relationship Id="rId48" Type="http://schemas.openxmlformats.org/officeDocument/2006/relationships/customXml" Target="../ink/ink1339.xml"/><Relationship Id="rId64" Type="http://schemas.openxmlformats.org/officeDocument/2006/relationships/customXml" Target="../ink/ink1347.xml"/><Relationship Id="rId69" Type="http://schemas.openxmlformats.org/officeDocument/2006/relationships/image" Target="../media/image1326.png"/><Relationship Id="rId80" Type="http://schemas.openxmlformats.org/officeDocument/2006/relationships/customXml" Target="../ink/ink1355.xml"/><Relationship Id="rId85" Type="http://schemas.openxmlformats.org/officeDocument/2006/relationships/image" Target="../media/image1334.png"/><Relationship Id="rId12" Type="http://schemas.openxmlformats.org/officeDocument/2006/relationships/customXml" Target="../ink/ink1321.xml"/><Relationship Id="rId17" Type="http://schemas.openxmlformats.org/officeDocument/2006/relationships/image" Target="../media/image1300.png"/><Relationship Id="rId25" Type="http://schemas.openxmlformats.org/officeDocument/2006/relationships/image" Target="../media/image1304.png"/><Relationship Id="rId33" Type="http://schemas.openxmlformats.org/officeDocument/2006/relationships/image" Target="../media/image1308.png"/><Relationship Id="rId38" Type="http://schemas.openxmlformats.org/officeDocument/2006/relationships/customXml" Target="../ink/ink1334.xml"/><Relationship Id="rId46" Type="http://schemas.openxmlformats.org/officeDocument/2006/relationships/customXml" Target="../ink/ink1338.xml"/><Relationship Id="rId59" Type="http://schemas.openxmlformats.org/officeDocument/2006/relationships/image" Target="../media/image1321.png"/><Relationship Id="rId67" Type="http://schemas.openxmlformats.org/officeDocument/2006/relationships/image" Target="../media/image1325.png"/><Relationship Id="rId103" Type="http://schemas.openxmlformats.org/officeDocument/2006/relationships/image" Target="../media/image1343.png"/><Relationship Id="rId20" Type="http://schemas.openxmlformats.org/officeDocument/2006/relationships/customXml" Target="../ink/ink1325.xml"/><Relationship Id="rId41" Type="http://schemas.openxmlformats.org/officeDocument/2006/relationships/image" Target="../media/image1312.png"/><Relationship Id="rId54" Type="http://schemas.openxmlformats.org/officeDocument/2006/relationships/customXml" Target="../ink/ink1342.xml"/><Relationship Id="rId62" Type="http://schemas.openxmlformats.org/officeDocument/2006/relationships/customXml" Target="../ink/ink1346.xml"/><Relationship Id="rId70" Type="http://schemas.openxmlformats.org/officeDocument/2006/relationships/customXml" Target="../ink/ink1350.xml"/><Relationship Id="rId75" Type="http://schemas.openxmlformats.org/officeDocument/2006/relationships/image" Target="../media/image1329.png"/><Relationship Id="rId83" Type="http://schemas.openxmlformats.org/officeDocument/2006/relationships/image" Target="../media/image1333.png"/><Relationship Id="rId88" Type="http://schemas.openxmlformats.org/officeDocument/2006/relationships/customXml" Target="../ink/ink1359.xml"/><Relationship Id="rId91" Type="http://schemas.openxmlformats.org/officeDocument/2006/relationships/image" Target="../media/image1337.png"/><Relationship Id="rId96" Type="http://schemas.openxmlformats.org/officeDocument/2006/relationships/customXml" Target="../ink/ink13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8.xml"/><Relationship Id="rId15" Type="http://schemas.openxmlformats.org/officeDocument/2006/relationships/image" Target="../media/image1299.png"/><Relationship Id="rId23" Type="http://schemas.openxmlformats.org/officeDocument/2006/relationships/image" Target="../media/image1303.png"/><Relationship Id="rId28" Type="http://schemas.openxmlformats.org/officeDocument/2006/relationships/customXml" Target="../ink/ink1329.xml"/><Relationship Id="rId36" Type="http://schemas.openxmlformats.org/officeDocument/2006/relationships/customXml" Target="../ink/ink1333.xml"/><Relationship Id="rId49" Type="http://schemas.openxmlformats.org/officeDocument/2006/relationships/image" Target="../media/image1316.png"/><Relationship Id="rId57" Type="http://schemas.openxmlformats.org/officeDocument/2006/relationships/image" Target="../media/image1320.png"/><Relationship Id="rId10" Type="http://schemas.openxmlformats.org/officeDocument/2006/relationships/customXml" Target="../ink/ink1320.xml"/><Relationship Id="rId31" Type="http://schemas.openxmlformats.org/officeDocument/2006/relationships/image" Target="../media/image1307.png"/><Relationship Id="rId44" Type="http://schemas.openxmlformats.org/officeDocument/2006/relationships/customXml" Target="../ink/ink1337.xml"/><Relationship Id="rId52" Type="http://schemas.openxmlformats.org/officeDocument/2006/relationships/customXml" Target="../ink/ink1341.xml"/><Relationship Id="rId60" Type="http://schemas.openxmlformats.org/officeDocument/2006/relationships/customXml" Target="../ink/ink1345.xml"/><Relationship Id="rId65" Type="http://schemas.openxmlformats.org/officeDocument/2006/relationships/image" Target="../media/image1324.png"/><Relationship Id="rId73" Type="http://schemas.openxmlformats.org/officeDocument/2006/relationships/image" Target="../media/image1328.png"/><Relationship Id="rId78" Type="http://schemas.openxmlformats.org/officeDocument/2006/relationships/customXml" Target="../ink/ink1354.xml"/><Relationship Id="rId81" Type="http://schemas.openxmlformats.org/officeDocument/2006/relationships/image" Target="../media/image1332.png"/><Relationship Id="rId86" Type="http://schemas.openxmlformats.org/officeDocument/2006/relationships/customXml" Target="../ink/ink1358.xml"/><Relationship Id="rId94" Type="http://schemas.openxmlformats.org/officeDocument/2006/relationships/customXml" Target="../ink/ink1362.xml"/><Relationship Id="rId99" Type="http://schemas.openxmlformats.org/officeDocument/2006/relationships/image" Target="../media/image1341.png"/><Relationship Id="rId101" Type="http://schemas.openxmlformats.org/officeDocument/2006/relationships/image" Target="../media/image1342.png"/><Relationship Id="rId4" Type="http://schemas.openxmlformats.org/officeDocument/2006/relationships/customXml" Target="../ink/ink1317.xml"/><Relationship Id="rId9" Type="http://schemas.openxmlformats.org/officeDocument/2006/relationships/image" Target="../media/image1296.png"/><Relationship Id="rId13" Type="http://schemas.openxmlformats.org/officeDocument/2006/relationships/image" Target="../media/image1298.png"/><Relationship Id="rId18" Type="http://schemas.openxmlformats.org/officeDocument/2006/relationships/customXml" Target="../ink/ink1324.xml"/><Relationship Id="rId39" Type="http://schemas.openxmlformats.org/officeDocument/2006/relationships/image" Target="../media/image1311.png"/><Relationship Id="rId34" Type="http://schemas.openxmlformats.org/officeDocument/2006/relationships/customXml" Target="../ink/ink1332.xml"/><Relationship Id="rId50" Type="http://schemas.openxmlformats.org/officeDocument/2006/relationships/customXml" Target="../ink/ink1340.xml"/><Relationship Id="rId55" Type="http://schemas.openxmlformats.org/officeDocument/2006/relationships/image" Target="../media/image1319.png"/><Relationship Id="rId76" Type="http://schemas.openxmlformats.org/officeDocument/2006/relationships/customXml" Target="../ink/ink1353.xml"/><Relationship Id="rId97" Type="http://schemas.openxmlformats.org/officeDocument/2006/relationships/image" Target="../media/image1340.png"/><Relationship Id="rId7" Type="http://schemas.openxmlformats.org/officeDocument/2006/relationships/image" Target="../media/image1295.png"/><Relationship Id="rId71" Type="http://schemas.openxmlformats.org/officeDocument/2006/relationships/image" Target="../media/image1327.png"/><Relationship Id="rId92" Type="http://schemas.openxmlformats.org/officeDocument/2006/relationships/customXml" Target="../ink/ink1361.xml"/><Relationship Id="rId2" Type="http://schemas.openxmlformats.org/officeDocument/2006/relationships/customXml" Target="../ink/ink1316.xml"/><Relationship Id="rId29" Type="http://schemas.openxmlformats.org/officeDocument/2006/relationships/image" Target="../media/image1306.png"/><Relationship Id="rId24" Type="http://schemas.openxmlformats.org/officeDocument/2006/relationships/customXml" Target="../ink/ink1327.xml"/><Relationship Id="rId40" Type="http://schemas.openxmlformats.org/officeDocument/2006/relationships/customXml" Target="../ink/ink1335.xml"/><Relationship Id="rId45" Type="http://schemas.openxmlformats.org/officeDocument/2006/relationships/image" Target="../media/image1314.png"/><Relationship Id="rId66" Type="http://schemas.openxmlformats.org/officeDocument/2006/relationships/customXml" Target="../ink/ink1348.xml"/><Relationship Id="rId87" Type="http://schemas.openxmlformats.org/officeDocument/2006/relationships/image" Target="../media/image1335.png"/><Relationship Id="rId61" Type="http://schemas.openxmlformats.org/officeDocument/2006/relationships/image" Target="../media/image1322.png"/><Relationship Id="rId82" Type="http://schemas.openxmlformats.org/officeDocument/2006/relationships/customXml" Target="../ink/ink1356.xml"/><Relationship Id="rId19" Type="http://schemas.openxmlformats.org/officeDocument/2006/relationships/image" Target="../media/image1301.png"/><Relationship Id="rId14" Type="http://schemas.openxmlformats.org/officeDocument/2006/relationships/customXml" Target="../ink/ink1322.xml"/><Relationship Id="rId30" Type="http://schemas.openxmlformats.org/officeDocument/2006/relationships/customXml" Target="../ink/ink1330.xml"/><Relationship Id="rId35" Type="http://schemas.openxmlformats.org/officeDocument/2006/relationships/image" Target="../media/image1309.png"/><Relationship Id="rId56" Type="http://schemas.openxmlformats.org/officeDocument/2006/relationships/customXml" Target="../ink/ink1343.xml"/><Relationship Id="rId77" Type="http://schemas.openxmlformats.org/officeDocument/2006/relationships/image" Target="../media/image1330.png"/><Relationship Id="rId100" Type="http://schemas.openxmlformats.org/officeDocument/2006/relationships/customXml" Target="../ink/ink1365.xml"/><Relationship Id="rId8" Type="http://schemas.openxmlformats.org/officeDocument/2006/relationships/customXml" Target="../ink/ink1319.xml"/><Relationship Id="rId51" Type="http://schemas.openxmlformats.org/officeDocument/2006/relationships/image" Target="../media/image1317.png"/><Relationship Id="rId72" Type="http://schemas.openxmlformats.org/officeDocument/2006/relationships/customXml" Target="../ink/ink1351.xml"/><Relationship Id="rId93" Type="http://schemas.openxmlformats.org/officeDocument/2006/relationships/image" Target="../media/image1338.png"/><Relationship Id="rId98" Type="http://schemas.openxmlformats.org/officeDocument/2006/relationships/customXml" Target="../ink/ink1364.xml"/><Relationship Id="rId3" Type="http://schemas.openxmlformats.org/officeDocument/2006/relationships/image" Target="../media/image1293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25.xml"/><Relationship Id="rId21" Type="http://schemas.openxmlformats.org/officeDocument/2006/relationships/image" Target="../media/image1352.png"/><Relationship Id="rId42" Type="http://schemas.openxmlformats.org/officeDocument/2006/relationships/customXml" Target="../ink/ink1387.xml"/><Relationship Id="rId63" Type="http://schemas.openxmlformats.org/officeDocument/2006/relationships/customXml" Target="../ink/ink1398.xml"/><Relationship Id="rId84" Type="http://schemas.openxmlformats.org/officeDocument/2006/relationships/image" Target="../media/image1383.png"/><Relationship Id="rId138" Type="http://schemas.openxmlformats.org/officeDocument/2006/relationships/image" Target="../media/image1410.png"/><Relationship Id="rId159" Type="http://schemas.openxmlformats.org/officeDocument/2006/relationships/customXml" Target="../ink/ink1446.xml"/><Relationship Id="rId170" Type="http://schemas.openxmlformats.org/officeDocument/2006/relationships/image" Target="../media/image1425.png"/><Relationship Id="rId191" Type="http://schemas.openxmlformats.org/officeDocument/2006/relationships/customXml" Target="../ink/ink1462.xml"/><Relationship Id="rId205" Type="http://schemas.openxmlformats.org/officeDocument/2006/relationships/customXml" Target="../ink/ink1469.xml"/><Relationship Id="rId226" Type="http://schemas.openxmlformats.org/officeDocument/2006/relationships/image" Target="../media/image1453.png"/><Relationship Id="rId107" Type="http://schemas.openxmlformats.org/officeDocument/2006/relationships/customXml" Target="../ink/ink1420.xml"/><Relationship Id="rId11" Type="http://schemas.openxmlformats.org/officeDocument/2006/relationships/image" Target="../media/image1348.png"/><Relationship Id="rId32" Type="http://schemas.openxmlformats.org/officeDocument/2006/relationships/customXml" Target="../ink/ink1382.xml"/><Relationship Id="rId53" Type="http://schemas.openxmlformats.org/officeDocument/2006/relationships/customXml" Target="../ink/ink1393.xml"/><Relationship Id="rId74" Type="http://schemas.openxmlformats.org/officeDocument/2006/relationships/image" Target="../media/image1378.png"/><Relationship Id="rId128" Type="http://schemas.openxmlformats.org/officeDocument/2006/relationships/image" Target="../media/image1405.png"/><Relationship Id="rId149" Type="http://schemas.openxmlformats.org/officeDocument/2006/relationships/customXml" Target="../ink/ink1441.xml"/><Relationship Id="rId5" Type="http://schemas.openxmlformats.org/officeDocument/2006/relationships/image" Target="../media/image1345.png"/><Relationship Id="rId95" Type="http://schemas.openxmlformats.org/officeDocument/2006/relationships/customXml" Target="../ink/ink1414.xml"/><Relationship Id="rId160" Type="http://schemas.openxmlformats.org/officeDocument/2006/relationships/image" Target="../media/image1078.png"/><Relationship Id="rId181" Type="http://schemas.openxmlformats.org/officeDocument/2006/relationships/customXml" Target="../ink/ink1457.xml"/><Relationship Id="rId216" Type="http://schemas.openxmlformats.org/officeDocument/2006/relationships/image" Target="../media/image1448.png"/><Relationship Id="rId237" Type="http://schemas.openxmlformats.org/officeDocument/2006/relationships/customXml" Target="../ink/ink1485.xml"/><Relationship Id="rId22" Type="http://schemas.openxmlformats.org/officeDocument/2006/relationships/customXml" Target="../ink/ink1377.xml"/><Relationship Id="rId43" Type="http://schemas.openxmlformats.org/officeDocument/2006/relationships/image" Target="../media/image1363.png"/><Relationship Id="rId64" Type="http://schemas.openxmlformats.org/officeDocument/2006/relationships/image" Target="../media/image1373.png"/><Relationship Id="rId118" Type="http://schemas.openxmlformats.org/officeDocument/2006/relationships/image" Target="../media/image1400.png"/><Relationship Id="rId139" Type="http://schemas.openxmlformats.org/officeDocument/2006/relationships/customXml" Target="../ink/ink1436.xml"/><Relationship Id="rId85" Type="http://schemas.openxmlformats.org/officeDocument/2006/relationships/customXml" Target="../ink/ink1409.xml"/><Relationship Id="rId150" Type="http://schemas.openxmlformats.org/officeDocument/2006/relationships/image" Target="../media/image1416.png"/><Relationship Id="rId171" Type="http://schemas.openxmlformats.org/officeDocument/2006/relationships/customXml" Target="../ink/ink1452.xml"/><Relationship Id="rId192" Type="http://schemas.openxmlformats.org/officeDocument/2006/relationships/image" Target="../media/image1436.png"/><Relationship Id="rId206" Type="http://schemas.openxmlformats.org/officeDocument/2006/relationships/image" Target="../media/image1443.png"/><Relationship Id="rId227" Type="http://schemas.openxmlformats.org/officeDocument/2006/relationships/customXml" Target="../ink/ink1480.xml"/><Relationship Id="rId12" Type="http://schemas.openxmlformats.org/officeDocument/2006/relationships/customXml" Target="../ink/ink1372.xml"/><Relationship Id="rId33" Type="http://schemas.openxmlformats.org/officeDocument/2006/relationships/image" Target="../media/image1358.png"/><Relationship Id="rId108" Type="http://schemas.openxmlformats.org/officeDocument/2006/relationships/image" Target="../media/image1395.png"/><Relationship Id="rId129" Type="http://schemas.openxmlformats.org/officeDocument/2006/relationships/customXml" Target="../ink/ink1431.xml"/><Relationship Id="rId54" Type="http://schemas.openxmlformats.org/officeDocument/2006/relationships/image" Target="../media/image1368.png"/><Relationship Id="rId75" Type="http://schemas.openxmlformats.org/officeDocument/2006/relationships/customXml" Target="../ink/ink1404.xml"/><Relationship Id="rId96" Type="http://schemas.openxmlformats.org/officeDocument/2006/relationships/image" Target="../media/image1389.png"/><Relationship Id="rId140" Type="http://schemas.openxmlformats.org/officeDocument/2006/relationships/image" Target="../media/image1411.png"/><Relationship Id="rId161" Type="http://schemas.openxmlformats.org/officeDocument/2006/relationships/customXml" Target="../ink/ink1447.xml"/><Relationship Id="rId182" Type="http://schemas.openxmlformats.org/officeDocument/2006/relationships/image" Target="../media/image1431.png"/><Relationship Id="rId217" Type="http://schemas.openxmlformats.org/officeDocument/2006/relationships/customXml" Target="../ink/ink1475.xml"/><Relationship Id="rId6" Type="http://schemas.openxmlformats.org/officeDocument/2006/relationships/customXml" Target="../ink/ink1369.xml"/><Relationship Id="rId238" Type="http://schemas.openxmlformats.org/officeDocument/2006/relationships/image" Target="../media/image1459.png"/><Relationship Id="rId23" Type="http://schemas.openxmlformats.org/officeDocument/2006/relationships/image" Target="../media/image1353.png"/><Relationship Id="rId119" Type="http://schemas.openxmlformats.org/officeDocument/2006/relationships/customXml" Target="../ink/ink1426.xml"/><Relationship Id="rId44" Type="http://schemas.openxmlformats.org/officeDocument/2006/relationships/customXml" Target="../ink/ink1388.xml"/><Relationship Id="rId65" Type="http://schemas.openxmlformats.org/officeDocument/2006/relationships/customXml" Target="../ink/ink1399.xml"/><Relationship Id="rId86" Type="http://schemas.openxmlformats.org/officeDocument/2006/relationships/image" Target="../media/image1384.png"/><Relationship Id="rId130" Type="http://schemas.openxmlformats.org/officeDocument/2006/relationships/image" Target="../media/image1406.png"/><Relationship Id="rId151" Type="http://schemas.openxmlformats.org/officeDocument/2006/relationships/customXml" Target="../ink/ink1442.xml"/><Relationship Id="rId172" Type="http://schemas.openxmlformats.org/officeDocument/2006/relationships/image" Target="../media/image1426.png"/><Relationship Id="rId193" Type="http://schemas.openxmlformats.org/officeDocument/2006/relationships/customXml" Target="../ink/ink1463.xml"/><Relationship Id="rId207" Type="http://schemas.openxmlformats.org/officeDocument/2006/relationships/customXml" Target="../ink/ink1470.xml"/><Relationship Id="rId228" Type="http://schemas.openxmlformats.org/officeDocument/2006/relationships/image" Target="../media/image1454.png"/><Relationship Id="rId13" Type="http://schemas.openxmlformats.org/officeDocument/2006/relationships/image" Target="../media/image1349.png"/><Relationship Id="rId109" Type="http://schemas.openxmlformats.org/officeDocument/2006/relationships/customXml" Target="../ink/ink1421.xml"/><Relationship Id="rId34" Type="http://schemas.openxmlformats.org/officeDocument/2006/relationships/customXml" Target="../ink/ink1383.xml"/><Relationship Id="rId55" Type="http://schemas.openxmlformats.org/officeDocument/2006/relationships/customXml" Target="../ink/ink1394.xml"/><Relationship Id="rId76" Type="http://schemas.openxmlformats.org/officeDocument/2006/relationships/image" Target="../media/image1379.png"/><Relationship Id="rId97" Type="http://schemas.openxmlformats.org/officeDocument/2006/relationships/customXml" Target="../ink/ink1415.xml"/><Relationship Id="rId120" Type="http://schemas.openxmlformats.org/officeDocument/2006/relationships/image" Target="../media/image1401.png"/><Relationship Id="rId141" Type="http://schemas.openxmlformats.org/officeDocument/2006/relationships/customXml" Target="../ink/ink1437.xml"/><Relationship Id="rId7" Type="http://schemas.openxmlformats.org/officeDocument/2006/relationships/image" Target="../media/image1346.png"/><Relationship Id="rId162" Type="http://schemas.openxmlformats.org/officeDocument/2006/relationships/image" Target="../media/image1421.png"/><Relationship Id="rId183" Type="http://schemas.openxmlformats.org/officeDocument/2006/relationships/customXml" Target="../ink/ink1458.xml"/><Relationship Id="rId218" Type="http://schemas.openxmlformats.org/officeDocument/2006/relationships/image" Target="../media/image1449.png"/><Relationship Id="rId239" Type="http://schemas.openxmlformats.org/officeDocument/2006/relationships/customXml" Target="../ink/ink1486.xml"/><Relationship Id="rId24" Type="http://schemas.openxmlformats.org/officeDocument/2006/relationships/customXml" Target="../ink/ink1378.xml"/><Relationship Id="rId45" Type="http://schemas.openxmlformats.org/officeDocument/2006/relationships/image" Target="../media/image1364.png"/><Relationship Id="rId66" Type="http://schemas.openxmlformats.org/officeDocument/2006/relationships/image" Target="../media/image1374.png"/><Relationship Id="rId87" Type="http://schemas.openxmlformats.org/officeDocument/2006/relationships/customXml" Target="../ink/ink1410.xml"/><Relationship Id="rId110" Type="http://schemas.openxmlformats.org/officeDocument/2006/relationships/image" Target="../media/image1396.png"/><Relationship Id="rId131" Type="http://schemas.openxmlformats.org/officeDocument/2006/relationships/customXml" Target="../ink/ink1432.xml"/><Relationship Id="rId152" Type="http://schemas.openxmlformats.org/officeDocument/2006/relationships/image" Target="../media/image1417.png"/><Relationship Id="rId173" Type="http://schemas.openxmlformats.org/officeDocument/2006/relationships/customXml" Target="../ink/ink1453.xml"/><Relationship Id="rId194" Type="http://schemas.openxmlformats.org/officeDocument/2006/relationships/image" Target="../media/image1437.png"/><Relationship Id="rId208" Type="http://schemas.openxmlformats.org/officeDocument/2006/relationships/image" Target="../media/image1444.png"/><Relationship Id="rId229" Type="http://schemas.openxmlformats.org/officeDocument/2006/relationships/customXml" Target="../ink/ink1481.xml"/><Relationship Id="rId240" Type="http://schemas.openxmlformats.org/officeDocument/2006/relationships/image" Target="../media/image1460.png"/><Relationship Id="rId14" Type="http://schemas.openxmlformats.org/officeDocument/2006/relationships/customXml" Target="../ink/ink1373.xml"/><Relationship Id="rId35" Type="http://schemas.openxmlformats.org/officeDocument/2006/relationships/image" Target="../media/image1359.png"/><Relationship Id="rId56" Type="http://schemas.openxmlformats.org/officeDocument/2006/relationships/image" Target="../media/image1369.png"/><Relationship Id="rId77" Type="http://schemas.openxmlformats.org/officeDocument/2006/relationships/customXml" Target="../ink/ink1405.xml"/><Relationship Id="rId100" Type="http://schemas.openxmlformats.org/officeDocument/2006/relationships/image" Target="../media/image1391.png"/><Relationship Id="rId8" Type="http://schemas.openxmlformats.org/officeDocument/2006/relationships/customXml" Target="../ink/ink1370.xml"/><Relationship Id="rId98" Type="http://schemas.openxmlformats.org/officeDocument/2006/relationships/image" Target="../media/image1390.png"/><Relationship Id="rId121" Type="http://schemas.openxmlformats.org/officeDocument/2006/relationships/customXml" Target="../ink/ink1427.xml"/><Relationship Id="rId142" Type="http://schemas.openxmlformats.org/officeDocument/2006/relationships/image" Target="../media/image1412.png"/><Relationship Id="rId163" Type="http://schemas.openxmlformats.org/officeDocument/2006/relationships/customXml" Target="../ink/ink1448.xml"/><Relationship Id="rId184" Type="http://schemas.openxmlformats.org/officeDocument/2006/relationships/image" Target="../media/image1432.png"/><Relationship Id="rId219" Type="http://schemas.openxmlformats.org/officeDocument/2006/relationships/customXml" Target="../ink/ink1476.xml"/><Relationship Id="rId230" Type="http://schemas.openxmlformats.org/officeDocument/2006/relationships/image" Target="../media/image1455.png"/><Relationship Id="rId25" Type="http://schemas.openxmlformats.org/officeDocument/2006/relationships/image" Target="../media/image1354.png"/><Relationship Id="rId46" Type="http://schemas.openxmlformats.org/officeDocument/2006/relationships/customXml" Target="../ink/ink1389.xml"/><Relationship Id="rId67" Type="http://schemas.openxmlformats.org/officeDocument/2006/relationships/customXml" Target="../ink/ink1400.xml"/><Relationship Id="rId88" Type="http://schemas.openxmlformats.org/officeDocument/2006/relationships/image" Target="../media/image1385.png"/><Relationship Id="rId111" Type="http://schemas.openxmlformats.org/officeDocument/2006/relationships/customXml" Target="../ink/ink1422.xml"/><Relationship Id="rId132" Type="http://schemas.openxmlformats.org/officeDocument/2006/relationships/image" Target="../media/image1407.png"/><Relationship Id="rId153" Type="http://schemas.openxmlformats.org/officeDocument/2006/relationships/customXml" Target="../ink/ink1443.xml"/><Relationship Id="rId174" Type="http://schemas.openxmlformats.org/officeDocument/2006/relationships/image" Target="../media/image1427.png"/><Relationship Id="rId195" Type="http://schemas.openxmlformats.org/officeDocument/2006/relationships/customXml" Target="../ink/ink1464.xml"/><Relationship Id="rId209" Type="http://schemas.openxmlformats.org/officeDocument/2006/relationships/customXml" Target="../ink/ink1471.xml"/><Relationship Id="rId190" Type="http://schemas.openxmlformats.org/officeDocument/2006/relationships/image" Target="../media/image1435.png"/><Relationship Id="rId204" Type="http://schemas.openxmlformats.org/officeDocument/2006/relationships/image" Target="../media/image1442.png"/><Relationship Id="rId220" Type="http://schemas.openxmlformats.org/officeDocument/2006/relationships/image" Target="../media/image1450.png"/><Relationship Id="rId225" Type="http://schemas.openxmlformats.org/officeDocument/2006/relationships/customXml" Target="../ink/ink1479.xml"/><Relationship Id="rId15" Type="http://schemas.openxmlformats.org/officeDocument/2006/relationships/image" Target="../media/image1350.png"/><Relationship Id="rId36" Type="http://schemas.openxmlformats.org/officeDocument/2006/relationships/customXml" Target="../ink/ink1384.xml"/><Relationship Id="rId57" Type="http://schemas.openxmlformats.org/officeDocument/2006/relationships/customXml" Target="../ink/ink1395.xml"/><Relationship Id="rId106" Type="http://schemas.openxmlformats.org/officeDocument/2006/relationships/image" Target="../media/image1394.png"/><Relationship Id="rId127" Type="http://schemas.openxmlformats.org/officeDocument/2006/relationships/customXml" Target="../ink/ink1430.xml"/><Relationship Id="rId10" Type="http://schemas.openxmlformats.org/officeDocument/2006/relationships/customXml" Target="../ink/ink1371.xml"/><Relationship Id="rId31" Type="http://schemas.openxmlformats.org/officeDocument/2006/relationships/image" Target="../media/image1357.png"/><Relationship Id="rId52" Type="http://schemas.openxmlformats.org/officeDocument/2006/relationships/image" Target="../media/image1367.png"/><Relationship Id="rId73" Type="http://schemas.openxmlformats.org/officeDocument/2006/relationships/customXml" Target="../ink/ink1403.xml"/><Relationship Id="rId78" Type="http://schemas.openxmlformats.org/officeDocument/2006/relationships/image" Target="../media/image1380.png"/><Relationship Id="rId94" Type="http://schemas.openxmlformats.org/officeDocument/2006/relationships/image" Target="../media/image1388.png"/><Relationship Id="rId99" Type="http://schemas.openxmlformats.org/officeDocument/2006/relationships/customXml" Target="../ink/ink1416.xml"/><Relationship Id="rId101" Type="http://schemas.openxmlformats.org/officeDocument/2006/relationships/customXml" Target="../ink/ink1417.xml"/><Relationship Id="rId122" Type="http://schemas.openxmlformats.org/officeDocument/2006/relationships/image" Target="../media/image1402.png"/><Relationship Id="rId143" Type="http://schemas.openxmlformats.org/officeDocument/2006/relationships/customXml" Target="../ink/ink1438.xml"/><Relationship Id="rId148" Type="http://schemas.openxmlformats.org/officeDocument/2006/relationships/image" Target="../media/image1415.png"/><Relationship Id="rId164" Type="http://schemas.openxmlformats.org/officeDocument/2006/relationships/image" Target="../media/image1422.png"/><Relationship Id="rId169" Type="http://schemas.openxmlformats.org/officeDocument/2006/relationships/customXml" Target="../ink/ink1451.xml"/><Relationship Id="rId185" Type="http://schemas.openxmlformats.org/officeDocument/2006/relationships/customXml" Target="../ink/ink1459.xml"/><Relationship Id="rId4" Type="http://schemas.openxmlformats.org/officeDocument/2006/relationships/customXml" Target="../ink/ink1368.xml"/><Relationship Id="rId9" Type="http://schemas.openxmlformats.org/officeDocument/2006/relationships/image" Target="../media/image1347.png"/><Relationship Id="rId180" Type="http://schemas.openxmlformats.org/officeDocument/2006/relationships/image" Target="../media/image1430.png"/><Relationship Id="rId210" Type="http://schemas.openxmlformats.org/officeDocument/2006/relationships/image" Target="../media/image1445.png"/><Relationship Id="rId215" Type="http://schemas.openxmlformats.org/officeDocument/2006/relationships/customXml" Target="../ink/ink1474.xml"/><Relationship Id="rId236" Type="http://schemas.openxmlformats.org/officeDocument/2006/relationships/image" Target="../media/image1458.png"/><Relationship Id="rId26" Type="http://schemas.openxmlformats.org/officeDocument/2006/relationships/customXml" Target="../ink/ink1379.xml"/><Relationship Id="rId231" Type="http://schemas.openxmlformats.org/officeDocument/2006/relationships/customXml" Target="../ink/ink1482.xml"/><Relationship Id="rId47" Type="http://schemas.openxmlformats.org/officeDocument/2006/relationships/customXml" Target="../ink/ink1390.xml"/><Relationship Id="rId68" Type="http://schemas.openxmlformats.org/officeDocument/2006/relationships/image" Target="../media/image1375.png"/><Relationship Id="rId89" Type="http://schemas.openxmlformats.org/officeDocument/2006/relationships/customXml" Target="../ink/ink1411.xml"/><Relationship Id="rId112" Type="http://schemas.openxmlformats.org/officeDocument/2006/relationships/image" Target="../media/image1397.png"/><Relationship Id="rId133" Type="http://schemas.openxmlformats.org/officeDocument/2006/relationships/customXml" Target="../ink/ink1433.xml"/><Relationship Id="rId154" Type="http://schemas.openxmlformats.org/officeDocument/2006/relationships/image" Target="../media/image1418.png"/><Relationship Id="rId175" Type="http://schemas.openxmlformats.org/officeDocument/2006/relationships/customXml" Target="../ink/ink1454.xml"/><Relationship Id="rId196" Type="http://schemas.openxmlformats.org/officeDocument/2006/relationships/image" Target="../media/image1438.png"/><Relationship Id="rId200" Type="http://schemas.openxmlformats.org/officeDocument/2006/relationships/image" Target="../media/image1440.png"/><Relationship Id="rId16" Type="http://schemas.openxmlformats.org/officeDocument/2006/relationships/customXml" Target="../ink/ink1374.xml"/><Relationship Id="rId221" Type="http://schemas.openxmlformats.org/officeDocument/2006/relationships/customXml" Target="../ink/ink1477.xml"/><Relationship Id="rId37" Type="http://schemas.openxmlformats.org/officeDocument/2006/relationships/image" Target="../media/image1360.png"/><Relationship Id="rId58" Type="http://schemas.openxmlformats.org/officeDocument/2006/relationships/image" Target="../media/image1370.png"/><Relationship Id="rId79" Type="http://schemas.openxmlformats.org/officeDocument/2006/relationships/customXml" Target="../ink/ink1406.xml"/><Relationship Id="rId102" Type="http://schemas.openxmlformats.org/officeDocument/2006/relationships/image" Target="../media/image1392.png"/><Relationship Id="rId123" Type="http://schemas.openxmlformats.org/officeDocument/2006/relationships/customXml" Target="../ink/ink1428.xml"/><Relationship Id="rId144" Type="http://schemas.openxmlformats.org/officeDocument/2006/relationships/image" Target="../media/image1413.png"/><Relationship Id="rId90" Type="http://schemas.openxmlformats.org/officeDocument/2006/relationships/image" Target="../media/image1386.png"/><Relationship Id="rId165" Type="http://schemas.openxmlformats.org/officeDocument/2006/relationships/customXml" Target="../ink/ink1449.xml"/><Relationship Id="rId186" Type="http://schemas.openxmlformats.org/officeDocument/2006/relationships/image" Target="../media/image1433.png"/><Relationship Id="rId211" Type="http://schemas.openxmlformats.org/officeDocument/2006/relationships/customXml" Target="../ink/ink1472.xml"/><Relationship Id="rId232" Type="http://schemas.openxmlformats.org/officeDocument/2006/relationships/image" Target="../media/image1456.png"/><Relationship Id="rId27" Type="http://schemas.openxmlformats.org/officeDocument/2006/relationships/image" Target="../media/image1355.png"/><Relationship Id="rId48" Type="http://schemas.openxmlformats.org/officeDocument/2006/relationships/image" Target="../media/image1365.png"/><Relationship Id="rId69" Type="http://schemas.openxmlformats.org/officeDocument/2006/relationships/customXml" Target="../ink/ink1401.xml"/><Relationship Id="rId113" Type="http://schemas.openxmlformats.org/officeDocument/2006/relationships/customXml" Target="../ink/ink1423.xml"/><Relationship Id="rId134" Type="http://schemas.openxmlformats.org/officeDocument/2006/relationships/image" Target="../media/image1408.png"/><Relationship Id="rId80" Type="http://schemas.openxmlformats.org/officeDocument/2006/relationships/image" Target="../media/image1381.png"/><Relationship Id="rId155" Type="http://schemas.openxmlformats.org/officeDocument/2006/relationships/customXml" Target="../ink/ink1444.xml"/><Relationship Id="rId176" Type="http://schemas.openxmlformats.org/officeDocument/2006/relationships/image" Target="../media/image1428.png"/><Relationship Id="rId197" Type="http://schemas.openxmlformats.org/officeDocument/2006/relationships/customXml" Target="../ink/ink1465.xml"/><Relationship Id="rId201" Type="http://schemas.openxmlformats.org/officeDocument/2006/relationships/customXml" Target="../ink/ink1467.xml"/><Relationship Id="rId222" Type="http://schemas.openxmlformats.org/officeDocument/2006/relationships/image" Target="../media/image1451.png"/><Relationship Id="rId17" Type="http://schemas.openxmlformats.org/officeDocument/2006/relationships/image" Target="../media/image327.png"/><Relationship Id="rId38" Type="http://schemas.openxmlformats.org/officeDocument/2006/relationships/customXml" Target="../ink/ink1385.xml"/><Relationship Id="rId59" Type="http://schemas.openxmlformats.org/officeDocument/2006/relationships/customXml" Target="../ink/ink1396.xml"/><Relationship Id="rId103" Type="http://schemas.openxmlformats.org/officeDocument/2006/relationships/customXml" Target="../ink/ink1418.xml"/><Relationship Id="rId124" Type="http://schemas.openxmlformats.org/officeDocument/2006/relationships/image" Target="../media/image1403.png"/><Relationship Id="rId70" Type="http://schemas.openxmlformats.org/officeDocument/2006/relationships/image" Target="../media/image1376.png"/><Relationship Id="rId91" Type="http://schemas.openxmlformats.org/officeDocument/2006/relationships/customXml" Target="../ink/ink1412.xml"/><Relationship Id="rId145" Type="http://schemas.openxmlformats.org/officeDocument/2006/relationships/customXml" Target="../ink/ink1439.xml"/><Relationship Id="rId166" Type="http://schemas.openxmlformats.org/officeDocument/2006/relationships/image" Target="../media/image1423.png"/><Relationship Id="rId187" Type="http://schemas.openxmlformats.org/officeDocument/2006/relationships/customXml" Target="../ink/ink146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446.png"/><Relationship Id="rId233" Type="http://schemas.openxmlformats.org/officeDocument/2006/relationships/customXml" Target="../ink/ink1483.xml"/><Relationship Id="rId28" Type="http://schemas.openxmlformats.org/officeDocument/2006/relationships/customXml" Target="../ink/ink1380.xml"/><Relationship Id="rId49" Type="http://schemas.openxmlformats.org/officeDocument/2006/relationships/customXml" Target="../ink/ink1391.xml"/><Relationship Id="rId114" Type="http://schemas.openxmlformats.org/officeDocument/2006/relationships/image" Target="../media/image1398.png"/><Relationship Id="rId60" Type="http://schemas.openxmlformats.org/officeDocument/2006/relationships/image" Target="../media/image1371.png"/><Relationship Id="rId81" Type="http://schemas.openxmlformats.org/officeDocument/2006/relationships/customXml" Target="../ink/ink1407.xml"/><Relationship Id="rId135" Type="http://schemas.openxmlformats.org/officeDocument/2006/relationships/customXml" Target="../ink/ink1434.xml"/><Relationship Id="rId156" Type="http://schemas.openxmlformats.org/officeDocument/2006/relationships/image" Target="../media/image1419.png"/><Relationship Id="rId177" Type="http://schemas.openxmlformats.org/officeDocument/2006/relationships/customXml" Target="../ink/ink1455.xml"/><Relationship Id="rId198" Type="http://schemas.openxmlformats.org/officeDocument/2006/relationships/image" Target="../media/image1439.png"/><Relationship Id="rId202" Type="http://schemas.openxmlformats.org/officeDocument/2006/relationships/image" Target="../media/image1441.png"/><Relationship Id="rId223" Type="http://schemas.openxmlformats.org/officeDocument/2006/relationships/customXml" Target="../ink/ink1478.xml"/><Relationship Id="rId18" Type="http://schemas.openxmlformats.org/officeDocument/2006/relationships/customXml" Target="../ink/ink1375.xml"/><Relationship Id="rId39" Type="http://schemas.openxmlformats.org/officeDocument/2006/relationships/image" Target="../media/image1361.png"/><Relationship Id="rId50" Type="http://schemas.openxmlformats.org/officeDocument/2006/relationships/image" Target="../media/image1366.png"/><Relationship Id="rId104" Type="http://schemas.openxmlformats.org/officeDocument/2006/relationships/image" Target="../media/image1393.png"/><Relationship Id="rId125" Type="http://schemas.openxmlformats.org/officeDocument/2006/relationships/customXml" Target="../ink/ink1429.xml"/><Relationship Id="rId146" Type="http://schemas.openxmlformats.org/officeDocument/2006/relationships/image" Target="../media/image1414.png"/><Relationship Id="rId167" Type="http://schemas.openxmlformats.org/officeDocument/2006/relationships/customXml" Target="../ink/ink1450.xml"/><Relationship Id="rId188" Type="http://schemas.openxmlformats.org/officeDocument/2006/relationships/image" Target="../media/image1434.png"/><Relationship Id="rId71" Type="http://schemas.openxmlformats.org/officeDocument/2006/relationships/customXml" Target="../ink/ink1402.xml"/><Relationship Id="rId92" Type="http://schemas.openxmlformats.org/officeDocument/2006/relationships/image" Target="../media/image1387.png"/><Relationship Id="rId213" Type="http://schemas.openxmlformats.org/officeDocument/2006/relationships/customXml" Target="../ink/ink1473.xml"/><Relationship Id="rId234" Type="http://schemas.openxmlformats.org/officeDocument/2006/relationships/image" Target="../media/image1457.png"/><Relationship Id="rId2" Type="http://schemas.openxmlformats.org/officeDocument/2006/relationships/customXml" Target="../ink/ink1367.xml"/><Relationship Id="rId29" Type="http://schemas.openxmlformats.org/officeDocument/2006/relationships/image" Target="../media/image1356.png"/><Relationship Id="rId40" Type="http://schemas.openxmlformats.org/officeDocument/2006/relationships/customXml" Target="../ink/ink1386.xml"/><Relationship Id="rId115" Type="http://schemas.openxmlformats.org/officeDocument/2006/relationships/customXml" Target="../ink/ink1424.xml"/><Relationship Id="rId136" Type="http://schemas.openxmlformats.org/officeDocument/2006/relationships/image" Target="../media/image1409.png"/><Relationship Id="rId157" Type="http://schemas.openxmlformats.org/officeDocument/2006/relationships/customXml" Target="../ink/ink1445.xml"/><Relationship Id="rId178" Type="http://schemas.openxmlformats.org/officeDocument/2006/relationships/image" Target="../media/image1429.png"/><Relationship Id="rId61" Type="http://schemas.openxmlformats.org/officeDocument/2006/relationships/customXml" Target="../ink/ink1397.xml"/><Relationship Id="rId82" Type="http://schemas.openxmlformats.org/officeDocument/2006/relationships/image" Target="../media/image1382.png"/><Relationship Id="rId199" Type="http://schemas.openxmlformats.org/officeDocument/2006/relationships/customXml" Target="../ink/ink1466.xml"/><Relationship Id="rId203" Type="http://schemas.openxmlformats.org/officeDocument/2006/relationships/customXml" Target="../ink/ink1468.xml"/><Relationship Id="rId19" Type="http://schemas.openxmlformats.org/officeDocument/2006/relationships/image" Target="../media/image1351.png"/><Relationship Id="rId224" Type="http://schemas.openxmlformats.org/officeDocument/2006/relationships/image" Target="../media/image1452.png"/><Relationship Id="rId30" Type="http://schemas.openxmlformats.org/officeDocument/2006/relationships/customXml" Target="../ink/ink1381.xml"/><Relationship Id="rId105" Type="http://schemas.openxmlformats.org/officeDocument/2006/relationships/customXml" Target="../ink/ink1419.xml"/><Relationship Id="rId126" Type="http://schemas.openxmlformats.org/officeDocument/2006/relationships/image" Target="../media/image1404.png"/><Relationship Id="rId147" Type="http://schemas.openxmlformats.org/officeDocument/2006/relationships/customXml" Target="../ink/ink1440.xml"/><Relationship Id="rId168" Type="http://schemas.openxmlformats.org/officeDocument/2006/relationships/image" Target="../media/image1424.png"/><Relationship Id="rId51" Type="http://schemas.openxmlformats.org/officeDocument/2006/relationships/customXml" Target="../ink/ink1392.xml"/><Relationship Id="rId72" Type="http://schemas.openxmlformats.org/officeDocument/2006/relationships/image" Target="../media/image1377.png"/><Relationship Id="rId93" Type="http://schemas.openxmlformats.org/officeDocument/2006/relationships/customXml" Target="../ink/ink1413.xml"/><Relationship Id="rId189" Type="http://schemas.openxmlformats.org/officeDocument/2006/relationships/customXml" Target="../ink/ink1461.xml"/><Relationship Id="rId3" Type="http://schemas.openxmlformats.org/officeDocument/2006/relationships/image" Target="../media/image1344.png"/><Relationship Id="rId214" Type="http://schemas.openxmlformats.org/officeDocument/2006/relationships/image" Target="../media/image1447.png"/><Relationship Id="rId235" Type="http://schemas.openxmlformats.org/officeDocument/2006/relationships/customXml" Target="../ink/ink1484.xml"/><Relationship Id="rId116" Type="http://schemas.openxmlformats.org/officeDocument/2006/relationships/image" Target="../media/image1399.png"/><Relationship Id="rId137" Type="http://schemas.openxmlformats.org/officeDocument/2006/relationships/customXml" Target="../ink/ink1435.xml"/><Relationship Id="rId158" Type="http://schemas.openxmlformats.org/officeDocument/2006/relationships/image" Target="../media/image1420.png"/><Relationship Id="rId20" Type="http://schemas.openxmlformats.org/officeDocument/2006/relationships/customXml" Target="../ink/ink1376.xml"/><Relationship Id="rId41" Type="http://schemas.openxmlformats.org/officeDocument/2006/relationships/image" Target="../media/image1362.png"/><Relationship Id="rId62" Type="http://schemas.openxmlformats.org/officeDocument/2006/relationships/image" Target="../media/image1372.png"/><Relationship Id="rId83" Type="http://schemas.openxmlformats.org/officeDocument/2006/relationships/customXml" Target="../ink/ink1408.xml"/><Relationship Id="rId179" Type="http://schemas.openxmlformats.org/officeDocument/2006/relationships/customXml" Target="../ink/ink145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0.xml"/><Relationship Id="rId13" Type="http://schemas.openxmlformats.org/officeDocument/2006/relationships/image" Target="../media/image1466.png"/><Relationship Id="rId18" Type="http://schemas.openxmlformats.org/officeDocument/2006/relationships/customXml" Target="../ink/ink1495.xml"/><Relationship Id="rId3" Type="http://schemas.openxmlformats.org/officeDocument/2006/relationships/image" Target="../media/image1461.png"/><Relationship Id="rId21" Type="http://schemas.openxmlformats.org/officeDocument/2006/relationships/image" Target="../media/image1470.png"/><Relationship Id="rId7" Type="http://schemas.openxmlformats.org/officeDocument/2006/relationships/image" Target="../media/image1463.png"/><Relationship Id="rId12" Type="http://schemas.openxmlformats.org/officeDocument/2006/relationships/customXml" Target="../ink/ink1492.xml"/><Relationship Id="rId17" Type="http://schemas.openxmlformats.org/officeDocument/2006/relationships/image" Target="../media/image1468.png"/><Relationship Id="rId2" Type="http://schemas.openxmlformats.org/officeDocument/2006/relationships/customXml" Target="../ink/ink1487.xml"/><Relationship Id="rId16" Type="http://schemas.openxmlformats.org/officeDocument/2006/relationships/customXml" Target="../ink/ink1494.xml"/><Relationship Id="rId20" Type="http://schemas.openxmlformats.org/officeDocument/2006/relationships/customXml" Target="../ink/ink14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89.xml"/><Relationship Id="rId11" Type="http://schemas.openxmlformats.org/officeDocument/2006/relationships/image" Target="../media/image1465.png"/><Relationship Id="rId5" Type="http://schemas.openxmlformats.org/officeDocument/2006/relationships/image" Target="../media/image1462.png"/><Relationship Id="rId15" Type="http://schemas.openxmlformats.org/officeDocument/2006/relationships/image" Target="../media/image1467.png"/><Relationship Id="rId23" Type="http://schemas.openxmlformats.org/officeDocument/2006/relationships/image" Target="../media/image327.png"/><Relationship Id="rId10" Type="http://schemas.openxmlformats.org/officeDocument/2006/relationships/customXml" Target="../ink/ink1491.xml"/><Relationship Id="rId19" Type="http://schemas.openxmlformats.org/officeDocument/2006/relationships/image" Target="../media/image1469.png"/><Relationship Id="rId4" Type="http://schemas.openxmlformats.org/officeDocument/2006/relationships/customXml" Target="../ink/ink1488.xml"/><Relationship Id="rId9" Type="http://schemas.openxmlformats.org/officeDocument/2006/relationships/image" Target="../media/image1464.png"/><Relationship Id="rId14" Type="http://schemas.openxmlformats.org/officeDocument/2006/relationships/customXml" Target="../ink/ink1493.xml"/><Relationship Id="rId22" Type="http://schemas.openxmlformats.org/officeDocument/2006/relationships/customXml" Target="../ink/ink149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7.png"/><Relationship Id="rId299" Type="http://schemas.openxmlformats.org/officeDocument/2006/relationships/image" Target="../media/image1615.png"/><Relationship Id="rId21" Type="http://schemas.openxmlformats.org/officeDocument/2006/relationships/image" Target="../media/image1480.png"/><Relationship Id="rId63" Type="http://schemas.openxmlformats.org/officeDocument/2006/relationships/image" Target="../media/image1500.png"/><Relationship Id="rId159" Type="http://schemas.openxmlformats.org/officeDocument/2006/relationships/image" Target="../media/image1547.png"/><Relationship Id="rId170" Type="http://schemas.openxmlformats.org/officeDocument/2006/relationships/customXml" Target="../ink/ink1582.xml"/><Relationship Id="rId226" Type="http://schemas.openxmlformats.org/officeDocument/2006/relationships/customXml" Target="../ink/ink1611.xml"/><Relationship Id="rId268" Type="http://schemas.openxmlformats.org/officeDocument/2006/relationships/customXml" Target="../ink/ink1632.xml"/><Relationship Id="rId32" Type="http://schemas.openxmlformats.org/officeDocument/2006/relationships/customXml" Target="../ink/ink1513.xml"/><Relationship Id="rId74" Type="http://schemas.openxmlformats.org/officeDocument/2006/relationships/customXml" Target="../ink/ink1534.xml"/><Relationship Id="rId128" Type="http://schemas.openxmlformats.org/officeDocument/2006/relationships/customXml" Target="../ink/ink1561.xml"/><Relationship Id="rId5" Type="http://schemas.openxmlformats.org/officeDocument/2006/relationships/image" Target="../media/image1472.png"/><Relationship Id="rId181" Type="http://schemas.openxmlformats.org/officeDocument/2006/relationships/customXml" Target="../ink/ink1588.xml"/><Relationship Id="rId237" Type="http://schemas.openxmlformats.org/officeDocument/2006/relationships/image" Target="../media/image1585.png"/><Relationship Id="rId279" Type="http://schemas.openxmlformats.org/officeDocument/2006/relationships/image" Target="../media/image1606.png"/><Relationship Id="rId43" Type="http://schemas.openxmlformats.org/officeDocument/2006/relationships/image" Target="../media/image1490.png"/><Relationship Id="rId139" Type="http://schemas.openxmlformats.org/officeDocument/2006/relationships/image" Target="../media/image1538.png"/><Relationship Id="rId290" Type="http://schemas.openxmlformats.org/officeDocument/2006/relationships/customXml" Target="../ink/ink1643.xml"/><Relationship Id="rId304" Type="http://schemas.openxmlformats.org/officeDocument/2006/relationships/customXml" Target="../ink/ink1650.xml"/><Relationship Id="rId85" Type="http://schemas.openxmlformats.org/officeDocument/2006/relationships/image" Target="../media/image1511.png"/><Relationship Id="rId150" Type="http://schemas.openxmlformats.org/officeDocument/2006/relationships/customXml" Target="../ink/ink1572.xml"/><Relationship Id="rId192" Type="http://schemas.openxmlformats.org/officeDocument/2006/relationships/image" Target="../media/image1563.png"/><Relationship Id="rId206" Type="http://schemas.openxmlformats.org/officeDocument/2006/relationships/image" Target="../media/image1570.png"/><Relationship Id="rId248" Type="http://schemas.openxmlformats.org/officeDocument/2006/relationships/customXml" Target="../ink/ink1622.xml"/><Relationship Id="rId12" Type="http://schemas.openxmlformats.org/officeDocument/2006/relationships/customXml" Target="../ink/ink1503.xml"/><Relationship Id="rId108" Type="http://schemas.openxmlformats.org/officeDocument/2006/relationships/customXml" Target="../ink/ink1551.xml"/><Relationship Id="rId315" Type="http://schemas.openxmlformats.org/officeDocument/2006/relationships/image" Target="../media/image1623.png"/><Relationship Id="rId54" Type="http://schemas.openxmlformats.org/officeDocument/2006/relationships/customXml" Target="../ink/ink1524.xml"/><Relationship Id="rId96" Type="http://schemas.openxmlformats.org/officeDocument/2006/relationships/customXml" Target="../ink/ink1545.xml"/><Relationship Id="rId161" Type="http://schemas.openxmlformats.org/officeDocument/2006/relationships/image" Target="../media/image1548.png"/><Relationship Id="rId217" Type="http://schemas.openxmlformats.org/officeDocument/2006/relationships/image" Target="../media/image1575.png"/><Relationship Id="rId259" Type="http://schemas.openxmlformats.org/officeDocument/2006/relationships/image" Target="../media/image1596.png"/><Relationship Id="rId23" Type="http://schemas.openxmlformats.org/officeDocument/2006/relationships/image" Target="../media/image1481.png"/><Relationship Id="rId119" Type="http://schemas.openxmlformats.org/officeDocument/2006/relationships/image" Target="../media/image1528.png"/><Relationship Id="rId270" Type="http://schemas.openxmlformats.org/officeDocument/2006/relationships/customXml" Target="../ink/ink1633.xml"/><Relationship Id="rId65" Type="http://schemas.openxmlformats.org/officeDocument/2006/relationships/image" Target="../media/image1501.png"/><Relationship Id="rId130" Type="http://schemas.openxmlformats.org/officeDocument/2006/relationships/customXml" Target="../ink/ink1562.xml"/><Relationship Id="rId172" Type="http://schemas.openxmlformats.org/officeDocument/2006/relationships/customXml" Target="../ink/ink1583.xml"/><Relationship Id="rId228" Type="http://schemas.openxmlformats.org/officeDocument/2006/relationships/customXml" Target="../ink/ink1612.xml"/><Relationship Id="rId13" Type="http://schemas.openxmlformats.org/officeDocument/2006/relationships/image" Target="../media/image1476.png"/><Relationship Id="rId109" Type="http://schemas.openxmlformats.org/officeDocument/2006/relationships/image" Target="../media/image1523.png"/><Relationship Id="rId260" Type="http://schemas.openxmlformats.org/officeDocument/2006/relationships/customXml" Target="../ink/ink1628.xml"/><Relationship Id="rId281" Type="http://schemas.openxmlformats.org/officeDocument/2006/relationships/image" Target="../media/image1444.png"/><Relationship Id="rId316" Type="http://schemas.openxmlformats.org/officeDocument/2006/relationships/customXml" Target="../ink/ink1656.xml"/><Relationship Id="rId34" Type="http://schemas.openxmlformats.org/officeDocument/2006/relationships/customXml" Target="../ink/ink1514.xml"/><Relationship Id="rId55" Type="http://schemas.openxmlformats.org/officeDocument/2006/relationships/image" Target="../media/image1496.png"/><Relationship Id="rId76" Type="http://schemas.openxmlformats.org/officeDocument/2006/relationships/customXml" Target="../ink/ink1535.xml"/><Relationship Id="rId97" Type="http://schemas.openxmlformats.org/officeDocument/2006/relationships/image" Target="../media/image1517.png"/><Relationship Id="rId120" Type="http://schemas.openxmlformats.org/officeDocument/2006/relationships/customXml" Target="../ink/ink1557.xml"/><Relationship Id="rId141" Type="http://schemas.openxmlformats.org/officeDocument/2006/relationships/image" Target="../media/image1539.png"/><Relationship Id="rId7" Type="http://schemas.openxmlformats.org/officeDocument/2006/relationships/image" Target="../media/image1473.png"/><Relationship Id="rId162" Type="http://schemas.openxmlformats.org/officeDocument/2006/relationships/customXml" Target="../ink/ink1578.xml"/><Relationship Id="rId183" Type="http://schemas.openxmlformats.org/officeDocument/2006/relationships/customXml" Target="../ink/ink1589.xml"/><Relationship Id="rId218" Type="http://schemas.openxmlformats.org/officeDocument/2006/relationships/customXml" Target="../ink/ink1607.xml"/><Relationship Id="rId239" Type="http://schemas.openxmlformats.org/officeDocument/2006/relationships/image" Target="../media/image1586.png"/><Relationship Id="rId250" Type="http://schemas.openxmlformats.org/officeDocument/2006/relationships/customXml" Target="../ink/ink1623.xml"/><Relationship Id="rId271" Type="http://schemas.openxmlformats.org/officeDocument/2006/relationships/image" Target="../media/image1602.png"/><Relationship Id="rId292" Type="http://schemas.openxmlformats.org/officeDocument/2006/relationships/customXml" Target="../ink/ink1644.xml"/><Relationship Id="rId306" Type="http://schemas.openxmlformats.org/officeDocument/2006/relationships/customXml" Target="../ink/ink1651.xml"/><Relationship Id="rId24" Type="http://schemas.openxmlformats.org/officeDocument/2006/relationships/customXml" Target="../ink/ink1509.xml"/><Relationship Id="rId45" Type="http://schemas.openxmlformats.org/officeDocument/2006/relationships/image" Target="../media/image1491.png"/><Relationship Id="rId66" Type="http://schemas.openxmlformats.org/officeDocument/2006/relationships/customXml" Target="../ink/ink1530.xml"/><Relationship Id="rId87" Type="http://schemas.openxmlformats.org/officeDocument/2006/relationships/image" Target="../media/image1512.png"/><Relationship Id="rId110" Type="http://schemas.openxmlformats.org/officeDocument/2006/relationships/customXml" Target="../ink/ink1552.xml"/><Relationship Id="rId131" Type="http://schemas.openxmlformats.org/officeDocument/2006/relationships/image" Target="../media/image1534.png"/><Relationship Id="rId152" Type="http://schemas.openxmlformats.org/officeDocument/2006/relationships/customXml" Target="../ink/ink1573.xml"/><Relationship Id="rId173" Type="http://schemas.openxmlformats.org/officeDocument/2006/relationships/image" Target="../media/image1554.png"/><Relationship Id="rId194" Type="http://schemas.openxmlformats.org/officeDocument/2006/relationships/image" Target="../media/image1564.png"/><Relationship Id="rId208" Type="http://schemas.openxmlformats.org/officeDocument/2006/relationships/customXml" Target="../ink/ink1602.xml"/><Relationship Id="rId229" Type="http://schemas.openxmlformats.org/officeDocument/2006/relationships/image" Target="../media/image1581.png"/><Relationship Id="rId240" Type="http://schemas.openxmlformats.org/officeDocument/2006/relationships/customXml" Target="../ink/ink1618.xml"/><Relationship Id="rId261" Type="http://schemas.openxmlformats.org/officeDocument/2006/relationships/image" Target="../media/image1597.png"/><Relationship Id="rId14" Type="http://schemas.openxmlformats.org/officeDocument/2006/relationships/customXml" Target="../ink/ink1504.xml"/><Relationship Id="rId35" Type="http://schemas.openxmlformats.org/officeDocument/2006/relationships/image" Target="../media/image477.png"/><Relationship Id="rId56" Type="http://schemas.openxmlformats.org/officeDocument/2006/relationships/customXml" Target="../ink/ink1525.xml"/><Relationship Id="rId77" Type="http://schemas.openxmlformats.org/officeDocument/2006/relationships/image" Target="../media/image1507.png"/><Relationship Id="rId100" Type="http://schemas.openxmlformats.org/officeDocument/2006/relationships/customXml" Target="../ink/ink1547.xml"/><Relationship Id="rId282" Type="http://schemas.openxmlformats.org/officeDocument/2006/relationships/customXml" Target="../ink/ink1639.xml"/><Relationship Id="rId317" Type="http://schemas.openxmlformats.org/officeDocument/2006/relationships/image" Target="../media/image1624.png"/><Relationship Id="rId8" Type="http://schemas.openxmlformats.org/officeDocument/2006/relationships/customXml" Target="../ink/ink1501.xml"/><Relationship Id="rId98" Type="http://schemas.openxmlformats.org/officeDocument/2006/relationships/customXml" Target="../ink/ink1546.xml"/><Relationship Id="rId121" Type="http://schemas.openxmlformats.org/officeDocument/2006/relationships/image" Target="../media/image1529.png"/><Relationship Id="rId142" Type="http://schemas.openxmlformats.org/officeDocument/2006/relationships/customXml" Target="../ink/ink1568.xml"/><Relationship Id="rId163" Type="http://schemas.openxmlformats.org/officeDocument/2006/relationships/image" Target="../media/image1549.png"/><Relationship Id="rId184" Type="http://schemas.openxmlformats.org/officeDocument/2006/relationships/image" Target="../media/image1559.png"/><Relationship Id="rId219" Type="http://schemas.openxmlformats.org/officeDocument/2006/relationships/image" Target="../media/image1576.png"/><Relationship Id="rId230" Type="http://schemas.openxmlformats.org/officeDocument/2006/relationships/customXml" Target="../ink/ink1613.xml"/><Relationship Id="rId251" Type="http://schemas.openxmlformats.org/officeDocument/2006/relationships/image" Target="../media/image1592.png"/><Relationship Id="rId25" Type="http://schemas.openxmlformats.org/officeDocument/2006/relationships/image" Target="../media/image1482.png"/><Relationship Id="rId46" Type="http://schemas.openxmlformats.org/officeDocument/2006/relationships/customXml" Target="../ink/ink1520.xml"/><Relationship Id="rId67" Type="http://schemas.openxmlformats.org/officeDocument/2006/relationships/image" Target="../media/image1502.png"/><Relationship Id="rId272" Type="http://schemas.openxmlformats.org/officeDocument/2006/relationships/customXml" Target="../ink/ink1634.xml"/><Relationship Id="rId293" Type="http://schemas.openxmlformats.org/officeDocument/2006/relationships/image" Target="../media/image1612.png"/><Relationship Id="rId307" Type="http://schemas.openxmlformats.org/officeDocument/2006/relationships/image" Target="../media/image1619.png"/><Relationship Id="rId88" Type="http://schemas.openxmlformats.org/officeDocument/2006/relationships/customXml" Target="../ink/ink1541.xml"/><Relationship Id="rId111" Type="http://schemas.openxmlformats.org/officeDocument/2006/relationships/image" Target="../media/image1524.png"/><Relationship Id="rId132" Type="http://schemas.openxmlformats.org/officeDocument/2006/relationships/customXml" Target="../ink/ink1563.xml"/><Relationship Id="rId153" Type="http://schemas.openxmlformats.org/officeDocument/2006/relationships/image" Target="../media/image1544.png"/><Relationship Id="rId174" Type="http://schemas.openxmlformats.org/officeDocument/2006/relationships/customXml" Target="../ink/ink1584.xml"/><Relationship Id="rId195" Type="http://schemas.openxmlformats.org/officeDocument/2006/relationships/customXml" Target="../ink/ink1595.xml"/><Relationship Id="rId209" Type="http://schemas.openxmlformats.org/officeDocument/2006/relationships/image" Target="../media/image1571.png"/><Relationship Id="rId220" Type="http://schemas.openxmlformats.org/officeDocument/2006/relationships/customXml" Target="../ink/ink1608.xml"/><Relationship Id="rId241" Type="http://schemas.openxmlformats.org/officeDocument/2006/relationships/image" Target="../media/image1587.png"/><Relationship Id="rId15" Type="http://schemas.openxmlformats.org/officeDocument/2006/relationships/image" Target="../media/image1477.png"/><Relationship Id="rId36" Type="http://schemas.openxmlformats.org/officeDocument/2006/relationships/customXml" Target="../ink/ink1515.xml"/><Relationship Id="rId57" Type="http://schemas.openxmlformats.org/officeDocument/2006/relationships/image" Target="../media/image1497.png"/><Relationship Id="rId262" Type="http://schemas.openxmlformats.org/officeDocument/2006/relationships/customXml" Target="../ink/ink1629.xml"/><Relationship Id="rId283" Type="http://schemas.openxmlformats.org/officeDocument/2006/relationships/image" Target="../media/image1607.png"/><Relationship Id="rId78" Type="http://schemas.openxmlformats.org/officeDocument/2006/relationships/customXml" Target="../ink/ink1536.xml"/><Relationship Id="rId99" Type="http://schemas.openxmlformats.org/officeDocument/2006/relationships/image" Target="../media/image1518.png"/><Relationship Id="rId101" Type="http://schemas.openxmlformats.org/officeDocument/2006/relationships/image" Target="../media/image1519.png"/><Relationship Id="rId122" Type="http://schemas.openxmlformats.org/officeDocument/2006/relationships/customXml" Target="../ink/ink1558.xml"/><Relationship Id="rId143" Type="http://schemas.openxmlformats.org/officeDocument/2006/relationships/image" Target="../media/image1540.png"/><Relationship Id="rId164" Type="http://schemas.openxmlformats.org/officeDocument/2006/relationships/customXml" Target="../ink/ink1579.xml"/><Relationship Id="rId185" Type="http://schemas.openxmlformats.org/officeDocument/2006/relationships/customXml" Target="../ink/ink1590.xml"/><Relationship Id="rId9" Type="http://schemas.openxmlformats.org/officeDocument/2006/relationships/image" Target="../media/image1474.png"/><Relationship Id="rId210" Type="http://schemas.openxmlformats.org/officeDocument/2006/relationships/customXml" Target="../ink/ink1603.xml"/><Relationship Id="rId26" Type="http://schemas.openxmlformats.org/officeDocument/2006/relationships/customXml" Target="../ink/ink1510.xml"/><Relationship Id="rId231" Type="http://schemas.openxmlformats.org/officeDocument/2006/relationships/image" Target="../media/image1582.png"/><Relationship Id="rId252" Type="http://schemas.openxmlformats.org/officeDocument/2006/relationships/customXml" Target="../ink/ink1624.xml"/><Relationship Id="rId273" Type="http://schemas.openxmlformats.org/officeDocument/2006/relationships/image" Target="../media/image1603.png"/><Relationship Id="rId294" Type="http://schemas.openxmlformats.org/officeDocument/2006/relationships/customXml" Target="../ink/ink1645.xml"/><Relationship Id="rId308" Type="http://schemas.openxmlformats.org/officeDocument/2006/relationships/customXml" Target="../ink/ink1652.xml"/><Relationship Id="rId47" Type="http://schemas.openxmlformats.org/officeDocument/2006/relationships/image" Target="../media/image1492.png"/><Relationship Id="rId68" Type="http://schemas.openxmlformats.org/officeDocument/2006/relationships/customXml" Target="../ink/ink1531.xml"/><Relationship Id="rId89" Type="http://schemas.openxmlformats.org/officeDocument/2006/relationships/image" Target="../media/image1513.png"/><Relationship Id="rId112" Type="http://schemas.openxmlformats.org/officeDocument/2006/relationships/customXml" Target="../ink/ink1553.xml"/><Relationship Id="rId133" Type="http://schemas.openxmlformats.org/officeDocument/2006/relationships/image" Target="../media/image1535.png"/><Relationship Id="rId154" Type="http://schemas.openxmlformats.org/officeDocument/2006/relationships/customXml" Target="../ink/ink1574.xml"/><Relationship Id="rId175" Type="http://schemas.openxmlformats.org/officeDocument/2006/relationships/image" Target="../media/image1555.png"/><Relationship Id="rId196" Type="http://schemas.openxmlformats.org/officeDocument/2006/relationships/image" Target="../media/image1565.png"/><Relationship Id="rId200" Type="http://schemas.openxmlformats.org/officeDocument/2006/relationships/image" Target="../media/image1567.png"/><Relationship Id="rId16" Type="http://schemas.openxmlformats.org/officeDocument/2006/relationships/customXml" Target="../ink/ink1505.xml"/><Relationship Id="rId221" Type="http://schemas.openxmlformats.org/officeDocument/2006/relationships/image" Target="../media/image1577.png"/><Relationship Id="rId242" Type="http://schemas.openxmlformats.org/officeDocument/2006/relationships/customXml" Target="../ink/ink1619.xml"/><Relationship Id="rId263" Type="http://schemas.openxmlformats.org/officeDocument/2006/relationships/image" Target="../media/image1598.png"/><Relationship Id="rId284" Type="http://schemas.openxmlformats.org/officeDocument/2006/relationships/customXml" Target="../ink/ink1640.xml"/><Relationship Id="rId37" Type="http://schemas.openxmlformats.org/officeDocument/2006/relationships/image" Target="../media/image1487.png"/><Relationship Id="rId58" Type="http://schemas.openxmlformats.org/officeDocument/2006/relationships/customXml" Target="../ink/ink1526.xml"/><Relationship Id="rId79" Type="http://schemas.openxmlformats.org/officeDocument/2006/relationships/image" Target="../media/image1508.png"/><Relationship Id="rId102" Type="http://schemas.openxmlformats.org/officeDocument/2006/relationships/customXml" Target="../ink/ink1548.xml"/><Relationship Id="rId123" Type="http://schemas.openxmlformats.org/officeDocument/2006/relationships/image" Target="../media/image1530.png"/><Relationship Id="rId144" Type="http://schemas.openxmlformats.org/officeDocument/2006/relationships/customXml" Target="../ink/ink1569.xml"/><Relationship Id="rId90" Type="http://schemas.openxmlformats.org/officeDocument/2006/relationships/customXml" Target="../ink/ink1542.xml"/><Relationship Id="rId165" Type="http://schemas.openxmlformats.org/officeDocument/2006/relationships/image" Target="../media/image1550.png"/><Relationship Id="rId186" Type="http://schemas.openxmlformats.org/officeDocument/2006/relationships/image" Target="../media/image1560.png"/><Relationship Id="rId211" Type="http://schemas.openxmlformats.org/officeDocument/2006/relationships/image" Target="../media/image1572.png"/><Relationship Id="rId232" Type="http://schemas.openxmlformats.org/officeDocument/2006/relationships/customXml" Target="../ink/ink1614.xml"/><Relationship Id="rId253" Type="http://schemas.openxmlformats.org/officeDocument/2006/relationships/image" Target="../media/image1593.png"/><Relationship Id="rId274" Type="http://schemas.openxmlformats.org/officeDocument/2006/relationships/customXml" Target="../ink/ink1635.xml"/><Relationship Id="rId295" Type="http://schemas.openxmlformats.org/officeDocument/2006/relationships/image" Target="../media/image1613.png"/><Relationship Id="rId309" Type="http://schemas.openxmlformats.org/officeDocument/2006/relationships/image" Target="../media/image1620.png"/><Relationship Id="rId27" Type="http://schemas.openxmlformats.org/officeDocument/2006/relationships/image" Target="../media/image1483.png"/><Relationship Id="rId48" Type="http://schemas.openxmlformats.org/officeDocument/2006/relationships/customXml" Target="../ink/ink1521.xml"/><Relationship Id="rId69" Type="http://schemas.openxmlformats.org/officeDocument/2006/relationships/image" Target="../media/image1503.png"/><Relationship Id="rId113" Type="http://schemas.openxmlformats.org/officeDocument/2006/relationships/image" Target="../media/image1525.png"/><Relationship Id="rId134" Type="http://schemas.openxmlformats.org/officeDocument/2006/relationships/customXml" Target="../ink/ink1564.xml"/><Relationship Id="rId80" Type="http://schemas.openxmlformats.org/officeDocument/2006/relationships/customXml" Target="../ink/ink1537.xml"/><Relationship Id="rId155" Type="http://schemas.openxmlformats.org/officeDocument/2006/relationships/image" Target="../media/image1545.png"/><Relationship Id="rId176" Type="http://schemas.openxmlformats.org/officeDocument/2006/relationships/customXml" Target="../ink/ink1585.xml"/><Relationship Id="rId197" Type="http://schemas.openxmlformats.org/officeDocument/2006/relationships/customXml" Target="../ink/ink1596.xml"/><Relationship Id="rId201" Type="http://schemas.openxmlformats.org/officeDocument/2006/relationships/customXml" Target="../ink/ink1598.xml"/><Relationship Id="rId222" Type="http://schemas.openxmlformats.org/officeDocument/2006/relationships/customXml" Target="../ink/ink1609.xml"/><Relationship Id="rId243" Type="http://schemas.openxmlformats.org/officeDocument/2006/relationships/image" Target="../media/image1588.png"/><Relationship Id="rId264" Type="http://schemas.openxmlformats.org/officeDocument/2006/relationships/customXml" Target="../ink/ink1630.xml"/><Relationship Id="rId285" Type="http://schemas.openxmlformats.org/officeDocument/2006/relationships/image" Target="../media/image1608.png"/><Relationship Id="rId17" Type="http://schemas.openxmlformats.org/officeDocument/2006/relationships/image" Target="../media/image1478.png"/><Relationship Id="rId38" Type="http://schemas.openxmlformats.org/officeDocument/2006/relationships/customXml" Target="../ink/ink1516.xml"/><Relationship Id="rId59" Type="http://schemas.openxmlformats.org/officeDocument/2006/relationships/image" Target="../media/image1498.png"/><Relationship Id="rId103" Type="http://schemas.openxmlformats.org/officeDocument/2006/relationships/image" Target="../media/image1520.png"/><Relationship Id="rId124" Type="http://schemas.openxmlformats.org/officeDocument/2006/relationships/customXml" Target="../ink/ink1559.xml"/><Relationship Id="rId310" Type="http://schemas.openxmlformats.org/officeDocument/2006/relationships/customXml" Target="../ink/ink1653.xml"/><Relationship Id="rId70" Type="http://schemas.openxmlformats.org/officeDocument/2006/relationships/customXml" Target="../ink/ink1532.xml"/><Relationship Id="rId91" Type="http://schemas.openxmlformats.org/officeDocument/2006/relationships/image" Target="../media/image1514.png"/><Relationship Id="rId145" Type="http://schemas.openxmlformats.org/officeDocument/2006/relationships/image" Target="../media/image327.png"/><Relationship Id="rId166" Type="http://schemas.openxmlformats.org/officeDocument/2006/relationships/customXml" Target="../ink/ink1580.xml"/><Relationship Id="rId187" Type="http://schemas.openxmlformats.org/officeDocument/2006/relationships/customXml" Target="../ink/ink159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04.xml"/><Relationship Id="rId233" Type="http://schemas.openxmlformats.org/officeDocument/2006/relationships/image" Target="../media/image1583.png"/><Relationship Id="rId254" Type="http://schemas.openxmlformats.org/officeDocument/2006/relationships/customXml" Target="../ink/ink1625.xml"/><Relationship Id="rId28" Type="http://schemas.openxmlformats.org/officeDocument/2006/relationships/customXml" Target="../ink/ink1511.xml"/><Relationship Id="rId49" Type="http://schemas.openxmlformats.org/officeDocument/2006/relationships/image" Target="../media/image1493.png"/><Relationship Id="rId114" Type="http://schemas.openxmlformats.org/officeDocument/2006/relationships/customXml" Target="../ink/ink1554.xml"/><Relationship Id="rId275" Type="http://schemas.openxmlformats.org/officeDocument/2006/relationships/image" Target="../media/image1604.png"/><Relationship Id="rId296" Type="http://schemas.openxmlformats.org/officeDocument/2006/relationships/customXml" Target="../ink/ink1646.xml"/><Relationship Id="rId300" Type="http://schemas.openxmlformats.org/officeDocument/2006/relationships/customXml" Target="../ink/ink1648.xml"/><Relationship Id="rId60" Type="http://schemas.openxmlformats.org/officeDocument/2006/relationships/customXml" Target="../ink/ink1527.xml"/><Relationship Id="rId81" Type="http://schemas.openxmlformats.org/officeDocument/2006/relationships/image" Target="../media/image1509.png"/><Relationship Id="rId135" Type="http://schemas.openxmlformats.org/officeDocument/2006/relationships/image" Target="../media/image1536.png"/><Relationship Id="rId156" Type="http://schemas.openxmlformats.org/officeDocument/2006/relationships/customXml" Target="../ink/ink1575.xml"/><Relationship Id="rId177" Type="http://schemas.openxmlformats.org/officeDocument/2006/relationships/image" Target="../media/image1556.png"/><Relationship Id="rId198" Type="http://schemas.openxmlformats.org/officeDocument/2006/relationships/image" Target="../media/image1566.png"/><Relationship Id="rId202" Type="http://schemas.openxmlformats.org/officeDocument/2006/relationships/image" Target="../media/image1568.png"/><Relationship Id="rId223" Type="http://schemas.openxmlformats.org/officeDocument/2006/relationships/image" Target="../media/image1578.png"/><Relationship Id="rId244" Type="http://schemas.openxmlformats.org/officeDocument/2006/relationships/customXml" Target="../ink/ink1620.xml"/><Relationship Id="rId18" Type="http://schemas.openxmlformats.org/officeDocument/2006/relationships/customXml" Target="../ink/ink1506.xml"/><Relationship Id="rId39" Type="http://schemas.openxmlformats.org/officeDocument/2006/relationships/image" Target="../media/image1488.png"/><Relationship Id="rId265" Type="http://schemas.openxmlformats.org/officeDocument/2006/relationships/image" Target="../media/image1599.png"/><Relationship Id="rId286" Type="http://schemas.openxmlformats.org/officeDocument/2006/relationships/customXml" Target="../ink/ink1641.xml"/><Relationship Id="rId50" Type="http://schemas.openxmlformats.org/officeDocument/2006/relationships/customXml" Target="../ink/ink1522.xml"/><Relationship Id="rId104" Type="http://schemas.openxmlformats.org/officeDocument/2006/relationships/customXml" Target="../ink/ink1549.xml"/><Relationship Id="rId125" Type="http://schemas.openxmlformats.org/officeDocument/2006/relationships/image" Target="../media/image1531.png"/><Relationship Id="rId146" Type="http://schemas.openxmlformats.org/officeDocument/2006/relationships/customXml" Target="../ink/ink1570.xml"/><Relationship Id="rId167" Type="http://schemas.openxmlformats.org/officeDocument/2006/relationships/image" Target="../media/image1551.png"/><Relationship Id="rId188" Type="http://schemas.openxmlformats.org/officeDocument/2006/relationships/image" Target="../media/image1561.png"/><Relationship Id="rId311" Type="http://schemas.openxmlformats.org/officeDocument/2006/relationships/image" Target="../media/image1621.png"/><Relationship Id="rId71" Type="http://schemas.openxmlformats.org/officeDocument/2006/relationships/image" Target="../media/image1504.png"/><Relationship Id="rId92" Type="http://schemas.openxmlformats.org/officeDocument/2006/relationships/customXml" Target="../ink/ink1543.xml"/><Relationship Id="rId213" Type="http://schemas.openxmlformats.org/officeDocument/2006/relationships/image" Target="../media/image1573.png"/><Relationship Id="rId234" Type="http://schemas.openxmlformats.org/officeDocument/2006/relationships/customXml" Target="../ink/ink1615.xml"/><Relationship Id="rId2" Type="http://schemas.openxmlformats.org/officeDocument/2006/relationships/customXml" Target="../ink/ink1498.xml"/><Relationship Id="rId29" Type="http://schemas.openxmlformats.org/officeDocument/2006/relationships/image" Target="../media/image1484.png"/><Relationship Id="rId255" Type="http://schemas.openxmlformats.org/officeDocument/2006/relationships/image" Target="../media/image1594.png"/><Relationship Id="rId276" Type="http://schemas.openxmlformats.org/officeDocument/2006/relationships/customXml" Target="../ink/ink1636.xml"/><Relationship Id="rId297" Type="http://schemas.openxmlformats.org/officeDocument/2006/relationships/image" Target="../media/image1614.png"/><Relationship Id="rId40" Type="http://schemas.openxmlformats.org/officeDocument/2006/relationships/customXml" Target="../ink/ink1517.xml"/><Relationship Id="rId115" Type="http://schemas.openxmlformats.org/officeDocument/2006/relationships/image" Target="../media/image1526.png"/><Relationship Id="rId136" Type="http://schemas.openxmlformats.org/officeDocument/2006/relationships/customXml" Target="../ink/ink1565.xml"/><Relationship Id="rId157" Type="http://schemas.openxmlformats.org/officeDocument/2006/relationships/image" Target="../media/image1546.png"/><Relationship Id="rId178" Type="http://schemas.openxmlformats.org/officeDocument/2006/relationships/customXml" Target="../ink/ink1586.xml"/><Relationship Id="rId301" Type="http://schemas.openxmlformats.org/officeDocument/2006/relationships/image" Target="../media/image1616.png"/><Relationship Id="rId61" Type="http://schemas.openxmlformats.org/officeDocument/2006/relationships/image" Target="../media/image1499.png"/><Relationship Id="rId82" Type="http://schemas.openxmlformats.org/officeDocument/2006/relationships/customXml" Target="../ink/ink1538.xml"/><Relationship Id="rId199" Type="http://schemas.openxmlformats.org/officeDocument/2006/relationships/customXml" Target="../ink/ink1597.xml"/><Relationship Id="rId203" Type="http://schemas.openxmlformats.org/officeDocument/2006/relationships/customXml" Target="../ink/ink1599.xml"/><Relationship Id="rId19" Type="http://schemas.openxmlformats.org/officeDocument/2006/relationships/image" Target="../media/image1479.png"/><Relationship Id="rId224" Type="http://schemas.openxmlformats.org/officeDocument/2006/relationships/customXml" Target="../ink/ink1610.xml"/><Relationship Id="rId245" Type="http://schemas.openxmlformats.org/officeDocument/2006/relationships/image" Target="../media/image1589.png"/><Relationship Id="rId266" Type="http://schemas.openxmlformats.org/officeDocument/2006/relationships/customXml" Target="../ink/ink1631.xml"/><Relationship Id="rId287" Type="http://schemas.openxmlformats.org/officeDocument/2006/relationships/image" Target="../media/image1609.png"/><Relationship Id="rId30" Type="http://schemas.openxmlformats.org/officeDocument/2006/relationships/customXml" Target="../ink/ink1512.xml"/><Relationship Id="rId105" Type="http://schemas.openxmlformats.org/officeDocument/2006/relationships/image" Target="../media/image1521.png"/><Relationship Id="rId126" Type="http://schemas.openxmlformats.org/officeDocument/2006/relationships/customXml" Target="../ink/ink1560.xml"/><Relationship Id="rId147" Type="http://schemas.openxmlformats.org/officeDocument/2006/relationships/image" Target="../media/image1541.png"/><Relationship Id="rId168" Type="http://schemas.openxmlformats.org/officeDocument/2006/relationships/customXml" Target="../ink/ink1581.xml"/><Relationship Id="rId312" Type="http://schemas.openxmlformats.org/officeDocument/2006/relationships/customXml" Target="../ink/ink1654.xml"/><Relationship Id="rId51" Type="http://schemas.openxmlformats.org/officeDocument/2006/relationships/image" Target="../media/image1494.png"/><Relationship Id="rId72" Type="http://schemas.openxmlformats.org/officeDocument/2006/relationships/customXml" Target="../ink/ink1533.xml"/><Relationship Id="rId93" Type="http://schemas.openxmlformats.org/officeDocument/2006/relationships/image" Target="../media/image1515.png"/><Relationship Id="rId189" Type="http://schemas.openxmlformats.org/officeDocument/2006/relationships/customXml" Target="../ink/ink1592.xml"/><Relationship Id="rId3" Type="http://schemas.openxmlformats.org/officeDocument/2006/relationships/image" Target="../media/image1471.png"/><Relationship Id="rId214" Type="http://schemas.openxmlformats.org/officeDocument/2006/relationships/customXml" Target="../ink/ink1605.xml"/><Relationship Id="rId235" Type="http://schemas.openxmlformats.org/officeDocument/2006/relationships/image" Target="../media/image1584.png"/><Relationship Id="rId256" Type="http://schemas.openxmlformats.org/officeDocument/2006/relationships/customXml" Target="../ink/ink1626.xml"/><Relationship Id="rId277" Type="http://schemas.openxmlformats.org/officeDocument/2006/relationships/image" Target="../media/image1605.png"/><Relationship Id="rId298" Type="http://schemas.openxmlformats.org/officeDocument/2006/relationships/customXml" Target="../ink/ink1647.xml"/><Relationship Id="rId116" Type="http://schemas.openxmlformats.org/officeDocument/2006/relationships/customXml" Target="../ink/ink1555.xml"/><Relationship Id="rId137" Type="http://schemas.openxmlformats.org/officeDocument/2006/relationships/image" Target="../media/image1537.png"/><Relationship Id="rId158" Type="http://schemas.openxmlformats.org/officeDocument/2006/relationships/customXml" Target="../ink/ink1576.xml"/><Relationship Id="rId302" Type="http://schemas.openxmlformats.org/officeDocument/2006/relationships/customXml" Target="../ink/ink1649.xml"/><Relationship Id="rId20" Type="http://schemas.openxmlformats.org/officeDocument/2006/relationships/customXml" Target="../ink/ink1507.xml"/><Relationship Id="rId41" Type="http://schemas.openxmlformats.org/officeDocument/2006/relationships/image" Target="../media/image1489.png"/><Relationship Id="rId62" Type="http://schemas.openxmlformats.org/officeDocument/2006/relationships/customXml" Target="../ink/ink1528.xml"/><Relationship Id="rId83" Type="http://schemas.openxmlformats.org/officeDocument/2006/relationships/image" Target="../media/image1510.png"/><Relationship Id="rId179" Type="http://schemas.openxmlformats.org/officeDocument/2006/relationships/customXml" Target="../ink/ink1587.xml"/><Relationship Id="rId190" Type="http://schemas.openxmlformats.org/officeDocument/2006/relationships/image" Target="../media/image1562.png"/><Relationship Id="rId204" Type="http://schemas.openxmlformats.org/officeDocument/2006/relationships/image" Target="../media/image1569.png"/><Relationship Id="rId225" Type="http://schemas.openxmlformats.org/officeDocument/2006/relationships/image" Target="../media/image1579.png"/><Relationship Id="rId246" Type="http://schemas.openxmlformats.org/officeDocument/2006/relationships/customXml" Target="../ink/ink1621.xml"/><Relationship Id="rId267" Type="http://schemas.openxmlformats.org/officeDocument/2006/relationships/image" Target="../media/image1600.png"/><Relationship Id="rId288" Type="http://schemas.openxmlformats.org/officeDocument/2006/relationships/customXml" Target="../ink/ink1642.xml"/><Relationship Id="rId106" Type="http://schemas.openxmlformats.org/officeDocument/2006/relationships/customXml" Target="../ink/ink1550.xml"/><Relationship Id="rId127" Type="http://schemas.openxmlformats.org/officeDocument/2006/relationships/image" Target="../media/image1532.png"/><Relationship Id="rId313" Type="http://schemas.openxmlformats.org/officeDocument/2006/relationships/image" Target="../media/image1622.png"/><Relationship Id="rId10" Type="http://schemas.openxmlformats.org/officeDocument/2006/relationships/customXml" Target="../ink/ink1502.xml"/><Relationship Id="rId31" Type="http://schemas.openxmlformats.org/officeDocument/2006/relationships/image" Target="../media/image1485.png"/><Relationship Id="rId52" Type="http://schemas.openxmlformats.org/officeDocument/2006/relationships/customXml" Target="../ink/ink1523.xml"/><Relationship Id="rId73" Type="http://schemas.openxmlformats.org/officeDocument/2006/relationships/image" Target="../media/image1505.png"/><Relationship Id="rId94" Type="http://schemas.openxmlformats.org/officeDocument/2006/relationships/customXml" Target="../ink/ink1544.xml"/><Relationship Id="rId148" Type="http://schemas.openxmlformats.org/officeDocument/2006/relationships/customXml" Target="../ink/ink1571.xml"/><Relationship Id="rId169" Type="http://schemas.openxmlformats.org/officeDocument/2006/relationships/image" Target="../media/image1552.png"/><Relationship Id="rId4" Type="http://schemas.openxmlformats.org/officeDocument/2006/relationships/customXml" Target="../ink/ink1499.xml"/><Relationship Id="rId180" Type="http://schemas.openxmlformats.org/officeDocument/2006/relationships/image" Target="../media/image1557.png"/><Relationship Id="rId215" Type="http://schemas.openxmlformats.org/officeDocument/2006/relationships/image" Target="../media/image1574.png"/><Relationship Id="rId236" Type="http://schemas.openxmlformats.org/officeDocument/2006/relationships/customXml" Target="../ink/ink1616.xml"/><Relationship Id="rId257" Type="http://schemas.openxmlformats.org/officeDocument/2006/relationships/image" Target="../media/image1595.png"/><Relationship Id="rId278" Type="http://schemas.openxmlformats.org/officeDocument/2006/relationships/customXml" Target="../ink/ink1637.xml"/><Relationship Id="rId303" Type="http://schemas.openxmlformats.org/officeDocument/2006/relationships/image" Target="../media/image1617.png"/><Relationship Id="rId42" Type="http://schemas.openxmlformats.org/officeDocument/2006/relationships/customXml" Target="../ink/ink1518.xml"/><Relationship Id="rId84" Type="http://schemas.openxmlformats.org/officeDocument/2006/relationships/customXml" Target="../ink/ink1539.xml"/><Relationship Id="rId138" Type="http://schemas.openxmlformats.org/officeDocument/2006/relationships/customXml" Target="../ink/ink1566.xml"/><Relationship Id="rId191" Type="http://schemas.openxmlformats.org/officeDocument/2006/relationships/customXml" Target="../ink/ink1593.xml"/><Relationship Id="rId205" Type="http://schemas.openxmlformats.org/officeDocument/2006/relationships/customXml" Target="../ink/ink1600.xml"/><Relationship Id="rId247" Type="http://schemas.openxmlformats.org/officeDocument/2006/relationships/image" Target="../media/image1590.png"/><Relationship Id="rId107" Type="http://schemas.openxmlformats.org/officeDocument/2006/relationships/image" Target="../media/image1522.png"/><Relationship Id="rId289" Type="http://schemas.openxmlformats.org/officeDocument/2006/relationships/image" Target="../media/image1610.png"/><Relationship Id="rId11" Type="http://schemas.openxmlformats.org/officeDocument/2006/relationships/image" Target="../media/image1475.png"/><Relationship Id="rId53" Type="http://schemas.openxmlformats.org/officeDocument/2006/relationships/image" Target="../media/image1495.png"/><Relationship Id="rId149" Type="http://schemas.openxmlformats.org/officeDocument/2006/relationships/image" Target="../media/image1542.png"/><Relationship Id="rId314" Type="http://schemas.openxmlformats.org/officeDocument/2006/relationships/customXml" Target="../ink/ink1655.xml"/><Relationship Id="rId95" Type="http://schemas.openxmlformats.org/officeDocument/2006/relationships/image" Target="../media/image1516.png"/><Relationship Id="rId160" Type="http://schemas.openxmlformats.org/officeDocument/2006/relationships/customXml" Target="../ink/ink1577.xml"/><Relationship Id="rId216" Type="http://schemas.openxmlformats.org/officeDocument/2006/relationships/customXml" Target="../ink/ink1606.xml"/><Relationship Id="rId258" Type="http://schemas.openxmlformats.org/officeDocument/2006/relationships/customXml" Target="../ink/ink1627.xml"/><Relationship Id="rId22" Type="http://schemas.openxmlformats.org/officeDocument/2006/relationships/customXml" Target="../ink/ink1508.xml"/><Relationship Id="rId64" Type="http://schemas.openxmlformats.org/officeDocument/2006/relationships/customXml" Target="../ink/ink1529.xml"/><Relationship Id="rId118" Type="http://schemas.openxmlformats.org/officeDocument/2006/relationships/customXml" Target="../ink/ink1556.xml"/><Relationship Id="rId171" Type="http://schemas.openxmlformats.org/officeDocument/2006/relationships/image" Target="../media/image1553.png"/><Relationship Id="rId227" Type="http://schemas.openxmlformats.org/officeDocument/2006/relationships/image" Target="../media/image1580.png"/><Relationship Id="rId269" Type="http://schemas.openxmlformats.org/officeDocument/2006/relationships/image" Target="../media/image1601.png"/><Relationship Id="rId33" Type="http://schemas.openxmlformats.org/officeDocument/2006/relationships/image" Target="../media/image1486.png"/><Relationship Id="rId129" Type="http://schemas.openxmlformats.org/officeDocument/2006/relationships/image" Target="../media/image1533.png"/><Relationship Id="rId280" Type="http://schemas.openxmlformats.org/officeDocument/2006/relationships/customXml" Target="../ink/ink1638.xml"/><Relationship Id="rId75" Type="http://schemas.openxmlformats.org/officeDocument/2006/relationships/image" Target="../media/image1506.png"/><Relationship Id="rId140" Type="http://schemas.openxmlformats.org/officeDocument/2006/relationships/customXml" Target="../ink/ink1567.xml"/><Relationship Id="rId182" Type="http://schemas.openxmlformats.org/officeDocument/2006/relationships/image" Target="../media/image1558.png"/><Relationship Id="rId6" Type="http://schemas.openxmlformats.org/officeDocument/2006/relationships/customXml" Target="../ink/ink1500.xml"/><Relationship Id="rId238" Type="http://schemas.openxmlformats.org/officeDocument/2006/relationships/customXml" Target="../ink/ink1617.xml"/><Relationship Id="rId291" Type="http://schemas.openxmlformats.org/officeDocument/2006/relationships/image" Target="../media/image1611.png"/><Relationship Id="rId305" Type="http://schemas.openxmlformats.org/officeDocument/2006/relationships/image" Target="../media/image1618.png"/><Relationship Id="rId44" Type="http://schemas.openxmlformats.org/officeDocument/2006/relationships/customXml" Target="../ink/ink1519.xml"/><Relationship Id="rId86" Type="http://schemas.openxmlformats.org/officeDocument/2006/relationships/customXml" Target="../ink/ink1540.xml"/><Relationship Id="rId151" Type="http://schemas.openxmlformats.org/officeDocument/2006/relationships/image" Target="../media/image1543.png"/><Relationship Id="rId193" Type="http://schemas.openxmlformats.org/officeDocument/2006/relationships/customXml" Target="../ink/ink1594.xml"/><Relationship Id="rId207" Type="http://schemas.openxmlformats.org/officeDocument/2006/relationships/customXml" Target="../ink/ink1601.xml"/><Relationship Id="rId249" Type="http://schemas.openxmlformats.org/officeDocument/2006/relationships/image" Target="../media/image1591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9.xml"/><Relationship Id="rId21" Type="http://schemas.openxmlformats.org/officeDocument/2006/relationships/image" Target="../media/image1634.png"/><Relationship Id="rId42" Type="http://schemas.openxmlformats.org/officeDocument/2006/relationships/customXml" Target="../ink/ink1677.xml"/><Relationship Id="rId47" Type="http://schemas.openxmlformats.org/officeDocument/2006/relationships/image" Target="../media/image1647.png"/><Relationship Id="rId63" Type="http://schemas.openxmlformats.org/officeDocument/2006/relationships/image" Target="../media/image1655.png"/><Relationship Id="rId68" Type="http://schemas.openxmlformats.org/officeDocument/2006/relationships/customXml" Target="../ink/ink1690.xml"/><Relationship Id="rId84" Type="http://schemas.openxmlformats.org/officeDocument/2006/relationships/customXml" Target="../ink/ink1698.xml"/><Relationship Id="rId89" Type="http://schemas.openxmlformats.org/officeDocument/2006/relationships/image" Target="../media/image1668.png"/><Relationship Id="rId16" Type="http://schemas.openxmlformats.org/officeDocument/2006/relationships/customXml" Target="../ink/ink1664.xml"/><Relationship Id="rId11" Type="http://schemas.openxmlformats.org/officeDocument/2006/relationships/image" Target="../media/image1629.png"/><Relationship Id="rId32" Type="http://schemas.openxmlformats.org/officeDocument/2006/relationships/customXml" Target="../ink/ink1672.xml"/><Relationship Id="rId37" Type="http://schemas.openxmlformats.org/officeDocument/2006/relationships/image" Target="../media/image1642.png"/><Relationship Id="rId53" Type="http://schemas.openxmlformats.org/officeDocument/2006/relationships/image" Target="../media/image1650.png"/><Relationship Id="rId58" Type="http://schemas.openxmlformats.org/officeDocument/2006/relationships/customXml" Target="../ink/ink1685.xml"/><Relationship Id="rId74" Type="http://schemas.openxmlformats.org/officeDocument/2006/relationships/customXml" Target="../ink/ink1693.xml"/><Relationship Id="rId79" Type="http://schemas.openxmlformats.org/officeDocument/2006/relationships/image" Target="../media/image1663.png"/><Relationship Id="rId5" Type="http://schemas.openxmlformats.org/officeDocument/2006/relationships/image" Target="../media/image1626.png"/><Relationship Id="rId90" Type="http://schemas.openxmlformats.org/officeDocument/2006/relationships/customXml" Target="../ink/ink1701.xml"/><Relationship Id="rId95" Type="http://schemas.openxmlformats.org/officeDocument/2006/relationships/image" Target="../media/image1671.png"/><Relationship Id="rId22" Type="http://schemas.openxmlformats.org/officeDocument/2006/relationships/customXml" Target="../ink/ink1667.xml"/><Relationship Id="rId27" Type="http://schemas.openxmlformats.org/officeDocument/2006/relationships/image" Target="../media/image1637.png"/><Relationship Id="rId43" Type="http://schemas.openxmlformats.org/officeDocument/2006/relationships/image" Target="../media/image1645.png"/><Relationship Id="rId48" Type="http://schemas.openxmlformats.org/officeDocument/2006/relationships/customXml" Target="../ink/ink1680.xml"/><Relationship Id="rId64" Type="http://schemas.openxmlformats.org/officeDocument/2006/relationships/customXml" Target="../ink/ink1688.xml"/><Relationship Id="rId69" Type="http://schemas.openxmlformats.org/officeDocument/2006/relationships/image" Target="../media/image1658.png"/><Relationship Id="rId8" Type="http://schemas.openxmlformats.org/officeDocument/2006/relationships/customXml" Target="../ink/ink1660.xml"/><Relationship Id="rId51" Type="http://schemas.openxmlformats.org/officeDocument/2006/relationships/image" Target="../media/image1649.png"/><Relationship Id="rId72" Type="http://schemas.openxmlformats.org/officeDocument/2006/relationships/customXml" Target="../ink/ink1692.xml"/><Relationship Id="rId80" Type="http://schemas.openxmlformats.org/officeDocument/2006/relationships/customXml" Target="../ink/ink1696.xml"/><Relationship Id="rId85" Type="http://schemas.openxmlformats.org/officeDocument/2006/relationships/image" Target="../media/image1666.png"/><Relationship Id="rId93" Type="http://schemas.openxmlformats.org/officeDocument/2006/relationships/image" Target="../media/image1670.png"/><Relationship Id="rId3" Type="http://schemas.openxmlformats.org/officeDocument/2006/relationships/image" Target="../media/image1625.png"/><Relationship Id="rId12" Type="http://schemas.openxmlformats.org/officeDocument/2006/relationships/customXml" Target="../ink/ink1662.xml"/><Relationship Id="rId17" Type="http://schemas.openxmlformats.org/officeDocument/2006/relationships/image" Target="../media/image1632.png"/><Relationship Id="rId25" Type="http://schemas.openxmlformats.org/officeDocument/2006/relationships/image" Target="../media/image1636.png"/><Relationship Id="rId33" Type="http://schemas.openxmlformats.org/officeDocument/2006/relationships/image" Target="../media/image1640.png"/><Relationship Id="rId38" Type="http://schemas.openxmlformats.org/officeDocument/2006/relationships/customXml" Target="../ink/ink1675.xml"/><Relationship Id="rId46" Type="http://schemas.openxmlformats.org/officeDocument/2006/relationships/customXml" Target="../ink/ink1679.xml"/><Relationship Id="rId59" Type="http://schemas.openxmlformats.org/officeDocument/2006/relationships/image" Target="../media/image1653.png"/><Relationship Id="rId67" Type="http://schemas.openxmlformats.org/officeDocument/2006/relationships/image" Target="../media/image1657.png"/><Relationship Id="rId20" Type="http://schemas.openxmlformats.org/officeDocument/2006/relationships/customXml" Target="../ink/ink1666.xml"/><Relationship Id="rId41" Type="http://schemas.openxmlformats.org/officeDocument/2006/relationships/image" Target="../media/image1644.png"/><Relationship Id="rId54" Type="http://schemas.openxmlformats.org/officeDocument/2006/relationships/customXml" Target="../ink/ink1683.xml"/><Relationship Id="rId62" Type="http://schemas.openxmlformats.org/officeDocument/2006/relationships/customXml" Target="../ink/ink1687.xml"/><Relationship Id="rId70" Type="http://schemas.openxmlformats.org/officeDocument/2006/relationships/customXml" Target="../ink/ink1691.xml"/><Relationship Id="rId75" Type="http://schemas.openxmlformats.org/officeDocument/2006/relationships/image" Target="../media/image1661.png"/><Relationship Id="rId83" Type="http://schemas.openxmlformats.org/officeDocument/2006/relationships/image" Target="../media/image1665.png"/><Relationship Id="rId88" Type="http://schemas.openxmlformats.org/officeDocument/2006/relationships/customXml" Target="../ink/ink1700.xml"/><Relationship Id="rId91" Type="http://schemas.openxmlformats.org/officeDocument/2006/relationships/image" Target="../media/image16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9.xml"/><Relationship Id="rId15" Type="http://schemas.openxmlformats.org/officeDocument/2006/relationships/image" Target="../media/image1631.png"/><Relationship Id="rId23" Type="http://schemas.openxmlformats.org/officeDocument/2006/relationships/image" Target="../media/image1635.png"/><Relationship Id="rId28" Type="http://schemas.openxmlformats.org/officeDocument/2006/relationships/customXml" Target="../ink/ink1670.xml"/><Relationship Id="rId36" Type="http://schemas.openxmlformats.org/officeDocument/2006/relationships/customXml" Target="../ink/ink1674.xml"/><Relationship Id="rId49" Type="http://schemas.openxmlformats.org/officeDocument/2006/relationships/image" Target="../media/image1648.png"/><Relationship Id="rId57" Type="http://schemas.openxmlformats.org/officeDocument/2006/relationships/image" Target="../media/image1652.png"/><Relationship Id="rId10" Type="http://schemas.openxmlformats.org/officeDocument/2006/relationships/customXml" Target="../ink/ink1661.xml"/><Relationship Id="rId31" Type="http://schemas.openxmlformats.org/officeDocument/2006/relationships/image" Target="../media/image1639.png"/><Relationship Id="rId44" Type="http://schemas.openxmlformats.org/officeDocument/2006/relationships/customXml" Target="../ink/ink1678.xml"/><Relationship Id="rId52" Type="http://schemas.openxmlformats.org/officeDocument/2006/relationships/customXml" Target="../ink/ink1682.xml"/><Relationship Id="rId60" Type="http://schemas.openxmlformats.org/officeDocument/2006/relationships/customXml" Target="../ink/ink1686.xml"/><Relationship Id="rId65" Type="http://schemas.openxmlformats.org/officeDocument/2006/relationships/image" Target="../media/image1656.png"/><Relationship Id="rId73" Type="http://schemas.openxmlformats.org/officeDocument/2006/relationships/image" Target="../media/image1660.png"/><Relationship Id="rId78" Type="http://schemas.openxmlformats.org/officeDocument/2006/relationships/customXml" Target="../ink/ink1695.xml"/><Relationship Id="rId81" Type="http://schemas.openxmlformats.org/officeDocument/2006/relationships/image" Target="../media/image1664.png"/><Relationship Id="rId86" Type="http://schemas.openxmlformats.org/officeDocument/2006/relationships/customXml" Target="../ink/ink1699.xml"/><Relationship Id="rId94" Type="http://schemas.openxmlformats.org/officeDocument/2006/relationships/customXml" Target="../ink/ink1703.xml"/><Relationship Id="rId4" Type="http://schemas.openxmlformats.org/officeDocument/2006/relationships/customXml" Target="../ink/ink1658.xml"/><Relationship Id="rId9" Type="http://schemas.openxmlformats.org/officeDocument/2006/relationships/image" Target="../media/image1628.png"/><Relationship Id="rId13" Type="http://schemas.openxmlformats.org/officeDocument/2006/relationships/image" Target="../media/image1630.png"/><Relationship Id="rId18" Type="http://schemas.openxmlformats.org/officeDocument/2006/relationships/customXml" Target="../ink/ink1665.xml"/><Relationship Id="rId39" Type="http://schemas.openxmlformats.org/officeDocument/2006/relationships/image" Target="../media/image1643.png"/><Relationship Id="rId34" Type="http://schemas.openxmlformats.org/officeDocument/2006/relationships/customXml" Target="../ink/ink1673.xml"/><Relationship Id="rId50" Type="http://schemas.openxmlformats.org/officeDocument/2006/relationships/customXml" Target="../ink/ink1681.xml"/><Relationship Id="rId55" Type="http://schemas.openxmlformats.org/officeDocument/2006/relationships/image" Target="../media/image1651.png"/><Relationship Id="rId76" Type="http://schemas.openxmlformats.org/officeDocument/2006/relationships/customXml" Target="../ink/ink1694.xml"/><Relationship Id="rId7" Type="http://schemas.openxmlformats.org/officeDocument/2006/relationships/image" Target="../media/image1627.png"/><Relationship Id="rId71" Type="http://schemas.openxmlformats.org/officeDocument/2006/relationships/image" Target="../media/image1659.png"/><Relationship Id="rId92" Type="http://schemas.openxmlformats.org/officeDocument/2006/relationships/customXml" Target="../ink/ink1702.xml"/><Relationship Id="rId2" Type="http://schemas.openxmlformats.org/officeDocument/2006/relationships/customXml" Target="../ink/ink1657.xml"/><Relationship Id="rId29" Type="http://schemas.openxmlformats.org/officeDocument/2006/relationships/image" Target="../media/image1638.png"/><Relationship Id="rId24" Type="http://schemas.openxmlformats.org/officeDocument/2006/relationships/customXml" Target="../ink/ink1668.xml"/><Relationship Id="rId40" Type="http://schemas.openxmlformats.org/officeDocument/2006/relationships/customXml" Target="../ink/ink1676.xml"/><Relationship Id="rId45" Type="http://schemas.openxmlformats.org/officeDocument/2006/relationships/image" Target="../media/image1646.png"/><Relationship Id="rId66" Type="http://schemas.openxmlformats.org/officeDocument/2006/relationships/customXml" Target="../ink/ink1689.xml"/><Relationship Id="rId87" Type="http://schemas.openxmlformats.org/officeDocument/2006/relationships/image" Target="../media/image1667.png"/><Relationship Id="rId61" Type="http://schemas.openxmlformats.org/officeDocument/2006/relationships/image" Target="../media/image1654.png"/><Relationship Id="rId82" Type="http://schemas.openxmlformats.org/officeDocument/2006/relationships/customXml" Target="../ink/ink1697.xml"/><Relationship Id="rId19" Type="http://schemas.openxmlformats.org/officeDocument/2006/relationships/image" Target="../media/image1633.png"/><Relationship Id="rId14" Type="http://schemas.openxmlformats.org/officeDocument/2006/relationships/customXml" Target="../ink/ink1663.xml"/><Relationship Id="rId30" Type="http://schemas.openxmlformats.org/officeDocument/2006/relationships/customXml" Target="../ink/ink1671.xml"/><Relationship Id="rId35" Type="http://schemas.openxmlformats.org/officeDocument/2006/relationships/image" Target="../media/image1641.png"/><Relationship Id="rId56" Type="http://schemas.openxmlformats.org/officeDocument/2006/relationships/customXml" Target="../ink/ink1684.xml"/><Relationship Id="rId77" Type="http://schemas.openxmlformats.org/officeDocument/2006/relationships/image" Target="../media/image1662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6.xml"/><Relationship Id="rId21" Type="http://schemas.openxmlformats.org/officeDocument/2006/relationships/image" Target="../media/image1681.png"/><Relationship Id="rId42" Type="http://schemas.openxmlformats.org/officeDocument/2006/relationships/customXml" Target="../ink/ink1724.xml"/><Relationship Id="rId47" Type="http://schemas.openxmlformats.org/officeDocument/2006/relationships/image" Target="../media/image1694.png"/><Relationship Id="rId63" Type="http://schemas.openxmlformats.org/officeDocument/2006/relationships/image" Target="../media/image1701.png"/><Relationship Id="rId68" Type="http://schemas.openxmlformats.org/officeDocument/2006/relationships/customXml" Target="../ink/ink1737.xml"/><Relationship Id="rId84" Type="http://schemas.openxmlformats.org/officeDocument/2006/relationships/customXml" Target="../ink/ink1745.xml"/><Relationship Id="rId89" Type="http://schemas.openxmlformats.org/officeDocument/2006/relationships/image" Target="../media/image1714.png"/><Relationship Id="rId16" Type="http://schemas.openxmlformats.org/officeDocument/2006/relationships/customXml" Target="../ink/ink1711.xml"/><Relationship Id="rId11" Type="http://schemas.openxmlformats.org/officeDocument/2006/relationships/image" Target="../media/image1676.png"/><Relationship Id="rId32" Type="http://schemas.openxmlformats.org/officeDocument/2006/relationships/customXml" Target="../ink/ink1719.xml"/><Relationship Id="rId37" Type="http://schemas.openxmlformats.org/officeDocument/2006/relationships/image" Target="../media/image1689.png"/><Relationship Id="rId53" Type="http://schemas.openxmlformats.org/officeDocument/2006/relationships/image" Target="../media/image1697.png"/><Relationship Id="rId58" Type="http://schemas.openxmlformats.org/officeDocument/2006/relationships/customXml" Target="../ink/ink1732.xml"/><Relationship Id="rId74" Type="http://schemas.openxmlformats.org/officeDocument/2006/relationships/customXml" Target="../ink/ink1740.xml"/><Relationship Id="rId79" Type="http://schemas.openxmlformats.org/officeDocument/2006/relationships/image" Target="../media/image1709.png"/><Relationship Id="rId5" Type="http://schemas.openxmlformats.org/officeDocument/2006/relationships/image" Target="../media/image1673.png"/><Relationship Id="rId90" Type="http://schemas.openxmlformats.org/officeDocument/2006/relationships/customXml" Target="../ink/ink1748.xml"/><Relationship Id="rId14" Type="http://schemas.openxmlformats.org/officeDocument/2006/relationships/customXml" Target="../ink/ink1710.xml"/><Relationship Id="rId22" Type="http://schemas.openxmlformats.org/officeDocument/2006/relationships/customXml" Target="../ink/ink1714.xml"/><Relationship Id="rId27" Type="http://schemas.openxmlformats.org/officeDocument/2006/relationships/image" Target="../media/image1684.png"/><Relationship Id="rId30" Type="http://schemas.openxmlformats.org/officeDocument/2006/relationships/customXml" Target="../ink/ink1718.xml"/><Relationship Id="rId35" Type="http://schemas.openxmlformats.org/officeDocument/2006/relationships/image" Target="../media/image1688.png"/><Relationship Id="rId43" Type="http://schemas.openxmlformats.org/officeDocument/2006/relationships/image" Target="../media/image1692.png"/><Relationship Id="rId48" Type="http://schemas.openxmlformats.org/officeDocument/2006/relationships/customXml" Target="../ink/ink1727.xml"/><Relationship Id="rId56" Type="http://schemas.openxmlformats.org/officeDocument/2006/relationships/customXml" Target="../ink/ink1731.xml"/><Relationship Id="rId64" Type="http://schemas.openxmlformats.org/officeDocument/2006/relationships/customXml" Target="../ink/ink1735.xml"/><Relationship Id="rId69" Type="http://schemas.openxmlformats.org/officeDocument/2006/relationships/image" Target="../media/image1704.png"/><Relationship Id="rId77" Type="http://schemas.openxmlformats.org/officeDocument/2006/relationships/image" Target="../media/image1708.png"/><Relationship Id="rId8" Type="http://schemas.openxmlformats.org/officeDocument/2006/relationships/customXml" Target="../ink/ink1707.xml"/><Relationship Id="rId51" Type="http://schemas.openxmlformats.org/officeDocument/2006/relationships/image" Target="../media/image1696.png"/><Relationship Id="rId72" Type="http://schemas.openxmlformats.org/officeDocument/2006/relationships/customXml" Target="../ink/ink1739.xml"/><Relationship Id="rId80" Type="http://schemas.openxmlformats.org/officeDocument/2006/relationships/customXml" Target="../ink/ink1743.xml"/><Relationship Id="rId85" Type="http://schemas.openxmlformats.org/officeDocument/2006/relationships/image" Target="../media/image1712.png"/><Relationship Id="rId3" Type="http://schemas.openxmlformats.org/officeDocument/2006/relationships/image" Target="../media/image1672.png"/><Relationship Id="rId12" Type="http://schemas.openxmlformats.org/officeDocument/2006/relationships/customXml" Target="../ink/ink1709.xml"/><Relationship Id="rId17" Type="http://schemas.openxmlformats.org/officeDocument/2006/relationships/image" Target="../media/image1679.png"/><Relationship Id="rId25" Type="http://schemas.openxmlformats.org/officeDocument/2006/relationships/image" Target="../media/image1683.png"/><Relationship Id="rId33" Type="http://schemas.openxmlformats.org/officeDocument/2006/relationships/image" Target="../media/image1687.png"/><Relationship Id="rId38" Type="http://schemas.openxmlformats.org/officeDocument/2006/relationships/customXml" Target="../ink/ink1722.xml"/><Relationship Id="rId46" Type="http://schemas.openxmlformats.org/officeDocument/2006/relationships/customXml" Target="../ink/ink1726.xml"/><Relationship Id="rId59" Type="http://schemas.openxmlformats.org/officeDocument/2006/relationships/image" Target="../media/image1699.png"/><Relationship Id="rId67" Type="http://schemas.openxmlformats.org/officeDocument/2006/relationships/image" Target="../media/image1703.png"/><Relationship Id="rId20" Type="http://schemas.openxmlformats.org/officeDocument/2006/relationships/customXml" Target="../ink/ink1713.xml"/><Relationship Id="rId41" Type="http://schemas.openxmlformats.org/officeDocument/2006/relationships/image" Target="../media/image1691.png"/><Relationship Id="rId54" Type="http://schemas.openxmlformats.org/officeDocument/2006/relationships/customXml" Target="../ink/ink1730.xml"/><Relationship Id="rId62" Type="http://schemas.openxmlformats.org/officeDocument/2006/relationships/customXml" Target="../ink/ink1734.xml"/><Relationship Id="rId70" Type="http://schemas.openxmlformats.org/officeDocument/2006/relationships/customXml" Target="../ink/ink1738.xml"/><Relationship Id="rId75" Type="http://schemas.openxmlformats.org/officeDocument/2006/relationships/image" Target="../media/image1707.png"/><Relationship Id="rId83" Type="http://schemas.openxmlformats.org/officeDocument/2006/relationships/image" Target="../media/image1711.png"/><Relationship Id="rId88" Type="http://schemas.openxmlformats.org/officeDocument/2006/relationships/customXml" Target="../ink/ink1747.xml"/><Relationship Id="rId91" Type="http://schemas.openxmlformats.org/officeDocument/2006/relationships/image" Target="../media/image17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06.xml"/><Relationship Id="rId15" Type="http://schemas.openxmlformats.org/officeDocument/2006/relationships/image" Target="../media/image1678.png"/><Relationship Id="rId23" Type="http://schemas.openxmlformats.org/officeDocument/2006/relationships/image" Target="../media/image1682.png"/><Relationship Id="rId28" Type="http://schemas.openxmlformats.org/officeDocument/2006/relationships/customXml" Target="../ink/ink1717.xml"/><Relationship Id="rId36" Type="http://schemas.openxmlformats.org/officeDocument/2006/relationships/customXml" Target="../ink/ink1721.xml"/><Relationship Id="rId49" Type="http://schemas.openxmlformats.org/officeDocument/2006/relationships/image" Target="../media/image1695.png"/><Relationship Id="rId57" Type="http://schemas.openxmlformats.org/officeDocument/2006/relationships/image" Target="../media/image1698.png"/><Relationship Id="rId10" Type="http://schemas.openxmlformats.org/officeDocument/2006/relationships/customXml" Target="../ink/ink1708.xml"/><Relationship Id="rId31" Type="http://schemas.openxmlformats.org/officeDocument/2006/relationships/image" Target="../media/image1686.png"/><Relationship Id="rId44" Type="http://schemas.openxmlformats.org/officeDocument/2006/relationships/customXml" Target="../ink/ink1725.xml"/><Relationship Id="rId52" Type="http://schemas.openxmlformats.org/officeDocument/2006/relationships/customXml" Target="../ink/ink1729.xml"/><Relationship Id="rId60" Type="http://schemas.openxmlformats.org/officeDocument/2006/relationships/customXml" Target="../ink/ink1733.xml"/><Relationship Id="rId65" Type="http://schemas.openxmlformats.org/officeDocument/2006/relationships/image" Target="../media/image1702.png"/><Relationship Id="rId73" Type="http://schemas.openxmlformats.org/officeDocument/2006/relationships/image" Target="../media/image1706.png"/><Relationship Id="rId78" Type="http://schemas.openxmlformats.org/officeDocument/2006/relationships/customXml" Target="../ink/ink1742.xml"/><Relationship Id="rId81" Type="http://schemas.openxmlformats.org/officeDocument/2006/relationships/image" Target="../media/image1710.png"/><Relationship Id="rId86" Type="http://schemas.openxmlformats.org/officeDocument/2006/relationships/customXml" Target="../ink/ink1746.xml"/><Relationship Id="rId4" Type="http://schemas.openxmlformats.org/officeDocument/2006/relationships/customXml" Target="../ink/ink1705.xml"/><Relationship Id="rId9" Type="http://schemas.openxmlformats.org/officeDocument/2006/relationships/image" Target="../media/image1675.png"/><Relationship Id="rId13" Type="http://schemas.openxmlformats.org/officeDocument/2006/relationships/image" Target="../media/image1677.png"/><Relationship Id="rId18" Type="http://schemas.openxmlformats.org/officeDocument/2006/relationships/customXml" Target="../ink/ink1712.xml"/><Relationship Id="rId39" Type="http://schemas.openxmlformats.org/officeDocument/2006/relationships/image" Target="../media/image1690.png"/><Relationship Id="rId34" Type="http://schemas.openxmlformats.org/officeDocument/2006/relationships/customXml" Target="../ink/ink1720.xml"/><Relationship Id="rId50" Type="http://schemas.openxmlformats.org/officeDocument/2006/relationships/customXml" Target="../ink/ink1728.xml"/><Relationship Id="rId55" Type="http://schemas.openxmlformats.org/officeDocument/2006/relationships/image" Target="../media/image327.png"/><Relationship Id="rId76" Type="http://schemas.openxmlformats.org/officeDocument/2006/relationships/customXml" Target="../ink/ink1741.xml"/><Relationship Id="rId7" Type="http://schemas.openxmlformats.org/officeDocument/2006/relationships/image" Target="../media/image1674.png"/><Relationship Id="rId71" Type="http://schemas.openxmlformats.org/officeDocument/2006/relationships/image" Target="../media/image1705.png"/><Relationship Id="rId2" Type="http://schemas.openxmlformats.org/officeDocument/2006/relationships/customXml" Target="../ink/ink1704.xml"/><Relationship Id="rId29" Type="http://schemas.openxmlformats.org/officeDocument/2006/relationships/image" Target="../media/image1685.png"/><Relationship Id="rId24" Type="http://schemas.openxmlformats.org/officeDocument/2006/relationships/customXml" Target="../ink/ink1715.xml"/><Relationship Id="rId40" Type="http://schemas.openxmlformats.org/officeDocument/2006/relationships/customXml" Target="../ink/ink1723.xml"/><Relationship Id="rId45" Type="http://schemas.openxmlformats.org/officeDocument/2006/relationships/image" Target="../media/image1693.png"/><Relationship Id="rId66" Type="http://schemas.openxmlformats.org/officeDocument/2006/relationships/customXml" Target="../ink/ink1736.xml"/><Relationship Id="rId87" Type="http://schemas.openxmlformats.org/officeDocument/2006/relationships/image" Target="../media/image1713.png"/><Relationship Id="rId61" Type="http://schemas.openxmlformats.org/officeDocument/2006/relationships/image" Target="../media/image1700.png"/><Relationship Id="rId82" Type="http://schemas.openxmlformats.org/officeDocument/2006/relationships/customXml" Target="../ink/ink1744.xml"/><Relationship Id="rId19" Type="http://schemas.openxmlformats.org/officeDocument/2006/relationships/image" Target="../media/image168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63" Type="http://schemas.openxmlformats.org/officeDocument/2006/relationships/image" Target="../media/image130.png"/><Relationship Id="rId84" Type="http://schemas.openxmlformats.org/officeDocument/2006/relationships/customXml" Target="../ink/ink141.xml"/><Relationship Id="rId138" Type="http://schemas.openxmlformats.org/officeDocument/2006/relationships/customXml" Target="../ink/ink168.xml"/><Relationship Id="rId159" Type="http://schemas.openxmlformats.org/officeDocument/2006/relationships/image" Target="../media/image178.png"/><Relationship Id="rId170" Type="http://schemas.openxmlformats.org/officeDocument/2006/relationships/customXml" Target="../ink/ink184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53" Type="http://schemas.openxmlformats.org/officeDocument/2006/relationships/image" Target="../media/image125.png"/><Relationship Id="rId74" Type="http://schemas.openxmlformats.org/officeDocument/2006/relationships/customXml" Target="../ink/ink136.xml"/><Relationship Id="rId128" Type="http://schemas.openxmlformats.org/officeDocument/2006/relationships/customXml" Target="../ink/ink163.xml"/><Relationship Id="rId149" Type="http://schemas.openxmlformats.org/officeDocument/2006/relationships/image" Target="../media/image173.png"/><Relationship Id="rId5" Type="http://schemas.openxmlformats.org/officeDocument/2006/relationships/image" Target="../media/image101.png"/><Relationship Id="rId95" Type="http://schemas.openxmlformats.org/officeDocument/2006/relationships/image" Target="../media/image146.png"/><Relationship Id="rId160" Type="http://schemas.openxmlformats.org/officeDocument/2006/relationships/customXml" Target="../ink/ink179.xml"/><Relationship Id="rId22" Type="http://schemas.openxmlformats.org/officeDocument/2006/relationships/customXml" Target="../ink/ink110.xml"/><Relationship Id="rId43" Type="http://schemas.openxmlformats.org/officeDocument/2006/relationships/image" Target="../media/image120.png"/><Relationship Id="rId64" Type="http://schemas.openxmlformats.org/officeDocument/2006/relationships/customXml" Target="../ink/ink131.xml"/><Relationship Id="rId118" Type="http://schemas.openxmlformats.org/officeDocument/2006/relationships/customXml" Target="../ink/ink158.xml"/><Relationship Id="rId139" Type="http://schemas.openxmlformats.org/officeDocument/2006/relationships/image" Target="../media/image168.png"/><Relationship Id="rId85" Type="http://schemas.openxmlformats.org/officeDocument/2006/relationships/image" Target="../media/image141.png"/><Relationship Id="rId150" Type="http://schemas.openxmlformats.org/officeDocument/2006/relationships/customXml" Target="../ink/ink174.xml"/><Relationship Id="rId171" Type="http://schemas.openxmlformats.org/officeDocument/2006/relationships/image" Target="../media/image184.png"/><Relationship Id="rId12" Type="http://schemas.openxmlformats.org/officeDocument/2006/relationships/customXml" Target="../ink/ink105.xml"/><Relationship Id="rId33" Type="http://schemas.openxmlformats.org/officeDocument/2006/relationships/image" Target="../media/image115.png"/><Relationship Id="rId108" Type="http://schemas.openxmlformats.org/officeDocument/2006/relationships/customXml" Target="../ink/ink153.xml"/><Relationship Id="rId129" Type="http://schemas.openxmlformats.org/officeDocument/2006/relationships/image" Target="../media/image163.png"/><Relationship Id="rId54" Type="http://schemas.openxmlformats.org/officeDocument/2006/relationships/customXml" Target="../ink/ink126.xml"/><Relationship Id="rId75" Type="http://schemas.openxmlformats.org/officeDocument/2006/relationships/image" Target="../media/image136.png"/><Relationship Id="rId96" Type="http://schemas.openxmlformats.org/officeDocument/2006/relationships/customXml" Target="../ink/ink147.xml"/><Relationship Id="rId140" Type="http://schemas.openxmlformats.org/officeDocument/2006/relationships/customXml" Target="../ink/ink169.xml"/><Relationship Id="rId161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49" Type="http://schemas.openxmlformats.org/officeDocument/2006/relationships/image" Target="../media/image123.png"/><Relationship Id="rId114" Type="http://schemas.openxmlformats.org/officeDocument/2006/relationships/customXml" Target="../ink/ink156.xml"/><Relationship Id="rId119" Type="http://schemas.openxmlformats.org/officeDocument/2006/relationships/image" Target="../media/image158.png"/><Relationship Id="rId44" Type="http://schemas.openxmlformats.org/officeDocument/2006/relationships/customXml" Target="../ink/ink121.xml"/><Relationship Id="rId60" Type="http://schemas.openxmlformats.org/officeDocument/2006/relationships/customXml" Target="../ink/ink129.xml"/><Relationship Id="rId65" Type="http://schemas.openxmlformats.org/officeDocument/2006/relationships/image" Target="../media/image131.png"/><Relationship Id="rId81" Type="http://schemas.openxmlformats.org/officeDocument/2006/relationships/image" Target="../media/image139.png"/><Relationship Id="rId86" Type="http://schemas.openxmlformats.org/officeDocument/2006/relationships/customXml" Target="../ink/ink142.xml"/><Relationship Id="rId130" Type="http://schemas.openxmlformats.org/officeDocument/2006/relationships/customXml" Target="../ink/ink164.xml"/><Relationship Id="rId135" Type="http://schemas.openxmlformats.org/officeDocument/2006/relationships/image" Target="../media/image166.png"/><Relationship Id="rId151" Type="http://schemas.openxmlformats.org/officeDocument/2006/relationships/image" Target="../media/image174.png"/><Relationship Id="rId156" Type="http://schemas.openxmlformats.org/officeDocument/2006/relationships/customXml" Target="../ink/ink177.xml"/><Relationship Id="rId172" Type="http://schemas.openxmlformats.org/officeDocument/2006/relationships/customXml" Target="../ink/ink185.xml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61.png"/><Relationship Id="rId141" Type="http://schemas.openxmlformats.org/officeDocument/2006/relationships/image" Target="../media/image169.png"/><Relationship Id="rId146" Type="http://schemas.openxmlformats.org/officeDocument/2006/relationships/customXml" Target="../ink/ink172.xml"/><Relationship Id="rId167" Type="http://schemas.openxmlformats.org/officeDocument/2006/relationships/image" Target="../media/image182.png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162" Type="http://schemas.openxmlformats.org/officeDocument/2006/relationships/customXml" Target="../ink/ink180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15" Type="http://schemas.openxmlformats.org/officeDocument/2006/relationships/image" Target="../media/image156.png"/><Relationship Id="rId131" Type="http://schemas.openxmlformats.org/officeDocument/2006/relationships/image" Target="../media/image164.png"/><Relationship Id="rId136" Type="http://schemas.openxmlformats.org/officeDocument/2006/relationships/customXml" Target="../ink/ink167.xml"/><Relationship Id="rId157" Type="http://schemas.openxmlformats.org/officeDocument/2006/relationships/image" Target="../media/image177.png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Relationship Id="rId152" Type="http://schemas.openxmlformats.org/officeDocument/2006/relationships/customXml" Target="../ink/ink175.xml"/><Relationship Id="rId173" Type="http://schemas.openxmlformats.org/officeDocument/2006/relationships/image" Target="../media/image185.png"/><Relationship Id="rId19" Type="http://schemas.openxmlformats.org/officeDocument/2006/relationships/image" Target="../media/image108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56" Type="http://schemas.openxmlformats.org/officeDocument/2006/relationships/customXml" Target="../ink/ink127.xml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105" Type="http://schemas.openxmlformats.org/officeDocument/2006/relationships/image" Target="../media/image151.png"/><Relationship Id="rId126" Type="http://schemas.openxmlformats.org/officeDocument/2006/relationships/customXml" Target="../ink/ink162.xml"/><Relationship Id="rId147" Type="http://schemas.openxmlformats.org/officeDocument/2006/relationships/image" Target="../media/image172.png"/><Relationship Id="rId168" Type="http://schemas.openxmlformats.org/officeDocument/2006/relationships/customXml" Target="../ink/ink183.xml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93" Type="http://schemas.openxmlformats.org/officeDocument/2006/relationships/image" Target="../media/image145.png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142" Type="http://schemas.openxmlformats.org/officeDocument/2006/relationships/customXml" Target="../ink/ink170.xml"/><Relationship Id="rId163" Type="http://schemas.openxmlformats.org/officeDocument/2006/relationships/image" Target="../media/image180.png"/><Relationship Id="rId3" Type="http://schemas.openxmlformats.org/officeDocument/2006/relationships/image" Target="../media/image100.png"/><Relationship Id="rId25" Type="http://schemas.openxmlformats.org/officeDocument/2006/relationships/image" Target="../media/image111.png"/><Relationship Id="rId46" Type="http://schemas.openxmlformats.org/officeDocument/2006/relationships/customXml" Target="../ink/ink122.xml"/><Relationship Id="rId67" Type="http://schemas.openxmlformats.org/officeDocument/2006/relationships/image" Target="../media/image132.png"/><Relationship Id="rId116" Type="http://schemas.openxmlformats.org/officeDocument/2006/relationships/customXml" Target="../ink/ink157.xml"/><Relationship Id="rId137" Type="http://schemas.openxmlformats.org/officeDocument/2006/relationships/image" Target="../media/image167.png"/><Relationship Id="rId158" Type="http://schemas.openxmlformats.org/officeDocument/2006/relationships/customXml" Target="../ink/ink178.xml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62" Type="http://schemas.openxmlformats.org/officeDocument/2006/relationships/customXml" Target="../ink/ink130.xml"/><Relationship Id="rId83" Type="http://schemas.openxmlformats.org/officeDocument/2006/relationships/image" Target="../media/image140.png"/><Relationship Id="rId88" Type="http://schemas.openxmlformats.org/officeDocument/2006/relationships/customXml" Target="../ink/ink143.xml"/><Relationship Id="rId111" Type="http://schemas.openxmlformats.org/officeDocument/2006/relationships/image" Target="../media/image154.png"/><Relationship Id="rId132" Type="http://schemas.openxmlformats.org/officeDocument/2006/relationships/customXml" Target="../ink/ink165.xml"/><Relationship Id="rId153" Type="http://schemas.openxmlformats.org/officeDocument/2006/relationships/image" Target="../media/image175.png"/><Relationship Id="rId15" Type="http://schemas.openxmlformats.org/officeDocument/2006/relationships/image" Target="../media/image106.png"/><Relationship Id="rId36" Type="http://schemas.openxmlformats.org/officeDocument/2006/relationships/customXml" Target="../ink/ink117.xml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27" Type="http://schemas.openxmlformats.org/officeDocument/2006/relationships/image" Target="../media/image162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52" Type="http://schemas.openxmlformats.org/officeDocument/2006/relationships/customXml" Target="../ink/ink125.xml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143" Type="http://schemas.openxmlformats.org/officeDocument/2006/relationships/image" Target="../media/image170.png"/><Relationship Id="rId148" Type="http://schemas.openxmlformats.org/officeDocument/2006/relationships/customXml" Target="../ink/ink173.xml"/><Relationship Id="rId164" Type="http://schemas.openxmlformats.org/officeDocument/2006/relationships/customXml" Target="../ink/ink181.xml"/><Relationship Id="rId169" Type="http://schemas.openxmlformats.org/officeDocument/2006/relationships/image" Target="../media/image183.png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26" Type="http://schemas.openxmlformats.org/officeDocument/2006/relationships/customXml" Target="../ink/ink112.xml"/><Relationship Id="rId47" Type="http://schemas.openxmlformats.org/officeDocument/2006/relationships/image" Target="../media/image122.png"/><Relationship Id="rId68" Type="http://schemas.openxmlformats.org/officeDocument/2006/relationships/customXml" Target="../ink/ink133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33" Type="http://schemas.openxmlformats.org/officeDocument/2006/relationships/image" Target="../media/image165.png"/><Relationship Id="rId154" Type="http://schemas.openxmlformats.org/officeDocument/2006/relationships/customXml" Target="../ink/ink176.xml"/><Relationship Id="rId16" Type="http://schemas.openxmlformats.org/officeDocument/2006/relationships/customXml" Target="../ink/ink107.xml"/><Relationship Id="rId37" Type="http://schemas.openxmlformats.org/officeDocument/2006/relationships/image" Target="../media/image117.png"/><Relationship Id="rId58" Type="http://schemas.openxmlformats.org/officeDocument/2006/relationships/customXml" Target="../ink/ink128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144" Type="http://schemas.openxmlformats.org/officeDocument/2006/relationships/customXml" Target="../ink/ink171.xml"/><Relationship Id="rId90" Type="http://schemas.openxmlformats.org/officeDocument/2006/relationships/customXml" Target="../ink/ink144.xml"/><Relationship Id="rId165" Type="http://schemas.openxmlformats.org/officeDocument/2006/relationships/image" Target="../media/image181.png"/><Relationship Id="rId27" Type="http://schemas.openxmlformats.org/officeDocument/2006/relationships/image" Target="../media/image112.png"/><Relationship Id="rId48" Type="http://schemas.openxmlformats.org/officeDocument/2006/relationships/customXml" Target="../ink/ink123.xml"/><Relationship Id="rId69" Type="http://schemas.openxmlformats.org/officeDocument/2006/relationships/image" Target="../media/image133.png"/><Relationship Id="rId113" Type="http://schemas.openxmlformats.org/officeDocument/2006/relationships/image" Target="../media/image155.png"/><Relationship Id="rId134" Type="http://schemas.openxmlformats.org/officeDocument/2006/relationships/customXml" Target="../ink/ink166.xml"/><Relationship Id="rId80" Type="http://schemas.openxmlformats.org/officeDocument/2006/relationships/customXml" Target="../ink/ink139.xml"/><Relationship Id="rId155" Type="http://schemas.openxmlformats.org/officeDocument/2006/relationships/image" Target="../media/image176.png"/><Relationship Id="rId17" Type="http://schemas.openxmlformats.org/officeDocument/2006/relationships/image" Target="../media/image107.png"/><Relationship Id="rId38" Type="http://schemas.openxmlformats.org/officeDocument/2006/relationships/customXml" Target="../ink/ink118.xml"/><Relationship Id="rId59" Type="http://schemas.openxmlformats.org/officeDocument/2006/relationships/image" Target="../media/image128.png"/><Relationship Id="rId103" Type="http://schemas.openxmlformats.org/officeDocument/2006/relationships/image" Target="../media/image150.png"/><Relationship Id="rId124" Type="http://schemas.openxmlformats.org/officeDocument/2006/relationships/customXml" Target="../ink/ink161.xml"/><Relationship Id="rId70" Type="http://schemas.openxmlformats.org/officeDocument/2006/relationships/customXml" Target="../ink/ink134.xml"/><Relationship Id="rId91" Type="http://schemas.openxmlformats.org/officeDocument/2006/relationships/image" Target="../media/image144.png"/><Relationship Id="rId145" Type="http://schemas.openxmlformats.org/officeDocument/2006/relationships/image" Target="../media/image171.png"/><Relationship Id="rId166" Type="http://schemas.openxmlformats.org/officeDocument/2006/relationships/customXml" Target="../ink/ink18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8.xml"/><Relationship Id="rId21" Type="http://schemas.openxmlformats.org/officeDocument/2006/relationships/image" Target="../media/image195.png"/><Relationship Id="rId42" Type="http://schemas.openxmlformats.org/officeDocument/2006/relationships/customXml" Target="../ink/ink206.xml"/><Relationship Id="rId47" Type="http://schemas.openxmlformats.org/officeDocument/2006/relationships/image" Target="../media/image208.png"/><Relationship Id="rId63" Type="http://schemas.openxmlformats.org/officeDocument/2006/relationships/image" Target="../media/image216.png"/><Relationship Id="rId68" Type="http://schemas.openxmlformats.org/officeDocument/2006/relationships/customXml" Target="../ink/ink219.xml"/><Relationship Id="rId16" Type="http://schemas.openxmlformats.org/officeDocument/2006/relationships/customXml" Target="../ink/ink193.xml"/><Relationship Id="rId11" Type="http://schemas.openxmlformats.org/officeDocument/2006/relationships/image" Target="../media/image190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37" Type="http://schemas.openxmlformats.org/officeDocument/2006/relationships/image" Target="../media/image203.png"/><Relationship Id="rId40" Type="http://schemas.openxmlformats.org/officeDocument/2006/relationships/customXml" Target="../ink/ink205.xml"/><Relationship Id="rId45" Type="http://schemas.openxmlformats.org/officeDocument/2006/relationships/image" Target="../media/image207.png"/><Relationship Id="rId53" Type="http://schemas.openxmlformats.org/officeDocument/2006/relationships/image" Target="../media/image211.png"/><Relationship Id="rId58" Type="http://schemas.openxmlformats.org/officeDocument/2006/relationships/customXml" Target="../ink/ink214.xml"/><Relationship Id="rId66" Type="http://schemas.openxmlformats.org/officeDocument/2006/relationships/customXml" Target="../ink/ink218.xml"/><Relationship Id="rId74" Type="http://schemas.openxmlformats.org/officeDocument/2006/relationships/customXml" Target="../ink/ink222.xml"/><Relationship Id="rId5" Type="http://schemas.openxmlformats.org/officeDocument/2006/relationships/image" Target="../media/image187.png"/><Relationship Id="rId61" Type="http://schemas.openxmlformats.org/officeDocument/2006/relationships/image" Target="../media/image215.png"/><Relationship Id="rId19" Type="http://schemas.openxmlformats.org/officeDocument/2006/relationships/image" Target="../media/image194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198.png"/><Relationship Id="rId30" Type="http://schemas.openxmlformats.org/officeDocument/2006/relationships/customXml" Target="../ink/ink200.xml"/><Relationship Id="rId35" Type="http://schemas.openxmlformats.org/officeDocument/2006/relationships/image" Target="../media/image202.png"/><Relationship Id="rId43" Type="http://schemas.openxmlformats.org/officeDocument/2006/relationships/image" Target="../media/image206.png"/><Relationship Id="rId48" Type="http://schemas.openxmlformats.org/officeDocument/2006/relationships/customXml" Target="../ink/ink209.xml"/><Relationship Id="rId56" Type="http://schemas.openxmlformats.org/officeDocument/2006/relationships/customXml" Target="../ink/ink213.xml"/><Relationship Id="rId64" Type="http://schemas.openxmlformats.org/officeDocument/2006/relationships/customXml" Target="../ink/ink217.xml"/><Relationship Id="rId69" Type="http://schemas.openxmlformats.org/officeDocument/2006/relationships/image" Target="../media/image219.png"/><Relationship Id="rId77" Type="http://schemas.openxmlformats.org/officeDocument/2006/relationships/image" Target="../media/image223.png"/><Relationship Id="rId8" Type="http://schemas.openxmlformats.org/officeDocument/2006/relationships/customXml" Target="../ink/ink189.xml"/><Relationship Id="rId51" Type="http://schemas.openxmlformats.org/officeDocument/2006/relationships/image" Target="../media/image210.png"/><Relationship Id="rId72" Type="http://schemas.openxmlformats.org/officeDocument/2006/relationships/customXml" Target="../ink/ink221.xml"/><Relationship Id="rId3" Type="http://schemas.openxmlformats.org/officeDocument/2006/relationships/image" Target="../media/image186.png"/><Relationship Id="rId12" Type="http://schemas.openxmlformats.org/officeDocument/2006/relationships/customXml" Target="../ink/ink191.xml"/><Relationship Id="rId17" Type="http://schemas.openxmlformats.org/officeDocument/2006/relationships/image" Target="../media/image193.png"/><Relationship Id="rId25" Type="http://schemas.openxmlformats.org/officeDocument/2006/relationships/image" Target="../media/image197.png"/><Relationship Id="rId33" Type="http://schemas.openxmlformats.org/officeDocument/2006/relationships/image" Target="../media/image201.png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59" Type="http://schemas.openxmlformats.org/officeDocument/2006/relationships/image" Target="../media/image214.png"/><Relationship Id="rId67" Type="http://schemas.openxmlformats.org/officeDocument/2006/relationships/image" Target="../media/image218.png"/><Relationship Id="rId20" Type="http://schemas.openxmlformats.org/officeDocument/2006/relationships/customXml" Target="../ink/ink195.xml"/><Relationship Id="rId41" Type="http://schemas.openxmlformats.org/officeDocument/2006/relationships/image" Target="../media/image205.png"/><Relationship Id="rId54" Type="http://schemas.openxmlformats.org/officeDocument/2006/relationships/customXml" Target="../ink/ink212.xml"/><Relationship Id="rId62" Type="http://schemas.openxmlformats.org/officeDocument/2006/relationships/customXml" Target="../ink/ink216.xml"/><Relationship Id="rId70" Type="http://schemas.openxmlformats.org/officeDocument/2006/relationships/customXml" Target="../ink/ink220.xml"/><Relationship Id="rId75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8.xml"/><Relationship Id="rId15" Type="http://schemas.openxmlformats.org/officeDocument/2006/relationships/image" Target="../media/image192.png"/><Relationship Id="rId23" Type="http://schemas.openxmlformats.org/officeDocument/2006/relationships/image" Target="../media/image196.png"/><Relationship Id="rId28" Type="http://schemas.openxmlformats.org/officeDocument/2006/relationships/customXml" Target="../ink/ink199.xml"/><Relationship Id="rId36" Type="http://schemas.openxmlformats.org/officeDocument/2006/relationships/customXml" Target="../ink/ink203.xml"/><Relationship Id="rId49" Type="http://schemas.openxmlformats.org/officeDocument/2006/relationships/image" Target="../media/image209.png"/><Relationship Id="rId57" Type="http://schemas.openxmlformats.org/officeDocument/2006/relationships/image" Target="../media/image213.png"/><Relationship Id="rId10" Type="http://schemas.openxmlformats.org/officeDocument/2006/relationships/customXml" Target="../ink/ink190.xml"/><Relationship Id="rId31" Type="http://schemas.openxmlformats.org/officeDocument/2006/relationships/image" Target="../media/image200.png"/><Relationship Id="rId44" Type="http://schemas.openxmlformats.org/officeDocument/2006/relationships/customXml" Target="../ink/ink207.xml"/><Relationship Id="rId52" Type="http://schemas.openxmlformats.org/officeDocument/2006/relationships/customXml" Target="../ink/ink211.xml"/><Relationship Id="rId60" Type="http://schemas.openxmlformats.org/officeDocument/2006/relationships/customXml" Target="../ink/ink215.xml"/><Relationship Id="rId65" Type="http://schemas.openxmlformats.org/officeDocument/2006/relationships/image" Target="../media/image217.png"/><Relationship Id="rId73" Type="http://schemas.openxmlformats.org/officeDocument/2006/relationships/image" Target="../media/image221.png"/><Relationship Id="rId4" Type="http://schemas.openxmlformats.org/officeDocument/2006/relationships/customXml" Target="../ink/ink187.xml"/><Relationship Id="rId9" Type="http://schemas.openxmlformats.org/officeDocument/2006/relationships/image" Target="../media/image189.png"/><Relationship Id="rId13" Type="http://schemas.openxmlformats.org/officeDocument/2006/relationships/image" Target="../media/image191.png"/><Relationship Id="rId18" Type="http://schemas.openxmlformats.org/officeDocument/2006/relationships/customXml" Target="../ink/ink194.xml"/><Relationship Id="rId39" Type="http://schemas.openxmlformats.org/officeDocument/2006/relationships/image" Target="../media/image204.png"/><Relationship Id="rId34" Type="http://schemas.openxmlformats.org/officeDocument/2006/relationships/customXml" Target="../ink/ink202.xml"/><Relationship Id="rId50" Type="http://schemas.openxmlformats.org/officeDocument/2006/relationships/customXml" Target="../ink/ink210.xml"/><Relationship Id="rId55" Type="http://schemas.openxmlformats.org/officeDocument/2006/relationships/image" Target="../media/image212.png"/><Relationship Id="rId76" Type="http://schemas.openxmlformats.org/officeDocument/2006/relationships/customXml" Target="../ink/ink223.xml"/><Relationship Id="rId7" Type="http://schemas.openxmlformats.org/officeDocument/2006/relationships/image" Target="../media/image188.png"/><Relationship Id="rId71" Type="http://schemas.openxmlformats.org/officeDocument/2006/relationships/image" Target="../media/image220.png"/><Relationship Id="rId2" Type="http://schemas.openxmlformats.org/officeDocument/2006/relationships/customXml" Target="../ink/ink186.xml"/><Relationship Id="rId29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1.png"/><Relationship Id="rId21" Type="http://schemas.openxmlformats.org/officeDocument/2006/relationships/image" Target="../media/image233.png"/><Relationship Id="rId42" Type="http://schemas.openxmlformats.org/officeDocument/2006/relationships/customXml" Target="../ink/ink244.xml"/><Relationship Id="rId63" Type="http://schemas.openxmlformats.org/officeDocument/2006/relationships/image" Target="../media/image254.png"/><Relationship Id="rId84" Type="http://schemas.openxmlformats.org/officeDocument/2006/relationships/customXml" Target="../ink/ink265.xml"/><Relationship Id="rId138" Type="http://schemas.openxmlformats.org/officeDocument/2006/relationships/customXml" Target="../ink/ink292.xml"/><Relationship Id="rId159" Type="http://schemas.openxmlformats.org/officeDocument/2006/relationships/image" Target="../media/image302.png"/><Relationship Id="rId170" Type="http://schemas.openxmlformats.org/officeDocument/2006/relationships/customXml" Target="../ink/ink308.xml"/><Relationship Id="rId107" Type="http://schemas.openxmlformats.org/officeDocument/2006/relationships/image" Target="../media/image276.png"/><Relationship Id="rId11" Type="http://schemas.openxmlformats.org/officeDocument/2006/relationships/image" Target="../media/image228.png"/><Relationship Id="rId32" Type="http://schemas.openxmlformats.org/officeDocument/2006/relationships/customXml" Target="../ink/ink239.xml"/><Relationship Id="rId53" Type="http://schemas.openxmlformats.org/officeDocument/2006/relationships/image" Target="../media/image249.png"/><Relationship Id="rId74" Type="http://schemas.openxmlformats.org/officeDocument/2006/relationships/customXml" Target="../ink/ink260.xml"/><Relationship Id="rId128" Type="http://schemas.openxmlformats.org/officeDocument/2006/relationships/customXml" Target="../ink/ink287.xml"/><Relationship Id="rId149" Type="http://schemas.openxmlformats.org/officeDocument/2006/relationships/image" Target="../media/image297.png"/><Relationship Id="rId5" Type="http://schemas.openxmlformats.org/officeDocument/2006/relationships/image" Target="../media/image225.png"/><Relationship Id="rId95" Type="http://schemas.openxmlformats.org/officeDocument/2006/relationships/image" Target="../media/image270.png"/><Relationship Id="rId160" Type="http://schemas.openxmlformats.org/officeDocument/2006/relationships/customXml" Target="../ink/ink303.xml"/><Relationship Id="rId22" Type="http://schemas.openxmlformats.org/officeDocument/2006/relationships/customXml" Target="../ink/ink234.xml"/><Relationship Id="rId43" Type="http://schemas.openxmlformats.org/officeDocument/2006/relationships/image" Target="../media/image244.png"/><Relationship Id="rId64" Type="http://schemas.openxmlformats.org/officeDocument/2006/relationships/customXml" Target="../ink/ink255.xml"/><Relationship Id="rId118" Type="http://schemas.openxmlformats.org/officeDocument/2006/relationships/customXml" Target="../ink/ink282.xml"/><Relationship Id="rId139" Type="http://schemas.openxmlformats.org/officeDocument/2006/relationships/image" Target="../media/image292.png"/><Relationship Id="rId85" Type="http://schemas.openxmlformats.org/officeDocument/2006/relationships/image" Target="../media/image265.png"/><Relationship Id="rId150" Type="http://schemas.openxmlformats.org/officeDocument/2006/relationships/customXml" Target="../ink/ink298.xml"/><Relationship Id="rId171" Type="http://schemas.openxmlformats.org/officeDocument/2006/relationships/image" Target="../media/image308.png"/><Relationship Id="rId12" Type="http://schemas.openxmlformats.org/officeDocument/2006/relationships/customXml" Target="../ink/ink229.xml"/><Relationship Id="rId33" Type="http://schemas.openxmlformats.org/officeDocument/2006/relationships/image" Target="../media/image239.png"/><Relationship Id="rId108" Type="http://schemas.openxmlformats.org/officeDocument/2006/relationships/customXml" Target="../ink/ink277.xml"/><Relationship Id="rId129" Type="http://schemas.openxmlformats.org/officeDocument/2006/relationships/image" Target="../media/image287.png"/><Relationship Id="rId54" Type="http://schemas.openxmlformats.org/officeDocument/2006/relationships/customXml" Target="../ink/ink250.xml"/><Relationship Id="rId75" Type="http://schemas.openxmlformats.org/officeDocument/2006/relationships/image" Target="../media/image260.png"/><Relationship Id="rId96" Type="http://schemas.openxmlformats.org/officeDocument/2006/relationships/customXml" Target="../ink/ink271.xml"/><Relationship Id="rId140" Type="http://schemas.openxmlformats.org/officeDocument/2006/relationships/customXml" Target="../ink/ink293.xml"/><Relationship Id="rId161" Type="http://schemas.openxmlformats.org/officeDocument/2006/relationships/image" Target="../media/image303.png"/><Relationship Id="rId6" Type="http://schemas.openxmlformats.org/officeDocument/2006/relationships/customXml" Target="../ink/ink226.xml"/><Relationship Id="rId23" Type="http://schemas.openxmlformats.org/officeDocument/2006/relationships/image" Target="../media/image234.png"/><Relationship Id="rId28" Type="http://schemas.openxmlformats.org/officeDocument/2006/relationships/customXml" Target="../ink/ink237.xml"/><Relationship Id="rId49" Type="http://schemas.openxmlformats.org/officeDocument/2006/relationships/image" Target="../media/image247.png"/><Relationship Id="rId114" Type="http://schemas.openxmlformats.org/officeDocument/2006/relationships/customXml" Target="../ink/ink280.xml"/><Relationship Id="rId119" Type="http://schemas.openxmlformats.org/officeDocument/2006/relationships/image" Target="../media/image282.png"/><Relationship Id="rId44" Type="http://schemas.openxmlformats.org/officeDocument/2006/relationships/customXml" Target="../ink/ink245.xml"/><Relationship Id="rId60" Type="http://schemas.openxmlformats.org/officeDocument/2006/relationships/customXml" Target="../ink/ink253.xml"/><Relationship Id="rId65" Type="http://schemas.openxmlformats.org/officeDocument/2006/relationships/image" Target="../media/image255.png"/><Relationship Id="rId81" Type="http://schemas.openxmlformats.org/officeDocument/2006/relationships/image" Target="../media/image263.png"/><Relationship Id="rId86" Type="http://schemas.openxmlformats.org/officeDocument/2006/relationships/customXml" Target="../ink/ink266.xml"/><Relationship Id="rId130" Type="http://schemas.openxmlformats.org/officeDocument/2006/relationships/customXml" Target="../ink/ink288.xml"/><Relationship Id="rId135" Type="http://schemas.openxmlformats.org/officeDocument/2006/relationships/image" Target="../media/image290.png"/><Relationship Id="rId151" Type="http://schemas.openxmlformats.org/officeDocument/2006/relationships/image" Target="../media/image298.png"/><Relationship Id="rId156" Type="http://schemas.openxmlformats.org/officeDocument/2006/relationships/customXml" Target="../ink/ink301.xml"/><Relationship Id="rId177" Type="http://schemas.openxmlformats.org/officeDocument/2006/relationships/image" Target="../media/image311.png"/><Relationship Id="rId172" Type="http://schemas.openxmlformats.org/officeDocument/2006/relationships/customXml" Target="../ink/ink309.xml"/><Relationship Id="rId13" Type="http://schemas.openxmlformats.org/officeDocument/2006/relationships/image" Target="../media/image229.png"/><Relationship Id="rId18" Type="http://schemas.openxmlformats.org/officeDocument/2006/relationships/customXml" Target="../ink/ink232.xml"/><Relationship Id="rId39" Type="http://schemas.openxmlformats.org/officeDocument/2006/relationships/image" Target="../media/image242.png"/><Relationship Id="rId109" Type="http://schemas.openxmlformats.org/officeDocument/2006/relationships/image" Target="../media/image277.png"/><Relationship Id="rId34" Type="http://schemas.openxmlformats.org/officeDocument/2006/relationships/customXml" Target="../ink/ink240.xml"/><Relationship Id="rId50" Type="http://schemas.openxmlformats.org/officeDocument/2006/relationships/customXml" Target="../ink/ink248.xml"/><Relationship Id="rId55" Type="http://schemas.openxmlformats.org/officeDocument/2006/relationships/image" Target="../media/image250.png"/><Relationship Id="rId76" Type="http://schemas.openxmlformats.org/officeDocument/2006/relationships/customXml" Target="../ink/ink261.xml"/><Relationship Id="rId97" Type="http://schemas.openxmlformats.org/officeDocument/2006/relationships/image" Target="../media/image271.png"/><Relationship Id="rId104" Type="http://schemas.openxmlformats.org/officeDocument/2006/relationships/customXml" Target="../ink/ink275.xml"/><Relationship Id="rId120" Type="http://schemas.openxmlformats.org/officeDocument/2006/relationships/customXml" Target="../ink/ink283.xml"/><Relationship Id="rId125" Type="http://schemas.openxmlformats.org/officeDocument/2006/relationships/image" Target="../media/image285.png"/><Relationship Id="rId141" Type="http://schemas.openxmlformats.org/officeDocument/2006/relationships/image" Target="../media/image293.png"/><Relationship Id="rId146" Type="http://schemas.openxmlformats.org/officeDocument/2006/relationships/customXml" Target="../ink/ink296.xml"/><Relationship Id="rId167" Type="http://schemas.openxmlformats.org/officeDocument/2006/relationships/image" Target="../media/image306.png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customXml" Target="../ink/ink269.xml"/><Relationship Id="rId162" Type="http://schemas.openxmlformats.org/officeDocument/2006/relationships/customXml" Target="../ink/ink304.xml"/><Relationship Id="rId2" Type="http://schemas.openxmlformats.org/officeDocument/2006/relationships/customXml" Target="../ink/ink224.xml"/><Relationship Id="rId29" Type="http://schemas.openxmlformats.org/officeDocument/2006/relationships/image" Target="../media/image237.png"/><Relationship Id="rId24" Type="http://schemas.openxmlformats.org/officeDocument/2006/relationships/customXml" Target="../ink/ink235.xml"/><Relationship Id="rId40" Type="http://schemas.openxmlformats.org/officeDocument/2006/relationships/customXml" Target="../ink/ink243.xml"/><Relationship Id="rId45" Type="http://schemas.openxmlformats.org/officeDocument/2006/relationships/image" Target="../media/image245.png"/><Relationship Id="rId66" Type="http://schemas.openxmlformats.org/officeDocument/2006/relationships/customXml" Target="../ink/ink256.xml"/><Relationship Id="rId87" Type="http://schemas.openxmlformats.org/officeDocument/2006/relationships/image" Target="../media/image266.png"/><Relationship Id="rId110" Type="http://schemas.openxmlformats.org/officeDocument/2006/relationships/customXml" Target="../ink/ink278.xml"/><Relationship Id="rId115" Type="http://schemas.openxmlformats.org/officeDocument/2006/relationships/image" Target="../media/image280.png"/><Relationship Id="rId131" Type="http://schemas.openxmlformats.org/officeDocument/2006/relationships/image" Target="../media/image288.png"/><Relationship Id="rId136" Type="http://schemas.openxmlformats.org/officeDocument/2006/relationships/customXml" Target="../ink/ink291.xml"/><Relationship Id="rId157" Type="http://schemas.openxmlformats.org/officeDocument/2006/relationships/image" Target="../media/image301.png"/><Relationship Id="rId61" Type="http://schemas.openxmlformats.org/officeDocument/2006/relationships/image" Target="../media/image253.png"/><Relationship Id="rId82" Type="http://schemas.openxmlformats.org/officeDocument/2006/relationships/customXml" Target="../ink/ink264.xml"/><Relationship Id="rId152" Type="http://schemas.openxmlformats.org/officeDocument/2006/relationships/customXml" Target="../ink/ink299.xml"/><Relationship Id="rId173" Type="http://schemas.openxmlformats.org/officeDocument/2006/relationships/image" Target="../media/image309.png"/><Relationship Id="rId19" Type="http://schemas.openxmlformats.org/officeDocument/2006/relationships/image" Target="../media/image232.png"/><Relationship Id="rId14" Type="http://schemas.openxmlformats.org/officeDocument/2006/relationships/customXml" Target="../ink/ink230.xml"/><Relationship Id="rId30" Type="http://schemas.openxmlformats.org/officeDocument/2006/relationships/customXml" Target="../ink/ink238.xml"/><Relationship Id="rId35" Type="http://schemas.openxmlformats.org/officeDocument/2006/relationships/image" Target="../media/image240.png"/><Relationship Id="rId56" Type="http://schemas.openxmlformats.org/officeDocument/2006/relationships/customXml" Target="../ink/ink251.xml"/><Relationship Id="rId77" Type="http://schemas.openxmlformats.org/officeDocument/2006/relationships/image" Target="../media/image261.png"/><Relationship Id="rId100" Type="http://schemas.openxmlformats.org/officeDocument/2006/relationships/customXml" Target="../ink/ink273.xml"/><Relationship Id="rId105" Type="http://schemas.openxmlformats.org/officeDocument/2006/relationships/image" Target="../media/image275.png"/><Relationship Id="rId126" Type="http://schemas.openxmlformats.org/officeDocument/2006/relationships/customXml" Target="../ink/ink286.xml"/><Relationship Id="rId147" Type="http://schemas.openxmlformats.org/officeDocument/2006/relationships/image" Target="../media/image296.png"/><Relationship Id="rId168" Type="http://schemas.openxmlformats.org/officeDocument/2006/relationships/customXml" Target="../ink/ink307.xml"/><Relationship Id="rId8" Type="http://schemas.openxmlformats.org/officeDocument/2006/relationships/customXml" Target="../ink/ink227.xml"/><Relationship Id="rId51" Type="http://schemas.openxmlformats.org/officeDocument/2006/relationships/image" Target="../media/image248.png"/><Relationship Id="rId72" Type="http://schemas.openxmlformats.org/officeDocument/2006/relationships/customXml" Target="../ink/ink259.xml"/><Relationship Id="rId93" Type="http://schemas.openxmlformats.org/officeDocument/2006/relationships/image" Target="../media/image269.png"/><Relationship Id="rId98" Type="http://schemas.openxmlformats.org/officeDocument/2006/relationships/customXml" Target="../ink/ink272.xml"/><Relationship Id="rId121" Type="http://schemas.openxmlformats.org/officeDocument/2006/relationships/image" Target="../media/image283.png"/><Relationship Id="rId142" Type="http://schemas.openxmlformats.org/officeDocument/2006/relationships/customXml" Target="../ink/ink294.xml"/><Relationship Id="rId163" Type="http://schemas.openxmlformats.org/officeDocument/2006/relationships/image" Target="../media/image304.png"/><Relationship Id="rId3" Type="http://schemas.openxmlformats.org/officeDocument/2006/relationships/image" Target="../media/image224.png"/><Relationship Id="rId25" Type="http://schemas.openxmlformats.org/officeDocument/2006/relationships/image" Target="../media/image235.png"/><Relationship Id="rId46" Type="http://schemas.openxmlformats.org/officeDocument/2006/relationships/customXml" Target="../ink/ink246.xml"/><Relationship Id="rId67" Type="http://schemas.openxmlformats.org/officeDocument/2006/relationships/image" Target="../media/image256.png"/><Relationship Id="rId116" Type="http://schemas.openxmlformats.org/officeDocument/2006/relationships/customXml" Target="../ink/ink281.xml"/><Relationship Id="rId137" Type="http://schemas.openxmlformats.org/officeDocument/2006/relationships/image" Target="../media/image291.png"/><Relationship Id="rId158" Type="http://schemas.openxmlformats.org/officeDocument/2006/relationships/customXml" Target="../ink/ink302.xml"/><Relationship Id="rId20" Type="http://schemas.openxmlformats.org/officeDocument/2006/relationships/customXml" Target="../ink/ink233.xml"/><Relationship Id="rId41" Type="http://schemas.openxmlformats.org/officeDocument/2006/relationships/image" Target="../media/image243.png"/><Relationship Id="rId62" Type="http://schemas.openxmlformats.org/officeDocument/2006/relationships/customXml" Target="../ink/ink254.xml"/><Relationship Id="rId83" Type="http://schemas.openxmlformats.org/officeDocument/2006/relationships/image" Target="../media/image264.png"/><Relationship Id="rId88" Type="http://schemas.openxmlformats.org/officeDocument/2006/relationships/customXml" Target="../ink/ink267.xml"/><Relationship Id="rId111" Type="http://schemas.openxmlformats.org/officeDocument/2006/relationships/image" Target="../media/image278.png"/><Relationship Id="rId132" Type="http://schemas.openxmlformats.org/officeDocument/2006/relationships/customXml" Target="../ink/ink289.xml"/><Relationship Id="rId153" Type="http://schemas.openxmlformats.org/officeDocument/2006/relationships/image" Target="../media/image299.png"/><Relationship Id="rId174" Type="http://schemas.openxmlformats.org/officeDocument/2006/relationships/customXml" Target="../ink/ink310.xml"/><Relationship Id="rId15" Type="http://schemas.openxmlformats.org/officeDocument/2006/relationships/image" Target="../media/image230.png"/><Relationship Id="rId36" Type="http://schemas.openxmlformats.org/officeDocument/2006/relationships/customXml" Target="../ink/ink241.xml"/><Relationship Id="rId57" Type="http://schemas.openxmlformats.org/officeDocument/2006/relationships/image" Target="../media/image251.png"/><Relationship Id="rId106" Type="http://schemas.openxmlformats.org/officeDocument/2006/relationships/customXml" Target="../ink/ink276.xml"/><Relationship Id="rId127" Type="http://schemas.openxmlformats.org/officeDocument/2006/relationships/image" Target="../media/image286.png"/><Relationship Id="rId10" Type="http://schemas.openxmlformats.org/officeDocument/2006/relationships/customXml" Target="../ink/ink228.xml"/><Relationship Id="rId31" Type="http://schemas.openxmlformats.org/officeDocument/2006/relationships/image" Target="../media/image238.png"/><Relationship Id="rId52" Type="http://schemas.openxmlformats.org/officeDocument/2006/relationships/customXml" Target="../ink/ink249.xml"/><Relationship Id="rId73" Type="http://schemas.openxmlformats.org/officeDocument/2006/relationships/image" Target="../media/image259.png"/><Relationship Id="rId78" Type="http://schemas.openxmlformats.org/officeDocument/2006/relationships/customXml" Target="../ink/ink262.xml"/><Relationship Id="rId94" Type="http://schemas.openxmlformats.org/officeDocument/2006/relationships/customXml" Target="../ink/ink270.xml"/><Relationship Id="rId99" Type="http://schemas.openxmlformats.org/officeDocument/2006/relationships/image" Target="../media/image272.png"/><Relationship Id="rId101" Type="http://schemas.openxmlformats.org/officeDocument/2006/relationships/image" Target="../media/image273.png"/><Relationship Id="rId122" Type="http://schemas.openxmlformats.org/officeDocument/2006/relationships/customXml" Target="../ink/ink284.xml"/><Relationship Id="rId143" Type="http://schemas.openxmlformats.org/officeDocument/2006/relationships/image" Target="../media/image294.png"/><Relationship Id="rId148" Type="http://schemas.openxmlformats.org/officeDocument/2006/relationships/customXml" Target="../ink/ink297.xml"/><Relationship Id="rId164" Type="http://schemas.openxmlformats.org/officeDocument/2006/relationships/customXml" Target="../ink/ink305.xml"/><Relationship Id="rId169" Type="http://schemas.openxmlformats.org/officeDocument/2006/relationships/image" Target="../media/image307.png"/><Relationship Id="rId4" Type="http://schemas.openxmlformats.org/officeDocument/2006/relationships/customXml" Target="../ink/ink225.xml"/><Relationship Id="rId9" Type="http://schemas.openxmlformats.org/officeDocument/2006/relationships/image" Target="../media/image227.png"/><Relationship Id="rId26" Type="http://schemas.openxmlformats.org/officeDocument/2006/relationships/customXml" Target="../ink/ink236.xml"/><Relationship Id="rId47" Type="http://schemas.openxmlformats.org/officeDocument/2006/relationships/image" Target="../media/image246.png"/><Relationship Id="rId68" Type="http://schemas.openxmlformats.org/officeDocument/2006/relationships/customXml" Target="../ink/ink257.xml"/><Relationship Id="rId89" Type="http://schemas.openxmlformats.org/officeDocument/2006/relationships/image" Target="../media/image267.png"/><Relationship Id="rId112" Type="http://schemas.openxmlformats.org/officeDocument/2006/relationships/customXml" Target="../ink/ink279.xml"/><Relationship Id="rId133" Type="http://schemas.openxmlformats.org/officeDocument/2006/relationships/image" Target="../media/image289.png"/><Relationship Id="rId154" Type="http://schemas.openxmlformats.org/officeDocument/2006/relationships/customXml" Target="../ink/ink300.xml"/><Relationship Id="rId175" Type="http://schemas.openxmlformats.org/officeDocument/2006/relationships/image" Target="../media/image310.png"/><Relationship Id="rId16" Type="http://schemas.openxmlformats.org/officeDocument/2006/relationships/customXml" Target="../ink/ink231.xml"/><Relationship Id="rId37" Type="http://schemas.openxmlformats.org/officeDocument/2006/relationships/image" Target="../media/image241.png"/><Relationship Id="rId58" Type="http://schemas.openxmlformats.org/officeDocument/2006/relationships/customXml" Target="../ink/ink252.xml"/><Relationship Id="rId79" Type="http://schemas.openxmlformats.org/officeDocument/2006/relationships/image" Target="../media/image262.png"/><Relationship Id="rId102" Type="http://schemas.openxmlformats.org/officeDocument/2006/relationships/customXml" Target="../ink/ink274.xml"/><Relationship Id="rId123" Type="http://schemas.openxmlformats.org/officeDocument/2006/relationships/image" Target="../media/image284.png"/><Relationship Id="rId144" Type="http://schemas.openxmlformats.org/officeDocument/2006/relationships/customXml" Target="../ink/ink295.xml"/><Relationship Id="rId90" Type="http://schemas.openxmlformats.org/officeDocument/2006/relationships/customXml" Target="../ink/ink268.xml"/><Relationship Id="rId165" Type="http://schemas.openxmlformats.org/officeDocument/2006/relationships/image" Target="../media/image305.png"/><Relationship Id="rId27" Type="http://schemas.openxmlformats.org/officeDocument/2006/relationships/image" Target="../media/image236.png"/><Relationship Id="rId48" Type="http://schemas.openxmlformats.org/officeDocument/2006/relationships/customXml" Target="../ink/ink247.xml"/><Relationship Id="rId69" Type="http://schemas.openxmlformats.org/officeDocument/2006/relationships/image" Target="../media/image257.png"/><Relationship Id="rId113" Type="http://schemas.openxmlformats.org/officeDocument/2006/relationships/image" Target="../media/image279.png"/><Relationship Id="rId134" Type="http://schemas.openxmlformats.org/officeDocument/2006/relationships/customXml" Target="../ink/ink290.xml"/><Relationship Id="rId80" Type="http://schemas.openxmlformats.org/officeDocument/2006/relationships/customXml" Target="../ink/ink263.xml"/><Relationship Id="rId155" Type="http://schemas.openxmlformats.org/officeDocument/2006/relationships/image" Target="../media/image300.png"/><Relationship Id="rId176" Type="http://schemas.openxmlformats.org/officeDocument/2006/relationships/customXml" Target="../ink/ink311.xml"/><Relationship Id="rId17" Type="http://schemas.openxmlformats.org/officeDocument/2006/relationships/image" Target="../media/image231.png"/><Relationship Id="rId38" Type="http://schemas.openxmlformats.org/officeDocument/2006/relationships/customXml" Target="../ink/ink242.xml"/><Relationship Id="rId59" Type="http://schemas.openxmlformats.org/officeDocument/2006/relationships/image" Target="../media/image252.png"/><Relationship Id="rId103" Type="http://schemas.openxmlformats.org/officeDocument/2006/relationships/image" Target="../media/image274.png"/><Relationship Id="rId124" Type="http://schemas.openxmlformats.org/officeDocument/2006/relationships/customXml" Target="../ink/ink285.xml"/><Relationship Id="rId70" Type="http://schemas.openxmlformats.org/officeDocument/2006/relationships/customXml" Target="../ink/ink258.xml"/><Relationship Id="rId91" Type="http://schemas.openxmlformats.org/officeDocument/2006/relationships/image" Target="../media/image268.png"/><Relationship Id="rId145" Type="http://schemas.openxmlformats.org/officeDocument/2006/relationships/image" Target="../media/image295.png"/><Relationship Id="rId166" Type="http://schemas.openxmlformats.org/officeDocument/2006/relationships/customXml" Target="../ink/ink30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0.xml"/><Relationship Id="rId21" Type="http://schemas.openxmlformats.org/officeDocument/2006/relationships/image" Target="../media/image321.png"/><Relationship Id="rId42" Type="http://schemas.openxmlformats.org/officeDocument/2006/relationships/customXml" Target="../ink/ink332.xml"/><Relationship Id="rId63" Type="http://schemas.openxmlformats.org/officeDocument/2006/relationships/image" Target="../media/image342.png"/><Relationship Id="rId84" Type="http://schemas.openxmlformats.org/officeDocument/2006/relationships/customXml" Target="../ink/ink353.xml"/><Relationship Id="rId138" Type="http://schemas.openxmlformats.org/officeDocument/2006/relationships/image" Target="../media/image379.png"/><Relationship Id="rId159" Type="http://schemas.openxmlformats.org/officeDocument/2006/relationships/customXml" Target="../ink/ink391.xml"/><Relationship Id="rId170" Type="http://schemas.openxmlformats.org/officeDocument/2006/relationships/customXml" Target="../ink/ink397.xml"/><Relationship Id="rId107" Type="http://schemas.openxmlformats.org/officeDocument/2006/relationships/image" Target="../media/image364.png"/><Relationship Id="rId11" Type="http://schemas.openxmlformats.org/officeDocument/2006/relationships/image" Target="../media/image316.png"/><Relationship Id="rId32" Type="http://schemas.openxmlformats.org/officeDocument/2006/relationships/customXml" Target="../ink/ink327.xml"/><Relationship Id="rId53" Type="http://schemas.openxmlformats.org/officeDocument/2006/relationships/image" Target="../media/image337.png"/><Relationship Id="rId74" Type="http://schemas.openxmlformats.org/officeDocument/2006/relationships/customXml" Target="../ink/ink348.xml"/><Relationship Id="rId128" Type="http://schemas.openxmlformats.org/officeDocument/2006/relationships/image" Target="../media/image374.png"/><Relationship Id="rId149" Type="http://schemas.openxmlformats.org/officeDocument/2006/relationships/customXml" Target="../ink/ink386.xml"/><Relationship Id="rId5" Type="http://schemas.openxmlformats.org/officeDocument/2006/relationships/image" Target="../media/image313.png"/><Relationship Id="rId95" Type="http://schemas.openxmlformats.org/officeDocument/2006/relationships/image" Target="../media/image358.png"/><Relationship Id="rId160" Type="http://schemas.openxmlformats.org/officeDocument/2006/relationships/image" Target="../media/image390.png"/><Relationship Id="rId22" Type="http://schemas.openxmlformats.org/officeDocument/2006/relationships/customXml" Target="../ink/ink322.xml"/><Relationship Id="rId43" Type="http://schemas.openxmlformats.org/officeDocument/2006/relationships/image" Target="../media/image332.png"/><Relationship Id="rId64" Type="http://schemas.openxmlformats.org/officeDocument/2006/relationships/customXml" Target="../ink/ink343.xml"/><Relationship Id="rId118" Type="http://schemas.openxmlformats.org/officeDocument/2006/relationships/image" Target="../media/image369.png"/><Relationship Id="rId139" Type="http://schemas.openxmlformats.org/officeDocument/2006/relationships/customXml" Target="../ink/ink381.xml"/><Relationship Id="rId85" Type="http://schemas.openxmlformats.org/officeDocument/2006/relationships/image" Target="../media/image353.png"/><Relationship Id="rId150" Type="http://schemas.openxmlformats.org/officeDocument/2006/relationships/image" Target="../media/image385.png"/><Relationship Id="rId171" Type="http://schemas.openxmlformats.org/officeDocument/2006/relationships/image" Target="../media/image395.png"/><Relationship Id="rId12" Type="http://schemas.openxmlformats.org/officeDocument/2006/relationships/customXml" Target="../ink/ink317.xml"/><Relationship Id="rId33" Type="http://schemas.openxmlformats.org/officeDocument/2006/relationships/image" Target="../media/image327.png"/><Relationship Id="rId108" Type="http://schemas.openxmlformats.org/officeDocument/2006/relationships/customXml" Target="../ink/ink365.xml"/><Relationship Id="rId129" Type="http://schemas.openxmlformats.org/officeDocument/2006/relationships/customXml" Target="../ink/ink376.xml"/><Relationship Id="rId54" Type="http://schemas.openxmlformats.org/officeDocument/2006/relationships/customXml" Target="../ink/ink338.xml"/><Relationship Id="rId75" Type="http://schemas.openxmlformats.org/officeDocument/2006/relationships/image" Target="../media/image348.png"/><Relationship Id="rId96" Type="http://schemas.openxmlformats.org/officeDocument/2006/relationships/customXml" Target="../ink/ink359.xml"/><Relationship Id="rId140" Type="http://schemas.openxmlformats.org/officeDocument/2006/relationships/image" Target="../media/image380.png"/><Relationship Id="rId161" Type="http://schemas.openxmlformats.org/officeDocument/2006/relationships/customXml" Target="../ink/ink392.xml"/><Relationship Id="rId6" Type="http://schemas.openxmlformats.org/officeDocument/2006/relationships/customXml" Target="../ink/ink314.xml"/><Relationship Id="rId23" Type="http://schemas.openxmlformats.org/officeDocument/2006/relationships/image" Target="../media/image322.png"/><Relationship Id="rId28" Type="http://schemas.openxmlformats.org/officeDocument/2006/relationships/customXml" Target="../ink/ink325.xml"/><Relationship Id="rId49" Type="http://schemas.openxmlformats.org/officeDocument/2006/relationships/image" Target="../media/image335.png"/><Relationship Id="rId114" Type="http://schemas.openxmlformats.org/officeDocument/2006/relationships/customXml" Target="../ink/ink368.xml"/><Relationship Id="rId119" Type="http://schemas.openxmlformats.org/officeDocument/2006/relationships/customXml" Target="../ink/ink371.xml"/><Relationship Id="rId44" Type="http://schemas.openxmlformats.org/officeDocument/2006/relationships/customXml" Target="../ink/ink333.xml"/><Relationship Id="rId60" Type="http://schemas.openxmlformats.org/officeDocument/2006/relationships/customXml" Target="../ink/ink341.xml"/><Relationship Id="rId65" Type="http://schemas.openxmlformats.org/officeDocument/2006/relationships/image" Target="../media/image343.png"/><Relationship Id="rId81" Type="http://schemas.openxmlformats.org/officeDocument/2006/relationships/image" Target="../media/image351.png"/><Relationship Id="rId86" Type="http://schemas.openxmlformats.org/officeDocument/2006/relationships/customXml" Target="../ink/ink354.xml"/><Relationship Id="rId130" Type="http://schemas.openxmlformats.org/officeDocument/2006/relationships/image" Target="../media/image375.png"/><Relationship Id="rId135" Type="http://schemas.openxmlformats.org/officeDocument/2006/relationships/customXml" Target="../ink/ink379.xml"/><Relationship Id="rId151" Type="http://schemas.openxmlformats.org/officeDocument/2006/relationships/customXml" Target="../ink/ink387.xml"/><Relationship Id="rId156" Type="http://schemas.openxmlformats.org/officeDocument/2006/relationships/image" Target="../media/image388.png"/><Relationship Id="rId177" Type="http://schemas.openxmlformats.org/officeDocument/2006/relationships/customXml" Target="../ink/ink401.xml"/><Relationship Id="rId172" Type="http://schemas.openxmlformats.org/officeDocument/2006/relationships/customXml" Target="../ink/ink398.xml"/><Relationship Id="rId13" Type="http://schemas.openxmlformats.org/officeDocument/2006/relationships/image" Target="../media/image317.png"/><Relationship Id="rId18" Type="http://schemas.openxmlformats.org/officeDocument/2006/relationships/customXml" Target="../ink/ink320.xml"/><Relationship Id="rId39" Type="http://schemas.openxmlformats.org/officeDocument/2006/relationships/image" Target="../media/image330.png"/><Relationship Id="rId109" Type="http://schemas.openxmlformats.org/officeDocument/2006/relationships/image" Target="../media/image365.png"/><Relationship Id="rId34" Type="http://schemas.openxmlformats.org/officeDocument/2006/relationships/customXml" Target="../ink/ink328.xml"/><Relationship Id="rId50" Type="http://schemas.openxmlformats.org/officeDocument/2006/relationships/customXml" Target="../ink/ink336.xml"/><Relationship Id="rId55" Type="http://schemas.openxmlformats.org/officeDocument/2006/relationships/image" Target="../media/image338.png"/><Relationship Id="rId76" Type="http://schemas.openxmlformats.org/officeDocument/2006/relationships/customXml" Target="../ink/ink349.xml"/><Relationship Id="rId97" Type="http://schemas.openxmlformats.org/officeDocument/2006/relationships/image" Target="../media/image359.png"/><Relationship Id="rId104" Type="http://schemas.openxmlformats.org/officeDocument/2006/relationships/customXml" Target="../ink/ink363.xml"/><Relationship Id="rId120" Type="http://schemas.openxmlformats.org/officeDocument/2006/relationships/image" Target="../media/image370.png"/><Relationship Id="rId125" Type="http://schemas.openxmlformats.org/officeDocument/2006/relationships/customXml" Target="../ink/ink374.xml"/><Relationship Id="rId141" Type="http://schemas.openxmlformats.org/officeDocument/2006/relationships/customXml" Target="../ink/ink382.xml"/><Relationship Id="rId146" Type="http://schemas.openxmlformats.org/officeDocument/2006/relationships/image" Target="../media/image383.png"/><Relationship Id="rId167" Type="http://schemas.openxmlformats.org/officeDocument/2006/relationships/image" Target="../media/image393.png"/><Relationship Id="rId7" Type="http://schemas.openxmlformats.org/officeDocument/2006/relationships/image" Target="../media/image314.png"/><Relationship Id="rId71" Type="http://schemas.openxmlformats.org/officeDocument/2006/relationships/image" Target="../media/image346.png"/><Relationship Id="rId92" Type="http://schemas.openxmlformats.org/officeDocument/2006/relationships/customXml" Target="../ink/ink357.xml"/><Relationship Id="rId162" Type="http://schemas.openxmlformats.org/officeDocument/2006/relationships/image" Target="../media/image391.png"/><Relationship Id="rId2" Type="http://schemas.openxmlformats.org/officeDocument/2006/relationships/customXml" Target="../ink/ink312.xml"/><Relationship Id="rId29" Type="http://schemas.openxmlformats.org/officeDocument/2006/relationships/image" Target="../media/image325.png"/><Relationship Id="rId24" Type="http://schemas.openxmlformats.org/officeDocument/2006/relationships/customXml" Target="../ink/ink323.xml"/><Relationship Id="rId40" Type="http://schemas.openxmlformats.org/officeDocument/2006/relationships/customXml" Target="../ink/ink331.xml"/><Relationship Id="rId45" Type="http://schemas.openxmlformats.org/officeDocument/2006/relationships/image" Target="../media/image333.png"/><Relationship Id="rId66" Type="http://schemas.openxmlformats.org/officeDocument/2006/relationships/customXml" Target="../ink/ink344.xml"/><Relationship Id="rId87" Type="http://schemas.openxmlformats.org/officeDocument/2006/relationships/image" Target="../media/image354.png"/><Relationship Id="rId110" Type="http://schemas.openxmlformats.org/officeDocument/2006/relationships/customXml" Target="../ink/ink366.xml"/><Relationship Id="rId115" Type="http://schemas.openxmlformats.org/officeDocument/2006/relationships/customXml" Target="../ink/ink369.xml"/><Relationship Id="rId131" Type="http://schemas.openxmlformats.org/officeDocument/2006/relationships/customXml" Target="../ink/ink377.xml"/><Relationship Id="rId136" Type="http://schemas.openxmlformats.org/officeDocument/2006/relationships/image" Target="../media/image378.png"/><Relationship Id="rId157" Type="http://schemas.openxmlformats.org/officeDocument/2006/relationships/customXml" Target="../ink/ink390.xml"/><Relationship Id="rId178" Type="http://schemas.openxmlformats.org/officeDocument/2006/relationships/image" Target="../media/image398.png"/><Relationship Id="rId61" Type="http://schemas.openxmlformats.org/officeDocument/2006/relationships/image" Target="../media/image341.png"/><Relationship Id="rId82" Type="http://schemas.openxmlformats.org/officeDocument/2006/relationships/customXml" Target="../ink/ink352.xml"/><Relationship Id="rId152" Type="http://schemas.openxmlformats.org/officeDocument/2006/relationships/image" Target="../media/image386.png"/><Relationship Id="rId173" Type="http://schemas.openxmlformats.org/officeDocument/2006/relationships/customXml" Target="../ink/ink399.xml"/><Relationship Id="rId19" Type="http://schemas.openxmlformats.org/officeDocument/2006/relationships/image" Target="../media/image320.png"/><Relationship Id="rId14" Type="http://schemas.openxmlformats.org/officeDocument/2006/relationships/customXml" Target="../ink/ink318.xml"/><Relationship Id="rId30" Type="http://schemas.openxmlformats.org/officeDocument/2006/relationships/customXml" Target="../ink/ink326.xml"/><Relationship Id="rId35" Type="http://schemas.openxmlformats.org/officeDocument/2006/relationships/image" Target="../media/image328.png"/><Relationship Id="rId56" Type="http://schemas.openxmlformats.org/officeDocument/2006/relationships/customXml" Target="../ink/ink339.xml"/><Relationship Id="rId77" Type="http://schemas.openxmlformats.org/officeDocument/2006/relationships/image" Target="../media/image349.png"/><Relationship Id="rId100" Type="http://schemas.openxmlformats.org/officeDocument/2006/relationships/customXml" Target="../ink/ink361.xml"/><Relationship Id="rId105" Type="http://schemas.openxmlformats.org/officeDocument/2006/relationships/image" Target="../media/image363.png"/><Relationship Id="rId126" Type="http://schemas.openxmlformats.org/officeDocument/2006/relationships/image" Target="../media/image373.png"/><Relationship Id="rId147" Type="http://schemas.openxmlformats.org/officeDocument/2006/relationships/customXml" Target="../ink/ink385.xml"/><Relationship Id="rId168" Type="http://schemas.openxmlformats.org/officeDocument/2006/relationships/customXml" Target="../ink/ink396.xml"/><Relationship Id="rId8" Type="http://schemas.openxmlformats.org/officeDocument/2006/relationships/customXml" Target="../ink/ink315.xml"/><Relationship Id="rId51" Type="http://schemas.openxmlformats.org/officeDocument/2006/relationships/image" Target="../media/image336.png"/><Relationship Id="rId72" Type="http://schemas.openxmlformats.org/officeDocument/2006/relationships/customXml" Target="../ink/ink347.xml"/><Relationship Id="rId93" Type="http://schemas.openxmlformats.org/officeDocument/2006/relationships/image" Target="../media/image357.png"/><Relationship Id="rId98" Type="http://schemas.openxmlformats.org/officeDocument/2006/relationships/customXml" Target="../ink/ink360.xml"/><Relationship Id="rId121" Type="http://schemas.openxmlformats.org/officeDocument/2006/relationships/customXml" Target="../ink/ink372.xml"/><Relationship Id="rId142" Type="http://schemas.openxmlformats.org/officeDocument/2006/relationships/image" Target="../media/image381.png"/><Relationship Id="rId163" Type="http://schemas.openxmlformats.org/officeDocument/2006/relationships/customXml" Target="../ink/ink393.xml"/><Relationship Id="rId3" Type="http://schemas.openxmlformats.org/officeDocument/2006/relationships/image" Target="../media/image312.png"/><Relationship Id="rId25" Type="http://schemas.openxmlformats.org/officeDocument/2006/relationships/image" Target="../media/image323.png"/><Relationship Id="rId46" Type="http://schemas.openxmlformats.org/officeDocument/2006/relationships/customXml" Target="../ink/ink334.xml"/><Relationship Id="rId67" Type="http://schemas.openxmlformats.org/officeDocument/2006/relationships/image" Target="../media/image344.png"/><Relationship Id="rId116" Type="http://schemas.openxmlformats.org/officeDocument/2006/relationships/image" Target="../media/image368.png"/><Relationship Id="rId137" Type="http://schemas.openxmlformats.org/officeDocument/2006/relationships/customXml" Target="../ink/ink380.xml"/><Relationship Id="rId158" Type="http://schemas.openxmlformats.org/officeDocument/2006/relationships/image" Target="../media/image389.png"/><Relationship Id="rId20" Type="http://schemas.openxmlformats.org/officeDocument/2006/relationships/customXml" Target="../ink/ink321.xml"/><Relationship Id="rId41" Type="http://schemas.openxmlformats.org/officeDocument/2006/relationships/image" Target="../media/image331.png"/><Relationship Id="rId62" Type="http://schemas.openxmlformats.org/officeDocument/2006/relationships/customXml" Target="../ink/ink342.xml"/><Relationship Id="rId83" Type="http://schemas.openxmlformats.org/officeDocument/2006/relationships/image" Target="../media/image352.png"/><Relationship Id="rId88" Type="http://schemas.openxmlformats.org/officeDocument/2006/relationships/customXml" Target="../ink/ink355.xml"/><Relationship Id="rId111" Type="http://schemas.openxmlformats.org/officeDocument/2006/relationships/image" Target="../media/image366.png"/><Relationship Id="rId132" Type="http://schemas.openxmlformats.org/officeDocument/2006/relationships/image" Target="../media/image376.png"/><Relationship Id="rId153" Type="http://schemas.openxmlformats.org/officeDocument/2006/relationships/customXml" Target="../ink/ink388.xml"/><Relationship Id="rId174" Type="http://schemas.openxmlformats.org/officeDocument/2006/relationships/image" Target="../media/image396.png"/><Relationship Id="rId179" Type="http://schemas.openxmlformats.org/officeDocument/2006/relationships/customXml" Target="../ink/ink402.xml"/><Relationship Id="rId15" Type="http://schemas.openxmlformats.org/officeDocument/2006/relationships/image" Target="../media/image318.png"/><Relationship Id="rId36" Type="http://schemas.openxmlformats.org/officeDocument/2006/relationships/customXml" Target="../ink/ink329.xml"/><Relationship Id="rId57" Type="http://schemas.openxmlformats.org/officeDocument/2006/relationships/image" Target="../media/image339.png"/><Relationship Id="rId106" Type="http://schemas.openxmlformats.org/officeDocument/2006/relationships/customXml" Target="../ink/ink364.xml"/><Relationship Id="rId127" Type="http://schemas.openxmlformats.org/officeDocument/2006/relationships/customXml" Target="../ink/ink375.xml"/><Relationship Id="rId10" Type="http://schemas.openxmlformats.org/officeDocument/2006/relationships/customXml" Target="../ink/ink316.xml"/><Relationship Id="rId31" Type="http://schemas.openxmlformats.org/officeDocument/2006/relationships/image" Target="../media/image326.png"/><Relationship Id="rId52" Type="http://schemas.openxmlformats.org/officeDocument/2006/relationships/customXml" Target="../ink/ink337.xml"/><Relationship Id="rId73" Type="http://schemas.openxmlformats.org/officeDocument/2006/relationships/image" Target="../media/image347.png"/><Relationship Id="rId78" Type="http://schemas.openxmlformats.org/officeDocument/2006/relationships/customXml" Target="../ink/ink350.xml"/><Relationship Id="rId94" Type="http://schemas.openxmlformats.org/officeDocument/2006/relationships/customXml" Target="../ink/ink358.xml"/><Relationship Id="rId99" Type="http://schemas.openxmlformats.org/officeDocument/2006/relationships/image" Target="../media/image360.png"/><Relationship Id="rId101" Type="http://schemas.openxmlformats.org/officeDocument/2006/relationships/image" Target="../media/image361.png"/><Relationship Id="rId122" Type="http://schemas.openxmlformats.org/officeDocument/2006/relationships/image" Target="../media/image371.png"/><Relationship Id="rId143" Type="http://schemas.openxmlformats.org/officeDocument/2006/relationships/customXml" Target="../ink/ink383.xml"/><Relationship Id="rId148" Type="http://schemas.openxmlformats.org/officeDocument/2006/relationships/image" Target="../media/image384.png"/><Relationship Id="rId164" Type="http://schemas.openxmlformats.org/officeDocument/2006/relationships/customXml" Target="../ink/ink394.xml"/><Relationship Id="rId169" Type="http://schemas.openxmlformats.org/officeDocument/2006/relationships/image" Target="../media/image394.png"/><Relationship Id="rId4" Type="http://schemas.openxmlformats.org/officeDocument/2006/relationships/customXml" Target="../ink/ink313.xml"/><Relationship Id="rId9" Type="http://schemas.openxmlformats.org/officeDocument/2006/relationships/image" Target="../media/image315.png"/><Relationship Id="rId180" Type="http://schemas.openxmlformats.org/officeDocument/2006/relationships/image" Target="../media/image399.png"/><Relationship Id="rId26" Type="http://schemas.openxmlformats.org/officeDocument/2006/relationships/customXml" Target="../ink/ink324.xml"/><Relationship Id="rId47" Type="http://schemas.openxmlformats.org/officeDocument/2006/relationships/image" Target="../media/image334.png"/><Relationship Id="rId68" Type="http://schemas.openxmlformats.org/officeDocument/2006/relationships/customXml" Target="../ink/ink345.xml"/><Relationship Id="rId89" Type="http://schemas.openxmlformats.org/officeDocument/2006/relationships/image" Target="../media/image355.png"/><Relationship Id="rId112" Type="http://schemas.openxmlformats.org/officeDocument/2006/relationships/customXml" Target="../ink/ink367.xml"/><Relationship Id="rId133" Type="http://schemas.openxmlformats.org/officeDocument/2006/relationships/customXml" Target="../ink/ink378.xml"/><Relationship Id="rId154" Type="http://schemas.openxmlformats.org/officeDocument/2006/relationships/image" Target="../media/image387.png"/><Relationship Id="rId175" Type="http://schemas.openxmlformats.org/officeDocument/2006/relationships/customXml" Target="../ink/ink400.xml"/><Relationship Id="rId16" Type="http://schemas.openxmlformats.org/officeDocument/2006/relationships/customXml" Target="../ink/ink319.xml"/><Relationship Id="rId37" Type="http://schemas.openxmlformats.org/officeDocument/2006/relationships/image" Target="../media/image329.png"/><Relationship Id="rId58" Type="http://schemas.openxmlformats.org/officeDocument/2006/relationships/customXml" Target="../ink/ink340.xml"/><Relationship Id="rId79" Type="http://schemas.openxmlformats.org/officeDocument/2006/relationships/image" Target="../media/image350.png"/><Relationship Id="rId102" Type="http://schemas.openxmlformats.org/officeDocument/2006/relationships/customXml" Target="../ink/ink362.xml"/><Relationship Id="rId123" Type="http://schemas.openxmlformats.org/officeDocument/2006/relationships/customXml" Target="../ink/ink373.xml"/><Relationship Id="rId144" Type="http://schemas.openxmlformats.org/officeDocument/2006/relationships/image" Target="../media/image382.png"/><Relationship Id="rId90" Type="http://schemas.openxmlformats.org/officeDocument/2006/relationships/customXml" Target="../ink/ink356.xml"/><Relationship Id="rId165" Type="http://schemas.openxmlformats.org/officeDocument/2006/relationships/image" Target="../media/image392.png"/><Relationship Id="rId27" Type="http://schemas.openxmlformats.org/officeDocument/2006/relationships/image" Target="../media/image324.png"/><Relationship Id="rId48" Type="http://schemas.openxmlformats.org/officeDocument/2006/relationships/customXml" Target="../ink/ink335.xml"/><Relationship Id="rId69" Type="http://schemas.openxmlformats.org/officeDocument/2006/relationships/image" Target="../media/image345.png"/><Relationship Id="rId113" Type="http://schemas.openxmlformats.org/officeDocument/2006/relationships/image" Target="../media/image367.png"/><Relationship Id="rId134" Type="http://schemas.openxmlformats.org/officeDocument/2006/relationships/image" Target="../media/image377.png"/><Relationship Id="rId80" Type="http://schemas.openxmlformats.org/officeDocument/2006/relationships/customXml" Target="../ink/ink351.xml"/><Relationship Id="rId155" Type="http://schemas.openxmlformats.org/officeDocument/2006/relationships/customXml" Target="../ink/ink389.xml"/><Relationship Id="rId176" Type="http://schemas.openxmlformats.org/officeDocument/2006/relationships/image" Target="../media/image397.png"/><Relationship Id="rId17" Type="http://schemas.openxmlformats.org/officeDocument/2006/relationships/image" Target="../media/image319.png"/><Relationship Id="rId38" Type="http://schemas.openxmlformats.org/officeDocument/2006/relationships/customXml" Target="../ink/ink330.xml"/><Relationship Id="rId59" Type="http://schemas.openxmlformats.org/officeDocument/2006/relationships/image" Target="../media/image340.png"/><Relationship Id="rId103" Type="http://schemas.openxmlformats.org/officeDocument/2006/relationships/image" Target="../media/image362.png"/><Relationship Id="rId124" Type="http://schemas.openxmlformats.org/officeDocument/2006/relationships/image" Target="../media/image372.png"/><Relationship Id="rId70" Type="http://schemas.openxmlformats.org/officeDocument/2006/relationships/customXml" Target="../ink/ink346.xml"/><Relationship Id="rId91" Type="http://schemas.openxmlformats.org/officeDocument/2006/relationships/image" Target="../media/image356.png"/><Relationship Id="rId145" Type="http://schemas.openxmlformats.org/officeDocument/2006/relationships/customXml" Target="../ink/ink384.xml"/><Relationship Id="rId166" Type="http://schemas.openxmlformats.org/officeDocument/2006/relationships/customXml" Target="../ink/ink39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5.xml"/><Relationship Id="rId21" Type="http://schemas.openxmlformats.org/officeDocument/2006/relationships/image" Target="../media/image409.png"/><Relationship Id="rId42" Type="http://schemas.openxmlformats.org/officeDocument/2006/relationships/customXml" Target="../ink/ink423.xml"/><Relationship Id="rId47" Type="http://schemas.openxmlformats.org/officeDocument/2006/relationships/image" Target="../media/image421.png"/><Relationship Id="rId63" Type="http://schemas.openxmlformats.org/officeDocument/2006/relationships/image" Target="../media/image429.png"/><Relationship Id="rId68" Type="http://schemas.openxmlformats.org/officeDocument/2006/relationships/customXml" Target="../ink/ink436.xml"/><Relationship Id="rId16" Type="http://schemas.openxmlformats.org/officeDocument/2006/relationships/customXml" Target="../ink/ink410.xml"/><Relationship Id="rId11" Type="http://schemas.openxmlformats.org/officeDocument/2006/relationships/image" Target="../media/image404.png"/><Relationship Id="rId32" Type="http://schemas.openxmlformats.org/officeDocument/2006/relationships/customXml" Target="../ink/ink418.xml"/><Relationship Id="rId37" Type="http://schemas.openxmlformats.org/officeDocument/2006/relationships/image" Target="../media/image416.png"/><Relationship Id="rId53" Type="http://schemas.openxmlformats.org/officeDocument/2006/relationships/image" Target="../media/image424.png"/><Relationship Id="rId58" Type="http://schemas.openxmlformats.org/officeDocument/2006/relationships/customXml" Target="../ink/ink431.xml"/><Relationship Id="rId74" Type="http://schemas.openxmlformats.org/officeDocument/2006/relationships/customXml" Target="../ink/ink439.xml"/><Relationship Id="rId79" Type="http://schemas.openxmlformats.org/officeDocument/2006/relationships/image" Target="../media/image437.png"/><Relationship Id="rId5" Type="http://schemas.openxmlformats.org/officeDocument/2006/relationships/image" Target="../media/image401.png"/><Relationship Id="rId61" Type="http://schemas.openxmlformats.org/officeDocument/2006/relationships/image" Target="../media/image428.png"/><Relationship Id="rId82" Type="http://schemas.openxmlformats.org/officeDocument/2006/relationships/customXml" Target="../ink/ink443.xml"/><Relationship Id="rId19" Type="http://schemas.openxmlformats.org/officeDocument/2006/relationships/image" Target="../media/image408.png"/><Relationship Id="rId14" Type="http://schemas.openxmlformats.org/officeDocument/2006/relationships/customXml" Target="../ink/ink409.xml"/><Relationship Id="rId22" Type="http://schemas.openxmlformats.org/officeDocument/2006/relationships/customXml" Target="../ink/ink413.xml"/><Relationship Id="rId27" Type="http://schemas.openxmlformats.org/officeDocument/2006/relationships/image" Target="../media/image412.png"/><Relationship Id="rId30" Type="http://schemas.openxmlformats.org/officeDocument/2006/relationships/customXml" Target="../ink/ink417.xml"/><Relationship Id="rId35" Type="http://schemas.openxmlformats.org/officeDocument/2006/relationships/image" Target="../media/image327.png"/><Relationship Id="rId43" Type="http://schemas.openxmlformats.org/officeDocument/2006/relationships/image" Target="../media/image419.png"/><Relationship Id="rId48" Type="http://schemas.openxmlformats.org/officeDocument/2006/relationships/customXml" Target="../ink/ink426.xml"/><Relationship Id="rId56" Type="http://schemas.openxmlformats.org/officeDocument/2006/relationships/customXml" Target="../ink/ink430.xml"/><Relationship Id="rId64" Type="http://schemas.openxmlformats.org/officeDocument/2006/relationships/customXml" Target="../ink/ink434.xml"/><Relationship Id="rId69" Type="http://schemas.openxmlformats.org/officeDocument/2006/relationships/image" Target="../media/image432.png"/><Relationship Id="rId77" Type="http://schemas.openxmlformats.org/officeDocument/2006/relationships/image" Target="../media/image436.png"/><Relationship Id="rId8" Type="http://schemas.openxmlformats.org/officeDocument/2006/relationships/customXml" Target="../ink/ink406.xml"/><Relationship Id="rId51" Type="http://schemas.openxmlformats.org/officeDocument/2006/relationships/image" Target="../media/image423.png"/><Relationship Id="rId72" Type="http://schemas.openxmlformats.org/officeDocument/2006/relationships/customXml" Target="../ink/ink438.xml"/><Relationship Id="rId80" Type="http://schemas.openxmlformats.org/officeDocument/2006/relationships/customXml" Target="../ink/ink442.xml"/><Relationship Id="rId3" Type="http://schemas.openxmlformats.org/officeDocument/2006/relationships/image" Target="../media/image400.png"/><Relationship Id="rId12" Type="http://schemas.openxmlformats.org/officeDocument/2006/relationships/customXml" Target="../ink/ink408.xml"/><Relationship Id="rId17" Type="http://schemas.openxmlformats.org/officeDocument/2006/relationships/image" Target="../media/image407.png"/><Relationship Id="rId25" Type="http://schemas.openxmlformats.org/officeDocument/2006/relationships/image" Target="../media/image411.png"/><Relationship Id="rId33" Type="http://schemas.openxmlformats.org/officeDocument/2006/relationships/image" Target="../media/image415.png"/><Relationship Id="rId38" Type="http://schemas.openxmlformats.org/officeDocument/2006/relationships/customXml" Target="../ink/ink421.xml"/><Relationship Id="rId46" Type="http://schemas.openxmlformats.org/officeDocument/2006/relationships/customXml" Target="../ink/ink425.xml"/><Relationship Id="rId59" Type="http://schemas.openxmlformats.org/officeDocument/2006/relationships/image" Target="../media/image427.png"/><Relationship Id="rId67" Type="http://schemas.openxmlformats.org/officeDocument/2006/relationships/image" Target="../media/image431.png"/><Relationship Id="rId20" Type="http://schemas.openxmlformats.org/officeDocument/2006/relationships/customXml" Target="../ink/ink412.xml"/><Relationship Id="rId41" Type="http://schemas.openxmlformats.org/officeDocument/2006/relationships/image" Target="../media/image418.png"/><Relationship Id="rId54" Type="http://schemas.openxmlformats.org/officeDocument/2006/relationships/customXml" Target="../ink/ink429.xml"/><Relationship Id="rId62" Type="http://schemas.openxmlformats.org/officeDocument/2006/relationships/customXml" Target="../ink/ink433.xml"/><Relationship Id="rId70" Type="http://schemas.openxmlformats.org/officeDocument/2006/relationships/customXml" Target="../ink/ink437.xml"/><Relationship Id="rId75" Type="http://schemas.openxmlformats.org/officeDocument/2006/relationships/image" Target="../media/image435.png"/><Relationship Id="rId83" Type="http://schemas.openxmlformats.org/officeDocument/2006/relationships/image" Target="../media/image4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5.xml"/><Relationship Id="rId15" Type="http://schemas.openxmlformats.org/officeDocument/2006/relationships/image" Target="../media/image406.png"/><Relationship Id="rId23" Type="http://schemas.openxmlformats.org/officeDocument/2006/relationships/image" Target="../media/image410.png"/><Relationship Id="rId28" Type="http://schemas.openxmlformats.org/officeDocument/2006/relationships/customXml" Target="../ink/ink416.xml"/><Relationship Id="rId36" Type="http://schemas.openxmlformats.org/officeDocument/2006/relationships/customXml" Target="../ink/ink420.xml"/><Relationship Id="rId49" Type="http://schemas.openxmlformats.org/officeDocument/2006/relationships/image" Target="../media/image422.png"/><Relationship Id="rId57" Type="http://schemas.openxmlformats.org/officeDocument/2006/relationships/image" Target="../media/image426.png"/><Relationship Id="rId10" Type="http://schemas.openxmlformats.org/officeDocument/2006/relationships/customXml" Target="../ink/ink407.xml"/><Relationship Id="rId31" Type="http://schemas.openxmlformats.org/officeDocument/2006/relationships/image" Target="../media/image414.png"/><Relationship Id="rId44" Type="http://schemas.openxmlformats.org/officeDocument/2006/relationships/customXml" Target="../ink/ink424.xml"/><Relationship Id="rId52" Type="http://schemas.openxmlformats.org/officeDocument/2006/relationships/customXml" Target="../ink/ink428.xml"/><Relationship Id="rId60" Type="http://schemas.openxmlformats.org/officeDocument/2006/relationships/customXml" Target="../ink/ink432.xml"/><Relationship Id="rId65" Type="http://schemas.openxmlformats.org/officeDocument/2006/relationships/image" Target="../media/image430.png"/><Relationship Id="rId73" Type="http://schemas.openxmlformats.org/officeDocument/2006/relationships/image" Target="../media/image434.png"/><Relationship Id="rId78" Type="http://schemas.openxmlformats.org/officeDocument/2006/relationships/customXml" Target="../ink/ink441.xml"/><Relationship Id="rId81" Type="http://schemas.openxmlformats.org/officeDocument/2006/relationships/image" Target="../media/image438.png"/><Relationship Id="rId4" Type="http://schemas.openxmlformats.org/officeDocument/2006/relationships/customXml" Target="../ink/ink404.xml"/><Relationship Id="rId9" Type="http://schemas.openxmlformats.org/officeDocument/2006/relationships/image" Target="../media/image403.png"/><Relationship Id="rId13" Type="http://schemas.openxmlformats.org/officeDocument/2006/relationships/image" Target="../media/image405.png"/><Relationship Id="rId18" Type="http://schemas.openxmlformats.org/officeDocument/2006/relationships/customXml" Target="../ink/ink411.xml"/><Relationship Id="rId39" Type="http://schemas.openxmlformats.org/officeDocument/2006/relationships/image" Target="../media/image417.png"/><Relationship Id="rId34" Type="http://schemas.openxmlformats.org/officeDocument/2006/relationships/customXml" Target="../ink/ink419.xml"/><Relationship Id="rId50" Type="http://schemas.openxmlformats.org/officeDocument/2006/relationships/customXml" Target="../ink/ink427.xml"/><Relationship Id="rId55" Type="http://schemas.openxmlformats.org/officeDocument/2006/relationships/image" Target="../media/image425.png"/><Relationship Id="rId76" Type="http://schemas.openxmlformats.org/officeDocument/2006/relationships/customXml" Target="../ink/ink440.xml"/><Relationship Id="rId7" Type="http://schemas.openxmlformats.org/officeDocument/2006/relationships/image" Target="../media/image402.png"/><Relationship Id="rId71" Type="http://schemas.openxmlformats.org/officeDocument/2006/relationships/image" Target="../media/image433.png"/><Relationship Id="rId2" Type="http://schemas.openxmlformats.org/officeDocument/2006/relationships/customXml" Target="../ink/ink403.xml"/><Relationship Id="rId29" Type="http://schemas.openxmlformats.org/officeDocument/2006/relationships/image" Target="../media/image413.png"/><Relationship Id="rId24" Type="http://schemas.openxmlformats.org/officeDocument/2006/relationships/customXml" Target="../ink/ink414.xml"/><Relationship Id="rId40" Type="http://schemas.openxmlformats.org/officeDocument/2006/relationships/customXml" Target="../ink/ink422.xml"/><Relationship Id="rId45" Type="http://schemas.openxmlformats.org/officeDocument/2006/relationships/image" Target="../media/image420.png"/><Relationship Id="rId66" Type="http://schemas.openxmlformats.org/officeDocument/2006/relationships/customXml" Target="../ink/ink43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7.png"/><Relationship Id="rId21" Type="http://schemas.openxmlformats.org/officeDocument/2006/relationships/image" Target="../media/image449.png"/><Relationship Id="rId42" Type="http://schemas.openxmlformats.org/officeDocument/2006/relationships/customXml" Target="../ink/ink464.xml"/><Relationship Id="rId63" Type="http://schemas.openxmlformats.org/officeDocument/2006/relationships/image" Target="../media/image470.png"/><Relationship Id="rId84" Type="http://schemas.openxmlformats.org/officeDocument/2006/relationships/customXml" Target="../ink/ink485.xml"/><Relationship Id="rId138" Type="http://schemas.openxmlformats.org/officeDocument/2006/relationships/customXml" Target="../ink/ink512.xml"/><Relationship Id="rId159" Type="http://schemas.openxmlformats.org/officeDocument/2006/relationships/image" Target="../media/image518.png"/><Relationship Id="rId170" Type="http://schemas.openxmlformats.org/officeDocument/2006/relationships/customXml" Target="../ink/ink528.xml"/><Relationship Id="rId191" Type="http://schemas.openxmlformats.org/officeDocument/2006/relationships/customXml" Target="../ink/ink539.xml"/><Relationship Id="rId205" Type="http://schemas.openxmlformats.org/officeDocument/2006/relationships/customXml" Target="../ink/ink546.xml"/><Relationship Id="rId107" Type="http://schemas.openxmlformats.org/officeDocument/2006/relationships/image" Target="../media/image492.png"/><Relationship Id="rId11" Type="http://schemas.openxmlformats.org/officeDocument/2006/relationships/image" Target="../media/image444.png"/><Relationship Id="rId32" Type="http://schemas.openxmlformats.org/officeDocument/2006/relationships/customXml" Target="../ink/ink459.xml"/><Relationship Id="rId53" Type="http://schemas.openxmlformats.org/officeDocument/2006/relationships/image" Target="../media/image465.png"/><Relationship Id="rId74" Type="http://schemas.openxmlformats.org/officeDocument/2006/relationships/customXml" Target="../ink/ink480.xml"/><Relationship Id="rId128" Type="http://schemas.openxmlformats.org/officeDocument/2006/relationships/customXml" Target="../ink/ink507.xml"/><Relationship Id="rId149" Type="http://schemas.openxmlformats.org/officeDocument/2006/relationships/image" Target="../media/image513.png"/><Relationship Id="rId5" Type="http://schemas.openxmlformats.org/officeDocument/2006/relationships/image" Target="../media/image441.png"/><Relationship Id="rId95" Type="http://schemas.openxmlformats.org/officeDocument/2006/relationships/image" Target="../media/image486.png"/><Relationship Id="rId160" Type="http://schemas.openxmlformats.org/officeDocument/2006/relationships/customXml" Target="../ink/ink523.xml"/><Relationship Id="rId181" Type="http://schemas.openxmlformats.org/officeDocument/2006/relationships/customXml" Target="../ink/ink534.xml"/><Relationship Id="rId216" Type="http://schemas.openxmlformats.org/officeDocument/2006/relationships/image" Target="../media/image545.png"/><Relationship Id="rId22" Type="http://schemas.openxmlformats.org/officeDocument/2006/relationships/customXml" Target="../ink/ink454.xml"/><Relationship Id="rId43" Type="http://schemas.openxmlformats.org/officeDocument/2006/relationships/image" Target="../media/image460.png"/><Relationship Id="rId64" Type="http://schemas.openxmlformats.org/officeDocument/2006/relationships/customXml" Target="../ink/ink475.xml"/><Relationship Id="rId118" Type="http://schemas.openxmlformats.org/officeDocument/2006/relationships/customXml" Target="../ink/ink502.xml"/><Relationship Id="rId139" Type="http://schemas.openxmlformats.org/officeDocument/2006/relationships/image" Target="../media/image508.png"/><Relationship Id="rId85" Type="http://schemas.openxmlformats.org/officeDocument/2006/relationships/image" Target="../media/image481.png"/><Relationship Id="rId150" Type="http://schemas.openxmlformats.org/officeDocument/2006/relationships/customXml" Target="../ink/ink518.xml"/><Relationship Id="rId171" Type="http://schemas.openxmlformats.org/officeDocument/2006/relationships/image" Target="../media/image524.png"/><Relationship Id="rId192" Type="http://schemas.openxmlformats.org/officeDocument/2006/relationships/image" Target="../media/image533.png"/><Relationship Id="rId206" Type="http://schemas.openxmlformats.org/officeDocument/2006/relationships/image" Target="../media/image540.png"/><Relationship Id="rId12" Type="http://schemas.openxmlformats.org/officeDocument/2006/relationships/customXml" Target="../ink/ink449.xml"/><Relationship Id="rId33" Type="http://schemas.openxmlformats.org/officeDocument/2006/relationships/image" Target="../media/image455.png"/><Relationship Id="rId108" Type="http://schemas.openxmlformats.org/officeDocument/2006/relationships/customXml" Target="../ink/ink497.xml"/><Relationship Id="rId129" Type="http://schemas.openxmlformats.org/officeDocument/2006/relationships/image" Target="../media/image503.png"/><Relationship Id="rId54" Type="http://schemas.openxmlformats.org/officeDocument/2006/relationships/customXml" Target="../ink/ink470.xml"/><Relationship Id="rId75" Type="http://schemas.openxmlformats.org/officeDocument/2006/relationships/image" Target="../media/image476.png"/><Relationship Id="rId96" Type="http://schemas.openxmlformats.org/officeDocument/2006/relationships/customXml" Target="../ink/ink491.xml"/><Relationship Id="rId140" Type="http://schemas.openxmlformats.org/officeDocument/2006/relationships/customXml" Target="../ink/ink513.xml"/><Relationship Id="rId161" Type="http://schemas.openxmlformats.org/officeDocument/2006/relationships/image" Target="../media/image519.png"/><Relationship Id="rId182" Type="http://schemas.openxmlformats.org/officeDocument/2006/relationships/image" Target="../media/image528.png"/><Relationship Id="rId6" Type="http://schemas.openxmlformats.org/officeDocument/2006/relationships/customXml" Target="../ink/ink446.xml"/><Relationship Id="rId23" Type="http://schemas.openxmlformats.org/officeDocument/2006/relationships/image" Target="../media/image450.png"/><Relationship Id="rId119" Type="http://schemas.openxmlformats.org/officeDocument/2006/relationships/image" Target="../media/image498.png"/><Relationship Id="rId44" Type="http://schemas.openxmlformats.org/officeDocument/2006/relationships/customXml" Target="../ink/ink465.xml"/><Relationship Id="rId65" Type="http://schemas.openxmlformats.org/officeDocument/2006/relationships/image" Target="../media/image471.png"/><Relationship Id="rId86" Type="http://schemas.openxmlformats.org/officeDocument/2006/relationships/customXml" Target="../ink/ink486.xml"/><Relationship Id="rId130" Type="http://schemas.openxmlformats.org/officeDocument/2006/relationships/customXml" Target="../ink/ink508.xml"/><Relationship Id="rId151" Type="http://schemas.openxmlformats.org/officeDocument/2006/relationships/image" Target="../media/image514.png"/><Relationship Id="rId172" Type="http://schemas.openxmlformats.org/officeDocument/2006/relationships/customXml" Target="../ink/ink529.xml"/><Relationship Id="rId193" Type="http://schemas.openxmlformats.org/officeDocument/2006/relationships/customXml" Target="../ink/ink540.xml"/><Relationship Id="rId207" Type="http://schemas.openxmlformats.org/officeDocument/2006/relationships/customXml" Target="../ink/ink547.xml"/><Relationship Id="rId13" Type="http://schemas.openxmlformats.org/officeDocument/2006/relationships/image" Target="../media/image445.png"/><Relationship Id="rId109" Type="http://schemas.openxmlformats.org/officeDocument/2006/relationships/image" Target="../media/image493.png"/><Relationship Id="rId34" Type="http://schemas.openxmlformats.org/officeDocument/2006/relationships/customXml" Target="../ink/ink460.xml"/><Relationship Id="rId55" Type="http://schemas.openxmlformats.org/officeDocument/2006/relationships/image" Target="../media/image466.png"/><Relationship Id="rId76" Type="http://schemas.openxmlformats.org/officeDocument/2006/relationships/customXml" Target="../ink/ink481.xml"/><Relationship Id="rId97" Type="http://schemas.openxmlformats.org/officeDocument/2006/relationships/image" Target="../media/image487.png"/><Relationship Id="rId120" Type="http://schemas.openxmlformats.org/officeDocument/2006/relationships/customXml" Target="../ink/ink503.xml"/><Relationship Id="rId141" Type="http://schemas.openxmlformats.org/officeDocument/2006/relationships/image" Target="../media/image509.png"/><Relationship Id="rId7" Type="http://schemas.openxmlformats.org/officeDocument/2006/relationships/image" Target="../media/image442.png"/><Relationship Id="rId162" Type="http://schemas.openxmlformats.org/officeDocument/2006/relationships/customXml" Target="../ink/ink524.xml"/><Relationship Id="rId183" Type="http://schemas.openxmlformats.org/officeDocument/2006/relationships/customXml" Target="../ink/ink535.xml"/><Relationship Id="rId24" Type="http://schemas.openxmlformats.org/officeDocument/2006/relationships/customXml" Target="../ink/ink455.xml"/><Relationship Id="rId45" Type="http://schemas.openxmlformats.org/officeDocument/2006/relationships/image" Target="../media/image461.png"/><Relationship Id="rId66" Type="http://schemas.openxmlformats.org/officeDocument/2006/relationships/customXml" Target="../ink/ink476.xml"/><Relationship Id="rId87" Type="http://schemas.openxmlformats.org/officeDocument/2006/relationships/image" Target="../media/image482.png"/><Relationship Id="rId110" Type="http://schemas.openxmlformats.org/officeDocument/2006/relationships/customXml" Target="../ink/ink498.xml"/><Relationship Id="rId131" Type="http://schemas.openxmlformats.org/officeDocument/2006/relationships/image" Target="../media/image504.png"/><Relationship Id="rId152" Type="http://schemas.openxmlformats.org/officeDocument/2006/relationships/customXml" Target="../ink/ink519.xml"/><Relationship Id="rId173" Type="http://schemas.openxmlformats.org/officeDocument/2006/relationships/image" Target="../media/image525.png"/><Relationship Id="rId194" Type="http://schemas.openxmlformats.org/officeDocument/2006/relationships/image" Target="../media/image534.png"/><Relationship Id="rId208" Type="http://schemas.openxmlformats.org/officeDocument/2006/relationships/image" Target="../media/image541.png"/><Relationship Id="rId19" Type="http://schemas.openxmlformats.org/officeDocument/2006/relationships/image" Target="../media/image448.png"/><Relationship Id="rId14" Type="http://schemas.openxmlformats.org/officeDocument/2006/relationships/customXml" Target="../ink/ink450.xml"/><Relationship Id="rId30" Type="http://schemas.openxmlformats.org/officeDocument/2006/relationships/customXml" Target="../ink/ink458.xml"/><Relationship Id="rId35" Type="http://schemas.openxmlformats.org/officeDocument/2006/relationships/image" Target="../media/image456.png"/><Relationship Id="rId56" Type="http://schemas.openxmlformats.org/officeDocument/2006/relationships/customXml" Target="../ink/ink471.xml"/><Relationship Id="rId77" Type="http://schemas.openxmlformats.org/officeDocument/2006/relationships/image" Target="../media/image477.png"/><Relationship Id="rId100" Type="http://schemas.openxmlformats.org/officeDocument/2006/relationships/customXml" Target="../ink/ink493.xml"/><Relationship Id="rId105" Type="http://schemas.openxmlformats.org/officeDocument/2006/relationships/image" Target="../media/image491.png"/><Relationship Id="rId126" Type="http://schemas.openxmlformats.org/officeDocument/2006/relationships/customXml" Target="../ink/ink506.xml"/><Relationship Id="rId147" Type="http://schemas.openxmlformats.org/officeDocument/2006/relationships/image" Target="../media/image512.png"/><Relationship Id="rId168" Type="http://schemas.openxmlformats.org/officeDocument/2006/relationships/customXml" Target="../ink/ink527.xml"/><Relationship Id="rId8" Type="http://schemas.openxmlformats.org/officeDocument/2006/relationships/customXml" Target="../ink/ink447.xml"/><Relationship Id="rId51" Type="http://schemas.openxmlformats.org/officeDocument/2006/relationships/image" Target="../media/image464.png"/><Relationship Id="rId72" Type="http://schemas.openxmlformats.org/officeDocument/2006/relationships/customXml" Target="../ink/ink479.xml"/><Relationship Id="rId93" Type="http://schemas.openxmlformats.org/officeDocument/2006/relationships/image" Target="../media/image485.png"/><Relationship Id="rId98" Type="http://schemas.openxmlformats.org/officeDocument/2006/relationships/customXml" Target="../ink/ink492.xml"/><Relationship Id="rId121" Type="http://schemas.openxmlformats.org/officeDocument/2006/relationships/image" Target="../media/image499.png"/><Relationship Id="rId142" Type="http://schemas.openxmlformats.org/officeDocument/2006/relationships/customXml" Target="../ink/ink514.xml"/><Relationship Id="rId163" Type="http://schemas.openxmlformats.org/officeDocument/2006/relationships/image" Target="../media/image520.png"/><Relationship Id="rId184" Type="http://schemas.openxmlformats.org/officeDocument/2006/relationships/image" Target="../media/image529.png"/><Relationship Id="rId189" Type="http://schemas.openxmlformats.org/officeDocument/2006/relationships/customXml" Target="../ink/ink538.xml"/><Relationship Id="rId3" Type="http://schemas.openxmlformats.org/officeDocument/2006/relationships/image" Target="../media/image440.png"/><Relationship Id="rId214" Type="http://schemas.openxmlformats.org/officeDocument/2006/relationships/image" Target="../media/image544.png"/><Relationship Id="rId25" Type="http://schemas.openxmlformats.org/officeDocument/2006/relationships/image" Target="../media/image451.png"/><Relationship Id="rId46" Type="http://schemas.openxmlformats.org/officeDocument/2006/relationships/customXml" Target="../ink/ink466.xml"/><Relationship Id="rId67" Type="http://schemas.openxmlformats.org/officeDocument/2006/relationships/image" Target="../media/image472.png"/><Relationship Id="rId116" Type="http://schemas.openxmlformats.org/officeDocument/2006/relationships/customXml" Target="../ink/ink501.xml"/><Relationship Id="rId137" Type="http://schemas.openxmlformats.org/officeDocument/2006/relationships/image" Target="../media/image507.png"/><Relationship Id="rId158" Type="http://schemas.openxmlformats.org/officeDocument/2006/relationships/customXml" Target="../ink/ink522.xml"/><Relationship Id="rId20" Type="http://schemas.openxmlformats.org/officeDocument/2006/relationships/customXml" Target="../ink/ink453.xml"/><Relationship Id="rId41" Type="http://schemas.openxmlformats.org/officeDocument/2006/relationships/image" Target="../media/image459.png"/><Relationship Id="rId62" Type="http://schemas.openxmlformats.org/officeDocument/2006/relationships/customXml" Target="../ink/ink474.xml"/><Relationship Id="rId83" Type="http://schemas.openxmlformats.org/officeDocument/2006/relationships/image" Target="../media/image480.png"/><Relationship Id="rId88" Type="http://schemas.openxmlformats.org/officeDocument/2006/relationships/customXml" Target="../ink/ink487.xml"/><Relationship Id="rId111" Type="http://schemas.openxmlformats.org/officeDocument/2006/relationships/image" Target="../media/image494.png"/><Relationship Id="rId132" Type="http://schemas.openxmlformats.org/officeDocument/2006/relationships/customXml" Target="../ink/ink509.xml"/><Relationship Id="rId153" Type="http://schemas.openxmlformats.org/officeDocument/2006/relationships/image" Target="../media/image515.png"/><Relationship Id="rId174" Type="http://schemas.openxmlformats.org/officeDocument/2006/relationships/customXml" Target="../ink/ink530.xml"/><Relationship Id="rId179" Type="http://schemas.openxmlformats.org/officeDocument/2006/relationships/image" Target="../media/image327.png"/><Relationship Id="rId195" Type="http://schemas.openxmlformats.org/officeDocument/2006/relationships/customXml" Target="../ink/ink541.xml"/><Relationship Id="rId209" Type="http://schemas.openxmlformats.org/officeDocument/2006/relationships/customXml" Target="../ink/ink548.xml"/><Relationship Id="rId190" Type="http://schemas.openxmlformats.org/officeDocument/2006/relationships/image" Target="../media/image532.png"/><Relationship Id="rId204" Type="http://schemas.openxmlformats.org/officeDocument/2006/relationships/image" Target="../media/image539.png"/><Relationship Id="rId15" Type="http://schemas.openxmlformats.org/officeDocument/2006/relationships/image" Target="../media/image446.png"/><Relationship Id="rId36" Type="http://schemas.openxmlformats.org/officeDocument/2006/relationships/customXml" Target="../ink/ink461.xml"/><Relationship Id="rId57" Type="http://schemas.openxmlformats.org/officeDocument/2006/relationships/image" Target="../media/image467.png"/><Relationship Id="rId106" Type="http://schemas.openxmlformats.org/officeDocument/2006/relationships/customXml" Target="../ink/ink496.xml"/><Relationship Id="rId127" Type="http://schemas.openxmlformats.org/officeDocument/2006/relationships/image" Target="../media/image502.png"/><Relationship Id="rId10" Type="http://schemas.openxmlformats.org/officeDocument/2006/relationships/customXml" Target="../ink/ink448.xml"/><Relationship Id="rId31" Type="http://schemas.openxmlformats.org/officeDocument/2006/relationships/image" Target="../media/image454.png"/><Relationship Id="rId52" Type="http://schemas.openxmlformats.org/officeDocument/2006/relationships/customXml" Target="../ink/ink469.xml"/><Relationship Id="rId73" Type="http://schemas.openxmlformats.org/officeDocument/2006/relationships/image" Target="../media/image475.png"/><Relationship Id="rId78" Type="http://schemas.openxmlformats.org/officeDocument/2006/relationships/customXml" Target="../ink/ink482.xml"/><Relationship Id="rId94" Type="http://schemas.openxmlformats.org/officeDocument/2006/relationships/customXml" Target="../ink/ink490.xml"/><Relationship Id="rId99" Type="http://schemas.openxmlformats.org/officeDocument/2006/relationships/image" Target="../media/image488.png"/><Relationship Id="rId101" Type="http://schemas.openxmlformats.org/officeDocument/2006/relationships/image" Target="../media/image489.png"/><Relationship Id="rId122" Type="http://schemas.openxmlformats.org/officeDocument/2006/relationships/customXml" Target="../ink/ink504.xml"/><Relationship Id="rId143" Type="http://schemas.openxmlformats.org/officeDocument/2006/relationships/image" Target="../media/image510.png"/><Relationship Id="rId148" Type="http://schemas.openxmlformats.org/officeDocument/2006/relationships/customXml" Target="../ink/ink517.xml"/><Relationship Id="rId164" Type="http://schemas.openxmlformats.org/officeDocument/2006/relationships/customXml" Target="../ink/ink525.xml"/><Relationship Id="rId169" Type="http://schemas.openxmlformats.org/officeDocument/2006/relationships/image" Target="../media/image523.png"/><Relationship Id="rId185" Type="http://schemas.openxmlformats.org/officeDocument/2006/relationships/customXml" Target="../ink/ink536.xml"/><Relationship Id="rId4" Type="http://schemas.openxmlformats.org/officeDocument/2006/relationships/customXml" Target="../ink/ink445.xml"/><Relationship Id="rId9" Type="http://schemas.openxmlformats.org/officeDocument/2006/relationships/image" Target="../media/image443.png"/><Relationship Id="rId180" Type="http://schemas.openxmlformats.org/officeDocument/2006/relationships/customXml" Target="../ink/ink533.xml"/><Relationship Id="rId210" Type="http://schemas.openxmlformats.org/officeDocument/2006/relationships/image" Target="../media/image542.png"/><Relationship Id="rId215" Type="http://schemas.openxmlformats.org/officeDocument/2006/relationships/customXml" Target="../ink/ink551.xml"/><Relationship Id="rId26" Type="http://schemas.openxmlformats.org/officeDocument/2006/relationships/customXml" Target="../ink/ink456.xml"/><Relationship Id="rId47" Type="http://schemas.openxmlformats.org/officeDocument/2006/relationships/image" Target="../media/image462.png"/><Relationship Id="rId68" Type="http://schemas.openxmlformats.org/officeDocument/2006/relationships/customXml" Target="../ink/ink477.xml"/><Relationship Id="rId89" Type="http://schemas.openxmlformats.org/officeDocument/2006/relationships/image" Target="../media/image483.png"/><Relationship Id="rId112" Type="http://schemas.openxmlformats.org/officeDocument/2006/relationships/customXml" Target="../ink/ink499.xml"/><Relationship Id="rId133" Type="http://schemas.openxmlformats.org/officeDocument/2006/relationships/image" Target="../media/image505.png"/><Relationship Id="rId154" Type="http://schemas.openxmlformats.org/officeDocument/2006/relationships/customXml" Target="../ink/ink520.xml"/><Relationship Id="rId175" Type="http://schemas.openxmlformats.org/officeDocument/2006/relationships/image" Target="../media/image526.png"/><Relationship Id="rId196" Type="http://schemas.openxmlformats.org/officeDocument/2006/relationships/image" Target="../media/image535.png"/><Relationship Id="rId200" Type="http://schemas.openxmlformats.org/officeDocument/2006/relationships/image" Target="../media/image537.png"/><Relationship Id="rId16" Type="http://schemas.openxmlformats.org/officeDocument/2006/relationships/customXml" Target="../ink/ink451.xml"/><Relationship Id="rId37" Type="http://schemas.openxmlformats.org/officeDocument/2006/relationships/image" Target="../media/image457.png"/><Relationship Id="rId58" Type="http://schemas.openxmlformats.org/officeDocument/2006/relationships/customXml" Target="../ink/ink472.xml"/><Relationship Id="rId79" Type="http://schemas.openxmlformats.org/officeDocument/2006/relationships/image" Target="../media/image478.png"/><Relationship Id="rId102" Type="http://schemas.openxmlformats.org/officeDocument/2006/relationships/customXml" Target="../ink/ink494.xml"/><Relationship Id="rId123" Type="http://schemas.openxmlformats.org/officeDocument/2006/relationships/image" Target="../media/image500.png"/><Relationship Id="rId144" Type="http://schemas.openxmlformats.org/officeDocument/2006/relationships/customXml" Target="../ink/ink515.xml"/><Relationship Id="rId90" Type="http://schemas.openxmlformats.org/officeDocument/2006/relationships/customXml" Target="../ink/ink488.xml"/><Relationship Id="rId165" Type="http://schemas.openxmlformats.org/officeDocument/2006/relationships/image" Target="../media/image521.png"/><Relationship Id="rId186" Type="http://schemas.openxmlformats.org/officeDocument/2006/relationships/image" Target="../media/image530.png"/><Relationship Id="rId211" Type="http://schemas.openxmlformats.org/officeDocument/2006/relationships/customXml" Target="../ink/ink549.xml"/><Relationship Id="rId27" Type="http://schemas.openxmlformats.org/officeDocument/2006/relationships/image" Target="../media/image452.png"/><Relationship Id="rId48" Type="http://schemas.openxmlformats.org/officeDocument/2006/relationships/customXml" Target="../ink/ink467.xml"/><Relationship Id="rId69" Type="http://schemas.openxmlformats.org/officeDocument/2006/relationships/image" Target="../media/image473.png"/><Relationship Id="rId113" Type="http://schemas.openxmlformats.org/officeDocument/2006/relationships/image" Target="../media/image495.png"/><Relationship Id="rId134" Type="http://schemas.openxmlformats.org/officeDocument/2006/relationships/customXml" Target="../ink/ink510.xml"/><Relationship Id="rId80" Type="http://schemas.openxmlformats.org/officeDocument/2006/relationships/customXml" Target="../ink/ink483.xml"/><Relationship Id="rId155" Type="http://schemas.openxmlformats.org/officeDocument/2006/relationships/image" Target="../media/image516.png"/><Relationship Id="rId176" Type="http://schemas.openxmlformats.org/officeDocument/2006/relationships/customXml" Target="../ink/ink531.xml"/><Relationship Id="rId197" Type="http://schemas.openxmlformats.org/officeDocument/2006/relationships/customXml" Target="../ink/ink542.xml"/><Relationship Id="rId201" Type="http://schemas.openxmlformats.org/officeDocument/2006/relationships/customXml" Target="../ink/ink544.xml"/><Relationship Id="rId17" Type="http://schemas.openxmlformats.org/officeDocument/2006/relationships/image" Target="../media/image447.png"/><Relationship Id="rId38" Type="http://schemas.openxmlformats.org/officeDocument/2006/relationships/customXml" Target="../ink/ink462.xml"/><Relationship Id="rId59" Type="http://schemas.openxmlformats.org/officeDocument/2006/relationships/image" Target="../media/image468.png"/><Relationship Id="rId103" Type="http://schemas.openxmlformats.org/officeDocument/2006/relationships/image" Target="../media/image490.png"/><Relationship Id="rId124" Type="http://schemas.openxmlformats.org/officeDocument/2006/relationships/customXml" Target="../ink/ink505.xml"/><Relationship Id="rId70" Type="http://schemas.openxmlformats.org/officeDocument/2006/relationships/customXml" Target="../ink/ink478.xml"/><Relationship Id="rId91" Type="http://schemas.openxmlformats.org/officeDocument/2006/relationships/image" Target="../media/image484.png"/><Relationship Id="rId145" Type="http://schemas.openxmlformats.org/officeDocument/2006/relationships/image" Target="../media/image511.png"/><Relationship Id="rId166" Type="http://schemas.openxmlformats.org/officeDocument/2006/relationships/customXml" Target="../ink/ink526.xml"/><Relationship Id="rId187" Type="http://schemas.openxmlformats.org/officeDocument/2006/relationships/customXml" Target="../ink/ink53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43.png"/><Relationship Id="rId28" Type="http://schemas.openxmlformats.org/officeDocument/2006/relationships/customXml" Target="../ink/ink457.xml"/><Relationship Id="rId49" Type="http://schemas.openxmlformats.org/officeDocument/2006/relationships/image" Target="../media/image463.png"/><Relationship Id="rId114" Type="http://schemas.openxmlformats.org/officeDocument/2006/relationships/customXml" Target="../ink/ink500.xml"/><Relationship Id="rId60" Type="http://schemas.openxmlformats.org/officeDocument/2006/relationships/customXml" Target="../ink/ink473.xml"/><Relationship Id="rId81" Type="http://schemas.openxmlformats.org/officeDocument/2006/relationships/image" Target="../media/image479.png"/><Relationship Id="rId135" Type="http://schemas.openxmlformats.org/officeDocument/2006/relationships/image" Target="../media/image506.png"/><Relationship Id="rId156" Type="http://schemas.openxmlformats.org/officeDocument/2006/relationships/customXml" Target="../ink/ink521.xml"/><Relationship Id="rId177" Type="http://schemas.openxmlformats.org/officeDocument/2006/relationships/image" Target="../media/image527.png"/><Relationship Id="rId198" Type="http://schemas.openxmlformats.org/officeDocument/2006/relationships/image" Target="../media/image536.png"/><Relationship Id="rId202" Type="http://schemas.openxmlformats.org/officeDocument/2006/relationships/image" Target="../media/image538.png"/><Relationship Id="rId18" Type="http://schemas.openxmlformats.org/officeDocument/2006/relationships/customXml" Target="../ink/ink452.xml"/><Relationship Id="rId39" Type="http://schemas.openxmlformats.org/officeDocument/2006/relationships/image" Target="../media/image458.png"/><Relationship Id="rId50" Type="http://schemas.openxmlformats.org/officeDocument/2006/relationships/customXml" Target="../ink/ink468.xml"/><Relationship Id="rId104" Type="http://schemas.openxmlformats.org/officeDocument/2006/relationships/customXml" Target="../ink/ink495.xml"/><Relationship Id="rId125" Type="http://schemas.openxmlformats.org/officeDocument/2006/relationships/image" Target="../media/image501.png"/><Relationship Id="rId146" Type="http://schemas.openxmlformats.org/officeDocument/2006/relationships/customXml" Target="../ink/ink516.xml"/><Relationship Id="rId167" Type="http://schemas.openxmlformats.org/officeDocument/2006/relationships/image" Target="../media/image522.png"/><Relationship Id="rId188" Type="http://schemas.openxmlformats.org/officeDocument/2006/relationships/image" Target="../media/image531.png"/><Relationship Id="rId71" Type="http://schemas.openxmlformats.org/officeDocument/2006/relationships/image" Target="../media/image474.png"/><Relationship Id="rId92" Type="http://schemas.openxmlformats.org/officeDocument/2006/relationships/customXml" Target="../ink/ink489.xml"/><Relationship Id="rId213" Type="http://schemas.openxmlformats.org/officeDocument/2006/relationships/customXml" Target="../ink/ink550.xml"/><Relationship Id="rId2" Type="http://schemas.openxmlformats.org/officeDocument/2006/relationships/customXml" Target="../ink/ink444.xml"/><Relationship Id="rId29" Type="http://schemas.openxmlformats.org/officeDocument/2006/relationships/image" Target="../media/image453.png"/><Relationship Id="rId40" Type="http://schemas.openxmlformats.org/officeDocument/2006/relationships/customXml" Target="../ink/ink463.xml"/><Relationship Id="rId115" Type="http://schemas.openxmlformats.org/officeDocument/2006/relationships/image" Target="../media/image496.png"/><Relationship Id="rId136" Type="http://schemas.openxmlformats.org/officeDocument/2006/relationships/customXml" Target="../ink/ink511.xml"/><Relationship Id="rId157" Type="http://schemas.openxmlformats.org/officeDocument/2006/relationships/image" Target="../media/image517.png"/><Relationship Id="rId178" Type="http://schemas.openxmlformats.org/officeDocument/2006/relationships/customXml" Target="../ink/ink532.xml"/><Relationship Id="rId61" Type="http://schemas.openxmlformats.org/officeDocument/2006/relationships/image" Target="../media/image469.png"/><Relationship Id="rId82" Type="http://schemas.openxmlformats.org/officeDocument/2006/relationships/customXml" Target="../ink/ink484.xml"/><Relationship Id="rId199" Type="http://schemas.openxmlformats.org/officeDocument/2006/relationships/customXml" Target="../ink/ink543.xml"/><Relationship Id="rId203" Type="http://schemas.openxmlformats.org/officeDocument/2006/relationships/customXml" Target="../ink/ink54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2.png"/><Relationship Id="rId21" Type="http://schemas.openxmlformats.org/officeDocument/2006/relationships/image" Target="../media/image555.png"/><Relationship Id="rId63" Type="http://schemas.openxmlformats.org/officeDocument/2006/relationships/image" Target="../media/image575.png"/><Relationship Id="rId159" Type="http://schemas.openxmlformats.org/officeDocument/2006/relationships/image" Target="../media/image623.png"/><Relationship Id="rId170" Type="http://schemas.openxmlformats.org/officeDocument/2006/relationships/customXml" Target="../ink/ink636.xml"/><Relationship Id="rId226" Type="http://schemas.openxmlformats.org/officeDocument/2006/relationships/customXml" Target="../ink/ink664.xml"/><Relationship Id="rId268" Type="http://schemas.openxmlformats.org/officeDocument/2006/relationships/customXml" Target="../ink/ink685.xml"/><Relationship Id="rId32" Type="http://schemas.openxmlformats.org/officeDocument/2006/relationships/customXml" Target="../ink/ink567.xml"/><Relationship Id="rId74" Type="http://schemas.openxmlformats.org/officeDocument/2006/relationships/customXml" Target="../ink/ink588.xml"/><Relationship Id="rId128" Type="http://schemas.openxmlformats.org/officeDocument/2006/relationships/customXml" Target="../ink/ink615.xml"/><Relationship Id="rId5" Type="http://schemas.openxmlformats.org/officeDocument/2006/relationships/image" Target="../media/image547.png"/><Relationship Id="rId181" Type="http://schemas.openxmlformats.org/officeDocument/2006/relationships/image" Target="../media/image634.png"/><Relationship Id="rId237" Type="http://schemas.openxmlformats.org/officeDocument/2006/relationships/image" Target="../media/image662.png"/><Relationship Id="rId279" Type="http://schemas.openxmlformats.org/officeDocument/2006/relationships/image" Target="../media/image683.png"/><Relationship Id="rId22" Type="http://schemas.openxmlformats.org/officeDocument/2006/relationships/customXml" Target="../ink/ink562.xml"/><Relationship Id="rId43" Type="http://schemas.openxmlformats.org/officeDocument/2006/relationships/image" Target="../media/image565.png"/><Relationship Id="rId64" Type="http://schemas.openxmlformats.org/officeDocument/2006/relationships/customXml" Target="../ink/ink583.xml"/><Relationship Id="rId118" Type="http://schemas.openxmlformats.org/officeDocument/2006/relationships/customXml" Target="../ink/ink610.xml"/><Relationship Id="rId139" Type="http://schemas.openxmlformats.org/officeDocument/2006/relationships/image" Target="../media/image613.png"/><Relationship Id="rId85" Type="http://schemas.openxmlformats.org/officeDocument/2006/relationships/image" Target="../media/image586.png"/><Relationship Id="rId150" Type="http://schemas.openxmlformats.org/officeDocument/2006/relationships/customXml" Target="../ink/ink626.xml"/><Relationship Id="rId171" Type="http://schemas.openxmlformats.org/officeDocument/2006/relationships/image" Target="../media/image629.png"/><Relationship Id="rId192" Type="http://schemas.openxmlformats.org/officeDocument/2006/relationships/customXml" Target="../ink/ink647.xml"/><Relationship Id="rId206" Type="http://schemas.openxmlformats.org/officeDocument/2006/relationships/customXml" Target="../ink/ink654.xml"/><Relationship Id="rId227" Type="http://schemas.openxmlformats.org/officeDocument/2006/relationships/image" Target="../media/image657.png"/><Relationship Id="rId248" Type="http://schemas.openxmlformats.org/officeDocument/2006/relationships/customXml" Target="../ink/ink675.xml"/><Relationship Id="rId269" Type="http://schemas.openxmlformats.org/officeDocument/2006/relationships/image" Target="../media/image678.png"/><Relationship Id="rId12" Type="http://schemas.openxmlformats.org/officeDocument/2006/relationships/customXml" Target="../ink/ink557.xml"/><Relationship Id="rId33" Type="http://schemas.openxmlformats.org/officeDocument/2006/relationships/image" Target="../media/image561.png"/><Relationship Id="rId108" Type="http://schemas.openxmlformats.org/officeDocument/2006/relationships/customXml" Target="../ink/ink605.xml"/><Relationship Id="rId129" Type="http://schemas.openxmlformats.org/officeDocument/2006/relationships/image" Target="../media/image608.png"/><Relationship Id="rId280" Type="http://schemas.openxmlformats.org/officeDocument/2006/relationships/customXml" Target="../ink/ink691.xml"/><Relationship Id="rId54" Type="http://schemas.openxmlformats.org/officeDocument/2006/relationships/customXml" Target="../ink/ink578.xml"/><Relationship Id="rId75" Type="http://schemas.openxmlformats.org/officeDocument/2006/relationships/image" Target="../media/image581.png"/><Relationship Id="rId96" Type="http://schemas.openxmlformats.org/officeDocument/2006/relationships/customXml" Target="../ink/ink599.xml"/><Relationship Id="rId140" Type="http://schemas.openxmlformats.org/officeDocument/2006/relationships/customXml" Target="../ink/ink621.xml"/><Relationship Id="rId161" Type="http://schemas.openxmlformats.org/officeDocument/2006/relationships/image" Target="../media/image624.png"/><Relationship Id="rId182" Type="http://schemas.openxmlformats.org/officeDocument/2006/relationships/customXml" Target="../ink/ink642.xml"/><Relationship Id="rId217" Type="http://schemas.openxmlformats.org/officeDocument/2006/relationships/image" Target="../media/image652.png"/><Relationship Id="rId6" Type="http://schemas.openxmlformats.org/officeDocument/2006/relationships/customXml" Target="../ink/ink554.xml"/><Relationship Id="rId238" Type="http://schemas.openxmlformats.org/officeDocument/2006/relationships/customXml" Target="../ink/ink670.xml"/><Relationship Id="rId259" Type="http://schemas.openxmlformats.org/officeDocument/2006/relationships/image" Target="../media/image673.png"/><Relationship Id="rId23" Type="http://schemas.openxmlformats.org/officeDocument/2006/relationships/image" Target="../media/image556.png"/><Relationship Id="rId119" Type="http://schemas.openxmlformats.org/officeDocument/2006/relationships/image" Target="../media/image603.png"/><Relationship Id="rId270" Type="http://schemas.openxmlformats.org/officeDocument/2006/relationships/customXml" Target="../ink/ink686.xml"/><Relationship Id="rId44" Type="http://schemas.openxmlformats.org/officeDocument/2006/relationships/customXml" Target="../ink/ink573.xml"/><Relationship Id="rId65" Type="http://schemas.openxmlformats.org/officeDocument/2006/relationships/image" Target="../media/image576.png"/><Relationship Id="rId86" Type="http://schemas.openxmlformats.org/officeDocument/2006/relationships/customXml" Target="../ink/ink594.xml"/><Relationship Id="rId130" Type="http://schemas.openxmlformats.org/officeDocument/2006/relationships/customXml" Target="../ink/ink616.xml"/><Relationship Id="rId151" Type="http://schemas.openxmlformats.org/officeDocument/2006/relationships/image" Target="../media/image619.png"/><Relationship Id="rId172" Type="http://schemas.openxmlformats.org/officeDocument/2006/relationships/customXml" Target="../ink/ink637.xml"/><Relationship Id="rId193" Type="http://schemas.openxmlformats.org/officeDocument/2006/relationships/image" Target="../media/image640.png"/><Relationship Id="rId207" Type="http://schemas.openxmlformats.org/officeDocument/2006/relationships/image" Target="../media/image647.png"/><Relationship Id="rId228" Type="http://schemas.openxmlformats.org/officeDocument/2006/relationships/customXml" Target="../ink/ink665.xml"/><Relationship Id="rId249" Type="http://schemas.openxmlformats.org/officeDocument/2006/relationships/image" Target="../media/image668.png"/><Relationship Id="rId13" Type="http://schemas.openxmlformats.org/officeDocument/2006/relationships/image" Target="../media/image551.png"/><Relationship Id="rId109" Type="http://schemas.openxmlformats.org/officeDocument/2006/relationships/image" Target="../media/image598.png"/><Relationship Id="rId260" Type="http://schemas.openxmlformats.org/officeDocument/2006/relationships/customXml" Target="../ink/ink681.xml"/><Relationship Id="rId281" Type="http://schemas.openxmlformats.org/officeDocument/2006/relationships/image" Target="../media/image684.png"/><Relationship Id="rId34" Type="http://schemas.openxmlformats.org/officeDocument/2006/relationships/customXml" Target="../ink/ink568.xml"/><Relationship Id="rId55" Type="http://schemas.openxmlformats.org/officeDocument/2006/relationships/image" Target="../media/image571.png"/><Relationship Id="rId76" Type="http://schemas.openxmlformats.org/officeDocument/2006/relationships/customXml" Target="../ink/ink589.xml"/><Relationship Id="rId97" Type="http://schemas.openxmlformats.org/officeDocument/2006/relationships/image" Target="../media/image592.png"/><Relationship Id="rId120" Type="http://schemas.openxmlformats.org/officeDocument/2006/relationships/customXml" Target="../ink/ink611.xml"/><Relationship Id="rId141" Type="http://schemas.openxmlformats.org/officeDocument/2006/relationships/image" Target="../media/image614.png"/><Relationship Id="rId7" Type="http://schemas.openxmlformats.org/officeDocument/2006/relationships/image" Target="../media/image548.png"/><Relationship Id="rId162" Type="http://schemas.openxmlformats.org/officeDocument/2006/relationships/customXml" Target="../ink/ink632.xml"/><Relationship Id="rId183" Type="http://schemas.openxmlformats.org/officeDocument/2006/relationships/image" Target="../media/image635.png"/><Relationship Id="rId218" Type="http://schemas.openxmlformats.org/officeDocument/2006/relationships/customXml" Target="../ink/ink660.xml"/><Relationship Id="rId239" Type="http://schemas.openxmlformats.org/officeDocument/2006/relationships/image" Target="../media/image663.png"/><Relationship Id="rId250" Type="http://schemas.openxmlformats.org/officeDocument/2006/relationships/customXml" Target="../ink/ink676.xml"/><Relationship Id="rId271" Type="http://schemas.openxmlformats.org/officeDocument/2006/relationships/image" Target="../media/image679.png"/><Relationship Id="rId24" Type="http://schemas.openxmlformats.org/officeDocument/2006/relationships/customXml" Target="../ink/ink563.xml"/><Relationship Id="rId45" Type="http://schemas.openxmlformats.org/officeDocument/2006/relationships/image" Target="../media/image566.png"/><Relationship Id="rId66" Type="http://schemas.openxmlformats.org/officeDocument/2006/relationships/customXml" Target="../ink/ink584.xml"/><Relationship Id="rId87" Type="http://schemas.openxmlformats.org/officeDocument/2006/relationships/image" Target="../media/image587.png"/><Relationship Id="rId110" Type="http://schemas.openxmlformats.org/officeDocument/2006/relationships/customXml" Target="../ink/ink606.xml"/><Relationship Id="rId131" Type="http://schemas.openxmlformats.org/officeDocument/2006/relationships/image" Target="../media/image609.png"/><Relationship Id="rId152" Type="http://schemas.openxmlformats.org/officeDocument/2006/relationships/customXml" Target="../ink/ink627.xml"/><Relationship Id="rId173" Type="http://schemas.openxmlformats.org/officeDocument/2006/relationships/image" Target="../media/image630.png"/><Relationship Id="rId194" Type="http://schemas.openxmlformats.org/officeDocument/2006/relationships/customXml" Target="../ink/ink648.xml"/><Relationship Id="rId208" Type="http://schemas.openxmlformats.org/officeDocument/2006/relationships/customXml" Target="../ink/ink655.xml"/><Relationship Id="rId229" Type="http://schemas.openxmlformats.org/officeDocument/2006/relationships/image" Target="../media/image658.png"/><Relationship Id="rId240" Type="http://schemas.openxmlformats.org/officeDocument/2006/relationships/customXml" Target="../ink/ink671.xml"/><Relationship Id="rId261" Type="http://schemas.openxmlformats.org/officeDocument/2006/relationships/image" Target="../media/image674.png"/><Relationship Id="rId14" Type="http://schemas.openxmlformats.org/officeDocument/2006/relationships/customXml" Target="../ink/ink558.xml"/><Relationship Id="rId35" Type="http://schemas.openxmlformats.org/officeDocument/2006/relationships/image" Target="../media/image562.png"/><Relationship Id="rId56" Type="http://schemas.openxmlformats.org/officeDocument/2006/relationships/customXml" Target="../ink/ink579.xml"/><Relationship Id="rId77" Type="http://schemas.openxmlformats.org/officeDocument/2006/relationships/image" Target="../media/image582.png"/><Relationship Id="rId100" Type="http://schemas.openxmlformats.org/officeDocument/2006/relationships/customXml" Target="../ink/ink601.xml"/><Relationship Id="rId282" Type="http://schemas.openxmlformats.org/officeDocument/2006/relationships/customXml" Target="../ink/ink692.xml"/><Relationship Id="rId8" Type="http://schemas.openxmlformats.org/officeDocument/2006/relationships/customXml" Target="../ink/ink555.xml"/><Relationship Id="rId98" Type="http://schemas.openxmlformats.org/officeDocument/2006/relationships/customXml" Target="../ink/ink600.xml"/><Relationship Id="rId121" Type="http://schemas.openxmlformats.org/officeDocument/2006/relationships/image" Target="../media/image604.png"/><Relationship Id="rId142" Type="http://schemas.openxmlformats.org/officeDocument/2006/relationships/customXml" Target="../ink/ink622.xml"/><Relationship Id="rId163" Type="http://schemas.openxmlformats.org/officeDocument/2006/relationships/image" Target="../media/image625.png"/><Relationship Id="rId184" Type="http://schemas.openxmlformats.org/officeDocument/2006/relationships/customXml" Target="../ink/ink643.xml"/><Relationship Id="rId219" Type="http://schemas.openxmlformats.org/officeDocument/2006/relationships/image" Target="../media/image653.png"/><Relationship Id="rId230" Type="http://schemas.openxmlformats.org/officeDocument/2006/relationships/customXml" Target="../ink/ink666.xml"/><Relationship Id="rId251" Type="http://schemas.openxmlformats.org/officeDocument/2006/relationships/image" Target="../media/image669.png"/><Relationship Id="rId25" Type="http://schemas.openxmlformats.org/officeDocument/2006/relationships/image" Target="../media/image557.png"/><Relationship Id="rId46" Type="http://schemas.openxmlformats.org/officeDocument/2006/relationships/customXml" Target="../ink/ink574.xml"/><Relationship Id="rId67" Type="http://schemas.openxmlformats.org/officeDocument/2006/relationships/image" Target="../media/image577.png"/><Relationship Id="rId272" Type="http://schemas.openxmlformats.org/officeDocument/2006/relationships/customXml" Target="../ink/ink687.xml"/><Relationship Id="rId88" Type="http://schemas.openxmlformats.org/officeDocument/2006/relationships/customXml" Target="../ink/ink595.xml"/><Relationship Id="rId111" Type="http://schemas.openxmlformats.org/officeDocument/2006/relationships/image" Target="../media/image599.png"/><Relationship Id="rId132" Type="http://schemas.openxmlformats.org/officeDocument/2006/relationships/customXml" Target="../ink/ink617.xml"/><Relationship Id="rId153" Type="http://schemas.openxmlformats.org/officeDocument/2006/relationships/image" Target="../media/image620.png"/><Relationship Id="rId174" Type="http://schemas.openxmlformats.org/officeDocument/2006/relationships/customXml" Target="../ink/ink638.xml"/><Relationship Id="rId195" Type="http://schemas.openxmlformats.org/officeDocument/2006/relationships/image" Target="../media/image641.png"/><Relationship Id="rId209" Type="http://schemas.openxmlformats.org/officeDocument/2006/relationships/image" Target="../media/image648.png"/><Relationship Id="rId220" Type="http://schemas.openxmlformats.org/officeDocument/2006/relationships/customXml" Target="../ink/ink661.xml"/><Relationship Id="rId241" Type="http://schemas.openxmlformats.org/officeDocument/2006/relationships/image" Target="../media/image664.png"/><Relationship Id="rId15" Type="http://schemas.openxmlformats.org/officeDocument/2006/relationships/image" Target="../media/image552.png"/><Relationship Id="rId36" Type="http://schemas.openxmlformats.org/officeDocument/2006/relationships/customXml" Target="../ink/ink569.xml"/><Relationship Id="rId57" Type="http://schemas.openxmlformats.org/officeDocument/2006/relationships/image" Target="../media/image572.png"/><Relationship Id="rId262" Type="http://schemas.openxmlformats.org/officeDocument/2006/relationships/customXml" Target="../ink/ink682.xml"/><Relationship Id="rId283" Type="http://schemas.openxmlformats.org/officeDocument/2006/relationships/image" Target="../media/image685.png"/><Relationship Id="rId78" Type="http://schemas.openxmlformats.org/officeDocument/2006/relationships/customXml" Target="../ink/ink590.xml"/><Relationship Id="rId99" Type="http://schemas.openxmlformats.org/officeDocument/2006/relationships/image" Target="../media/image593.png"/><Relationship Id="rId101" Type="http://schemas.openxmlformats.org/officeDocument/2006/relationships/image" Target="../media/image594.png"/><Relationship Id="rId122" Type="http://schemas.openxmlformats.org/officeDocument/2006/relationships/customXml" Target="../ink/ink612.xml"/><Relationship Id="rId143" Type="http://schemas.openxmlformats.org/officeDocument/2006/relationships/image" Target="../media/image615.png"/><Relationship Id="rId164" Type="http://schemas.openxmlformats.org/officeDocument/2006/relationships/customXml" Target="../ink/ink633.xml"/><Relationship Id="rId185" Type="http://schemas.openxmlformats.org/officeDocument/2006/relationships/image" Target="../media/image636.png"/><Relationship Id="rId9" Type="http://schemas.openxmlformats.org/officeDocument/2006/relationships/image" Target="../media/image549.png"/><Relationship Id="rId210" Type="http://schemas.openxmlformats.org/officeDocument/2006/relationships/customXml" Target="../ink/ink656.xml"/><Relationship Id="rId26" Type="http://schemas.openxmlformats.org/officeDocument/2006/relationships/customXml" Target="../ink/ink564.xml"/><Relationship Id="rId231" Type="http://schemas.openxmlformats.org/officeDocument/2006/relationships/image" Target="../media/image659.png"/><Relationship Id="rId252" Type="http://schemas.openxmlformats.org/officeDocument/2006/relationships/customXml" Target="../ink/ink677.xml"/><Relationship Id="rId273" Type="http://schemas.openxmlformats.org/officeDocument/2006/relationships/image" Target="../media/image680.png"/><Relationship Id="rId47" Type="http://schemas.openxmlformats.org/officeDocument/2006/relationships/image" Target="../media/image567.png"/><Relationship Id="rId68" Type="http://schemas.openxmlformats.org/officeDocument/2006/relationships/customXml" Target="../ink/ink585.xml"/><Relationship Id="rId89" Type="http://schemas.openxmlformats.org/officeDocument/2006/relationships/image" Target="../media/image588.png"/><Relationship Id="rId112" Type="http://schemas.openxmlformats.org/officeDocument/2006/relationships/customXml" Target="../ink/ink607.xml"/><Relationship Id="rId133" Type="http://schemas.openxmlformats.org/officeDocument/2006/relationships/image" Target="../media/image610.png"/><Relationship Id="rId154" Type="http://schemas.openxmlformats.org/officeDocument/2006/relationships/customXml" Target="../ink/ink628.xml"/><Relationship Id="rId175" Type="http://schemas.openxmlformats.org/officeDocument/2006/relationships/image" Target="../media/image631.png"/><Relationship Id="rId196" Type="http://schemas.openxmlformats.org/officeDocument/2006/relationships/customXml" Target="../ink/ink649.xml"/><Relationship Id="rId200" Type="http://schemas.openxmlformats.org/officeDocument/2006/relationships/customXml" Target="../ink/ink651.xml"/><Relationship Id="rId16" Type="http://schemas.openxmlformats.org/officeDocument/2006/relationships/customXml" Target="../ink/ink559.xml"/><Relationship Id="rId221" Type="http://schemas.openxmlformats.org/officeDocument/2006/relationships/image" Target="../media/image654.png"/><Relationship Id="rId242" Type="http://schemas.openxmlformats.org/officeDocument/2006/relationships/customXml" Target="../ink/ink672.xml"/><Relationship Id="rId263" Type="http://schemas.openxmlformats.org/officeDocument/2006/relationships/image" Target="../media/image675.png"/><Relationship Id="rId37" Type="http://schemas.openxmlformats.org/officeDocument/2006/relationships/image" Target="../media/image563.png"/><Relationship Id="rId58" Type="http://schemas.openxmlformats.org/officeDocument/2006/relationships/customXml" Target="../ink/ink580.xml"/><Relationship Id="rId79" Type="http://schemas.openxmlformats.org/officeDocument/2006/relationships/image" Target="../media/image583.png"/><Relationship Id="rId102" Type="http://schemas.openxmlformats.org/officeDocument/2006/relationships/customXml" Target="../ink/ink602.xml"/><Relationship Id="rId123" Type="http://schemas.openxmlformats.org/officeDocument/2006/relationships/image" Target="../media/image605.png"/><Relationship Id="rId144" Type="http://schemas.openxmlformats.org/officeDocument/2006/relationships/customXml" Target="../ink/ink623.xml"/><Relationship Id="rId90" Type="http://schemas.openxmlformats.org/officeDocument/2006/relationships/customXml" Target="../ink/ink596.xml"/><Relationship Id="rId165" Type="http://schemas.openxmlformats.org/officeDocument/2006/relationships/image" Target="../media/image626.png"/><Relationship Id="rId186" Type="http://schemas.openxmlformats.org/officeDocument/2006/relationships/customXml" Target="../ink/ink644.xml"/><Relationship Id="rId211" Type="http://schemas.openxmlformats.org/officeDocument/2006/relationships/image" Target="../media/image649.png"/><Relationship Id="rId232" Type="http://schemas.openxmlformats.org/officeDocument/2006/relationships/customXml" Target="../ink/ink667.xml"/><Relationship Id="rId253" Type="http://schemas.openxmlformats.org/officeDocument/2006/relationships/image" Target="../media/image670.png"/><Relationship Id="rId274" Type="http://schemas.openxmlformats.org/officeDocument/2006/relationships/customXml" Target="../ink/ink688.xml"/><Relationship Id="rId27" Type="http://schemas.openxmlformats.org/officeDocument/2006/relationships/image" Target="../media/image558.png"/><Relationship Id="rId48" Type="http://schemas.openxmlformats.org/officeDocument/2006/relationships/customXml" Target="../ink/ink575.xml"/><Relationship Id="rId69" Type="http://schemas.openxmlformats.org/officeDocument/2006/relationships/image" Target="../media/image578.png"/><Relationship Id="rId113" Type="http://schemas.openxmlformats.org/officeDocument/2006/relationships/image" Target="../media/image600.png"/><Relationship Id="rId134" Type="http://schemas.openxmlformats.org/officeDocument/2006/relationships/customXml" Target="../ink/ink618.xml"/><Relationship Id="rId80" Type="http://schemas.openxmlformats.org/officeDocument/2006/relationships/customXml" Target="../ink/ink591.xml"/><Relationship Id="rId155" Type="http://schemas.openxmlformats.org/officeDocument/2006/relationships/image" Target="../media/image621.png"/><Relationship Id="rId176" Type="http://schemas.openxmlformats.org/officeDocument/2006/relationships/customXml" Target="../ink/ink639.xml"/><Relationship Id="rId197" Type="http://schemas.openxmlformats.org/officeDocument/2006/relationships/image" Target="../media/image642.png"/><Relationship Id="rId201" Type="http://schemas.openxmlformats.org/officeDocument/2006/relationships/image" Target="../media/image644.png"/><Relationship Id="rId222" Type="http://schemas.openxmlformats.org/officeDocument/2006/relationships/customXml" Target="../ink/ink662.xml"/><Relationship Id="rId243" Type="http://schemas.openxmlformats.org/officeDocument/2006/relationships/image" Target="../media/image665.png"/><Relationship Id="rId264" Type="http://schemas.openxmlformats.org/officeDocument/2006/relationships/customXml" Target="../ink/ink683.xml"/><Relationship Id="rId17" Type="http://schemas.openxmlformats.org/officeDocument/2006/relationships/image" Target="../media/image553.png"/><Relationship Id="rId38" Type="http://schemas.openxmlformats.org/officeDocument/2006/relationships/customXml" Target="../ink/ink570.xml"/><Relationship Id="rId59" Type="http://schemas.openxmlformats.org/officeDocument/2006/relationships/image" Target="../media/image573.png"/><Relationship Id="rId103" Type="http://schemas.openxmlformats.org/officeDocument/2006/relationships/image" Target="../media/image595.png"/><Relationship Id="rId124" Type="http://schemas.openxmlformats.org/officeDocument/2006/relationships/customXml" Target="../ink/ink613.xml"/><Relationship Id="rId70" Type="http://schemas.openxmlformats.org/officeDocument/2006/relationships/customXml" Target="../ink/ink586.xml"/><Relationship Id="rId91" Type="http://schemas.openxmlformats.org/officeDocument/2006/relationships/image" Target="../media/image589.png"/><Relationship Id="rId145" Type="http://schemas.openxmlformats.org/officeDocument/2006/relationships/image" Target="../media/image616.png"/><Relationship Id="rId166" Type="http://schemas.openxmlformats.org/officeDocument/2006/relationships/customXml" Target="../ink/ink634.xml"/><Relationship Id="rId187" Type="http://schemas.openxmlformats.org/officeDocument/2006/relationships/image" Target="../media/image63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57.xml"/><Relationship Id="rId233" Type="http://schemas.openxmlformats.org/officeDocument/2006/relationships/image" Target="../media/image660.png"/><Relationship Id="rId254" Type="http://schemas.openxmlformats.org/officeDocument/2006/relationships/customXml" Target="../ink/ink678.xml"/><Relationship Id="rId28" Type="http://schemas.openxmlformats.org/officeDocument/2006/relationships/customXml" Target="../ink/ink565.xml"/><Relationship Id="rId49" Type="http://schemas.openxmlformats.org/officeDocument/2006/relationships/image" Target="../media/image568.png"/><Relationship Id="rId114" Type="http://schemas.openxmlformats.org/officeDocument/2006/relationships/customXml" Target="../ink/ink608.xml"/><Relationship Id="rId275" Type="http://schemas.openxmlformats.org/officeDocument/2006/relationships/image" Target="../media/image681.png"/><Relationship Id="rId60" Type="http://schemas.openxmlformats.org/officeDocument/2006/relationships/customXml" Target="../ink/ink581.xml"/><Relationship Id="rId81" Type="http://schemas.openxmlformats.org/officeDocument/2006/relationships/image" Target="../media/image584.png"/><Relationship Id="rId135" Type="http://schemas.openxmlformats.org/officeDocument/2006/relationships/image" Target="../media/image611.png"/><Relationship Id="rId156" Type="http://schemas.openxmlformats.org/officeDocument/2006/relationships/customXml" Target="../ink/ink629.xml"/><Relationship Id="rId177" Type="http://schemas.openxmlformats.org/officeDocument/2006/relationships/image" Target="../media/image632.png"/><Relationship Id="rId198" Type="http://schemas.openxmlformats.org/officeDocument/2006/relationships/customXml" Target="../ink/ink650.xml"/><Relationship Id="rId202" Type="http://schemas.openxmlformats.org/officeDocument/2006/relationships/customXml" Target="../ink/ink652.xml"/><Relationship Id="rId223" Type="http://schemas.openxmlformats.org/officeDocument/2006/relationships/image" Target="../media/image655.png"/><Relationship Id="rId244" Type="http://schemas.openxmlformats.org/officeDocument/2006/relationships/customXml" Target="../ink/ink673.xml"/><Relationship Id="rId18" Type="http://schemas.openxmlformats.org/officeDocument/2006/relationships/customXml" Target="../ink/ink560.xml"/><Relationship Id="rId39" Type="http://schemas.openxmlformats.org/officeDocument/2006/relationships/image" Target="../media/image120.png"/><Relationship Id="rId265" Type="http://schemas.openxmlformats.org/officeDocument/2006/relationships/image" Target="../media/image676.png"/><Relationship Id="rId50" Type="http://schemas.openxmlformats.org/officeDocument/2006/relationships/customXml" Target="../ink/ink576.xml"/><Relationship Id="rId104" Type="http://schemas.openxmlformats.org/officeDocument/2006/relationships/customXml" Target="../ink/ink603.xml"/><Relationship Id="rId125" Type="http://schemas.openxmlformats.org/officeDocument/2006/relationships/image" Target="../media/image606.png"/><Relationship Id="rId146" Type="http://schemas.openxmlformats.org/officeDocument/2006/relationships/customXml" Target="../ink/ink624.xml"/><Relationship Id="rId167" Type="http://schemas.openxmlformats.org/officeDocument/2006/relationships/image" Target="../media/image627.png"/><Relationship Id="rId188" Type="http://schemas.openxmlformats.org/officeDocument/2006/relationships/customXml" Target="../ink/ink645.xml"/><Relationship Id="rId71" Type="http://schemas.openxmlformats.org/officeDocument/2006/relationships/image" Target="../media/image579.png"/><Relationship Id="rId92" Type="http://schemas.openxmlformats.org/officeDocument/2006/relationships/customXml" Target="../ink/ink597.xml"/><Relationship Id="rId213" Type="http://schemas.openxmlformats.org/officeDocument/2006/relationships/image" Target="../media/image650.png"/><Relationship Id="rId234" Type="http://schemas.openxmlformats.org/officeDocument/2006/relationships/customXml" Target="../ink/ink668.xml"/><Relationship Id="rId2" Type="http://schemas.openxmlformats.org/officeDocument/2006/relationships/customXml" Target="../ink/ink552.xml"/><Relationship Id="rId29" Type="http://schemas.openxmlformats.org/officeDocument/2006/relationships/image" Target="../media/image559.png"/><Relationship Id="rId255" Type="http://schemas.openxmlformats.org/officeDocument/2006/relationships/image" Target="../media/image671.png"/><Relationship Id="rId276" Type="http://schemas.openxmlformats.org/officeDocument/2006/relationships/customXml" Target="../ink/ink689.xml"/><Relationship Id="rId40" Type="http://schemas.openxmlformats.org/officeDocument/2006/relationships/customXml" Target="../ink/ink571.xml"/><Relationship Id="rId115" Type="http://schemas.openxmlformats.org/officeDocument/2006/relationships/image" Target="../media/image601.png"/><Relationship Id="rId136" Type="http://schemas.openxmlformats.org/officeDocument/2006/relationships/customXml" Target="../ink/ink619.xml"/><Relationship Id="rId157" Type="http://schemas.openxmlformats.org/officeDocument/2006/relationships/image" Target="../media/image622.png"/><Relationship Id="rId178" Type="http://schemas.openxmlformats.org/officeDocument/2006/relationships/customXml" Target="../ink/ink640.xml"/><Relationship Id="rId61" Type="http://schemas.openxmlformats.org/officeDocument/2006/relationships/image" Target="../media/image574.png"/><Relationship Id="rId82" Type="http://schemas.openxmlformats.org/officeDocument/2006/relationships/customXml" Target="../ink/ink592.xml"/><Relationship Id="rId199" Type="http://schemas.openxmlformats.org/officeDocument/2006/relationships/image" Target="../media/image643.png"/><Relationship Id="rId203" Type="http://schemas.openxmlformats.org/officeDocument/2006/relationships/image" Target="../media/image645.png"/><Relationship Id="rId19" Type="http://schemas.openxmlformats.org/officeDocument/2006/relationships/image" Target="../media/image554.png"/><Relationship Id="rId224" Type="http://schemas.openxmlformats.org/officeDocument/2006/relationships/customXml" Target="../ink/ink663.xml"/><Relationship Id="rId245" Type="http://schemas.openxmlformats.org/officeDocument/2006/relationships/image" Target="../media/image666.png"/><Relationship Id="rId266" Type="http://schemas.openxmlformats.org/officeDocument/2006/relationships/customXml" Target="../ink/ink684.xml"/><Relationship Id="rId30" Type="http://schemas.openxmlformats.org/officeDocument/2006/relationships/customXml" Target="../ink/ink566.xml"/><Relationship Id="rId105" Type="http://schemas.openxmlformats.org/officeDocument/2006/relationships/image" Target="../media/image596.png"/><Relationship Id="rId126" Type="http://schemas.openxmlformats.org/officeDocument/2006/relationships/customXml" Target="../ink/ink614.xml"/><Relationship Id="rId147" Type="http://schemas.openxmlformats.org/officeDocument/2006/relationships/image" Target="../media/image617.png"/><Relationship Id="rId168" Type="http://schemas.openxmlformats.org/officeDocument/2006/relationships/customXml" Target="../ink/ink635.xml"/><Relationship Id="rId51" Type="http://schemas.openxmlformats.org/officeDocument/2006/relationships/image" Target="../media/image569.png"/><Relationship Id="rId72" Type="http://schemas.openxmlformats.org/officeDocument/2006/relationships/customXml" Target="../ink/ink587.xml"/><Relationship Id="rId93" Type="http://schemas.openxmlformats.org/officeDocument/2006/relationships/image" Target="../media/image590.png"/><Relationship Id="rId189" Type="http://schemas.openxmlformats.org/officeDocument/2006/relationships/image" Target="../media/image638.png"/><Relationship Id="rId3" Type="http://schemas.openxmlformats.org/officeDocument/2006/relationships/image" Target="../media/image546.png"/><Relationship Id="rId214" Type="http://schemas.openxmlformats.org/officeDocument/2006/relationships/customXml" Target="../ink/ink658.xml"/><Relationship Id="rId235" Type="http://schemas.openxmlformats.org/officeDocument/2006/relationships/image" Target="../media/image661.png"/><Relationship Id="rId256" Type="http://schemas.openxmlformats.org/officeDocument/2006/relationships/customXml" Target="../ink/ink679.xml"/><Relationship Id="rId277" Type="http://schemas.openxmlformats.org/officeDocument/2006/relationships/image" Target="../media/image682.png"/><Relationship Id="rId116" Type="http://schemas.openxmlformats.org/officeDocument/2006/relationships/customXml" Target="../ink/ink609.xml"/><Relationship Id="rId137" Type="http://schemas.openxmlformats.org/officeDocument/2006/relationships/image" Target="../media/image612.png"/><Relationship Id="rId158" Type="http://schemas.openxmlformats.org/officeDocument/2006/relationships/customXml" Target="../ink/ink630.xml"/><Relationship Id="rId20" Type="http://schemas.openxmlformats.org/officeDocument/2006/relationships/customXml" Target="../ink/ink561.xml"/><Relationship Id="rId41" Type="http://schemas.openxmlformats.org/officeDocument/2006/relationships/image" Target="../media/image564.png"/><Relationship Id="rId62" Type="http://schemas.openxmlformats.org/officeDocument/2006/relationships/customXml" Target="../ink/ink582.xml"/><Relationship Id="rId83" Type="http://schemas.openxmlformats.org/officeDocument/2006/relationships/image" Target="../media/image585.png"/><Relationship Id="rId179" Type="http://schemas.openxmlformats.org/officeDocument/2006/relationships/image" Target="../media/image633.png"/><Relationship Id="rId190" Type="http://schemas.openxmlformats.org/officeDocument/2006/relationships/customXml" Target="../ink/ink646.xml"/><Relationship Id="rId204" Type="http://schemas.openxmlformats.org/officeDocument/2006/relationships/customXml" Target="../ink/ink653.xml"/><Relationship Id="rId225" Type="http://schemas.openxmlformats.org/officeDocument/2006/relationships/image" Target="../media/image656.png"/><Relationship Id="rId246" Type="http://schemas.openxmlformats.org/officeDocument/2006/relationships/customXml" Target="../ink/ink674.xml"/><Relationship Id="rId267" Type="http://schemas.openxmlformats.org/officeDocument/2006/relationships/image" Target="../media/image677.png"/><Relationship Id="rId106" Type="http://schemas.openxmlformats.org/officeDocument/2006/relationships/customXml" Target="../ink/ink604.xml"/><Relationship Id="rId127" Type="http://schemas.openxmlformats.org/officeDocument/2006/relationships/image" Target="../media/image607.png"/><Relationship Id="rId10" Type="http://schemas.openxmlformats.org/officeDocument/2006/relationships/customXml" Target="../ink/ink556.xml"/><Relationship Id="rId31" Type="http://schemas.openxmlformats.org/officeDocument/2006/relationships/image" Target="../media/image560.png"/><Relationship Id="rId52" Type="http://schemas.openxmlformats.org/officeDocument/2006/relationships/customXml" Target="../ink/ink577.xml"/><Relationship Id="rId73" Type="http://schemas.openxmlformats.org/officeDocument/2006/relationships/image" Target="../media/image580.png"/><Relationship Id="rId94" Type="http://schemas.openxmlformats.org/officeDocument/2006/relationships/customXml" Target="../ink/ink598.xml"/><Relationship Id="rId148" Type="http://schemas.openxmlformats.org/officeDocument/2006/relationships/customXml" Target="../ink/ink625.xml"/><Relationship Id="rId169" Type="http://schemas.openxmlformats.org/officeDocument/2006/relationships/image" Target="../media/image628.png"/><Relationship Id="rId4" Type="http://schemas.openxmlformats.org/officeDocument/2006/relationships/customXml" Target="../ink/ink553.xml"/><Relationship Id="rId180" Type="http://schemas.openxmlformats.org/officeDocument/2006/relationships/customXml" Target="../ink/ink641.xml"/><Relationship Id="rId215" Type="http://schemas.openxmlformats.org/officeDocument/2006/relationships/image" Target="../media/image651.png"/><Relationship Id="rId236" Type="http://schemas.openxmlformats.org/officeDocument/2006/relationships/customXml" Target="../ink/ink669.xml"/><Relationship Id="rId257" Type="http://schemas.openxmlformats.org/officeDocument/2006/relationships/image" Target="../media/image672.png"/><Relationship Id="rId278" Type="http://schemas.openxmlformats.org/officeDocument/2006/relationships/customXml" Target="../ink/ink690.xml"/><Relationship Id="rId42" Type="http://schemas.openxmlformats.org/officeDocument/2006/relationships/customXml" Target="../ink/ink572.xml"/><Relationship Id="rId84" Type="http://schemas.openxmlformats.org/officeDocument/2006/relationships/customXml" Target="../ink/ink593.xml"/><Relationship Id="rId138" Type="http://schemas.openxmlformats.org/officeDocument/2006/relationships/customXml" Target="../ink/ink620.xml"/><Relationship Id="rId191" Type="http://schemas.openxmlformats.org/officeDocument/2006/relationships/image" Target="../media/image639.png"/><Relationship Id="rId205" Type="http://schemas.openxmlformats.org/officeDocument/2006/relationships/image" Target="../media/image646.png"/><Relationship Id="rId247" Type="http://schemas.openxmlformats.org/officeDocument/2006/relationships/image" Target="../media/image667.png"/><Relationship Id="rId107" Type="http://schemas.openxmlformats.org/officeDocument/2006/relationships/image" Target="../media/image597.png"/><Relationship Id="rId11" Type="http://schemas.openxmlformats.org/officeDocument/2006/relationships/image" Target="../media/image550.png"/><Relationship Id="rId53" Type="http://schemas.openxmlformats.org/officeDocument/2006/relationships/image" Target="../media/image570.png"/><Relationship Id="rId149" Type="http://schemas.openxmlformats.org/officeDocument/2006/relationships/image" Target="../media/image618.png"/><Relationship Id="rId95" Type="http://schemas.openxmlformats.org/officeDocument/2006/relationships/image" Target="../media/image591.png"/><Relationship Id="rId160" Type="http://schemas.openxmlformats.org/officeDocument/2006/relationships/customXml" Target="../ink/ink631.xml"/><Relationship Id="rId216" Type="http://schemas.openxmlformats.org/officeDocument/2006/relationships/customXml" Target="../ink/ink659.xml"/><Relationship Id="rId258" Type="http://schemas.openxmlformats.org/officeDocument/2006/relationships/customXml" Target="../ink/ink6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371-BE76-FDDB-C4F2-101D7BC2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27C1-F77E-F786-F1BF-A282172BD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6D9442-92BA-3114-8AD4-7BFA0559C7D2}"/>
              </a:ext>
            </a:extLst>
          </p:cNvPr>
          <p:cNvGrpSpPr/>
          <p:nvPr/>
        </p:nvGrpSpPr>
        <p:grpSpPr>
          <a:xfrm>
            <a:off x="1279223" y="380331"/>
            <a:ext cx="4685400" cy="762840"/>
            <a:chOff x="1279223" y="380331"/>
            <a:chExt cx="4685400" cy="76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A25A13-E683-AF73-50F3-73B31FF5F9CF}"/>
                    </a:ext>
                  </a:extLst>
                </p14:cNvPr>
                <p14:cNvContentPartPr/>
                <p14:nvPr/>
              </p14:nvContentPartPr>
              <p14:xfrm>
                <a:off x="1801583" y="950571"/>
                <a:ext cx="2941200" cy="192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A25A13-E683-AF73-50F3-73B31FF5F9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2583" y="941931"/>
                  <a:ext cx="2958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8DD9A4-52F5-EC2E-AABE-B92A3D27BA25}"/>
                    </a:ext>
                  </a:extLst>
                </p14:cNvPr>
                <p14:cNvContentPartPr/>
                <p14:nvPr/>
              </p14:nvContentPartPr>
              <p14:xfrm>
                <a:off x="5097023" y="977571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8DD9A4-52F5-EC2E-AABE-B92A3D27BA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8023" y="968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989DC8-EF3A-C0C7-04AA-542D9344B627}"/>
                    </a:ext>
                  </a:extLst>
                </p14:cNvPr>
                <p14:cNvContentPartPr/>
                <p14:nvPr/>
              </p14:nvContentPartPr>
              <p14:xfrm>
                <a:off x="1279223" y="444411"/>
                <a:ext cx="379080" cy="30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989DC8-EF3A-C0C7-04AA-542D9344B6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0583" y="435771"/>
                  <a:ext cx="396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22D110-91C6-645C-AF53-FB78800E37D8}"/>
                    </a:ext>
                  </a:extLst>
                </p14:cNvPr>
                <p14:cNvContentPartPr/>
                <p14:nvPr/>
              </p14:nvContentPartPr>
              <p14:xfrm>
                <a:off x="1587023" y="380331"/>
                <a:ext cx="251280" cy="46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22D110-91C6-645C-AF53-FB78800E37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8023" y="371331"/>
                  <a:ext cx="2689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927F13-1678-8A82-574A-276B4013BBB3}"/>
                    </a:ext>
                  </a:extLst>
                </p14:cNvPr>
                <p14:cNvContentPartPr/>
                <p14:nvPr/>
              </p14:nvContentPartPr>
              <p14:xfrm>
                <a:off x="1610423" y="443331"/>
                <a:ext cx="283680" cy="48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927F13-1678-8A82-574A-276B4013BB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1423" y="434691"/>
                  <a:ext cx="3013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1240B2-178A-67ED-A55F-A083BE646014}"/>
                    </a:ext>
                  </a:extLst>
                </p14:cNvPr>
                <p14:cNvContentPartPr/>
                <p14:nvPr/>
              </p14:nvContentPartPr>
              <p14:xfrm>
                <a:off x="1457423" y="878211"/>
                <a:ext cx="9360" cy="21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1240B2-178A-67ED-A55F-A083BE6460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8423" y="869211"/>
                  <a:ext cx="27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D8615A-44A8-5FE2-0EC3-FC5D62D3446A}"/>
                    </a:ext>
                  </a:extLst>
                </p14:cNvPr>
                <p14:cNvContentPartPr/>
                <p14:nvPr/>
              </p14:nvContentPartPr>
              <p14:xfrm>
                <a:off x="1484783" y="587691"/>
                <a:ext cx="4479840" cy="25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D8615A-44A8-5FE2-0EC3-FC5D62D344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75783" y="579051"/>
                  <a:ext cx="449748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6C03A1-88D5-2588-EC1B-7AD53FC6A55E}"/>
              </a:ext>
            </a:extLst>
          </p:cNvPr>
          <p:cNvGrpSpPr/>
          <p:nvPr/>
        </p:nvGrpSpPr>
        <p:grpSpPr>
          <a:xfrm>
            <a:off x="1340783" y="1819611"/>
            <a:ext cx="3909600" cy="1287000"/>
            <a:chOff x="1340783" y="1819611"/>
            <a:chExt cx="3909600" cy="12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AB138C-147A-593E-C13B-E70916BD626B}"/>
                    </a:ext>
                  </a:extLst>
                </p14:cNvPr>
                <p14:cNvContentPartPr/>
                <p14:nvPr/>
              </p14:nvContentPartPr>
              <p14:xfrm>
                <a:off x="1357703" y="1819611"/>
                <a:ext cx="289800" cy="422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AB138C-147A-593E-C13B-E70916BD62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9063" y="1810971"/>
                  <a:ext cx="3074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E68B0B-31FA-743B-1A3D-C10F9B3A7499}"/>
                    </a:ext>
                  </a:extLst>
                </p14:cNvPr>
                <p14:cNvContentPartPr/>
                <p14:nvPr/>
              </p14:nvContentPartPr>
              <p14:xfrm>
                <a:off x="1358063" y="2426211"/>
                <a:ext cx="696600" cy="3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E68B0B-31FA-743B-1A3D-C10F9B3A74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9063" y="2417211"/>
                  <a:ext cx="714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B3FD05-D495-E22F-B4CE-9F7B2775BEC1}"/>
                    </a:ext>
                  </a:extLst>
                </p14:cNvPr>
                <p14:cNvContentPartPr/>
                <p14:nvPr/>
              </p14:nvContentPartPr>
              <p14:xfrm>
                <a:off x="1340783" y="2652651"/>
                <a:ext cx="385200" cy="24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B3FD05-D495-E22F-B4CE-9F7B2775BE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2143" y="2643651"/>
                  <a:ext cx="402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8C9D4F-D730-C95B-7D96-F9D17B93400E}"/>
                    </a:ext>
                  </a:extLst>
                </p14:cNvPr>
                <p14:cNvContentPartPr/>
                <p14:nvPr/>
              </p14:nvContentPartPr>
              <p14:xfrm>
                <a:off x="1964303" y="2623491"/>
                <a:ext cx="280080" cy="29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8C9D4F-D730-C95B-7D96-F9D17B9340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5663" y="2614491"/>
                  <a:ext cx="297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630D01-A6E1-84A7-52EA-958B28A97BCF}"/>
                    </a:ext>
                  </a:extLst>
                </p14:cNvPr>
                <p14:cNvContentPartPr/>
                <p14:nvPr/>
              </p14:nvContentPartPr>
              <p14:xfrm>
                <a:off x="2514743" y="2163771"/>
                <a:ext cx="466560" cy="49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630D01-A6E1-84A7-52EA-958B28A97B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5743" y="2154771"/>
                  <a:ext cx="4842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5B4832-33A5-97AE-2B13-6F91F7BD3ABF}"/>
                    </a:ext>
                  </a:extLst>
                </p14:cNvPr>
                <p14:cNvContentPartPr/>
                <p14:nvPr/>
              </p14:nvContentPartPr>
              <p14:xfrm>
                <a:off x="3132143" y="2371851"/>
                <a:ext cx="15480" cy="5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5B4832-33A5-97AE-2B13-6F91F7BD3A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23503" y="2363211"/>
                  <a:ext cx="33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347CAF-1296-1857-4CB4-95C694D1FF15}"/>
                    </a:ext>
                  </a:extLst>
                </p14:cNvPr>
                <p14:cNvContentPartPr/>
                <p14:nvPr/>
              </p14:nvContentPartPr>
              <p14:xfrm>
                <a:off x="3295583" y="1823931"/>
                <a:ext cx="644040" cy="83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347CAF-1296-1857-4CB4-95C694D1FF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86583" y="1814931"/>
                  <a:ext cx="6616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2D223A-3B0A-D68F-9074-122D3B9B16B9}"/>
                    </a:ext>
                  </a:extLst>
                </p14:cNvPr>
                <p14:cNvContentPartPr/>
                <p14:nvPr/>
              </p14:nvContentPartPr>
              <p14:xfrm>
                <a:off x="2288663" y="2118411"/>
                <a:ext cx="894960" cy="988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2D223A-3B0A-D68F-9074-122D3B9B16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80023" y="2109771"/>
                  <a:ext cx="91260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600675-AB7E-2003-B494-BA6FDE51021B}"/>
                    </a:ext>
                  </a:extLst>
                </p14:cNvPr>
                <p14:cNvContentPartPr/>
                <p14:nvPr/>
              </p14:nvContentPartPr>
              <p14:xfrm>
                <a:off x="3948983" y="1937331"/>
                <a:ext cx="424800" cy="114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600675-AB7E-2003-B494-BA6FDE5102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0343" y="1928691"/>
                  <a:ext cx="442440" cy="11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B9985E-DE0E-8BC2-9AC1-108141464CD1}"/>
                    </a:ext>
                  </a:extLst>
                </p14:cNvPr>
                <p14:cNvContentPartPr/>
                <p14:nvPr/>
              </p14:nvContentPartPr>
              <p14:xfrm>
                <a:off x="4961303" y="2353851"/>
                <a:ext cx="289080" cy="2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B9985E-DE0E-8BC2-9AC1-108141464C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2303" y="2345211"/>
                  <a:ext cx="30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DF92B3-B231-A53F-318C-81AEAA4818DC}"/>
                    </a:ext>
                  </a:extLst>
                </p14:cNvPr>
                <p14:cNvContentPartPr/>
                <p14:nvPr/>
              </p14:nvContentPartPr>
              <p14:xfrm>
                <a:off x="4888583" y="2613051"/>
                <a:ext cx="304200" cy="4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DF92B3-B231-A53F-318C-81AEAA4818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79943" y="2604051"/>
                  <a:ext cx="3218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786C4A-821E-8C52-1CAC-E99051CBDFFB}"/>
              </a:ext>
            </a:extLst>
          </p:cNvPr>
          <p:cNvGrpSpPr/>
          <p:nvPr/>
        </p:nvGrpSpPr>
        <p:grpSpPr>
          <a:xfrm>
            <a:off x="5621183" y="2291571"/>
            <a:ext cx="355680" cy="227520"/>
            <a:chOff x="5621183" y="2291571"/>
            <a:chExt cx="3556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11D34B-0E59-BFCD-D19A-D7F5D92F7373}"/>
                    </a:ext>
                  </a:extLst>
                </p14:cNvPr>
                <p14:cNvContentPartPr/>
                <p14:nvPr/>
              </p14:nvContentPartPr>
              <p14:xfrm>
                <a:off x="5621183" y="2291571"/>
                <a:ext cx="236880" cy="22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11D34B-0E59-BFCD-D19A-D7F5D92F73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12543" y="2282931"/>
                  <a:ext cx="254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C47C49-CA96-409F-17D1-3A1D47C70A08}"/>
                    </a:ext>
                  </a:extLst>
                </p14:cNvPr>
                <p14:cNvContentPartPr/>
                <p14:nvPr/>
              </p14:nvContentPartPr>
              <p14:xfrm>
                <a:off x="5975063" y="2380851"/>
                <a:ext cx="180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C47C49-CA96-409F-17D1-3A1D47C70A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6063" y="237221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D769F4-8E99-6D59-B077-ED727F0FBACD}"/>
              </a:ext>
            </a:extLst>
          </p:cNvPr>
          <p:cNvGrpSpPr/>
          <p:nvPr/>
        </p:nvGrpSpPr>
        <p:grpSpPr>
          <a:xfrm>
            <a:off x="6435143" y="1756251"/>
            <a:ext cx="956520" cy="1414800"/>
            <a:chOff x="6435143" y="1756251"/>
            <a:chExt cx="956520" cy="14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6A2B16-A97C-EE7E-8E3C-6A4D179A4829}"/>
                    </a:ext>
                  </a:extLst>
                </p14:cNvPr>
                <p14:cNvContentPartPr/>
                <p14:nvPr/>
              </p14:nvContentPartPr>
              <p14:xfrm>
                <a:off x="6435143" y="1756251"/>
                <a:ext cx="239400" cy="59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6A2B16-A97C-EE7E-8E3C-6A4D179A48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26143" y="1747251"/>
                  <a:ext cx="2570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297D51-0AF3-E781-DF9A-A10A8054185E}"/>
                    </a:ext>
                  </a:extLst>
                </p14:cNvPr>
                <p14:cNvContentPartPr/>
                <p14:nvPr/>
              </p14:nvContentPartPr>
              <p14:xfrm>
                <a:off x="6436943" y="2480571"/>
                <a:ext cx="618120" cy="117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297D51-0AF3-E781-DF9A-A10A805418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8303" y="2471931"/>
                  <a:ext cx="635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1DDAF-B653-C83C-3B24-3B271CBF7669}"/>
                    </a:ext>
                  </a:extLst>
                </p14:cNvPr>
                <p14:cNvContentPartPr/>
                <p14:nvPr/>
              </p14:nvContentPartPr>
              <p14:xfrm>
                <a:off x="6625943" y="2743011"/>
                <a:ext cx="217800" cy="42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1DDAF-B653-C83C-3B24-3B271CBF766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7303" y="2734011"/>
                  <a:ext cx="2354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7C4720-7526-166E-789B-DC8A3CE37615}"/>
                    </a:ext>
                  </a:extLst>
                </p14:cNvPr>
                <p14:cNvContentPartPr/>
                <p14:nvPr/>
              </p14:nvContentPartPr>
              <p14:xfrm>
                <a:off x="7034543" y="2833731"/>
                <a:ext cx="291240" cy="26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7C4720-7526-166E-789B-DC8A3CE376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25543" y="2824731"/>
                  <a:ext cx="308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8A0297-E404-0D49-694F-6417F60A8920}"/>
                    </a:ext>
                  </a:extLst>
                </p14:cNvPr>
                <p14:cNvContentPartPr/>
                <p14:nvPr/>
              </p14:nvContentPartPr>
              <p14:xfrm>
                <a:off x="7114823" y="1936971"/>
                <a:ext cx="276840" cy="41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8A0297-E404-0D49-694F-6417F60A89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05823" y="1928331"/>
                  <a:ext cx="294480" cy="42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40AE8B-149E-6A76-90CD-39C333A5A01D}"/>
              </a:ext>
            </a:extLst>
          </p:cNvPr>
          <p:cNvGrpSpPr/>
          <p:nvPr/>
        </p:nvGrpSpPr>
        <p:grpSpPr>
          <a:xfrm>
            <a:off x="7822223" y="2263131"/>
            <a:ext cx="471600" cy="401400"/>
            <a:chOff x="7822223" y="2263131"/>
            <a:chExt cx="4716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AFE5D4-8BA1-700D-F5A6-50D4BB130883}"/>
                    </a:ext>
                  </a:extLst>
                </p14:cNvPr>
                <p14:cNvContentPartPr/>
                <p14:nvPr/>
              </p14:nvContentPartPr>
              <p14:xfrm>
                <a:off x="7822223" y="2393091"/>
                <a:ext cx="471600" cy="6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AFE5D4-8BA1-700D-F5A6-50D4BB1308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13223" y="2384451"/>
                  <a:ext cx="489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D30BF-81B0-2C54-7DD9-85B517E56685}"/>
                    </a:ext>
                  </a:extLst>
                </p14:cNvPr>
                <p14:cNvContentPartPr/>
                <p14:nvPr/>
              </p14:nvContentPartPr>
              <p14:xfrm>
                <a:off x="8151623" y="2263131"/>
                <a:ext cx="15120" cy="40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D30BF-81B0-2C54-7DD9-85B517E566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42623" y="2254491"/>
                  <a:ext cx="3276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739646-AFFF-32B1-B55F-918B0FD3A721}"/>
              </a:ext>
            </a:extLst>
          </p:cNvPr>
          <p:cNvGrpSpPr/>
          <p:nvPr/>
        </p:nvGrpSpPr>
        <p:grpSpPr>
          <a:xfrm>
            <a:off x="8817983" y="2042091"/>
            <a:ext cx="380520" cy="336600"/>
            <a:chOff x="8817983" y="2042091"/>
            <a:chExt cx="38052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B53F14-9FEC-CE6C-B352-A2381F79E1A7}"/>
                    </a:ext>
                  </a:extLst>
                </p14:cNvPr>
                <p14:cNvContentPartPr/>
                <p14:nvPr/>
              </p14:nvContentPartPr>
              <p14:xfrm>
                <a:off x="8817983" y="2042091"/>
                <a:ext cx="259200" cy="336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B53F14-9FEC-CE6C-B352-A2381F79E1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08983" y="2033451"/>
                  <a:ext cx="276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03FF24-9796-70D0-10D2-DA7F99ECC1E5}"/>
                    </a:ext>
                  </a:extLst>
                </p14:cNvPr>
                <p14:cNvContentPartPr/>
                <p14:nvPr/>
              </p14:nvContentPartPr>
              <p14:xfrm>
                <a:off x="9198143" y="231749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03FF24-9796-70D0-10D2-DA7F99ECC1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89143" y="2308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ECD637-1DF2-ACA4-CF87-29CA0A2FC8F4}"/>
              </a:ext>
            </a:extLst>
          </p:cNvPr>
          <p:cNvGrpSpPr/>
          <p:nvPr/>
        </p:nvGrpSpPr>
        <p:grpSpPr>
          <a:xfrm>
            <a:off x="9677663" y="2531331"/>
            <a:ext cx="959040" cy="674640"/>
            <a:chOff x="9677663" y="2531331"/>
            <a:chExt cx="959040" cy="6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BE9FFE-4DC0-D40E-A9D7-B8DA50635DC6}"/>
                    </a:ext>
                  </a:extLst>
                </p14:cNvPr>
                <p14:cNvContentPartPr/>
                <p14:nvPr/>
              </p14:nvContentPartPr>
              <p14:xfrm>
                <a:off x="9677663" y="2531331"/>
                <a:ext cx="709560" cy="16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BE9FFE-4DC0-D40E-A9D7-B8DA50635D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68663" y="2522331"/>
                  <a:ext cx="727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C73EBE-F594-EEE2-CF69-B472FC244BC4}"/>
                    </a:ext>
                  </a:extLst>
                </p14:cNvPr>
                <p14:cNvContentPartPr/>
                <p14:nvPr/>
              </p14:nvContentPartPr>
              <p14:xfrm>
                <a:off x="9830303" y="2788371"/>
                <a:ext cx="354960" cy="417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C73EBE-F594-EEE2-CF69-B472FC244B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21663" y="2779731"/>
                  <a:ext cx="3726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2FBB22-9F51-CF62-B23C-3122607775D3}"/>
                    </a:ext>
                  </a:extLst>
                </p14:cNvPr>
                <p14:cNvContentPartPr/>
                <p14:nvPr/>
              </p14:nvContentPartPr>
              <p14:xfrm>
                <a:off x="10338983" y="2802051"/>
                <a:ext cx="297720" cy="33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2FBB22-9F51-CF62-B23C-3122607775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29983" y="2793051"/>
                  <a:ext cx="31536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3B83D-0740-B3AE-E50B-CF426CB64456}"/>
              </a:ext>
            </a:extLst>
          </p:cNvPr>
          <p:cNvGrpSpPr/>
          <p:nvPr/>
        </p:nvGrpSpPr>
        <p:grpSpPr>
          <a:xfrm>
            <a:off x="9769103" y="1548171"/>
            <a:ext cx="1050840" cy="732240"/>
            <a:chOff x="9769103" y="1548171"/>
            <a:chExt cx="105084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D41EC7-36BE-1395-B48B-69168818C60D}"/>
                    </a:ext>
                  </a:extLst>
                </p14:cNvPr>
                <p14:cNvContentPartPr/>
                <p14:nvPr/>
              </p14:nvContentPartPr>
              <p14:xfrm>
                <a:off x="9769103" y="1602531"/>
                <a:ext cx="272520" cy="677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D41EC7-36BE-1395-B48B-69168818C6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60103" y="1593531"/>
                  <a:ext cx="29016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A3C188-4C12-2E1D-448F-24453754ECEF}"/>
                    </a:ext>
                  </a:extLst>
                </p14:cNvPr>
                <p14:cNvContentPartPr/>
                <p14:nvPr/>
              </p14:nvContentPartPr>
              <p14:xfrm>
                <a:off x="10292903" y="1548171"/>
                <a:ext cx="527040" cy="54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A3C188-4C12-2E1D-448F-24453754EC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3903" y="1539171"/>
                  <a:ext cx="54468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4EB8C7-DE42-1EAE-3DCC-350C9F946C81}"/>
              </a:ext>
            </a:extLst>
          </p:cNvPr>
          <p:cNvGrpSpPr/>
          <p:nvPr/>
        </p:nvGrpSpPr>
        <p:grpSpPr>
          <a:xfrm>
            <a:off x="1892303" y="4431771"/>
            <a:ext cx="1863720" cy="721800"/>
            <a:chOff x="1892303" y="4431771"/>
            <a:chExt cx="186372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623D90-1F8B-7006-C380-27A00BED9990}"/>
                    </a:ext>
                  </a:extLst>
                </p14:cNvPr>
                <p14:cNvContentPartPr/>
                <p14:nvPr/>
              </p14:nvContentPartPr>
              <p14:xfrm>
                <a:off x="1892303" y="4961331"/>
                <a:ext cx="615600" cy="4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623D90-1F8B-7006-C380-27A00BED99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83303" y="4952331"/>
                  <a:ext cx="633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0DFCBF-DBF2-22DC-1C10-98BF5671C96A}"/>
                    </a:ext>
                  </a:extLst>
                </p14:cNvPr>
                <p14:cNvContentPartPr/>
                <p14:nvPr/>
              </p14:nvContentPartPr>
              <p14:xfrm>
                <a:off x="2634263" y="4816251"/>
                <a:ext cx="417600" cy="33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0DFCBF-DBF2-22DC-1C10-98BF5671C9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5623" y="4807251"/>
                  <a:ext cx="435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DF2A6A-D4BE-FC32-3BC0-BE2CC7B493EA}"/>
                    </a:ext>
                  </a:extLst>
                </p14:cNvPr>
                <p14:cNvContentPartPr/>
                <p14:nvPr/>
              </p14:nvContentPartPr>
              <p14:xfrm>
                <a:off x="3114143" y="5015331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DF2A6A-D4BE-FC32-3BC0-BE2CC7B493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05143" y="5006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1B92F2-D4DA-3EB5-D25C-ABD77E5A82D6}"/>
                    </a:ext>
                  </a:extLst>
                </p14:cNvPr>
                <p14:cNvContentPartPr/>
                <p14:nvPr/>
              </p14:nvContentPartPr>
              <p14:xfrm>
                <a:off x="3203063" y="4816251"/>
                <a:ext cx="254520" cy="24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1B92F2-D4DA-3EB5-D25C-ABD77E5A82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94423" y="4807251"/>
                  <a:ext cx="272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240A97-4D59-5B06-3B29-480899B01F3B}"/>
                    </a:ext>
                  </a:extLst>
                </p14:cNvPr>
                <p14:cNvContentPartPr/>
                <p14:nvPr/>
              </p14:nvContentPartPr>
              <p14:xfrm>
                <a:off x="3340583" y="4431771"/>
                <a:ext cx="415440" cy="31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240A97-4D59-5B06-3B29-480899B01F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31583" y="4423131"/>
                  <a:ext cx="43308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0041E7E-B896-D680-A3E3-DF50F86E03C7}"/>
              </a:ext>
            </a:extLst>
          </p:cNvPr>
          <p:cNvGrpSpPr/>
          <p:nvPr/>
        </p:nvGrpSpPr>
        <p:grpSpPr>
          <a:xfrm>
            <a:off x="4227983" y="3693411"/>
            <a:ext cx="7026480" cy="2317680"/>
            <a:chOff x="4227983" y="3693411"/>
            <a:chExt cx="7026480" cy="23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62E2BF-2BF7-EA8F-D0AC-D7544BF64B9A}"/>
                    </a:ext>
                  </a:extLst>
                </p14:cNvPr>
                <p14:cNvContentPartPr/>
                <p14:nvPr/>
              </p14:nvContentPartPr>
              <p14:xfrm>
                <a:off x="4227983" y="4778451"/>
                <a:ext cx="396360" cy="30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62E2BF-2BF7-EA8F-D0AC-D7544BF64B9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18983" y="4769451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90B6DF-7B7E-DA12-5052-1734D2E42C83}"/>
                    </a:ext>
                  </a:extLst>
                </p14:cNvPr>
                <p14:cNvContentPartPr/>
                <p14:nvPr/>
              </p14:nvContentPartPr>
              <p14:xfrm>
                <a:off x="4615703" y="4961331"/>
                <a:ext cx="1800" cy="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90B6DF-7B7E-DA12-5052-1734D2E42C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6703" y="4952331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83926F-B779-31E5-4797-07166B8FE5EF}"/>
                    </a:ext>
                  </a:extLst>
                </p14:cNvPr>
                <p14:cNvContentPartPr/>
                <p14:nvPr/>
              </p14:nvContentPartPr>
              <p14:xfrm>
                <a:off x="4661783" y="4736691"/>
                <a:ext cx="426600" cy="23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83926F-B779-31E5-4797-07166B8FE5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52783" y="4728051"/>
                  <a:ext cx="444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EC2B21-0154-785D-5133-A00AF117E906}"/>
                    </a:ext>
                  </a:extLst>
                </p14:cNvPr>
                <p14:cNvContentPartPr/>
                <p14:nvPr/>
              </p14:nvContentPartPr>
              <p14:xfrm>
                <a:off x="5087663" y="4249251"/>
                <a:ext cx="408600" cy="43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EC2B21-0154-785D-5133-A00AF117E9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79023" y="4240251"/>
                  <a:ext cx="426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A2A313-91B6-0ADE-DF38-A8DBCD3EB32D}"/>
                    </a:ext>
                  </a:extLst>
                </p14:cNvPr>
                <p14:cNvContentPartPr/>
                <p14:nvPr/>
              </p14:nvContentPartPr>
              <p14:xfrm>
                <a:off x="5793983" y="4867011"/>
                <a:ext cx="252000" cy="5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A2A313-91B6-0ADE-DF38-A8DBCD3EB3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5343" y="4858011"/>
                  <a:ext cx="269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920634-A4E0-C1BE-61C5-AD22143EA1A7}"/>
                    </a:ext>
                  </a:extLst>
                </p14:cNvPr>
                <p14:cNvContentPartPr/>
                <p14:nvPr/>
              </p14:nvContentPartPr>
              <p14:xfrm>
                <a:off x="5685623" y="5132331"/>
                <a:ext cx="189360" cy="28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920634-A4E0-C1BE-61C5-AD22143EA1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76623" y="5123691"/>
                  <a:ext cx="207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391CD4-4C6E-13FC-6C47-C3F7A006E433}"/>
                    </a:ext>
                  </a:extLst>
                </p14:cNvPr>
                <p14:cNvContentPartPr/>
                <p14:nvPr/>
              </p14:nvContentPartPr>
              <p14:xfrm>
                <a:off x="6518303" y="4535451"/>
                <a:ext cx="417960" cy="571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391CD4-4C6E-13FC-6C47-C3F7A006E4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09663" y="4526811"/>
                  <a:ext cx="4356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2F18BE-FE46-090F-8D0B-CACEEB26E1B9}"/>
                    </a:ext>
                  </a:extLst>
                </p14:cNvPr>
                <p14:cNvContentPartPr/>
                <p14:nvPr/>
              </p14:nvContentPartPr>
              <p14:xfrm>
                <a:off x="7016183" y="4946571"/>
                <a:ext cx="10440" cy="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2F18BE-FE46-090F-8D0B-CACEEB26E1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7543" y="4937571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A77B85-13B2-ECDB-6073-46010D7EF7F8}"/>
                    </a:ext>
                  </a:extLst>
                </p14:cNvPr>
                <p14:cNvContentPartPr/>
                <p14:nvPr/>
              </p14:nvContentPartPr>
              <p14:xfrm>
                <a:off x="7205543" y="4497651"/>
                <a:ext cx="492120" cy="41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A77B85-13B2-ECDB-6073-46010D7EF7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96543" y="4488651"/>
                  <a:ext cx="5097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CCB8EE-0553-779E-79E9-FD0E95C3C527}"/>
                    </a:ext>
                  </a:extLst>
                </p14:cNvPr>
                <p14:cNvContentPartPr/>
                <p14:nvPr/>
              </p14:nvContentPartPr>
              <p14:xfrm>
                <a:off x="7505063" y="4000131"/>
                <a:ext cx="462960" cy="40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CCB8EE-0553-779E-79E9-FD0E95C3C5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96423" y="3991491"/>
                  <a:ext cx="480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6B8719-2DD4-E2F8-C7B3-E8456C3C52E4}"/>
                    </a:ext>
                  </a:extLst>
                </p14:cNvPr>
                <p14:cNvContentPartPr/>
                <p14:nvPr/>
              </p14:nvContentPartPr>
              <p14:xfrm>
                <a:off x="8175383" y="4558851"/>
                <a:ext cx="439560" cy="7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6B8719-2DD4-E2F8-C7B3-E8456C3C52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66383" y="4550211"/>
                  <a:ext cx="457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A3ACAC-BCD3-9001-5889-CABE5D026F53}"/>
                    </a:ext>
                  </a:extLst>
                </p14:cNvPr>
                <p14:cNvContentPartPr/>
                <p14:nvPr/>
              </p14:nvContentPartPr>
              <p14:xfrm>
                <a:off x="8410463" y="4381731"/>
                <a:ext cx="82800" cy="58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A3ACAC-BCD3-9001-5889-CABE5D026F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01823" y="4372731"/>
                  <a:ext cx="1004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3838061-19F8-64AB-28E4-F460753E7918}"/>
                    </a:ext>
                  </a:extLst>
                </p14:cNvPr>
                <p14:cNvContentPartPr/>
                <p14:nvPr/>
              </p14:nvContentPartPr>
              <p14:xfrm>
                <a:off x="8772623" y="4399371"/>
                <a:ext cx="409680" cy="581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3838061-19F8-64AB-28E4-F460753E79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63983" y="4390371"/>
                  <a:ext cx="427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60FFB8-0339-0500-F49A-9C6B24F79EAD}"/>
                    </a:ext>
                  </a:extLst>
                </p14:cNvPr>
                <p14:cNvContentPartPr/>
                <p14:nvPr/>
              </p14:nvContentPartPr>
              <p14:xfrm>
                <a:off x="9107783" y="4046571"/>
                <a:ext cx="433800" cy="526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60FFB8-0339-0500-F49A-9C6B24F79E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98783" y="4037571"/>
                  <a:ext cx="4514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C211F5-4176-DD98-8C14-F41F0176F64F}"/>
                    </a:ext>
                  </a:extLst>
                </p14:cNvPr>
                <p14:cNvContentPartPr/>
                <p14:nvPr/>
              </p14:nvContentPartPr>
              <p14:xfrm>
                <a:off x="9578663" y="4856931"/>
                <a:ext cx="22320" cy="14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C211F5-4176-DD98-8C14-F41F0176F6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69663" y="4847931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F9475F-1D92-431A-71C6-2817F071EDD7}"/>
                    </a:ext>
                  </a:extLst>
                </p14:cNvPr>
                <p14:cNvContentPartPr/>
                <p14:nvPr/>
              </p14:nvContentPartPr>
              <p14:xfrm>
                <a:off x="9795743" y="4490451"/>
                <a:ext cx="119160" cy="468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F9475F-1D92-431A-71C6-2817F071ED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7103" y="4481451"/>
                  <a:ext cx="1368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20B964-039F-1985-A2D1-6092EFE5DED8}"/>
                    </a:ext>
                  </a:extLst>
                </p14:cNvPr>
                <p14:cNvContentPartPr/>
                <p14:nvPr/>
              </p14:nvContentPartPr>
              <p14:xfrm>
                <a:off x="6462143" y="4137291"/>
                <a:ext cx="1533240" cy="187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20B964-039F-1985-A2D1-6092EFE5DE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3503" y="4128651"/>
                  <a:ext cx="1550880" cy="18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9BA085-5EB5-EF32-3863-956EF9DC8BBE}"/>
                    </a:ext>
                  </a:extLst>
                </p14:cNvPr>
                <p14:cNvContentPartPr/>
                <p14:nvPr/>
              </p14:nvContentPartPr>
              <p14:xfrm>
                <a:off x="9409103" y="3693411"/>
                <a:ext cx="1845360" cy="1475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9BA085-5EB5-EF32-3863-956EF9DC8B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00463" y="3684771"/>
                  <a:ext cx="1863000" cy="14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961A15-FF6C-20A0-FDF9-3978FDD30A19}"/>
                    </a:ext>
                  </a:extLst>
                </p14:cNvPr>
                <p14:cNvContentPartPr/>
                <p14:nvPr/>
              </p14:nvContentPartPr>
              <p14:xfrm>
                <a:off x="5938343" y="4940811"/>
                <a:ext cx="498960" cy="9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961A15-FF6C-20A0-FDF9-3978FDD30A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29703" y="4932171"/>
                  <a:ext cx="51660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277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95C60D3-BB34-85E7-357D-723DD3861CFB}"/>
              </a:ext>
            </a:extLst>
          </p:cNvPr>
          <p:cNvGrpSpPr/>
          <p:nvPr/>
        </p:nvGrpSpPr>
        <p:grpSpPr>
          <a:xfrm>
            <a:off x="1728503" y="345411"/>
            <a:ext cx="8738280" cy="6163920"/>
            <a:chOff x="1728503" y="345411"/>
            <a:chExt cx="8738280" cy="61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A86E8E-D4B6-6481-3CD4-2B8B137B35A8}"/>
                    </a:ext>
                  </a:extLst>
                </p14:cNvPr>
                <p14:cNvContentPartPr/>
                <p14:nvPr/>
              </p14:nvContentPartPr>
              <p14:xfrm>
                <a:off x="1837583" y="1120131"/>
                <a:ext cx="526320" cy="511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A86E8E-D4B6-6481-3CD4-2B8B137B35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28943" y="1111491"/>
                  <a:ext cx="5439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B42DD9-637E-655D-B1EF-2C4C8F22D2A5}"/>
                    </a:ext>
                  </a:extLst>
                </p14:cNvPr>
                <p14:cNvContentPartPr/>
                <p14:nvPr/>
              </p14:nvContentPartPr>
              <p14:xfrm>
                <a:off x="1728503" y="1728891"/>
                <a:ext cx="1041480" cy="127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B42DD9-637E-655D-B1EF-2C4C8F22D2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9863" y="1719891"/>
                  <a:ext cx="1059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63E29B-D887-E045-B953-954C53E900CA}"/>
                    </a:ext>
                  </a:extLst>
                </p14:cNvPr>
                <p14:cNvContentPartPr/>
                <p14:nvPr/>
              </p14:nvContentPartPr>
              <p14:xfrm>
                <a:off x="2118383" y="2124171"/>
                <a:ext cx="478440" cy="606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63E29B-D887-E045-B953-954C53E900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9383" y="2115531"/>
                  <a:ext cx="4960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23C493-218C-DCC5-0CFA-346C88B6600D}"/>
                    </a:ext>
                  </a:extLst>
                </p14:cNvPr>
                <p14:cNvContentPartPr/>
                <p14:nvPr/>
              </p14:nvContentPartPr>
              <p14:xfrm>
                <a:off x="3376943" y="1783251"/>
                <a:ext cx="452160" cy="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23C493-218C-DCC5-0CFA-346C88B660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67943" y="1774251"/>
                  <a:ext cx="46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72A554-59C7-A831-4D23-A87A75216944}"/>
                    </a:ext>
                  </a:extLst>
                </p14:cNvPr>
                <p14:cNvContentPartPr/>
                <p14:nvPr/>
              </p14:nvContentPartPr>
              <p14:xfrm>
                <a:off x="3385583" y="2037051"/>
                <a:ext cx="16056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72A554-59C7-A831-4D23-A87A752169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6943" y="2028051"/>
                  <a:ext cx="178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2BC11C-9053-317A-8DB1-07E5154337CF}"/>
                    </a:ext>
                  </a:extLst>
                </p14:cNvPr>
                <p14:cNvContentPartPr/>
                <p14:nvPr/>
              </p14:nvContentPartPr>
              <p14:xfrm>
                <a:off x="4888583" y="1457811"/>
                <a:ext cx="4728240" cy="434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2BC11C-9053-317A-8DB1-07E5154337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79943" y="1448811"/>
                  <a:ext cx="47458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49C11D-8488-5160-CEBF-2CC758C32E0E}"/>
                    </a:ext>
                  </a:extLst>
                </p14:cNvPr>
                <p14:cNvContentPartPr/>
                <p14:nvPr/>
              </p14:nvContentPartPr>
              <p14:xfrm>
                <a:off x="7369343" y="2154771"/>
                <a:ext cx="466200" cy="51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49C11D-8488-5160-CEBF-2CC758C32E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0703" y="2145771"/>
                  <a:ext cx="4838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970C8F-123B-ED91-608B-6700463F6B0F}"/>
                    </a:ext>
                  </a:extLst>
                </p14:cNvPr>
                <p14:cNvContentPartPr/>
                <p14:nvPr/>
              </p14:nvContentPartPr>
              <p14:xfrm>
                <a:off x="7887383" y="1909971"/>
                <a:ext cx="660600" cy="55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970C8F-123B-ED91-608B-6700463F6B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8383" y="1901331"/>
                  <a:ext cx="678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B4C8ED-FCB8-0D95-C8A7-09CDBF819379}"/>
                    </a:ext>
                  </a:extLst>
                </p14:cNvPr>
                <p14:cNvContentPartPr/>
                <p14:nvPr/>
              </p14:nvContentPartPr>
              <p14:xfrm>
                <a:off x="5024303" y="1005291"/>
                <a:ext cx="344160" cy="28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B4C8ED-FCB8-0D95-C8A7-09CDBF8193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5663" y="996291"/>
                  <a:ext cx="361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8E534D-58EE-E195-346E-6B1B937D7ED3}"/>
                    </a:ext>
                  </a:extLst>
                </p14:cNvPr>
                <p14:cNvContentPartPr/>
                <p14:nvPr/>
              </p14:nvContentPartPr>
              <p14:xfrm>
                <a:off x="5431823" y="1076931"/>
                <a:ext cx="19080" cy="1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8E534D-58EE-E195-346E-6B1B937D7E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3183" y="1068291"/>
                  <a:ext cx="36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88A03A-255D-058E-4DED-AEABE8E2A801}"/>
                    </a:ext>
                  </a:extLst>
                </p14:cNvPr>
                <p14:cNvContentPartPr/>
                <p14:nvPr/>
              </p14:nvContentPartPr>
              <p14:xfrm>
                <a:off x="5882183" y="552051"/>
                <a:ext cx="316080" cy="56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88A03A-255D-058E-4DED-AEABE8E2A8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3543" y="543051"/>
                  <a:ext cx="3337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28886F-A8EE-2D1A-C8BA-9F6D9D85E117}"/>
                    </a:ext>
                  </a:extLst>
                </p14:cNvPr>
                <p14:cNvContentPartPr/>
                <p14:nvPr/>
              </p14:nvContentPartPr>
              <p14:xfrm>
                <a:off x="5757623" y="990531"/>
                <a:ext cx="871920" cy="19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28886F-A8EE-2D1A-C8BA-9F6D9D85E1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8983" y="981531"/>
                  <a:ext cx="889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04A54F-45B2-B06C-7919-BA318C9D2CC7}"/>
                    </a:ext>
                  </a:extLst>
                </p14:cNvPr>
                <p14:cNvContentPartPr/>
                <p14:nvPr/>
              </p14:nvContentPartPr>
              <p14:xfrm>
                <a:off x="6082343" y="1240011"/>
                <a:ext cx="273240" cy="27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04A54F-45B2-B06C-7919-BA318C9D2C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3343" y="1231371"/>
                  <a:ext cx="290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E35FA7-B745-6021-5C20-B030D93EF161}"/>
                    </a:ext>
                  </a:extLst>
                </p14:cNvPr>
                <p14:cNvContentPartPr/>
                <p14:nvPr/>
              </p14:nvContentPartPr>
              <p14:xfrm>
                <a:off x="6590663" y="1259091"/>
                <a:ext cx="289080" cy="176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E35FA7-B745-6021-5C20-B030D93EF1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1663" y="1250451"/>
                  <a:ext cx="306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9BE5A8-E3C3-F89A-E375-F076E1BD2AA2}"/>
                    </a:ext>
                  </a:extLst>
                </p14:cNvPr>
                <p14:cNvContentPartPr/>
                <p14:nvPr/>
              </p14:nvContentPartPr>
              <p14:xfrm>
                <a:off x="6570503" y="633771"/>
                <a:ext cx="319680" cy="30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9BE5A8-E3C3-F89A-E375-F076E1BD2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61863" y="624771"/>
                  <a:ext cx="337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EB0241-B096-A24D-0617-DC3DAEDB245E}"/>
                    </a:ext>
                  </a:extLst>
                </p14:cNvPr>
                <p14:cNvContentPartPr/>
                <p14:nvPr/>
              </p14:nvContentPartPr>
              <p14:xfrm>
                <a:off x="7052543" y="921771"/>
                <a:ext cx="424440" cy="10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EB0241-B096-A24D-0617-DC3DAEDB24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3543" y="912771"/>
                  <a:ext cx="442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A17E7D-8872-DD6F-198C-509C65F108B5}"/>
                    </a:ext>
                  </a:extLst>
                </p14:cNvPr>
                <p14:cNvContentPartPr/>
                <p14:nvPr/>
              </p14:nvContentPartPr>
              <p14:xfrm>
                <a:off x="7975943" y="691371"/>
                <a:ext cx="29952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A17E7D-8872-DD6F-198C-509C65F108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66943" y="682371"/>
                  <a:ext cx="31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6DD48-5145-F532-9C12-1719090746B2}"/>
                    </a:ext>
                  </a:extLst>
                </p14:cNvPr>
                <p14:cNvContentPartPr/>
                <p14:nvPr/>
              </p14:nvContentPartPr>
              <p14:xfrm>
                <a:off x="8401463" y="905211"/>
                <a:ext cx="180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6DD48-5145-F532-9C12-1719090746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92463" y="89621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1AF979-5B89-2167-EE8F-592269B5FE4C}"/>
                    </a:ext>
                  </a:extLst>
                </p14:cNvPr>
                <p14:cNvContentPartPr/>
                <p14:nvPr/>
              </p14:nvContentPartPr>
              <p14:xfrm>
                <a:off x="8654543" y="370971"/>
                <a:ext cx="270000" cy="40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1AF979-5B89-2167-EE8F-592269B5FE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45543" y="361971"/>
                  <a:ext cx="287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876C23-ACF9-F0A6-979A-C399A4583B2F}"/>
                    </a:ext>
                  </a:extLst>
                </p14:cNvPr>
                <p14:cNvContentPartPr/>
                <p14:nvPr/>
              </p14:nvContentPartPr>
              <p14:xfrm>
                <a:off x="8673263" y="874611"/>
                <a:ext cx="50364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876C23-ACF9-F0A6-979A-C399A4583B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64263" y="865971"/>
                  <a:ext cx="521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B01BD6-E1FE-E665-79A7-6B7C95CE6D26}"/>
                    </a:ext>
                  </a:extLst>
                </p14:cNvPr>
                <p14:cNvContentPartPr/>
                <p14:nvPr/>
              </p14:nvContentPartPr>
              <p14:xfrm>
                <a:off x="8762903" y="1104291"/>
                <a:ext cx="205200" cy="27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B01BD6-E1FE-E665-79A7-6B7C95CE6D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54263" y="1095291"/>
                  <a:ext cx="222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0D5FF1-DE82-3450-C157-284E6B969D38}"/>
                    </a:ext>
                  </a:extLst>
                </p14:cNvPr>
                <p14:cNvContentPartPr/>
                <p14:nvPr/>
              </p14:nvContentPartPr>
              <p14:xfrm>
                <a:off x="9379223" y="1068291"/>
                <a:ext cx="163080" cy="26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0D5FF1-DE82-3450-C157-284E6B969D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0583" y="1059651"/>
                  <a:ext cx="180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BB9A46-DCB7-9319-07DC-2E6E5285E1F1}"/>
                    </a:ext>
                  </a:extLst>
                </p14:cNvPr>
                <p14:cNvContentPartPr/>
                <p14:nvPr/>
              </p14:nvContentPartPr>
              <p14:xfrm>
                <a:off x="9415583" y="345411"/>
                <a:ext cx="254160" cy="50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BB9A46-DCB7-9319-07DC-2E6E5285E1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6583" y="336411"/>
                  <a:ext cx="2718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10C1C7-66ED-E749-3CE5-A6FE71F70C68}"/>
                    </a:ext>
                  </a:extLst>
                </p14:cNvPr>
                <p14:cNvContentPartPr/>
                <p14:nvPr/>
              </p14:nvContentPartPr>
              <p14:xfrm>
                <a:off x="1963583" y="3585051"/>
                <a:ext cx="319320" cy="69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10C1C7-66ED-E749-3CE5-A6FE71F70C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54943" y="3576051"/>
                  <a:ext cx="33696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83CB21-44E4-47B4-5048-25A719EF67D5}"/>
                    </a:ext>
                  </a:extLst>
                </p14:cNvPr>
                <p14:cNvContentPartPr/>
                <p14:nvPr/>
              </p14:nvContentPartPr>
              <p14:xfrm>
                <a:off x="2453183" y="3965211"/>
                <a:ext cx="46080" cy="245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83CB21-44E4-47B4-5048-25A719EF67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44543" y="3956211"/>
                  <a:ext cx="63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C8369C-1403-A51D-0332-1C774689B2A5}"/>
                    </a:ext>
                  </a:extLst>
                </p14:cNvPr>
                <p14:cNvContentPartPr/>
                <p14:nvPr/>
              </p14:nvContentPartPr>
              <p14:xfrm>
                <a:off x="2353823" y="3757131"/>
                <a:ext cx="13320" cy="9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C8369C-1403-A51D-0332-1C774689B2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4823" y="3748491"/>
                  <a:ext cx="30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8AA51B-60A1-E96F-4606-85339D86FBEE}"/>
                    </a:ext>
                  </a:extLst>
                </p14:cNvPr>
                <p14:cNvContentPartPr/>
                <p14:nvPr/>
              </p14:nvContentPartPr>
              <p14:xfrm>
                <a:off x="2679623" y="4001571"/>
                <a:ext cx="248400" cy="24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8AA51B-60A1-E96F-4606-85339D86FB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70623" y="3992571"/>
                  <a:ext cx="266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DF57D9-8E37-7B6C-F586-2962DD50A05B}"/>
                    </a:ext>
                  </a:extLst>
                </p14:cNvPr>
                <p14:cNvContentPartPr/>
                <p14:nvPr/>
              </p14:nvContentPartPr>
              <p14:xfrm>
                <a:off x="2860703" y="3738771"/>
                <a:ext cx="270720" cy="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DF57D9-8E37-7B6C-F586-2962DD50A0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2063" y="3729771"/>
                  <a:ext cx="28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C394C0-AEDD-AF2B-9D97-0955925DF0BF}"/>
                    </a:ext>
                  </a:extLst>
                </p14:cNvPr>
                <p14:cNvContentPartPr/>
                <p14:nvPr/>
              </p14:nvContentPartPr>
              <p14:xfrm>
                <a:off x="3339143" y="3603051"/>
                <a:ext cx="29160" cy="270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C394C0-AEDD-AF2B-9D97-0955925DF0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0143" y="3594411"/>
                  <a:ext cx="46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3618EA-DCD8-18CD-6F52-E3203444DC2E}"/>
                    </a:ext>
                  </a:extLst>
                </p14:cNvPr>
                <p14:cNvContentPartPr/>
                <p14:nvPr/>
              </p14:nvContentPartPr>
              <p14:xfrm>
                <a:off x="3240863" y="4436091"/>
                <a:ext cx="343440" cy="7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3618EA-DCD8-18CD-6F52-E3203444DC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32223" y="4427091"/>
                  <a:ext cx="361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667057-5AA0-D94C-164A-2CBCDC3360DE}"/>
                    </a:ext>
                  </a:extLst>
                </p14:cNvPr>
                <p14:cNvContentPartPr/>
                <p14:nvPr/>
              </p14:nvContentPartPr>
              <p14:xfrm>
                <a:off x="2290103" y="4671531"/>
                <a:ext cx="12636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667057-5AA0-D94C-164A-2CBCDC3360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81463" y="4662531"/>
                  <a:ext cx="144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99B408-719F-A045-C650-B03EDD5C6DD9}"/>
                    </a:ext>
                  </a:extLst>
                </p14:cNvPr>
                <p14:cNvContentPartPr/>
                <p14:nvPr/>
              </p14:nvContentPartPr>
              <p14:xfrm>
                <a:off x="2623463" y="4760451"/>
                <a:ext cx="302760" cy="34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99B408-719F-A045-C650-B03EDD5C6D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4463" y="4751451"/>
                  <a:ext cx="320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B2885D-9961-7E2E-738E-58E9D72EA0C8}"/>
                    </a:ext>
                  </a:extLst>
                </p14:cNvPr>
                <p14:cNvContentPartPr/>
                <p14:nvPr/>
              </p14:nvContentPartPr>
              <p14:xfrm>
                <a:off x="3087143" y="4779891"/>
                <a:ext cx="174240" cy="42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B2885D-9961-7E2E-738E-58E9D72EA0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78143" y="4771251"/>
                  <a:ext cx="1918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CADDF2-E164-3CA4-A001-AFAA8C66DFFB}"/>
                    </a:ext>
                  </a:extLst>
                </p14:cNvPr>
                <p14:cNvContentPartPr/>
                <p14:nvPr/>
              </p14:nvContentPartPr>
              <p14:xfrm>
                <a:off x="2073023" y="5440851"/>
                <a:ext cx="138600" cy="36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CADDF2-E164-3CA4-A001-AFAA8C66DF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4383" y="5432211"/>
                  <a:ext cx="156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7D38B5-7318-492C-1B69-0677FE86B37E}"/>
                    </a:ext>
                  </a:extLst>
                </p14:cNvPr>
                <p14:cNvContentPartPr/>
                <p14:nvPr/>
              </p14:nvContentPartPr>
              <p14:xfrm>
                <a:off x="2524103" y="5567571"/>
                <a:ext cx="339840" cy="28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7D38B5-7318-492C-1B69-0677FE86B3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15463" y="5558931"/>
                  <a:ext cx="357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C02D38-B6AF-CF2E-F74B-A3DBE14078A7}"/>
                    </a:ext>
                  </a:extLst>
                </p14:cNvPr>
                <p14:cNvContentPartPr/>
                <p14:nvPr/>
              </p14:nvContentPartPr>
              <p14:xfrm>
                <a:off x="2081303" y="6085971"/>
                <a:ext cx="599040" cy="289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C02D38-B6AF-CF2E-F74B-A3DBE14078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72303" y="6076971"/>
                  <a:ext cx="616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3C450F-829F-0E81-EC63-6744CDA4A776}"/>
                    </a:ext>
                  </a:extLst>
                </p14:cNvPr>
                <p14:cNvContentPartPr/>
                <p14:nvPr/>
              </p14:nvContentPartPr>
              <p14:xfrm>
                <a:off x="2960423" y="5884371"/>
                <a:ext cx="54360" cy="57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3C450F-829F-0E81-EC63-6744CDA4A7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51423" y="5875731"/>
                  <a:ext cx="720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46C7DF-106C-E6D7-E949-73B8C4DA1122}"/>
                    </a:ext>
                  </a:extLst>
                </p14:cNvPr>
                <p14:cNvContentPartPr/>
                <p14:nvPr/>
              </p14:nvContentPartPr>
              <p14:xfrm>
                <a:off x="2860703" y="6067971"/>
                <a:ext cx="326520" cy="17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46C7DF-106C-E6D7-E949-73B8C4DA1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2063" y="6058971"/>
                  <a:ext cx="344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AB52B4-7BFD-B5F2-8306-74F015AF8FCD}"/>
                    </a:ext>
                  </a:extLst>
                </p14:cNvPr>
                <p14:cNvContentPartPr/>
                <p14:nvPr/>
              </p14:nvContentPartPr>
              <p14:xfrm>
                <a:off x="3267863" y="5866731"/>
                <a:ext cx="72000" cy="1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AB52B4-7BFD-B5F2-8306-74F015AF8F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9223" y="5858091"/>
                  <a:ext cx="89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830465-25AD-8837-CE1F-CEDCFF08E5B1}"/>
                    </a:ext>
                  </a:extLst>
                </p14:cNvPr>
                <p14:cNvContentPartPr/>
                <p14:nvPr/>
              </p14:nvContentPartPr>
              <p14:xfrm>
                <a:off x="3467303" y="5712651"/>
                <a:ext cx="29880" cy="163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830465-25AD-8837-CE1F-CEDCFF08E5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8303" y="5704011"/>
                  <a:ext cx="4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05DD1F-8393-BBC2-7BFD-C2CDAFEA2D64}"/>
                    </a:ext>
                  </a:extLst>
                </p14:cNvPr>
                <p14:cNvContentPartPr/>
                <p14:nvPr/>
              </p14:nvContentPartPr>
              <p14:xfrm>
                <a:off x="3177863" y="5314131"/>
                <a:ext cx="17964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05DD1F-8393-BBC2-7BFD-C2CDAFEA2D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68863" y="5305131"/>
                  <a:ext cx="197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1C077C-E496-CD91-B104-5EDCCFC6AE73}"/>
                    </a:ext>
                  </a:extLst>
                </p14:cNvPr>
                <p14:cNvContentPartPr/>
                <p14:nvPr/>
              </p14:nvContentPartPr>
              <p14:xfrm>
                <a:off x="3503303" y="5260131"/>
                <a:ext cx="10080" cy="7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1C077C-E496-CD91-B104-5EDCCFC6AE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4663" y="5251131"/>
                  <a:ext cx="27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8E3356-9512-468A-AB8A-1CCA41AD5146}"/>
                    </a:ext>
                  </a:extLst>
                </p14:cNvPr>
                <p14:cNvContentPartPr/>
                <p14:nvPr/>
              </p14:nvContentPartPr>
              <p14:xfrm>
                <a:off x="3901823" y="3828771"/>
                <a:ext cx="156960" cy="1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8E3356-9512-468A-AB8A-1CCA41AD51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92823" y="3820131"/>
                  <a:ext cx="174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B4EE66-4E43-17B5-2941-C093DF1CD3EA}"/>
                    </a:ext>
                  </a:extLst>
                </p14:cNvPr>
                <p14:cNvContentPartPr/>
                <p14:nvPr/>
              </p14:nvContentPartPr>
              <p14:xfrm>
                <a:off x="3665303" y="4037571"/>
                <a:ext cx="426960" cy="7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B4EE66-4E43-17B5-2941-C093DF1CD3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56663" y="4028931"/>
                  <a:ext cx="444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8A6C07-98C4-47E1-E37B-A608442841C3}"/>
                    </a:ext>
                  </a:extLst>
                </p14:cNvPr>
                <p14:cNvContentPartPr/>
                <p14:nvPr/>
              </p14:nvContentPartPr>
              <p14:xfrm>
                <a:off x="5069663" y="2996451"/>
                <a:ext cx="91080" cy="47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8A6C07-98C4-47E1-E37B-A608442841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60663" y="2987811"/>
                  <a:ext cx="108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4A0AA6-0299-24D4-50EF-08E7A33B26EA}"/>
                    </a:ext>
                  </a:extLst>
                </p14:cNvPr>
                <p14:cNvContentPartPr/>
                <p14:nvPr/>
              </p14:nvContentPartPr>
              <p14:xfrm>
                <a:off x="4245983" y="3436011"/>
                <a:ext cx="2757600" cy="31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4A0AA6-0299-24D4-50EF-08E7A33B26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36983" y="3427371"/>
                  <a:ext cx="2775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D83073-4192-76AB-A88B-5A7F2B9135F0}"/>
                    </a:ext>
                  </a:extLst>
                </p14:cNvPr>
                <p14:cNvContentPartPr/>
                <p14:nvPr/>
              </p14:nvContentPartPr>
              <p14:xfrm>
                <a:off x="4535423" y="3774411"/>
                <a:ext cx="1395360" cy="843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D83073-4192-76AB-A88B-5A7F2B9135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26783" y="3765771"/>
                  <a:ext cx="141300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EF694C-5B5F-61AD-7E10-C9040D94C2A5}"/>
                    </a:ext>
                  </a:extLst>
                </p14:cNvPr>
                <p14:cNvContentPartPr/>
                <p14:nvPr/>
              </p14:nvContentPartPr>
              <p14:xfrm>
                <a:off x="5404463" y="4173651"/>
                <a:ext cx="73440" cy="23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EF694C-5B5F-61AD-7E10-C9040D94C2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5823" y="4164651"/>
                  <a:ext cx="91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3E1CED-C25F-725B-0EF1-499257E46FDD}"/>
                    </a:ext>
                  </a:extLst>
                </p14:cNvPr>
                <p14:cNvContentPartPr/>
                <p14:nvPr/>
              </p14:nvContentPartPr>
              <p14:xfrm>
                <a:off x="5576543" y="4173291"/>
                <a:ext cx="325800" cy="27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3E1CED-C25F-725B-0EF1-499257E46F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7903" y="4164291"/>
                  <a:ext cx="343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6D7FE6-CDA8-3BF4-9506-2A5CBE75609D}"/>
                    </a:ext>
                  </a:extLst>
                </p14:cNvPr>
                <p14:cNvContentPartPr/>
                <p14:nvPr/>
              </p14:nvContentPartPr>
              <p14:xfrm>
                <a:off x="6065783" y="4054131"/>
                <a:ext cx="417240" cy="22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6D7FE6-CDA8-3BF4-9506-2A5CBE7560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56783" y="4045491"/>
                  <a:ext cx="434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3D84B0-E4EB-3A28-C300-D45350BFDF7F}"/>
                    </a:ext>
                  </a:extLst>
                </p14:cNvPr>
                <p14:cNvContentPartPr/>
                <p14:nvPr/>
              </p14:nvContentPartPr>
              <p14:xfrm>
                <a:off x="6527303" y="3802131"/>
                <a:ext cx="234720" cy="300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3D84B0-E4EB-3A28-C300-D45350BFDF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18303" y="3793491"/>
                  <a:ext cx="252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AA00DFF-4126-780E-572A-E12717BE1E29}"/>
                    </a:ext>
                  </a:extLst>
                </p14:cNvPr>
                <p14:cNvContentPartPr/>
                <p14:nvPr/>
              </p14:nvContentPartPr>
              <p14:xfrm>
                <a:off x="5730623" y="4635171"/>
                <a:ext cx="37440" cy="38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AA00DFF-4126-780E-572A-E12717BE1E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21983" y="4626171"/>
                  <a:ext cx="55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9B282F-FE22-89AB-4342-E2FD706F4BCA}"/>
                    </a:ext>
                  </a:extLst>
                </p14:cNvPr>
                <p14:cNvContentPartPr/>
                <p14:nvPr/>
              </p14:nvContentPartPr>
              <p14:xfrm>
                <a:off x="4436063" y="5125851"/>
                <a:ext cx="2300760" cy="12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9B282F-FE22-89AB-4342-E2FD706F4B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27063" y="5117211"/>
                  <a:ext cx="2318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FC551F-4725-1CA9-1F98-8FEFD65C3C5E}"/>
                    </a:ext>
                  </a:extLst>
                </p14:cNvPr>
                <p14:cNvContentPartPr/>
                <p14:nvPr/>
              </p14:nvContentPartPr>
              <p14:xfrm>
                <a:off x="3795623" y="5341491"/>
                <a:ext cx="223920" cy="2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FC551F-4725-1CA9-1F98-8FEFD65C3C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86983" y="5332491"/>
                  <a:ext cx="241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E6E604-4072-CCB3-6C72-E4B3ECFD8F4A}"/>
                    </a:ext>
                  </a:extLst>
                </p14:cNvPr>
                <p14:cNvContentPartPr/>
                <p14:nvPr/>
              </p14:nvContentPartPr>
              <p14:xfrm>
                <a:off x="3302783" y="4110291"/>
                <a:ext cx="180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E6E604-4072-CCB3-6C72-E4B3ECFD8F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94143" y="410129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AC0580-146A-C4C9-B2A2-CAB29C6489EC}"/>
                    </a:ext>
                  </a:extLst>
                </p14:cNvPr>
                <p14:cNvContentPartPr/>
                <p14:nvPr/>
              </p14:nvContentPartPr>
              <p14:xfrm>
                <a:off x="5196023" y="5449851"/>
                <a:ext cx="19440" cy="25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AC0580-146A-C4C9-B2A2-CAB29C6489E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87383" y="5441211"/>
                  <a:ext cx="37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E9B184-6A60-E8E8-DEEA-DD69D071EA0B}"/>
                    </a:ext>
                  </a:extLst>
                </p14:cNvPr>
                <p14:cNvContentPartPr/>
                <p14:nvPr/>
              </p14:nvContentPartPr>
              <p14:xfrm>
                <a:off x="4698503" y="5766651"/>
                <a:ext cx="1321200" cy="73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E9B184-6A60-E8E8-DEEA-DD69D071EA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89863" y="5758011"/>
                  <a:ext cx="1338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D168FC-3CBB-E393-EB89-3ADDB3DB791F}"/>
                    </a:ext>
                  </a:extLst>
                </p14:cNvPr>
                <p14:cNvContentPartPr/>
                <p14:nvPr/>
              </p14:nvContentPartPr>
              <p14:xfrm>
                <a:off x="4961303" y="6047811"/>
                <a:ext cx="73440" cy="292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D168FC-3CBB-E393-EB89-3ADDB3DB79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52303" y="6038811"/>
                  <a:ext cx="91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1BEDC8-3229-2342-0AFB-8C6BA6FFD593}"/>
                    </a:ext>
                  </a:extLst>
                </p14:cNvPr>
                <p14:cNvContentPartPr/>
                <p14:nvPr/>
              </p14:nvContentPartPr>
              <p14:xfrm>
                <a:off x="5051663" y="6127011"/>
                <a:ext cx="721080" cy="75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1BEDC8-3229-2342-0AFB-8C6BA6FFD59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43023" y="6118371"/>
                  <a:ext cx="738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9469E4-D4FB-AB1F-1011-EF868479E412}"/>
                    </a:ext>
                  </a:extLst>
                </p14:cNvPr>
                <p14:cNvContentPartPr/>
                <p14:nvPr/>
              </p14:nvContentPartPr>
              <p14:xfrm>
                <a:off x="5450183" y="5884371"/>
                <a:ext cx="100440" cy="624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9469E4-D4FB-AB1F-1011-EF868479E41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41183" y="5875731"/>
                  <a:ext cx="11808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F7972E-CFEE-AB27-2AFA-99D2EE0357F8}"/>
                    </a:ext>
                  </a:extLst>
                </p14:cNvPr>
                <p14:cNvContentPartPr/>
                <p14:nvPr/>
              </p14:nvContentPartPr>
              <p14:xfrm>
                <a:off x="5848343" y="6102171"/>
                <a:ext cx="371520" cy="324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F7972E-CFEE-AB27-2AFA-99D2EE0357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39703" y="6093531"/>
                  <a:ext cx="389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CE6BA7-8CC9-10C7-B009-CBA9A5938748}"/>
                    </a:ext>
                  </a:extLst>
                </p14:cNvPr>
                <p14:cNvContentPartPr/>
                <p14:nvPr/>
              </p14:nvContentPartPr>
              <p14:xfrm>
                <a:off x="6155423" y="5975091"/>
                <a:ext cx="369000" cy="245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CE6BA7-8CC9-10C7-B009-CBA9A59387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6783" y="5966451"/>
                  <a:ext cx="386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B4EE8F-F5F6-6188-AD3E-F7815622A280}"/>
                    </a:ext>
                  </a:extLst>
                </p14:cNvPr>
                <p14:cNvContentPartPr/>
                <p14:nvPr/>
              </p14:nvContentPartPr>
              <p14:xfrm>
                <a:off x="8627903" y="3204891"/>
                <a:ext cx="156240" cy="69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B4EE8F-F5F6-6188-AD3E-F7815622A2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19263" y="3195891"/>
                  <a:ext cx="1738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E6ADB8-8984-4F41-DF26-E8B80FC68440}"/>
                    </a:ext>
                  </a:extLst>
                </p14:cNvPr>
                <p14:cNvContentPartPr/>
                <p14:nvPr/>
              </p14:nvContentPartPr>
              <p14:xfrm>
                <a:off x="7885223" y="3881691"/>
                <a:ext cx="1625760" cy="248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E6ADB8-8984-4F41-DF26-E8B80FC6844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76583" y="3873051"/>
                  <a:ext cx="1643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4E3F27-0649-CA71-DAAE-75B6016121E4}"/>
                    </a:ext>
                  </a:extLst>
                </p14:cNvPr>
                <p14:cNvContentPartPr/>
                <p14:nvPr/>
              </p14:nvContentPartPr>
              <p14:xfrm>
                <a:off x="8247383" y="4291011"/>
                <a:ext cx="397440" cy="331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4E3F27-0649-CA71-DAAE-75B6016121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38743" y="4282371"/>
                  <a:ext cx="415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633C51-6903-5D45-0D68-A6791F2096C4}"/>
                    </a:ext>
                  </a:extLst>
                </p14:cNvPr>
                <p14:cNvContentPartPr/>
                <p14:nvPr/>
              </p14:nvContentPartPr>
              <p14:xfrm>
                <a:off x="8662463" y="4030011"/>
                <a:ext cx="525240" cy="56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633C51-6903-5D45-0D68-A6791F2096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53463" y="4021371"/>
                  <a:ext cx="5428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B28C64-DE26-B50B-81AD-E9F67EBD5231}"/>
                    </a:ext>
                  </a:extLst>
                </p14:cNvPr>
                <p14:cNvContentPartPr/>
                <p14:nvPr/>
              </p14:nvContentPartPr>
              <p14:xfrm>
                <a:off x="8899343" y="4148811"/>
                <a:ext cx="389520" cy="36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B28C64-DE26-B50B-81AD-E9F67EBD523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90343" y="4139811"/>
                  <a:ext cx="407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6DF8A5-934D-A14D-9837-0E45823DEBF4}"/>
                    </a:ext>
                  </a:extLst>
                </p14:cNvPr>
                <p14:cNvContentPartPr/>
                <p14:nvPr/>
              </p14:nvContentPartPr>
              <p14:xfrm>
                <a:off x="9252503" y="4173651"/>
                <a:ext cx="162720" cy="210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6DF8A5-934D-A14D-9837-0E45823DE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43503" y="4164651"/>
                  <a:ext cx="180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6433B2-26B0-82D7-635D-489BE2FE2253}"/>
                    </a:ext>
                  </a:extLst>
                </p14:cNvPr>
                <p14:cNvContentPartPr/>
                <p14:nvPr/>
              </p14:nvContentPartPr>
              <p14:xfrm>
                <a:off x="9505943" y="4326651"/>
                <a:ext cx="217440" cy="5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6433B2-26B0-82D7-635D-489BE2FE225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97303" y="4317651"/>
                  <a:ext cx="235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1DA851-FD43-61D5-A537-B4C7C6039CF7}"/>
                    </a:ext>
                  </a:extLst>
                </p14:cNvPr>
                <p14:cNvContentPartPr/>
                <p14:nvPr/>
              </p14:nvContentPartPr>
              <p14:xfrm>
                <a:off x="9677663" y="4137291"/>
                <a:ext cx="53280" cy="362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1DA851-FD43-61D5-A537-B4C7C6039CF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68663" y="4128651"/>
                  <a:ext cx="70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6EE3D96-57BC-A159-98B2-9A26EC89DAE1}"/>
                    </a:ext>
                  </a:extLst>
                </p14:cNvPr>
                <p14:cNvContentPartPr/>
                <p14:nvPr/>
              </p14:nvContentPartPr>
              <p14:xfrm>
                <a:off x="9170783" y="3715371"/>
                <a:ext cx="874800" cy="395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6EE3D96-57BC-A159-98B2-9A26EC89DA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62143" y="3706731"/>
                  <a:ext cx="892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96E33B-3F4A-D103-F3DE-5669D2D78FEF}"/>
                    </a:ext>
                  </a:extLst>
                </p14:cNvPr>
                <p14:cNvContentPartPr/>
                <p14:nvPr/>
              </p14:nvContentPartPr>
              <p14:xfrm>
                <a:off x="8102663" y="2417211"/>
                <a:ext cx="2364120" cy="357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96E33B-3F4A-D103-F3DE-5669D2D78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3663" y="2408211"/>
                  <a:ext cx="2381760" cy="35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191605-8287-0D78-B3F4-47A63ABCA2AE}"/>
                    </a:ext>
                  </a:extLst>
                </p14:cNvPr>
                <p14:cNvContentPartPr/>
                <p14:nvPr/>
              </p14:nvContentPartPr>
              <p14:xfrm>
                <a:off x="5757623" y="2659491"/>
                <a:ext cx="1212480" cy="593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191605-8287-0D78-B3F4-47A63ABCA2A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48623" y="2650491"/>
                  <a:ext cx="1230120" cy="61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15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5444F46C-5997-B0F5-D6EB-C3B05A65DD66}"/>
              </a:ext>
            </a:extLst>
          </p:cNvPr>
          <p:cNvGrpSpPr/>
          <p:nvPr/>
        </p:nvGrpSpPr>
        <p:grpSpPr>
          <a:xfrm>
            <a:off x="206063" y="586971"/>
            <a:ext cx="13331160" cy="5470920"/>
            <a:chOff x="206063" y="586971"/>
            <a:chExt cx="13331160" cy="54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A39FAE-0E90-5B6F-0DE7-F0E160BAFE90}"/>
                    </a:ext>
                  </a:extLst>
                </p14:cNvPr>
                <p14:cNvContentPartPr/>
                <p14:nvPr/>
              </p14:nvContentPartPr>
              <p14:xfrm>
                <a:off x="3865823" y="977571"/>
                <a:ext cx="777960" cy="49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A39FAE-0E90-5B6F-0DE7-F0E160BAF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6823" y="968931"/>
                  <a:ext cx="7956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A27BA6-68D0-EFE6-7943-53C2A46FE53A}"/>
                    </a:ext>
                  </a:extLst>
                </p14:cNvPr>
                <p14:cNvContentPartPr/>
                <p14:nvPr/>
              </p14:nvContentPartPr>
              <p14:xfrm>
                <a:off x="4780223" y="1089171"/>
                <a:ext cx="211680" cy="34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A27BA6-68D0-EFE6-7943-53C2A46FE5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1223" y="1080171"/>
                  <a:ext cx="229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143DA7-58FC-6689-F434-6C651C5D662D}"/>
                    </a:ext>
                  </a:extLst>
                </p14:cNvPr>
                <p14:cNvContentPartPr/>
                <p14:nvPr/>
              </p14:nvContentPartPr>
              <p14:xfrm>
                <a:off x="5115023" y="1222011"/>
                <a:ext cx="470520" cy="64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143DA7-58FC-6689-F434-6C651C5D66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6383" y="1213011"/>
                  <a:ext cx="488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690814-205B-67BE-3974-B47B294FCCAA}"/>
                    </a:ext>
                  </a:extLst>
                </p14:cNvPr>
                <p14:cNvContentPartPr/>
                <p14:nvPr/>
              </p14:nvContentPartPr>
              <p14:xfrm>
                <a:off x="5440463" y="1168011"/>
                <a:ext cx="47520" cy="41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690814-205B-67BE-3974-B47B294FCC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1463" y="1159011"/>
                  <a:ext cx="651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1BB13D-3731-F36F-C551-5BB4142127D6}"/>
                    </a:ext>
                  </a:extLst>
                </p14:cNvPr>
                <p14:cNvContentPartPr/>
                <p14:nvPr/>
              </p14:nvContentPartPr>
              <p14:xfrm>
                <a:off x="5756543" y="1220211"/>
                <a:ext cx="309600" cy="37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1BB13D-3731-F36F-C551-5BB4142127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7903" y="1211211"/>
                  <a:ext cx="327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F426D7-9F82-8597-DB8D-222C5131FED2}"/>
                    </a:ext>
                  </a:extLst>
                </p14:cNvPr>
                <p14:cNvContentPartPr/>
                <p14:nvPr/>
              </p14:nvContentPartPr>
              <p14:xfrm>
                <a:off x="5621903" y="1058931"/>
                <a:ext cx="597960" cy="10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F426D7-9F82-8597-DB8D-222C5131FE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2903" y="1049931"/>
                  <a:ext cx="61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247DB7-12B3-B63D-4507-79A4F0C76B96}"/>
                    </a:ext>
                  </a:extLst>
                </p14:cNvPr>
                <p14:cNvContentPartPr/>
                <p14:nvPr/>
              </p14:nvContentPartPr>
              <p14:xfrm>
                <a:off x="4761143" y="913131"/>
                <a:ext cx="453960" cy="70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247DB7-12B3-B63D-4507-79A4F0C76B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2503" y="904491"/>
                  <a:ext cx="47160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D42CB9-13FE-A52A-FE26-664704BEC4A7}"/>
                    </a:ext>
                  </a:extLst>
                </p14:cNvPr>
                <p14:cNvContentPartPr/>
                <p14:nvPr/>
              </p14:nvContentPartPr>
              <p14:xfrm>
                <a:off x="4924943" y="1710891"/>
                <a:ext cx="42840" cy="17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D42CB9-13FE-A52A-FE26-664704BEC4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5943" y="1702251"/>
                  <a:ext cx="60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DE4BB9-824B-48B4-B442-B5D435613C57}"/>
                    </a:ext>
                  </a:extLst>
                </p14:cNvPr>
                <p14:cNvContentPartPr/>
                <p14:nvPr/>
              </p14:nvContentPartPr>
              <p14:xfrm>
                <a:off x="2833343" y="2271411"/>
                <a:ext cx="506160" cy="57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DE4BB9-824B-48B4-B442-B5D435613C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4703" y="2262771"/>
                  <a:ext cx="5238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64C29E-BB28-0EE4-1319-8BA414C8A438}"/>
                    </a:ext>
                  </a:extLst>
                </p14:cNvPr>
                <p14:cNvContentPartPr/>
                <p14:nvPr/>
              </p14:nvContentPartPr>
              <p14:xfrm>
                <a:off x="1882943" y="2888451"/>
                <a:ext cx="2503080" cy="10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64C29E-BB28-0EE4-1319-8BA414C8A4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3943" y="2879451"/>
                  <a:ext cx="2520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18F4A2-7B42-8507-1734-C00FFE405CD6}"/>
                    </a:ext>
                  </a:extLst>
                </p14:cNvPr>
                <p14:cNvContentPartPr/>
                <p14:nvPr/>
              </p14:nvContentPartPr>
              <p14:xfrm>
                <a:off x="3747383" y="2118411"/>
                <a:ext cx="111960" cy="392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18F4A2-7B42-8507-1734-C00FFE405C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8383" y="2109771"/>
                  <a:ext cx="129600" cy="39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68D9BF-4B4A-7EB0-D5BD-2832D6CB9F91}"/>
                    </a:ext>
                  </a:extLst>
                </p14:cNvPr>
                <p14:cNvContentPartPr/>
                <p14:nvPr/>
              </p14:nvContentPartPr>
              <p14:xfrm>
                <a:off x="2949263" y="3121371"/>
                <a:ext cx="501120" cy="74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68D9BF-4B4A-7EB0-D5BD-2832D6CB9F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0263" y="3112371"/>
                  <a:ext cx="51876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769A67-C9F8-6EFD-8C51-8364DF60EC13}"/>
                    </a:ext>
                  </a:extLst>
                </p14:cNvPr>
                <p14:cNvContentPartPr/>
                <p14:nvPr/>
              </p14:nvContentPartPr>
              <p14:xfrm>
                <a:off x="3007223" y="3965211"/>
                <a:ext cx="252000" cy="91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769A67-C9F8-6EFD-8C51-8364DF60EC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8583" y="3956211"/>
                  <a:ext cx="26964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4FE506-1939-9216-7E4A-CDA892418967}"/>
                    </a:ext>
                  </a:extLst>
                </p14:cNvPr>
                <p14:cNvContentPartPr/>
                <p14:nvPr/>
              </p14:nvContentPartPr>
              <p14:xfrm>
                <a:off x="2931983" y="5113971"/>
                <a:ext cx="651240" cy="889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4FE506-1939-9216-7E4A-CDA8924189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2983" y="5105331"/>
                  <a:ext cx="66888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D41976-AB0D-C30C-46DB-73E954E80F95}"/>
                    </a:ext>
                  </a:extLst>
                </p14:cNvPr>
                <p14:cNvContentPartPr/>
                <p14:nvPr/>
              </p14:nvContentPartPr>
              <p14:xfrm>
                <a:off x="1356983" y="977571"/>
                <a:ext cx="546480" cy="91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D41976-AB0D-C30C-46DB-73E954E80F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7983" y="968931"/>
                  <a:ext cx="56412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8E6020-1BA0-4B56-1E10-1C0604E99E3C}"/>
                    </a:ext>
                  </a:extLst>
                </p14:cNvPr>
                <p14:cNvContentPartPr/>
                <p14:nvPr/>
              </p14:nvContentPartPr>
              <p14:xfrm>
                <a:off x="4400063" y="2888091"/>
                <a:ext cx="842760" cy="5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8E6020-1BA0-4B56-1E10-1C0604E99E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1063" y="2879091"/>
                  <a:ext cx="860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9E87C4-CCB8-0D3C-0806-2737A493AA54}"/>
                    </a:ext>
                  </a:extLst>
                </p14:cNvPr>
                <p14:cNvContentPartPr/>
                <p14:nvPr/>
              </p14:nvContentPartPr>
              <p14:xfrm>
                <a:off x="4064543" y="2317491"/>
                <a:ext cx="389160" cy="572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9E87C4-CCB8-0D3C-0806-2737A493AA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5903" y="2308851"/>
                  <a:ext cx="4068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9B6E28-2E1E-8C7D-7AEF-AFCD38210F3E}"/>
                    </a:ext>
                  </a:extLst>
                </p14:cNvPr>
                <p14:cNvContentPartPr/>
                <p14:nvPr/>
              </p14:nvContentPartPr>
              <p14:xfrm>
                <a:off x="9082223" y="697131"/>
                <a:ext cx="25920" cy="10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9B6E28-2E1E-8C7D-7AEF-AFCD38210F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3223" y="688131"/>
                  <a:ext cx="43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469EA0-F624-6EC5-81D3-C5DE96DA2CC7}"/>
                    </a:ext>
                  </a:extLst>
                </p14:cNvPr>
                <p14:cNvContentPartPr/>
                <p14:nvPr/>
              </p14:nvContentPartPr>
              <p14:xfrm>
                <a:off x="1584143" y="1013931"/>
                <a:ext cx="372240" cy="743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469EA0-F624-6EC5-81D3-C5DE96DA2C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5503" y="1004931"/>
                  <a:ext cx="38988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4F770F-4378-A521-5864-822284184A10}"/>
                    </a:ext>
                  </a:extLst>
                </p14:cNvPr>
                <p14:cNvContentPartPr/>
                <p14:nvPr/>
              </p14:nvContentPartPr>
              <p14:xfrm>
                <a:off x="2263103" y="1285731"/>
                <a:ext cx="557280" cy="6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4F770F-4378-A521-5864-822284184A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4103" y="1276731"/>
                  <a:ext cx="574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B9E92C-7ED7-08BB-3556-1D019630043A}"/>
                    </a:ext>
                  </a:extLst>
                </p14:cNvPr>
                <p14:cNvContentPartPr/>
                <p14:nvPr/>
              </p14:nvContentPartPr>
              <p14:xfrm>
                <a:off x="2371823" y="1574091"/>
                <a:ext cx="461160" cy="1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B9E92C-7ED7-08BB-3556-1D01963004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63183" y="1565091"/>
                  <a:ext cx="478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9E194B-F331-7392-532D-CF4CC3087CF4}"/>
                    </a:ext>
                  </a:extLst>
                </p14:cNvPr>
                <p14:cNvContentPartPr/>
                <p14:nvPr/>
              </p14:nvContentPartPr>
              <p14:xfrm>
                <a:off x="1302623" y="833211"/>
                <a:ext cx="1189800" cy="101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9E194B-F331-7392-532D-CF4CC3087C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3623" y="824211"/>
                  <a:ext cx="120744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EAD650-2871-88A2-1003-15A0D0716FA7}"/>
                    </a:ext>
                  </a:extLst>
                </p14:cNvPr>
                <p14:cNvContentPartPr/>
                <p14:nvPr/>
              </p14:nvContentPartPr>
              <p14:xfrm>
                <a:off x="206063" y="1538811"/>
                <a:ext cx="717840" cy="106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EAD650-2871-88A2-1003-15A0D0716F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7423" y="1529811"/>
                  <a:ext cx="73548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9EAEAB-075C-7028-C1AF-A04E3D58BB73}"/>
                    </a:ext>
                  </a:extLst>
                </p14:cNvPr>
                <p14:cNvContentPartPr/>
                <p14:nvPr/>
              </p14:nvContentPartPr>
              <p14:xfrm>
                <a:off x="1176623" y="2018691"/>
                <a:ext cx="58248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9EAEAB-075C-7028-C1AF-A04E3D58BB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7983" y="2010051"/>
                  <a:ext cx="600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601ABE-FAA7-BF5D-5A09-74F87AFFED56}"/>
                    </a:ext>
                  </a:extLst>
                </p14:cNvPr>
                <p14:cNvContentPartPr/>
                <p14:nvPr/>
              </p14:nvContentPartPr>
              <p14:xfrm>
                <a:off x="1285343" y="2281491"/>
                <a:ext cx="524520" cy="1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601ABE-FAA7-BF5D-5A09-74F87AFFED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6703" y="2272491"/>
                  <a:ext cx="54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7F5175-EE82-458B-57FE-5BCABC186A0A}"/>
                    </a:ext>
                  </a:extLst>
                </p14:cNvPr>
                <p14:cNvContentPartPr/>
                <p14:nvPr/>
              </p14:nvContentPartPr>
              <p14:xfrm>
                <a:off x="2014343" y="1946331"/>
                <a:ext cx="314640" cy="53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7F5175-EE82-458B-57FE-5BCABC186A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5703" y="1937331"/>
                  <a:ext cx="3322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6C2AF8-22E6-41AF-A900-9D386641DE0E}"/>
                    </a:ext>
                  </a:extLst>
                </p14:cNvPr>
                <p14:cNvContentPartPr/>
                <p14:nvPr/>
              </p14:nvContentPartPr>
              <p14:xfrm>
                <a:off x="1864583" y="1864971"/>
                <a:ext cx="535680" cy="3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6C2AF8-22E6-41AF-A900-9D386641DE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55943" y="1855971"/>
                  <a:ext cx="553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FFD9B9-BE61-F690-47BB-F83A003FBCBE}"/>
                    </a:ext>
                  </a:extLst>
                </p14:cNvPr>
                <p14:cNvContentPartPr/>
                <p14:nvPr/>
              </p14:nvContentPartPr>
              <p14:xfrm>
                <a:off x="7377263" y="959571"/>
                <a:ext cx="373320" cy="878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FFD9B9-BE61-F690-47BB-F83A003FBC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68623" y="950571"/>
                  <a:ext cx="39096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C3C2E0-B953-F8CF-C2AB-C3D2E10F7AB1}"/>
                    </a:ext>
                  </a:extLst>
                </p14:cNvPr>
                <p14:cNvContentPartPr/>
                <p14:nvPr/>
              </p14:nvContentPartPr>
              <p14:xfrm>
                <a:off x="8482823" y="1221651"/>
                <a:ext cx="374040" cy="2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C3C2E0-B953-F8CF-C2AB-C3D2E10F7A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74183" y="1212651"/>
                  <a:ext cx="391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42AD85-CA9F-4730-E545-5747D79A0E73}"/>
                    </a:ext>
                  </a:extLst>
                </p14:cNvPr>
                <p14:cNvContentPartPr/>
                <p14:nvPr/>
              </p14:nvContentPartPr>
              <p14:xfrm>
                <a:off x="8328743" y="1759491"/>
                <a:ext cx="709200" cy="4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42AD85-CA9F-4730-E545-5747D79A0E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20103" y="1750851"/>
                  <a:ext cx="726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63967E-F11F-5329-DB03-0229ACB63AF9}"/>
                    </a:ext>
                  </a:extLst>
                </p14:cNvPr>
                <p14:cNvContentPartPr/>
                <p14:nvPr/>
              </p14:nvContentPartPr>
              <p14:xfrm>
                <a:off x="9107063" y="967131"/>
                <a:ext cx="442440" cy="93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63967E-F11F-5329-DB03-0229ACB63A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98423" y="958131"/>
                  <a:ext cx="46008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64AF62-20DC-C941-8111-FD76BF3608E8}"/>
                    </a:ext>
                  </a:extLst>
                </p14:cNvPr>
                <p14:cNvContentPartPr/>
                <p14:nvPr/>
              </p14:nvContentPartPr>
              <p14:xfrm>
                <a:off x="8953703" y="1313091"/>
                <a:ext cx="569520" cy="15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64AF62-20DC-C941-8111-FD76BF3608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44703" y="1304091"/>
                  <a:ext cx="587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26815B-E2F1-050F-C4AE-F9AD53EE46DF}"/>
                    </a:ext>
                  </a:extLst>
                </p14:cNvPr>
                <p14:cNvContentPartPr/>
                <p14:nvPr/>
              </p14:nvContentPartPr>
              <p14:xfrm>
                <a:off x="9639143" y="914211"/>
                <a:ext cx="358560" cy="81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26815B-E2F1-050F-C4AE-F9AD53EE46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30503" y="905571"/>
                  <a:ext cx="3762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5488AE-CD63-2003-2E81-4D5C10AA953F}"/>
                    </a:ext>
                  </a:extLst>
                </p14:cNvPr>
                <p14:cNvContentPartPr/>
                <p14:nvPr/>
              </p14:nvContentPartPr>
              <p14:xfrm>
                <a:off x="10076183" y="1144251"/>
                <a:ext cx="424800" cy="45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5488AE-CD63-2003-2E81-4D5C10AA95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67543" y="1135251"/>
                  <a:ext cx="4424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8586DC-07B1-1F33-935B-EF6723C84C03}"/>
                    </a:ext>
                  </a:extLst>
                </p14:cNvPr>
                <p14:cNvContentPartPr/>
                <p14:nvPr/>
              </p14:nvContentPartPr>
              <p14:xfrm>
                <a:off x="10563623" y="823491"/>
                <a:ext cx="267120" cy="93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8586DC-07B1-1F33-935B-EF6723C84C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54623" y="814851"/>
                  <a:ext cx="28476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79BA58-E5D4-E4A2-9F47-0E43BD0860D2}"/>
                    </a:ext>
                  </a:extLst>
                </p14:cNvPr>
                <p14:cNvContentPartPr/>
                <p14:nvPr/>
              </p14:nvContentPartPr>
              <p14:xfrm>
                <a:off x="8534303" y="1647531"/>
                <a:ext cx="2384280" cy="69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79BA58-E5D4-E4A2-9F47-0E43BD0860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5663" y="1638891"/>
                  <a:ext cx="24019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933DB6-2D60-456C-6B53-B9B95E830F10}"/>
                    </a:ext>
                  </a:extLst>
                </p14:cNvPr>
                <p14:cNvContentPartPr/>
                <p14:nvPr/>
              </p14:nvContentPartPr>
              <p14:xfrm>
                <a:off x="5639543" y="2100411"/>
                <a:ext cx="4401000" cy="149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933DB6-2D60-456C-6B53-B9B95E830F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30543" y="2091411"/>
                  <a:ext cx="441864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D21834-815C-540B-CAF6-B4D31F7771EF}"/>
                    </a:ext>
                  </a:extLst>
                </p14:cNvPr>
                <p14:cNvContentPartPr/>
                <p14:nvPr/>
              </p14:nvContentPartPr>
              <p14:xfrm>
                <a:off x="3666023" y="586971"/>
                <a:ext cx="3378600" cy="192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D21834-815C-540B-CAF6-B4D31F7771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57023" y="578331"/>
                  <a:ext cx="339624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4D9553-CBCA-BA10-0F1A-BD345EF8AF45}"/>
                    </a:ext>
                  </a:extLst>
                </p14:cNvPr>
                <p14:cNvContentPartPr/>
                <p14:nvPr/>
              </p14:nvContentPartPr>
              <p14:xfrm>
                <a:off x="5621543" y="1781811"/>
                <a:ext cx="5052960" cy="2325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4D9553-CBCA-BA10-0F1A-BD345EF8AF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12543" y="1773171"/>
                  <a:ext cx="5070600" cy="23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640504-339D-0E83-021C-88696EFDA108}"/>
                    </a:ext>
                  </a:extLst>
                </p14:cNvPr>
                <p14:cNvContentPartPr/>
                <p14:nvPr/>
              </p14:nvContentPartPr>
              <p14:xfrm>
                <a:off x="6124823" y="4373451"/>
                <a:ext cx="243360" cy="79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640504-339D-0E83-021C-88696EFDA1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6183" y="4364811"/>
                  <a:ext cx="26100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36F59F-8CA6-F500-9FF9-CD6E1E270A3E}"/>
                    </a:ext>
                  </a:extLst>
                </p14:cNvPr>
                <p14:cNvContentPartPr/>
                <p14:nvPr/>
              </p14:nvContentPartPr>
              <p14:xfrm>
                <a:off x="5948063" y="4770891"/>
                <a:ext cx="91476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36F59F-8CA6-F500-9FF9-CD6E1E270A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39063" y="4762251"/>
                  <a:ext cx="93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ADD7C9-4F8F-6FFF-1561-1B8EE1A88BA1}"/>
                    </a:ext>
                  </a:extLst>
                </p14:cNvPr>
                <p14:cNvContentPartPr/>
                <p14:nvPr/>
              </p14:nvContentPartPr>
              <p14:xfrm>
                <a:off x="6742583" y="4481091"/>
                <a:ext cx="272880" cy="65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ADD7C9-4F8F-6FFF-1561-1B8EE1A88B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3943" y="4472451"/>
                  <a:ext cx="2905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E6D610-5F9D-2139-AC04-FBBC00CCCAE3}"/>
                    </a:ext>
                  </a:extLst>
                </p14:cNvPr>
                <p14:cNvContentPartPr/>
                <p14:nvPr/>
              </p14:nvContentPartPr>
              <p14:xfrm>
                <a:off x="7233623" y="4604571"/>
                <a:ext cx="344880" cy="435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E6D610-5F9D-2139-AC04-FBBC00CCCA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623" y="4595931"/>
                  <a:ext cx="3625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740BEE-1ED0-575D-AE1D-1CEE6608DA76}"/>
                    </a:ext>
                  </a:extLst>
                </p14:cNvPr>
                <p14:cNvContentPartPr/>
                <p14:nvPr/>
              </p14:nvContentPartPr>
              <p14:xfrm>
                <a:off x="7552943" y="4490451"/>
                <a:ext cx="217080" cy="742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740BEE-1ED0-575D-AE1D-1CEE6608DA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44303" y="4481451"/>
                  <a:ext cx="2347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75BBD2-49D7-2FFA-E4D5-198A56471683}"/>
                    </a:ext>
                  </a:extLst>
                </p14:cNvPr>
                <p14:cNvContentPartPr/>
                <p14:nvPr/>
              </p14:nvContentPartPr>
              <p14:xfrm>
                <a:off x="8315063" y="4671531"/>
                <a:ext cx="204480" cy="69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75BBD2-49D7-2FFA-E4D5-198A564716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06423" y="4662531"/>
                  <a:ext cx="222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54E795-0FBD-C4D1-D339-8784BA869624}"/>
                    </a:ext>
                  </a:extLst>
                </p14:cNvPr>
                <p14:cNvContentPartPr/>
                <p14:nvPr/>
              </p14:nvContentPartPr>
              <p14:xfrm>
                <a:off x="8175383" y="4888251"/>
                <a:ext cx="560880" cy="10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54E795-0FBD-C4D1-D339-8784BA8696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66383" y="4879611"/>
                  <a:ext cx="578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0EC53C-F962-ABD0-1148-5887AE39092F}"/>
                    </a:ext>
                  </a:extLst>
                </p14:cNvPr>
                <p14:cNvContentPartPr/>
                <p14:nvPr/>
              </p14:nvContentPartPr>
              <p14:xfrm>
                <a:off x="8435303" y="4579731"/>
                <a:ext cx="547920" cy="44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0EC53C-F962-ABD0-1148-5887AE3909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26303" y="4570731"/>
                  <a:ext cx="5655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230C58-27EA-81D6-27EE-357CDAA4C5D3}"/>
                    </a:ext>
                  </a:extLst>
                </p14:cNvPr>
                <p14:cNvContentPartPr/>
                <p14:nvPr/>
              </p14:nvContentPartPr>
              <p14:xfrm>
                <a:off x="4406543" y="1222011"/>
                <a:ext cx="2358360" cy="4011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230C58-27EA-81D6-27EE-357CDAA4C5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97543" y="1213011"/>
                  <a:ext cx="2376000" cy="40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962C19-F6AB-9ABA-331F-534C5C7B96B8}"/>
                    </a:ext>
                  </a:extLst>
                </p14:cNvPr>
                <p14:cNvContentPartPr/>
                <p14:nvPr/>
              </p14:nvContentPartPr>
              <p14:xfrm>
                <a:off x="5550983" y="4749651"/>
                <a:ext cx="189720" cy="478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962C19-F6AB-9ABA-331F-534C5C7B96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41983" y="4740651"/>
                  <a:ext cx="2073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872709-0E49-0B90-9FFE-3BF10A4D6EF8}"/>
                    </a:ext>
                  </a:extLst>
                </p14:cNvPr>
                <p14:cNvContentPartPr/>
                <p14:nvPr/>
              </p14:nvContentPartPr>
              <p14:xfrm>
                <a:off x="5947703" y="5475411"/>
                <a:ext cx="515880" cy="52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872709-0E49-0B90-9FFE-3BF10A4D6E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38703" y="5466411"/>
                  <a:ext cx="5335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47D551-F20C-63C9-3DBC-A472A10D419A}"/>
                    </a:ext>
                  </a:extLst>
                </p14:cNvPr>
                <p14:cNvContentPartPr/>
                <p14:nvPr/>
              </p14:nvContentPartPr>
              <p14:xfrm>
                <a:off x="6590663" y="5558571"/>
                <a:ext cx="556920" cy="49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47D551-F20C-63C9-3DBC-A472A10D41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81663" y="5549931"/>
                  <a:ext cx="5745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83F0C2-D388-2964-B735-465041C9C642}"/>
                    </a:ext>
                  </a:extLst>
                </p14:cNvPr>
                <p14:cNvContentPartPr/>
                <p14:nvPr/>
              </p14:nvContentPartPr>
              <p14:xfrm>
                <a:off x="1493063" y="831771"/>
                <a:ext cx="1099080" cy="85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83F0C2-D388-2964-B735-465041C9C6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4063" y="823131"/>
                  <a:ext cx="11167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0A40-C1FD-7084-C9EA-C814D2CBF247}"/>
                    </a:ext>
                  </a:extLst>
                </p14:cNvPr>
                <p14:cNvContentPartPr/>
                <p14:nvPr/>
              </p14:nvContentPartPr>
              <p14:xfrm>
                <a:off x="5756903" y="3773331"/>
                <a:ext cx="2320200" cy="1805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0A40-C1FD-7084-C9EA-C814D2CBF2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47903" y="3764691"/>
                  <a:ext cx="233784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18DFB1-17B3-4A37-200B-DB11B4243CF8}"/>
                    </a:ext>
                  </a:extLst>
                </p14:cNvPr>
                <p14:cNvContentPartPr/>
                <p14:nvPr/>
              </p14:nvContentPartPr>
              <p14:xfrm>
                <a:off x="2398823" y="1656531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18DFB1-17B3-4A37-200B-DB11B4243C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90183" y="16475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57F1C7-B005-7D34-7EC1-C85ED7F7EC22}"/>
                    </a:ext>
                  </a:extLst>
                </p14:cNvPr>
                <p14:cNvContentPartPr/>
                <p14:nvPr/>
              </p14:nvContentPartPr>
              <p14:xfrm>
                <a:off x="8780903" y="4040811"/>
                <a:ext cx="519840" cy="109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57F1C7-B005-7D34-7EC1-C85ED7F7EC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72263" y="4032171"/>
                  <a:ext cx="53748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24077D-BDA4-4C58-003A-E5015B115825}"/>
                    </a:ext>
                  </a:extLst>
                </p14:cNvPr>
                <p14:cNvContentPartPr/>
                <p14:nvPr/>
              </p14:nvContentPartPr>
              <p14:xfrm>
                <a:off x="9741383" y="4638411"/>
                <a:ext cx="220320" cy="24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24077D-BDA4-4C58-003A-E5015B1158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2383" y="4629771"/>
                  <a:ext cx="237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ED53A6-8581-67C2-BE73-5FC8CE08E2C1}"/>
                    </a:ext>
                  </a:extLst>
                </p14:cNvPr>
                <p14:cNvContentPartPr/>
                <p14:nvPr/>
              </p14:nvContentPartPr>
              <p14:xfrm>
                <a:off x="9668663" y="4805451"/>
                <a:ext cx="452160" cy="47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ED53A6-8581-67C2-BE73-5FC8CE08E2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60023" y="4796811"/>
                  <a:ext cx="469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3A4860-62D9-AEA8-912F-546717CDCBD3}"/>
                    </a:ext>
                  </a:extLst>
                </p14:cNvPr>
                <p14:cNvContentPartPr/>
                <p14:nvPr/>
              </p14:nvContentPartPr>
              <p14:xfrm>
                <a:off x="10032623" y="4209291"/>
                <a:ext cx="307440" cy="464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3A4860-62D9-AEA8-912F-546717CDCB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23623" y="4200651"/>
                  <a:ext cx="3250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62800D-81A2-758D-B2A8-CEF2E568D020}"/>
                    </a:ext>
                  </a:extLst>
                </p14:cNvPr>
                <p14:cNvContentPartPr/>
                <p14:nvPr/>
              </p14:nvContentPartPr>
              <p14:xfrm>
                <a:off x="10682063" y="3173931"/>
                <a:ext cx="201600" cy="58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62800D-81A2-758D-B2A8-CEF2E568D0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73063" y="3165291"/>
                  <a:ext cx="2192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AD0209-444E-0DA2-9409-B4A4C1783D4E}"/>
                    </a:ext>
                  </a:extLst>
                </p14:cNvPr>
                <p14:cNvContentPartPr/>
                <p14:nvPr/>
              </p14:nvContentPartPr>
              <p14:xfrm>
                <a:off x="11017943" y="3440691"/>
                <a:ext cx="290160" cy="4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AD0209-444E-0DA2-9409-B4A4C1783D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09303" y="3432051"/>
                  <a:ext cx="307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05E70F-3010-34F9-4F45-BE4C5D170126}"/>
                    </a:ext>
                  </a:extLst>
                </p14:cNvPr>
                <p14:cNvContentPartPr/>
                <p14:nvPr/>
              </p14:nvContentPartPr>
              <p14:xfrm>
                <a:off x="10637423" y="3777291"/>
                <a:ext cx="653760" cy="7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05E70F-3010-34F9-4F45-BE4C5D1701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28783" y="3768651"/>
                  <a:ext cx="671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162463-F42F-0425-D382-57A6748BEC22}"/>
                    </a:ext>
                  </a:extLst>
                </p14:cNvPr>
                <p14:cNvContentPartPr/>
                <p14:nvPr/>
              </p14:nvContentPartPr>
              <p14:xfrm>
                <a:off x="11233583" y="3356091"/>
                <a:ext cx="220320" cy="312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162463-F42F-0425-D382-57A6748BEC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24583" y="3347451"/>
                  <a:ext cx="237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34C6FB-E720-5E88-AAD1-C331B531D94F}"/>
                    </a:ext>
                  </a:extLst>
                </p14:cNvPr>
                <p14:cNvContentPartPr/>
                <p14:nvPr/>
              </p14:nvContentPartPr>
              <p14:xfrm>
                <a:off x="543023" y="4046571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34C6FB-E720-5E88-AAD1-C331B531D9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4023" y="4037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1C18E25-DEEA-E825-D773-AC14292A4291}"/>
                    </a:ext>
                  </a:extLst>
                </p14:cNvPr>
                <p14:cNvContentPartPr/>
                <p14:nvPr/>
              </p14:nvContentPartPr>
              <p14:xfrm>
                <a:off x="489023" y="3784131"/>
                <a:ext cx="52560" cy="605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1C18E25-DEEA-E825-D773-AC14292A429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0023" y="3775491"/>
                  <a:ext cx="702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2F960D-4527-4460-3BB0-62F85595E28A}"/>
                    </a:ext>
                  </a:extLst>
                </p14:cNvPr>
                <p14:cNvContentPartPr/>
                <p14:nvPr/>
              </p14:nvContentPartPr>
              <p14:xfrm>
                <a:off x="733103" y="3865491"/>
                <a:ext cx="411840" cy="626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2F960D-4527-4460-3BB0-62F85595E2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4463" y="3856851"/>
                  <a:ext cx="429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20494D-D62B-DC12-AFCF-D8E998FEFE34}"/>
                    </a:ext>
                  </a:extLst>
                </p14:cNvPr>
                <p14:cNvContentPartPr/>
                <p14:nvPr/>
              </p14:nvContentPartPr>
              <p14:xfrm>
                <a:off x="1113263" y="4164291"/>
                <a:ext cx="109440" cy="37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20494D-D62B-DC12-AFCF-D8E998FEFE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04623" y="4155651"/>
                  <a:ext cx="1270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7659BF-F9A9-35A2-D58B-D0CA3E85645A}"/>
                    </a:ext>
                  </a:extLst>
                </p14:cNvPr>
                <p14:cNvContentPartPr/>
                <p14:nvPr/>
              </p14:nvContentPartPr>
              <p14:xfrm>
                <a:off x="1429343" y="3919851"/>
                <a:ext cx="218160" cy="39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7659BF-F9A9-35A2-D58B-D0CA3E8564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20703" y="3911211"/>
                  <a:ext cx="2358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77AB26-2DBF-0636-495D-3E1DCBDD7A8E}"/>
                    </a:ext>
                  </a:extLst>
                </p14:cNvPr>
                <p14:cNvContentPartPr/>
                <p14:nvPr/>
              </p14:nvContentPartPr>
              <p14:xfrm>
                <a:off x="1747223" y="3859371"/>
                <a:ext cx="345240" cy="29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77AB26-2DBF-0636-495D-3E1DCBDD7A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38223" y="3850371"/>
                  <a:ext cx="362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21CB3E-1F6A-4961-F5F8-DDA05BC95609}"/>
                    </a:ext>
                  </a:extLst>
                </p14:cNvPr>
                <p14:cNvContentPartPr/>
                <p14:nvPr/>
              </p14:nvContentPartPr>
              <p14:xfrm>
                <a:off x="2071943" y="3693411"/>
                <a:ext cx="220320" cy="716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21CB3E-1F6A-4961-F5F8-DDA05BC956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62943" y="3684771"/>
                  <a:ext cx="23796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26A517-3784-80BE-5BA3-4133D7B9258F}"/>
                    </a:ext>
                  </a:extLst>
                </p14:cNvPr>
                <p14:cNvContentPartPr/>
                <p14:nvPr/>
              </p14:nvContentPartPr>
              <p14:xfrm>
                <a:off x="307583" y="4960971"/>
                <a:ext cx="450360" cy="83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26A517-3784-80BE-5BA3-4133D7B9258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8583" y="4952331"/>
                  <a:ext cx="46800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81CD42-58ED-DD98-9194-A676267FC972}"/>
                    </a:ext>
                  </a:extLst>
                </p14:cNvPr>
                <p14:cNvContentPartPr/>
                <p14:nvPr/>
              </p14:nvContentPartPr>
              <p14:xfrm>
                <a:off x="715103" y="5459211"/>
                <a:ext cx="72360" cy="19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81CD42-58ED-DD98-9194-A676267FC97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6103" y="5450211"/>
                  <a:ext cx="90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256A2E-BACE-7141-62D4-E0948C8C1A2B}"/>
                    </a:ext>
                  </a:extLst>
                </p14:cNvPr>
                <p14:cNvContentPartPr/>
                <p14:nvPr/>
              </p14:nvContentPartPr>
              <p14:xfrm>
                <a:off x="850463" y="5079051"/>
                <a:ext cx="163800" cy="49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256A2E-BACE-7141-62D4-E0948C8C1A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1463" y="5070051"/>
                  <a:ext cx="1814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92320C-82D8-5BEF-9872-20D50ED6D354}"/>
                    </a:ext>
                  </a:extLst>
                </p14:cNvPr>
                <p14:cNvContentPartPr/>
                <p14:nvPr/>
              </p14:nvContentPartPr>
              <p14:xfrm>
                <a:off x="1166903" y="5108931"/>
                <a:ext cx="409320" cy="450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92320C-82D8-5BEF-9872-20D50ED6D35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57903" y="5099931"/>
                  <a:ext cx="42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A31FE8-19F9-F037-491D-EF1DF97279D7}"/>
                    </a:ext>
                  </a:extLst>
                </p14:cNvPr>
                <p14:cNvContentPartPr/>
                <p14:nvPr/>
              </p14:nvContentPartPr>
              <p14:xfrm>
                <a:off x="1584143" y="4924971"/>
                <a:ext cx="254520" cy="77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A31FE8-19F9-F037-491D-EF1DF97279D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75503" y="4916331"/>
                  <a:ext cx="27216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DC299B-1E25-B574-0C39-40EA0D817C7E}"/>
                    </a:ext>
                  </a:extLst>
                </p14:cNvPr>
                <p14:cNvContentPartPr/>
                <p14:nvPr/>
              </p14:nvContentPartPr>
              <p14:xfrm>
                <a:off x="1900943" y="5167971"/>
                <a:ext cx="231120" cy="74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DC299B-1E25-B574-0C39-40EA0D817C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92303" y="5158971"/>
                  <a:ext cx="248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DA5FCE-5C1C-840F-23B4-B8DF96063DF7}"/>
                    </a:ext>
                  </a:extLst>
                </p14:cNvPr>
                <p14:cNvContentPartPr/>
                <p14:nvPr/>
              </p14:nvContentPartPr>
              <p14:xfrm>
                <a:off x="1910303" y="5358411"/>
                <a:ext cx="319680" cy="20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DA5FCE-5C1C-840F-23B4-B8DF96063DF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01303" y="5349771"/>
                  <a:ext cx="337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55C9820-65FB-0E7F-9018-1FDB23FE9655}"/>
                    </a:ext>
                  </a:extLst>
                </p14:cNvPr>
                <p14:cNvContentPartPr/>
                <p14:nvPr/>
              </p14:nvContentPartPr>
              <p14:xfrm>
                <a:off x="1121543" y="4924971"/>
                <a:ext cx="500040" cy="488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55C9820-65FB-0E7F-9018-1FDB23FE965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2543" y="4916331"/>
                  <a:ext cx="517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C64BB8-B399-C7B9-DAA3-93F69F1A0046}"/>
                    </a:ext>
                  </a:extLst>
                </p14:cNvPr>
                <p14:cNvContentPartPr/>
                <p14:nvPr/>
              </p14:nvContentPartPr>
              <p14:xfrm>
                <a:off x="2073023" y="4830291"/>
                <a:ext cx="4576320" cy="303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C64BB8-B399-C7B9-DAA3-93F69F1A00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64383" y="4821651"/>
                  <a:ext cx="4593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6E16C3-BA81-B87A-F3BE-A72A413A1B10}"/>
                    </a:ext>
                  </a:extLst>
                </p14:cNvPr>
                <p14:cNvContentPartPr/>
                <p14:nvPr/>
              </p14:nvContentPartPr>
              <p14:xfrm>
                <a:off x="6934463" y="4690251"/>
                <a:ext cx="312840" cy="362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6E16C3-BA81-B87A-F3BE-A72A413A1B1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5823" y="4681611"/>
                  <a:ext cx="330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3F50CA-E874-297D-FAAA-84CBB7887824}"/>
                    </a:ext>
                  </a:extLst>
                </p14:cNvPr>
                <p14:cNvContentPartPr/>
                <p14:nvPr/>
              </p14:nvContentPartPr>
              <p14:xfrm>
                <a:off x="7260263" y="4762251"/>
                <a:ext cx="337320" cy="36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3F50CA-E874-297D-FAAA-84CBB788782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51623" y="4753251"/>
                  <a:ext cx="354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195F61-B654-D2B8-5E6C-1C2A984C6CF1}"/>
                    </a:ext>
                  </a:extLst>
                </p14:cNvPr>
                <p14:cNvContentPartPr/>
                <p14:nvPr/>
              </p14:nvContentPartPr>
              <p14:xfrm>
                <a:off x="7930583" y="4861251"/>
                <a:ext cx="305640" cy="54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195F61-B654-D2B8-5E6C-1C2A984C6CF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921583" y="4852611"/>
                  <a:ext cx="323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20737F9-9431-8F44-A65E-1EF5E255A30E}"/>
                    </a:ext>
                  </a:extLst>
                </p14:cNvPr>
                <p14:cNvContentPartPr/>
                <p14:nvPr/>
              </p14:nvContentPartPr>
              <p14:xfrm>
                <a:off x="7948583" y="4797891"/>
                <a:ext cx="76320" cy="45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20737F9-9431-8F44-A65E-1EF5E255A30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39943" y="4789251"/>
                  <a:ext cx="939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29CE7B-7E9A-B518-CE53-F0D17BBD57AD}"/>
                    </a:ext>
                  </a:extLst>
                </p14:cNvPr>
                <p14:cNvContentPartPr/>
                <p14:nvPr/>
              </p14:nvContentPartPr>
              <p14:xfrm>
                <a:off x="8181503" y="3991491"/>
                <a:ext cx="5355720" cy="99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29CE7B-7E9A-B518-CE53-F0D17BBD57A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72503" y="3982491"/>
                  <a:ext cx="5373360" cy="101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219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BBCD58-B194-26B0-C3F5-217BB554F14F}"/>
                  </a:ext>
                </a:extLst>
              </p14:cNvPr>
              <p14:cNvContentPartPr/>
              <p14:nvPr/>
            </p14:nvContentPartPr>
            <p14:xfrm>
              <a:off x="2198663" y="1140291"/>
              <a:ext cx="544680" cy="60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BBCD58-B194-26B0-C3F5-217BB554F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023" y="1131651"/>
                <a:ext cx="562320" cy="62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2EB8990-45C2-D143-1AEF-8F216D9037BD}"/>
              </a:ext>
            </a:extLst>
          </p:cNvPr>
          <p:cNvGrpSpPr/>
          <p:nvPr/>
        </p:nvGrpSpPr>
        <p:grpSpPr>
          <a:xfrm>
            <a:off x="5747903" y="1439091"/>
            <a:ext cx="385920" cy="439560"/>
            <a:chOff x="5747903" y="1439091"/>
            <a:chExt cx="38592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ADFC7C-53B1-AD4E-07AF-C7C8713A5959}"/>
                    </a:ext>
                  </a:extLst>
                </p14:cNvPr>
                <p14:cNvContentPartPr/>
                <p14:nvPr/>
              </p14:nvContentPartPr>
              <p14:xfrm>
                <a:off x="5747903" y="1575891"/>
                <a:ext cx="385920" cy="14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ADFC7C-53B1-AD4E-07AF-C7C8713A59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9263" y="1566891"/>
                  <a:ext cx="403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A401DC-2E6D-C0E0-F8F6-F8ADAADED761}"/>
                    </a:ext>
                  </a:extLst>
                </p14:cNvPr>
                <p14:cNvContentPartPr/>
                <p14:nvPr/>
              </p14:nvContentPartPr>
              <p14:xfrm>
                <a:off x="6116543" y="1439091"/>
                <a:ext cx="13680" cy="43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A401DC-2E6D-C0E0-F8F6-F8ADAADED7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7543" y="1430451"/>
                  <a:ext cx="31320" cy="45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D7677F-852D-BD32-FD4B-A458EFBD266A}"/>
              </a:ext>
            </a:extLst>
          </p:cNvPr>
          <p:cNvGrpSpPr/>
          <p:nvPr/>
        </p:nvGrpSpPr>
        <p:grpSpPr>
          <a:xfrm>
            <a:off x="6607943" y="1285731"/>
            <a:ext cx="1880280" cy="524160"/>
            <a:chOff x="6607943" y="1285731"/>
            <a:chExt cx="188028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E62441-6591-5904-4D1E-305EF92F3417}"/>
                    </a:ext>
                  </a:extLst>
                </p14:cNvPr>
                <p14:cNvContentPartPr/>
                <p14:nvPr/>
              </p14:nvContentPartPr>
              <p14:xfrm>
                <a:off x="6607943" y="1285731"/>
                <a:ext cx="291240" cy="52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E62441-6591-5904-4D1E-305EF92F34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99303" y="1276731"/>
                  <a:ext cx="3088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DB0C1F-1945-57B5-DD08-3F93B7EAAB34}"/>
                    </a:ext>
                  </a:extLst>
                </p14:cNvPr>
                <p14:cNvContentPartPr/>
                <p14:nvPr/>
              </p14:nvContentPartPr>
              <p14:xfrm>
                <a:off x="7242263" y="1342611"/>
                <a:ext cx="530640" cy="38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DB0C1F-1945-57B5-DD08-3F93B7EAA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3623" y="1333971"/>
                  <a:ext cx="548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9A5CF4-48C6-51DA-C184-E2942420651F}"/>
                    </a:ext>
                  </a:extLst>
                </p14:cNvPr>
                <p14:cNvContentPartPr/>
                <p14:nvPr/>
              </p14:nvContentPartPr>
              <p14:xfrm>
                <a:off x="8093663" y="1447371"/>
                <a:ext cx="394560" cy="28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9A5CF4-48C6-51DA-C184-E294242065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85023" y="1438731"/>
                  <a:ext cx="412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C1C084-DAA5-E54E-F9D9-8ED85A5FD588}"/>
                    </a:ext>
                  </a:extLst>
                </p14:cNvPr>
                <p14:cNvContentPartPr/>
                <p14:nvPr/>
              </p14:nvContentPartPr>
              <p14:xfrm>
                <a:off x="8278703" y="1321371"/>
                <a:ext cx="23400" cy="36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C1C084-DAA5-E54E-F9D9-8ED85A5FD5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0063" y="1312731"/>
                  <a:ext cx="4104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4A112F-87D9-0A2B-4A91-DE998D668062}"/>
              </a:ext>
            </a:extLst>
          </p:cNvPr>
          <p:cNvGrpSpPr/>
          <p:nvPr/>
        </p:nvGrpSpPr>
        <p:grpSpPr>
          <a:xfrm>
            <a:off x="8890343" y="1186371"/>
            <a:ext cx="305280" cy="498600"/>
            <a:chOff x="8890343" y="1186371"/>
            <a:chExt cx="30528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B7F2E9-4BF4-8819-7E26-3ADC1E48B023}"/>
                    </a:ext>
                  </a:extLst>
                </p14:cNvPr>
                <p14:cNvContentPartPr/>
                <p14:nvPr/>
              </p14:nvContentPartPr>
              <p14:xfrm>
                <a:off x="8890343" y="1186371"/>
                <a:ext cx="137520" cy="49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B7F2E9-4BF4-8819-7E26-3ADC1E48B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81703" y="1177731"/>
                  <a:ext cx="1551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62F635-3196-D9EC-9159-6F0C9907E964}"/>
                    </a:ext>
                  </a:extLst>
                </p14:cNvPr>
                <p14:cNvContentPartPr/>
                <p14:nvPr/>
              </p14:nvContentPartPr>
              <p14:xfrm>
                <a:off x="8926703" y="1468251"/>
                <a:ext cx="268920" cy="4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62F635-3196-D9EC-9159-6F0C9907E9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17703" y="1459611"/>
                  <a:ext cx="2865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B2F467-01A7-9EB5-10F2-4727FF24A8AA}"/>
              </a:ext>
            </a:extLst>
          </p:cNvPr>
          <p:cNvGrpSpPr/>
          <p:nvPr/>
        </p:nvGrpSpPr>
        <p:grpSpPr>
          <a:xfrm>
            <a:off x="10103543" y="1165851"/>
            <a:ext cx="916200" cy="483120"/>
            <a:chOff x="10103543" y="1165851"/>
            <a:chExt cx="91620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FFDD4A-7F56-09E3-0941-E18FA7CD2E44}"/>
                    </a:ext>
                  </a:extLst>
                </p14:cNvPr>
                <p14:cNvContentPartPr/>
                <p14:nvPr/>
              </p14:nvContentPartPr>
              <p14:xfrm>
                <a:off x="10139543" y="1394451"/>
                <a:ext cx="209160" cy="4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FFDD4A-7F56-09E3-0941-E18FA7CD2E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30903" y="1385451"/>
                  <a:ext cx="226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D3EBD-4CA5-278C-F17C-9D2EE82C0AEC}"/>
                    </a:ext>
                  </a:extLst>
                </p14:cNvPr>
                <p14:cNvContentPartPr/>
                <p14:nvPr/>
              </p14:nvContentPartPr>
              <p14:xfrm>
                <a:off x="10103543" y="1620171"/>
                <a:ext cx="424800" cy="1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D3EBD-4CA5-278C-F17C-9D2EE82C0A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4543" y="1611531"/>
                  <a:ext cx="442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C0176F-9452-5D76-5993-0858D2E7CC5E}"/>
                    </a:ext>
                  </a:extLst>
                </p14:cNvPr>
                <p14:cNvContentPartPr/>
                <p14:nvPr/>
              </p14:nvContentPartPr>
              <p14:xfrm>
                <a:off x="10214783" y="1165851"/>
                <a:ext cx="804960" cy="483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C0176F-9452-5D76-5993-0858D2E7CC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06143" y="1156851"/>
                  <a:ext cx="822600" cy="50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03B750-C539-19A9-2D7C-104F27D4D300}"/>
              </a:ext>
            </a:extLst>
          </p:cNvPr>
          <p:cNvGrpSpPr/>
          <p:nvPr/>
        </p:nvGrpSpPr>
        <p:grpSpPr>
          <a:xfrm>
            <a:off x="3800663" y="2770371"/>
            <a:ext cx="841320" cy="582480"/>
            <a:chOff x="3800663" y="2770371"/>
            <a:chExt cx="84132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9002CE-3FCD-BF60-5D46-24F4EB87EDD5}"/>
                    </a:ext>
                  </a:extLst>
                </p14:cNvPr>
                <p14:cNvContentPartPr/>
                <p14:nvPr/>
              </p14:nvContentPartPr>
              <p14:xfrm>
                <a:off x="3800663" y="2770371"/>
                <a:ext cx="465480" cy="58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9002CE-3FCD-BF60-5D46-24F4EB87ED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2023" y="2761371"/>
                  <a:ext cx="4831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93564B-E8D8-641C-406F-F77DF5027B1A}"/>
                    </a:ext>
                  </a:extLst>
                </p14:cNvPr>
                <p14:cNvContentPartPr/>
                <p14:nvPr/>
              </p14:nvContentPartPr>
              <p14:xfrm>
                <a:off x="3965543" y="2818251"/>
                <a:ext cx="676440" cy="2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93564B-E8D8-641C-406F-F77DF5027B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6543" y="2809251"/>
                  <a:ext cx="6940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0268F3-287F-6FC7-74F9-8E128EC78A34}"/>
              </a:ext>
            </a:extLst>
          </p:cNvPr>
          <p:cNvGrpSpPr/>
          <p:nvPr/>
        </p:nvGrpSpPr>
        <p:grpSpPr>
          <a:xfrm>
            <a:off x="3338423" y="1102491"/>
            <a:ext cx="1761120" cy="1099440"/>
            <a:chOff x="3338423" y="1102491"/>
            <a:chExt cx="1761120" cy="10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F42304E-A507-9691-97EC-007A4252FD28}"/>
                    </a:ext>
                  </a:extLst>
                </p14:cNvPr>
                <p14:cNvContentPartPr/>
                <p14:nvPr/>
              </p14:nvContentPartPr>
              <p14:xfrm>
                <a:off x="3338423" y="1430451"/>
                <a:ext cx="607320" cy="55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F42304E-A507-9691-97EC-007A4252FD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9423" y="1421451"/>
                  <a:ext cx="6249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8F8784-8DDC-96DE-BCDA-10482BEAC5ED}"/>
                    </a:ext>
                  </a:extLst>
                </p14:cNvPr>
                <p14:cNvContentPartPr/>
                <p14:nvPr/>
              </p14:nvContentPartPr>
              <p14:xfrm>
                <a:off x="3539663" y="1418931"/>
                <a:ext cx="376200" cy="5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8F8784-8DDC-96DE-BCDA-10482BEAC5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1023" y="1410291"/>
                  <a:ext cx="393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926115-3BC4-2C36-9EF0-BADCB4D90B2D}"/>
                    </a:ext>
                  </a:extLst>
                </p14:cNvPr>
                <p14:cNvContentPartPr/>
                <p14:nvPr/>
              </p14:nvContentPartPr>
              <p14:xfrm>
                <a:off x="4137263" y="1528371"/>
                <a:ext cx="654120" cy="52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926115-3BC4-2C36-9EF0-BADCB4D90B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8263" y="1519371"/>
                  <a:ext cx="6717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F06A16-AD09-50C2-7611-6E2645EF1438}"/>
                    </a:ext>
                  </a:extLst>
                </p14:cNvPr>
                <p14:cNvContentPartPr/>
                <p14:nvPr/>
              </p14:nvContentPartPr>
              <p14:xfrm>
                <a:off x="4653143" y="1102491"/>
                <a:ext cx="446400" cy="51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F06A16-AD09-50C2-7611-6E2645EF14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4503" y="1093491"/>
                  <a:ext cx="4640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6AB046-29A5-F9D4-C472-95661B2DBC48}"/>
                    </a:ext>
                  </a:extLst>
                </p14:cNvPr>
                <p14:cNvContentPartPr/>
                <p14:nvPr/>
              </p14:nvContentPartPr>
              <p14:xfrm>
                <a:off x="4272983" y="2190771"/>
                <a:ext cx="410760" cy="1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6AB046-29A5-F9D4-C472-95661B2DBC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64343" y="2181771"/>
                  <a:ext cx="4284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D637B7-0A93-BA03-1E0C-389969381F0C}"/>
                  </a:ext>
                </a:extLst>
              </p14:cNvPr>
              <p14:cNvContentPartPr/>
              <p14:nvPr/>
            </p14:nvContentPartPr>
            <p14:xfrm>
              <a:off x="5630543" y="2769651"/>
              <a:ext cx="619200" cy="92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D637B7-0A93-BA03-1E0C-389969381F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21543" y="2761011"/>
                <a:ext cx="63684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E6554F-A930-B0A1-94F2-0E5000D3AADD}"/>
                  </a:ext>
                </a:extLst>
              </p14:cNvPr>
              <p14:cNvContentPartPr/>
              <p14:nvPr/>
            </p14:nvContentPartPr>
            <p14:xfrm>
              <a:off x="7630703" y="2670651"/>
              <a:ext cx="781560" cy="658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E6554F-A930-B0A1-94F2-0E5000D3AA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22063" y="2662011"/>
                <a:ext cx="799200" cy="67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EBD4A3A-AA31-76C8-19C0-5050E7756BF5}"/>
              </a:ext>
            </a:extLst>
          </p:cNvPr>
          <p:cNvGrpSpPr/>
          <p:nvPr/>
        </p:nvGrpSpPr>
        <p:grpSpPr>
          <a:xfrm>
            <a:off x="9279863" y="2606571"/>
            <a:ext cx="570960" cy="680400"/>
            <a:chOff x="9279863" y="2606571"/>
            <a:chExt cx="57096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F8512C-3D0A-F844-0374-68A1564781C4}"/>
                    </a:ext>
                  </a:extLst>
                </p14:cNvPr>
                <p14:cNvContentPartPr/>
                <p14:nvPr/>
              </p14:nvContentPartPr>
              <p14:xfrm>
                <a:off x="9279863" y="2606571"/>
                <a:ext cx="382680" cy="68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F8512C-3D0A-F844-0374-68A1564781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70863" y="2597931"/>
                  <a:ext cx="40032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7F5E00-B654-4C1F-8EC8-6C0DB5C871CE}"/>
                    </a:ext>
                  </a:extLst>
                </p14:cNvPr>
                <p14:cNvContentPartPr/>
                <p14:nvPr/>
              </p14:nvContentPartPr>
              <p14:xfrm>
                <a:off x="9415223" y="2950731"/>
                <a:ext cx="435600" cy="5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7F5E00-B654-4C1F-8EC8-6C0DB5C871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6583" y="2942091"/>
                  <a:ext cx="4532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0AB33D-F09B-608B-4A74-36258DD68AFF}"/>
                  </a:ext>
                </a:extLst>
              </p14:cNvPr>
              <p14:cNvContentPartPr/>
              <p14:nvPr/>
            </p14:nvContentPartPr>
            <p14:xfrm>
              <a:off x="1859543" y="4472451"/>
              <a:ext cx="430920" cy="1041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0AB33D-F09B-608B-4A74-36258DD68AF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50903" y="4463451"/>
                <a:ext cx="448560" cy="10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070F027-99F6-16B8-7D0F-E0966EC6D00A}"/>
              </a:ext>
            </a:extLst>
          </p:cNvPr>
          <p:cNvGrpSpPr/>
          <p:nvPr/>
        </p:nvGrpSpPr>
        <p:grpSpPr>
          <a:xfrm>
            <a:off x="2471543" y="4444731"/>
            <a:ext cx="2435760" cy="826200"/>
            <a:chOff x="2471543" y="4444731"/>
            <a:chExt cx="243576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5BB2B0-0193-F4BF-AEF6-A25638A6BB3F}"/>
                    </a:ext>
                  </a:extLst>
                </p14:cNvPr>
                <p14:cNvContentPartPr/>
                <p14:nvPr/>
              </p14:nvContentPartPr>
              <p14:xfrm>
                <a:off x="2552903" y="4716531"/>
                <a:ext cx="388800" cy="2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5BB2B0-0193-F4BF-AEF6-A25638A6BB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43903" y="4707891"/>
                  <a:ext cx="40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9165E0-6EA6-46AF-3603-0898FB6729AA}"/>
                    </a:ext>
                  </a:extLst>
                </p14:cNvPr>
                <p14:cNvContentPartPr/>
                <p14:nvPr/>
              </p14:nvContentPartPr>
              <p14:xfrm>
                <a:off x="2471543" y="4996971"/>
                <a:ext cx="570240" cy="1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9165E0-6EA6-46AF-3603-0898FB6729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62543" y="4988331"/>
                  <a:ext cx="58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86F0BA-02D0-FA80-91F3-7DADB22D5EA3}"/>
                    </a:ext>
                  </a:extLst>
                </p14:cNvPr>
                <p14:cNvContentPartPr/>
                <p14:nvPr/>
              </p14:nvContentPartPr>
              <p14:xfrm>
                <a:off x="3240863" y="4445091"/>
                <a:ext cx="488520" cy="82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86F0BA-02D0-FA80-91F3-7DADB22D5E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32223" y="4436091"/>
                  <a:ext cx="50616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ED0191-102E-3A16-BDB3-5BEDE9C514D2}"/>
                    </a:ext>
                  </a:extLst>
                </p14:cNvPr>
                <p14:cNvContentPartPr/>
                <p14:nvPr/>
              </p14:nvContentPartPr>
              <p14:xfrm>
                <a:off x="3213863" y="4444731"/>
                <a:ext cx="860040" cy="7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ED0191-102E-3A16-BDB3-5BEDE9C514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05223" y="4435731"/>
                  <a:ext cx="877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D67467-21DA-5D2E-DB99-539FB00CF410}"/>
                    </a:ext>
                  </a:extLst>
                </p14:cNvPr>
                <p14:cNvContentPartPr/>
                <p14:nvPr/>
              </p14:nvContentPartPr>
              <p14:xfrm>
                <a:off x="4442543" y="4490451"/>
                <a:ext cx="426960" cy="419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D67467-21DA-5D2E-DB99-539FB00CF4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33903" y="4481451"/>
                  <a:ext cx="4446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8703B3-5685-E68A-43A7-2AFDC3D1159F}"/>
                    </a:ext>
                  </a:extLst>
                </p14:cNvPr>
                <p14:cNvContentPartPr/>
                <p14:nvPr/>
              </p14:nvContentPartPr>
              <p14:xfrm>
                <a:off x="4544783" y="4480731"/>
                <a:ext cx="362520" cy="6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8703B3-5685-E68A-43A7-2AFDC3D115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35783" y="4471731"/>
                  <a:ext cx="3801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3FCAF7-D5E0-5C89-7E9C-A9EBF396E8BF}"/>
                  </a:ext>
                </a:extLst>
              </p14:cNvPr>
              <p14:cNvContentPartPr/>
              <p14:nvPr/>
            </p14:nvContentPartPr>
            <p14:xfrm>
              <a:off x="5730263" y="4396851"/>
              <a:ext cx="336240" cy="467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3FCAF7-D5E0-5C89-7E9C-A9EBF396E8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21623" y="4388211"/>
                <a:ext cx="35388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5188F01-3BC7-97C9-741E-B81ABB9CB324}"/>
              </a:ext>
            </a:extLst>
          </p:cNvPr>
          <p:cNvGrpSpPr/>
          <p:nvPr/>
        </p:nvGrpSpPr>
        <p:grpSpPr>
          <a:xfrm>
            <a:off x="6798743" y="4146291"/>
            <a:ext cx="2101680" cy="933480"/>
            <a:chOff x="6798743" y="4146291"/>
            <a:chExt cx="2101680" cy="9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4E062B-89BB-234B-F373-276654FF711F}"/>
                    </a:ext>
                  </a:extLst>
                </p14:cNvPr>
                <p14:cNvContentPartPr/>
                <p14:nvPr/>
              </p14:nvContentPartPr>
              <p14:xfrm>
                <a:off x="6798743" y="4363371"/>
                <a:ext cx="526680" cy="536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4E062B-89BB-234B-F373-276654FF71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89743" y="4354731"/>
                  <a:ext cx="544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CD79FF-4A34-AA09-E5E5-A91BEF4E9579}"/>
                    </a:ext>
                  </a:extLst>
                </p14:cNvPr>
                <p14:cNvContentPartPr/>
                <p14:nvPr/>
              </p14:nvContentPartPr>
              <p14:xfrm>
                <a:off x="7477703" y="4325571"/>
                <a:ext cx="382680" cy="47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CD79FF-4A34-AA09-E5E5-A91BEF4E95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69063" y="4316931"/>
                  <a:ext cx="4003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A5A26E-8079-0F7A-2E0B-07356022A8D0}"/>
                    </a:ext>
                  </a:extLst>
                </p14:cNvPr>
                <p14:cNvContentPartPr/>
                <p14:nvPr/>
              </p14:nvContentPartPr>
              <p14:xfrm>
                <a:off x="7613783" y="4537251"/>
                <a:ext cx="453960" cy="5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A5A26E-8079-0F7A-2E0B-07356022A8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4783" y="4528251"/>
                  <a:ext cx="47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C83243B-7A14-ADBF-2B8F-2DA62904EEDE}"/>
                    </a:ext>
                  </a:extLst>
                </p14:cNvPr>
                <p14:cNvContentPartPr/>
                <p14:nvPr/>
              </p14:nvContentPartPr>
              <p14:xfrm>
                <a:off x="8176103" y="4146291"/>
                <a:ext cx="271440" cy="93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C83243B-7A14-ADBF-2B8F-2DA62904EE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67103" y="4137291"/>
                  <a:ext cx="28908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673CD6-7E2F-0C32-B96A-F88E748EF93C}"/>
                    </a:ext>
                  </a:extLst>
                </p14:cNvPr>
                <p14:cNvContentPartPr/>
                <p14:nvPr/>
              </p14:nvContentPartPr>
              <p14:xfrm>
                <a:off x="8730143" y="4300011"/>
                <a:ext cx="24840" cy="53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673CD6-7E2F-0C32-B96A-F88E748EF9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1503" y="4291371"/>
                  <a:ext cx="42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54281E-D1DB-3371-A18E-6BA538056BAB}"/>
                    </a:ext>
                  </a:extLst>
                </p14:cNvPr>
                <p14:cNvContentPartPr/>
                <p14:nvPr/>
              </p14:nvContentPartPr>
              <p14:xfrm>
                <a:off x="8479943" y="4652811"/>
                <a:ext cx="420480" cy="42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54281E-D1DB-3371-A18E-6BA538056B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71303" y="4644171"/>
                  <a:ext cx="43812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B636BC-14BF-6533-EDBE-8EAEE3FE9976}"/>
              </a:ext>
            </a:extLst>
          </p:cNvPr>
          <p:cNvGrpSpPr/>
          <p:nvPr/>
        </p:nvGrpSpPr>
        <p:grpSpPr>
          <a:xfrm>
            <a:off x="1502783" y="5358771"/>
            <a:ext cx="5896440" cy="1253880"/>
            <a:chOff x="1502783" y="5358771"/>
            <a:chExt cx="5896440" cy="12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DEA206-F995-B97A-C163-42FC8FE1665A}"/>
                    </a:ext>
                  </a:extLst>
                </p14:cNvPr>
                <p14:cNvContentPartPr/>
                <p14:nvPr/>
              </p14:nvContentPartPr>
              <p14:xfrm>
                <a:off x="1502783" y="5983731"/>
                <a:ext cx="318600" cy="19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DEA206-F995-B97A-C163-42FC8FE166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93783" y="5975091"/>
                  <a:ext cx="336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12E145-2D6F-E199-D6D9-53CD290FEC12}"/>
                    </a:ext>
                  </a:extLst>
                </p14:cNvPr>
                <p14:cNvContentPartPr/>
                <p14:nvPr/>
              </p14:nvContentPartPr>
              <p14:xfrm>
                <a:off x="1502783" y="6282891"/>
                <a:ext cx="352440" cy="1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12E145-2D6F-E199-D6D9-53CD290FEC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93783" y="6273891"/>
                  <a:ext cx="370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EC26AB-686E-BB55-3306-C5B4DD232827}"/>
                    </a:ext>
                  </a:extLst>
                </p14:cNvPr>
                <p14:cNvContentPartPr/>
                <p14:nvPr/>
              </p14:nvContentPartPr>
              <p14:xfrm>
                <a:off x="1683863" y="5955291"/>
                <a:ext cx="543600" cy="65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EC26AB-686E-BB55-3306-C5B4DD2328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74863" y="5946651"/>
                  <a:ext cx="5612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B3E3EE-43D6-BC98-AAE7-F947D3F8216A}"/>
                    </a:ext>
                  </a:extLst>
                </p14:cNvPr>
                <p14:cNvContentPartPr/>
                <p14:nvPr/>
              </p14:nvContentPartPr>
              <p14:xfrm>
                <a:off x="2679623" y="5922171"/>
                <a:ext cx="388800" cy="40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B3E3EE-43D6-BC98-AAE7-F947D3F821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70623" y="5913171"/>
                  <a:ext cx="406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286AAB-4DFB-FDBA-CFF7-55EEBDBC9529}"/>
                    </a:ext>
                  </a:extLst>
                </p14:cNvPr>
                <p14:cNvContentPartPr/>
                <p14:nvPr/>
              </p14:nvContentPartPr>
              <p14:xfrm>
                <a:off x="2751983" y="5920731"/>
                <a:ext cx="436320" cy="336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286AAB-4DFB-FDBA-CFF7-55EEBDBC952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3343" y="5911731"/>
                  <a:ext cx="453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1C8F6A-8228-473C-83F0-9B817D0C85F1}"/>
                    </a:ext>
                  </a:extLst>
                </p14:cNvPr>
                <p14:cNvContentPartPr/>
                <p14:nvPr/>
              </p14:nvContentPartPr>
              <p14:xfrm>
                <a:off x="3567743" y="5739651"/>
                <a:ext cx="390240" cy="39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1C8F6A-8228-473C-83F0-9B817D0C85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59103" y="5731011"/>
                  <a:ext cx="40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B11A86-4955-9887-6850-823461654ED7}"/>
                    </a:ext>
                  </a:extLst>
                </p14:cNvPr>
                <p14:cNvContentPartPr/>
                <p14:nvPr/>
              </p14:nvContentPartPr>
              <p14:xfrm>
                <a:off x="4191623" y="5694651"/>
                <a:ext cx="255960" cy="26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B11A86-4955-9887-6850-823461654E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82983" y="5685651"/>
                  <a:ext cx="273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91A74B-54D6-2F23-3409-EAB15887E93E}"/>
                    </a:ext>
                  </a:extLst>
                </p14:cNvPr>
                <p14:cNvContentPartPr/>
                <p14:nvPr/>
              </p14:nvContentPartPr>
              <p14:xfrm>
                <a:off x="4553063" y="5593851"/>
                <a:ext cx="97920" cy="54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91A74B-54D6-2F23-3409-EAB15887E9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44063" y="5585211"/>
                  <a:ext cx="1155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AAA837-FF2B-8BF2-3963-89A829759F9F}"/>
                    </a:ext>
                  </a:extLst>
                </p14:cNvPr>
                <p14:cNvContentPartPr/>
                <p14:nvPr/>
              </p14:nvContentPartPr>
              <p14:xfrm>
                <a:off x="4997303" y="5848371"/>
                <a:ext cx="37980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AAA837-FF2B-8BF2-3963-89A829759F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88663" y="5839731"/>
                  <a:ext cx="39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E5D8B2-230B-C863-22D6-834A5D08B77B}"/>
                    </a:ext>
                  </a:extLst>
                </p14:cNvPr>
                <p14:cNvContentPartPr/>
                <p14:nvPr/>
              </p14:nvContentPartPr>
              <p14:xfrm>
                <a:off x="4843583" y="6027291"/>
                <a:ext cx="479160" cy="3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E5D8B2-230B-C863-22D6-834A5D08B7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34583" y="6018291"/>
                  <a:ext cx="496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68E07A-E978-5E46-F380-0BFB77DD00BD}"/>
                    </a:ext>
                  </a:extLst>
                </p14:cNvPr>
                <p14:cNvContentPartPr/>
                <p14:nvPr/>
              </p14:nvContentPartPr>
              <p14:xfrm>
                <a:off x="5746463" y="5540211"/>
                <a:ext cx="399600" cy="48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68E07A-E978-5E46-F380-0BFB77DD00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7823" y="5531571"/>
                  <a:ext cx="4172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6BBDA6-9E48-F965-4B62-6E411FDA7D0A}"/>
                    </a:ext>
                  </a:extLst>
                </p14:cNvPr>
                <p14:cNvContentPartPr/>
                <p14:nvPr/>
              </p14:nvContentPartPr>
              <p14:xfrm>
                <a:off x="6228143" y="5738931"/>
                <a:ext cx="200880" cy="283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6BBDA6-9E48-F965-4B62-6E411FDA7D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19503" y="5729931"/>
                  <a:ext cx="218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D64A27-DBD8-158E-7941-AA1DEF8197D6}"/>
                    </a:ext>
                  </a:extLst>
                </p14:cNvPr>
                <p14:cNvContentPartPr/>
                <p14:nvPr/>
              </p14:nvContentPartPr>
              <p14:xfrm>
                <a:off x="6472943" y="5658291"/>
                <a:ext cx="293760" cy="29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D64A27-DBD8-158E-7941-AA1DEF8197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64303" y="5649291"/>
                  <a:ext cx="311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724350-C2F5-E1D1-FA3D-C344951DF018}"/>
                    </a:ext>
                  </a:extLst>
                </p14:cNvPr>
                <p14:cNvContentPartPr/>
                <p14:nvPr/>
              </p14:nvContentPartPr>
              <p14:xfrm>
                <a:off x="6926903" y="5467851"/>
                <a:ext cx="115200" cy="43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724350-C2F5-E1D1-FA3D-C344951DF0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8263" y="5459211"/>
                  <a:ext cx="1328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2957CD-ABC3-FD8D-FC12-BDA50792A231}"/>
                    </a:ext>
                  </a:extLst>
                </p14:cNvPr>
                <p14:cNvContentPartPr/>
                <p14:nvPr/>
              </p14:nvContentPartPr>
              <p14:xfrm>
                <a:off x="6835103" y="5675571"/>
                <a:ext cx="325080" cy="73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2957CD-ABC3-FD8D-FC12-BDA50792A2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26463" y="5666931"/>
                  <a:ext cx="342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167EBF-A968-F9D3-74E6-7E3F8C022341}"/>
                    </a:ext>
                  </a:extLst>
                </p14:cNvPr>
                <p14:cNvContentPartPr/>
                <p14:nvPr/>
              </p14:nvContentPartPr>
              <p14:xfrm>
                <a:off x="7141823" y="5531211"/>
                <a:ext cx="257400" cy="41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167EBF-A968-F9D3-74E6-7E3F8C0223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33183" y="5522571"/>
                  <a:ext cx="2750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A07B77-F224-51B3-BA8E-74A6639D5DE3}"/>
                    </a:ext>
                  </a:extLst>
                </p14:cNvPr>
                <p14:cNvContentPartPr/>
                <p14:nvPr/>
              </p14:nvContentPartPr>
              <p14:xfrm>
                <a:off x="3202343" y="5358771"/>
                <a:ext cx="1722960" cy="100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A07B77-F224-51B3-BA8E-74A6639D5D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93343" y="5350131"/>
                  <a:ext cx="1740600" cy="10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F5D22C-A49F-08F0-B0EC-91BF0B002AFE}"/>
              </a:ext>
            </a:extLst>
          </p:cNvPr>
          <p:cNvGrpSpPr/>
          <p:nvPr/>
        </p:nvGrpSpPr>
        <p:grpSpPr>
          <a:xfrm>
            <a:off x="7887023" y="5332131"/>
            <a:ext cx="1519920" cy="685800"/>
            <a:chOff x="7887023" y="5332131"/>
            <a:chExt cx="1519920" cy="68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E50AFF-DA0B-A999-6A01-7F80140D6F22}"/>
                    </a:ext>
                  </a:extLst>
                </p14:cNvPr>
                <p14:cNvContentPartPr/>
                <p14:nvPr/>
              </p14:nvContentPartPr>
              <p14:xfrm>
                <a:off x="7887023" y="5495571"/>
                <a:ext cx="284400" cy="393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E50AFF-DA0B-A999-6A01-7F80140D6F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78023" y="5486571"/>
                  <a:ext cx="3020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664976-1657-1FB4-C1E8-31CAA9E42913}"/>
                    </a:ext>
                  </a:extLst>
                </p14:cNvPr>
                <p14:cNvContentPartPr/>
                <p14:nvPr/>
              </p14:nvContentPartPr>
              <p14:xfrm>
                <a:off x="8383103" y="5495571"/>
                <a:ext cx="163080" cy="337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664976-1657-1FB4-C1E8-31CAA9E429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74103" y="5486571"/>
                  <a:ext cx="180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1236B7-2E53-5008-7551-9638EFAB9930}"/>
                    </a:ext>
                  </a:extLst>
                </p14:cNvPr>
                <p14:cNvContentPartPr/>
                <p14:nvPr/>
              </p14:nvContentPartPr>
              <p14:xfrm>
                <a:off x="8671823" y="5332131"/>
                <a:ext cx="165600" cy="47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1236B7-2E53-5008-7551-9638EFAB99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63183" y="5323491"/>
                  <a:ext cx="1832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FD2AAA-F7DE-AE0F-D118-F45D17DD7C57}"/>
                    </a:ext>
                  </a:extLst>
                </p14:cNvPr>
                <p14:cNvContentPartPr/>
                <p14:nvPr/>
              </p14:nvContentPartPr>
              <p14:xfrm>
                <a:off x="9038303" y="5368491"/>
                <a:ext cx="30240" cy="102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FD2AAA-F7DE-AE0F-D118-F45D17DD7C5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29303" y="5359491"/>
                  <a:ext cx="47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AF97BB-69B1-D177-32F8-2696A82D6732}"/>
                    </a:ext>
                  </a:extLst>
                </p14:cNvPr>
                <p14:cNvContentPartPr/>
                <p14:nvPr/>
              </p14:nvContentPartPr>
              <p14:xfrm>
                <a:off x="8847503" y="5742531"/>
                <a:ext cx="423360" cy="27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AF97BB-69B1-D177-32F8-2696A82D67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8863" y="5733531"/>
                  <a:ext cx="441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287E6D-9AED-39AF-2D17-8BEE9040ABF1}"/>
                    </a:ext>
                  </a:extLst>
                </p14:cNvPr>
                <p14:cNvContentPartPr/>
                <p14:nvPr/>
              </p14:nvContentPartPr>
              <p14:xfrm>
                <a:off x="8970983" y="5368491"/>
                <a:ext cx="435960" cy="58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287E6D-9AED-39AF-2D17-8BEE9040AB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62343" y="5359491"/>
                  <a:ext cx="453600" cy="59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165C59-9196-3D20-2041-A6D86FE793D3}"/>
              </a:ext>
            </a:extLst>
          </p:cNvPr>
          <p:cNvGrpSpPr/>
          <p:nvPr/>
        </p:nvGrpSpPr>
        <p:grpSpPr>
          <a:xfrm>
            <a:off x="189503" y="2996451"/>
            <a:ext cx="2129040" cy="1712520"/>
            <a:chOff x="189503" y="2996451"/>
            <a:chExt cx="2129040" cy="171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C10A0D-6D6F-7683-2F77-CF0C2AE87B26}"/>
                    </a:ext>
                  </a:extLst>
                </p14:cNvPr>
                <p14:cNvContentPartPr/>
                <p14:nvPr/>
              </p14:nvContentPartPr>
              <p14:xfrm>
                <a:off x="772703" y="3123531"/>
                <a:ext cx="51840" cy="28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C10A0D-6D6F-7683-2F77-CF0C2AE87B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3703" y="3114531"/>
                  <a:ext cx="69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1B2D28-2127-6732-D26C-DCE68B91D4D8}"/>
                    </a:ext>
                  </a:extLst>
                </p14:cNvPr>
                <p14:cNvContentPartPr/>
                <p14:nvPr/>
              </p14:nvContentPartPr>
              <p14:xfrm>
                <a:off x="579023" y="2996451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1B2D28-2127-6732-D26C-DCE68B91D4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0383" y="2987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10AB8D-E4A1-F1DF-ADDF-E9D95D9C8908}"/>
                    </a:ext>
                  </a:extLst>
                </p14:cNvPr>
                <p14:cNvContentPartPr/>
                <p14:nvPr/>
              </p14:nvContentPartPr>
              <p14:xfrm>
                <a:off x="1058903" y="3123531"/>
                <a:ext cx="260280" cy="28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10AB8D-E4A1-F1DF-ADDF-E9D95D9C89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0263" y="3114531"/>
                  <a:ext cx="277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E808B7-1988-6F28-206D-0BCAD4100518}"/>
                    </a:ext>
                  </a:extLst>
                </p14:cNvPr>
                <p14:cNvContentPartPr/>
                <p14:nvPr/>
              </p14:nvContentPartPr>
              <p14:xfrm>
                <a:off x="1520423" y="3114171"/>
                <a:ext cx="600840" cy="516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E808B7-1988-6F28-206D-0BCAD41005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11423" y="3105531"/>
                  <a:ext cx="6184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A93207-9C33-BC32-41DA-D6FA20B4D8A4}"/>
                    </a:ext>
                  </a:extLst>
                </p14:cNvPr>
                <p14:cNvContentPartPr/>
                <p14:nvPr/>
              </p14:nvContentPartPr>
              <p14:xfrm>
                <a:off x="1609343" y="3069171"/>
                <a:ext cx="709200" cy="679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A93207-9C33-BC32-41DA-D6FA20B4D8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00703" y="3060171"/>
                  <a:ext cx="72684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ADC93D-D4DC-C567-10CD-D3E053C9D281}"/>
                    </a:ext>
                  </a:extLst>
                </p14:cNvPr>
                <p14:cNvContentPartPr/>
                <p14:nvPr/>
              </p14:nvContentPartPr>
              <p14:xfrm>
                <a:off x="597023" y="3856851"/>
                <a:ext cx="553680" cy="374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ADC93D-D4DC-C567-10CD-D3E053C9D2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8383" y="3847851"/>
                  <a:ext cx="5713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E4D09A-D41F-42E3-E4F6-3B189F5A41C1}"/>
                    </a:ext>
                  </a:extLst>
                </p14:cNvPr>
                <p14:cNvContentPartPr/>
                <p14:nvPr/>
              </p14:nvContentPartPr>
              <p14:xfrm>
                <a:off x="189503" y="3648411"/>
                <a:ext cx="1632960" cy="106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E4D09A-D41F-42E3-E4F6-3B189F5A41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0863" y="3639411"/>
                  <a:ext cx="1650600" cy="10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836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972DF3-1BEC-7DB1-4FD0-0FD763A943DD}"/>
                  </a:ext>
                </a:extLst>
              </p14:cNvPr>
              <p14:cNvContentPartPr/>
              <p14:nvPr/>
            </p14:nvContentPartPr>
            <p14:xfrm>
              <a:off x="12783383" y="491561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972DF3-1BEC-7DB1-4FD0-0FD763A94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4383" y="49069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841694-75EB-5356-0D2C-B59AC8D4AAF8}"/>
                  </a:ext>
                </a:extLst>
              </p14:cNvPr>
              <p14:cNvContentPartPr/>
              <p14:nvPr/>
            </p14:nvContentPartPr>
            <p14:xfrm>
              <a:off x="1712663" y="861651"/>
              <a:ext cx="404640" cy="73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841694-75EB-5356-0D2C-B59AC8D4AA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3663" y="852651"/>
                <a:ext cx="42228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0DB537-3F9C-88FA-69C2-0E5FE989481F}"/>
                  </a:ext>
                </a:extLst>
              </p14:cNvPr>
              <p14:cNvContentPartPr/>
              <p14:nvPr/>
            </p14:nvContentPartPr>
            <p14:xfrm>
              <a:off x="1511783" y="1230291"/>
              <a:ext cx="346680" cy="4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0DB537-3F9C-88FA-69C2-0E5FE98948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2783" y="1221651"/>
                <a:ext cx="364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2DFC6E-8475-B0A6-A61D-B9530C9C6520}"/>
                  </a:ext>
                </a:extLst>
              </p14:cNvPr>
              <p14:cNvContentPartPr/>
              <p14:nvPr/>
            </p14:nvContentPartPr>
            <p14:xfrm>
              <a:off x="2127383" y="1085931"/>
              <a:ext cx="412920" cy="42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2DFC6E-8475-B0A6-A61D-B9530C9C6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8743" y="1077291"/>
                <a:ext cx="4305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2E9C82-5E91-4C5C-9581-A1312236334A}"/>
                  </a:ext>
                </a:extLst>
              </p14:cNvPr>
              <p14:cNvContentPartPr/>
              <p14:nvPr/>
            </p14:nvContentPartPr>
            <p14:xfrm>
              <a:off x="2082023" y="1348731"/>
              <a:ext cx="2890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2E9C82-5E91-4C5C-9581-A131223633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3383" y="1340091"/>
                <a:ext cx="306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A6B99D-E21D-4B59-3D97-FA98F3FF4D97}"/>
                  </a:ext>
                </a:extLst>
              </p14:cNvPr>
              <p14:cNvContentPartPr/>
              <p14:nvPr/>
            </p14:nvContentPartPr>
            <p14:xfrm>
              <a:off x="2471543" y="1252971"/>
              <a:ext cx="170280" cy="170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A6B99D-E21D-4B59-3D97-FA98F3FF4D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2543" y="1244331"/>
                <a:ext cx="187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2EBC43-6D91-9EC8-EBE8-AD32E0783FE3}"/>
                  </a:ext>
                </a:extLst>
              </p14:cNvPr>
              <p14:cNvContentPartPr/>
              <p14:nvPr/>
            </p14:nvContentPartPr>
            <p14:xfrm>
              <a:off x="2679623" y="1189251"/>
              <a:ext cx="211320" cy="22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2EBC43-6D91-9EC8-EBE8-AD32E0783F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0623" y="1180251"/>
                <a:ext cx="228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3222A8-3487-920B-F1CB-AEC0D05C52A2}"/>
                  </a:ext>
                </a:extLst>
              </p14:cNvPr>
              <p14:cNvContentPartPr/>
              <p14:nvPr/>
            </p14:nvContentPartPr>
            <p14:xfrm>
              <a:off x="2996063" y="1117251"/>
              <a:ext cx="183600" cy="370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3222A8-3487-920B-F1CB-AEC0D05C52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7063" y="1108611"/>
                <a:ext cx="201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066238-48EB-4BD6-2B78-0C393B68B646}"/>
                  </a:ext>
                </a:extLst>
              </p14:cNvPr>
              <p14:cNvContentPartPr/>
              <p14:nvPr/>
            </p14:nvContentPartPr>
            <p14:xfrm>
              <a:off x="1402703" y="660051"/>
              <a:ext cx="2173680" cy="1296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066238-48EB-4BD6-2B78-0C393B68B6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4063" y="651051"/>
                <a:ext cx="219132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B7A180-1297-B790-567F-262FF589B04F}"/>
                  </a:ext>
                </a:extLst>
              </p14:cNvPr>
              <p14:cNvContentPartPr/>
              <p14:nvPr/>
            </p14:nvContentPartPr>
            <p14:xfrm>
              <a:off x="7939583" y="398331"/>
              <a:ext cx="419040" cy="462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B7A180-1297-B790-567F-262FF589B0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0943" y="389331"/>
                <a:ext cx="4366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A891D2A-9B9B-C8F8-4BF4-74E160728560}"/>
                  </a:ext>
                </a:extLst>
              </p14:cNvPr>
              <p14:cNvContentPartPr/>
              <p14:nvPr/>
            </p14:nvContentPartPr>
            <p14:xfrm>
              <a:off x="8683343" y="697131"/>
              <a:ext cx="252360" cy="163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A891D2A-9B9B-C8F8-4BF4-74E1607285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74703" y="688131"/>
                <a:ext cx="270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CE7691-52C8-F741-E9B8-07C7E18231E3}"/>
                  </a:ext>
                </a:extLst>
              </p14:cNvPr>
              <p14:cNvContentPartPr/>
              <p14:nvPr/>
            </p14:nvContentPartPr>
            <p14:xfrm>
              <a:off x="8944703" y="516051"/>
              <a:ext cx="46080" cy="36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CE7691-52C8-F741-E9B8-07C7E18231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6063" y="507051"/>
                <a:ext cx="637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7808F8-FD4E-DFA7-7D6B-7C15C47302F5}"/>
                  </a:ext>
                </a:extLst>
              </p14:cNvPr>
              <p14:cNvContentPartPr/>
              <p14:nvPr/>
            </p14:nvContentPartPr>
            <p14:xfrm>
              <a:off x="7677143" y="434331"/>
              <a:ext cx="113040" cy="54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7808F8-FD4E-DFA7-7D6B-7C15C47302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68143" y="425331"/>
                <a:ext cx="1306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12E52F-AD0E-B1CD-A80D-3AE0113821AF}"/>
                  </a:ext>
                </a:extLst>
              </p14:cNvPr>
              <p14:cNvContentPartPr/>
              <p14:nvPr/>
            </p14:nvContentPartPr>
            <p14:xfrm>
              <a:off x="7659143" y="416331"/>
              <a:ext cx="2448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12E52F-AD0E-B1CD-A80D-3AE0113821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50503" y="407691"/>
                <a:ext cx="42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E6C026-372C-01E6-BB05-037B541A0CB9}"/>
                  </a:ext>
                </a:extLst>
              </p14:cNvPr>
              <p14:cNvContentPartPr/>
              <p14:nvPr/>
            </p14:nvContentPartPr>
            <p14:xfrm>
              <a:off x="7740503" y="950211"/>
              <a:ext cx="162000" cy="1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E6C026-372C-01E6-BB05-037B541A0C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31863" y="941211"/>
                <a:ext cx="179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996557-575B-8B50-4A96-ADE452DAAE85}"/>
                  </a:ext>
                </a:extLst>
              </p14:cNvPr>
              <p14:cNvContentPartPr/>
              <p14:nvPr/>
            </p14:nvContentPartPr>
            <p14:xfrm>
              <a:off x="7686143" y="252171"/>
              <a:ext cx="313200" cy="110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996557-575B-8B50-4A96-ADE452DAAE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77503" y="243531"/>
                <a:ext cx="3308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AB006C5-580F-CE14-B083-42ED5BE73260}"/>
                  </a:ext>
                </a:extLst>
              </p14:cNvPr>
              <p14:cNvContentPartPr/>
              <p14:nvPr/>
            </p14:nvContentPartPr>
            <p14:xfrm>
              <a:off x="9090503" y="235251"/>
              <a:ext cx="357480" cy="785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AB006C5-580F-CE14-B083-42ED5BE732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1863" y="226251"/>
                <a:ext cx="3751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267026-3B70-D809-2E7F-7D91A790D7F1}"/>
                  </a:ext>
                </a:extLst>
              </p14:cNvPr>
              <p14:cNvContentPartPr/>
              <p14:nvPr/>
            </p14:nvContentPartPr>
            <p14:xfrm>
              <a:off x="3358583" y="768771"/>
              <a:ext cx="1375560" cy="39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267026-3B70-D809-2E7F-7D91A790D7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9943" y="760131"/>
                <a:ext cx="13932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B8D687-1196-06F2-B7E8-DEACF438A4CB}"/>
                  </a:ext>
                </a:extLst>
              </p14:cNvPr>
              <p14:cNvContentPartPr/>
              <p14:nvPr/>
            </p14:nvContentPartPr>
            <p14:xfrm>
              <a:off x="4100903" y="470691"/>
              <a:ext cx="1009800" cy="440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B8D687-1196-06F2-B7E8-DEACF438A4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1903" y="461691"/>
                <a:ext cx="102744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E4EFA45-37CC-39A8-8DBA-841976D8E7E4}"/>
              </a:ext>
            </a:extLst>
          </p:cNvPr>
          <p:cNvGrpSpPr/>
          <p:nvPr/>
        </p:nvGrpSpPr>
        <p:grpSpPr>
          <a:xfrm>
            <a:off x="4633703" y="1501731"/>
            <a:ext cx="5391360" cy="825480"/>
            <a:chOff x="4633703" y="1501731"/>
            <a:chExt cx="5391360" cy="82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9EF03A-C312-F4D9-B6B8-E408C64B5DF5}"/>
                    </a:ext>
                  </a:extLst>
                </p14:cNvPr>
                <p14:cNvContentPartPr/>
                <p14:nvPr/>
              </p14:nvContentPartPr>
              <p14:xfrm>
                <a:off x="4633703" y="1610811"/>
                <a:ext cx="502200" cy="42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9EF03A-C312-F4D9-B6B8-E408C64B5D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24703" y="1602171"/>
                  <a:ext cx="519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F80799-9AA5-5F5D-DB77-4BD7F13FC9AE}"/>
                    </a:ext>
                  </a:extLst>
                </p14:cNvPr>
                <p14:cNvContentPartPr/>
                <p14:nvPr/>
              </p14:nvContentPartPr>
              <p14:xfrm>
                <a:off x="5086943" y="1611171"/>
                <a:ext cx="309600" cy="353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F80799-9AA5-5F5D-DB77-4BD7F13FC9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78303" y="1602531"/>
                  <a:ext cx="327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C8E3C4-00C3-67B6-EF4C-A68B1B86DD61}"/>
                    </a:ext>
                  </a:extLst>
                </p14:cNvPr>
                <p14:cNvContentPartPr/>
                <p14:nvPr/>
              </p14:nvContentPartPr>
              <p14:xfrm>
                <a:off x="5666903" y="1628811"/>
                <a:ext cx="326160" cy="44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C8E3C4-00C3-67B6-EF4C-A68B1B86DD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7903" y="1619811"/>
                  <a:ext cx="343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26668C-399A-0E2D-ABAD-D8C5EBFDEAE2}"/>
                    </a:ext>
                  </a:extLst>
                </p14:cNvPr>
                <p14:cNvContentPartPr/>
                <p14:nvPr/>
              </p14:nvContentPartPr>
              <p14:xfrm>
                <a:off x="6083783" y="1637091"/>
                <a:ext cx="379440" cy="44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26668C-399A-0E2D-ABAD-D8C5EBFDEA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5143" y="1628091"/>
                  <a:ext cx="397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08E2BA-7A46-5A52-AE38-003DCF6B7136}"/>
                    </a:ext>
                  </a:extLst>
                </p14:cNvPr>
                <p14:cNvContentPartPr/>
                <p14:nvPr/>
              </p14:nvContentPartPr>
              <p14:xfrm>
                <a:off x="6463943" y="1873611"/>
                <a:ext cx="533520" cy="1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08E2BA-7A46-5A52-AE38-003DCF6B71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5303" y="1864971"/>
                  <a:ext cx="551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3E502-FA8E-769D-F50E-F25431C41D6E}"/>
                    </a:ext>
                  </a:extLst>
                </p14:cNvPr>
                <p14:cNvContentPartPr/>
                <p14:nvPr/>
              </p14:nvContentPartPr>
              <p14:xfrm>
                <a:off x="6805583" y="1701891"/>
                <a:ext cx="75600" cy="35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3E502-FA8E-769D-F50E-F25431C41D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6943" y="1693251"/>
                  <a:ext cx="93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2A88DF-43CE-D6A0-F3CC-B73A29481821}"/>
                    </a:ext>
                  </a:extLst>
                </p14:cNvPr>
                <p14:cNvContentPartPr/>
                <p14:nvPr/>
              </p14:nvContentPartPr>
              <p14:xfrm>
                <a:off x="6961823" y="1654371"/>
                <a:ext cx="484920" cy="33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2A88DF-43CE-D6A0-F3CC-B73A294818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3183" y="1645371"/>
                  <a:ext cx="502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6D9BC6-1EDB-1816-F6BF-C432EB43159A}"/>
                    </a:ext>
                  </a:extLst>
                </p14:cNvPr>
                <p14:cNvContentPartPr/>
                <p14:nvPr/>
              </p14:nvContentPartPr>
              <p14:xfrm>
                <a:off x="7568423" y="1723491"/>
                <a:ext cx="802080" cy="39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6D9BC6-1EDB-1816-F6BF-C432EB4315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59783" y="1714851"/>
                  <a:ext cx="819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971A2C-3B38-E396-DD9A-928288244962}"/>
                    </a:ext>
                  </a:extLst>
                </p14:cNvPr>
                <p14:cNvContentPartPr/>
                <p14:nvPr/>
              </p14:nvContentPartPr>
              <p14:xfrm>
                <a:off x="8482823" y="1801251"/>
                <a:ext cx="618480" cy="4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971A2C-3B38-E396-DD9A-9282882449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74183" y="1792251"/>
                  <a:ext cx="63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620739-BEDD-7F4F-3E50-0F8080B92036}"/>
                    </a:ext>
                  </a:extLst>
                </p14:cNvPr>
                <p14:cNvContentPartPr/>
                <p14:nvPr/>
              </p14:nvContentPartPr>
              <p14:xfrm>
                <a:off x="8763263" y="1720251"/>
                <a:ext cx="28080" cy="37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620739-BEDD-7F4F-3E50-0F8080B920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54623" y="1711251"/>
                  <a:ext cx="45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294401-A651-CA8A-4E21-088706E9E957}"/>
                    </a:ext>
                  </a:extLst>
                </p14:cNvPr>
                <p14:cNvContentPartPr/>
                <p14:nvPr/>
              </p14:nvContentPartPr>
              <p14:xfrm>
                <a:off x="9154583" y="1501731"/>
                <a:ext cx="679320" cy="59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294401-A651-CA8A-4E21-088706E9E9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45943" y="1493091"/>
                  <a:ext cx="6969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B9810C-6118-E356-A326-20FC736CDFDE}"/>
                    </a:ext>
                  </a:extLst>
                </p14:cNvPr>
                <p14:cNvContentPartPr/>
                <p14:nvPr/>
              </p14:nvContentPartPr>
              <p14:xfrm>
                <a:off x="4843583" y="1867851"/>
                <a:ext cx="5181480" cy="459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B9810C-6118-E356-A326-20FC736CDF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34583" y="1859211"/>
                  <a:ext cx="5199120" cy="47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8EA449-7F95-C992-CAA4-27C7B4A81AE1}"/>
                  </a:ext>
                </a:extLst>
              </p14:cNvPr>
              <p14:cNvContentPartPr/>
              <p14:nvPr/>
            </p14:nvContentPartPr>
            <p14:xfrm>
              <a:off x="2345903" y="2911131"/>
              <a:ext cx="308520" cy="294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8EA449-7F95-C992-CAA4-27C7B4A81A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36903" y="2902491"/>
                <a:ext cx="326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FC075E-BA30-AF78-55D7-6AA3CFEBDF9F}"/>
                  </a:ext>
                </a:extLst>
              </p14:cNvPr>
              <p14:cNvContentPartPr/>
              <p14:nvPr/>
            </p14:nvContentPartPr>
            <p14:xfrm>
              <a:off x="2632823" y="2978451"/>
              <a:ext cx="340200" cy="36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FC075E-BA30-AF78-55D7-6AA3CFEBDF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23823" y="2969451"/>
                <a:ext cx="3578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B87715-26C9-6088-D08E-C01E569270E9}"/>
                  </a:ext>
                </a:extLst>
              </p14:cNvPr>
              <p14:cNvContentPartPr/>
              <p14:nvPr/>
            </p14:nvContentPartPr>
            <p14:xfrm>
              <a:off x="3313583" y="2924091"/>
              <a:ext cx="379440" cy="585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B87715-26C9-6088-D08E-C01E569270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04583" y="2915091"/>
                <a:ext cx="39708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71F998-516F-2AC6-F37F-BB619E8AC54E}"/>
                  </a:ext>
                </a:extLst>
              </p14:cNvPr>
              <p14:cNvContentPartPr/>
              <p14:nvPr/>
            </p14:nvContentPartPr>
            <p14:xfrm>
              <a:off x="3141503" y="3203811"/>
              <a:ext cx="470160" cy="37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71F998-516F-2AC6-F37F-BB619E8AC5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32503" y="3195171"/>
                <a:ext cx="487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E2873A-0D79-02FC-3427-52D1FA9A9A3A}"/>
                  </a:ext>
                </a:extLst>
              </p14:cNvPr>
              <p14:cNvContentPartPr/>
              <p14:nvPr/>
            </p14:nvContentPartPr>
            <p14:xfrm>
              <a:off x="3938183" y="3134691"/>
              <a:ext cx="465120" cy="16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E2873A-0D79-02FC-3427-52D1FA9A9A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29183" y="3126051"/>
                <a:ext cx="4827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DD4DDD-9D35-ED4D-9BD6-D86DDA52C34F}"/>
                  </a:ext>
                </a:extLst>
              </p14:cNvPr>
              <p14:cNvContentPartPr/>
              <p14:nvPr/>
            </p14:nvContentPartPr>
            <p14:xfrm>
              <a:off x="4010543" y="3294891"/>
              <a:ext cx="468720" cy="9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DD4DDD-9D35-ED4D-9BD6-D86DDA52C34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1903" y="3285891"/>
                <a:ext cx="486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B3B49E-5074-6C71-ECCB-EC8CF28407CA}"/>
                  </a:ext>
                </a:extLst>
              </p14:cNvPr>
              <p14:cNvContentPartPr/>
              <p14:nvPr/>
            </p14:nvContentPartPr>
            <p14:xfrm>
              <a:off x="4743503" y="2804931"/>
              <a:ext cx="616680" cy="717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B3B49E-5074-6C71-ECCB-EC8CF28407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34863" y="2795931"/>
                <a:ext cx="6343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E8C793-50B2-3F10-90BE-88547CF30105}"/>
                  </a:ext>
                </a:extLst>
              </p14:cNvPr>
              <p14:cNvContentPartPr/>
              <p14:nvPr/>
            </p14:nvContentPartPr>
            <p14:xfrm>
              <a:off x="5395823" y="2817891"/>
              <a:ext cx="308520" cy="532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E8C793-50B2-3F10-90BE-88547CF3010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86823" y="2808891"/>
                <a:ext cx="3261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3B9E8D-FE66-C0C8-A5B6-E679D0E3345A}"/>
                  </a:ext>
                </a:extLst>
              </p14:cNvPr>
              <p14:cNvContentPartPr/>
              <p14:nvPr/>
            </p14:nvContentPartPr>
            <p14:xfrm>
              <a:off x="5757623" y="2873691"/>
              <a:ext cx="426960" cy="278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3B9E8D-FE66-C0C8-A5B6-E679D0E334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48983" y="2864691"/>
                <a:ext cx="444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D0F3329-0B51-7449-F056-6BC6CC80A773}"/>
                  </a:ext>
                </a:extLst>
              </p14:cNvPr>
              <p14:cNvContentPartPr/>
              <p14:nvPr/>
            </p14:nvContentPartPr>
            <p14:xfrm>
              <a:off x="6083783" y="2815371"/>
              <a:ext cx="199800" cy="550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D0F3329-0B51-7449-F056-6BC6CC80A7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75143" y="2806371"/>
                <a:ext cx="2174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7D535F-E9EA-6305-FA31-203164F7871D}"/>
                  </a:ext>
                </a:extLst>
              </p14:cNvPr>
              <p14:cNvContentPartPr/>
              <p14:nvPr/>
            </p14:nvContentPartPr>
            <p14:xfrm>
              <a:off x="6914663" y="2868291"/>
              <a:ext cx="327960" cy="328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7D535F-E9EA-6305-FA31-203164F787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06023" y="2859291"/>
                <a:ext cx="345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BCA236-EBC5-5902-985C-B9836DFAE00E}"/>
                  </a:ext>
                </a:extLst>
              </p14:cNvPr>
              <p14:cNvContentPartPr/>
              <p14:nvPr/>
            </p14:nvContentPartPr>
            <p14:xfrm>
              <a:off x="7178183" y="2822931"/>
              <a:ext cx="428400" cy="392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BCA236-EBC5-5902-985C-B9836DFAE0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69543" y="2813931"/>
                <a:ext cx="4460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40327B1-65F7-E016-9A6F-E9BC878684C7}"/>
                  </a:ext>
                </a:extLst>
              </p14:cNvPr>
              <p14:cNvContentPartPr/>
              <p14:nvPr/>
            </p14:nvContentPartPr>
            <p14:xfrm>
              <a:off x="7586063" y="2779371"/>
              <a:ext cx="326880" cy="480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40327B1-65F7-E016-9A6F-E9BC878684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7423" y="2770371"/>
                <a:ext cx="344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8B51A4F-7A8B-9D6B-9029-145B826AE515}"/>
                  </a:ext>
                </a:extLst>
              </p14:cNvPr>
              <p14:cNvContentPartPr/>
              <p14:nvPr/>
            </p14:nvContentPartPr>
            <p14:xfrm>
              <a:off x="8008343" y="2824371"/>
              <a:ext cx="130680" cy="339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8B51A4F-7A8B-9D6B-9029-145B826AE5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99703" y="2815371"/>
                <a:ext cx="1483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C36E9C5-72A5-985B-7278-0D2D5F77B9DA}"/>
                  </a:ext>
                </a:extLst>
              </p14:cNvPr>
              <p14:cNvContentPartPr/>
              <p14:nvPr/>
            </p14:nvContentPartPr>
            <p14:xfrm>
              <a:off x="8202383" y="2906451"/>
              <a:ext cx="367200" cy="262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C36E9C5-72A5-985B-7278-0D2D5F77B9D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93383" y="2897811"/>
                <a:ext cx="384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FDA382-024F-C4BB-F3CD-B570100E429F}"/>
                  </a:ext>
                </a:extLst>
              </p14:cNvPr>
              <p14:cNvContentPartPr/>
              <p14:nvPr/>
            </p14:nvContentPartPr>
            <p14:xfrm>
              <a:off x="8437823" y="2797371"/>
              <a:ext cx="281520" cy="574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FDA382-024F-C4BB-F3CD-B570100E42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28823" y="2788371"/>
                <a:ext cx="2991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C871134-39FC-2F96-D59B-7B6B3A699739}"/>
                  </a:ext>
                </a:extLst>
              </p14:cNvPr>
              <p14:cNvContentPartPr/>
              <p14:nvPr/>
            </p14:nvContentPartPr>
            <p14:xfrm>
              <a:off x="8857583" y="3014811"/>
              <a:ext cx="279360" cy="45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C871134-39FC-2F96-D59B-7B6B3A69973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48583" y="3006171"/>
                <a:ext cx="297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084394-34B5-CAFE-CB72-C8B017C3671D}"/>
                  </a:ext>
                </a:extLst>
              </p14:cNvPr>
              <p14:cNvContentPartPr/>
              <p14:nvPr/>
            </p14:nvContentPartPr>
            <p14:xfrm>
              <a:off x="8876303" y="2951451"/>
              <a:ext cx="42120" cy="348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084394-34B5-CAFE-CB72-C8B017C367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67663" y="2942451"/>
                <a:ext cx="597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74B7A61-8A36-0709-F97A-7CB3317E7300}"/>
                  </a:ext>
                </a:extLst>
              </p14:cNvPr>
              <p14:cNvContentPartPr/>
              <p14:nvPr/>
            </p14:nvContentPartPr>
            <p14:xfrm>
              <a:off x="9267983" y="2791251"/>
              <a:ext cx="358560" cy="405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74B7A61-8A36-0709-F97A-7CB3317E73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58983" y="2782251"/>
                <a:ext cx="376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BF019F5-8917-F81E-FDE1-530F319D2C93}"/>
                  </a:ext>
                </a:extLst>
              </p14:cNvPr>
              <p14:cNvContentPartPr/>
              <p14:nvPr/>
            </p14:nvContentPartPr>
            <p14:xfrm>
              <a:off x="9880703" y="2797371"/>
              <a:ext cx="196200" cy="174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BF019F5-8917-F81E-FDE1-530F319D2C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71703" y="2788371"/>
                <a:ext cx="213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3A905A-2C09-7670-9BDE-6432A2C9A086}"/>
                  </a:ext>
                </a:extLst>
              </p14:cNvPr>
              <p14:cNvContentPartPr/>
              <p14:nvPr/>
            </p14:nvContentPartPr>
            <p14:xfrm>
              <a:off x="9949463" y="2734011"/>
              <a:ext cx="126720" cy="233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3A905A-2C09-7670-9BDE-6432A2C9A08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40823" y="2725371"/>
                <a:ext cx="1443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6AC6B7D-C473-5DD1-57FF-E3BDD0265321}"/>
                  </a:ext>
                </a:extLst>
              </p14:cNvPr>
              <p14:cNvContentPartPr/>
              <p14:nvPr/>
            </p14:nvContentPartPr>
            <p14:xfrm>
              <a:off x="9976823" y="2716011"/>
              <a:ext cx="360" cy="225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6AC6B7D-C473-5DD1-57FF-E3BDD02653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7823" y="2707011"/>
                <a:ext cx="18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FBE08D-82AB-5F13-ADB3-643CDAB34FBA}"/>
                  </a:ext>
                </a:extLst>
              </p14:cNvPr>
              <p14:cNvContentPartPr/>
              <p14:nvPr/>
            </p14:nvContentPartPr>
            <p14:xfrm>
              <a:off x="9832103" y="2804931"/>
              <a:ext cx="372240" cy="65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FBE08D-82AB-5F13-ADB3-643CDAB34F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23103" y="2796291"/>
                <a:ext cx="389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008C3F-D74E-10CA-B06D-CB552E564584}"/>
                  </a:ext>
                </a:extLst>
              </p14:cNvPr>
              <p14:cNvContentPartPr/>
              <p14:nvPr/>
            </p14:nvContentPartPr>
            <p14:xfrm>
              <a:off x="10085183" y="2873331"/>
              <a:ext cx="464760" cy="279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008C3F-D74E-10CA-B06D-CB552E5645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76543" y="2864691"/>
                <a:ext cx="482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45580D6-F514-A18C-1036-9A2A266CD673}"/>
                  </a:ext>
                </a:extLst>
              </p14:cNvPr>
              <p14:cNvContentPartPr/>
              <p14:nvPr/>
            </p14:nvContentPartPr>
            <p14:xfrm>
              <a:off x="6554303" y="2643291"/>
              <a:ext cx="524880" cy="927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45580D6-F514-A18C-1036-9A2A266CD67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45303" y="2634651"/>
                <a:ext cx="5425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9628A3D-AEC7-E154-F576-26FB59ADD1CF}"/>
              </a:ext>
            </a:extLst>
          </p:cNvPr>
          <p:cNvGrpSpPr/>
          <p:nvPr/>
        </p:nvGrpSpPr>
        <p:grpSpPr>
          <a:xfrm>
            <a:off x="10900223" y="2543931"/>
            <a:ext cx="889560" cy="966600"/>
            <a:chOff x="10900223" y="2543931"/>
            <a:chExt cx="889560" cy="9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F1C957-53F1-A021-C66B-94EEBE9AC4A9}"/>
                    </a:ext>
                  </a:extLst>
                </p14:cNvPr>
                <p14:cNvContentPartPr/>
                <p14:nvPr/>
              </p14:nvContentPartPr>
              <p14:xfrm>
                <a:off x="10900223" y="2878731"/>
                <a:ext cx="275040" cy="2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F1C957-53F1-A021-C66B-94EEBE9AC4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91583" y="2870091"/>
                  <a:ext cx="29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5DBF11-8914-0801-8F30-4C93440731B6}"/>
                    </a:ext>
                  </a:extLst>
                </p14:cNvPr>
                <p14:cNvContentPartPr/>
                <p14:nvPr/>
              </p14:nvContentPartPr>
              <p14:xfrm>
                <a:off x="10963583" y="2860731"/>
                <a:ext cx="37440" cy="267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5DBF11-8914-0801-8F30-4C93440731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54943" y="2851731"/>
                  <a:ext cx="55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E07573-FC1C-A7D9-0A22-997CB8206081}"/>
                    </a:ext>
                  </a:extLst>
                </p14:cNvPr>
                <p14:cNvContentPartPr/>
                <p14:nvPr/>
              </p14:nvContentPartPr>
              <p14:xfrm>
                <a:off x="11227103" y="2842371"/>
                <a:ext cx="262800" cy="29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E07573-FC1C-A7D9-0A22-997CB82060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18463" y="2833731"/>
                  <a:ext cx="280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C0D66D-3E08-5C02-ADFD-949899EAA927}"/>
                    </a:ext>
                  </a:extLst>
                </p14:cNvPr>
                <p14:cNvContentPartPr/>
                <p14:nvPr/>
              </p14:nvContentPartPr>
              <p14:xfrm>
                <a:off x="11404223" y="2543931"/>
                <a:ext cx="131760" cy="96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C0D66D-3E08-5C02-ADFD-949899EAA9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95583" y="2534931"/>
                  <a:ext cx="14940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AC193C-2526-2360-B303-2CA632331B16}"/>
                    </a:ext>
                  </a:extLst>
                </p14:cNvPr>
                <p14:cNvContentPartPr/>
                <p14:nvPr/>
              </p14:nvContentPartPr>
              <p14:xfrm>
                <a:off x="11722463" y="2842371"/>
                <a:ext cx="20160" cy="5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AC193C-2526-2360-B303-2CA632331B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13463" y="2833731"/>
                  <a:ext cx="37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5B8070-C57B-C99C-91E8-A5A8D0CB6A1D}"/>
                    </a:ext>
                  </a:extLst>
                </p14:cNvPr>
                <p14:cNvContentPartPr/>
                <p14:nvPr/>
              </p14:nvContentPartPr>
              <p14:xfrm>
                <a:off x="11694383" y="3094011"/>
                <a:ext cx="95400" cy="181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5B8070-C57B-C99C-91E8-A5A8D0CB6A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85743" y="3085011"/>
                  <a:ext cx="11304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56B99A7-2CA1-1B30-6D9C-309FCE5E55FE}"/>
                  </a:ext>
                </a:extLst>
              </p14:cNvPr>
              <p14:cNvContentPartPr/>
              <p14:nvPr/>
            </p14:nvContentPartPr>
            <p14:xfrm>
              <a:off x="2280023" y="4064931"/>
              <a:ext cx="419400" cy="657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56B99A7-2CA1-1B30-6D9C-309FCE5E55F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71383" y="4055931"/>
                <a:ext cx="4370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4853CA2-391F-1E84-703A-22BD540F069F}"/>
                  </a:ext>
                </a:extLst>
              </p14:cNvPr>
              <p14:cNvContentPartPr/>
              <p14:nvPr/>
            </p14:nvContentPartPr>
            <p14:xfrm>
              <a:off x="2688623" y="4191651"/>
              <a:ext cx="409680" cy="487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4853CA2-391F-1E84-703A-22BD540F069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679983" y="4183011"/>
                <a:ext cx="4273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F007DF-AE29-F38D-B943-7EBE69A0932A}"/>
                  </a:ext>
                </a:extLst>
              </p14:cNvPr>
              <p14:cNvContentPartPr/>
              <p14:nvPr/>
            </p14:nvContentPartPr>
            <p14:xfrm>
              <a:off x="3550463" y="4155651"/>
              <a:ext cx="308520" cy="381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F007DF-AE29-F38D-B943-7EBE69A0932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41463" y="4147011"/>
                <a:ext cx="326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60A5D6-500F-4BD4-ADA9-624AF337E162}"/>
                  </a:ext>
                </a:extLst>
              </p14:cNvPr>
              <p14:cNvContentPartPr/>
              <p14:nvPr/>
            </p14:nvContentPartPr>
            <p14:xfrm>
              <a:off x="3921263" y="4200651"/>
              <a:ext cx="189000" cy="301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60A5D6-500F-4BD4-ADA9-624AF337E16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12623" y="4191651"/>
                <a:ext cx="206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BDB87E8-595A-B57D-3903-A975BFA4996B}"/>
                  </a:ext>
                </a:extLst>
              </p14:cNvPr>
              <p14:cNvContentPartPr/>
              <p14:nvPr/>
            </p14:nvContentPartPr>
            <p14:xfrm>
              <a:off x="4244903" y="4108131"/>
              <a:ext cx="94320" cy="583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BDB87E8-595A-B57D-3903-A975BFA4996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35903" y="4099131"/>
                <a:ext cx="1119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E46D757-9F17-4BBB-9E7F-14A5A62F85D5}"/>
                  </a:ext>
                </a:extLst>
              </p14:cNvPr>
              <p14:cNvContentPartPr/>
              <p14:nvPr/>
            </p14:nvContentPartPr>
            <p14:xfrm>
              <a:off x="4761863" y="4327371"/>
              <a:ext cx="147600" cy="21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E46D757-9F17-4BBB-9E7F-14A5A62F85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53223" y="4318731"/>
                <a:ext cx="165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E2A364E-EE02-BF22-0C77-5E84F083122F}"/>
                  </a:ext>
                </a:extLst>
              </p14:cNvPr>
              <p14:cNvContentPartPr/>
              <p14:nvPr/>
            </p14:nvContentPartPr>
            <p14:xfrm>
              <a:off x="4599143" y="4435731"/>
              <a:ext cx="486720" cy="10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E2A364E-EE02-BF22-0C77-5E84F083122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90143" y="4427091"/>
                <a:ext cx="50436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0E89DE3-05CC-EF8B-F9C9-6EC5DE8A05DF}"/>
              </a:ext>
            </a:extLst>
          </p:cNvPr>
          <p:cNvGrpSpPr/>
          <p:nvPr/>
        </p:nvGrpSpPr>
        <p:grpSpPr>
          <a:xfrm>
            <a:off x="5468183" y="3838491"/>
            <a:ext cx="4916880" cy="948600"/>
            <a:chOff x="5468183" y="3838491"/>
            <a:chExt cx="4916880" cy="9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AA41D2-5873-03E1-D7D6-1D03EA5AF95C}"/>
                    </a:ext>
                  </a:extLst>
                </p14:cNvPr>
                <p14:cNvContentPartPr/>
                <p14:nvPr/>
              </p14:nvContentPartPr>
              <p14:xfrm>
                <a:off x="5468183" y="3968451"/>
                <a:ext cx="342360" cy="555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AA41D2-5873-03E1-D7D6-1D03EA5AF9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59543" y="3959451"/>
                  <a:ext cx="3600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77075F-F0DC-2422-3442-20073DB3C94A}"/>
                    </a:ext>
                  </a:extLst>
                </p14:cNvPr>
                <p14:cNvContentPartPr/>
                <p14:nvPr/>
              </p14:nvContentPartPr>
              <p14:xfrm>
                <a:off x="5468183" y="4254651"/>
                <a:ext cx="495720" cy="1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77075F-F0DC-2422-3442-20073DB3C9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59543" y="4246011"/>
                  <a:ext cx="513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CE67EF-7B48-1CC6-B8D2-AA9CE47FA1CF}"/>
                    </a:ext>
                  </a:extLst>
                </p14:cNvPr>
                <p14:cNvContentPartPr/>
                <p14:nvPr/>
              </p14:nvContentPartPr>
              <p14:xfrm>
                <a:off x="6282503" y="4177251"/>
                <a:ext cx="345960" cy="34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CE67EF-7B48-1CC6-B8D2-AA9CE47FA1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73863" y="4168251"/>
                  <a:ext cx="363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15847B-3D55-70CA-5016-45B0BE657DB7}"/>
                    </a:ext>
                  </a:extLst>
                </p14:cNvPr>
                <p14:cNvContentPartPr/>
                <p14:nvPr/>
              </p14:nvContentPartPr>
              <p14:xfrm>
                <a:off x="6210503" y="4343931"/>
                <a:ext cx="403200" cy="29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15847B-3D55-70CA-5016-45B0BE657D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01503" y="4335291"/>
                  <a:ext cx="420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62C1F6-E1DF-9006-8D98-2D26E4EC64C8}"/>
                    </a:ext>
                  </a:extLst>
                </p14:cNvPr>
                <p14:cNvContentPartPr/>
                <p14:nvPr/>
              </p14:nvContentPartPr>
              <p14:xfrm>
                <a:off x="6627023" y="4181931"/>
                <a:ext cx="233280" cy="237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62C1F6-E1DF-9006-8D98-2D26E4EC64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18023" y="4172931"/>
                  <a:ext cx="25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020280-B83E-1D81-1B48-3263602DC734}"/>
                    </a:ext>
                  </a:extLst>
                </p14:cNvPr>
                <p14:cNvContentPartPr/>
                <p14:nvPr/>
              </p14:nvContentPartPr>
              <p14:xfrm>
                <a:off x="6916823" y="4165011"/>
                <a:ext cx="163800" cy="243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020280-B83E-1D81-1B48-3263602DC7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07823" y="4156011"/>
                  <a:ext cx="181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0A8EAA-0495-9016-A450-E1E1E8026013}"/>
                    </a:ext>
                  </a:extLst>
                </p14:cNvPr>
                <p14:cNvContentPartPr/>
                <p14:nvPr/>
              </p14:nvContentPartPr>
              <p14:xfrm>
                <a:off x="7115183" y="4075371"/>
                <a:ext cx="345240" cy="36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0A8EAA-0495-9016-A450-E1E1E80260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06543" y="4066371"/>
                  <a:ext cx="362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A5ED68-F417-08EB-49AC-2F15EDC85A53}"/>
                    </a:ext>
                  </a:extLst>
                </p14:cNvPr>
                <p14:cNvContentPartPr/>
                <p14:nvPr/>
              </p14:nvContentPartPr>
              <p14:xfrm>
                <a:off x="7676423" y="3838491"/>
                <a:ext cx="391320" cy="92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A5ED68-F417-08EB-49AC-2F15EDC85A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67423" y="3829851"/>
                  <a:ext cx="40896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BA853B-A18C-FBB2-8256-5BC9B6984044}"/>
                    </a:ext>
                  </a:extLst>
                </p14:cNvPr>
                <p14:cNvContentPartPr/>
                <p14:nvPr/>
              </p14:nvContentPartPr>
              <p14:xfrm>
                <a:off x="7939943" y="3947931"/>
                <a:ext cx="569880" cy="432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BA853B-A18C-FBB2-8256-5BC9B69840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30943" y="3938931"/>
                  <a:ext cx="587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7591E9-819E-18EA-8AA5-108708AB43A7}"/>
                    </a:ext>
                  </a:extLst>
                </p14:cNvPr>
                <p14:cNvContentPartPr/>
                <p14:nvPr/>
              </p14:nvContentPartPr>
              <p14:xfrm>
                <a:off x="8002943" y="4167531"/>
                <a:ext cx="480240" cy="60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7591E9-819E-18EA-8AA5-108708AB43A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94303" y="4158891"/>
                  <a:ext cx="497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3D649A8-11A7-625B-7A92-241395C1F2A1}"/>
                    </a:ext>
                  </a:extLst>
                </p14:cNvPr>
                <p14:cNvContentPartPr/>
                <p14:nvPr/>
              </p14:nvContentPartPr>
              <p14:xfrm>
                <a:off x="8497223" y="4185891"/>
                <a:ext cx="179640" cy="43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D649A8-11A7-625B-7A92-241395C1F2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88583" y="4176891"/>
                  <a:ext cx="197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E641BB-89D5-510B-2986-C3ECB61EA54E}"/>
                    </a:ext>
                  </a:extLst>
                </p14:cNvPr>
                <p14:cNvContentPartPr/>
                <p14:nvPr/>
              </p14:nvContentPartPr>
              <p14:xfrm>
                <a:off x="8935703" y="3974571"/>
                <a:ext cx="179640" cy="50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E641BB-89D5-510B-2986-C3ECB61EA5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26703" y="3965571"/>
                  <a:ext cx="197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F033616-276B-A1C1-4B03-558EFB78F19D}"/>
                    </a:ext>
                  </a:extLst>
                </p14:cNvPr>
                <p14:cNvContentPartPr/>
                <p14:nvPr/>
              </p14:nvContentPartPr>
              <p14:xfrm>
                <a:off x="8908343" y="4009491"/>
                <a:ext cx="327600" cy="73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F033616-276B-A1C1-4B03-558EFB78F1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9703" y="4000491"/>
                  <a:ext cx="345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22D1F2-675D-7EAB-55B5-CEEA80E44C18}"/>
                    </a:ext>
                  </a:extLst>
                </p14:cNvPr>
                <p14:cNvContentPartPr/>
                <p14:nvPr/>
              </p14:nvContentPartPr>
              <p14:xfrm>
                <a:off x="9279143" y="4115331"/>
                <a:ext cx="228240" cy="230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22D1F2-675D-7EAB-55B5-CEEA80E44C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70503" y="4106691"/>
                  <a:ext cx="245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298787-9863-504A-74E2-B391A57242D6}"/>
                    </a:ext>
                  </a:extLst>
                </p14:cNvPr>
                <p14:cNvContentPartPr/>
                <p14:nvPr/>
              </p14:nvContentPartPr>
              <p14:xfrm>
                <a:off x="9550583" y="4309371"/>
                <a:ext cx="64440" cy="152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298787-9863-504A-74E2-B391A57242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41943" y="4300731"/>
                  <a:ext cx="82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272A76-28D7-EEB0-C925-FA172E978FE0}"/>
                    </a:ext>
                  </a:extLst>
                </p14:cNvPr>
                <p14:cNvContentPartPr/>
                <p14:nvPr/>
              </p14:nvContentPartPr>
              <p14:xfrm>
                <a:off x="9732383" y="4082931"/>
                <a:ext cx="46080" cy="281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272A76-28D7-EEB0-C925-FA172E978F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23743" y="4073931"/>
                  <a:ext cx="63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2B7B8-FCC3-BABF-D867-1F4637100280}"/>
                    </a:ext>
                  </a:extLst>
                </p14:cNvPr>
                <p14:cNvContentPartPr/>
                <p14:nvPr/>
              </p14:nvContentPartPr>
              <p14:xfrm>
                <a:off x="9804743" y="3974211"/>
                <a:ext cx="308160" cy="591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2B7B8-FCC3-BABF-D867-1F46371002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95743" y="3965571"/>
                  <a:ext cx="3258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81E2A1-5F47-1DAD-03F6-601B2897C09B}"/>
                    </a:ext>
                  </a:extLst>
                </p14:cNvPr>
                <p14:cNvContentPartPr/>
                <p14:nvPr/>
              </p14:nvContentPartPr>
              <p14:xfrm>
                <a:off x="10146743" y="3894651"/>
                <a:ext cx="238320" cy="892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81E2A1-5F47-1DAD-03F6-601B2897C0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37743" y="3886011"/>
                  <a:ext cx="255960" cy="91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465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60079F-5830-F120-7D6D-5BDA4ADAB37F}"/>
              </a:ext>
            </a:extLst>
          </p:cNvPr>
          <p:cNvGrpSpPr/>
          <p:nvPr/>
        </p:nvGrpSpPr>
        <p:grpSpPr>
          <a:xfrm>
            <a:off x="2841263" y="388251"/>
            <a:ext cx="9050760" cy="1276560"/>
            <a:chOff x="2841263" y="388251"/>
            <a:chExt cx="905076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76BA171-C2FD-25C0-4DF7-038BCD1879DA}"/>
                    </a:ext>
                  </a:extLst>
                </p14:cNvPr>
                <p14:cNvContentPartPr/>
                <p14:nvPr/>
              </p14:nvContentPartPr>
              <p14:xfrm>
                <a:off x="2841263" y="770931"/>
                <a:ext cx="528120" cy="597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76BA171-C2FD-25C0-4DF7-038BCD1879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32623" y="761931"/>
                  <a:ext cx="5457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BC8620-8661-C7C1-D6FE-0B8C767CE685}"/>
                    </a:ext>
                  </a:extLst>
                </p14:cNvPr>
                <p14:cNvContentPartPr/>
                <p14:nvPr/>
              </p14:nvContentPartPr>
              <p14:xfrm>
                <a:off x="3467303" y="823851"/>
                <a:ext cx="390600" cy="40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BC8620-8661-C7C1-D6FE-0B8C767CE6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8303" y="815211"/>
                  <a:ext cx="408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49A4F4-3625-71C2-088C-268D672EFD6B}"/>
                    </a:ext>
                  </a:extLst>
                </p14:cNvPr>
                <p14:cNvContentPartPr/>
                <p14:nvPr/>
              </p14:nvContentPartPr>
              <p14:xfrm>
                <a:off x="4100543" y="850851"/>
                <a:ext cx="519480" cy="516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49A4F4-3625-71C2-088C-268D672EFD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91543" y="842211"/>
                  <a:ext cx="537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9C5BD2-F1C2-3BDF-A165-65E1B9BB9E88}"/>
                    </a:ext>
                  </a:extLst>
                </p14:cNvPr>
                <p14:cNvContentPartPr/>
                <p14:nvPr/>
              </p14:nvContentPartPr>
              <p14:xfrm>
                <a:off x="5097023" y="824211"/>
                <a:ext cx="543960" cy="45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9C5BD2-F1C2-3BDF-A165-65E1B9BB9E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8023" y="815211"/>
                  <a:ext cx="5616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2A8EDC-AA84-239E-7F13-46074D29B3F5}"/>
                    </a:ext>
                  </a:extLst>
                </p14:cNvPr>
                <p14:cNvContentPartPr/>
                <p14:nvPr/>
              </p14:nvContentPartPr>
              <p14:xfrm>
                <a:off x="5649263" y="388251"/>
                <a:ext cx="1375920" cy="43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2A8EDC-AA84-239E-7F13-46074D29B3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40263" y="379611"/>
                  <a:ext cx="1393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C35B40-E6B0-24BE-718D-B82B42F65FCA}"/>
                    </a:ext>
                  </a:extLst>
                </p14:cNvPr>
                <p14:cNvContentPartPr/>
                <p14:nvPr/>
              </p14:nvContentPartPr>
              <p14:xfrm>
                <a:off x="6772103" y="967851"/>
                <a:ext cx="784800" cy="15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C35B40-E6B0-24BE-718D-B82B42F65F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103" y="959211"/>
                  <a:ext cx="802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53E134-555E-1157-9FFB-630DA2C8B7B3}"/>
                    </a:ext>
                  </a:extLst>
                </p14:cNvPr>
                <p14:cNvContentPartPr/>
                <p14:nvPr/>
              </p14:nvContentPartPr>
              <p14:xfrm>
                <a:off x="7324343" y="896211"/>
                <a:ext cx="55440" cy="64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53E134-555E-1157-9FFB-630DA2C8B7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15343" y="887211"/>
                  <a:ext cx="730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02933F-CF51-7F04-C44F-8BC390283B80}"/>
                    </a:ext>
                  </a:extLst>
                </p14:cNvPr>
                <p14:cNvContentPartPr/>
                <p14:nvPr/>
              </p14:nvContentPartPr>
              <p14:xfrm>
                <a:off x="7767503" y="830691"/>
                <a:ext cx="855000" cy="573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02933F-CF51-7F04-C44F-8BC390283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8863" y="822051"/>
                  <a:ext cx="8726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BF9998-9032-3091-FCB1-F49BEAC0F4F8}"/>
                    </a:ext>
                  </a:extLst>
                </p14:cNvPr>
                <p14:cNvContentPartPr/>
                <p14:nvPr/>
              </p14:nvContentPartPr>
              <p14:xfrm>
                <a:off x="8553023" y="941211"/>
                <a:ext cx="408960" cy="72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BF9998-9032-3091-FCB1-F49BEAC0F4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44383" y="932571"/>
                  <a:ext cx="4266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3875BF-A3B9-0405-CB22-07346AF82439}"/>
                    </a:ext>
                  </a:extLst>
                </p14:cNvPr>
                <p14:cNvContentPartPr/>
                <p14:nvPr/>
              </p14:nvContentPartPr>
              <p14:xfrm>
                <a:off x="9023903" y="1004931"/>
                <a:ext cx="310680" cy="51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3875BF-A3B9-0405-CB22-07346AF824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15263" y="996291"/>
                  <a:ext cx="3283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DE20E7-CCB4-81AB-BB9B-1E81E05F48ED}"/>
                    </a:ext>
                  </a:extLst>
                </p14:cNvPr>
                <p14:cNvContentPartPr/>
                <p14:nvPr/>
              </p14:nvContentPartPr>
              <p14:xfrm>
                <a:off x="9678023" y="877131"/>
                <a:ext cx="471960" cy="617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DE20E7-CCB4-81AB-BB9B-1E81E05F48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69383" y="868131"/>
                  <a:ext cx="4896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A313C3-49AB-4E06-F474-11DA4652C0B2}"/>
                    </a:ext>
                  </a:extLst>
                </p14:cNvPr>
                <p14:cNvContentPartPr/>
                <p14:nvPr/>
              </p14:nvContentPartPr>
              <p14:xfrm>
                <a:off x="10374983" y="987291"/>
                <a:ext cx="346680" cy="48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A313C3-49AB-4E06-F474-11DA4652C0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65983" y="978651"/>
                  <a:ext cx="3643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C11BF1-847A-2405-2F3F-6134B0F66A17}"/>
                    </a:ext>
                  </a:extLst>
                </p14:cNvPr>
                <p14:cNvContentPartPr/>
                <p14:nvPr/>
              </p14:nvContentPartPr>
              <p14:xfrm>
                <a:off x="10882223" y="1149651"/>
                <a:ext cx="310680" cy="1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C11BF1-847A-2405-2F3F-6134B0F66A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73223" y="1141011"/>
                  <a:ext cx="328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8B731C-C154-38EB-F036-6F6931974CE3}"/>
                    </a:ext>
                  </a:extLst>
                </p14:cNvPr>
                <p14:cNvContentPartPr/>
                <p14:nvPr/>
              </p14:nvContentPartPr>
              <p14:xfrm>
                <a:off x="11075543" y="1040931"/>
                <a:ext cx="14760" cy="44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8B731C-C154-38EB-F036-6F6931974C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6903" y="1031931"/>
                  <a:ext cx="32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AE4FD6-C1AE-8E71-FB10-2E51430BAA81}"/>
                    </a:ext>
                  </a:extLst>
                </p14:cNvPr>
                <p14:cNvContentPartPr/>
                <p14:nvPr/>
              </p14:nvContentPartPr>
              <p14:xfrm>
                <a:off x="11341583" y="977571"/>
                <a:ext cx="221760" cy="45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AE4FD6-C1AE-8E71-FB10-2E51430BAA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32943" y="968931"/>
                  <a:ext cx="2394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9EEDCA-98FA-46E1-0738-1C8C11D2C7C2}"/>
                    </a:ext>
                  </a:extLst>
                </p14:cNvPr>
                <p14:cNvContentPartPr/>
                <p14:nvPr/>
              </p14:nvContentPartPr>
              <p14:xfrm>
                <a:off x="11606183" y="905571"/>
                <a:ext cx="285840" cy="7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9EEDCA-98FA-46E1-0738-1C8C11D2C7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97543" y="896571"/>
                  <a:ext cx="30348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690B015-6079-486A-5C6B-E7A3FEFB36E0}"/>
                  </a:ext>
                </a:extLst>
              </p14:cNvPr>
              <p14:cNvContentPartPr/>
              <p14:nvPr/>
            </p14:nvContentPartPr>
            <p14:xfrm>
              <a:off x="1394063" y="2688291"/>
              <a:ext cx="961200" cy="353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690B015-6079-486A-5C6B-E7A3FEFB36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85063" y="2679651"/>
                <a:ext cx="9788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6E7015-7BAB-CAD5-1DDD-C884547B3A3B}"/>
                  </a:ext>
                </a:extLst>
              </p14:cNvPr>
              <p14:cNvContentPartPr/>
              <p14:nvPr/>
            </p14:nvContentPartPr>
            <p14:xfrm>
              <a:off x="2480543" y="2552931"/>
              <a:ext cx="893880" cy="85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6E7015-7BAB-CAD5-1DDD-C884547B3A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71543" y="2544291"/>
                <a:ext cx="911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C5F096-3D65-DDF1-2000-961EB5D846E3}"/>
                  </a:ext>
                </a:extLst>
              </p14:cNvPr>
              <p14:cNvContentPartPr/>
              <p14:nvPr/>
            </p14:nvContentPartPr>
            <p14:xfrm>
              <a:off x="3267863" y="2761011"/>
              <a:ext cx="474480" cy="57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C5F096-3D65-DDF1-2000-961EB5D846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59223" y="2752371"/>
                <a:ext cx="492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E1E7C1-DF1E-BB35-0DD4-E5A3A043152D}"/>
                  </a:ext>
                </a:extLst>
              </p14:cNvPr>
              <p14:cNvContentPartPr/>
              <p14:nvPr/>
            </p14:nvContentPartPr>
            <p14:xfrm>
              <a:off x="3412943" y="3101571"/>
              <a:ext cx="337680" cy="4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E1E7C1-DF1E-BB35-0DD4-E5A3A04315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04303" y="3092931"/>
                <a:ext cx="3553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A7754C2-5173-FEEA-F498-FC702233451C}"/>
                  </a:ext>
                </a:extLst>
              </p14:cNvPr>
              <p14:cNvContentPartPr/>
              <p14:nvPr/>
            </p14:nvContentPartPr>
            <p14:xfrm>
              <a:off x="3983183" y="2954691"/>
              <a:ext cx="285480" cy="16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A7754C2-5173-FEEA-F498-FC70223345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74543" y="2945691"/>
                <a:ext cx="303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8249AB-4859-3B46-0C7B-3926F9F5BB1A}"/>
                  </a:ext>
                </a:extLst>
              </p14:cNvPr>
              <p14:cNvContentPartPr/>
              <p14:nvPr/>
            </p14:nvContentPartPr>
            <p14:xfrm>
              <a:off x="4049423" y="3162771"/>
              <a:ext cx="247680" cy="5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8249AB-4859-3B46-0C7B-3926F9F5BB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0423" y="3154131"/>
                <a:ext cx="265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EB2E55-DEFC-9F06-F992-4BFE2F935743}"/>
                  </a:ext>
                </a:extLst>
              </p14:cNvPr>
              <p14:cNvContentPartPr/>
              <p14:nvPr/>
            </p14:nvContentPartPr>
            <p14:xfrm>
              <a:off x="4670423" y="2887731"/>
              <a:ext cx="454680" cy="32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EB2E55-DEFC-9F06-F992-4BFE2F9357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61783" y="2879091"/>
                <a:ext cx="472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C600FD-9F46-C2AF-EFCB-8167DA0D2A3C}"/>
                  </a:ext>
                </a:extLst>
              </p14:cNvPr>
              <p14:cNvContentPartPr/>
              <p14:nvPr/>
            </p14:nvContentPartPr>
            <p14:xfrm>
              <a:off x="4453703" y="2732931"/>
              <a:ext cx="835200" cy="78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C600FD-9F46-C2AF-EFCB-8167DA0D2A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44703" y="2724291"/>
                <a:ext cx="85284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B76554-E2AB-2383-2D9F-B456C42316B5}"/>
                  </a:ext>
                </a:extLst>
              </p14:cNvPr>
              <p14:cNvContentPartPr/>
              <p14:nvPr/>
            </p14:nvContentPartPr>
            <p14:xfrm>
              <a:off x="5658263" y="2882691"/>
              <a:ext cx="471960" cy="324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B76554-E2AB-2383-2D9F-B456C42316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49263" y="2874051"/>
                <a:ext cx="4896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B1BBC6-3874-B7DE-5994-C2295524B696}"/>
                  </a:ext>
                </a:extLst>
              </p14:cNvPr>
              <p14:cNvContentPartPr/>
              <p14:nvPr/>
            </p14:nvContentPartPr>
            <p14:xfrm>
              <a:off x="5548823" y="2770371"/>
              <a:ext cx="244440" cy="542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B1BBC6-3874-B7DE-5994-C2295524B6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40183" y="2761371"/>
                <a:ext cx="2620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71B570-FBB9-36AA-A170-3447F49AA002}"/>
                  </a:ext>
                </a:extLst>
              </p14:cNvPr>
              <p14:cNvContentPartPr/>
              <p14:nvPr/>
            </p14:nvContentPartPr>
            <p14:xfrm>
              <a:off x="6092783" y="2863251"/>
              <a:ext cx="182520" cy="506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71B570-FBB9-36AA-A170-3447F49AA0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3783" y="2854251"/>
                <a:ext cx="200160" cy="52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C1863074-6D5F-D812-9D2B-605531D43BBD}"/>
              </a:ext>
            </a:extLst>
          </p:cNvPr>
          <p:cNvGrpSpPr/>
          <p:nvPr/>
        </p:nvGrpSpPr>
        <p:grpSpPr>
          <a:xfrm>
            <a:off x="6606863" y="2345211"/>
            <a:ext cx="4955040" cy="1208160"/>
            <a:chOff x="6606863" y="2345211"/>
            <a:chExt cx="4955040" cy="12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90DE73-5C27-813A-41A7-B29496C68684}"/>
                    </a:ext>
                  </a:extLst>
                </p14:cNvPr>
                <p14:cNvContentPartPr/>
                <p14:nvPr/>
              </p14:nvContentPartPr>
              <p14:xfrm>
                <a:off x="6606863" y="2912931"/>
                <a:ext cx="497520" cy="41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90DE73-5C27-813A-41A7-B29496C686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97863" y="2904291"/>
                  <a:ext cx="515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3B748C-F2BA-1018-3F34-0D0452F2F499}"/>
                    </a:ext>
                  </a:extLst>
                </p14:cNvPr>
                <p14:cNvContentPartPr/>
                <p14:nvPr/>
              </p14:nvContentPartPr>
              <p14:xfrm>
                <a:off x="7204103" y="2896731"/>
                <a:ext cx="320040" cy="30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3B748C-F2BA-1018-3F34-0D0452F2F4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95463" y="2888091"/>
                  <a:ext cx="337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6E1898-038E-557B-624E-E1ED273F66B6}"/>
                    </a:ext>
                  </a:extLst>
                </p14:cNvPr>
                <p14:cNvContentPartPr/>
                <p14:nvPr/>
              </p14:nvContentPartPr>
              <p14:xfrm>
                <a:off x="7586063" y="2860371"/>
                <a:ext cx="436680" cy="52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6E1898-038E-557B-624E-E1ED273F66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77063" y="2851731"/>
                  <a:ext cx="4543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16B201-30D1-E86F-465A-C7B342757C33}"/>
                    </a:ext>
                  </a:extLst>
                </p14:cNvPr>
                <p14:cNvContentPartPr/>
                <p14:nvPr/>
              </p14:nvContentPartPr>
              <p14:xfrm>
                <a:off x="8145503" y="2724651"/>
                <a:ext cx="498960" cy="69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16B201-30D1-E86F-465A-C7B342757C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36863" y="2716011"/>
                  <a:ext cx="5166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27EA64-3737-39CD-067B-3027C856A5A5}"/>
                    </a:ext>
                  </a:extLst>
                </p14:cNvPr>
                <p14:cNvContentPartPr/>
                <p14:nvPr/>
              </p14:nvContentPartPr>
              <p14:xfrm>
                <a:off x="8510183" y="2808171"/>
                <a:ext cx="604800" cy="41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27EA64-3737-39CD-067B-3027C856A5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1543" y="2799171"/>
                  <a:ext cx="6224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5AE216-CC2D-533F-18F6-BD355E1D7F62}"/>
                    </a:ext>
                  </a:extLst>
                </p14:cNvPr>
                <p14:cNvContentPartPr/>
                <p14:nvPr/>
              </p14:nvContentPartPr>
              <p14:xfrm>
                <a:off x="8990063" y="2716011"/>
                <a:ext cx="426600" cy="83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5AE216-CC2D-533F-18F6-BD355E1D7F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81063" y="2707011"/>
                  <a:ext cx="44424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A8DF11-D765-2138-8C3E-109E1F246474}"/>
                    </a:ext>
                  </a:extLst>
                </p14:cNvPr>
                <p14:cNvContentPartPr/>
                <p14:nvPr/>
              </p14:nvContentPartPr>
              <p14:xfrm>
                <a:off x="9379583" y="2569131"/>
                <a:ext cx="253080" cy="372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A8DF11-D765-2138-8C3E-109E1F2464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0943" y="2560131"/>
                  <a:ext cx="2707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AD3BFE-AEE0-F3AD-3D9F-07A0F890D7CA}"/>
                    </a:ext>
                  </a:extLst>
                </p14:cNvPr>
                <p14:cNvContentPartPr/>
                <p14:nvPr/>
              </p14:nvContentPartPr>
              <p14:xfrm>
                <a:off x="9668663" y="2345211"/>
                <a:ext cx="541080" cy="470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AD3BFE-AEE0-F3AD-3D9F-07A0F890D7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60023" y="2336571"/>
                  <a:ext cx="5587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2CEC72-7BFB-A40A-0234-EC0162ECAC6F}"/>
                    </a:ext>
                  </a:extLst>
                </p14:cNvPr>
                <p14:cNvContentPartPr/>
                <p14:nvPr/>
              </p14:nvContentPartPr>
              <p14:xfrm>
                <a:off x="9958823" y="3186891"/>
                <a:ext cx="39780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2CEC72-7BFB-A40A-0234-EC0162ECAC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49823" y="3177891"/>
                  <a:ext cx="41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9C90C-AD42-1563-21F1-A8A0AE7903A4}"/>
                    </a:ext>
                  </a:extLst>
                </p14:cNvPr>
                <p14:cNvContentPartPr/>
                <p14:nvPr/>
              </p14:nvContentPartPr>
              <p14:xfrm>
                <a:off x="10148543" y="3077811"/>
                <a:ext cx="20520" cy="458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9C90C-AD42-1563-21F1-A8A0AE7903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39903" y="3069171"/>
                  <a:ext cx="381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6420E8-AFF0-6BB2-D2CD-2FDDADFAC9F0}"/>
                    </a:ext>
                  </a:extLst>
                </p14:cNvPr>
                <p14:cNvContentPartPr/>
                <p14:nvPr/>
              </p14:nvContentPartPr>
              <p14:xfrm>
                <a:off x="10411343" y="3003651"/>
                <a:ext cx="261720" cy="419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6420E8-AFF0-6BB2-D2CD-2FDDADFAC9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02703" y="2995011"/>
                  <a:ext cx="2793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0CBF66-FEFB-EFD7-8D46-AD7A08543EF7}"/>
                    </a:ext>
                  </a:extLst>
                </p14:cNvPr>
                <p14:cNvContentPartPr/>
                <p14:nvPr/>
              </p14:nvContentPartPr>
              <p14:xfrm>
                <a:off x="10726703" y="3077811"/>
                <a:ext cx="83880" cy="27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0CBF66-FEFB-EFD7-8D46-AD7A08543E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17703" y="3069171"/>
                  <a:ext cx="101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649D89-8EE4-479A-C672-A186262BF172}"/>
                    </a:ext>
                  </a:extLst>
                </p14:cNvPr>
                <p14:cNvContentPartPr/>
                <p14:nvPr/>
              </p14:nvContentPartPr>
              <p14:xfrm>
                <a:off x="10962863" y="2996451"/>
                <a:ext cx="191520" cy="31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649D89-8EE4-479A-C672-A186262BF1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53863" y="2987811"/>
                  <a:ext cx="209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D11D56-C472-2DF1-DE37-8BD38E341161}"/>
                    </a:ext>
                  </a:extLst>
                </p14:cNvPr>
                <p14:cNvContentPartPr/>
                <p14:nvPr/>
              </p14:nvContentPartPr>
              <p14:xfrm>
                <a:off x="11324663" y="2996451"/>
                <a:ext cx="237240" cy="47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D11D56-C472-2DF1-DE37-8BD38E3411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15663" y="2987811"/>
                  <a:ext cx="254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B10893-5B4C-22C3-9CAC-D112DE10FF8F}"/>
                    </a:ext>
                  </a:extLst>
                </p14:cNvPr>
                <p14:cNvContentPartPr/>
                <p14:nvPr/>
              </p14:nvContentPartPr>
              <p14:xfrm>
                <a:off x="10642463" y="2878731"/>
                <a:ext cx="86400" cy="144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B10893-5B4C-22C3-9CAC-D112DE10FF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33463" y="2870091"/>
                  <a:ext cx="104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0BF1E2-636E-6BFE-0EF0-257A43C2DBB1}"/>
                    </a:ext>
                  </a:extLst>
                </p14:cNvPr>
                <p14:cNvContentPartPr/>
                <p14:nvPr/>
              </p14:nvContentPartPr>
              <p14:xfrm>
                <a:off x="10601423" y="2888091"/>
                <a:ext cx="217440" cy="16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0BF1E2-636E-6BFE-0EF0-257A43C2DB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92783" y="2879091"/>
                  <a:ext cx="235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0ECDB5-7E88-A492-8A9E-1198D300C9DE}"/>
                    </a:ext>
                  </a:extLst>
                </p14:cNvPr>
                <p14:cNvContentPartPr/>
                <p14:nvPr/>
              </p14:nvContentPartPr>
              <p14:xfrm>
                <a:off x="10664783" y="2833731"/>
                <a:ext cx="9360" cy="26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0ECDB5-7E88-A492-8A9E-1198D300C9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56143" y="2824731"/>
                  <a:ext cx="27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EB51F2-9E35-1982-5C71-2CAF24599CD3}"/>
                    </a:ext>
                  </a:extLst>
                </p14:cNvPr>
                <p14:cNvContentPartPr/>
                <p14:nvPr/>
              </p14:nvContentPartPr>
              <p14:xfrm>
                <a:off x="10465703" y="2907531"/>
                <a:ext cx="345240" cy="6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EB51F2-9E35-1982-5C71-2CAF24599C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57063" y="2898891"/>
                  <a:ext cx="3628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D0EA67-C961-0ECF-6FE8-61B1EDA29415}"/>
              </a:ext>
            </a:extLst>
          </p:cNvPr>
          <p:cNvGrpSpPr/>
          <p:nvPr/>
        </p:nvGrpSpPr>
        <p:grpSpPr>
          <a:xfrm>
            <a:off x="11531663" y="2761011"/>
            <a:ext cx="574920" cy="1424520"/>
            <a:chOff x="11531663" y="2761011"/>
            <a:chExt cx="574920" cy="14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D26F3D-52DF-40CC-F1C3-203F9293DEC0}"/>
                    </a:ext>
                  </a:extLst>
                </p14:cNvPr>
                <p14:cNvContentPartPr/>
                <p14:nvPr/>
              </p14:nvContentPartPr>
              <p14:xfrm>
                <a:off x="11619143" y="2938131"/>
                <a:ext cx="187200" cy="429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D26F3D-52DF-40CC-F1C3-203F9293DE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0143" y="2929491"/>
                  <a:ext cx="2048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134F3F-8673-615B-EA60-D4B2BCB49F7D}"/>
                    </a:ext>
                  </a:extLst>
                </p14:cNvPr>
                <p14:cNvContentPartPr/>
                <p14:nvPr/>
              </p14:nvContentPartPr>
              <p14:xfrm>
                <a:off x="11533823" y="2761011"/>
                <a:ext cx="562680" cy="73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134F3F-8673-615B-EA60-D4B2BCB49F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24823" y="2752371"/>
                  <a:ext cx="5803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84B91E-CD8C-873B-55C2-BDF389C45BD6}"/>
                    </a:ext>
                  </a:extLst>
                </p14:cNvPr>
                <p14:cNvContentPartPr/>
                <p14:nvPr/>
              </p14:nvContentPartPr>
              <p14:xfrm>
                <a:off x="11832623" y="2952531"/>
                <a:ext cx="272520" cy="30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84B91E-CD8C-873B-55C2-BDF389C45B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23983" y="2943531"/>
                  <a:ext cx="290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35CCAF-4B12-C941-29AC-6B6781AF6910}"/>
                    </a:ext>
                  </a:extLst>
                </p14:cNvPr>
                <p14:cNvContentPartPr/>
                <p14:nvPr/>
              </p14:nvContentPartPr>
              <p14:xfrm>
                <a:off x="11795903" y="2761011"/>
                <a:ext cx="310680" cy="117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35CCAF-4B12-C941-29AC-6B6781AF69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86903" y="2752371"/>
                  <a:ext cx="328320" cy="11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FE8762-29CB-A33A-9231-30674037F538}"/>
                    </a:ext>
                  </a:extLst>
                </p14:cNvPr>
                <p14:cNvContentPartPr/>
                <p14:nvPr/>
              </p14:nvContentPartPr>
              <p14:xfrm>
                <a:off x="11531663" y="3666411"/>
                <a:ext cx="227880" cy="82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FE8762-29CB-A33A-9231-30674037F5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23023" y="3657771"/>
                  <a:ext cx="24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93D8BB-FF99-854E-AC8B-B68617A73950}"/>
                    </a:ext>
                  </a:extLst>
                </p14:cNvPr>
                <p14:cNvContentPartPr/>
                <p14:nvPr/>
              </p14:nvContentPartPr>
              <p14:xfrm>
                <a:off x="11686823" y="3648411"/>
                <a:ext cx="56880" cy="44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93D8BB-FF99-854E-AC8B-B68617A739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77823" y="3639411"/>
                  <a:ext cx="74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187FE29-5289-00E6-18D8-F8EFAECF1854}"/>
                    </a:ext>
                  </a:extLst>
                </p14:cNvPr>
                <p14:cNvContentPartPr/>
                <p14:nvPr/>
              </p14:nvContentPartPr>
              <p14:xfrm>
                <a:off x="11887343" y="3775131"/>
                <a:ext cx="154800" cy="410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187FE29-5289-00E6-18D8-F8EFAECF18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78343" y="3766491"/>
                  <a:ext cx="1724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69628F-95C2-8408-1B80-F85FB5B208E2}"/>
                    </a:ext>
                  </a:extLst>
                </p14:cNvPr>
                <p14:cNvContentPartPr/>
                <p14:nvPr/>
              </p14:nvContentPartPr>
              <p14:xfrm>
                <a:off x="12022703" y="3901851"/>
                <a:ext cx="165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69628F-95C2-8408-1B80-F85FB5B208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013703" y="3893211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DAB50C-9E33-4940-D55B-0CDC5C71A24E}"/>
                  </a:ext>
                </a:extLst>
              </p14:cNvPr>
              <p14:cNvContentPartPr/>
              <p14:nvPr/>
            </p14:nvContentPartPr>
            <p14:xfrm>
              <a:off x="5314103" y="4300011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DAB50C-9E33-4940-D55B-0CDC5C71A24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05463" y="42913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98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55DC87-8ABE-49E8-8B89-7213924C622B}"/>
              </a:ext>
            </a:extLst>
          </p:cNvPr>
          <p:cNvGrpSpPr/>
          <p:nvPr/>
        </p:nvGrpSpPr>
        <p:grpSpPr>
          <a:xfrm>
            <a:off x="11209823" y="1873611"/>
            <a:ext cx="897120" cy="995040"/>
            <a:chOff x="11209823" y="1873611"/>
            <a:chExt cx="897120" cy="9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FE2588-8E25-94D5-7BB5-7E282CBFD4BF}"/>
                    </a:ext>
                  </a:extLst>
                </p14:cNvPr>
                <p14:cNvContentPartPr/>
                <p14:nvPr/>
              </p14:nvContentPartPr>
              <p14:xfrm>
                <a:off x="11209823" y="2153691"/>
                <a:ext cx="331920" cy="37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FE2588-8E25-94D5-7BB5-7E282CBFD4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01183" y="2144691"/>
                  <a:ext cx="349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4EE0AA-6EF1-775B-E8BF-D979AE5DF270}"/>
                    </a:ext>
                  </a:extLst>
                </p14:cNvPr>
                <p14:cNvContentPartPr/>
                <p14:nvPr/>
              </p14:nvContentPartPr>
              <p14:xfrm>
                <a:off x="11525903" y="1873611"/>
                <a:ext cx="395280" cy="987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4EE0AA-6EF1-775B-E8BF-D979AE5DF2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17263" y="1864971"/>
                  <a:ext cx="41292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B9085B-076B-CD23-586A-AD22CF440B71}"/>
                    </a:ext>
                  </a:extLst>
                </p14:cNvPr>
                <p14:cNvContentPartPr/>
                <p14:nvPr/>
              </p14:nvContentPartPr>
              <p14:xfrm>
                <a:off x="11986703" y="2145411"/>
                <a:ext cx="55440" cy="9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B9085B-076B-CD23-586A-AD22CF440B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78063" y="2136771"/>
                  <a:ext cx="73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1F58ECF-381F-9345-ECB7-20562D44FD89}"/>
                    </a:ext>
                  </a:extLst>
                </p14:cNvPr>
                <p14:cNvContentPartPr/>
                <p14:nvPr/>
              </p14:nvContentPartPr>
              <p14:xfrm>
                <a:off x="11632463" y="2471571"/>
                <a:ext cx="474480" cy="397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1F58ECF-381F-9345-ECB7-20562D44FD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23463" y="2462571"/>
                  <a:ext cx="49212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956DA96-1C89-F077-FE20-7343981523D9}"/>
              </a:ext>
            </a:extLst>
          </p:cNvPr>
          <p:cNvGrpSpPr/>
          <p:nvPr/>
        </p:nvGrpSpPr>
        <p:grpSpPr>
          <a:xfrm>
            <a:off x="1003103" y="8811"/>
            <a:ext cx="9478800" cy="6722280"/>
            <a:chOff x="1003103" y="8811"/>
            <a:chExt cx="9478800" cy="67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899CA2-D08C-A433-D44F-3A1342F1B8A6}"/>
                    </a:ext>
                  </a:extLst>
                </p14:cNvPr>
                <p14:cNvContentPartPr/>
                <p14:nvPr/>
              </p14:nvContentPartPr>
              <p14:xfrm>
                <a:off x="1140623" y="1149291"/>
                <a:ext cx="345240" cy="28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899CA2-D08C-A433-D44F-3A1342F1B8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1983" y="1140291"/>
                  <a:ext cx="362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DDA3BB-BB44-C7C5-C536-400C3B2DD542}"/>
                    </a:ext>
                  </a:extLst>
                </p14:cNvPr>
                <p14:cNvContentPartPr/>
                <p14:nvPr/>
              </p14:nvContentPartPr>
              <p14:xfrm>
                <a:off x="1493423" y="1095291"/>
                <a:ext cx="317880" cy="55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DDA3BB-BB44-C7C5-C536-400C3B2DD5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4783" y="1086651"/>
                  <a:ext cx="335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8AE286-5F81-BF16-EE72-0EFA780BDD6D}"/>
                    </a:ext>
                  </a:extLst>
                </p14:cNvPr>
                <p14:cNvContentPartPr/>
                <p14:nvPr/>
              </p14:nvContentPartPr>
              <p14:xfrm>
                <a:off x="2145383" y="1111491"/>
                <a:ext cx="662760" cy="42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8AE286-5F81-BF16-EE72-0EFA780BDD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6383" y="1102491"/>
                  <a:ext cx="680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353AD5-6018-1A3C-4360-7C881087B69F}"/>
                    </a:ext>
                  </a:extLst>
                </p14:cNvPr>
                <p14:cNvContentPartPr/>
                <p14:nvPr/>
              </p14:nvContentPartPr>
              <p14:xfrm>
                <a:off x="3078143" y="1195011"/>
                <a:ext cx="246240" cy="141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353AD5-6018-1A3C-4360-7C881087B6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9143" y="1186011"/>
                  <a:ext cx="263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C1B4CB-BD96-F97A-6D8B-A5F6C2D5EEAB}"/>
                    </a:ext>
                  </a:extLst>
                </p14:cNvPr>
                <p14:cNvContentPartPr/>
                <p14:nvPr/>
              </p14:nvContentPartPr>
              <p14:xfrm>
                <a:off x="3068783" y="1403091"/>
                <a:ext cx="460800" cy="3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C1B4CB-BD96-F97A-6D8B-A5F6C2D5EE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0143" y="1394091"/>
                  <a:ext cx="478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F3E5-84AB-B75E-B321-CF176E66A446}"/>
                    </a:ext>
                  </a:extLst>
                </p14:cNvPr>
                <p14:cNvContentPartPr/>
                <p14:nvPr/>
              </p14:nvContentPartPr>
              <p14:xfrm>
                <a:off x="3837743" y="931851"/>
                <a:ext cx="411120" cy="55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F3E5-84AB-B75E-B321-CF176E66A4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28743" y="923211"/>
                  <a:ext cx="4287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1E046A-830C-7148-2FC3-6207565EA27E}"/>
                    </a:ext>
                  </a:extLst>
                </p14:cNvPr>
                <p14:cNvContentPartPr/>
                <p14:nvPr/>
              </p14:nvContentPartPr>
              <p14:xfrm>
                <a:off x="4698503" y="959571"/>
                <a:ext cx="79200" cy="300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1E046A-830C-7148-2FC3-6207565EA2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9863" y="950571"/>
                  <a:ext cx="96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A4B705-CEA5-3D2A-44BE-72D92DF2E35F}"/>
                    </a:ext>
                  </a:extLst>
                </p14:cNvPr>
                <p14:cNvContentPartPr/>
                <p14:nvPr/>
              </p14:nvContentPartPr>
              <p14:xfrm>
                <a:off x="6192143" y="877491"/>
                <a:ext cx="833400" cy="353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A4B705-CEA5-3D2A-44BE-72D92DF2E3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503" y="868491"/>
                  <a:ext cx="8510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004779-B695-AD10-77D3-DE4B87F67D1B}"/>
                    </a:ext>
                  </a:extLst>
                </p14:cNvPr>
                <p14:cNvContentPartPr/>
                <p14:nvPr/>
              </p14:nvContentPartPr>
              <p14:xfrm>
                <a:off x="4010543" y="841851"/>
                <a:ext cx="604440" cy="79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004779-B695-AD10-77D3-DE4B87F67D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1903" y="832851"/>
                  <a:ext cx="62208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D4E199-E98A-E545-B339-6ED1FC720CCE}"/>
                    </a:ext>
                  </a:extLst>
                </p14:cNvPr>
                <p14:cNvContentPartPr/>
                <p14:nvPr/>
              </p14:nvContentPartPr>
              <p14:xfrm>
                <a:off x="1367063" y="2245131"/>
                <a:ext cx="493560" cy="333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D4E199-E98A-E545-B339-6ED1FC720C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8063" y="2236131"/>
                  <a:ext cx="511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6737CE-4835-3709-A1A1-128BAA6E539B}"/>
                    </a:ext>
                  </a:extLst>
                </p14:cNvPr>
                <p14:cNvContentPartPr/>
                <p14:nvPr/>
              </p14:nvContentPartPr>
              <p14:xfrm>
                <a:off x="1665503" y="2181771"/>
                <a:ext cx="414000" cy="46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6737CE-4835-3709-A1A1-128BAA6E53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6863" y="2172771"/>
                  <a:ext cx="431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C89230C-9B60-56E1-ECA7-187CED89FF3D}"/>
                    </a:ext>
                  </a:extLst>
                </p14:cNvPr>
                <p14:cNvContentPartPr/>
                <p14:nvPr/>
              </p14:nvContentPartPr>
              <p14:xfrm>
                <a:off x="2444543" y="2203011"/>
                <a:ext cx="452880" cy="1031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C89230C-9B60-56E1-ECA7-187CED89FF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35543" y="2194371"/>
                  <a:ext cx="47052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AD8B345-297E-CA48-6AA1-7EA76B42CBDD}"/>
                    </a:ext>
                  </a:extLst>
                </p14:cNvPr>
                <p14:cNvContentPartPr/>
                <p14:nvPr/>
              </p14:nvContentPartPr>
              <p14:xfrm>
                <a:off x="3784103" y="2308491"/>
                <a:ext cx="738720" cy="126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AD8B345-297E-CA48-6AA1-7EA76B42CB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75103" y="2299491"/>
                  <a:ext cx="756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8D87D2-B785-4EFD-7271-21E4046297A7}"/>
                    </a:ext>
                  </a:extLst>
                </p14:cNvPr>
                <p14:cNvContentPartPr/>
                <p14:nvPr/>
              </p14:nvContentPartPr>
              <p14:xfrm>
                <a:off x="3862223" y="2567331"/>
                <a:ext cx="1059120" cy="59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8D87D2-B785-4EFD-7271-21E4046297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53583" y="2558331"/>
                  <a:ext cx="1076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8E616A-A5EB-BC60-0747-AB80F9A185A3}"/>
                    </a:ext>
                  </a:extLst>
                </p14:cNvPr>
                <p14:cNvContentPartPr/>
                <p14:nvPr/>
              </p14:nvContentPartPr>
              <p14:xfrm>
                <a:off x="5122223" y="1828611"/>
                <a:ext cx="706320" cy="825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8E616A-A5EB-BC60-0747-AB80F9A185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13223" y="1819971"/>
                  <a:ext cx="72396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006467-8E2B-EE73-A6DF-B515C23A6C01}"/>
                    </a:ext>
                  </a:extLst>
                </p14:cNvPr>
                <p14:cNvContentPartPr/>
                <p14:nvPr/>
              </p14:nvContentPartPr>
              <p14:xfrm>
                <a:off x="5196383" y="1812411"/>
                <a:ext cx="783360" cy="70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006467-8E2B-EE73-A6DF-B515C23A6C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7743" y="1803771"/>
                  <a:ext cx="80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CED091-5BFF-4B4E-5FAB-66EB6D747E13}"/>
                    </a:ext>
                  </a:extLst>
                </p14:cNvPr>
                <p14:cNvContentPartPr/>
                <p14:nvPr/>
              </p14:nvContentPartPr>
              <p14:xfrm>
                <a:off x="5964263" y="2070531"/>
                <a:ext cx="865080" cy="32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CED091-5BFF-4B4E-5FAB-66EB6D747E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5263" y="2061531"/>
                  <a:ext cx="882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6AB71C-E32C-029A-76E6-0FAC71A325AC}"/>
                    </a:ext>
                  </a:extLst>
                </p14:cNvPr>
                <p14:cNvContentPartPr/>
                <p14:nvPr/>
              </p14:nvContentPartPr>
              <p14:xfrm>
                <a:off x="6998183" y="1891971"/>
                <a:ext cx="255600" cy="63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6AB71C-E32C-029A-76E6-0FAC71A325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89183" y="1882971"/>
                  <a:ext cx="2732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A1C430-BD05-5209-FE38-C67237E5ACF6}"/>
                    </a:ext>
                  </a:extLst>
                </p14:cNvPr>
                <p14:cNvContentPartPr/>
                <p14:nvPr/>
              </p14:nvContentPartPr>
              <p14:xfrm>
                <a:off x="7548263" y="2015451"/>
                <a:ext cx="283680" cy="348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A1C430-BD05-5209-FE38-C67237E5AC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39623" y="2006451"/>
                  <a:ext cx="3013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84A37B-E7FF-A00F-F4E3-23510E26FA9B}"/>
                    </a:ext>
                  </a:extLst>
                </p14:cNvPr>
                <p14:cNvContentPartPr/>
                <p14:nvPr/>
              </p14:nvContentPartPr>
              <p14:xfrm>
                <a:off x="8328743" y="669771"/>
                <a:ext cx="634320" cy="55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84A37B-E7FF-A00F-F4E3-23510E26FA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20103" y="660771"/>
                  <a:ext cx="651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B84B0F-A506-5CA0-950E-2672EEEB169E}"/>
                    </a:ext>
                  </a:extLst>
                </p14:cNvPr>
                <p14:cNvContentPartPr/>
                <p14:nvPr/>
              </p14:nvContentPartPr>
              <p14:xfrm>
                <a:off x="9051983" y="434331"/>
                <a:ext cx="409680" cy="1054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B84B0F-A506-5CA0-950E-2672EEEB16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3343" y="425331"/>
                  <a:ext cx="427320" cy="10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282377-F8E4-D75B-F4D6-A89124D6C863}"/>
                    </a:ext>
                  </a:extLst>
                </p14:cNvPr>
                <p14:cNvContentPartPr/>
                <p14:nvPr/>
              </p14:nvContentPartPr>
              <p14:xfrm>
                <a:off x="9705023" y="760491"/>
                <a:ext cx="129240" cy="57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282377-F8E4-D75B-F4D6-A89124D6C8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6383" y="751491"/>
                  <a:ext cx="1468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292B37-6637-1DA9-B4B3-74485514E860}"/>
                    </a:ext>
                  </a:extLst>
                </p14:cNvPr>
                <p14:cNvContentPartPr/>
                <p14:nvPr/>
              </p14:nvContentPartPr>
              <p14:xfrm>
                <a:off x="9734903" y="1539891"/>
                <a:ext cx="233640" cy="290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292B37-6637-1DA9-B4B3-74485514E8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26263" y="1531251"/>
                  <a:ext cx="251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067977-7110-566B-92D7-DC05B73426B3}"/>
                    </a:ext>
                  </a:extLst>
                </p14:cNvPr>
                <p14:cNvContentPartPr/>
                <p14:nvPr/>
              </p14:nvContentPartPr>
              <p14:xfrm>
                <a:off x="9046583" y="497691"/>
                <a:ext cx="590760" cy="132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067977-7110-566B-92D7-DC05B73426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37583" y="489051"/>
                  <a:ext cx="608400" cy="13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943B67-1951-02AC-AF9E-EEFB5542FC0D}"/>
                    </a:ext>
                  </a:extLst>
                </p14:cNvPr>
                <p14:cNvContentPartPr/>
                <p14:nvPr/>
              </p14:nvContentPartPr>
              <p14:xfrm>
                <a:off x="8835983" y="2288331"/>
                <a:ext cx="645840" cy="21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943B67-1951-02AC-AF9E-EEFB5542FC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26983" y="2279331"/>
                  <a:ext cx="663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69BD1-017B-E5C5-B3FF-F1EC50575C7A}"/>
                    </a:ext>
                  </a:extLst>
                </p14:cNvPr>
                <p14:cNvContentPartPr/>
                <p14:nvPr/>
              </p14:nvContentPartPr>
              <p14:xfrm>
                <a:off x="9712223" y="2082051"/>
                <a:ext cx="239400" cy="463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69BD1-017B-E5C5-B3FF-F1EC50575C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03583" y="2073411"/>
                  <a:ext cx="257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B7FEE3-AF5C-D23B-41F1-E8485A5D5703}"/>
                    </a:ext>
                  </a:extLst>
                </p14:cNvPr>
                <p14:cNvContentPartPr/>
                <p14:nvPr/>
              </p14:nvContentPartPr>
              <p14:xfrm>
                <a:off x="1581623" y="3630051"/>
                <a:ext cx="562320" cy="36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B7FEE3-AF5C-D23B-41F1-E8485A5D57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72983" y="3621411"/>
                  <a:ext cx="579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BA89A87-01DC-78A6-6C4C-E9A2BA65CFDD}"/>
                    </a:ext>
                  </a:extLst>
                </p14:cNvPr>
                <p14:cNvContentPartPr/>
                <p14:nvPr/>
              </p14:nvContentPartPr>
              <p14:xfrm>
                <a:off x="2104343" y="3594051"/>
                <a:ext cx="297360" cy="456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BA89A87-01DC-78A6-6C4C-E9A2BA65C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5703" y="3585051"/>
                  <a:ext cx="3150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F0590A2-EE17-43EA-ABC6-7C4CD15EEFE8}"/>
                    </a:ext>
                  </a:extLst>
                </p14:cNvPr>
                <p14:cNvContentPartPr/>
                <p14:nvPr/>
              </p14:nvContentPartPr>
              <p14:xfrm>
                <a:off x="2705903" y="3603051"/>
                <a:ext cx="467280" cy="352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F0590A2-EE17-43EA-ABC6-7C4CD15EEF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6903" y="3594411"/>
                  <a:ext cx="484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2C4C58-6E20-C652-E2F0-3381456C96BE}"/>
                    </a:ext>
                  </a:extLst>
                </p14:cNvPr>
                <p14:cNvContentPartPr/>
                <p14:nvPr/>
              </p14:nvContentPartPr>
              <p14:xfrm>
                <a:off x="3285143" y="3575691"/>
                <a:ext cx="346320" cy="74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2C4C58-6E20-C652-E2F0-3381456C96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6503" y="3567051"/>
                  <a:ext cx="36396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C67A3B-631E-4CBC-E056-422CA0A81E26}"/>
                    </a:ext>
                  </a:extLst>
                </p14:cNvPr>
                <p14:cNvContentPartPr/>
                <p14:nvPr/>
              </p14:nvContentPartPr>
              <p14:xfrm>
                <a:off x="4091903" y="3512331"/>
                <a:ext cx="501480" cy="100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C67A3B-631E-4CBC-E056-422CA0A81E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83263" y="3503691"/>
                  <a:ext cx="519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5DFB2F-BBB1-B74D-D8AF-7A50ED40284B}"/>
                    </a:ext>
                  </a:extLst>
                </p14:cNvPr>
                <p14:cNvContentPartPr/>
                <p14:nvPr/>
              </p14:nvContentPartPr>
              <p14:xfrm>
                <a:off x="4064903" y="3717531"/>
                <a:ext cx="978840" cy="85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5DFB2F-BBB1-B74D-D8AF-7A50ED4028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6263" y="3708891"/>
                  <a:ext cx="9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FDD22E-E9E0-E8B3-00FF-8A0FF6E04899}"/>
                    </a:ext>
                  </a:extLst>
                </p14:cNvPr>
                <p14:cNvContentPartPr/>
                <p14:nvPr/>
              </p14:nvContentPartPr>
              <p14:xfrm>
                <a:off x="5029343" y="3340611"/>
                <a:ext cx="665280" cy="57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FDD22E-E9E0-E8B3-00FF-8A0FF6E048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0703" y="3331971"/>
                  <a:ext cx="6829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C4C220-EC11-1441-B82F-FB1B2258C450}"/>
                    </a:ext>
                  </a:extLst>
                </p14:cNvPr>
                <p14:cNvContentPartPr/>
                <p14:nvPr/>
              </p14:nvContentPartPr>
              <p14:xfrm>
                <a:off x="5685623" y="3357891"/>
                <a:ext cx="435600" cy="695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C4C220-EC11-1441-B82F-FB1B2258C4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76623" y="3348891"/>
                  <a:ext cx="4532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201B823-0C39-9E07-7FE0-51CD2375F1C0}"/>
                    </a:ext>
                  </a:extLst>
                </p14:cNvPr>
                <p14:cNvContentPartPr/>
                <p14:nvPr/>
              </p14:nvContentPartPr>
              <p14:xfrm>
                <a:off x="6255863" y="3177171"/>
                <a:ext cx="594720" cy="789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201B823-0C39-9E07-7FE0-51CD2375F1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47223" y="3168531"/>
                  <a:ext cx="61236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ACAF52-8191-740D-0B54-BBEFEB89E760}"/>
                    </a:ext>
                  </a:extLst>
                </p14:cNvPr>
                <p14:cNvContentPartPr/>
                <p14:nvPr/>
              </p14:nvContentPartPr>
              <p14:xfrm>
                <a:off x="6762743" y="3150531"/>
                <a:ext cx="59040" cy="5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ACAF52-8191-740D-0B54-BBEFEB89E7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53743" y="3141531"/>
                  <a:ext cx="76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EDB50A-EB92-1EA1-878D-12A3E0B3DE92}"/>
                    </a:ext>
                  </a:extLst>
                </p14:cNvPr>
                <p14:cNvContentPartPr/>
                <p14:nvPr/>
              </p14:nvContentPartPr>
              <p14:xfrm>
                <a:off x="7034543" y="3393171"/>
                <a:ext cx="618480" cy="456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EDB50A-EB92-1EA1-878D-12A3E0B3DE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25543" y="3384531"/>
                  <a:ext cx="636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87A8FB-FA0A-7F9D-4ABB-F4BEB14DE732}"/>
                    </a:ext>
                  </a:extLst>
                </p14:cNvPr>
                <p14:cNvContentPartPr/>
                <p14:nvPr/>
              </p14:nvContentPartPr>
              <p14:xfrm>
                <a:off x="8174663" y="2906091"/>
                <a:ext cx="293040" cy="833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87A8FB-FA0A-7F9D-4ABB-F4BEB14DE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66023" y="2897451"/>
                  <a:ext cx="310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52A73F-4EBE-D017-EFF4-399A439D91FA}"/>
                    </a:ext>
                  </a:extLst>
                </p14:cNvPr>
                <p14:cNvContentPartPr/>
                <p14:nvPr/>
              </p14:nvContentPartPr>
              <p14:xfrm>
                <a:off x="8528183" y="3159171"/>
                <a:ext cx="646560" cy="46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52A73F-4EBE-D017-EFF4-399A439D91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9543" y="3150171"/>
                  <a:ext cx="664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255020-97A4-F34D-BFB5-F10898FA0F03}"/>
                    </a:ext>
                  </a:extLst>
                </p14:cNvPr>
                <p14:cNvContentPartPr/>
                <p14:nvPr/>
              </p14:nvContentPartPr>
              <p14:xfrm>
                <a:off x="9147383" y="3494331"/>
                <a:ext cx="142920" cy="337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255020-97A4-F34D-BFB5-F10898FA0F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38383" y="3485691"/>
                  <a:ext cx="160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9A58A9-287E-C04B-24AD-F427B34A9DBF}"/>
                    </a:ext>
                  </a:extLst>
                </p14:cNvPr>
                <p14:cNvContentPartPr/>
                <p14:nvPr/>
              </p14:nvContentPartPr>
              <p14:xfrm>
                <a:off x="9549143" y="3301371"/>
                <a:ext cx="402840" cy="609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9A58A9-287E-C04B-24AD-F427B34A9D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0503" y="3292371"/>
                  <a:ext cx="4204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CE5221-C10C-72F0-28BE-242425FA80B2}"/>
                    </a:ext>
                  </a:extLst>
                </p14:cNvPr>
                <p14:cNvContentPartPr/>
                <p14:nvPr/>
              </p14:nvContentPartPr>
              <p14:xfrm>
                <a:off x="10049183" y="2946051"/>
                <a:ext cx="254520" cy="1145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CE5221-C10C-72F0-28BE-242425FA80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40543" y="2937051"/>
                  <a:ext cx="27216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256921-1E70-B336-8CA5-825753399411}"/>
                    </a:ext>
                  </a:extLst>
                </p14:cNvPr>
                <p14:cNvContentPartPr/>
                <p14:nvPr/>
              </p14:nvContentPartPr>
              <p14:xfrm>
                <a:off x="10347983" y="3241251"/>
                <a:ext cx="46800" cy="6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256921-1E70-B336-8CA5-8257533994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39343" y="3232251"/>
                  <a:ext cx="64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3533DE-2CF5-7AD7-A5E5-B3C0FCE41137}"/>
                    </a:ext>
                  </a:extLst>
                </p14:cNvPr>
                <p14:cNvContentPartPr/>
                <p14:nvPr/>
              </p14:nvContentPartPr>
              <p14:xfrm>
                <a:off x="10286063" y="3587211"/>
                <a:ext cx="195840" cy="180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3533DE-2CF5-7AD7-A5E5-B3C0FCE411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77423" y="3578571"/>
                  <a:ext cx="213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B8C4F7-BC04-5E5D-DC64-7945ADF2373D}"/>
                    </a:ext>
                  </a:extLst>
                </p14:cNvPr>
                <p14:cNvContentPartPr/>
                <p14:nvPr/>
              </p14:nvContentPartPr>
              <p14:xfrm>
                <a:off x="1719863" y="4942971"/>
                <a:ext cx="364680" cy="354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B8C4F7-BC04-5E5D-DC64-7945ADF237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11223" y="4934331"/>
                  <a:ext cx="382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5ABB138-0780-028F-E271-0EDB862E3A2F}"/>
                    </a:ext>
                  </a:extLst>
                </p14:cNvPr>
                <p14:cNvContentPartPr/>
                <p14:nvPr/>
              </p14:nvContentPartPr>
              <p14:xfrm>
                <a:off x="1941983" y="5106051"/>
                <a:ext cx="680040" cy="764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5ABB138-0780-028F-E271-0EDB862E3A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33343" y="5097051"/>
                  <a:ext cx="69768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C673EA-C4E9-62FB-2DC1-842E608584F7}"/>
                    </a:ext>
                  </a:extLst>
                </p14:cNvPr>
                <p14:cNvContentPartPr/>
                <p14:nvPr/>
              </p14:nvContentPartPr>
              <p14:xfrm>
                <a:off x="2971943" y="5016771"/>
                <a:ext cx="643320" cy="543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C673EA-C4E9-62FB-2DC1-842E608584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63303" y="5008131"/>
                  <a:ext cx="6609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008D14D-33C3-D2CD-4687-FB5B2657732B}"/>
                    </a:ext>
                  </a:extLst>
                </p14:cNvPr>
                <p14:cNvContentPartPr/>
                <p14:nvPr/>
              </p14:nvContentPartPr>
              <p14:xfrm>
                <a:off x="3666383" y="5341491"/>
                <a:ext cx="11880" cy="234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008D14D-33C3-D2CD-4687-FB5B265773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7383" y="5332491"/>
                  <a:ext cx="29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5BB318-FDA0-EC68-5426-88A98B3CEF38}"/>
                    </a:ext>
                  </a:extLst>
                </p14:cNvPr>
                <p14:cNvContentPartPr/>
                <p14:nvPr/>
              </p14:nvContentPartPr>
              <p14:xfrm>
                <a:off x="4091903" y="5205411"/>
                <a:ext cx="543960" cy="27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5BB318-FDA0-EC68-5426-88A98B3CEF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83263" y="5196771"/>
                  <a:ext cx="561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402F0E-13F9-127B-8AE1-FFF8066C899D}"/>
                    </a:ext>
                  </a:extLst>
                </p14:cNvPr>
                <p14:cNvContentPartPr/>
                <p14:nvPr/>
              </p14:nvContentPartPr>
              <p14:xfrm>
                <a:off x="4046903" y="5413851"/>
                <a:ext cx="569520" cy="9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402F0E-13F9-127B-8AE1-FFF8066C89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7903" y="5404851"/>
                  <a:ext cx="587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EB5462-C315-AF01-3E6A-AF1656B93637}"/>
                    </a:ext>
                  </a:extLst>
                </p14:cNvPr>
                <p14:cNvContentPartPr/>
                <p14:nvPr/>
              </p14:nvContentPartPr>
              <p14:xfrm>
                <a:off x="5024303" y="5015331"/>
                <a:ext cx="815760" cy="825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EB5462-C315-AF01-3E6A-AF1656B936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15663" y="5006331"/>
                  <a:ext cx="8334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468857-7A9A-7F3F-851D-5F1B3760C6CF}"/>
                    </a:ext>
                  </a:extLst>
                </p14:cNvPr>
                <p14:cNvContentPartPr/>
                <p14:nvPr/>
              </p14:nvContentPartPr>
              <p14:xfrm>
                <a:off x="5019983" y="5032971"/>
                <a:ext cx="492480" cy="28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468857-7A9A-7F3F-851D-5F1B3760C6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1343" y="5024331"/>
                  <a:ext cx="510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CEA5B2B-80E1-E6A4-D28C-EF8D4C6C9EDF}"/>
                    </a:ext>
                  </a:extLst>
                </p14:cNvPr>
                <p14:cNvContentPartPr/>
                <p14:nvPr/>
              </p14:nvContentPartPr>
              <p14:xfrm>
                <a:off x="6183503" y="5169411"/>
                <a:ext cx="92880" cy="368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CEA5B2B-80E1-E6A4-D28C-EF8D4C6C9E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74503" y="5160411"/>
                  <a:ext cx="110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DB28FAA-DDAC-8574-FD9B-0B9AA4EB19E2}"/>
                    </a:ext>
                  </a:extLst>
                </p14:cNvPr>
                <p14:cNvContentPartPr/>
                <p14:nvPr/>
              </p14:nvContentPartPr>
              <p14:xfrm>
                <a:off x="6627023" y="5440851"/>
                <a:ext cx="180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DB28FAA-DDAC-8574-FD9B-0B9AA4EB19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8023" y="543221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AC0197-1ABD-5148-1878-0230FB85763A}"/>
                    </a:ext>
                  </a:extLst>
                </p14:cNvPr>
                <p14:cNvContentPartPr/>
                <p14:nvPr/>
              </p14:nvContentPartPr>
              <p14:xfrm>
                <a:off x="6924743" y="5096691"/>
                <a:ext cx="300960" cy="709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AC0197-1ABD-5148-1878-0230FB8576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15743" y="5088051"/>
                  <a:ext cx="3186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67CED9-FA95-3A93-29C6-F6CBF31C09D5}"/>
                    </a:ext>
                  </a:extLst>
                </p14:cNvPr>
                <p14:cNvContentPartPr/>
                <p14:nvPr/>
              </p14:nvContentPartPr>
              <p14:xfrm>
                <a:off x="8328743" y="5236011"/>
                <a:ext cx="272880" cy="424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67CED9-FA95-3A93-29C6-F6CBF31C09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20103" y="5227011"/>
                  <a:ext cx="290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23B1FB-76E0-987A-8D0E-0E9C4412CAAC}"/>
                    </a:ext>
                  </a:extLst>
                </p14:cNvPr>
                <p14:cNvContentPartPr/>
                <p14:nvPr/>
              </p14:nvContentPartPr>
              <p14:xfrm>
                <a:off x="8944703" y="5404851"/>
                <a:ext cx="14040" cy="12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23B1FB-76E0-987A-8D0E-0E9C4412CA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36063" y="5395851"/>
                  <a:ext cx="3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F89C23B-3AAD-AA9F-E9F2-47D9F4A2AAFA}"/>
                    </a:ext>
                  </a:extLst>
                </p14:cNvPr>
                <p14:cNvContentPartPr/>
                <p14:nvPr/>
              </p14:nvContentPartPr>
              <p14:xfrm>
                <a:off x="8999423" y="5178411"/>
                <a:ext cx="347400" cy="369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F89C23B-3AAD-AA9F-E9F2-47D9F4A2AA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0783" y="5169771"/>
                  <a:ext cx="365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FB8F14-F5B4-DF97-DF5D-EBD09B615199}"/>
                    </a:ext>
                  </a:extLst>
                </p14:cNvPr>
                <p14:cNvContentPartPr/>
                <p14:nvPr/>
              </p14:nvContentPartPr>
              <p14:xfrm>
                <a:off x="8990063" y="4707531"/>
                <a:ext cx="649080" cy="1186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FB8F14-F5B4-DF97-DF5D-EBD09B6151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81063" y="4698891"/>
                  <a:ext cx="666720" cy="12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A5340D-2686-CD3E-A59B-A42C399B7442}"/>
                    </a:ext>
                  </a:extLst>
                </p14:cNvPr>
                <p14:cNvContentPartPr/>
                <p14:nvPr/>
              </p14:nvContentPartPr>
              <p14:xfrm>
                <a:off x="10003823" y="5024691"/>
                <a:ext cx="360" cy="1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A5340D-2686-CD3E-A59B-A42C399B74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94823" y="501569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70BE13-26A3-9325-EBA7-393D463E2524}"/>
                    </a:ext>
                  </a:extLst>
                </p14:cNvPr>
                <p14:cNvContentPartPr/>
                <p14:nvPr/>
              </p14:nvContentPartPr>
              <p14:xfrm>
                <a:off x="9758303" y="5278131"/>
                <a:ext cx="237600" cy="347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70BE13-26A3-9325-EBA7-393D463E2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49663" y="5269131"/>
                  <a:ext cx="255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B1E6DC-2C89-67D2-5ECE-76F5C0E6FBDA}"/>
                    </a:ext>
                  </a:extLst>
                </p14:cNvPr>
                <p14:cNvContentPartPr/>
                <p14:nvPr/>
              </p14:nvContentPartPr>
              <p14:xfrm>
                <a:off x="1766663" y="6129171"/>
                <a:ext cx="398160" cy="384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B1E6DC-2C89-67D2-5ECE-76F5C0E6FB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58023" y="6120171"/>
                  <a:ext cx="4158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E2AFE2E-E6F6-6563-8A39-63FFBC68A9EA}"/>
                    </a:ext>
                  </a:extLst>
                </p14:cNvPr>
                <p14:cNvContentPartPr/>
                <p14:nvPr/>
              </p14:nvContentPartPr>
              <p14:xfrm>
                <a:off x="2116583" y="6083451"/>
                <a:ext cx="732240" cy="647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E2AFE2E-E6F6-6563-8A39-63FFBC68A9E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07583" y="6074811"/>
                  <a:ext cx="7498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65B9A0-1089-ACC8-DA9B-2D91BF387D39}"/>
                    </a:ext>
                  </a:extLst>
                </p14:cNvPr>
                <p14:cNvContentPartPr/>
                <p14:nvPr/>
              </p14:nvContentPartPr>
              <p14:xfrm>
                <a:off x="3123143" y="6056451"/>
                <a:ext cx="354240" cy="316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65B9A0-1089-ACC8-DA9B-2D91BF387D3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14503" y="6047811"/>
                  <a:ext cx="371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9D64BF-8010-E8C1-8EEF-2BFC79CC50FB}"/>
                    </a:ext>
                  </a:extLst>
                </p14:cNvPr>
                <p14:cNvContentPartPr/>
                <p14:nvPr/>
              </p14:nvContentPartPr>
              <p14:xfrm>
                <a:off x="3756743" y="6138171"/>
                <a:ext cx="9720" cy="408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9D64BF-8010-E8C1-8EEF-2BFC79CC50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47743" y="6129171"/>
                  <a:ext cx="273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3B4004-99C8-D052-D7FA-FF9F8B514207}"/>
                    </a:ext>
                  </a:extLst>
                </p14:cNvPr>
                <p14:cNvContentPartPr/>
                <p14:nvPr/>
              </p14:nvContentPartPr>
              <p14:xfrm>
                <a:off x="4083263" y="6237171"/>
                <a:ext cx="460800" cy="18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3B4004-99C8-D052-D7FA-FF9F8B51420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74263" y="6228531"/>
                  <a:ext cx="478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7947825-E83C-8DB9-AAB8-940901BFA205}"/>
                    </a:ext>
                  </a:extLst>
                </p14:cNvPr>
                <p14:cNvContentPartPr/>
                <p14:nvPr/>
              </p14:nvContentPartPr>
              <p14:xfrm>
                <a:off x="4010543" y="6479091"/>
                <a:ext cx="358200" cy="22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7947825-E83C-8DB9-AAB8-940901BFA20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01903" y="6470091"/>
                  <a:ext cx="375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09826F-A04A-35A6-59A2-2DAB903EEC9D}"/>
                    </a:ext>
                  </a:extLst>
                </p14:cNvPr>
                <p14:cNvContentPartPr/>
                <p14:nvPr/>
              </p14:nvContentPartPr>
              <p14:xfrm>
                <a:off x="5269103" y="5973651"/>
                <a:ext cx="287280" cy="690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09826F-A04A-35A6-59A2-2DAB903EEC9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60103" y="5965011"/>
                  <a:ext cx="3049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435647-3A41-7C0C-6FC5-C01C704C8F96}"/>
                    </a:ext>
                  </a:extLst>
                </p14:cNvPr>
                <p14:cNvContentPartPr/>
                <p14:nvPr/>
              </p14:nvContentPartPr>
              <p14:xfrm>
                <a:off x="4933943" y="6264531"/>
                <a:ext cx="614520" cy="54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435647-3A41-7C0C-6FC5-C01C704C8F9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25303" y="6255891"/>
                  <a:ext cx="632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9004E4D-A577-D0DF-A2DE-9FA7CBFE436A}"/>
                    </a:ext>
                  </a:extLst>
                </p14:cNvPr>
                <p14:cNvContentPartPr/>
                <p14:nvPr/>
              </p14:nvContentPartPr>
              <p14:xfrm>
                <a:off x="5658263" y="6158331"/>
                <a:ext cx="390240" cy="334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9004E4D-A577-D0DF-A2DE-9FA7CBFE436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49263" y="6149691"/>
                  <a:ext cx="407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33722C-53ED-AB70-CBBB-0C33ACB7D7C1}"/>
                    </a:ext>
                  </a:extLst>
                </p14:cNvPr>
                <p14:cNvContentPartPr/>
                <p14:nvPr/>
              </p14:nvContentPartPr>
              <p14:xfrm>
                <a:off x="6273863" y="6175251"/>
                <a:ext cx="199800" cy="281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33722C-53ED-AB70-CBBB-0C33ACB7D7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64863" y="6166251"/>
                  <a:ext cx="217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5529606-F193-BAD3-F56F-73D9D618D756}"/>
                    </a:ext>
                  </a:extLst>
                </p14:cNvPr>
                <p14:cNvContentPartPr/>
                <p14:nvPr/>
              </p14:nvContentPartPr>
              <p14:xfrm>
                <a:off x="6408503" y="6005691"/>
                <a:ext cx="509040" cy="605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5529606-F193-BAD3-F56F-73D9D618D75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99503" y="5997051"/>
                  <a:ext cx="5266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ACA7EC-FEC7-4776-6EE6-36737290EEBD}"/>
                    </a:ext>
                  </a:extLst>
                </p14:cNvPr>
                <p14:cNvContentPartPr/>
                <p14:nvPr/>
              </p14:nvContentPartPr>
              <p14:xfrm>
                <a:off x="7214903" y="6092811"/>
                <a:ext cx="193680" cy="563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ACA7EC-FEC7-4776-6EE6-36737290EEB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05903" y="6084171"/>
                  <a:ext cx="211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003AE40-607B-B67A-31C1-67FBCE4890CD}"/>
                    </a:ext>
                  </a:extLst>
                </p14:cNvPr>
                <p14:cNvContentPartPr/>
                <p14:nvPr/>
              </p14:nvContentPartPr>
              <p14:xfrm>
                <a:off x="7858943" y="6201171"/>
                <a:ext cx="188640" cy="348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003AE40-607B-B67A-31C1-67FBCE4890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50303" y="6192531"/>
                  <a:ext cx="2062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E2F8217-5662-AA73-BC1E-3FA3D142B75D}"/>
                    </a:ext>
                  </a:extLst>
                </p14:cNvPr>
                <p14:cNvContentPartPr/>
                <p14:nvPr/>
              </p14:nvContentPartPr>
              <p14:xfrm>
                <a:off x="8201663" y="6128091"/>
                <a:ext cx="218160" cy="370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E2F8217-5662-AA73-BC1E-3FA3D142B75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93023" y="6119091"/>
                  <a:ext cx="2358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799FC06-26D1-F3CC-6E2F-D0A560370497}"/>
                    </a:ext>
                  </a:extLst>
                </p14:cNvPr>
                <p14:cNvContentPartPr/>
                <p14:nvPr/>
              </p14:nvContentPartPr>
              <p14:xfrm>
                <a:off x="8545823" y="6237531"/>
                <a:ext cx="110160" cy="243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799FC06-26D1-F3CC-6E2F-D0A56037049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37183" y="6228891"/>
                  <a:ext cx="127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B185F94-A345-179E-7E5D-320171282839}"/>
                    </a:ext>
                  </a:extLst>
                </p14:cNvPr>
                <p14:cNvContentPartPr/>
                <p14:nvPr/>
              </p14:nvContentPartPr>
              <p14:xfrm>
                <a:off x="8890343" y="6113691"/>
                <a:ext cx="424440" cy="358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B185F94-A345-179E-7E5D-32017128283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81703" y="6105051"/>
                  <a:ext cx="442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08B33B-8CF6-8F72-54B1-8C6BD6FAD0F9}"/>
                    </a:ext>
                  </a:extLst>
                </p14:cNvPr>
                <p14:cNvContentPartPr/>
                <p14:nvPr/>
              </p14:nvContentPartPr>
              <p14:xfrm>
                <a:off x="9405863" y="5965731"/>
                <a:ext cx="209880" cy="705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08B33B-8CF6-8F72-54B1-8C6BD6FAD0F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96863" y="5957091"/>
                  <a:ext cx="22752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43B4D30-BC97-37CA-607D-8D441CCF11E3}"/>
                    </a:ext>
                  </a:extLst>
                </p14:cNvPr>
                <p14:cNvContentPartPr/>
                <p14:nvPr/>
              </p14:nvContentPartPr>
              <p14:xfrm>
                <a:off x="9868103" y="6056451"/>
                <a:ext cx="9720" cy="43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43B4D30-BC97-37CA-607D-8D441CCF11E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59103" y="6047811"/>
                  <a:ext cx="27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9E056D-05C0-7A17-7B59-99A2DF4382C7}"/>
                    </a:ext>
                  </a:extLst>
                </p14:cNvPr>
                <p14:cNvContentPartPr/>
                <p14:nvPr/>
              </p14:nvContentPartPr>
              <p14:xfrm>
                <a:off x="9662183" y="6337251"/>
                <a:ext cx="251640" cy="179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9E056D-05C0-7A17-7B59-99A2DF4382C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53543" y="6328251"/>
                  <a:ext cx="269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CBB757-85FA-452F-A936-291703C26A7B}"/>
                    </a:ext>
                  </a:extLst>
                </p14:cNvPr>
                <p14:cNvContentPartPr/>
                <p14:nvPr/>
              </p14:nvContentPartPr>
              <p14:xfrm>
                <a:off x="1003103" y="583731"/>
                <a:ext cx="1042920" cy="5880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CBB757-85FA-452F-A936-291703C26A7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4103" y="575091"/>
                  <a:ext cx="1060560" cy="58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DDBA05-3CB5-CD97-D8F6-116F49C7281E}"/>
                    </a:ext>
                  </a:extLst>
                </p14:cNvPr>
                <p14:cNvContentPartPr/>
                <p14:nvPr/>
              </p14:nvContentPartPr>
              <p14:xfrm>
                <a:off x="1004903" y="506691"/>
                <a:ext cx="172440" cy="108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DDBA05-3CB5-CD97-D8F6-116F49C7281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5903" y="498051"/>
                  <a:ext cx="190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6ACB93A-70CA-932A-DE61-9C78CA3DF094}"/>
                    </a:ext>
                  </a:extLst>
                </p14:cNvPr>
                <p14:cNvContentPartPr/>
                <p14:nvPr/>
              </p14:nvContentPartPr>
              <p14:xfrm>
                <a:off x="1294343" y="262611"/>
                <a:ext cx="369360" cy="352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6ACB93A-70CA-932A-DE61-9C78CA3DF09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85703" y="253611"/>
                  <a:ext cx="387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38AB569-BC82-21ED-B95F-D77A8F87AB9F}"/>
                    </a:ext>
                  </a:extLst>
                </p14:cNvPr>
                <p14:cNvContentPartPr/>
                <p14:nvPr/>
              </p14:nvContentPartPr>
              <p14:xfrm>
                <a:off x="1629503" y="244251"/>
                <a:ext cx="292680" cy="450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38AB569-BC82-21ED-B95F-D77A8F87AB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0503" y="235611"/>
                  <a:ext cx="3103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7CF8AD3-9759-E713-5D5C-F56BFEBC4BCA}"/>
                    </a:ext>
                  </a:extLst>
                </p14:cNvPr>
                <p14:cNvContentPartPr/>
                <p14:nvPr/>
              </p14:nvContentPartPr>
              <p14:xfrm>
                <a:off x="2198303" y="246051"/>
                <a:ext cx="245160" cy="353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7CF8AD3-9759-E713-5D5C-F56BFEBC4BC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89663" y="237411"/>
                  <a:ext cx="2628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88017C7-C365-A8C6-B127-7B44C20BF7FB}"/>
                    </a:ext>
                  </a:extLst>
                </p14:cNvPr>
                <p14:cNvContentPartPr/>
                <p14:nvPr/>
              </p14:nvContentPartPr>
              <p14:xfrm>
                <a:off x="2496743" y="289611"/>
                <a:ext cx="38880" cy="243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88017C7-C365-A8C6-B127-7B44C20BF7F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87743" y="280611"/>
                  <a:ext cx="56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CC33DFC-EF4A-0403-58D8-C9D0D49EF369}"/>
                    </a:ext>
                  </a:extLst>
                </p14:cNvPr>
                <p14:cNvContentPartPr/>
                <p14:nvPr/>
              </p14:nvContentPartPr>
              <p14:xfrm>
                <a:off x="2541743" y="248211"/>
                <a:ext cx="156600" cy="326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CC33DFC-EF4A-0403-58D8-C9D0D49EF3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33103" y="239571"/>
                  <a:ext cx="174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CA3052A-CF56-130E-1AAE-2A9CCD64515E}"/>
                    </a:ext>
                  </a:extLst>
                </p14:cNvPr>
                <p14:cNvContentPartPr/>
                <p14:nvPr/>
              </p14:nvContentPartPr>
              <p14:xfrm>
                <a:off x="3032783" y="332451"/>
                <a:ext cx="253080" cy="11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CA3052A-CF56-130E-1AAE-2A9CCD64515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23783" y="323451"/>
                  <a:ext cx="27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66A482-2E96-F3F0-BD54-84FBD0167E5C}"/>
                    </a:ext>
                  </a:extLst>
                </p14:cNvPr>
                <p14:cNvContentPartPr/>
                <p14:nvPr/>
              </p14:nvContentPartPr>
              <p14:xfrm>
                <a:off x="3032783" y="406971"/>
                <a:ext cx="416160" cy="28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66A482-2E96-F3F0-BD54-84FBD0167E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3783" y="398331"/>
                  <a:ext cx="433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F2F2863-70D0-2D9C-4005-1767AFD90798}"/>
                    </a:ext>
                  </a:extLst>
                </p14:cNvPr>
                <p14:cNvContentPartPr/>
                <p14:nvPr/>
              </p14:nvContentPartPr>
              <p14:xfrm>
                <a:off x="3612023" y="171891"/>
                <a:ext cx="151200" cy="345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F2F2863-70D0-2D9C-4005-1767AFD9079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03023" y="162891"/>
                  <a:ext cx="168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8282DD8-6D00-E131-C995-DFAF48F2B1BF}"/>
                    </a:ext>
                  </a:extLst>
                </p14:cNvPr>
                <p14:cNvContentPartPr/>
                <p14:nvPr/>
              </p14:nvContentPartPr>
              <p14:xfrm>
                <a:off x="3494663" y="35811"/>
                <a:ext cx="334080" cy="46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8282DD8-6D00-E131-C995-DFAF48F2B1B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85663" y="27171"/>
                  <a:ext cx="351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C738FEA-50F1-DA35-ED0D-500FCB00CC2B}"/>
                    </a:ext>
                  </a:extLst>
                </p14:cNvPr>
                <p14:cNvContentPartPr/>
                <p14:nvPr/>
              </p14:nvContentPartPr>
              <p14:xfrm>
                <a:off x="4060943" y="133011"/>
                <a:ext cx="284760" cy="302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C738FEA-50F1-DA35-ED0D-500FCB00CC2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52303" y="124371"/>
                  <a:ext cx="302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DEABA8B-83A1-717C-E8A1-5573970BF283}"/>
                    </a:ext>
                  </a:extLst>
                </p14:cNvPr>
                <p14:cNvContentPartPr/>
                <p14:nvPr/>
              </p14:nvContentPartPr>
              <p14:xfrm>
                <a:off x="4436063" y="262611"/>
                <a:ext cx="104400" cy="223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DEABA8B-83A1-717C-E8A1-5573970BF28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27063" y="253611"/>
                  <a:ext cx="122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6BAB9C0-6421-991B-86B0-DE2B9F2D261D}"/>
                    </a:ext>
                  </a:extLst>
                </p14:cNvPr>
                <p14:cNvContentPartPr/>
                <p14:nvPr/>
              </p14:nvContentPartPr>
              <p14:xfrm>
                <a:off x="4491863" y="8811"/>
                <a:ext cx="89640" cy="182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6BAB9C0-6421-991B-86B0-DE2B9F2D26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83223" y="171"/>
                  <a:ext cx="107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08A027-5998-DC01-8458-ADDBE96DE091}"/>
                    </a:ext>
                  </a:extLst>
                </p14:cNvPr>
                <p14:cNvContentPartPr/>
                <p14:nvPr/>
              </p14:nvContentPartPr>
              <p14:xfrm>
                <a:off x="4662503" y="370971"/>
                <a:ext cx="360" cy="80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08A027-5998-DC01-8458-ADDBE96DE09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53503" y="361971"/>
                  <a:ext cx="1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0D1FF0-7E58-B8DC-147B-9C840C55D9A8}"/>
                    </a:ext>
                  </a:extLst>
                </p14:cNvPr>
                <p14:cNvContentPartPr/>
                <p14:nvPr/>
              </p14:nvContentPartPr>
              <p14:xfrm>
                <a:off x="4888583" y="199251"/>
                <a:ext cx="283320" cy="320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0D1FF0-7E58-B8DC-147B-9C840C55D9A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79943" y="190251"/>
                  <a:ext cx="300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31B4793-7112-FC7E-9294-5AFF7A12E727}"/>
                    </a:ext>
                  </a:extLst>
                </p14:cNvPr>
                <p14:cNvContentPartPr/>
                <p14:nvPr/>
              </p14:nvContentPartPr>
              <p14:xfrm>
                <a:off x="5332463" y="461691"/>
                <a:ext cx="27360" cy="100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31B4793-7112-FC7E-9294-5AFF7A12E7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23463" y="452691"/>
                  <a:ext cx="4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757F88-D42A-E7CE-6F51-E1DE375C8E00}"/>
                    </a:ext>
                  </a:extLst>
                </p14:cNvPr>
                <p14:cNvContentPartPr/>
                <p14:nvPr/>
              </p14:nvContentPartPr>
              <p14:xfrm>
                <a:off x="5319143" y="99171"/>
                <a:ext cx="41760" cy="276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757F88-D42A-E7CE-6F51-E1DE375C8E0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10503" y="90531"/>
                  <a:ext cx="59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6648260-2D5F-0B51-B006-EAF504FA5FBC}"/>
                    </a:ext>
                  </a:extLst>
                </p14:cNvPr>
                <p14:cNvContentPartPr/>
                <p14:nvPr/>
              </p14:nvContentPartPr>
              <p14:xfrm>
                <a:off x="5346143" y="90531"/>
                <a:ext cx="421920" cy="710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6648260-2D5F-0B51-B006-EAF504FA5FB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37143" y="81531"/>
                  <a:ext cx="439560" cy="72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415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287B89-D6B9-CDC9-92B0-E8B53D0BDEBD}"/>
                  </a:ext>
                </a:extLst>
              </p14:cNvPr>
              <p14:cNvContentPartPr/>
              <p14:nvPr/>
            </p14:nvContentPartPr>
            <p14:xfrm>
              <a:off x="5621183" y="514611"/>
              <a:ext cx="219960" cy="52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287B89-D6B9-CDC9-92B0-E8B53D0BD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2543" y="505971"/>
                <a:ext cx="237600" cy="53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0628CCC-2EEF-5DD2-7E42-F8B58E3D570C}"/>
              </a:ext>
            </a:extLst>
          </p:cNvPr>
          <p:cNvGrpSpPr/>
          <p:nvPr/>
        </p:nvGrpSpPr>
        <p:grpSpPr>
          <a:xfrm>
            <a:off x="6083423" y="535491"/>
            <a:ext cx="273240" cy="271080"/>
            <a:chOff x="6083423" y="535491"/>
            <a:chExt cx="27324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C38F7B-9D74-A4E0-68D6-C6FD504BD940}"/>
                    </a:ext>
                  </a:extLst>
                </p14:cNvPr>
                <p14:cNvContentPartPr/>
                <p14:nvPr/>
              </p14:nvContentPartPr>
              <p14:xfrm>
                <a:off x="6083423" y="594891"/>
                <a:ext cx="136440" cy="15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C38F7B-9D74-A4E0-68D6-C6FD504BD9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74783" y="586251"/>
                  <a:ext cx="154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F9A5D0-7467-2B36-4CA9-5E7D91E0F897}"/>
                    </a:ext>
                  </a:extLst>
                </p14:cNvPr>
                <p14:cNvContentPartPr/>
                <p14:nvPr/>
              </p14:nvContentPartPr>
              <p14:xfrm>
                <a:off x="6286823" y="535491"/>
                <a:ext cx="69840" cy="27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F9A5D0-7467-2B36-4CA9-5E7D91E0F8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7823" y="526491"/>
                  <a:ext cx="8748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89E202-9926-FA31-F49B-C9318DE8BA8E}"/>
                  </a:ext>
                </a:extLst>
              </p14:cNvPr>
              <p14:cNvContentPartPr/>
              <p14:nvPr/>
            </p14:nvContentPartPr>
            <p14:xfrm>
              <a:off x="6889823" y="570051"/>
              <a:ext cx="109440" cy="254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89E202-9926-FA31-F49B-C9318DE8BA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0823" y="561411"/>
                <a:ext cx="1270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D40CD7-69E9-43BA-D292-4D96BFCD1490}"/>
                  </a:ext>
                </a:extLst>
              </p14:cNvPr>
              <p14:cNvContentPartPr/>
              <p14:nvPr/>
            </p14:nvContentPartPr>
            <p14:xfrm>
              <a:off x="1756223" y="1873611"/>
              <a:ext cx="283680" cy="420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D40CD7-69E9-43BA-D292-4D96BFCD14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7583" y="1864971"/>
                <a:ext cx="3013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42DB73-B709-D92B-E411-87B2C2EEE6DF}"/>
                  </a:ext>
                </a:extLst>
              </p14:cNvPr>
              <p14:cNvContentPartPr/>
              <p14:nvPr/>
            </p14:nvContentPartPr>
            <p14:xfrm>
              <a:off x="2316383" y="1909971"/>
              <a:ext cx="366120" cy="631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42DB73-B709-D92B-E411-87B2C2EEE6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7383" y="1901331"/>
                <a:ext cx="383760" cy="64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C26B6C1-F28D-2624-94B2-B5AA784F0791}"/>
              </a:ext>
            </a:extLst>
          </p:cNvPr>
          <p:cNvGrpSpPr/>
          <p:nvPr/>
        </p:nvGrpSpPr>
        <p:grpSpPr>
          <a:xfrm>
            <a:off x="2869703" y="1819251"/>
            <a:ext cx="2638080" cy="626400"/>
            <a:chOff x="2869703" y="1819251"/>
            <a:chExt cx="263808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FFFEC6-3A1C-EDB4-7266-943802D0B35D}"/>
                    </a:ext>
                  </a:extLst>
                </p14:cNvPr>
                <p14:cNvContentPartPr/>
                <p14:nvPr/>
              </p14:nvContentPartPr>
              <p14:xfrm>
                <a:off x="2869703" y="1955331"/>
                <a:ext cx="1001520" cy="39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FFFEC6-3A1C-EDB4-7266-943802D0B3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1063" y="1946331"/>
                  <a:ext cx="1019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22BD91-73A1-075E-811F-B9D61BF706CD}"/>
                    </a:ext>
                  </a:extLst>
                </p14:cNvPr>
                <p14:cNvContentPartPr/>
                <p14:nvPr/>
              </p14:nvContentPartPr>
              <p14:xfrm>
                <a:off x="4083263" y="2027691"/>
                <a:ext cx="370440" cy="1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22BD91-73A1-075E-811F-B9D61BF706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4263" y="2018691"/>
                  <a:ext cx="388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99720E-B5F8-6D38-9BF0-C9F33E8BBFA8}"/>
                    </a:ext>
                  </a:extLst>
                </p14:cNvPr>
                <p14:cNvContentPartPr/>
                <p14:nvPr/>
              </p14:nvContentPartPr>
              <p14:xfrm>
                <a:off x="4010543" y="2262411"/>
                <a:ext cx="559800" cy="3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99720E-B5F8-6D38-9BF0-C9F33E8BBF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01903" y="2253771"/>
                  <a:ext cx="577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FF556C-4F49-427F-A28B-7B62CD508085}"/>
                    </a:ext>
                  </a:extLst>
                </p14:cNvPr>
                <p14:cNvContentPartPr/>
                <p14:nvPr/>
              </p14:nvContentPartPr>
              <p14:xfrm>
                <a:off x="4816223" y="1837611"/>
                <a:ext cx="571320" cy="60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FF556C-4F49-427F-A28B-7B62CD5080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07583" y="1828611"/>
                  <a:ext cx="5889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B0B14C-685D-D144-3445-BCA4F11F1F9E}"/>
                    </a:ext>
                  </a:extLst>
                </p14:cNvPr>
                <p14:cNvContentPartPr/>
                <p14:nvPr/>
              </p14:nvContentPartPr>
              <p14:xfrm>
                <a:off x="4897943" y="1819251"/>
                <a:ext cx="609840" cy="3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B0B14C-685D-D144-3445-BCA4F11F1F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8943" y="1810611"/>
                  <a:ext cx="6274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6E2CA1-B964-2842-F59A-F763720983AA}"/>
              </a:ext>
            </a:extLst>
          </p:cNvPr>
          <p:cNvGrpSpPr/>
          <p:nvPr/>
        </p:nvGrpSpPr>
        <p:grpSpPr>
          <a:xfrm>
            <a:off x="1575143" y="3177531"/>
            <a:ext cx="889560" cy="461160"/>
            <a:chOff x="1575143" y="3177531"/>
            <a:chExt cx="88956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11DC24-AA38-3908-18F3-A5883D778E62}"/>
                    </a:ext>
                  </a:extLst>
                </p14:cNvPr>
                <p14:cNvContentPartPr/>
                <p14:nvPr/>
              </p14:nvContentPartPr>
              <p14:xfrm>
                <a:off x="1575143" y="3212811"/>
                <a:ext cx="470520" cy="30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11DC24-AA38-3908-18F3-A5883D778E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503" y="3204171"/>
                  <a:ext cx="488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DBC20B-2875-BB30-C3A4-7BAAD4B9BC8A}"/>
                    </a:ext>
                  </a:extLst>
                </p14:cNvPr>
                <p14:cNvContentPartPr/>
                <p14:nvPr/>
              </p14:nvContentPartPr>
              <p14:xfrm>
                <a:off x="2245103" y="3177531"/>
                <a:ext cx="219600" cy="46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DBC20B-2875-BB30-C3A4-7BAAD4B9BC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6103" y="3168531"/>
                  <a:ext cx="23724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B17828-4120-D9E1-AC30-46F3620B9B12}"/>
                  </a:ext>
                </a:extLst>
              </p14:cNvPr>
              <p14:cNvContentPartPr/>
              <p14:nvPr/>
            </p14:nvContentPartPr>
            <p14:xfrm>
              <a:off x="3258503" y="3132171"/>
              <a:ext cx="445320" cy="519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B17828-4120-D9E1-AC30-46F3620B9B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9863" y="3123531"/>
                <a:ext cx="462960" cy="53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70F974-09E5-499D-6436-A401902C986C}"/>
              </a:ext>
            </a:extLst>
          </p:cNvPr>
          <p:cNvGrpSpPr/>
          <p:nvPr/>
        </p:nvGrpSpPr>
        <p:grpSpPr>
          <a:xfrm>
            <a:off x="4662503" y="3150531"/>
            <a:ext cx="430920" cy="172440"/>
            <a:chOff x="4662503" y="3150531"/>
            <a:chExt cx="43092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B32E41-7DEC-AAA9-FEFD-4DAD7D4A2C91}"/>
                    </a:ext>
                  </a:extLst>
                </p14:cNvPr>
                <p14:cNvContentPartPr/>
                <p14:nvPr/>
              </p14:nvContentPartPr>
              <p14:xfrm>
                <a:off x="4662503" y="3150531"/>
                <a:ext cx="36180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B32E41-7DEC-AAA9-FEFD-4DAD7D4A2C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53503" y="3141531"/>
                  <a:ext cx="37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CE630A-448A-21A2-963C-61168C38FC54}"/>
                    </a:ext>
                  </a:extLst>
                </p14:cNvPr>
                <p14:cNvContentPartPr/>
                <p14:nvPr/>
              </p14:nvContentPartPr>
              <p14:xfrm>
                <a:off x="4798223" y="3292371"/>
                <a:ext cx="295200" cy="3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CE630A-448A-21A2-963C-61168C38FC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9583" y="3283731"/>
                  <a:ext cx="3128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3F2624-3C99-3555-03F0-3DABD5A3F458}"/>
              </a:ext>
            </a:extLst>
          </p:cNvPr>
          <p:cNvGrpSpPr/>
          <p:nvPr/>
        </p:nvGrpSpPr>
        <p:grpSpPr>
          <a:xfrm>
            <a:off x="1765223" y="4064931"/>
            <a:ext cx="520200" cy="434160"/>
            <a:chOff x="1765223" y="4064931"/>
            <a:chExt cx="52020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FF7731-829B-62F0-27EF-E76752BA44B5}"/>
                    </a:ext>
                  </a:extLst>
                </p14:cNvPr>
                <p14:cNvContentPartPr/>
                <p14:nvPr/>
              </p14:nvContentPartPr>
              <p14:xfrm>
                <a:off x="1765223" y="4064931"/>
                <a:ext cx="351720" cy="32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FF7731-829B-62F0-27EF-E76752BA44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56223" y="4055931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B3CC69-5E8D-D16C-35C6-936AEAC22A92}"/>
                    </a:ext>
                  </a:extLst>
                </p14:cNvPr>
                <p14:cNvContentPartPr/>
                <p14:nvPr/>
              </p14:nvContentPartPr>
              <p14:xfrm>
                <a:off x="2026943" y="4164291"/>
                <a:ext cx="258480" cy="334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B3CC69-5E8D-D16C-35C6-936AEAC22A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17943" y="4155651"/>
                  <a:ext cx="2761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0D9DF4-D244-0404-09B5-DD6764F0D773}"/>
              </a:ext>
            </a:extLst>
          </p:cNvPr>
          <p:cNvGrpSpPr/>
          <p:nvPr/>
        </p:nvGrpSpPr>
        <p:grpSpPr>
          <a:xfrm>
            <a:off x="1547783" y="499491"/>
            <a:ext cx="3124440" cy="833040"/>
            <a:chOff x="1547783" y="499491"/>
            <a:chExt cx="3124440" cy="83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A435E71-EEBD-4DC8-6E5E-C2C9342A4FBB}"/>
                    </a:ext>
                  </a:extLst>
                </p14:cNvPr>
                <p14:cNvContentPartPr/>
                <p14:nvPr/>
              </p14:nvContentPartPr>
              <p14:xfrm>
                <a:off x="1547783" y="687771"/>
                <a:ext cx="111600" cy="469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A435E71-EEBD-4DC8-6E5E-C2C9342A4F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9143" y="679131"/>
                  <a:ext cx="1292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EC2B0E-3B41-BDC0-417F-1D333199190B}"/>
                    </a:ext>
                  </a:extLst>
                </p14:cNvPr>
                <p14:cNvContentPartPr/>
                <p14:nvPr/>
              </p14:nvContentPartPr>
              <p14:xfrm>
                <a:off x="1826423" y="724131"/>
                <a:ext cx="167400" cy="29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EC2B0E-3B41-BDC0-417F-1D33319919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17783" y="715131"/>
                  <a:ext cx="185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3D2958-0C85-9AB2-E28D-7189D4414C96}"/>
                    </a:ext>
                  </a:extLst>
                </p14:cNvPr>
                <p14:cNvContentPartPr/>
                <p14:nvPr/>
              </p14:nvContentPartPr>
              <p14:xfrm>
                <a:off x="2190383" y="624771"/>
                <a:ext cx="142920" cy="39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3D2958-0C85-9AB2-E28D-7189D4414C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81743" y="616131"/>
                  <a:ext cx="160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59D117-434B-0C40-FEC2-B33AC4C5A0C4}"/>
                    </a:ext>
                  </a:extLst>
                </p14:cNvPr>
                <p14:cNvContentPartPr/>
                <p14:nvPr/>
              </p14:nvContentPartPr>
              <p14:xfrm>
                <a:off x="2562263" y="823131"/>
                <a:ext cx="290520" cy="44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59D117-434B-0C40-FEC2-B33AC4C5A0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53263" y="814491"/>
                  <a:ext cx="3081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8EB390-2024-79CA-D4F7-0093D52004D0}"/>
                    </a:ext>
                  </a:extLst>
                </p14:cNvPr>
                <p14:cNvContentPartPr/>
                <p14:nvPr/>
              </p14:nvContentPartPr>
              <p14:xfrm>
                <a:off x="3440303" y="549531"/>
                <a:ext cx="269640" cy="50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8EB390-2024-79CA-D4F7-0093D52004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1303" y="540531"/>
                  <a:ext cx="2872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49BA9E-1EFD-CEC9-5814-E5048F4BC96C}"/>
                    </a:ext>
                  </a:extLst>
                </p14:cNvPr>
                <p14:cNvContentPartPr/>
                <p14:nvPr/>
              </p14:nvContentPartPr>
              <p14:xfrm>
                <a:off x="3431303" y="832491"/>
                <a:ext cx="488520" cy="1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49BA9E-1EFD-CEC9-5814-E5048F4BC9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22303" y="823491"/>
                  <a:ext cx="506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31DF7D-A70C-B9BF-1342-58286A3FEA0B}"/>
                    </a:ext>
                  </a:extLst>
                </p14:cNvPr>
                <p14:cNvContentPartPr/>
                <p14:nvPr/>
              </p14:nvContentPartPr>
              <p14:xfrm>
                <a:off x="3865823" y="823491"/>
                <a:ext cx="81000" cy="16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31DF7D-A70C-B9BF-1342-58286A3FEA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56823" y="814851"/>
                  <a:ext cx="98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25B17-23CE-2F52-3127-6060AD83548F}"/>
                    </a:ext>
                  </a:extLst>
                </p14:cNvPr>
                <p14:cNvContentPartPr/>
                <p14:nvPr/>
              </p14:nvContentPartPr>
              <p14:xfrm>
                <a:off x="3892823" y="533691"/>
                <a:ext cx="355320" cy="47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25B17-23CE-2F52-3127-6060AD8354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4183" y="525051"/>
                  <a:ext cx="372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E3A11D-4D2B-84C4-49AA-37790C236898}"/>
                    </a:ext>
                  </a:extLst>
                </p14:cNvPr>
                <p14:cNvContentPartPr/>
                <p14:nvPr/>
              </p14:nvContentPartPr>
              <p14:xfrm>
                <a:off x="4064903" y="814491"/>
                <a:ext cx="270360" cy="54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E3A11D-4D2B-84C4-49AA-37790C2368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6263" y="805491"/>
                  <a:ext cx="288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D8B684-7F03-ED1C-9224-2E0DCEE54206}"/>
                    </a:ext>
                  </a:extLst>
                </p14:cNvPr>
                <p14:cNvContentPartPr/>
                <p14:nvPr/>
              </p14:nvContentPartPr>
              <p14:xfrm>
                <a:off x="4569983" y="1095291"/>
                <a:ext cx="102240" cy="187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D8B684-7F03-ED1C-9224-2E0DCEE542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60983" y="1086651"/>
                  <a:ext cx="119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7D7874-3377-F583-91EB-161D13B6A2D7}"/>
                    </a:ext>
                  </a:extLst>
                </p14:cNvPr>
                <p14:cNvContentPartPr/>
                <p14:nvPr/>
              </p14:nvContentPartPr>
              <p14:xfrm>
                <a:off x="1728863" y="1234611"/>
                <a:ext cx="2574360" cy="9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7D7874-3377-F583-91EB-161D13B6A2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20223" y="1225971"/>
                  <a:ext cx="2592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F2A9E5-1073-8C7F-F8AD-D98C6AE936CC}"/>
                    </a:ext>
                  </a:extLst>
                </p14:cNvPr>
                <p14:cNvContentPartPr/>
                <p14:nvPr/>
              </p14:nvContentPartPr>
              <p14:xfrm>
                <a:off x="4182263" y="499491"/>
                <a:ext cx="398880" cy="72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F2A9E5-1073-8C7F-F8AD-D98C6AE936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3623" y="490851"/>
                  <a:ext cx="416520" cy="74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77F8E4-6E10-653F-B226-E1DC17589657}"/>
              </a:ext>
            </a:extLst>
          </p:cNvPr>
          <p:cNvGrpSpPr/>
          <p:nvPr/>
        </p:nvGrpSpPr>
        <p:grpSpPr>
          <a:xfrm>
            <a:off x="3005423" y="4092291"/>
            <a:ext cx="908280" cy="725760"/>
            <a:chOff x="3005423" y="4092291"/>
            <a:chExt cx="90828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074865-7316-97BA-47A2-89D5257D91DD}"/>
                    </a:ext>
                  </a:extLst>
                </p14:cNvPr>
                <p14:cNvContentPartPr/>
                <p14:nvPr/>
              </p14:nvContentPartPr>
              <p14:xfrm>
                <a:off x="3005423" y="4154931"/>
                <a:ext cx="364680" cy="66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074865-7316-97BA-47A2-89D5257D91D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96783" y="4146291"/>
                  <a:ext cx="3823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7BC6E2-D47B-4084-82CC-8E3FEF66DA61}"/>
                    </a:ext>
                  </a:extLst>
                </p14:cNvPr>
                <p14:cNvContentPartPr/>
                <p14:nvPr/>
              </p14:nvContentPartPr>
              <p14:xfrm>
                <a:off x="3637223" y="4092291"/>
                <a:ext cx="212400" cy="66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7BC6E2-D47B-4084-82CC-8E3FEF66DA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28583" y="4083291"/>
                  <a:ext cx="23004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1D5ABB-B05F-32A6-A1BC-5697595FCE19}"/>
                    </a:ext>
                  </a:extLst>
                </p14:cNvPr>
                <p14:cNvContentPartPr/>
                <p14:nvPr/>
              </p14:nvContentPartPr>
              <p14:xfrm>
                <a:off x="3521663" y="4345011"/>
                <a:ext cx="392040" cy="3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1D5ABB-B05F-32A6-A1BC-5697595FCE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12663" y="4336011"/>
                  <a:ext cx="4096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CCBD-DDDD-378C-657E-7A0AC3151815}"/>
              </a:ext>
            </a:extLst>
          </p:cNvPr>
          <p:cNvGrpSpPr/>
          <p:nvPr/>
        </p:nvGrpSpPr>
        <p:grpSpPr>
          <a:xfrm>
            <a:off x="4517783" y="3757131"/>
            <a:ext cx="3051360" cy="757080"/>
            <a:chOff x="4517783" y="3757131"/>
            <a:chExt cx="3051360" cy="7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A07BF4-12FE-6711-0D89-1F8DD0208448}"/>
                    </a:ext>
                  </a:extLst>
                </p14:cNvPr>
                <p14:cNvContentPartPr/>
                <p14:nvPr/>
              </p14:nvContentPartPr>
              <p14:xfrm>
                <a:off x="4517783" y="4246011"/>
                <a:ext cx="388440" cy="10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A07BF4-12FE-6711-0D89-1F8DD02084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08783" y="4237011"/>
                  <a:ext cx="40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2D5537-C9A9-CBAD-527F-A0027AEBBF95}"/>
                    </a:ext>
                  </a:extLst>
                </p14:cNvPr>
                <p14:cNvContentPartPr/>
                <p14:nvPr/>
              </p14:nvContentPartPr>
              <p14:xfrm>
                <a:off x="4517783" y="4472091"/>
                <a:ext cx="425880" cy="1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2D5537-C9A9-CBAD-527F-A0027AEBBF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08783" y="4463091"/>
                  <a:ext cx="443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306C9D-22A9-AA27-0984-E75B9AE92B24}"/>
                    </a:ext>
                  </a:extLst>
                </p14:cNvPr>
                <p14:cNvContentPartPr/>
                <p14:nvPr/>
              </p14:nvContentPartPr>
              <p14:xfrm>
                <a:off x="5349743" y="4045131"/>
                <a:ext cx="200880" cy="46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306C9D-22A9-AA27-0984-E75B9AE92B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0743" y="4036491"/>
                  <a:ext cx="2185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AECC94-39A2-040C-88E4-3A0654063EFA}"/>
                    </a:ext>
                  </a:extLst>
                </p14:cNvPr>
                <p14:cNvContentPartPr/>
                <p14:nvPr/>
              </p14:nvContentPartPr>
              <p14:xfrm>
                <a:off x="5711903" y="4095171"/>
                <a:ext cx="136800" cy="369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AECC94-39A2-040C-88E4-3A0654063E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3263" y="4086171"/>
                  <a:ext cx="154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042B93-B562-2B37-4707-A741752DAA70}"/>
                    </a:ext>
                  </a:extLst>
                </p14:cNvPr>
                <p14:cNvContentPartPr/>
                <p14:nvPr/>
              </p14:nvContentPartPr>
              <p14:xfrm>
                <a:off x="5910983" y="3946131"/>
                <a:ext cx="75600" cy="36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042B93-B562-2B37-4707-A741752DAA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02343" y="3937491"/>
                  <a:ext cx="93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30B061-7171-0B46-F5D3-817B670B12D7}"/>
                    </a:ext>
                  </a:extLst>
                </p14:cNvPr>
                <p14:cNvContentPartPr/>
                <p14:nvPr/>
              </p14:nvContentPartPr>
              <p14:xfrm>
                <a:off x="6264863" y="4098771"/>
                <a:ext cx="253440" cy="40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30B061-7171-0B46-F5D3-817B670B12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55863" y="4090131"/>
                  <a:ext cx="2710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87091E-FE97-CF91-7FA6-839ED0E147C2}"/>
                    </a:ext>
                  </a:extLst>
                </p14:cNvPr>
                <p14:cNvContentPartPr/>
                <p14:nvPr/>
              </p14:nvContentPartPr>
              <p14:xfrm>
                <a:off x="6780383" y="3812571"/>
                <a:ext cx="146520" cy="55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87091E-FE97-CF91-7FA6-839ED0E147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71383" y="3803571"/>
                  <a:ext cx="1641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93F646-A08D-43E2-E1C3-409E8263B5F6}"/>
                    </a:ext>
                  </a:extLst>
                </p14:cNvPr>
                <p14:cNvContentPartPr/>
                <p14:nvPr/>
              </p14:nvContentPartPr>
              <p14:xfrm>
                <a:off x="6563663" y="4071771"/>
                <a:ext cx="443160" cy="3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93F646-A08D-43E2-E1C3-409E8263B5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54663" y="4063131"/>
                  <a:ext cx="460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539415-9F09-FBFF-81A9-D8870D9D5B17}"/>
                    </a:ext>
                  </a:extLst>
                </p14:cNvPr>
                <p14:cNvContentPartPr/>
                <p14:nvPr/>
              </p14:nvContentPartPr>
              <p14:xfrm>
                <a:off x="7007183" y="3919851"/>
                <a:ext cx="43920" cy="262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539415-9F09-FBFF-81A9-D8870D9D5B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8543" y="3911211"/>
                  <a:ext cx="61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C4365F-F039-FE10-E8F3-7B6B0AC3C5FB}"/>
                    </a:ext>
                  </a:extLst>
                </p14:cNvPr>
                <p14:cNvContentPartPr/>
                <p14:nvPr/>
              </p14:nvContentPartPr>
              <p14:xfrm>
                <a:off x="7527023" y="3757131"/>
                <a:ext cx="42120" cy="429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C4365F-F039-FE10-E8F3-7B6B0AC3C5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18383" y="3748491"/>
                  <a:ext cx="597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9A17D1-945C-95C9-E4D1-48D90290E7CD}"/>
                    </a:ext>
                  </a:extLst>
                </p14:cNvPr>
                <p14:cNvContentPartPr/>
                <p14:nvPr/>
              </p14:nvContentPartPr>
              <p14:xfrm>
                <a:off x="7296983" y="3939651"/>
                <a:ext cx="254520" cy="153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9A17D1-945C-95C9-E4D1-48D90290E7C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7983" y="3930651"/>
                  <a:ext cx="272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45798D-FBD8-8CC6-0511-D30EA50BB63A}"/>
              </a:ext>
            </a:extLst>
          </p:cNvPr>
          <p:cNvGrpSpPr/>
          <p:nvPr/>
        </p:nvGrpSpPr>
        <p:grpSpPr>
          <a:xfrm>
            <a:off x="8219663" y="3648411"/>
            <a:ext cx="561960" cy="536760"/>
            <a:chOff x="8219663" y="3648411"/>
            <a:chExt cx="56196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751054-2B40-6026-9DF8-04E1DEA96A8B}"/>
                    </a:ext>
                  </a:extLst>
                </p14:cNvPr>
                <p14:cNvContentPartPr/>
                <p14:nvPr/>
              </p14:nvContentPartPr>
              <p14:xfrm>
                <a:off x="8219663" y="3648411"/>
                <a:ext cx="363960" cy="53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751054-2B40-6026-9DF8-04E1DEA96A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11023" y="3639411"/>
                  <a:ext cx="3816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FC468F-8B53-E085-7A12-574828B26D6B}"/>
                    </a:ext>
                  </a:extLst>
                </p14:cNvPr>
                <p14:cNvContentPartPr/>
                <p14:nvPr/>
              </p14:nvContentPartPr>
              <p14:xfrm>
                <a:off x="8618543" y="3776931"/>
                <a:ext cx="163080" cy="28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FC468F-8B53-E085-7A12-574828B26D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09903" y="3767931"/>
                  <a:ext cx="1807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0A5708-6C92-FBFC-A148-CFAEB6A124C7}"/>
              </a:ext>
            </a:extLst>
          </p:cNvPr>
          <p:cNvGrpSpPr/>
          <p:nvPr/>
        </p:nvGrpSpPr>
        <p:grpSpPr>
          <a:xfrm>
            <a:off x="8986103" y="3793131"/>
            <a:ext cx="541800" cy="443880"/>
            <a:chOff x="8986103" y="3793131"/>
            <a:chExt cx="5418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18C989-A18D-ACA1-9347-132F4AED1BEE}"/>
                    </a:ext>
                  </a:extLst>
                </p14:cNvPr>
                <p14:cNvContentPartPr/>
                <p14:nvPr/>
              </p14:nvContentPartPr>
              <p14:xfrm>
                <a:off x="8986103" y="3847491"/>
                <a:ext cx="3960" cy="21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18C989-A18D-ACA1-9347-132F4AED1B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77463" y="3838491"/>
                  <a:ext cx="21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64AA20-7CE5-A3F3-A265-E5455C26A26F}"/>
                    </a:ext>
                  </a:extLst>
                </p14:cNvPr>
                <p14:cNvContentPartPr/>
                <p14:nvPr/>
              </p14:nvContentPartPr>
              <p14:xfrm>
                <a:off x="9152063" y="3793131"/>
                <a:ext cx="246600" cy="40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64AA20-7CE5-A3F3-A265-E5455C26A2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3423" y="3784131"/>
                  <a:ext cx="264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BF2F4F-7A11-D69C-B818-D1824C088579}"/>
                    </a:ext>
                  </a:extLst>
                </p14:cNvPr>
                <p14:cNvContentPartPr/>
                <p14:nvPr/>
              </p14:nvContentPartPr>
              <p14:xfrm>
                <a:off x="9462023" y="4010211"/>
                <a:ext cx="65880" cy="226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BF2F4F-7A11-D69C-B818-D1824C0885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3023" y="4001571"/>
                  <a:ext cx="8352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524C0C4-8DF4-C2D8-35E7-829613BE60CA}"/>
                  </a:ext>
                </a:extLst>
              </p14:cNvPr>
              <p14:cNvContentPartPr/>
              <p14:nvPr/>
            </p14:nvContentPartPr>
            <p14:xfrm>
              <a:off x="9775223" y="3757131"/>
              <a:ext cx="158760" cy="518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524C0C4-8DF4-C2D8-35E7-829613BE60C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66223" y="3748491"/>
                <a:ext cx="176400" cy="53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1FDE2BF-4907-2BA2-E993-480B33BDB6A5}"/>
              </a:ext>
            </a:extLst>
          </p:cNvPr>
          <p:cNvGrpSpPr/>
          <p:nvPr/>
        </p:nvGrpSpPr>
        <p:grpSpPr>
          <a:xfrm>
            <a:off x="10130903" y="3775131"/>
            <a:ext cx="398880" cy="695160"/>
            <a:chOff x="10130903" y="3775131"/>
            <a:chExt cx="39888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DBACE2-266B-F78C-EFFD-6B2541E2A8F7}"/>
                    </a:ext>
                  </a:extLst>
                </p14:cNvPr>
                <p14:cNvContentPartPr/>
                <p14:nvPr/>
              </p14:nvContentPartPr>
              <p14:xfrm>
                <a:off x="10130903" y="3775131"/>
                <a:ext cx="123480" cy="695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DBACE2-266B-F78C-EFFD-6B2541E2A8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21903" y="3766491"/>
                  <a:ext cx="1411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E1B63A-52A5-2C02-011F-DA18A2A84169}"/>
                    </a:ext>
                  </a:extLst>
                </p14:cNvPr>
                <p14:cNvContentPartPr/>
                <p14:nvPr/>
              </p14:nvContentPartPr>
              <p14:xfrm>
                <a:off x="10456343" y="3838491"/>
                <a:ext cx="15840" cy="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E1B63A-52A5-2C02-011F-DA18A2A841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47703" y="3829851"/>
                  <a:ext cx="3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8CCE42-262A-F7ED-4F15-A8FA3175964A}"/>
                    </a:ext>
                  </a:extLst>
                </p14:cNvPr>
                <p14:cNvContentPartPr/>
                <p14:nvPr/>
              </p14:nvContentPartPr>
              <p14:xfrm>
                <a:off x="10394063" y="4127931"/>
                <a:ext cx="135720" cy="216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8CCE42-262A-F7ED-4F15-A8FA317596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85423" y="4119291"/>
                  <a:ext cx="1533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FB3F2F-8044-4B8E-02EC-368E70F76D0B}"/>
              </a:ext>
            </a:extLst>
          </p:cNvPr>
          <p:cNvGrpSpPr/>
          <p:nvPr/>
        </p:nvGrpSpPr>
        <p:grpSpPr>
          <a:xfrm>
            <a:off x="1566143" y="5141691"/>
            <a:ext cx="970920" cy="515880"/>
            <a:chOff x="1566143" y="5141691"/>
            <a:chExt cx="97092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90A906-7A39-AD60-6E92-29F2BFF10072}"/>
                    </a:ext>
                  </a:extLst>
                </p14:cNvPr>
                <p14:cNvContentPartPr/>
                <p14:nvPr/>
              </p14:nvContentPartPr>
              <p14:xfrm>
                <a:off x="1566143" y="5141691"/>
                <a:ext cx="571680" cy="43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90A906-7A39-AD60-6E92-29F2BFF100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57143" y="5133051"/>
                  <a:ext cx="5893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1995AA-0940-42B3-4808-5C20F23249D3}"/>
                    </a:ext>
                  </a:extLst>
                </p14:cNvPr>
                <p14:cNvContentPartPr/>
                <p14:nvPr/>
              </p14:nvContentPartPr>
              <p14:xfrm>
                <a:off x="2154383" y="5214051"/>
                <a:ext cx="382680" cy="443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1995AA-0940-42B3-4808-5C20F23249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45743" y="5205051"/>
                  <a:ext cx="40032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010EF3-FF69-BAD1-B908-200B657CF2D0}"/>
              </a:ext>
            </a:extLst>
          </p:cNvPr>
          <p:cNvGrpSpPr/>
          <p:nvPr/>
        </p:nvGrpSpPr>
        <p:grpSpPr>
          <a:xfrm>
            <a:off x="3050063" y="5250771"/>
            <a:ext cx="495720" cy="434520"/>
            <a:chOff x="3050063" y="5250771"/>
            <a:chExt cx="4957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51E864-2462-D5BE-84FF-E6B3D9EAB825}"/>
                    </a:ext>
                  </a:extLst>
                </p14:cNvPr>
                <p14:cNvContentPartPr/>
                <p14:nvPr/>
              </p14:nvContentPartPr>
              <p14:xfrm>
                <a:off x="3050063" y="5250771"/>
                <a:ext cx="384840" cy="434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51E864-2462-D5BE-84FF-E6B3D9EAB8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41063" y="5241771"/>
                  <a:ext cx="402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9DF510-EB30-6F5D-502D-F06CD05B7A54}"/>
                    </a:ext>
                  </a:extLst>
                </p14:cNvPr>
                <p14:cNvContentPartPr/>
                <p14:nvPr/>
              </p14:nvContentPartPr>
              <p14:xfrm>
                <a:off x="3485303" y="5404851"/>
                <a:ext cx="60480" cy="27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9DF510-EB30-6F5D-502D-F06CD05B7A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76663" y="5395851"/>
                  <a:ext cx="7812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74C736A-091C-BED3-3B2F-D0A5D1395961}"/>
              </a:ext>
            </a:extLst>
          </p:cNvPr>
          <p:cNvGrpSpPr/>
          <p:nvPr/>
        </p:nvGrpSpPr>
        <p:grpSpPr>
          <a:xfrm>
            <a:off x="4400063" y="5325291"/>
            <a:ext cx="334800" cy="215640"/>
            <a:chOff x="4400063" y="5325291"/>
            <a:chExt cx="33480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2358ED-212B-F5B6-9F98-6B5E75FB6FF6}"/>
                    </a:ext>
                  </a:extLst>
                </p14:cNvPr>
                <p14:cNvContentPartPr/>
                <p14:nvPr/>
              </p14:nvContentPartPr>
              <p14:xfrm>
                <a:off x="4400063" y="5325291"/>
                <a:ext cx="334800" cy="2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2358ED-212B-F5B6-9F98-6B5E75FB6F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91063" y="5316291"/>
                  <a:ext cx="352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4B8995-DB84-65B8-0CC1-0024A381153D}"/>
                    </a:ext>
                  </a:extLst>
                </p14:cNvPr>
                <p14:cNvContentPartPr/>
                <p14:nvPr/>
              </p14:nvContentPartPr>
              <p14:xfrm>
                <a:off x="4408703" y="5523291"/>
                <a:ext cx="208440" cy="1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4B8995-DB84-65B8-0CC1-0024A38115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00063" y="5514291"/>
                  <a:ext cx="2260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7867482-009D-4A76-3A52-0E74954E9F54}"/>
                  </a:ext>
                </a:extLst>
              </p14:cNvPr>
              <p14:cNvContentPartPr/>
              <p14:nvPr/>
            </p14:nvContentPartPr>
            <p14:xfrm>
              <a:off x="5884703" y="1077291"/>
              <a:ext cx="1212480" cy="154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7867482-009D-4A76-3A52-0E74954E9F5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75703" y="1068291"/>
                <a:ext cx="12301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B90BFBAD-F29D-57BC-1BFF-20D11F504C05}"/>
              </a:ext>
            </a:extLst>
          </p:cNvPr>
          <p:cNvGrpSpPr/>
          <p:nvPr/>
        </p:nvGrpSpPr>
        <p:grpSpPr>
          <a:xfrm>
            <a:off x="5639903" y="5051331"/>
            <a:ext cx="610560" cy="599400"/>
            <a:chOff x="5639903" y="5051331"/>
            <a:chExt cx="61056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D2930C-0D3B-C2BF-A9B7-BE125FD3F5C3}"/>
                    </a:ext>
                  </a:extLst>
                </p14:cNvPr>
                <p14:cNvContentPartPr/>
                <p14:nvPr/>
              </p14:nvContentPartPr>
              <p14:xfrm>
                <a:off x="5639903" y="5069691"/>
                <a:ext cx="419400" cy="581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D2930C-0D3B-C2BF-A9B7-BE125FD3F5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30903" y="5061051"/>
                  <a:ext cx="4370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402709-FA40-A902-FE4B-F4F98ED3ADE3}"/>
                    </a:ext>
                  </a:extLst>
                </p14:cNvPr>
                <p14:cNvContentPartPr/>
                <p14:nvPr/>
              </p14:nvContentPartPr>
              <p14:xfrm>
                <a:off x="5821343" y="5051331"/>
                <a:ext cx="429120" cy="37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402709-FA40-A902-FE4B-F4F98ED3AD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2703" y="5042331"/>
                  <a:ext cx="4467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85FDCA6-7A0F-59D3-337E-47AA6B11A88E}"/>
                  </a:ext>
                </a:extLst>
              </p14:cNvPr>
              <p14:cNvContentPartPr/>
              <p14:nvPr/>
            </p14:nvContentPartPr>
            <p14:xfrm>
              <a:off x="6826103" y="5214411"/>
              <a:ext cx="567000" cy="54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85FDCA6-7A0F-59D3-337E-47AA6B11A88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17103" y="5205411"/>
                <a:ext cx="584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44EA36D-BED6-DDC4-5400-87A2D6027E15}"/>
                  </a:ext>
                </a:extLst>
              </p14:cNvPr>
              <p14:cNvContentPartPr/>
              <p14:nvPr/>
            </p14:nvContentPartPr>
            <p14:xfrm>
              <a:off x="8545103" y="4906971"/>
              <a:ext cx="428040" cy="624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44EA36D-BED6-DDC4-5400-87A2D6027E1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36103" y="4897971"/>
                <a:ext cx="445680" cy="64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8A5B32C-6B9B-430C-D0BD-E3D1544FB709}"/>
              </a:ext>
            </a:extLst>
          </p:cNvPr>
          <p:cNvGrpSpPr/>
          <p:nvPr/>
        </p:nvGrpSpPr>
        <p:grpSpPr>
          <a:xfrm>
            <a:off x="2045663" y="5948091"/>
            <a:ext cx="1549800" cy="524520"/>
            <a:chOff x="2045663" y="5948091"/>
            <a:chExt cx="154980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9BC9C1-3C4C-5BEE-4C87-B954E44F671F}"/>
                    </a:ext>
                  </a:extLst>
                </p14:cNvPr>
                <p14:cNvContentPartPr/>
                <p14:nvPr/>
              </p14:nvContentPartPr>
              <p14:xfrm>
                <a:off x="2045663" y="5948091"/>
                <a:ext cx="363600" cy="344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9BC9C1-3C4C-5BEE-4C87-B954E44F67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37023" y="5939451"/>
                  <a:ext cx="381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C4F0C9-4D36-A464-74D8-FADC7E89B365}"/>
                    </a:ext>
                  </a:extLst>
                </p14:cNvPr>
                <p14:cNvContentPartPr/>
                <p14:nvPr/>
              </p14:nvContentPartPr>
              <p14:xfrm>
                <a:off x="2507543" y="6101811"/>
                <a:ext cx="209520" cy="344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C4F0C9-4D36-A464-74D8-FADC7E89B3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98903" y="6092811"/>
                  <a:ext cx="227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255C7F-C5E7-08E5-BBFE-4AC82B7CE7EB}"/>
                    </a:ext>
                  </a:extLst>
                </p14:cNvPr>
                <p14:cNvContentPartPr/>
                <p14:nvPr/>
              </p14:nvContentPartPr>
              <p14:xfrm>
                <a:off x="2942063" y="6083451"/>
                <a:ext cx="464040" cy="387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255C7F-C5E7-08E5-BBFE-4AC82B7CE7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33423" y="6074811"/>
                  <a:ext cx="481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BC3FB3-F3F2-761C-CDA7-E36D4117C74F}"/>
                    </a:ext>
                  </a:extLst>
                </p14:cNvPr>
                <p14:cNvContentPartPr/>
                <p14:nvPr/>
              </p14:nvContentPartPr>
              <p14:xfrm>
                <a:off x="3566663" y="6255891"/>
                <a:ext cx="28800" cy="21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BC3FB3-F3F2-761C-CDA7-E36D4117C7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58023" y="6246891"/>
                  <a:ext cx="464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36BAC0-C8DF-1268-AA90-39ACB2A11976}"/>
              </a:ext>
            </a:extLst>
          </p:cNvPr>
          <p:cNvGrpSpPr/>
          <p:nvPr/>
        </p:nvGrpSpPr>
        <p:grpSpPr>
          <a:xfrm>
            <a:off x="4381703" y="6130611"/>
            <a:ext cx="415800" cy="216000"/>
            <a:chOff x="4381703" y="6130611"/>
            <a:chExt cx="4158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C08CA1F-9672-C78A-ED01-13CDDC406A42}"/>
                    </a:ext>
                  </a:extLst>
                </p14:cNvPr>
                <p14:cNvContentPartPr/>
                <p14:nvPr/>
              </p14:nvContentPartPr>
              <p14:xfrm>
                <a:off x="4381703" y="6130611"/>
                <a:ext cx="403200" cy="35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C08CA1F-9672-C78A-ED01-13CDDC406A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73063" y="6121971"/>
                  <a:ext cx="420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3A4372E-A670-AAB3-2C34-958F5ACE9967}"/>
                    </a:ext>
                  </a:extLst>
                </p14:cNvPr>
                <p14:cNvContentPartPr/>
                <p14:nvPr/>
              </p14:nvContentPartPr>
              <p14:xfrm>
                <a:off x="4445063" y="6327891"/>
                <a:ext cx="352440" cy="18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3A4372E-A670-AAB3-2C34-958F5ACE99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36423" y="6319251"/>
                  <a:ext cx="3700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5EDAB9A-A0F0-4AD0-A5A1-35CB858E2429}"/>
              </a:ext>
            </a:extLst>
          </p:cNvPr>
          <p:cNvGrpSpPr/>
          <p:nvPr/>
        </p:nvGrpSpPr>
        <p:grpSpPr>
          <a:xfrm>
            <a:off x="5594543" y="5832891"/>
            <a:ext cx="1023120" cy="605880"/>
            <a:chOff x="5594543" y="5832891"/>
            <a:chExt cx="102312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3A7404B-64A5-03BD-EB82-FE9C12FE2155}"/>
                    </a:ext>
                  </a:extLst>
                </p14:cNvPr>
                <p14:cNvContentPartPr/>
                <p14:nvPr/>
              </p14:nvContentPartPr>
              <p14:xfrm>
                <a:off x="5594543" y="5945571"/>
                <a:ext cx="374400" cy="392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3A7404B-64A5-03BD-EB82-FE9C12FE21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85543" y="5936931"/>
                  <a:ext cx="392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3FC6088-6D28-6C9A-FC19-511330B4B335}"/>
                    </a:ext>
                  </a:extLst>
                </p14:cNvPr>
                <p14:cNvContentPartPr/>
                <p14:nvPr/>
              </p14:nvContentPartPr>
              <p14:xfrm>
                <a:off x="6146423" y="5893731"/>
                <a:ext cx="127440" cy="244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3FC6088-6D28-6C9A-FC19-511330B4B3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7423" y="5884731"/>
                  <a:ext cx="145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18DEA3-51AE-3694-12AF-01E7046873DF}"/>
                    </a:ext>
                  </a:extLst>
                </p14:cNvPr>
                <p14:cNvContentPartPr/>
                <p14:nvPr/>
              </p14:nvContentPartPr>
              <p14:xfrm>
                <a:off x="6526943" y="5832891"/>
                <a:ext cx="90720" cy="605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18DEA3-51AE-3694-12AF-01E7046873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18303" y="5824251"/>
                  <a:ext cx="10836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8C843A7-C94A-A544-31F7-D82F2E55AE8F}"/>
              </a:ext>
            </a:extLst>
          </p:cNvPr>
          <p:cNvGrpSpPr/>
          <p:nvPr/>
        </p:nvGrpSpPr>
        <p:grpSpPr>
          <a:xfrm>
            <a:off x="7106183" y="5812371"/>
            <a:ext cx="749160" cy="534600"/>
            <a:chOff x="7106183" y="5812371"/>
            <a:chExt cx="74916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FA1FB1-0DB3-AC9E-A2A2-39BF7C781BCD}"/>
                    </a:ext>
                  </a:extLst>
                </p14:cNvPr>
                <p14:cNvContentPartPr/>
                <p14:nvPr/>
              </p14:nvContentPartPr>
              <p14:xfrm>
                <a:off x="7106183" y="5812371"/>
                <a:ext cx="183960" cy="53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FA1FB1-0DB3-AC9E-A2A2-39BF7C781BC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97183" y="5803371"/>
                  <a:ext cx="2016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E4FCB8-858D-059D-1F9B-D5478C4117DC}"/>
                    </a:ext>
                  </a:extLst>
                </p14:cNvPr>
                <p14:cNvContentPartPr/>
                <p14:nvPr/>
              </p14:nvContentPartPr>
              <p14:xfrm>
                <a:off x="7423703" y="5917491"/>
                <a:ext cx="212400" cy="257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E4FCB8-858D-059D-1F9B-D5478C4117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15063" y="5908491"/>
                  <a:ext cx="230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65837F-C681-2FD0-F50D-93239A35F02F}"/>
                    </a:ext>
                  </a:extLst>
                </p14:cNvPr>
                <p14:cNvContentPartPr/>
                <p14:nvPr/>
              </p14:nvContentPartPr>
              <p14:xfrm>
                <a:off x="7803863" y="5957091"/>
                <a:ext cx="51480" cy="38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65837F-C681-2FD0-F50D-93239A35F0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5223" y="5948091"/>
                  <a:ext cx="691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390588-6774-CE4C-2975-949FA14019F5}"/>
                  </a:ext>
                </a:extLst>
              </p14:cNvPr>
              <p14:cNvContentPartPr/>
              <p14:nvPr/>
            </p14:nvContentPartPr>
            <p14:xfrm>
              <a:off x="8304983" y="6029451"/>
              <a:ext cx="42840" cy="201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390588-6774-CE4C-2975-949FA14019F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95983" y="6020811"/>
                <a:ext cx="6048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79C999-4AB6-4910-0763-7D3E5FFE79B3}"/>
              </a:ext>
            </a:extLst>
          </p:cNvPr>
          <p:cNvGrpSpPr/>
          <p:nvPr/>
        </p:nvGrpSpPr>
        <p:grpSpPr>
          <a:xfrm>
            <a:off x="8847143" y="5893731"/>
            <a:ext cx="559800" cy="622440"/>
            <a:chOff x="8847143" y="5893731"/>
            <a:chExt cx="55980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A52E64-C60D-C022-CB92-38DFB3C3E123}"/>
                    </a:ext>
                  </a:extLst>
                </p14:cNvPr>
                <p14:cNvContentPartPr/>
                <p14:nvPr/>
              </p14:nvContentPartPr>
              <p14:xfrm>
                <a:off x="8847143" y="5957091"/>
                <a:ext cx="176040" cy="39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A52E64-C60D-C022-CB92-38DFB3C3E1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38503" y="5948091"/>
                  <a:ext cx="1936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F6F611-0A07-5D4A-34C7-2DD47E34A930}"/>
                    </a:ext>
                  </a:extLst>
                </p14:cNvPr>
                <p14:cNvContentPartPr/>
                <p14:nvPr/>
              </p14:nvContentPartPr>
              <p14:xfrm>
                <a:off x="9162143" y="5893731"/>
                <a:ext cx="91080" cy="622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F6F611-0A07-5D4A-34C7-2DD47E34A9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53143" y="5884731"/>
                  <a:ext cx="10872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CCBBFC-4EB8-68CA-1297-3C1C7D669C23}"/>
                    </a:ext>
                  </a:extLst>
                </p14:cNvPr>
                <p14:cNvContentPartPr/>
                <p14:nvPr/>
              </p14:nvContentPartPr>
              <p14:xfrm>
                <a:off x="9379223" y="6029451"/>
                <a:ext cx="25560" cy="147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CCBBFC-4EB8-68CA-1297-3C1C7D669C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70583" y="6020811"/>
                  <a:ext cx="43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0CACEE-5AD8-2A24-7A3B-B6E0249E5EF3}"/>
                    </a:ext>
                  </a:extLst>
                </p14:cNvPr>
                <p14:cNvContentPartPr/>
                <p14:nvPr/>
              </p14:nvContentPartPr>
              <p14:xfrm>
                <a:off x="9286703" y="6427251"/>
                <a:ext cx="120240" cy="73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0CACEE-5AD8-2A24-7A3B-B6E0249E5E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77703" y="6418251"/>
                  <a:ext cx="1378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78AB5E-B218-2B86-C125-BA05125D5B9E}"/>
              </a:ext>
            </a:extLst>
          </p:cNvPr>
          <p:cNvGrpSpPr/>
          <p:nvPr/>
        </p:nvGrpSpPr>
        <p:grpSpPr>
          <a:xfrm>
            <a:off x="7613783" y="442251"/>
            <a:ext cx="5333760" cy="2708640"/>
            <a:chOff x="7613783" y="442251"/>
            <a:chExt cx="5333760" cy="270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90D4C4-C57E-88D2-957C-FBE3DF19B413}"/>
                    </a:ext>
                  </a:extLst>
                </p14:cNvPr>
                <p14:cNvContentPartPr/>
                <p14:nvPr/>
              </p14:nvContentPartPr>
              <p14:xfrm>
                <a:off x="7638983" y="1810611"/>
                <a:ext cx="10800" cy="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90D4C4-C57E-88D2-957C-FBE3DF19B41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29983" y="1801611"/>
                  <a:ext cx="2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23EB5A-9E5F-9421-E3A0-F248D51ACBAC}"/>
                    </a:ext>
                  </a:extLst>
                </p14:cNvPr>
                <p14:cNvContentPartPr/>
                <p14:nvPr/>
              </p14:nvContentPartPr>
              <p14:xfrm>
                <a:off x="7613783" y="1971531"/>
                <a:ext cx="160560" cy="20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23EB5A-9E5F-9421-E3A0-F248D51ACB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04783" y="1962891"/>
                  <a:ext cx="178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5EC7A7-0E02-18D1-C188-E9C1C6D9D8DD}"/>
                    </a:ext>
                  </a:extLst>
                </p14:cNvPr>
                <p14:cNvContentPartPr/>
                <p14:nvPr/>
              </p14:nvContentPartPr>
              <p14:xfrm>
                <a:off x="7686143" y="1783611"/>
                <a:ext cx="254160" cy="522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5EC7A7-0E02-18D1-C188-E9C1C6D9D8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77503" y="1774611"/>
                  <a:ext cx="2718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0D8252-FA69-E75C-79B4-9190CBB96FC2}"/>
                    </a:ext>
                  </a:extLst>
                </p14:cNvPr>
                <p14:cNvContentPartPr/>
                <p14:nvPr/>
              </p14:nvContentPartPr>
              <p14:xfrm>
                <a:off x="8662103" y="1376091"/>
                <a:ext cx="568440" cy="1094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0D8252-FA69-E75C-79B4-9190CBB96FC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3103" y="1367091"/>
                  <a:ext cx="58608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69DCAD-22CF-33A6-762E-C71E2053D60C}"/>
                    </a:ext>
                  </a:extLst>
                </p14:cNvPr>
                <p14:cNvContentPartPr/>
                <p14:nvPr/>
              </p14:nvContentPartPr>
              <p14:xfrm>
                <a:off x="8374463" y="1104291"/>
                <a:ext cx="330840" cy="22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69DCAD-22CF-33A6-762E-C71E2053D60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65463" y="1095291"/>
                  <a:ext cx="348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062C075-65B0-8441-F4B5-F65210733819}"/>
                    </a:ext>
                  </a:extLst>
                </p14:cNvPr>
                <p14:cNvContentPartPr/>
                <p14:nvPr/>
              </p14:nvContentPartPr>
              <p14:xfrm>
                <a:off x="9062423" y="1427571"/>
                <a:ext cx="312120" cy="429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062C075-65B0-8441-F4B5-F652107338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53783" y="1418931"/>
                  <a:ext cx="329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CAF8FA-BF53-CEEB-68D5-4078994EA7B9}"/>
                    </a:ext>
                  </a:extLst>
                </p14:cNvPr>
                <p14:cNvContentPartPr/>
                <p14:nvPr/>
              </p14:nvContentPartPr>
              <p14:xfrm>
                <a:off x="9605663" y="1339731"/>
                <a:ext cx="81720" cy="388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CAF8FA-BF53-CEEB-68D5-4078994EA7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96663" y="1330731"/>
                  <a:ext cx="99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A6C032-7A3F-A561-D68C-2CC058A50D82}"/>
                    </a:ext>
                  </a:extLst>
                </p14:cNvPr>
                <p14:cNvContentPartPr/>
                <p14:nvPr/>
              </p14:nvContentPartPr>
              <p14:xfrm>
                <a:off x="9857663" y="697131"/>
                <a:ext cx="38160" cy="374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A6C032-7A3F-A561-D68C-2CC058A50D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48663" y="688131"/>
                  <a:ext cx="55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237649-7718-FC4A-01D6-95DB1A9AD039}"/>
                    </a:ext>
                  </a:extLst>
                </p14:cNvPr>
                <p14:cNvContentPartPr/>
                <p14:nvPr/>
              </p14:nvContentPartPr>
              <p14:xfrm>
                <a:off x="10103543" y="1466451"/>
                <a:ext cx="10080" cy="171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237649-7718-FC4A-01D6-95DB1A9AD0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94543" y="1457811"/>
                  <a:ext cx="27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3C9986-84CD-BC1C-A89B-D453E353F57E}"/>
                    </a:ext>
                  </a:extLst>
                </p14:cNvPr>
                <p14:cNvContentPartPr/>
                <p14:nvPr/>
              </p14:nvContentPartPr>
              <p14:xfrm>
                <a:off x="10266623" y="1099971"/>
                <a:ext cx="262080" cy="483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3C9986-84CD-BC1C-A89B-D453E353F5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57623" y="1091331"/>
                  <a:ext cx="2797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710576B-5DD5-530E-34D3-B5B8441A1818}"/>
                    </a:ext>
                  </a:extLst>
                </p14:cNvPr>
                <p14:cNvContentPartPr/>
                <p14:nvPr/>
              </p14:nvContentPartPr>
              <p14:xfrm>
                <a:off x="10655783" y="832851"/>
                <a:ext cx="42120" cy="307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710576B-5DD5-530E-34D3-B5B8441A18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46783" y="824211"/>
                  <a:ext cx="59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87C2EF7-6D49-31BB-FD5E-48A6237CD4C7}"/>
                    </a:ext>
                  </a:extLst>
                </p14:cNvPr>
                <p14:cNvContentPartPr/>
                <p14:nvPr/>
              </p14:nvContentPartPr>
              <p14:xfrm>
                <a:off x="10819583" y="1385091"/>
                <a:ext cx="74160" cy="225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87C2EF7-6D49-31BB-FD5E-48A6237CD4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810943" y="1376091"/>
                  <a:ext cx="91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B08C61-7691-1842-3372-2CC1C955B19E}"/>
                    </a:ext>
                  </a:extLst>
                </p14:cNvPr>
                <p14:cNvContentPartPr/>
                <p14:nvPr/>
              </p14:nvContentPartPr>
              <p14:xfrm>
                <a:off x="10719143" y="959571"/>
                <a:ext cx="510480" cy="1150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B08C61-7691-1842-3372-2CC1C955B1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10503" y="950571"/>
                  <a:ext cx="52812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E776A8E-CB69-C613-EC09-F96F64640E97}"/>
                    </a:ext>
                  </a:extLst>
                </p14:cNvPr>
                <p14:cNvContentPartPr/>
                <p14:nvPr/>
              </p14:nvContentPartPr>
              <p14:xfrm>
                <a:off x="9795383" y="1654731"/>
                <a:ext cx="1768320" cy="95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E776A8E-CB69-C613-EC09-F96F64640E9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86383" y="1645731"/>
                  <a:ext cx="178596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EE6596E-EB12-71BA-8CB8-A82168B90324}"/>
                    </a:ext>
                  </a:extLst>
                </p14:cNvPr>
                <p14:cNvContentPartPr/>
                <p14:nvPr/>
              </p14:nvContentPartPr>
              <p14:xfrm>
                <a:off x="10166903" y="1892691"/>
                <a:ext cx="1312200" cy="606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EE6596E-EB12-71BA-8CB8-A82168B9032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58263" y="1884051"/>
                  <a:ext cx="13298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CDE24C-B864-61E4-8CAE-0FC11C7861FE}"/>
                    </a:ext>
                  </a:extLst>
                </p14:cNvPr>
                <p14:cNvContentPartPr/>
                <p14:nvPr/>
              </p14:nvContentPartPr>
              <p14:xfrm>
                <a:off x="7992143" y="442251"/>
                <a:ext cx="4955400" cy="2499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CDE24C-B864-61E4-8CAE-0FC11C7861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83503" y="433611"/>
                  <a:ext cx="4973040" cy="25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89BCC55-7B11-73D7-6C85-7FF8663D1B55}"/>
                    </a:ext>
                  </a:extLst>
                </p14:cNvPr>
                <p14:cNvContentPartPr/>
                <p14:nvPr/>
              </p14:nvContentPartPr>
              <p14:xfrm>
                <a:off x="9623663" y="2344491"/>
                <a:ext cx="1333800" cy="806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89BCC55-7B11-73D7-6C85-7FF8663D1B5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14663" y="2335851"/>
                  <a:ext cx="1351440" cy="82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38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80AA49-2E6B-A4A6-1817-98D6AD77BE3E}"/>
                  </a:ext>
                </a:extLst>
              </p14:cNvPr>
              <p14:cNvContentPartPr/>
              <p14:nvPr/>
            </p14:nvContentPartPr>
            <p14:xfrm>
              <a:off x="869183" y="879651"/>
              <a:ext cx="399600" cy="31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80AA49-2E6B-A4A6-1817-98D6AD77BE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183" y="870651"/>
                <a:ext cx="41724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1281151-E7C4-8940-E782-2FB0E85123F8}"/>
              </a:ext>
            </a:extLst>
          </p:cNvPr>
          <p:cNvGrpSpPr/>
          <p:nvPr/>
        </p:nvGrpSpPr>
        <p:grpSpPr>
          <a:xfrm>
            <a:off x="602423" y="2519811"/>
            <a:ext cx="1989720" cy="1266840"/>
            <a:chOff x="602423" y="2519811"/>
            <a:chExt cx="1989720" cy="12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F6F790-4413-CFD9-0C21-39B431B01EC5}"/>
                    </a:ext>
                  </a:extLst>
                </p14:cNvPr>
                <p14:cNvContentPartPr/>
                <p14:nvPr/>
              </p14:nvContentPartPr>
              <p14:xfrm>
                <a:off x="602423" y="2625291"/>
                <a:ext cx="377640" cy="37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F6F790-4413-CFD9-0C21-39B431B01E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423" y="2616291"/>
                  <a:ext cx="395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971669-5C9C-C8A5-4667-61A8B754E360}"/>
                    </a:ext>
                  </a:extLst>
                </p14:cNvPr>
                <p14:cNvContentPartPr/>
                <p14:nvPr/>
              </p14:nvContentPartPr>
              <p14:xfrm>
                <a:off x="887183" y="2616291"/>
                <a:ext cx="246960" cy="451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971669-5C9C-C8A5-4667-61A8B754E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8183" y="2607651"/>
                  <a:ext cx="264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7F5E06-C48A-ACAC-7AAC-DEF54280EAF9}"/>
                    </a:ext>
                  </a:extLst>
                </p14:cNvPr>
                <p14:cNvContentPartPr/>
                <p14:nvPr/>
              </p14:nvContentPartPr>
              <p14:xfrm>
                <a:off x="1430063" y="2519811"/>
                <a:ext cx="147240" cy="48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7F5E06-C48A-ACAC-7AAC-DEF54280E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1423" y="2510811"/>
                  <a:ext cx="1648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CC20F2-979F-B223-217D-34EC7076899F}"/>
                    </a:ext>
                  </a:extLst>
                </p14:cNvPr>
                <p14:cNvContentPartPr/>
                <p14:nvPr/>
              </p14:nvContentPartPr>
              <p14:xfrm>
                <a:off x="1294343" y="2751651"/>
                <a:ext cx="497880" cy="3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CC20F2-979F-B223-217D-34EC707689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5703" y="2743011"/>
                  <a:ext cx="515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5D444D-FAF8-F64A-0133-3716D1823DCD}"/>
                    </a:ext>
                  </a:extLst>
                </p14:cNvPr>
                <p14:cNvContentPartPr/>
                <p14:nvPr/>
              </p14:nvContentPartPr>
              <p14:xfrm>
                <a:off x="1828583" y="2742651"/>
                <a:ext cx="397800" cy="1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5D444D-FAF8-F64A-0133-3716D1823D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9583" y="2733651"/>
                  <a:ext cx="415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037574-9236-2BC4-A113-A8288FEDFCF3}"/>
                    </a:ext>
                  </a:extLst>
                </p14:cNvPr>
                <p14:cNvContentPartPr/>
                <p14:nvPr/>
              </p14:nvContentPartPr>
              <p14:xfrm>
                <a:off x="2037023" y="2825811"/>
                <a:ext cx="370800" cy="35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037574-9236-2BC4-A113-A8288FEDFC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8023" y="2817171"/>
                  <a:ext cx="388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EBF782-939A-A360-304A-325D87C53E1D}"/>
                    </a:ext>
                  </a:extLst>
                </p14:cNvPr>
                <p14:cNvContentPartPr/>
                <p14:nvPr/>
              </p14:nvContentPartPr>
              <p14:xfrm>
                <a:off x="1176623" y="3125331"/>
                <a:ext cx="399240" cy="495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EBF782-939A-A360-304A-325D87C53E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7983" y="3116691"/>
                  <a:ext cx="416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B2E8E6-30A5-5B3D-1BDF-29E134684254}"/>
                    </a:ext>
                  </a:extLst>
                </p14:cNvPr>
                <p14:cNvContentPartPr/>
                <p14:nvPr/>
              </p14:nvContentPartPr>
              <p14:xfrm>
                <a:off x="1203983" y="3375891"/>
                <a:ext cx="259920" cy="1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B2E8E6-30A5-5B3D-1BDF-29E1346842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5343" y="3367251"/>
                  <a:ext cx="27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FAEDE5-85D3-E23D-1246-B89E142658C9}"/>
                    </a:ext>
                  </a:extLst>
                </p14:cNvPr>
                <p14:cNvContentPartPr/>
                <p14:nvPr/>
              </p14:nvContentPartPr>
              <p14:xfrm>
                <a:off x="1430423" y="3322251"/>
                <a:ext cx="353160" cy="45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FAEDE5-85D3-E23D-1246-B89E142658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1783" y="3313611"/>
                  <a:ext cx="370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6A55C0-BDBC-8097-4CCC-0913AF41849C}"/>
                    </a:ext>
                  </a:extLst>
                </p14:cNvPr>
                <p14:cNvContentPartPr/>
                <p14:nvPr/>
              </p14:nvContentPartPr>
              <p14:xfrm>
                <a:off x="2037023" y="3430611"/>
                <a:ext cx="551520" cy="7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6A55C0-BDBC-8097-4CCC-0913AF4184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8023" y="3421611"/>
                  <a:ext cx="569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D1F880-CE4F-5769-ACE2-403C91254BB6}"/>
                    </a:ext>
                  </a:extLst>
                </p14:cNvPr>
                <p14:cNvContentPartPr/>
                <p14:nvPr/>
              </p14:nvContentPartPr>
              <p14:xfrm>
                <a:off x="2145383" y="3765411"/>
                <a:ext cx="446760" cy="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D1F880-CE4F-5769-ACE2-403C91254B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6383" y="3756411"/>
                  <a:ext cx="4644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DE0C9D-EB0A-9BAE-A17F-73877A7374F4}"/>
              </a:ext>
            </a:extLst>
          </p:cNvPr>
          <p:cNvGrpSpPr/>
          <p:nvPr/>
        </p:nvGrpSpPr>
        <p:grpSpPr>
          <a:xfrm>
            <a:off x="977543" y="4200651"/>
            <a:ext cx="1595520" cy="1039320"/>
            <a:chOff x="977543" y="4200651"/>
            <a:chExt cx="159552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615E7D-36FC-763D-52AF-D5F07A35F7C3}"/>
                    </a:ext>
                  </a:extLst>
                </p14:cNvPr>
                <p14:cNvContentPartPr/>
                <p14:nvPr/>
              </p14:nvContentPartPr>
              <p14:xfrm>
                <a:off x="977543" y="4533651"/>
                <a:ext cx="417600" cy="343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615E7D-36FC-763D-52AF-D5F07A35F7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543" y="4524651"/>
                  <a:ext cx="435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260399-303A-FB0C-42CF-1BAC3D80F495}"/>
                    </a:ext>
                  </a:extLst>
                </p14:cNvPr>
                <p14:cNvContentPartPr/>
                <p14:nvPr/>
              </p14:nvContentPartPr>
              <p14:xfrm>
                <a:off x="1646783" y="4200651"/>
                <a:ext cx="333360" cy="76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260399-303A-FB0C-42CF-1BAC3D80F4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38143" y="4191651"/>
                  <a:ext cx="35100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EB1424-CEB8-C409-966B-0FD9B7FE17DC}"/>
                    </a:ext>
                  </a:extLst>
                </p14:cNvPr>
                <p14:cNvContentPartPr/>
                <p14:nvPr/>
              </p14:nvContentPartPr>
              <p14:xfrm>
                <a:off x="2226383" y="4508451"/>
                <a:ext cx="33480" cy="22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1EB1424-CEB8-C409-966B-0FD9B7FE17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7383" y="4499811"/>
                  <a:ext cx="51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AE6E64-0318-E941-1B85-A173002125FA}"/>
                    </a:ext>
                  </a:extLst>
                </p14:cNvPr>
                <p14:cNvContentPartPr/>
                <p14:nvPr/>
              </p14:nvContentPartPr>
              <p14:xfrm>
                <a:off x="1993823" y="4345371"/>
                <a:ext cx="579240" cy="89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AE6E64-0318-E941-1B85-A173002125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4823" y="4336371"/>
                  <a:ext cx="596880" cy="9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686792-E049-C8C7-25DF-C8FB3CA8E82A}"/>
              </a:ext>
            </a:extLst>
          </p:cNvPr>
          <p:cNvGrpSpPr/>
          <p:nvPr/>
        </p:nvGrpSpPr>
        <p:grpSpPr>
          <a:xfrm>
            <a:off x="1230983" y="5576931"/>
            <a:ext cx="3123360" cy="908640"/>
            <a:chOff x="1230983" y="5576931"/>
            <a:chExt cx="3123360" cy="90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94A6CD-A8DF-54B1-7092-EF0D2EE27FA7}"/>
                    </a:ext>
                  </a:extLst>
                </p14:cNvPr>
                <p14:cNvContentPartPr/>
                <p14:nvPr/>
              </p14:nvContentPartPr>
              <p14:xfrm>
                <a:off x="1230983" y="5576931"/>
                <a:ext cx="1119240" cy="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94A6CD-A8DF-54B1-7092-EF0D2EE27F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22343" y="5567931"/>
                  <a:ext cx="1136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D7CB70-0B89-5C7C-AA95-7181E714760D}"/>
                    </a:ext>
                  </a:extLst>
                </p14:cNvPr>
                <p14:cNvContentPartPr/>
                <p14:nvPr/>
              </p14:nvContentPartPr>
              <p14:xfrm>
                <a:off x="1837583" y="5766651"/>
                <a:ext cx="209880" cy="56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D7CB70-0B89-5C7C-AA95-7181E71476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8943" y="5758011"/>
                  <a:ext cx="2275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AF1694-428E-0CBD-014E-2D17231FF003}"/>
                    </a:ext>
                  </a:extLst>
                </p14:cNvPr>
                <p14:cNvContentPartPr/>
                <p14:nvPr/>
              </p14:nvContentPartPr>
              <p14:xfrm>
                <a:off x="2027663" y="6056451"/>
                <a:ext cx="62640" cy="181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AF1694-428E-0CBD-014E-2D17231FF0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8663" y="6047811"/>
                  <a:ext cx="80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83DBCE-93EB-0C69-DDDC-46AAB669B6FA}"/>
                    </a:ext>
                  </a:extLst>
                </p14:cNvPr>
                <p14:cNvContentPartPr/>
                <p14:nvPr/>
              </p14:nvContentPartPr>
              <p14:xfrm>
                <a:off x="2272463" y="6056451"/>
                <a:ext cx="228960" cy="17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83DBCE-93EB-0C69-DDDC-46AAB669B6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63463" y="6047811"/>
                  <a:ext cx="246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FF7AB0-6DB6-DCDA-B62D-6B92532E1AB8}"/>
                    </a:ext>
                  </a:extLst>
                </p14:cNvPr>
                <p14:cNvContentPartPr/>
                <p14:nvPr/>
              </p14:nvContentPartPr>
              <p14:xfrm>
                <a:off x="2715623" y="5867091"/>
                <a:ext cx="1638720" cy="61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FF7AB0-6DB6-DCDA-B62D-6B92532E1A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983" y="5858091"/>
                  <a:ext cx="1656360" cy="63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AE417FD-033A-F59D-3ED1-6D484774AF61}"/>
                  </a:ext>
                </a:extLst>
              </p14:cNvPr>
              <p14:cNvContentPartPr/>
              <p14:nvPr/>
            </p14:nvContentPartPr>
            <p14:xfrm>
              <a:off x="3639383" y="5123331"/>
              <a:ext cx="180000" cy="255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AE417FD-033A-F59D-3ED1-6D484774AF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0383" y="5114331"/>
                <a:ext cx="197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A33C0F-2897-2733-FB5A-17743A7B657C}"/>
                  </a:ext>
                </a:extLst>
              </p14:cNvPr>
              <p14:cNvContentPartPr/>
              <p14:nvPr/>
            </p14:nvContentPartPr>
            <p14:xfrm>
              <a:off x="4951943" y="6128451"/>
              <a:ext cx="704880" cy="363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A33C0F-2897-2733-FB5A-17743A7B65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2943" y="6119451"/>
                <a:ext cx="72252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E7A96B2-59DE-19E4-D863-03EE6957CCFB}"/>
              </a:ext>
            </a:extLst>
          </p:cNvPr>
          <p:cNvGrpSpPr/>
          <p:nvPr/>
        </p:nvGrpSpPr>
        <p:grpSpPr>
          <a:xfrm>
            <a:off x="6438023" y="5893731"/>
            <a:ext cx="535320" cy="333720"/>
            <a:chOff x="6438023" y="5893731"/>
            <a:chExt cx="53532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AC5BA4-E4B2-030C-1017-114895E929DB}"/>
                    </a:ext>
                  </a:extLst>
                </p14:cNvPr>
                <p14:cNvContentPartPr/>
                <p14:nvPr/>
              </p14:nvContentPartPr>
              <p14:xfrm>
                <a:off x="6438023" y="6020451"/>
                <a:ext cx="135360" cy="190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AC5BA4-E4B2-030C-1017-114895E929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9023" y="6011451"/>
                  <a:ext cx="153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C52481-677A-1C46-2099-2D36914B4668}"/>
                    </a:ext>
                  </a:extLst>
                </p14:cNvPr>
                <p14:cNvContentPartPr/>
                <p14:nvPr/>
              </p14:nvContentPartPr>
              <p14:xfrm>
                <a:off x="6664103" y="5893731"/>
                <a:ext cx="309240" cy="333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C52481-677A-1C46-2099-2D36914B46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5463" y="5884731"/>
                  <a:ext cx="32688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C863CE-9971-409E-0109-66EB456CB715}"/>
              </a:ext>
            </a:extLst>
          </p:cNvPr>
          <p:cNvGrpSpPr/>
          <p:nvPr/>
        </p:nvGrpSpPr>
        <p:grpSpPr>
          <a:xfrm>
            <a:off x="1575143" y="289251"/>
            <a:ext cx="9055080" cy="1819440"/>
            <a:chOff x="1575143" y="289251"/>
            <a:chExt cx="9055080" cy="18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22CE2A2-C00A-9875-ADD9-046C62E5F5ED}"/>
                    </a:ext>
                  </a:extLst>
                </p14:cNvPr>
                <p14:cNvContentPartPr/>
                <p14:nvPr/>
              </p14:nvContentPartPr>
              <p14:xfrm>
                <a:off x="1575143" y="595971"/>
                <a:ext cx="761040" cy="410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22CE2A2-C00A-9875-ADD9-046C62E5F5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66503" y="586971"/>
                  <a:ext cx="7786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270D77-CEB6-9299-6196-07EC8310AA9B}"/>
                    </a:ext>
                  </a:extLst>
                </p14:cNvPr>
                <p14:cNvContentPartPr/>
                <p14:nvPr/>
              </p14:nvContentPartPr>
              <p14:xfrm>
                <a:off x="2408183" y="715131"/>
                <a:ext cx="266760" cy="348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270D77-CEB6-9299-6196-07EC8310AA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99183" y="706491"/>
                  <a:ext cx="284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D9DE57-9520-BC8B-B23C-1CE0EA222AEB}"/>
                    </a:ext>
                  </a:extLst>
                </p14:cNvPr>
                <p14:cNvContentPartPr/>
                <p14:nvPr/>
              </p14:nvContentPartPr>
              <p14:xfrm>
                <a:off x="2896703" y="896211"/>
                <a:ext cx="357840" cy="3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D9DE57-9520-BC8B-B23C-1CE0EA222A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8063" y="887211"/>
                  <a:ext cx="375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417019-C65F-5AFC-8758-A4388E313B9A}"/>
                    </a:ext>
                  </a:extLst>
                </p14:cNvPr>
                <p14:cNvContentPartPr/>
                <p14:nvPr/>
              </p14:nvContentPartPr>
              <p14:xfrm>
                <a:off x="3177863" y="832851"/>
                <a:ext cx="82440" cy="360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417019-C65F-5AFC-8758-A4388E313B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68863" y="824211"/>
                  <a:ext cx="100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5479C1-F4AD-524F-63F9-A05B22F1C84A}"/>
                    </a:ext>
                  </a:extLst>
                </p14:cNvPr>
                <p14:cNvContentPartPr/>
                <p14:nvPr/>
              </p14:nvContentPartPr>
              <p14:xfrm>
                <a:off x="3621023" y="841851"/>
                <a:ext cx="55080" cy="25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5479C1-F4AD-524F-63F9-A05B22F1C8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12383" y="832851"/>
                  <a:ext cx="72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57E518-F038-6994-A909-62D320019BB6}"/>
                    </a:ext>
                  </a:extLst>
                </p14:cNvPr>
                <p14:cNvContentPartPr/>
                <p14:nvPr/>
              </p14:nvContentPartPr>
              <p14:xfrm>
                <a:off x="4146263" y="870651"/>
                <a:ext cx="617400" cy="4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57E518-F038-6994-A909-62D320019B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623" y="861651"/>
                  <a:ext cx="635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560134-8154-2495-75E7-CF6665152B3A}"/>
                    </a:ext>
                  </a:extLst>
                </p14:cNvPr>
                <p14:cNvContentPartPr/>
                <p14:nvPr/>
              </p14:nvContentPartPr>
              <p14:xfrm>
                <a:off x="4001183" y="1168011"/>
                <a:ext cx="592920" cy="3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560134-8154-2495-75E7-CF6665152B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2543" y="1159011"/>
                  <a:ext cx="610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A8350E-C010-0D39-5682-C77B6D80CF77}"/>
                    </a:ext>
                  </a:extLst>
                </p14:cNvPr>
                <p14:cNvContentPartPr/>
                <p14:nvPr/>
              </p14:nvContentPartPr>
              <p14:xfrm>
                <a:off x="5305103" y="751131"/>
                <a:ext cx="983160" cy="70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A8350E-C010-0D39-5682-C77B6D80CF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6103" y="742131"/>
                  <a:ext cx="10008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F229E1-B60F-3A0D-B7B6-36EC7FD5A6BB}"/>
                    </a:ext>
                  </a:extLst>
                </p14:cNvPr>
                <p14:cNvContentPartPr/>
                <p14:nvPr/>
              </p14:nvContentPartPr>
              <p14:xfrm>
                <a:off x="6228503" y="998451"/>
                <a:ext cx="452880" cy="299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F229E1-B60F-3A0D-B7B6-36EC7FD5A6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19863" y="989811"/>
                  <a:ext cx="470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AC1B3A-2BCD-0D4F-5624-88C6EF726587}"/>
                    </a:ext>
                  </a:extLst>
                </p14:cNvPr>
                <p14:cNvContentPartPr/>
                <p14:nvPr/>
              </p14:nvContentPartPr>
              <p14:xfrm>
                <a:off x="6817103" y="1013931"/>
                <a:ext cx="571320" cy="3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AC1B3A-2BCD-0D4F-5624-88C6EF726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08463" y="1005291"/>
                  <a:ext cx="588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B6869-1ADD-8E3A-D35D-4AA9649F7406}"/>
                    </a:ext>
                  </a:extLst>
                </p14:cNvPr>
                <p14:cNvContentPartPr/>
                <p14:nvPr/>
              </p14:nvContentPartPr>
              <p14:xfrm>
                <a:off x="7894223" y="305811"/>
                <a:ext cx="462240" cy="58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B6869-1ADD-8E3A-D35D-4AA9649F74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85583" y="297171"/>
                  <a:ext cx="47988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92B373-8CEC-4158-146D-EBDC18D86CFD}"/>
                    </a:ext>
                  </a:extLst>
                </p14:cNvPr>
                <p14:cNvContentPartPr/>
                <p14:nvPr/>
              </p14:nvContentPartPr>
              <p14:xfrm>
                <a:off x="7541423" y="591291"/>
                <a:ext cx="599760" cy="11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92B373-8CEC-4158-146D-EBDC18D86C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32783" y="582651"/>
                  <a:ext cx="617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F46138-DBF4-A41E-8693-AE9B6B59C029}"/>
                    </a:ext>
                  </a:extLst>
                </p14:cNvPr>
                <p14:cNvContentPartPr/>
                <p14:nvPr/>
              </p14:nvContentPartPr>
              <p14:xfrm>
                <a:off x="8410463" y="325611"/>
                <a:ext cx="118440" cy="45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F46138-DBF4-A41E-8693-AE9B6B59C0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01463" y="316971"/>
                  <a:ext cx="1360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4525-7D56-E643-5801-35AB164EF65E}"/>
                    </a:ext>
                  </a:extLst>
                </p14:cNvPr>
                <p14:cNvContentPartPr/>
                <p14:nvPr/>
              </p14:nvContentPartPr>
              <p14:xfrm>
                <a:off x="8645903" y="491931"/>
                <a:ext cx="29196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4525-7D56-E643-5801-35AB164EF6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37263" y="482931"/>
                  <a:ext cx="309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B6AB94-C430-629E-CA4F-98FD2B263C5B}"/>
                    </a:ext>
                  </a:extLst>
                </p14:cNvPr>
                <p14:cNvContentPartPr/>
                <p14:nvPr/>
              </p14:nvContentPartPr>
              <p14:xfrm>
                <a:off x="9107783" y="407331"/>
                <a:ext cx="415440" cy="26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B6AB94-C430-629E-CA4F-98FD2B263C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98783" y="398331"/>
                  <a:ext cx="433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EAB1B9-7A8F-CB38-5AF4-4FF6B80B4ED3}"/>
                    </a:ext>
                  </a:extLst>
                </p14:cNvPr>
                <p14:cNvContentPartPr/>
                <p14:nvPr/>
              </p14:nvContentPartPr>
              <p14:xfrm>
                <a:off x="9618623" y="316611"/>
                <a:ext cx="241560" cy="75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EAB1B9-7A8F-CB38-5AF4-4FF6B80B4E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09983" y="307611"/>
                  <a:ext cx="2592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0A3AA1-4555-1525-2A89-A7B7ACD3D79B}"/>
                    </a:ext>
                  </a:extLst>
                </p14:cNvPr>
                <p14:cNvContentPartPr/>
                <p14:nvPr/>
              </p14:nvContentPartPr>
              <p14:xfrm>
                <a:off x="7767503" y="1124091"/>
                <a:ext cx="2862720" cy="27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0A3AA1-4555-1525-2A89-A7B7ACD3D7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58863" y="1115451"/>
                  <a:ext cx="2880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1052F3-A039-BA2A-503F-BF5D854FD7DC}"/>
                    </a:ext>
                  </a:extLst>
                </p14:cNvPr>
                <p14:cNvContentPartPr/>
                <p14:nvPr/>
              </p14:nvContentPartPr>
              <p14:xfrm>
                <a:off x="8392103" y="1510731"/>
                <a:ext cx="312480" cy="59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1052F3-A039-BA2A-503F-BF5D854FD7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83463" y="1501731"/>
                  <a:ext cx="3301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2F4DA4-D403-4D69-FE88-4A7AFB34DE14}"/>
                    </a:ext>
                  </a:extLst>
                </p14:cNvPr>
                <p14:cNvContentPartPr/>
                <p14:nvPr/>
              </p14:nvContentPartPr>
              <p14:xfrm>
                <a:off x="7740503" y="1983771"/>
                <a:ext cx="513720" cy="8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2F4DA4-D403-4D69-FE88-4A7AFB34DE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1863" y="1974771"/>
                  <a:ext cx="531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99AB9D-BD93-2CD6-8578-B5CA16A73ECF}"/>
                    </a:ext>
                  </a:extLst>
                </p14:cNvPr>
                <p14:cNvContentPartPr/>
                <p14:nvPr/>
              </p14:nvContentPartPr>
              <p14:xfrm>
                <a:off x="8836703" y="1457451"/>
                <a:ext cx="72000" cy="36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99AB9D-BD93-2CD6-8578-B5CA16A73E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28063" y="1448451"/>
                  <a:ext cx="89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61871D-6DD2-73CE-3F4A-22D7B011CD73}"/>
                    </a:ext>
                  </a:extLst>
                </p14:cNvPr>
                <p14:cNvContentPartPr/>
                <p14:nvPr/>
              </p14:nvContentPartPr>
              <p14:xfrm>
                <a:off x="9069623" y="1421091"/>
                <a:ext cx="146880" cy="45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61871D-6DD2-73CE-3F4A-22D7B011CD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60623" y="1412091"/>
                  <a:ext cx="1645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0673B0-BE91-6CC4-ACB1-A8DB63D9E1E7}"/>
                    </a:ext>
                  </a:extLst>
                </p14:cNvPr>
                <p14:cNvContentPartPr/>
                <p14:nvPr/>
              </p14:nvContentPartPr>
              <p14:xfrm>
                <a:off x="9324863" y="1454931"/>
                <a:ext cx="597240" cy="39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0673B0-BE91-6CC4-ACB1-A8DB63D9E1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16223" y="1446291"/>
                  <a:ext cx="614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194B77-84C4-FD07-881A-88239E1D22F5}"/>
                    </a:ext>
                  </a:extLst>
                </p14:cNvPr>
                <p14:cNvContentPartPr/>
                <p14:nvPr/>
              </p14:nvContentPartPr>
              <p14:xfrm>
                <a:off x="10130903" y="1523691"/>
                <a:ext cx="293040" cy="26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194B77-84C4-FD07-881A-88239E1D22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21903" y="1514691"/>
                  <a:ext cx="310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E363FD-1229-2772-09C2-FEA0F8DC0CDA}"/>
                    </a:ext>
                  </a:extLst>
                </p14:cNvPr>
                <p14:cNvContentPartPr/>
                <p14:nvPr/>
              </p14:nvContentPartPr>
              <p14:xfrm>
                <a:off x="10484063" y="1602531"/>
                <a:ext cx="24120" cy="5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E363FD-1229-2772-09C2-FEA0F8DC0C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75063" y="1593531"/>
                  <a:ext cx="41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B398E2-4917-9CA6-2083-1487471A4B6B}"/>
                    </a:ext>
                  </a:extLst>
                </p14:cNvPr>
                <p14:cNvContentPartPr/>
                <p14:nvPr/>
              </p14:nvContentPartPr>
              <p14:xfrm>
                <a:off x="10163303" y="1403091"/>
                <a:ext cx="385920" cy="70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B398E2-4917-9CA6-2083-1487471A4B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54303" y="1394091"/>
                  <a:ext cx="40356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C623ED-05FF-AEDF-E99C-EB24B72AEB68}"/>
                    </a:ext>
                  </a:extLst>
                </p14:cNvPr>
                <p14:cNvContentPartPr/>
                <p14:nvPr/>
              </p14:nvContentPartPr>
              <p14:xfrm>
                <a:off x="2181743" y="289251"/>
                <a:ext cx="4601160" cy="155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C623ED-05FF-AEDF-E99C-EB24B72AEB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72743" y="280251"/>
                  <a:ext cx="4618800" cy="156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034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8FDAEF-700A-3D26-3385-288A1CFDCB56}"/>
                  </a:ext>
                </a:extLst>
              </p14:cNvPr>
              <p14:cNvContentPartPr/>
              <p14:nvPr/>
            </p14:nvContentPartPr>
            <p14:xfrm>
              <a:off x="5656103" y="1828611"/>
              <a:ext cx="300960" cy="12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8FDAEF-700A-3D26-3385-288A1CFDC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463" y="1819971"/>
                <a:ext cx="3186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B3FC8E-7B4D-2A65-EE06-51BBFCA208DB}"/>
                  </a:ext>
                </a:extLst>
              </p14:cNvPr>
              <p14:cNvContentPartPr/>
              <p14:nvPr/>
            </p14:nvContentPartPr>
            <p14:xfrm>
              <a:off x="1891223" y="1293651"/>
              <a:ext cx="2978640" cy="1667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B3FC8E-7B4D-2A65-EE06-51BBFCA208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223" y="1284651"/>
                <a:ext cx="2996280" cy="168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2F68E48-580C-19AB-E13C-C172C4C6D7F2}"/>
              </a:ext>
            </a:extLst>
          </p:cNvPr>
          <p:cNvGrpSpPr/>
          <p:nvPr/>
        </p:nvGrpSpPr>
        <p:grpSpPr>
          <a:xfrm>
            <a:off x="543023" y="198171"/>
            <a:ext cx="10230840" cy="6287400"/>
            <a:chOff x="543023" y="198171"/>
            <a:chExt cx="10230840" cy="62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43FA6EB-BA41-0004-D073-EC7A7D93F9BA}"/>
                    </a:ext>
                  </a:extLst>
                </p14:cNvPr>
                <p14:cNvContentPartPr/>
                <p14:nvPr/>
              </p14:nvContentPartPr>
              <p14:xfrm>
                <a:off x="877823" y="1882971"/>
                <a:ext cx="5422320" cy="218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43FA6EB-BA41-0004-D073-EC7A7D93F9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183" y="1874331"/>
                  <a:ext cx="5439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F2A8D6E-A0E4-5929-7CC5-2FB9B9CE39C3}"/>
                    </a:ext>
                  </a:extLst>
                </p14:cNvPr>
                <p14:cNvContentPartPr/>
                <p14:nvPr/>
              </p14:nvContentPartPr>
              <p14:xfrm>
                <a:off x="2051423" y="1176651"/>
                <a:ext cx="159840" cy="2128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F2A8D6E-A0E4-5929-7CC5-2FB9B9CE39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2423" y="1168011"/>
                  <a:ext cx="177480" cy="21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E58261-13AB-08D3-5C3A-5C43F34C78B4}"/>
                    </a:ext>
                  </a:extLst>
                </p14:cNvPr>
                <p14:cNvContentPartPr/>
                <p14:nvPr/>
              </p14:nvContentPartPr>
              <p14:xfrm>
                <a:off x="543023" y="2689011"/>
                <a:ext cx="6323040" cy="26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E58261-13AB-08D3-5C3A-5C43F34C78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4023" y="2680011"/>
                  <a:ext cx="6340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241159-AAAB-2430-5633-86E9F91D72D5}"/>
                    </a:ext>
                  </a:extLst>
                </p14:cNvPr>
                <p14:cNvContentPartPr/>
                <p14:nvPr/>
              </p14:nvContentPartPr>
              <p14:xfrm>
                <a:off x="1076903" y="1429371"/>
                <a:ext cx="651240" cy="44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241159-AAAB-2430-5633-86E9F91D72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8263" y="1420371"/>
                  <a:ext cx="6688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9796F2-697C-BE9A-7541-6F961AAA96EF}"/>
                    </a:ext>
                  </a:extLst>
                </p14:cNvPr>
                <p14:cNvContentPartPr/>
                <p14:nvPr/>
              </p14:nvContentPartPr>
              <p14:xfrm>
                <a:off x="1157183" y="2046051"/>
                <a:ext cx="392760" cy="61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9796F2-697C-BE9A-7541-6F961AAA96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8543" y="2037051"/>
                  <a:ext cx="41040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6D42BD-C418-90FA-2BFC-E84D8B267DFE}"/>
                    </a:ext>
                  </a:extLst>
                </p14:cNvPr>
                <p14:cNvContentPartPr/>
                <p14:nvPr/>
              </p14:nvContentPartPr>
              <p14:xfrm>
                <a:off x="2625263" y="153881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6D42BD-C418-90FA-2BFC-E84D8B267D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6623" y="1529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3B1F41-A729-4BD0-CEB3-30532C6888EF}"/>
                    </a:ext>
                  </a:extLst>
                </p14:cNvPr>
                <p14:cNvContentPartPr/>
                <p14:nvPr/>
              </p14:nvContentPartPr>
              <p14:xfrm>
                <a:off x="2625263" y="1538811"/>
                <a:ext cx="36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3B1F41-A729-4BD0-CEB3-30532C6888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6623" y="1529811"/>
                  <a:ext cx="18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629F2D-9CB0-7E70-C826-0488DB7B89FF}"/>
                    </a:ext>
                  </a:extLst>
                </p14:cNvPr>
                <p14:cNvContentPartPr/>
                <p14:nvPr/>
              </p14:nvContentPartPr>
              <p14:xfrm>
                <a:off x="3222863" y="1475451"/>
                <a:ext cx="335880" cy="157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629F2D-9CB0-7E70-C826-0488DB7B89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14223" y="1466811"/>
                  <a:ext cx="35352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76E718-88E7-A880-BDC1-352059BF265E}"/>
                    </a:ext>
                  </a:extLst>
                </p14:cNvPr>
                <p14:cNvContentPartPr/>
                <p14:nvPr/>
              </p14:nvContentPartPr>
              <p14:xfrm>
                <a:off x="3874823" y="1528011"/>
                <a:ext cx="592920" cy="29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76E718-88E7-A880-BDC1-352059BF26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5823" y="1519371"/>
                  <a:ext cx="610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50D229-9B70-77DE-BD0C-312B3A00A71F}"/>
                    </a:ext>
                  </a:extLst>
                </p14:cNvPr>
                <p14:cNvContentPartPr/>
                <p14:nvPr/>
              </p14:nvContentPartPr>
              <p14:xfrm>
                <a:off x="4843583" y="1376091"/>
                <a:ext cx="417240" cy="252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50D229-9B70-77DE-BD0C-312B3A00A7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4583" y="1367091"/>
                  <a:ext cx="434880" cy="25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E52B89-B2DF-1597-FAF5-79C26D7D5452}"/>
                    </a:ext>
                  </a:extLst>
                </p14:cNvPr>
                <p14:cNvContentPartPr/>
                <p14:nvPr/>
              </p14:nvContentPartPr>
              <p14:xfrm>
                <a:off x="5286743" y="1477611"/>
                <a:ext cx="902160" cy="41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E52B89-B2DF-1597-FAF5-79C26D7D54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8103" y="1468971"/>
                  <a:ext cx="919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14E42-43D7-39B2-2E4E-EBE36C31C950}"/>
                    </a:ext>
                  </a:extLst>
                </p14:cNvPr>
                <p14:cNvContentPartPr/>
                <p14:nvPr/>
              </p14:nvContentPartPr>
              <p14:xfrm>
                <a:off x="5857343" y="2109051"/>
                <a:ext cx="2235960" cy="11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14E42-43D7-39B2-2E4E-EBE36C31C9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8343" y="2100411"/>
                  <a:ext cx="2253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1B7D9E-7E39-EB5E-4B65-B18A0089A5F6}"/>
                    </a:ext>
                  </a:extLst>
                </p14:cNvPr>
                <p14:cNvContentPartPr/>
                <p14:nvPr/>
              </p14:nvContentPartPr>
              <p14:xfrm>
                <a:off x="7170263" y="1638531"/>
                <a:ext cx="172800" cy="235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1B7D9E-7E39-EB5E-4B65-B18A0089A5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1263" y="1629531"/>
                  <a:ext cx="190440" cy="23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5CF6A7-A4EB-57CD-56F9-574D05676AF9}"/>
                    </a:ext>
                  </a:extLst>
                </p14:cNvPr>
                <p14:cNvContentPartPr/>
                <p14:nvPr/>
              </p14:nvContentPartPr>
              <p14:xfrm>
                <a:off x="7477343" y="1357731"/>
                <a:ext cx="335880" cy="69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5CF6A7-A4EB-57CD-56F9-574D05676A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68343" y="1349091"/>
                  <a:ext cx="3535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56ED31-5EE5-6E5A-449D-97DCBAA99900}"/>
                    </a:ext>
                  </a:extLst>
                </p14:cNvPr>
                <p14:cNvContentPartPr/>
                <p14:nvPr/>
              </p14:nvContentPartPr>
              <p14:xfrm>
                <a:off x="7378343" y="2154051"/>
                <a:ext cx="1891800" cy="7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56ED31-5EE5-6E5A-449D-97DCBAA99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69343" y="2145411"/>
                  <a:ext cx="1909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AE8CCE-7271-EAB5-8FAD-340D1D4D396E}"/>
                    </a:ext>
                  </a:extLst>
                </p14:cNvPr>
                <p14:cNvContentPartPr/>
                <p14:nvPr/>
              </p14:nvContentPartPr>
              <p14:xfrm>
                <a:off x="8256743" y="1140651"/>
                <a:ext cx="235800" cy="236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AE8CCE-7271-EAB5-8FAD-340D1D4D39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47743" y="1131651"/>
                  <a:ext cx="253440" cy="23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193B05-FE59-5CC0-4BFA-F8A223C1F518}"/>
                    </a:ext>
                  </a:extLst>
                </p14:cNvPr>
                <p14:cNvContentPartPr/>
                <p14:nvPr/>
              </p14:nvContentPartPr>
              <p14:xfrm>
                <a:off x="8712503" y="1176651"/>
                <a:ext cx="287280" cy="35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193B05-FE59-5CC0-4BFA-F8A223C1F5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03863" y="1168011"/>
                  <a:ext cx="304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0CE0EE-1DC4-C3EC-1A70-22FFA45BF32E}"/>
                    </a:ext>
                  </a:extLst>
                </p14:cNvPr>
                <p14:cNvContentPartPr/>
                <p14:nvPr/>
              </p14:nvContentPartPr>
              <p14:xfrm>
                <a:off x="6708383" y="2896731"/>
                <a:ext cx="3457080" cy="10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0CE0EE-1DC4-C3EC-1A70-22FFA45BF3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99383" y="2887731"/>
                  <a:ext cx="3474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FDFFB4-712C-EDF3-3F68-0FC02EFAC0E9}"/>
                    </a:ext>
                  </a:extLst>
                </p14:cNvPr>
                <p14:cNvContentPartPr/>
                <p14:nvPr/>
              </p14:nvContentPartPr>
              <p14:xfrm>
                <a:off x="2371823" y="2343771"/>
                <a:ext cx="174600" cy="1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FDFFB4-712C-EDF3-3F68-0FC02EFAC0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63183" y="2335131"/>
                  <a:ext cx="192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8697CB-F770-2DCF-AB75-88B67B1AC848}"/>
                    </a:ext>
                  </a:extLst>
                </p14:cNvPr>
                <p14:cNvContentPartPr/>
                <p14:nvPr/>
              </p14:nvContentPartPr>
              <p14:xfrm>
                <a:off x="2751623" y="2299491"/>
                <a:ext cx="10080" cy="24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8697CB-F770-2DCF-AB75-88B67B1AC8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2623" y="2290491"/>
                  <a:ext cx="27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127C4E-4443-815A-5804-DCD8E328248E}"/>
                    </a:ext>
                  </a:extLst>
                </p14:cNvPr>
                <p14:cNvContentPartPr/>
                <p14:nvPr/>
              </p14:nvContentPartPr>
              <p14:xfrm>
                <a:off x="2751983" y="255293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127C4E-4443-815A-5804-DCD8E32824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3343" y="2544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35289F-8AA1-5FD8-7173-9AAF875950FC}"/>
                    </a:ext>
                  </a:extLst>
                </p14:cNvPr>
                <p14:cNvContentPartPr/>
                <p14:nvPr/>
              </p14:nvContentPartPr>
              <p14:xfrm>
                <a:off x="3847463" y="2201931"/>
                <a:ext cx="596880" cy="31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35289F-8AA1-5FD8-7173-9AAF875950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38823" y="2193291"/>
                  <a:ext cx="614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CD87D9-60E7-A57F-C83C-B9AF0B09550C}"/>
                    </a:ext>
                  </a:extLst>
                </p14:cNvPr>
                <p14:cNvContentPartPr/>
                <p14:nvPr/>
              </p14:nvContentPartPr>
              <p14:xfrm>
                <a:off x="5775983" y="2317131"/>
                <a:ext cx="559440" cy="45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CD87D9-60E7-A57F-C83C-B9AF0B0955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66983" y="2308491"/>
                  <a:ext cx="57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2EA6D9-E902-43DC-2004-C1A11C3FBFE9}"/>
                    </a:ext>
                  </a:extLst>
                </p14:cNvPr>
                <p14:cNvContentPartPr/>
                <p14:nvPr/>
              </p14:nvContentPartPr>
              <p14:xfrm>
                <a:off x="7604423" y="2447091"/>
                <a:ext cx="330120" cy="58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2EA6D9-E902-43DC-2004-C1A11C3FBF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95783" y="2438091"/>
                  <a:ext cx="3477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ACD64C-9FF7-706F-4DCB-F37B3C88CB62}"/>
                    </a:ext>
                  </a:extLst>
                </p14:cNvPr>
                <p14:cNvContentPartPr/>
                <p14:nvPr/>
              </p14:nvContentPartPr>
              <p14:xfrm>
                <a:off x="8834183" y="2570931"/>
                <a:ext cx="95400" cy="27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ACD64C-9FF7-706F-4DCB-F37B3C88CB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25183" y="2561931"/>
                  <a:ext cx="113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C56D3C-D720-4058-0EEC-3498E33D6D36}"/>
                    </a:ext>
                  </a:extLst>
                </p14:cNvPr>
                <p14:cNvContentPartPr/>
                <p14:nvPr/>
              </p14:nvContentPartPr>
              <p14:xfrm>
                <a:off x="8808983" y="2556171"/>
                <a:ext cx="138600" cy="4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C56D3C-D720-4058-0EEC-3498E33D6D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9983" y="2547531"/>
                  <a:ext cx="156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4B9D16-40F2-E5F8-80C7-76EA881DC5F6}"/>
                    </a:ext>
                  </a:extLst>
                </p14:cNvPr>
                <p14:cNvContentPartPr/>
                <p14:nvPr/>
              </p14:nvContentPartPr>
              <p14:xfrm>
                <a:off x="552023" y="1149651"/>
                <a:ext cx="1879200" cy="2616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4B9D16-40F2-E5F8-80C7-76EA881DC5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383" y="1141011"/>
                  <a:ext cx="1896840" cy="26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16D3A6-B6BA-849B-CB1F-B12600AD55F6}"/>
                    </a:ext>
                  </a:extLst>
                </p14:cNvPr>
                <p14:cNvContentPartPr/>
                <p14:nvPr/>
              </p14:nvContentPartPr>
              <p14:xfrm>
                <a:off x="1094543" y="3585051"/>
                <a:ext cx="163440" cy="28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16D3A6-B6BA-849B-CB1F-B12600AD55F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5543" y="3576051"/>
                  <a:ext cx="181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1ABA37-D77D-17CC-D8C0-6D0FC1F73FC4}"/>
                    </a:ext>
                  </a:extLst>
                </p14:cNvPr>
                <p14:cNvContentPartPr/>
                <p14:nvPr/>
              </p14:nvContentPartPr>
              <p14:xfrm>
                <a:off x="1104623" y="3739131"/>
                <a:ext cx="113400" cy="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1ABA37-D77D-17CC-D8C0-6D0FC1F73F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5623" y="3730131"/>
                  <a:ext cx="131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F1BA61-BF1D-CF57-B920-F853A70B4A48}"/>
                    </a:ext>
                  </a:extLst>
                </p14:cNvPr>
                <p14:cNvContentPartPr/>
                <p14:nvPr/>
              </p14:nvContentPartPr>
              <p14:xfrm>
                <a:off x="1338263" y="3629331"/>
                <a:ext cx="101520" cy="18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F1BA61-BF1D-CF57-B920-F853A70B4A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29263" y="3620691"/>
                  <a:ext cx="119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C46F9B-6CA3-0536-91AC-CDADB16E1BE6}"/>
                    </a:ext>
                  </a:extLst>
                </p14:cNvPr>
                <p14:cNvContentPartPr/>
                <p14:nvPr/>
              </p14:nvContentPartPr>
              <p14:xfrm>
                <a:off x="1602143" y="3699891"/>
                <a:ext cx="234000" cy="16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C46F9B-6CA3-0536-91AC-CDADB16E1B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93503" y="3691251"/>
                  <a:ext cx="251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9661D6-D0D5-E335-0211-95E5913C949D}"/>
                    </a:ext>
                  </a:extLst>
                </p14:cNvPr>
                <p14:cNvContentPartPr/>
                <p14:nvPr/>
              </p14:nvContentPartPr>
              <p14:xfrm>
                <a:off x="1955303" y="3611691"/>
                <a:ext cx="190800" cy="425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9661D6-D0D5-E335-0211-95E5913C94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46663" y="3603051"/>
                  <a:ext cx="208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069D2-D620-8F22-6FC0-82827C5B1A89}"/>
                    </a:ext>
                  </a:extLst>
                </p14:cNvPr>
                <p14:cNvContentPartPr/>
                <p14:nvPr/>
              </p14:nvContentPartPr>
              <p14:xfrm>
                <a:off x="2227103" y="3763971"/>
                <a:ext cx="234360" cy="1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069D2-D620-8F22-6FC0-82827C5B1A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18463" y="3754971"/>
                  <a:ext cx="252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05D038-5C68-A142-89AC-2F3DF8D5F2B2}"/>
                    </a:ext>
                  </a:extLst>
                </p14:cNvPr>
                <p14:cNvContentPartPr/>
                <p14:nvPr/>
              </p14:nvContentPartPr>
              <p14:xfrm>
                <a:off x="2236103" y="3874851"/>
                <a:ext cx="262080" cy="1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05D038-5C68-A142-89AC-2F3DF8D5F2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7103" y="3866211"/>
                  <a:ext cx="279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C2D8CC-6C6D-BE5D-C19A-28FC6F0A41A3}"/>
                    </a:ext>
                  </a:extLst>
                </p14:cNvPr>
                <p14:cNvContentPartPr/>
                <p14:nvPr/>
              </p14:nvContentPartPr>
              <p14:xfrm>
                <a:off x="2496383" y="3675771"/>
                <a:ext cx="302400" cy="27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C2D8CC-6C6D-BE5D-C19A-28FC6F0A41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87383" y="3666771"/>
                  <a:ext cx="320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566735-A684-029D-DCAF-5C09C9072EBB}"/>
                    </a:ext>
                  </a:extLst>
                </p14:cNvPr>
                <p14:cNvContentPartPr/>
                <p14:nvPr/>
              </p14:nvContentPartPr>
              <p14:xfrm>
                <a:off x="876023" y="3421251"/>
                <a:ext cx="2365920" cy="76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566735-A684-029D-DCAF-5C09C9072E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7023" y="3412611"/>
                  <a:ext cx="23835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127C54-A209-ABB2-B0B5-211B2EF8B626}"/>
                    </a:ext>
                  </a:extLst>
                </p14:cNvPr>
                <p14:cNvContentPartPr/>
                <p14:nvPr/>
              </p14:nvContentPartPr>
              <p14:xfrm>
                <a:off x="3438503" y="4098051"/>
                <a:ext cx="147960" cy="47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127C54-A209-ABB2-B0B5-211B2EF8B6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29503" y="4089051"/>
                  <a:ext cx="165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CB54EF-064C-709B-E565-5B73C219CB59}"/>
                    </a:ext>
                  </a:extLst>
                </p14:cNvPr>
                <p14:cNvContentPartPr/>
                <p14:nvPr/>
              </p14:nvContentPartPr>
              <p14:xfrm>
                <a:off x="3159503" y="4345011"/>
                <a:ext cx="424800" cy="2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CB54EF-064C-709B-E565-5B73C219CB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50863" y="4336371"/>
                  <a:ext cx="442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5F7D79-DFDE-0B44-D6B0-56A4A2F56C0B}"/>
                    </a:ext>
                  </a:extLst>
                </p14:cNvPr>
                <p14:cNvContentPartPr/>
                <p14:nvPr/>
              </p14:nvContentPartPr>
              <p14:xfrm>
                <a:off x="3602303" y="4210011"/>
                <a:ext cx="374760" cy="46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5F7D79-DFDE-0B44-D6B0-56A4A2F56C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3663" y="4201011"/>
                  <a:ext cx="3924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63ED9A-C3E7-E594-4F8A-AEE8E8761553}"/>
                    </a:ext>
                  </a:extLst>
                </p14:cNvPr>
                <p14:cNvContentPartPr/>
                <p14:nvPr/>
              </p14:nvContentPartPr>
              <p14:xfrm>
                <a:off x="4181543" y="4282011"/>
                <a:ext cx="287280" cy="243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63ED9A-C3E7-E594-4F8A-AEE8E876155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72543" y="4273011"/>
                  <a:ext cx="304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460829-C9DE-FCF6-B973-25D7DCC57B19}"/>
                    </a:ext>
                  </a:extLst>
                </p14:cNvPr>
                <p14:cNvContentPartPr/>
                <p14:nvPr/>
              </p14:nvContentPartPr>
              <p14:xfrm>
                <a:off x="4544783" y="4191651"/>
                <a:ext cx="174960" cy="546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460829-C9DE-FCF6-B973-25D7DCC57B1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35783" y="4183011"/>
                  <a:ext cx="1926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16E924-3DDF-BD80-0A04-FF158BFC31C8}"/>
                    </a:ext>
                  </a:extLst>
                </p14:cNvPr>
                <p14:cNvContentPartPr/>
                <p14:nvPr/>
              </p14:nvContentPartPr>
              <p14:xfrm>
                <a:off x="4936103" y="4460931"/>
                <a:ext cx="11880" cy="2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16E924-3DDF-BD80-0A04-FF158BFC31C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27103" y="4452291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614430-F7C7-434B-0E1A-05747A3449FD}"/>
                    </a:ext>
                  </a:extLst>
                </p14:cNvPr>
                <p14:cNvContentPartPr/>
                <p14:nvPr/>
              </p14:nvContentPartPr>
              <p14:xfrm>
                <a:off x="5349383" y="4200291"/>
                <a:ext cx="377280" cy="45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614430-F7C7-434B-0E1A-05747A3449F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40743" y="4191291"/>
                  <a:ext cx="3949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0A6C7F-EAE6-4C9D-80A5-6D2B619E144F}"/>
                    </a:ext>
                  </a:extLst>
                </p14:cNvPr>
                <p14:cNvContentPartPr/>
                <p14:nvPr/>
              </p14:nvContentPartPr>
              <p14:xfrm>
                <a:off x="5087663" y="4375611"/>
                <a:ext cx="673560" cy="15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0A6C7F-EAE6-4C9D-80A5-6D2B619E144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79023" y="4366971"/>
                  <a:ext cx="691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029AE-9C89-0CC1-C716-29630F3E7970}"/>
                    </a:ext>
                  </a:extLst>
                </p14:cNvPr>
                <p14:cNvContentPartPr/>
                <p14:nvPr/>
              </p14:nvContentPartPr>
              <p14:xfrm>
                <a:off x="5657543" y="4109571"/>
                <a:ext cx="516240" cy="45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029AE-9C89-0CC1-C716-29630F3E79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48903" y="4100931"/>
                  <a:ext cx="5338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5D16BA-3DD9-BE09-B7F2-A7AC55EFDD80}"/>
                    </a:ext>
                  </a:extLst>
                </p14:cNvPr>
                <p14:cNvContentPartPr/>
                <p14:nvPr/>
              </p14:nvContentPartPr>
              <p14:xfrm>
                <a:off x="6228503" y="4227651"/>
                <a:ext cx="317160" cy="435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5D16BA-3DD9-BE09-B7F2-A7AC55EFDD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19863" y="4218651"/>
                  <a:ext cx="334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5A9070-0BF2-1670-3D25-1BB04252E879}"/>
                    </a:ext>
                  </a:extLst>
                </p14:cNvPr>
                <p14:cNvContentPartPr/>
                <p14:nvPr/>
              </p14:nvContentPartPr>
              <p14:xfrm>
                <a:off x="6627023" y="4010211"/>
                <a:ext cx="191160" cy="765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5A9070-0BF2-1670-3D25-1BB04252E8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8383" y="4001571"/>
                  <a:ext cx="2088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9237954-96A8-01C6-56CD-A17C8864705F}"/>
                    </a:ext>
                  </a:extLst>
                </p14:cNvPr>
                <p14:cNvContentPartPr/>
                <p14:nvPr/>
              </p14:nvContentPartPr>
              <p14:xfrm>
                <a:off x="4642703" y="567531"/>
                <a:ext cx="218160" cy="41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9237954-96A8-01C6-56CD-A17C8864705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4063" y="558891"/>
                  <a:ext cx="2358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ECCE25-3F16-DDF4-F47C-FAF8B6F4FEED}"/>
                    </a:ext>
                  </a:extLst>
                </p14:cNvPr>
                <p14:cNvContentPartPr/>
                <p14:nvPr/>
              </p14:nvContentPartPr>
              <p14:xfrm>
                <a:off x="4571783" y="759411"/>
                <a:ext cx="388800" cy="2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ECCE25-3F16-DDF4-F47C-FAF8B6F4FE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62783" y="750411"/>
                  <a:ext cx="406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10158C2-B844-BBD6-2670-6534FC02951D}"/>
                    </a:ext>
                  </a:extLst>
                </p14:cNvPr>
                <p14:cNvContentPartPr/>
                <p14:nvPr/>
              </p14:nvContentPartPr>
              <p14:xfrm>
                <a:off x="4996583" y="615771"/>
                <a:ext cx="217440" cy="345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10158C2-B844-BBD6-2670-6534FC0295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87583" y="606771"/>
                  <a:ext cx="235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415CFF-6512-0887-B73D-575323051C23}"/>
                    </a:ext>
                  </a:extLst>
                </p14:cNvPr>
                <p14:cNvContentPartPr/>
                <p14:nvPr/>
              </p14:nvContentPartPr>
              <p14:xfrm>
                <a:off x="5395823" y="739971"/>
                <a:ext cx="252720" cy="246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415CFF-6512-0887-B73D-575323051C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6823" y="730971"/>
                  <a:ext cx="27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53D59B-12E4-EF2B-374E-8A8DDCD4C01F}"/>
                    </a:ext>
                  </a:extLst>
                </p14:cNvPr>
                <p14:cNvContentPartPr/>
                <p14:nvPr/>
              </p14:nvContentPartPr>
              <p14:xfrm>
                <a:off x="5675543" y="561051"/>
                <a:ext cx="101160" cy="39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53D59B-12E4-EF2B-374E-8A8DDCD4C01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6543" y="552411"/>
                  <a:ext cx="1188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0BE024-C634-8A3D-C2D4-4370E4A7113E}"/>
                    </a:ext>
                  </a:extLst>
                </p14:cNvPr>
                <p14:cNvContentPartPr/>
                <p14:nvPr/>
              </p14:nvContentPartPr>
              <p14:xfrm>
                <a:off x="6029423" y="660771"/>
                <a:ext cx="277920" cy="4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0BE024-C634-8A3D-C2D4-4370E4A7113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20423" y="651771"/>
                  <a:ext cx="295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1A0057B-4CAA-464B-71A2-1E705DF00BA0}"/>
                    </a:ext>
                  </a:extLst>
                </p14:cNvPr>
                <p14:cNvContentPartPr/>
                <p14:nvPr/>
              </p14:nvContentPartPr>
              <p14:xfrm>
                <a:off x="6129143" y="807291"/>
                <a:ext cx="336240" cy="44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1A0057B-4CAA-464B-71A2-1E705DF00B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20143" y="798291"/>
                  <a:ext cx="353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513210-03E6-1E9D-24EC-739E29D6ACAB}"/>
                    </a:ext>
                  </a:extLst>
                </p14:cNvPr>
                <p14:cNvContentPartPr/>
                <p14:nvPr/>
              </p14:nvContentPartPr>
              <p14:xfrm>
                <a:off x="6491663" y="632331"/>
                <a:ext cx="88920" cy="13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513210-03E6-1E9D-24EC-739E29D6AC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83023" y="623691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A2CF82-12BC-790A-3C64-55BE6FFF025E}"/>
                    </a:ext>
                  </a:extLst>
                </p14:cNvPr>
                <p14:cNvContentPartPr/>
                <p14:nvPr/>
              </p14:nvContentPartPr>
              <p14:xfrm>
                <a:off x="8292023" y="506691"/>
                <a:ext cx="271080" cy="33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A2CF82-12BC-790A-3C64-55BE6FFF025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83023" y="498051"/>
                  <a:ext cx="288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D8174D-F1A9-21DC-8972-31C874B2B440}"/>
                    </a:ext>
                  </a:extLst>
                </p14:cNvPr>
                <p14:cNvContentPartPr/>
                <p14:nvPr/>
              </p14:nvContentPartPr>
              <p14:xfrm>
                <a:off x="8790623" y="552051"/>
                <a:ext cx="578880" cy="19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D8174D-F1A9-21DC-8972-31C874B2B4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1983" y="543051"/>
                  <a:ext cx="596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E74982-3E3F-1A23-E582-1E965E80F8F9}"/>
                    </a:ext>
                  </a:extLst>
                </p14:cNvPr>
                <p14:cNvContentPartPr/>
                <p14:nvPr/>
              </p14:nvContentPartPr>
              <p14:xfrm>
                <a:off x="8953703" y="649611"/>
                <a:ext cx="420840" cy="66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E74982-3E3F-1A23-E582-1E965E80F8F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4703" y="640971"/>
                  <a:ext cx="43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87C7C5-8272-B4C1-71E5-F2DD579AB7AE}"/>
                    </a:ext>
                  </a:extLst>
                </p14:cNvPr>
                <p14:cNvContentPartPr/>
                <p14:nvPr/>
              </p14:nvContentPartPr>
              <p14:xfrm>
                <a:off x="9306143" y="459891"/>
                <a:ext cx="228240" cy="265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87C7C5-8272-B4C1-71E5-F2DD579AB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97143" y="450891"/>
                  <a:ext cx="245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D4F16D-D6F4-1BA7-201C-E9264B031DCD}"/>
                    </a:ext>
                  </a:extLst>
                </p14:cNvPr>
                <p14:cNvContentPartPr/>
                <p14:nvPr/>
              </p14:nvContentPartPr>
              <p14:xfrm>
                <a:off x="8047943" y="198171"/>
                <a:ext cx="1793520" cy="888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D4F16D-D6F4-1BA7-201C-E9264B031DC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38943" y="189531"/>
                  <a:ext cx="181116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BCA755-ABF1-24B3-0A14-5C09A41D3DF6}"/>
                    </a:ext>
                  </a:extLst>
                </p14:cNvPr>
                <p14:cNvContentPartPr/>
                <p14:nvPr/>
              </p14:nvContentPartPr>
              <p14:xfrm>
                <a:off x="3728663" y="1328211"/>
                <a:ext cx="3343320" cy="159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BCA755-ABF1-24B3-0A14-5C09A41D3DF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20023" y="1319211"/>
                  <a:ext cx="3360960" cy="16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CAAFE1-B462-D91A-C4C1-A6832B68F439}"/>
                    </a:ext>
                  </a:extLst>
                </p14:cNvPr>
                <p14:cNvContentPartPr/>
                <p14:nvPr/>
              </p14:nvContentPartPr>
              <p14:xfrm>
                <a:off x="2261663" y="2025531"/>
                <a:ext cx="2440080" cy="82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CAAFE1-B462-D91A-C4C1-A6832B68F43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52663" y="2016891"/>
                  <a:ext cx="24577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5F8E37-7AA0-A1C9-EEAB-BF9A33FB5965}"/>
                    </a:ext>
                  </a:extLst>
                </p14:cNvPr>
                <p14:cNvContentPartPr/>
                <p14:nvPr/>
              </p14:nvContentPartPr>
              <p14:xfrm>
                <a:off x="1557143" y="4671531"/>
                <a:ext cx="659880" cy="424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5F8E37-7AA0-A1C9-EEAB-BF9A33FB596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48503" y="4662531"/>
                  <a:ext cx="6775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D89A5A-11DC-D0BC-E762-CB02EF834745}"/>
                    </a:ext>
                  </a:extLst>
                </p14:cNvPr>
                <p14:cNvContentPartPr/>
                <p14:nvPr/>
              </p14:nvContentPartPr>
              <p14:xfrm>
                <a:off x="2822543" y="4734891"/>
                <a:ext cx="392400" cy="535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D89A5A-11DC-D0BC-E762-CB02EF8347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3903" y="4725891"/>
                  <a:ext cx="410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CCC98F-C01E-7E8E-AD17-BECB34261FEC}"/>
                    </a:ext>
                  </a:extLst>
                </p14:cNvPr>
                <p14:cNvContentPartPr/>
                <p14:nvPr/>
              </p14:nvContentPartPr>
              <p14:xfrm>
                <a:off x="1838303" y="5568291"/>
                <a:ext cx="144720" cy="11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CCC98F-C01E-7E8E-AD17-BECB34261F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29663" y="5559291"/>
                  <a:ext cx="162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1D304F-C228-BABD-CCE2-40431D366EE9}"/>
                    </a:ext>
                  </a:extLst>
                </p14:cNvPr>
                <p14:cNvContentPartPr/>
                <p14:nvPr/>
              </p14:nvContentPartPr>
              <p14:xfrm>
                <a:off x="1837583" y="5486211"/>
                <a:ext cx="37080" cy="31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1D304F-C228-BABD-CCE2-40431D366EE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28943" y="5477211"/>
                  <a:ext cx="54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491A31-E1B0-8496-4C1E-FB39F0CEFDB7}"/>
                    </a:ext>
                  </a:extLst>
                </p14:cNvPr>
                <p14:cNvContentPartPr/>
                <p14:nvPr/>
              </p14:nvContentPartPr>
              <p14:xfrm>
                <a:off x="1756223" y="6255531"/>
                <a:ext cx="297720" cy="2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491A31-E1B0-8496-4C1E-FB39F0CEFDB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47583" y="6246531"/>
                  <a:ext cx="315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30E6AF-C260-C252-4F3A-7B2B29D5011A}"/>
                    </a:ext>
                  </a:extLst>
                </p14:cNvPr>
                <p14:cNvContentPartPr/>
                <p14:nvPr/>
              </p14:nvContentPartPr>
              <p14:xfrm>
                <a:off x="1800143" y="6190011"/>
                <a:ext cx="453960" cy="29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30E6AF-C260-C252-4F3A-7B2B29D5011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91143" y="6181371"/>
                  <a:ext cx="471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2C1630-8AEC-4983-F035-6B76FF487773}"/>
                    </a:ext>
                  </a:extLst>
                </p14:cNvPr>
                <p14:cNvContentPartPr/>
                <p14:nvPr/>
              </p14:nvContentPartPr>
              <p14:xfrm>
                <a:off x="2525903" y="5565411"/>
                <a:ext cx="451800" cy="11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2C1630-8AEC-4983-F035-6B76FF4877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16903" y="5556771"/>
                  <a:ext cx="469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42150CC-9363-643E-5E71-E5FD01EFA699}"/>
                    </a:ext>
                  </a:extLst>
                </p14:cNvPr>
                <p14:cNvContentPartPr/>
                <p14:nvPr/>
              </p14:nvContentPartPr>
              <p14:xfrm>
                <a:off x="3076343" y="5459211"/>
                <a:ext cx="47520" cy="313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42150CC-9363-643E-5E71-E5FD01EFA69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67343" y="5450211"/>
                  <a:ext cx="65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357A7F-D53B-B706-0453-6010B1856897}"/>
                    </a:ext>
                  </a:extLst>
                </p14:cNvPr>
                <p14:cNvContentPartPr/>
                <p14:nvPr/>
              </p14:nvContentPartPr>
              <p14:xfrm>
                <a:off x="2871503" y="5948091"/>
                <a:ext cx="462960" cy="388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357A7F-D53B-B706-0453-6010B18568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62503" y="5939091"/>
                  <a:ext cx="480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C9FC2A-B5F4-3312-0DF1-07306AE50887}"/>
                    </a:ext>
                  </a:extLst>
                </p14:cNvPr>
                <p14:cNvContentPartPr/>
                <p14:nvPr/>
              </p14:nvContentPartPr>
              <p14:xfrm>
                <a:off x="2624543" y="5321331"/>
                <a:ext cx="789840" cy="518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C9FC2A-B5F4-3312-0DF1-07306AE5088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15903" y="5312331"/>
                  <a:ext cx="8074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651A83A-986C-BB05-E8DE-A87BC064A477}"/>
                    </a:ext>
                  </a:extLst>
                </p14:cNvPr>
                <p14:cNvContentPartPr/>
                <p14:nvPr/>
              </p14:nvContentPartPr>
              <p14:xfrm>
                <a:off x="3447503" y="4942971"/>
                <a:ext cx="451800" cy="27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651A83A-986C-BB05-E8DE-A87BC064A47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38863" y="4934331"/>
                  <a:ext cx="469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E582CA-99FD-4D06-D5E3-93FDD061E91F}"/>
                    </a:ext>
                  </a:extLst>
                </p14:cNvPr>
                <p14:cNvContentPartPr/>
                <p14:nvPr/>
              </p14:nvContentPartPr>
              <p14:xfrm>
                <a:off x="3576023" y="4869891"/>
                <a:ext cx="453600" cy="430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E582CA-99FD-4D06-D5E3-93FDD061E9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67023" y="4861251"/>
                  <a:ext cx="4712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99C7DD-2E6E-2ABB-1CB8-6F24F478BD1B}"/>
                    </a:ext>
                  </a:extLst>
                </p14:cNvPr>
                <p14:cNvContentPartPr/>
                <p14:nvPr/>
              </p14:nvContentPartPr>
              <p14:xfrm>
                <a:off x="2659103" y="5731011"/>
                <a:ext cx="826560" cy="517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99C7DD-2E6E-2ABB-1CB8-6F24F478BD1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50103" y="5722371"/>
                  <a:ext cx="8442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5200278-C0E0-39EB-3EB3-1D47AE4E71E5}"/>
                    </a:ext>
                  </a:extLst>
                </p14:cNvPr>
                <p14:cNvContentPartPr/>
                <p14:nvPr/>
              </p14:nvContentPartPr>
              <p14:xfrm>
                <a:off x="3720743" y="5865651"/>
                <a:ext cx="1154880" cy="46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5200278-C0E0-39EB-3EB3-1D47AE4E71E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11743" y="5857011"/>
                  <a:ext cx="1172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3F5151-C5CA-917C-851F-D02541E4B8DD}"/>
                    </a:ext>
                  </a:extLst>
                </p14:cNvPr>
                <p14:cNvContentPartPr/>
                <p14:nvPr/>
              </p14:nvContentPartPr>
              <p14:xfrm>
                <a:off x="3775103" y="6136731"/>
                <a:ext cx="316080" cy="166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3F5151-C5CA-917C-851F-D02541E4B8D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66463" y="6127731"/>
                  <a:ext cx="333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2F63F3-3C49-F511-1BE3-9A52225294E0}"/>
                    </a:ext>
                  </a:extLst>
                </p14:cNvPr>
                <p14:cNvContentPartPr/>
                <p14:nvPr/>
              </p14:nvContentPartPr>
              <p14:xfrm>
                <a:off x="4182623" y="6201171"/>
                <a:ext cx="39744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2F63F3-3C49-F511-1BE3-9A52225294E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73983" y="6192531"/>
                  <a:ext cx="41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9D45C7-4DDD-F78D-2618-C1E31ABCC064}"/>
                    </a:ext>
                  </a:extLst>
                </p14:cNvPr>
                <p14:cNvContentPartPr/>
                <p14:nvPr/>
              </p14:nvContentPartPr>
              <p14:xfrm>
                <a:off x="4661783" y="6110811"/>
                <a:ext cx="21960" cy="238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9D45C7-4DDD-F78D-2618-C1E31ABCC06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53143" y="6102171"/>
                  <a:ext cx="39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F05FF9-7537-E277-6567-A74C3A76E654}"/>
                    </a:ext>
                  </a:extLst>
                </p14:cNvPr>
                <p14:cNvContentPartPr/>
                <p14:nvPr/>
              </p14:nvContentPartPr>
              <p14:xfrm>
                <a:off x="4028543" y="5593131"/>
                <a:ext cx="370440" cy="18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F05FF9-7537-E277-6567-A74C3A76E65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19903" y="5584491"/>
                  <a:ext cx="38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062C40-9AC8-F9A6-C5D0-60A5D770309D}"/>
                    </a:ext>
                  </a:extLst>
                </p14:cNvPr>
                <p14:cNvContentPartPr/>
                <p14:nvPr/>
              </p14:nvContentPartPr>
              <p14:xfrm>
                <a:off x="4400063" y="5657211"/>
                <a:ext cx="224280" cy="3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062C40-9AC8-F9A6-C5D0-60A5D77030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91063" y="5648211"/>
                  <a:ext cx="241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C33B20A-2D0F-4B08-1A00-8970E86A02F2}"/>
                    </a:ext>
                  </a:extLst>
                </p14:cNvPr>
                <p14:cNvContentPartPr/>
                <p14:nvPr/>
              </p14:nvContentPartPr>
              <p14:xfrm>
                <a:off x="4481423" y="5603931"/>
                <a:ext cx="38160" cy="14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C33B20A-2D0F-4B08-1A00-8970E86A02F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72423" y="5594931"/>
                  <a:ext cx="55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C7A5FA-B73A-04DB-DAA5-B9634CDA6763}"/>
                    </a:ext>
                  </a:extLst>
                </p14:cNvPr>
                <p14:cNvContentPartPr/>
                <p14:nvPr/>
              </p14:nvContentPartPr>
              <p14:xfrm>
                <a:off x="4707503" y="5522571"/>
                <a:ext cx="24120" cy="12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C7A5FA-B73A-04DB-DAA5-B9634CDA67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98863" y="5513571"/>
                  <a:ext cx="41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E392B3-04C0-A14E-2406-E57E780DD215}"/>
                    </a:ext>
                  </a:extLst>
                </p14:cNvPr>
                <p14:cNvContentPartPr/>
                <p14:nvPr/>
              </p14:nvContentPartPr>
              <p14:xfrm>
                <a:off x="4979303" y="5751891"/>
                <a:ext cx="149400" cy="1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E392B3-04C0-A14E-2406-E57E780DD21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70303" y="5743251"/>
                  <a:ext cx="16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F7300A-B3D0-438A-710A-DFBCB04FABF9}"/>
                    </a:ext>
                  </a:extLst>
                </p14:cNvPr>
                <p14:cNvContentPartPr/>
                <p14:nvPr/>
              </p14:nvContentPartPr>
              <p14:xfrm>
                <a:off x="5024303" y="5893371"/>
                <a:ext cx="353160" cy="1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F7300A-B3D0-438A-710A-DFBCB04FAB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15663" y="5884371"/>
                  <a:ext cx="370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485398-8B5E-4395-9AFA-01080CDAED83}"/>
                    </a:ext>
                  </a:extLst>
                </p14:cNvPr>
                <p14:cNvContentPartPr/>
                <p14:nvPr/>
              </p14:nvContentPartPr>
              <p14:xfrm>
                <a:off x="5675903" y="5521851"/>
                <a:ext cx="317880" cy="332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485398-8B5E-4395-9AFA-01080CDAED8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67263" y="5513211"/>
                  <a:ext cx="335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32E1820-05D8-3DE5-E015-CD104A4ED414}"/>
                    </a:ext>
                  </a:extLst>
                </p14:cNvPr>
                <p14:cNvContentPartPr/>
                <p14:nvPr/>
              </p14:nvContentPartPr>
              <p14:xfrm>
                <a:off x="5604263" y="5947011"/>
                <a:ext cx="478800" cy="28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32E1820-05D8-3DE5-E015-CD104A4ED41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95263" y="5938011"/>
                  <a:ext cx="496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ED8E64D-CDA1-48A8-472E-63EB1EA4D68C}"/>
                    </a:ext>
                  </a:extLst>
                </p14:cNvPr>
                <p14:cNvContentPartPr/>
                <p14:nvPr/>
              </p14:nvContentPartPr>
              <p14:xfrm>
                <a:off x="5838983" y="6110811"/>
                <a:ext cx="24480" cy="14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ED8E64D-CDA1-48A8-472E-63EB1EA4D6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30343" y="6102171"/>
                  <a:ext cx="42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246035-3836-2855-32B9-347D056B9388}"/>
                    </a:ext>
                  </a:extLst>
                </p14:cNvPr>
                <p14:cNvContentPartPr/>
                <p14:nvPr/>
              </p14:nvContentPartPr>
              <p14:xfrm>
                <a:off x="5068943" y="4942971"/>
                <a:ext cx="1241640" cy="1023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246035-3836-2855-32B9-347D056B938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060303" y="4934331"/>
                  <a:ext cx="1259280" cy="10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9C1DBC0-80F0-8DE7-641F-CBF8C11AB2FB}"/>
                    </a:ext>
                  </a:extLst>
                </p14:cNvPr>
                <p14:cNvContentPartPr/>
                <p14:nvPr/>
              </p14:nvContentPartPr>
              <p14:xfrm>
                <a:off x="6547103" y="5292531"/>
                <a:ext cx="422640" cy="276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9C1DBC0-80F0-8DE7-641F-CBF8C11AB2F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38103" y="5283531"/>
                  <a:ext cx="440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C2E477-1F49-C1F0-53A1-7F30987963A4}"/>
                    </a:ext>
                  </a:extLst>
                </p14:cNvPr>
                <p14:cNvContentPartPr/>
                <p14:nvPr/>
              </p14:nvContentPartPr>
              <p14:xfrm>
                <a:off x="7142903" y="5440851"/>
                <a:ext cx="3960" cy="113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C2E477-1F49-C1F0-53A1-7F30987963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33903" y="5432211"/>
                  <a:ext cx="21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8147FA-2618-9260-BFE9-36D9AAB708BB}"/>
                    </a:ext>
                  </a:extLst>
                </p14:cNvPr>
                <p14:cNvContentPartPr/>
                <p14:nvPr/>
              </p14:nvContentPartPr>
              <p14:xfrm>
                <a:off x="6961823" y="5958531"/>
                <a:ext cx="452160" cy="43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8147FA-2618-9260-BFE9-36D9AAB708B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53183" y="5949531"/>
                  <a:ext cx="469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97E9A0-B0FE-0575-3165-5A5CE787512F}"/>
                    </a:ext>
                  </a:extLst>
                </p14:cNvPr>
                <p14:cNvContentPartPr/>
                <p14:nvPr/>
              </p14:nvContentPartPr>
              <p14:xfrm>
                <a:off x="7441343" y="5875731"/>
                <a:ext cx="53280" cy="449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97E9A0-B0FE-0575-3165-5A5CE78751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32703" y="5866731"/>
                  <a:ext cx="709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7C20F43-6328-5770-1E17-9459012DBDD0}"/>
                    </a:ext>
                  </a:extLst>
                </p14:cNvPr>
                <p14:cNvContentPartPr/>
                <p14:nvPr/>
              </p14:nvContentPartPr>
              <p14:xfrm>
                <a:off x="7713143" y="5989491"/>
                <a:ext cx="435600" cy="2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7C20F43-6328-5770-1E17-9459012DBDD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04503" y="5980491"/>
                  <a:ext cx="453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2C8C56A-CABF-09E4-6CF7-B29542CF08E9}"/>
                    </a:ext>
                  </a:extLst>
                </p14:cNvPr>
                <p14:cNvContentPartPr/>
                <p14:nvPr/>
              </p14:nvContentPartPr>
              <p14:xfrm>
                <a:off x="8002943" y="5938731"/>
                <a:ext cx="52920" cy="300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2C8C56A-CABF-09E4-6CF7-B29542CF08E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93943" y="5930091"/>
                  <a:ext cx="70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238115-25E2-CA6C-0350-00C02E44CEA2}"/>
                    </a:ext>
                  </a:extLst>
                </p14:cNvPr>
                <p14:cNvContentPartPr/>
                <p14:nvPr/>
              </p14:nvContentPartPr>
              <p14:xfrm>
                <a:off x="8364383" y="5784291"/>
                <a:ext cx="419040" cy="455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238115-25E2-CA6C-0350-00C02E44CEA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55743" y="5775291"/>
                  <a:ext cx="436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8FC1AF4-EB03-B4DD-6797-94E3B19D7938}"/>
                    </a:ext>
                  </a:extLst>
                </p14:cNvPr>
                <p14:cNvContentPartPr/>
                <p14:nvPr/>
              </p14:nvContentPartPr>
              <p14:xfrm>
                <a:off x="8961263" y="5730651"/>
                <a:ext cx="377280" cy="607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8FC1AF4-EB03-B4DD-6797-94E3B19D793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52263" y="5722011"/>
                  <a:ext cx="3949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3E224F9-9153-6578-7795-E4F2D0CE8062}"/>
                    </a:ext>
                  </a:extLst>
                </p14:cNvPr>
                <p14:cNvContentPartPr/>
                <p14:nvPr/>
              </p14:nvContentPartPr>
              <p14:xfrm>
                <a:off x="9314423" y="5948091"/>
                <a:ext cx="249120" cy="309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3E224F9-9153-6578-7795-E4F2D0CE80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05423" y="5939451"/>
                  <a:ext cx="266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97ACA8-D051-EA5A-7675-D3D53AD82B8D}"/>
                    </a:ext>
                  </a:extLst>
                </p14:cNvPr>
                <p14:cNvContentPartPr/>
                <p14:nvPr/>
              </p14:nvContentPartPr>
              <p14:xfrm>
                <a:off x="9614663" y="6056091"/>
                <a:ext cx="337320" cy="46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97ACA8-D051-EA5A-7675-D3D53AD82B8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06023" y="6047091"/>
                  <a:ext cx="354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3FB99D-004E-120E-86DF-885973810616}"/>
                    </a:ext>
                  </a:extLst>
                </p14:cNvPr>
                <p14:cNvContentPartPr/>
                <p14:nvPr/>
              </p14:nvContentPartPr>
              <p14:xfrm>
                <a:off x="10043423" y="5875731"/>
                <a:ext cx="25920" cy="30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3FB99D-004E-120E-86DF-88597381061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034423" y="5866731"/>
                  <a:ext cx="43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5272CB-D860-1A3F-B6D1-E0734798055D}"/>
                    </a:ext>
                  </a:extLst>
                </p14:cNvPr>
                <p14:cNvContentPartPr/>
                <p14:nvPr/>
              </p14:nvContentPartPr>
              <p14:xfrm>
                <a:off x="10089863" y="5857371"/>
                <a:ext cx="279000" cy="486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5272CB-D860-1A3F-B6D1-E073479805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80863" y="5848731"/>
                  <a:ext cx="2966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A2DB6E-4AE1-8B09-D2FE-15961783CF91}"/>
                    </a:ext>
                  </a:extLst>
                </p14:cNvPr>
                <p14:cNvContentPartPr/>
                <p14:nvPr/>
              </p14:nvContentPartPr>
              <p14:xfrm>
                <a:off x="10384343" y="6083451"/>
                <a:ext cx="8964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A2DB6E-4AE1-8B09-D2FE-15961783CF9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375343" y="6074811"/>
                  <a:ext cx="10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87E9B9-3FF8-FF44-B338-0D9177E56203}"/>
                    </a:ext>
                  </a:extLst>
                </p14:cNvPr>
                <p14:cNvContentPartPr/>
                <p14:nvPr/>
              </p14:nvContentPartPr>
              <p14:xfrm>
                <a:off x="10356983" y="6239331"/>
                <a:ext cx="100800" cy="1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87E9B9-3FF8-FF44-B338-0D9177E562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47983" y="6230331"/>
                  <a:ext cx="118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57351B-C1A9-E942-9788-4D350C3E3DFD}"/>
                    </a:ext>
                  </a:extLst>
                </p14:cNvPr>
                <p14:cNvContentPartPr/>
                <p14:nvPr/>
              </p14:nvContentPartPr>
              <p14:xfrm>
                <a:off x="10474343" y="6101811"/>
                <a:ext cx="36360" cy="132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57351B-C1A9-E942-9788-4D350C3E3DF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65703" y="6092811"/>
                  <a:ext cx="54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E39E96-1ED6-58CB-CCD5-D32EEC08B97F}"/>
                    </a:ext>
                  </a:extLst>
                </p14:cNvPr>
                <p14:cNvContentPartPr/>
                <p14:nvPr/>
              </p14:nvContentPartPr>
              <p14:xfrm>
                <a:off x="9098063" y="5666931"/>
                <a:ext cx="373320" cy="654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E39E96-1ED6-58CB-CCD5-D32EEC08B9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89063" y="5658291"/>
                  <a:ext cx="39096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354A7E-5257-8B6A-EDB8-EBECB5316CA0}"/>
                    </a:ext>
                  </a:extLst>
                </p14:cNvPr>
                <p14:cNvContentPartPr/>
                <p14:nvPr/>
              </p14:nvContentPartPr>
              <p14:xfrm>
                <a:off x="7564463" y="4155291"/>
                <a:ext cx="1060560" cy="516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354A7E-5257-8B6A-EDB8-EBECB5316CA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555463" y="4146651"/>
                  <a:ext cx="1078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697A04-4DDF-DF57-2A99-EAEA3DBB0060}"/>
                    </a:ext>
                  </a:extLst>
                </p14:cNvPr>
                <p14:cNvContentPartPr/>
                <p14:nvPr/>
              </p14:nvContentPartPr>
              <p14:xfrm>
                <a:off x="8382023" y="4262571"/>
                <a:ext cx="545760" cy="44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697A04-4DDF-DF57-2A99-EAEA3DBB006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73383" y="4253931"/>
                  <a:ext cx="563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11E268-F748-788E-21F8-6AC6FFBA15F4}"/>
                    </a:ext>
                  </a:extLst>
                </p14:cNvPr>
                <p14:cNvContentPartPr/>
                <p14:nvPr/>
              </p14:nvContentPartPr>
              <p14:xfrm>
                <a:off x="9242783" y="3974571"/>
                <a:ext cx="760320" cy="762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11E268-F748-788E-21F8-6AC6FFBA15F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33783" y="3965571"/>
                  <a:ext cx="7779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BECF8D-C91C-A97D-7CDF-68FD873CFCB1}"/>
                    </a:ext>
                  </a:extLst>
                </p14:cNvPr>
                <p14:cNvContentPartPr/>
                <p14:nvPr/>
              </p14:nvContentPartPr>
              <p14:xfrm>
                <a:off x="9402263" y="4091571"/>
                <a:ext cx="266040" cy="6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BECF8D-C91C-A97D-7CDF-68FD873CFCB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93263" y="4082931"/>
                  <a:ext cx="283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880B03-4196-C980-B2F5-77D4D18CC8D8}"/>
                    </a:ext>
                  </a:extLst>
                </p14:cNvPr>
                <p14:cNvContentPartPr/>
                <p14:nvPr/>
              </p14:nvContentPartPr>
              <p14:xfrm>
                <a:off x="9922463" y="4082931"/>
                <a:ext cx="65880" cy="21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880B03-4196-C980-B2F5-77D4D18CC8D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13463" y="4073931"/>
                  <a:ext cx="83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BE500F-4B90-901D-570C-EB2EEAA9C7B0}"/>
                    </a:ext>
                  </a:extLst>
                </p14:cNvPr>
                <p14:cNvContentPartPr/>
                <p14:nvPr/>
              </p14:nvContentPartPr>
              <p14:xfrm>
                <a:off x="10071863" y="4227651"/>
                <a:ext cx="110160" cy="16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BE500F-4B90-901D-570C-EB2EEAA9C7B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62863" y="4218651"/>
                  <a:ext cx="127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6FCC17-6E65-7568-8160-A8056A47B4DB}"/>
                    </a:ext>
                  </a:extLst>
                </p14:cNvPr>
                <p14:cNvContentPartPr/>
                <p14:nvPr/>
              </p14:nvContentPartPr>
              <p14:xfrm>
                <a:off x="10405943" y="4127931"/>
                <a:ext cx="248760" cy="169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6FCC17-6E65-7568-8160-A8056A47B4D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96943" y="4119291"/>
                  <a:ext cx="266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4B6037-12DD-03D7-351F-59AF80611B05}"/>
                    </a:ext>
                  </a:extLst>
                </p14:cNvPr>
                <p14:cNvContentPartPr/>
                <p14:nvPr/>
              </p14:nvContentPartPr>
              <p14:xfrm>
                <a:off x="10647503" y="4010211"/>
                <a:ext cx="126360" cy="394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4B6037-12DD-03D7-351F-59AF80611B0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38863" y="4001571"/>
                  <a:ext cx="1440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49524B-861D-BB20-1A83-BB0FDD057EF3}"/>
                    </a:ext>
                  </a:extLst>
                </p14:cNvPr>
                <p14:cNvContentPartPr/>
                <p14:nvPr/>
              </p14:nvContentPartPr>
              <p14:xfrm>
                <a:off x="7631783" y="4852611"/>
                <a:ext cx="313200" cy="429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49524B-861D-BB20-1A83-BB0FDD057EF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23143" y="4843611"/>
                  <a:ext cx="3308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16337E-449A-23BE-E017-8C098ED64A6B}"/>
                    </a:ext>
                  </a:extLst>
                </p14:cNvPr>
                <p14:cNvContentPartPr/>
                <p14:nvPr/>
              </p14:nvContentPartPr>
              <p14:xfrm>
                <a:off x="8057663" y="5023611"/>
                <a:ext cx="303480" cy="19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16337E-449A-23BE-E017-8C098ED64A6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048663" y="5014611"/>
                  <a:ext cx="32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27540AA-4C58-77A1-EDCA-1D1E7A1ECD09}"/>
                    </a:ext>
                  </a:extLst>
                </p14:cNvPr>
                <p14:cNvContentPartPr/>
                <p14:nvPr/>
              </p14:nvContentPartPr>
              <p14:xfrm>
                <a:off x="8184023" y="5223771"/>
                <a:ext cx="135000" cy="18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27540AA-4C58-77A1-EDCA-1D1E7A1ECD0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75383" y="5214771"/>
                  <a:ext cx="152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482C99-81CF-9E65-2BFF-8925AD4606C2}"/>
                    </a:ext>
                  </a:extLst>
                </p14:cNvPr>
                <p14:cNvContentPartPr/>
                <p14:nvPr/>
              </p14:nvContentPartPr>
              <p14:xfrm>
                <a:off x="8673263" y="5068251"/>
                <a:ext cx="308520" cy="134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482C99-81CF-9E65-2BFF-8925AD4606C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664263" y="5059611"/>
                  <a:ext cx="326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5887CB6-0670-CB2B-A0F7-B2EA496FEC05}"/>
                    </a:ext>
                  </a:extLst>
                </p14:cNvPr>
                <p14:cNvContentPartPr/>
                <p14:nvPr/>
              </p14:nvContentPartPr>
              <p14:xfrm>
                <a:off x="9098423" y="4919211"/>
                <a:ext cx="488160" cy="243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5887CB6-0670-CB2B-A0F7-B2EA496FEC0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089423" y="4910571"/>
                  <a:ext cx="50580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662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CA01172-A4D8-C0D3-A655-6AE472D95F40}"/>
              </a:ext>
            </a:extLst>
          </p:cNvPr>
          <p:cNvGrpSpPr/>
          <p:nvPr/>
        </p:nvGrpSpPr>
        <p:grpSpPr>
          <a:xfrm>
            <a:off x="1808964" y="606411"/>
            <a:ext cx="8853659" cy="5662800"/>
            <a:chOff x="1808964" y="606411"/>
            <a:chExt cx="8853659" cy="56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E68973-5EEF-B757-D0FA-67CE5731E63F}"/>
                    </a:ext>
                  </a:extLst>
                </p14:cNvPr>
                <p14:cNvContentPartPr/>
                <p14:nvPr/>
              </p14:nvContentPartPr>
              <p14:xfrm>
                <a:off x="1808964" y="692727"/>
                <a:ext cx="414000" cy="445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E68973-5EEF-B757-D0FA-67CE5731E6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9964" y="683727"/>
                  <a:ext cx="4316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A06B06E-2524-1FFF-641E-FF27500EB8CD}"/>
                    </a:ext>
                  </a:extLst>
                </p14:cNvPr>
                <p14:cNvContentPartPr/>
                <p14:nvPr/>
              </p14:nvContentPartPr>
              <p14:xfrm>
                <a:off x="2096244" y="654927"/>
                <a:ext cx="518400" cy="251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A06B06E-2524-1FFF-641E-FF27500EB8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7604" y="646287"/>
                  <a:ext cx="536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7459E8-1BD7-F3E9-008A-89AC4D96834D}"/>
                    </a:ext>
                  </a:extLst>
                </p14:cNvPr>
                <p14:cNvContentPartPr/>
                <p14:nvPr/>
              </p14:nvContentPartPr>
              <p14:xfrm>
                <a:off x="2715444" y="931767"/>
                <a:ext cx="359280" cy="7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7459E8-1BD7-F3E9-008A-89AC4D9683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6444" y="922767"/>
                  <a:ext cx="376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2E5B3F-78BF-27E9-AB6C-F47938DB6F51}"/>
                    </a:ext>
                  </a:extLst>
                </p14:cNvPr>
                <p14:cNvContentPartPr/>
                <p14:nvPr/>
              </p14:nvContentPartPr>
              <p14:xfrm>
                <a:off x="2981484" y="868047"/>
                <a:ext cx="90720" cy="40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2E5B3F-78BF-27E9-AB6C-F47938DB6F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2844" y="859407"/>
                  <a:ext cx="108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8357CB-3FC7-FB61-DD60-3B33CA8DB7EB}"/>
                    </a:ext>
                  </a:extLst>
                </p14:cNvPr>
                <p14:cNvContentPartPr/>
                <p14:nvPr/>
              </p14:nvContentPartPr>
              <p14:xfrm>
                <a:off x="3175164" y="812607"/>
                <a:ext cx="243720" cy="35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8357CB-3FC7-FB61-DD60-3B33CA8DB7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66164" y="803967"/>
                  <a:ext cx="261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847973-A7F6-5210-53BC-3BDE08741103}"/>
                    </a:ext>
                  </a:extLst>
                </p14:cNvPr>
                <p14:cNvContentPartPr/>
                <p14:nvPr/>
              </p14:nvContentPartPr>
              <p14:xfrm>
                <a:off x="3250764" y="892167"/>
                <a:ext cx="190080" cy="2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847973-A7F6-5210-53BC-3BDE087411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2124" y="883527"/>
                  <a:ext cx="207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EC55AE-5853-BBB2-37DA-2E6B173125AE}"/>
                    </a:ext>
                  </a:extLst>
                </p14:cNvPr>
                <p14:cNvContentPartPr/>
                <p14:nvPr/>
              </p14:nvContentPartPr>
              <p14:xfrm>
                <a:off x="3564684" y="1014567"/>
                <a:ext cx="490320" cy="29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EC55AE-5853-BBB2-37DA-2E6B173125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6044" y="1005927"/>
                  <a:ext cx="507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AC7F5-433F-076B-F52F-69C22428205B}"/>
                    </a:ext>
                  </a:extLst>
                </p14:cNvPr>
                <p14:cNvContentPartPr/>
                <p14:nvPr/>
              </p14:nvContentPartPr>
              <p14:xfrm>
                <a:off x="3989844" y="969567"/>
                <a:ext cx="361800" cy="9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AC7F5-433F-076B-F52F-69C2242820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0844" y="960927"/>
                  <a:ext cx="379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A8195D-2597-9571-F80F-6F6756E5DBF6}"/>
                    </a:ext>
                  </a:extLst>
                </p14:cNvPr>
                <p14:cNvContentPartPr/>
                <p14:nvPr/>
              </p14:nvContentPartPr>
              <p14:xfrm>
                <a:off x="4219884" y="932847"/>
                <a:ext cx="4860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A8195D-2597-9571-F80F-6F6756E5DB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1244" y="923847"/>
                  <a:ext cx="662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0147EE-85A4-F74A-D2EA-AADC03B559DF}"/>
                    </a:ext>
                  </a:extLst>
                </p14:cNvPr>
                <p14:cNvContentPartPr/>
                <p14:nvPr/>
              </p14:nvContentPartPr>
              <p14:xfrm>
                <a:off x="4441284" y="875607"/>
                <a:ext cx="693360" cy="43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0147EE-85A4-F74A-D2EA-AADC03B559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2644" y="866967"/>
                  <a:ext cx="7110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0B3FBC-0D04-42C5-CAC7-45023541AFE1}"/>
                    </a:ext>
                  </a:extLst>
                </p14:cNvPr>
                <p14:cNvContentPartPr/>
                <p14:nvPr/>
              </p14:nvContentPartPr>
              <p14:xfrm>
                <a:off x="5296103" y="1068291"/>
                <a:ext cx="450360" cy="3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0B3FBC-0D04-42C5-CAC7-45023541AF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87463" y="1059651"/>
                  <a:ext cx="46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78EF35-4912-DB0E-B520-BC72BFAF6B6D}"/>
                    </a:ext>
                  </a:extLst>
                </p14:cNvPr>
                <p14:cNvContentPartPr/>
                <p14:nvPr/>
              </p14:nvContentPartPr>
              <p14:xfrm>
                <a:off x="5504183" y="1238571"/>
                <a:ext cx="448560" cy="1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78EF35-4912-DB0E-B520-BC72BFAF6B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95183" y="1229571"/>
                  <a:ext cx="466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B4B6F2-0016-EE8F-EF42-D8E5A058E7E9}"/>
                    </a:ext>
                  </a:extLst>
                </p14:cNvPr>
                <p14:cNvContentPartPr/>
                <p14:nvPr/>
              </p14:nvContentPartPr>
              <p14:xfrm>
                <a:off x="5865983" y="995211"/>
                <a:ext cx="290880" cy="31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B4B6F2-0016-EE8F-EF42-D8E5A058E7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7343" y="986571"/>
                  <a:ext cx="308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7C4816-5D47-F96C-A251-39D8B42CAF3A}"/>
                    </a:ext>
                  </a:extLst>
                </p14:cNvPr>
                <p14:cNvContentPartPr/>
                <p14:nvPr/>
              </p14:nvContentPartPr>
              <p14:xfrm>
                <a:off x="2200823" y="1810611"/>
                <a:ext cx="405720" cy="39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7C4816-5D47-F96C-A251-39D8B42CAF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91823" y="1801611"/>
                  <a:ext cx="423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ABD5F-19AF-4AAF-C3D7-87948E64C318}"/>
                    </a:ext>
                  </a:extLst>
                </p14:cNvPr>
                <p14:cNvContentPartPr/>
                <p14:nvPr/>
              </p14:nvContentPartPr>
              <p14:xfrm>
                <a:off x="4137263" y="1617651"/>
                <a:ext cx="409680" cy="55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ABD5F-19AF-4AAF-C3D7-87948E64C3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8263" y="1608651"/>
                  <a:ext cx="4273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7EE7A-18A9-BC1A-29EE-83B093D5A63B}"/>
                    </a:ext>
                  </a:extLst>
                </p14:cNvPr>
                <p14:cNvContentPartPr/>
                <p14:nvPr/>
              </p14:nvContentPartPr>
              <p14:xfrm>
                <a:off x="5701103" y="923211"/>
                <a:ext cx="75960" cy="73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7EE7A-18A9-BC1A-29EE-83B093D5A6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92463" y="914571"/>
                  <a:ext cx="9360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99C73E-42BB-D284-AB99-043B687FB31D}"/>
                    </a:ext>
                  </a:extLst>
                </p14:cNvPr>
                <p14:cNvContentPartPr/>
                <p14:nvPr/>
              </p14:nvContentPartPr>
              <p14:xfrm>
                <a:off x="6544943" y="635211"/>
                <a:ext cx="398520" cy="40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99C73E-42BB-D284-AB99-043B687FB3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35943" y="626571"/>
                  <a:ext cx="4161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5F0760-B9F0-5229-AB3E-05F475A88BE9}"/>
                    </a:ext>
                  </a:extLst>
                </p14:cNvPr>
                <p14:cNvContentPartPr/>
                <p14:nvPr/>
              </p14:nvContentPartPr>
              <p14:xfrm>
                <a:off x="7152263" y="787491"/>
                <a:ext cx="261720" cy="11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5F0760-B9F0-5229-AB3E-05F475A88B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43263" y="778491"/>
                  <a:ext cx="279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7DDB42-3A4A-0131-A7C9-645C1E6D699B}"/>
                    </a:ext>
                  </a:extLst>
                </p14:cNvPr>
                <p14:cNvContentPartPr/>
                <p14:nvPr/>
              </p14:nvContentPartPr>
              <p14:xfrm>
                <a:off x="7215263" y="950211"/>
                <a:ext cx="180360" cy="1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7DDB42-3A4A-0131-A7C9-645C1E6D69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6623" y="941211"/>
                  <a:ext cx="19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4C2559-EF6B-2CD4-8A60-FC60B4763317}"/>
                    </a:ext>
                  </a:extLst>
                </p14:cNvPr>
                <p14:cNvContentPartPr/>
                <p14:nvPr/>
              </p14:nvContentPartPr>
              <p14:xfrm>
                <a:off x="7830863" y="606411"/>
                <a:ext cx="19440" cy="36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4C2559-EF6B-2CD4-8A60-FC60B47633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22223" y="597411"/>
                  <a:ext cx="37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5B716A-FCC8-39C0-C618-A5F015222AEE}"/>
                    </a:ext>
                  </a:extLst>
                </p14:cNvPr>
                <p14:cNvContentPartPr/>
                <p14:nvPr/>
              </p14:nvContentPartPr>
              <p14:xfrm>
                <a:off x="7650143" y="944811"/>
                <a:ext cx="690840" cy="3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5B716A-FCC8-39C0-C618-A5F015222A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41143" y="935811"/>
                  <a:ext cx="708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05FBAC-875B-815E-3D76-C38ECC59425E}"/>
                    </a:ext>
                  </a:extLst>
                </p14:cNvPr>
                <p14:cNvContentPartPr/>
                <p14:nvPr/>
              </p14:nvContentPartPr>
              <p14:xfrm>
                <a:off x="7848863" y="643851"/>
                <a:ext cx="524520" cy="28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05FBAC-875B-815E-3D76-C38ECC5942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39863" y="635211"/>
                  <a:ext cx="542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82A523-C433-A55F-4AF2-126970D47938}"/>
                    </a:ext>
                  </a:extLst>
                </p14:cNvPr>
                <p14:cNvContentPartPr/>
                <p14:nvPr/>
              </p14:nvContentPartPr>
              <p14:xfrm>
                <a:off x="5413823" y="2009691"/>
                <a:ext cx="4001040" cy="118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82A523-C433-A55F-4AF2-126970D479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05183" y="2000691"/>
                  <a:ext cx="4018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9BEE67-2439-9EDA-AE21-AB3D443C7362}"/>
                    </a:ext>
                  </a:extLst>
                </p14:cNvPr>
                <p14:cNvContentPartPr/>
                <p14:nvPr/>
              </p14:nvContentPartPr>
              <p14:xfrm>
                <a:off x="7169183" y="1058931"/>
                <a:ext cx="167040" cy="211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9BEE67-2439-9EDA-AE21-AB3D443C73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60543" y="1050291"/>
                  <a:ext cx="184680" cy="21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3DB77-809C-CBDF-1A77-01EA34A4F85F}"/>
                    </a:ext>
                  </a:extLst>
                </p14:cNvPr>
                <p14:cNvContentPartPr/>
                <p14:nvPr/>
              </p14:nvContentPartPr>
              <p14:xfrm>
                <a:off x="7142903" y="1982691"/>
                <a:ext cx="165600" cy="15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3DB77-809C-CBDF-1A77-01EA34A4F8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3903" y="1973691"/>
                  <a:ext cx="183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991165-737F-6672-4CA1-0635048DA4BC}"/>
                    </a:ext>
                  </a:extLst>
                </p14:cNvPr>
                <p14:cNvContentPartPr/>
                <p14:nvPr/>
              </p14:nvContentPartPr>
              <p14:xfrm>
                <a:off x="8369783" y="1699731"/>
                <a:ext cx="483480" cy="31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991165-737F-6672-4CA1-0635048DA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61143" y="1691091"/>
                  <a:ext cx="501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D71A0F-A81A-F53C-25E6-4CB239310924}"/>
                    </a:ext>
                  </a:extLst>
                </p14:cNvPr>
                <p14:cNvContentPartPr/>
                <p14:nvPr/>
              </p14:nvContentPartPr>
              <p14:xfrm>
                <a:off x="7797383" y="1538091"/>
                <a:ext cx="622800" cy="16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D71A0F-A81A-F53C-25E6-4CB2393109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8383" y="1529091"/>
                  <a:ext cx="640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C4472D-4D44-1749-2F2B-C3685BB59EB0}"/>
                    </a:ext>
                  </a:extLst>
                </p14:cNvPr>
                <p14:cNvContentPartPr/>
                <p14:nvPr/>
              </p14:nvContentPartPr>
              <p14:xfrm>
                <a:off x="7431983" y="1529811"/>
                <a:ext cx="544320" cy="18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C4472D-4D44-1749-2F2B-C3685BB59E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23343" y="1521171"/>
                  <a:ext cx="561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C3536F-82F7-2AD5-5323-B02121BF13D6}"/>
                    </a:ext>
                  </a:extLst>
                </p14:cNvPr>
                <p14:cNvContentPartPr/>
                <p14:nvPr/>
              </p14:nvContentPartPr>
              <p14:xfrm>
                <a:off x="7183943" y="1520811"/>
                <a:ext cx="321840" cy="22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C3536F-82F7-2AD5-5323-B02121BF13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74943" y="1511811"/>
                  <a:ext cx="339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1B5DC8-9EAE-DE55-ABB8-6993F9132897}"/>
                    </a:ext>
                  </a:extLst>
                </p14:cNvPr>
                <p14:cNvContentPartPr/>
                <p14:nvPr/>
              </p14:nvContentPartPr>
              <p14:xfrm>
                <a:off x="7070903" y="1665891"/>
                <a:ext cx="118080" cy="9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1B5DC8-9EAE-DE55-ABB8-6993F91328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1903" y="1656891"/>
                  <a:ext cx="135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8F1858-8284-E8E6-F695-CF5D11089AE2}"/>
                    </a:ext>
                  </a:extLst>
                </p14:cNvPr>
                <p14:cNvContentPartPr/>
                <p14:nvPr/>
              </p14:nvContentPartPr>
              <p14:xfrm>
                <a:off x="8718263" y="773451"/>
                <a:ext cx="388800" cy="42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8F1858-8284-E8E6-F695-CF5D11089A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9263" y="764811"/>
                  <a:ext cx="406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3AC15C-058C-4112-A6B8-AA380897398F}"/>
                    </a:ext>
                  </a:extLst>
                </p14:cNvPr>
                <p14:cNvContentPartPr/>
                <p14:nvPr/>
              </p14:nvContentPartPr>
              <p14:xfrm>
                <a:off x="9189143" y="995931"/>
                <a:ext cx="360" cy="19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3AC15C-058C-4112-A6B8-AA38089739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80143" y="986931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FDF59B-A9BA-8109-559B-A06773F603D5}"/>
                    </a:ext>
                  </a:extLst>
                </p14:cNvPr>
                <p14:cNvContentPartPr/>
                <p14:nvPr/>
              </p14:nvContentPartPr>
              <p14:xfrm>
                <a:off x="9351863" y="1023291"/>
                <a:ext cx="299160" cy="6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FDF59B-A9BA-8109-559B-A06773F603D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43223" y="1014291"/>
                  <a:ext cx="31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57BDB6-34A8-5838-4C2D-031590E807F8}"/>
                    </a:ext>
                  </a:extLst>
                </p14:cNvPr>
                <p14:cNvContentPartPr/>
                <p14:nvPr/>
              </p14:nvContentPartPr>
              <p14:xfrm>
                <a:off x="9370223" y="1121931"/>
                <a:ext cx="343440" cy="4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57BDB6-34A8-5838-4C2D-031590E807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61223" y="1113291"/>
                  <a:ext cx="361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BF73B9-90B7-E196-4747-5EBDD853CA3F}"/>
                    </a:ext>
                  </a:extLst>
                </p14:cNvPr>
                <p14:cNvContentPartPr/>
                <p14:nvPr/>
              </p14:nvContentPartPr>
              <p14:xfrm>
                <a:off x="8817983" y="1347291"/>
                <a:ext cx="453600" cy="25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BF73B9-90B7-E196-4747-5EBDD853CA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8983" y="1338651"/>
                  <a:ext cx="471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872E54-5C71-F00B-9B97-AAC4E9677403}"/>
                    </a:ext>
                  </a:extLst>
                </p14:cNvPr>
                <p14:cNvContentPartPr/>
                <p14:nvPr/>
              </p14:nvContentPartPr>
              <p14:xfrm>
                <a:off x="9324863" y="1466091"/>
                <a:ext cx="336240" cy="22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872E54-5C71-F00B-9B97-AAC4E96774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16223" y="1457091"/>
                  <a:ext cx="353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84C516-9412-556A-E5AB-F213A0988451}"/>
                    </a:ext>
                  </a:extLst>
                </p14:cNvPr>
                <p14:cNvContentPartPr/>
                <p14:nvPr/>
              </p14:nvContentPartPr>
              <p14:xfrm>
                <a:off x="9687023" y="1494531"/>
                <a:ext cx="232920" cy="1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84C516-9412-556A-E5AB-F213A09884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78023" y="1485891"/>
                  <a:ext cx="250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78B456-20B2-F8E2-A109-E09C957C7BB1}"/>
                    </a:ext>
                  </a:extLst>
                </p14:cNvPr>
                <p14:cNvContentPartPr/>
                <p14:nvPr/>
              </p14:nvContentPartPr>
              <p14:xfrm>
                <a:off x="9650663" y="1620891"/>
                <a:ext cx="270360" cy="3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78B456-20B2-F8E2-A109-E09C957C7B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42023" y="1612251"/>
                  <a:ext cx="288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816787-1D28-FB12-C1A6-F25AD8832EFE}"/>
                    </a:ext>
                  </a:extLst>
                </p14:cNvPr>
                <p14:cNvContentPartPr/>
                <p14:nvPr/>
              </p14:nvContentPartPr>
              <p14:xfrm>
                <a:off x="9162143" y="2342331"/>
                <a:ext cx="354240" cy="37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816787-1D28-FB12-C1A6-F25AD8832E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53143" y="2333331"/>
                  <a:ext cx="371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407245-C260-8541-4B8B-DECFD4CBFE04}"/>
                    </a:ext>
                  </a:extLst>
                </p14:cNvPr>
                <p14:cNvContentPartPr/>
                <p14:nvPr/>
              </p14:nvContentPartPr>
              <p14:xfrm>
                <a:off x="9704663" y="2441691"/>
                <a:ext cx="356040" cy="21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407245-C260-8541-4B8B-DECFD4CBFE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96023" y="2433051"/>
                  <a:ext cx="373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F0695A-09BF-5334-E3A6-D9223D503D05}"/>
                    </a:ext>
                  </a:extLst>
                </p14:cNvPr>
                <p14:cNvContentPartPr/>
                <p14:nvPr/>
              </p14:nvContentPartPr>
              <p14:xfrm>
                <a:off x="10184903" y="2507571"/>
                <a:ext cx="144360" cy="1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F0695A-09BF-5334-E3A6-D9223D503D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75903" y="2498931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F805F-37E1-350A-FFAB-48860DF95A2D}"/>
                    </a:ext>
                  </a:extLst>
                </p14:cNvPr>
                <p14:cNvContentPartPr/>
                <p14:nvPr/>
              </p14:nvContentPartPr>
              <p14:xfrm>
                <a:off x="10199303" y="2426211"/>
                <a:ext cx="3960" cy="21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F805F-37E1-350A-FFAB-48860DF95A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90663" y="2417211"/>
                  <a:ext cx="21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17D741D-EAF1-29C0-C8D7-A73DCDF30923}"/>
                    </a:ext>
                  </a:extLst>
                </p14:cNvPr>
                <p14:cNvContentPartPr/>
                <p14:nvPr/>
              </p14:nvContentPartPr>
              <p14:xfrm>
                <a:off x="10574063" y="2290131"/>
                <a:ext cx="29880" cy="180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17D741D-EAF1-29C0-C8D7-A73DCDF309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65423" y="2281491"/>
                  <a:ext cx="47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5DCE1A-B302-E15D-44B1-19CA8719EEF3}"/>
                    </a:ext>
                  </a:extLst>
                </p14:cNvPr>
                <p14:cNvContentPartPr/>
                <p14:nvPr/>
              </p14:nvContentPartPr>
              <p14:xfrm>
                <a:off x="3141143" y="2679651"/>
                <a:ext cx="218880" cy="65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5DCE1A-B302-E15D-44B1-19CA8719EE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32143" y="2670651"/>
                  <a:ext cx="2365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A42539-2014-2A9F-8100-2FAE1BBE2491}"/>
                    </a:ext>
                  </a:extLst>
                </p14:cNvPr>
                <p14:cNvContentPartPr/>
                <p14:nvPr/>
              </p14:nvContentPartPr>
              <p14:xfrm>
                <a:off x="3538583" y="2942091"/>
                <a:ext cx="462240" cy="43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A42539-2014-2A9F-8100-2FAE1BBE24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29943" y="2933091"/>
                  <a:ext cx="479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08241A-1A08-2AE6-429A-0992E66E0BB8}"/>
                    </a:ext>
                  </a:extLst>
                </p14:cNvPr>
                <p14:cNvContentPartPr/>
                <p14:nvPr/>
              </p14:nvContentPartPr>
              <p14:xfrm>
                <a:off x="4097663" y="3114171"/>
                <a:ext cx="86760" cy="24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08241A-1A08-2AE6-429A-0992E66E0B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9023" y="3105531"/>
                  <a:ext cx="104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85DECA-B244-E4F0-AB74-FDD136877887}"/>
                    </a:ext>
                  </a:extLst>
                </p14:cNvPr>
                <p14:cNvContentPartPr/>
                <p14:nvPr/>
              </p14:nvContentPartPr>
              <p14:xfrm>
                <a:off x="4933583" y="2960091"/>
                <a:ext cx="291240" cy="40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85DECA-B244-E4F0-AB74-FDD1368778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24583" y="2951451"/>
                  <a:ext cx="308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F74426-DA70-8834-9D2E-F19795A5C25B}"/>
                    </a:ext>
                  </a:extLst>
                </p14:cNvPr>
                <p14:cNvContentPartPr/>
                <p14:nvPr/>
              </p14:nvContentPartPr>
              <p14:xfrm>
                <a:off x="5339663" y="2942091"/>
                <a:ext cx="253080" cy="45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F74426-DA70-8834-9D2E-F19795A5C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30663" y="2933091"/>
                  <a:ext cx="2707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7F27D0-42A3-B10B-BBAD-5771C6A0F19D}"/>
                    </a:ext>
                  </a:extLst>
                </p14:cNvPr>
                <p14:cNvContentPartPr/>
                <p14:nvPr/>
              </p14:nvContentPartPr>
              <p14:xfrm>
                <a:off x="5649263" y="3171411"/>
                <a:ext cx="516960" cy="4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7F27D0-42A3-B10B-BBAD-5771C6A0F1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40263" y="3162771"/>
                  <a:ext cx="53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42EE09-D551-3E2E-407C-C67FF6B6F4E0}"/>
                    </a:ext>
                  </a:extLst>
                </p14:cNvPr>
                <p14:cNvContentPartPr/>
                <p14:nvPr/>
              </p14:nvContentPartPr>
              <p14:xfrm>
                <a:off x="3782303" y="3603771"/>
                <a:ext cx="465120" cy="418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42EE09-D551-3E2E-407C-C67FF6B6F4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73303" y="3594771"/>
                  <a:ext cx="482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A813AE-1E05-574D-8DBA-FF10632AF9CF}"/>
                    </a:ext>
                  </a:extLst>
                </p14:cNvPr>
                <p14:cNvContentPartPr/>
                <p14:nvPr/>
              </p14:nvContentPartPr>
              <p14:xfrm>
                <a:off x="4445063" y="3769371"/>
                <a:ext cx="172440" cy="17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A813AE-1E05-574D-8DBA-FF10632AF9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36423" y="3760731"/>
                  <a:ext cx="190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E45E40-3D98-3B57-FD88-4688FB061FE1}"/>
                    </a:ext>
                  </a:extLst>
                </p14:cNvPr>
                <p14:cNvContentPartPr/>
                <p14:nvPr/>
              </p14:nvContentPartPr>
              <p14:xfrm>
                <a:off x="4796063" y="3892851"/>
                <a:ext cx="229680" cy="23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E45E40-3D98-3B57-FD88-4688FB061F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87063" y="3884211"/>
                  <a:ext cx="247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D03546-CF0E-1A9B-6EE0-A429B4007DA2}"/>
                    </a:ext>
                  </a:extLst>
                </p14:cNvPr>
                <p14:cNvContentPartPr/>
                <p14:nvPr/>
              </p14:nvContentPartPr>
              <p14:xfrm>
                <a:off x="4290263" y="4190571"/>
                <a:ext cx="253080" cy="34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D03546-CF0E-1A9B-6EE0-A429B4007D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1263" y="4181931"/>
                  <a:ext cx="270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2A00E-5B8D-F1A7-F0A0-DB969EEAC505}"/>
                    </a:ext>
                  </a:extLst>
                </p14:cNvPr>
                <p14:cNvContentPartPr/>
                <p14:nvPr/>
              </p14:nvContentPartPr>
              <p14:xfrm>
                <a:off x="4743863" y="4234491"/>
                <a:ext cx="404280" cy="234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2A00E-5B8D-F1A7-F0A0-DB969EEAC5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34863" y="4225851"/>
                  <a:ext cx="421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14C8E9-41E6-C116-3097-FF02DE47F61C}"/>
                    </a:ext>
                  </a:extLst>
                </p14:cNvPr>
                <p14:cNvContentPartPr/>
                <p14:nvPr/>
              </p14:nvContentPartPr>
              <p14:xfrm>
                <a:off x="1927943" y="4911651"/>
                <a:ext cx="601920" cy="479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14C8E9-41E6-C116-3097-FF02DE47F6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19303" y="4902651"/>
                  <a:ext cx="6195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82FBD9-2DF1-77EC-2591-8927F48EBE3C}"/>
                    </a:ext>
                  </a:extLst>
                </p14:cNvPr>
                <p14:cNvContentPartPr/>
                <p14:nvPr/>
              </p14:nvContentPartPr>
              <p14:xfrm>
                <a:off x="2552903" y="4723731"/>
                <a:ext cx="345240" cy="414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82FBD9-2DF1-77EC-2591-8927F48EBE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43903" y="4715091"/>
                  <a:ext cx="3628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177166-CD3E-3AB2-83F5-5E49FCAA9D60}"/>
                    </a:ext>
                  </a:extLst>
                </p14:cNvPr>
                <p14:cNvContentPartPr/>
                <p14:nvPr/>
              </p14:nvContentPartPr>
              <p14:xfrm>
                <a:off x="2978423" y="5166531"/>
                <a:ext cx="433800" cy="3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177166-CD3E-3AB2-83F5-5E49FCAA9D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69783" y="5157891"/>
                  <a:ext cx="451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84AD27-F6DE-E06C-3A25-D136ABF5190F}"/>
                    </a:ext>
                  </a:extLst>
                </p14:cNvPr>
                <p14:cNvContentPartPr/>
                <p14:nvPr/>
              </p14:nvContentPartPr>
              <p14:xfrm>
                <a:off x="3249143" y="5051691"/>
                <a:ext cx="48960" cy="379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84AD27-F6DE-E06C-3A25-D136ABF519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40143" y="5042691"/>
                  <a:ext cx="66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C96145-9AA0-4262-A1B8-65FE9320B3F9}"/>
                    </a:ext>
                  </a:extLst>
                </p14:cNvPr>
                <p14:cNvContentPartPr/>
                <p14:nvPr/>
              </p14:nvContentPartPr>
              <p14:xfrm>
                <a:off x="3707063" y="5006331"/>
                <a:ext cx="319680" cy="391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C96145-9AA0-4262-A1B8-65FE9320B3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98063" y="4997691"/>
                  <a:ext cx="337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3CA620-5FD8-7707-ABAE-023A629C2FB6}"/>
                    </a:ext>
                  </a:extLst>
                </p14:cNvPr>
                <p14:cNvContentPartPr/>
                <p14:nvPr/>
              </p14:nvContentPartPr>
              <p14:xfrm>
                <a:off x="3711743" y="4933971"/>
                <a:ext cx="478800" cy="7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3CA620-5FD8-7707-ABAE-023A629C2F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03103" y="4924971"/>
                  <a:ext cx="496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67D86A-D8B3-E2BB-B985-3D0EBBA8CDEC}"/>
                    </a:ext>
                  </a:extLst>
                </p14:cNvPr>
                <p14:cNvContentPartPr/>
                <p14:nvPr/>
              </p14:nvContentPartPr>
              <p14:xfrm>
                <a:off x="4191623" y="5082651"/>
                <a:ext cx="508680" cy="303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67D86A-D8B3-E2BB-B985-3D0EBBA8CD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82623" y="5073651"/>
                  <a:ext cx="526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984CDD-892D-81D4-C498-3B6CB39759D5}"/>
                    </a:ext>
                  </a:extLst>
                </p14:cNvPr>
                <p14:cNvContentPartPr/>
                <p14:nvPr/>
              </p14:nvContentPartPr>
              <p14:xfrm>
                <a:off x="4662503" y="5133051"/>
                <a:ext cx="443520" cy="4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984CDD-892D-81D4-C498-3B6CB39759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3503" y="5124051"/>
                  <a:ext cx="461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D3C72E-44BB-DAEF-CAEA-C51150246375}"/>
                    </a:ext>
                  </a:extLst>
                </p14:cNvPr>
                <p14:cNvContentPartPr/>
                <p14:nvPr/>
              </p14:nvContentPartPr>
              <p14:xfrm>
                <a:off x="4911623" y="5048091"/>
                <a:ext cx="24120" cy="308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D3C72E-44BB-DAEF-CAEA-C511502463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02623" y="5039451"/>
                  <a:ext cx="41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86C5A6-0D48-9833-8AE0-4B08D4ABE11B}"/>
                    </a:ext>
                  </a:extLst>
                </p14:cNvPr>
                <p14:cNvContentPartPr/>
                <p14:nvPr/>
              </p14:nvContentPartPr>
              <p14:xfrm>
                <a:off x="5259743" y="4813011"/>
                <a:ext cx="348840" cy="408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86C5A6-0D48-9833-8AE0-4B08D4ABE1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1103" y="4804011"/>
                  <a:ext cx="3664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F643AE-08EA-69E8-E52D-3B8E81B9E11C}"/>
                    </a:ext>
                  </a:extLst>
                </p14:cNvPr>
                <p14:cNvContentPartPr/>
                <p14:nvPr/>
              </p14:nvContentPartPr>
              <p14:xfrm>
                <a:off x="5735303" y="4879611"/>
                <a:ext cx="320760" cy="236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F643AE-08EA-69E8-E52D-3B8E81B9E1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26303" y="4870611"/>
                  <a:ext cx="338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231717-2BC1-CD97-08D5-FB93804E79AA}"/>
                    </a:ext>
                  </a:extLst>
                </p14:cNvPr>
                <p14:cNvContentPartPr/>
                <p14:nvPr/>
              </p14:nvContentPartPr>
              <p14:xfrm>
                <a:off x="6115823" y="4734531"/>
                <a:ext cx="367920" cy="31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231717-2BC1-CD97-08D5-FB93804E79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06823" y="4725531"/>
                  <a:ext cx="385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A9BCFB-EC58-3137-40EB-B8844B816A9E}"/>
                    </a:ext>
                  </a:extLst>
                </p14:cNvPr>
                <p14:cNvContentPartPr/>
                <p14:nvPr/>
              </p14:nvContentPartPr>
              <p14:xfrm>
                <a:off x="6627023" y="4138371"/>
                <a:ext cx="761400" cy="566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A9BCFB-EC58-3137-40EB-B8844B816A9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8023" y="4129731"/>
                  <a:ext cx="77904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7F381E-A605-DD56-2909-2B55C869CED8}"/>
                    </a:ext>
                  </a:extLst>
                </p14:cNvPr>
                <p14:cNvContentPartPr/>
                <p14:nvPr/>
              </p14:nvContentPartPr>
              <p14:xfrm>
                <a:off x="7405703" y="4345371"/>
                <a:ext cx="324720" cy="7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7F381E-A605-DD56-2909-2B55C869CE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96703" y="4336371"/>
                  <a:ext cx="342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D56F51-CCA8-7777-101B-C55AF8F540CB}"/>
                    </a:ext>
                  </a:extLst>
                </p14:cNvPr>
                <p14:cNvContentPartPr/>
                <p14:nvPr/>
              </p14:nvContentPartPr>
              <p14:xfrm>
                <a:off x="7314983" y="4579371"/>
                <a:ext cx="667440" cy="2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D56F51-CCA8-7777-101B-C55AF8F540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05983" y="4570371"/>
                  <a:ext cx="685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58C424-60CD-D2E0-8428-C372B86930A1}"/>
                    </a:ext>
                  </a:extLst>
                </p14:cNvPr>
                <p14:cNvContentPartPr/>
                <p14:nvPr/>
              </p14:nvContentPartPr>
              <p14:xfrm>
                <a:off x="8264663" y="3892491"/>
                <a:ext cx="327960" cy="71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58C424-60CD-D2E0-8428-C372B86930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5663" y="3883491"/>
                  <a:ext cx="3456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242635-449E-201C-A892-2B42B24652A7}"/>
                    </a:ext>
                  </a:extLst>
                </p14:cNvPr>
                <p14:cNvContentPartPr/>
                <p14:nvPr/>
              </p14:nvContentPartPr>
              <p14:xfrm>
                <a:off x="8147663" y="4334211"/>
                <a:ext cx="341280" cy="10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242635-449E-201C-A892-2B42B24652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9023" y="4325571"/>
                  <a:ext cx="358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2C0FF9-460A-FA98-EDEE-2CB93F990B56}"/>
                    </a:ext>
                  </a:extLst>
                </p14:cNvPr>
                <p14:cNvContentPartPr/>
                <p14:nvPr/>
              </p14:nvContentPartPr>
              <p14:xfrm>
                <a:off x="8799623" y="3811131"/>
                <a:ext cx="348840" cy="843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2C0FF9-460A-FA98-EDEE-2CB93F990B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0623" y="3802491"/>
                  <a:ext cx="36648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36BA5D-D74B-1523-821D-462BB96D3352}"/>
                    </a:ext>
                  </a:extLst>
                </p14:cNvPr>
                <p14:cNvContentPartPr/>
                <p14:nvPr/>
              </p14:nvContentPartPr>
              <p14:xfrm>
                <a:off x="9161783" y="4078611"/>
                <a:ext cx="285120" cy="402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36BA5D-D74B-1523-821D-462BB96D33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53143" y="4069971"/>
                  <a:ext cx="3027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B1AA47-3718-5591-8C5D-DF293579C62E}"/>
                    </a:ext>
                  </a:extLst>
                </p14:cNvPr>
                <p14:cNvContentPartPr/>
                <p14:nvPr/>
              </p14:nvContentPartPr>
              <p14:xfrm>
                <a:off x="9502703" y="3956211"/>
                <a:ext cx="186480" cy="774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B1AA47-3718-5591-8C5D-DF293579C62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93703" y="3947571"/>
                  <a:ext cx="20412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1E2E10D-1B8F-7FD1-44CF-91651F20E649}"/>
                    </a:ext>
                  </a:extLst>
                </p14:cNvPr>
                <p14:cNvContentPartPr/>
                <p14:nvPr/>
              </p14:nvContentPartPr>
              <p14:xfrm>
                <a:off x="2127383" y="5841891"/>
                <a:ext cx="429840" cy="353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1E2E10D-1B8F-7FD1-44CF-91651F20E6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18743" y="5832891"/>
                  <a:ext cx="4474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4554A-D42D-B642-ABF3-BF765885E878}"/>
                    </a:ext>
                  </a:extLst>
                </p14:cNvPr>
                <p14:cNvContentPartPr/>
                <p14:nvPr/>
              </p14:nvContentPartPr>
              <p14:xfrm>
                <a:off x="2634263" y="5567571"/>
                <a:ext cx="826920" cy="33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4554A-D42D-B642-ABF3-BF765885E8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25623" y="5558931"/>
                  <a:ext cx="844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9F71CA-4D7C-8030-B98B-0E3F7A03A42F}"/>
                    </a:ext>
                  </a:extLst>
                </p14:cNvPr>
                <p14:cNvContentPartPr/>
                <p14:nvPr/>
              </p14:nvContentPartPr>
              <p14:xfrm>
                <a:off x="3023783" y="5975091"/>
                <a:ext cx="550440" cy="83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9F71CA-4D7C-8030-B98B-0E3F7A03A42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14783" y="5966451"/>
                  <a:ext cx="568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50EB37-5E99-6E45-19FA-523AF3F204E5}"/>
                    </a:ext>
                  </a:extLst>
                </p14:cNvPr>
                <p14:cNvContentPartPr/>
                <p14:nvPr/>
              </p14:nvContentPartPr>
              <p14:xfrm>
                <a:off x="2887703" y="6156171"/>
                <a:ext cx="222120" cy="12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50EB37-5E99-6E45-19FA-523AF3F204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79063" y="6147171"/>
                  <a:ext cx="239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65081B-232D-3FE1-2E5B-78D1ABE66785}"/>
                    </a:ext>
                  </a:extLst>
                </p14:cNvPr>
                <p14:cNvContentPartPr/>
                <p14:nvPr/>
              </p14:nvContentPartPr>
              <p14:xfrm>
                <a:off x="3789863" y="6001731"/>
                <a:ext cx="554760" cy="28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65081B-232D-3FE1-2E5B-78D1ABE667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80863" y="5993091"/>
                  <a:ext cx="572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D833AA-9D05-AB91-B720-CFB81F859F68}"/>
                    </a:ext>
                  </a:extLst>
                </p14:cNvPr>
                <p14:cNvContentPartPr/>
                <p14:nvPr/>
              </p14:nvContentPartPr>
              <p14:xfrm>
                <a:off x="4490063" y="5812371"/>
                <a:ext cx="228960" cy="28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D833AA-9D05-AB91-B720-CFB81F859F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81063" y="5803371"/>
                  <a:ext cx="246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0BEAAA-CDBE-9AA6-554D-49C1D51B1DB6}"/>
                    </a:ext>
                  </a:extLst>
                </p14:cNvPr>
                <p14:cNvContentPartPr/>
                <p14:nvPr/>
              </p14:nvContentPartPr>
              <p14:xfrm>
                <a:off x="4589783" y="5820651"/>
                <a:ext cx="155160" cy="26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0BEAAA-CDBE-9AA6-554D-49C1D51B1D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81143" y="5812011"/>
                  <a:ext cx="172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F406743-198E-FA5C-FB66-DA100CB08125}"/>
                    </a:ext>
                  </a:extLst>
                </p14:cNvPr>
                <p14:cNvContentPartPr/>
                <p14:nvPr/>
              </p14:nvContentPartPr>
              <p14:xfrm>
                <a:off x="4906583" y="5873931"/>
                <a:ext cx="330480" cy="239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F406743-198E-FA5C-FB66-DA100CB081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97943" y="5864931"/>
                  <a:ext cx="34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F51E3FF-1BED-F21A-B659-BBDE7B0C1D52}"/>
                    </a:ext>
                  </a:extLst>
                </p14:cNvPr>
                <p14:cNvContentPartPr/>
                <p14:nvPr/>
              </p14:nvContentPartPr>
              <p14:xfrm>
                <a:off x="5386823" y="5920731"/>
                <a:ext cx="368280" cy="4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F51E3FF-1BED-F21A-B659-BBDE7B0C1D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77823" y="5911731"/>
                  <a:ext cx="385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BF7D36-808F-3BA6-5C19-D8DA9A885E01}"/>
                    </a:ext>
                  </a:extLst>
                </p14:cNvPr>
                <p14:cNvContentPartPr/>
                <p14:nvPr/>
              </p14:nvContentPartPr>
              <p14:xfrm>
                <a:off x="5853383" y="5730291"/>
                <a:ext cx="1147320" cy="405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BF7D36-808F-3BA6-5C19-D8DA9A885E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44743" y="5721651"/>
                  <a:ext cx="1164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A50A4FC-CBFD-73ED-4ADB-F9FDDD5B8A7E}"/>
                    </a:ext>
                  </a:extLst>
                </p14:cNvPr>
                <p14:cNvContentPartPr/>
                <p14:nvPr/>
              </p14:nvContentPartPr>
              <p14:xfrm>
                <a:off x="3700223" y="5545251"/>
                <a:ext cx="2648880" cy="723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A50A4FC-CBFD-73ED-4ADB-F9FDDD5B8A7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1223" y="5536611"/>
                  <a:ext cx="266652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855D24-D0E5-B488-1FE7-6EDC3C92133C}"/>
                    </a:ext>
                  </a:extLst>
                </p14:cNvPr>
                <p14:cNvContentPartPr/>
                <p14:nvPr/>
              </p14:nvContentPartPr>
              <p14:xfrm>
                <a:off x="6970823" y="5431131"/>
                <a:ext cx="383040" cy="561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855D24-D0E5-B488-1FE7-6EDC3C9213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61823" y="5422491"/>
                  <a:ext cx="4006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8EE0E98-1717-E1DB-B111-4BCD933632F1}"/>
                    </a:ext>
                  </a:extLst>
                </p14:cNvPr>
                <p14:cNvContentPartPr/>
                <p14:nvPr/>
              </p14:nvContentPartPr>
              <p14:xfrm>
                <a:off x="6943823" y="5458131"/>
                <a:ext cx="503280" cy="40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8EE0E98-1717-E1DB-B111-4BCD933632F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34823" y="5449131"/>
                  <a:ext cx="52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637B90-A347-DCE4-D841-0BB9CEBBBD4B}"/>
                    </a:ext>
                  </a:extLst>
                </p14:cNvPr>
                <p14:cNvContentPartPr/>
                <p14:nvPr/>
              </p14:nvContentPartPr>
              <p14:xfrm>
                <a:off x="7559423" y="5520051"/>
                <a:ext cx="565560" cy="329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637B90-A347-DCE4-D841-0BB9CEBBBD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50783" y="5511051"/>
                  <a:ext cx="583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E43927-2D38-9C27-3678-529CE5C70E11}"/>
                    </a:ext>
                  </a:extLst>
                </p14:cNvPr>
                <p14:cNvContentPartPr/>
                <p14:nvPr/>
              </p14:nvContentPartPr>
              <p14:xfrm>
                <a:off x="8980703" y="5187411"/>
                <a:ext cx="361440" cy="63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E43927-2D38-9C27-3678-529CE5C70E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71703" y="5178771"/>
                  <a:ext cx="379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520E33-8F5D-6E07-8B15-D6032C16CF8E}"/>
                    </a:ext>
                  </a:extLst>
                </p14:cNvPr>
                <p14:cNvContentPartPr/>
                <p14:nvPr/>
              </p14:nvContentPartPr>
              <p14:xfrm>
                <a:off x="9379223" y="5021451"/>
                <a:ext cx="486360" cy="294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520E33-8F5D-6E07-8B15-D6032C16CF8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70583" y="5012451"/>
                  <a:ext cx="504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7CCF8E-61EE-D42A-BD3D-C5AA51056A80}"/>
                    </a:ext>
                  </a:extLst>
                </p14:cNvPr>
                <p14:cNvContentPartPr/>
                <p14:nvPr/>
              </p14:nvContentPartPr>
              <p14:xfrm>
                <a:off x="9921743" y="4725891"/>
                <a:ext cx="155520" cy="431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7CCF8E-61EE-D42A-BD3D-C5AA51056A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13103" y="4716891"/>
                  <a:ext cx="1731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EEFD76-51DE-5F64-6A9A-DF0F9939199B}"/>
                    </a:ext>
                  </a:extLst>
                </p14:cNvPr>
                <p14:cNvContentPartPr/>
                <p14:nvPr/>
              </p14:nvContentPartPr>
              <p14:xfrm>
                <a:off x="9931463" y="5151051"/>
                <a:ext cx="294840" cy="109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EEFD76-51DE-5F64-6A9A-DF0F993919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22823" y="5142411"/>
                  <a:ext cx="312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2EC18C-640E-33EF-3F73-14FA3096E6A8}"/>
                    </a:ext>
                  </a:extLst>
                </p14:cNvPr>
                <p14:cNvContentPartPr/>
                <p14:nvPr/>
              </p14:nvContentPartPr>
              <p14:xfrm>
                <a:off x="10182743" y="4915611"/>
                <a:ext cx="102240" cy="297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2EC18C-640E-33EF-3F73-14FA3096E6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73743" y="4906971"/>
                  <a:ext cx="119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5D052A-9DFD-C9A9-1693-15C4A375A3C9}"/>
                    </a:ext>
                  </a:extLst>
                </p14:cNvPr>
                <p14:cNvContentPartPr/>
                <p14:nvPr/>
              </p14:nvContentPartPr>
              <p14:xfrm>
                <a:off x="8845343" y="5322411"/>
                <a:ext cx="1817280" cy="182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5D052A-9DFD-C9A9-1693-15C4A375A3C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36343" y="5313771"/>
                  <a:ext cx="1834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3B8833-3022-44BF-2BD6-47D10C860862}"/>
                    </a:ext>
                  </a:extLst>
                </p14:cNvPr>
                <p14:cNvContentPartPr/>
                <p14:nvPr/>
              </p14:nvContentPartPr>
              <p14:xfrm>
                <a:off x="9576863" y="5549931"/>
                <a:ext cx="374400" cy="340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3B8833-3022-44BF-2BD6-47D10C8608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7863" y="5540931"/>
                  <a:ext cx="392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87A9B14-FE6B-41A1-1C15-0FAD6C2241AF}"/>
                    </a:ext>
                  </a:extLst>
                </p14:cNvPr>
                <p14:cNvContentPartPr/>
                <p14:nvPr/>
              </p14:nvContentPartPr>
              <p14:xfrm>
                <a:off x="9777743" y="5583771"/>
                <a:ext cx="348120" cy="74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87A9B14-FE6B-41A1-1C15-0FAD6C2241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68743" y="5574771"/>
                  <a:ext cx="365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E5BE7F-50C5-2890-F6A6-3B84819ED5EF}"/>
                    </a:ext>
                  </a:extLst>
                </p14:cNvPr>
                <p14:cNvContentPartPr/>
                <p14:nvPr/>
              </p14:nvContentPartPr>
              <p14:xfrm>
                <a:off x="8347103" y="5485851"/>
                <a:ext cx="207720" cy="11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E5BE7F-50C5-2890-F6A6-3B84819ED5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38103" y="5476851"/>
                  <a:ext cx="22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ACB568-D2E2-0C0D-9A46-5F5140FD692D}"/>
                    </a:ext>
                  </a:extLst>
                </p14:cNvPr>
                <p14:cNvContentPartPr/>
                <p14:nvPr/>
              </p14:nvContentPartPr>
              <p14:xfrm>
                <a:off x="8184023" y="5705451"/>
                <a:ext cx="21240" cy="7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ACB568-D2E2-0C0D-9A46-5F5140FD692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75383" y="5696451"/>
                  <a:ext cx="38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86EE91A-6EC8-391F-B4A9-A1AE747A67AF}"/>
                    </a:ext>
                  </a:extLst>
                </p14:cNvPr>
                <p14:cNvContentPartPr/>
                <p14:nvPr/>
              </p14:nvContentPartPr>
              <p14:xfrm>
                <a:off x="6481223" y="3087531"/>
                <a:ext cx="3714480" cy="2074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86EE91A-6EC8-391F-B4A9-A1AE747A67A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72583" y="3078531"/>
                  <a:ext cx="3732120" cy="209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601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609C63-0F6E-37D6-08BB-739AD5A2B2C8}"/>
              </a:ext>
            </a:extLst>
          </p:cNvPr>
          <p:cNvGrpSpPr/>
          <p:nvPr/>
        </p:nvGrpSpPr>
        <p:grpSpPr>
          <a:xfrm>
            <a:off x="524663" y="543051"/>
            <a:ext cx="7537680" cy="4726800"/>
            <a:chOff x="524663" y="543051"/>
            <a:chExt cx="7537680" cy="47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815415-DFE5-C700-5749-497311579318}"/>
                    </a:ext>
                  </a:extLst>
                </p14:cNvPr>
                <p14:cNvContentPartPr/>
                <p14:nvPr/>
              </p14:nvContentPartPr>
              <p14:xfrm>
                <a:off x="1267343" y="790371"/>
                <a:ext cx="580680" cy="394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815415-DFE5-C700-5749-4973115793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8343" y="781731"/>
                  <a:ext cx="598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66DC02-5572-9A26-A98C-BF466FA57D71}"/>
                    </a:ext>
                  </a:extLst>
                </p14:cNvPr>
                <p14:cNvContentPartPr/>
                <p14:nvPr/>
              </p14:nvContentPartPr>
              <p14:xfrm>
                <a:off x="3159503" y="778851"/>
                <a:ext cx="454680" cy="914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66DC02-5572-9A26-A98C-BF466FA57D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503" y="770211"/>
                  <a:ext cx="47232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DFA69D-8B3C-E645-F68A-E6310EB7A700}"/>
                    </a:ext>
                  </a:extLst>
                </p14:cNvPr>
                <p14:cNvContentPartPr/>
                <p14:nvPr/>
              </p14:nvContentPartPr>
              <p14:xfrm>
                <a:off x="570383" y="543051"/>
                <a:ext cx="400320" cy="273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DFA69D-8B3C-E645-F68A-E6310EB7A7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383" y="534411"/>
                  <a:ext cx="417960" cy="27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854F21-D033-E09F-EF72-485DED6B66E2}"/>
                    </a:ext>
                  </a:extLst>
                </p14:cNvPr>
                <p14:cNvContentPartPr/>
                <p14:nvPr/>
              </p14:nvContentPartPr>
              <p14:xfrm>
                <a:off x="524663" y="597051"/>
                <a:ext cx="7537680" cy="239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854F21-D033-E09F-EF72-485DED6B66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023" y="588411"/>
                  <a:ext cx="7555320" cy="24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9B01F8-547C-8B81-551B-2D5F87C0076F}"/>
                    </a:ext>
                  </a:extLst>
                </p14:cNvPr>
                <p14:cNvContentPartPr/>
                <p14:nvPr/>
              </p14:nvContentPartPr>
              <p14:xfrm>
                <a:off x="650303" y="1783611"/>
                <a:ext cx="7183440" cy="20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9B01F8-547C-8B81-551B-2D5F87C007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1663" y="1774611"/>
                  <a:ext cx="7201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0AA9F4-B06A-74E9-510A-478124032B64}"/>
                    </a:ext>
                  </a:extLst>
                </p14:cNvPr>
                <p14:cNvContentPartPr/>
                <p14:nvPr/>
              </p14:nvContentPartPr>
              <p14:xfrm>
                <a:off x="1892303" y="787491"/>
                <a:ext cx="325800" cy="231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0AA9F4-B06A-74E9-510A-478124032B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3663" y="778491"/>
                  <a:ext cx="3434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EDCA83-9B96-8A38-24A5-514E2896B4EA}"/>
                    </a:ext>
                  </a:extLst>
                </p14:cNvPr>
                <p14:cNvContentPartPr/>
                <p14:nvPr/>
              </p14:nvContentPartPr>
              <p14:xfrm>
                <a:off x="1457423" y="3704931"/>
                <a:ext cx="608400" cy="42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EDCA83-9B96-8A38-24A5-514E2896B4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8783" y="3696291"/>
                  <a:ext cx="626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B46853-D714-0478-C7FE-0347445DA9F4}"/>
                    </a:ext>
                  </a:extLst>
                </p14:cNvPr>
                <p14:cNvContentPartPr/>
                <p14:nvPr/>
              </p14:nvContentPartPr>
              <p14:xfrm>
                <a:off x="2894543" y="3632931"/>
                <a:ext cx="873360" cy="103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B46853-D714-0478-C7FE-0347445DA9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5903" y="3623931"/>
                  <a:ext cx="89100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CF895F-679F-C8A4-DBB7-B30C2050EE5F}"/>
                    </a:ext>
                  </a:extLst>
                </p14:cNvPr>
                <p14:cNvContentPartPr/>
                <p14:nvPr/>
              </p14:nvContentPartPr>
              <p14:xfrm>
                <a:off x="914183" y="4426371"/>
                <a:ext cx="5498280" cy="26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CF895F-679F-C8A4-DBB7-B30C2050EE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5543" y="4417371"/>
                  <a:ext cx="5515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50F819-BFC4-D7BC-14DF-01316819D3F6}"/>
                    </a:ext>
                  </a:extLst>
                </p14:cNvPr>
                <p14:cNvContentPartPr/>
                <p14:nvPr/>
              </p14:nvContentPartPr>
              <p14:xfrm>
                <a:off x="1474343" y="3167451"/>
                <a:ext cx="3324240" cy="210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50F819-BFC4-D7BC-14DF-01316819D3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5703" y="3158451"/>
                  <a:ext cx="3341880" cy="21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2A8A13-B31E-312A-9583-84D998037652}"/>
                    </a:ext>
                  </a:extLst>
                </p14:cNvPr>
                <p14:cNvContentPartPr/>
                <p14:nvPr/>
              </p14:nvContentPartPr>
              <p14:xfrm>
                <a:off x="1466423" y="104093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2A8A13-B31E-312A-9583-84D9980376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7783" y="1031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157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B52CC5-304F-F261-D363-1CBE63C2B713}"/>
              </a:ext>
            </a:extLst>
          </p:cNvPr>
          <p:cNvGrpSpPr/>
          <p:nvPr/>
        </p:nvGrpSpPr>
        <p:grpSpPr>
          <a:xfrm>
            <a:off x="217223" y="552051"/>
            <a:ext cx="12202560" cy="6436080"/>
            <a:chOff x="217223" y="552051"/>
            <a:chExt cx="12202560" cy="64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32824B-1A50-C217-B763-34BC80690831}"/>
                    </a:ext>
                  </a:extLst>
                </p14:cNvPr>
                <p14:cNvContentPartPr/>
                <p14:nvPr/>
              </p14:nvContentPartPr>
              <p14:xfrm>
                <a:off x="1799423" y="552051"/>
                <a:ext cx="319320" cy="597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32824B-1A50-C217-B763-34BC806908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0783" y="543051"/>
                  <a:ext cx="3369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A19BBC-8BE2-B09E-FEBC-1F83E2CB8A5A}"/>
                    </a:ext>
                  </a:extLst>
                </p14:cNvPr>
                <p14:cNvContentPartPr/>
                <p14:nvPr/>
              </p14:nvContentPartPr>
              <p14:xfrm>
                <a:off x="2290463" y="772371"/>
                <a:ext cx="406080" cy="269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A19BBC-8BE2-B09E-FEBC-1F83E2CB8A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1463" y="763731"/>
                  <a:ext cx="423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E76EED-50DE-C8FE-CC6B-E29595453F30}"/>
                    </a:ext>
                  </a:extLst>
                </p14:cNvPr>
                <p14:cNvContentPartPr/>
                <p14:nvPr/>
              </p14:nvContentPartPr>
              <p14:xfrm>
                <a:off x="2869703" y="878211"/>
                <a:ext cx="470160" cy="3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E76EED-50DE-C8FE-CC6B-E29595453F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1063" y="869211"/>
                  <a:ext cx="487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ED451F-C2BC-A41A-915B-5ABF262FB782}"/>
                    </a:ext>
                  </a:extLst>
                </p14:cNvPr>
                <p14:cNvContentPartPr/>
                <p14:nvPr/>
              </p14:nvContentPartPr>
              <p14:xfrm>
                <a:off x="3259223" y="832851"/>
                <a:ext cx="9360" cy="28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ED451F-C2BC-A41A-915B-5ABF262FB7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0223" y="824211"/>
                  <a:ext cx="2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A41CD3-6E72-ADD4-BC29-AB278C5F1543}"/>
                    </a:ext>
                  </a:extLst>
                </p14:cNvPr>
                <p14:cNvContentPartPr/>
                <p14:nvPr/>
              </p14:nvContentPartPr>
              <p14:xfrm>
                <a:off x="3621023" y="723411"/>
                <a:ext cx="303840" cy="28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A41CD3-6E72-ADD4-BC29-AB278C5F15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2383" y="714411"/>
                  <a:ext cx="321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0BEA85-131A-B1C0-25D5-00C8C62C237B}"/>
                    </a:ext>
                  </a:extLst>
                </p14:cNvPr>
                <p14:cNvContentPartPr/>
                <p14:nvPr/>
              </p14:nvContentPartPr>
              <p14:xfrm>
                <a:off x="4155263" y="868851"/>
                <a:ext cx="346320" cy="32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0BEA85-131A-B1C0-25D5-00C8C62C23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6263" y="859851"/>
                  <a:ext cx="363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214A78-B572-5BA8-1960-D3F3B240CBCA}"/>
                    </a:ext>
                  </a:extLst>
                </p14:cNvPr>
                <p14:cNvContentPartPr/>
                <p14:nvPr/>
              </p14:nvContentPartPr>
              <p14:xfrm>
                <a:off x="4852223" y="932571"/>
                <a:ext cx="262080" cy="3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214A78-B572-5BA8-1960-D3F3B240CB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3583" y="923571"/>
                  <a:ext cx="279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F3D56B-B24B-08C3-EAAF-35CC03686C05}"/>
                    </a:ext>
                  </a:extLst>
                </p14:cNvPr>
                <p14:cNvContentPartPr/>
                <p14:nvPr/>
              </p14:nvContentPartPr>
              <p14:xfrm>
                <a:off x="5021063" y="878211"/>
                <a:ext cx="39960" cy="28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F3D56B-B24B-08C3-EAAF-35CC03686C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2063" y="869211"/>
                  <a:ext cx="57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BF39B2-EB75-FB16-506B-1504B230DDAB}"/>
                    </a:ext>
                  </a:extLst>
                </p14:cNvPr>
                <p14:cNvContentPartPr/>
                <p14:nvPr/>
              </p14:nvContentPartPr>
              <p14:xfrm>
                <a:off x="5292143" y="796491"/>
                <a:ext cx="120600" cy="25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BF39B2-EB75-FB16-506B-1504B230DD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83503" y="787851"/>
                  <a:ext cx="138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96928F-54BD-DE26-2EE2-7C16357D0301}"/>
                    </a:ext>
                  </a:extLst>
                </p14:cNvPr>
                <p14:cNvContentPartPr/>
                <p14:nvPr/>
              </p14:nvContentPartPr>
              <p14:xfrm>
                <a:off x="5350463" y="932571"/>
                <a:ext cx="13500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96928F-54BD-DE26-2EE2-7C16357D03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41823" y="923571"/>
                  <a:ext cx="15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51F5CF-5840-883E-6ECA-94A357866957}"/>
                    </a:ext>
                  </a:extLst>
                </p14:cNvPr>
                <p14:cNvContentPartPr/>
                <p14:nvPr/>
              </p14:nvContentPartPr>
              <p14:xfrm>
                <a:off x="5929703" y="841851"/>
                <a:ext cx="117000" cy="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51F5CF-5840-883E-6ECA-94A3578669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1063" y="832851"/>
                  <a:ext cx="134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6629C1-CA50-023D-23FC-A5F8C7EA39F1}"/>
                    </a:ext>
                  </a:extLst>
                </p14:cNvPr>
                <p14:cNvContentPartPr/>
                <p14:nvPr/>
              </p14:nvContentPartPr>
              <p14:xfrm>
                <a:off x="5911703" y="958491"/>
                <a:ext cx="286200" cy="1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6629C1-CA50-023D-23FC-A5F8C7EA39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3063" y="949851"/>
                  <a:ext cx="30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8A6910-DD50-7A53-7599-B99BC7BC840D}"/>
                    </a:ext>
                  </a:extLst>
                </p14:cNvPr>
                <p14:cNvContentPartPr/>
                <p14:nvPr/>
              </p14:nvContentPartPr>
              <p14:xfrm>
                <a:off x="6463223" y="733131"/>
                <a:ext cx="184680" cy="35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8A6910-DD50-7A53-7599-B99BC7BC84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4583" y="724491"/>
                  <a:ext cx="202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55F01F-7957-C14E-BC34-2FBCBF21B910}"/>
                    </a:ext>
                  </a:extLst>
                </p14:cNvPr>
                <p14:cNvContentPartPr/>
                <p14:nvPr/>
              </p14:nvContentPartPr>
              <p14:xfrm>
                <a:off x="6409583" y="925011"/>
                <a:ext cx="222840" cy="3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55F01F-7957-C14E-BC34-2FBCBF21B9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0583" y="916011"/>
                  <a:ext cx="240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84D3C3-AC46-E714-3632-4E36C3B73356}"/>
                    </a:ext>
                  </a:extLst>
                </p14:cNvPr>
                <p14:cNvContentPartPr/>
                <p14:nvPr/>
              </p14:nvContentPartPr>
              <p14:xfrm>
                <a:off x="2198663" y="1357731"/>
                <a:ext cx="300600" cy="44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84D3C3-AC46-E714-3632-4E36C3B733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9663" y="1349091"/>
                  <a:ext cx="3182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9ECCAB-8129-074B-3069-6A67E8BA3A98}"/>
                    </a:ext>
                  </a:extLst>
                </p14:cNvPr>
                <p14:cNvContentPartPr/>
                <p14:nvPr/>
              </p14:nvContentPartPr>
              <p14:xfrm>
                <a:off x="2616263" y="1543851"/>
                <a:ext cx="259920" cy="16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9ECCAB-8129-074B-3069-6A67E8BA3A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07263" y="1535211"/>
                  <a:ext cx="27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2397C5-8E7E-5760-C598-AE18A29B5A24}"/>
                    </a:ext>
                  </a:extLst>
                </p14:cNvPr>
                <p14:cNvContentPartPr/>
                <p14:nvPr/>
              </p14:nvContentPartPr>
              <p14:xfrm>
                <a:off x="3340583" y="1638531"/>
                <a:ext cx="41580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2397C5-8E7E-5760-C598-AE18A29B5A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1583" y="1629531"/>
                  <a:ext cx="43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DD6BCA-1AF6-F5B8-A722-77CB75271289}"/>
                    </a:ext>
                  </a:extLst>
                </p14:cNvPr>
                <p14:cNvContentPartPr/>
                <p14:nvPr/>
              </p14:nvContentPartPr>
              <p14:xfrm>
                <a:off x="3520943" y="1584171"/>
                <a:ext cx="19800" cy="27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DD6BCA-1AF6-F5B8-A722-77CB752712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1943" y="1575531"/>
                  <a:ext cx="374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C2C9BF-CD59-0D4B-82F2-416EBA1CD287}"/>
                    </a:ext>
                  </a:extLst>
                </p14:cNvPr>
                <p14:cNvContentPartPr/>
                <p14:nvPr/>
              </p14:nvContentPartPr>
              <p14:xfrm>
                <a:off x="4018463" y="1529451"/>
                <a:ext cx="220680" cy="335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C2C9BF-CD59-0D4B-82F2-416EBA1CD2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9463" y="1520451"/>
                  <a:ext cx="238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C1E624-12DC-C68B-DFA9-41A26499F13B}"/>
                    </a:ext>
                  </a:extLst>
                </p14:cNvPr>
                <p14:cNvContentPartPr/>
                <p14:nvPr/>
              </p14:nvContentPartPr>
              <p14:xfrm>
                <a:off x="4064903" y="1439091"/>
                <a:ext cx="343800" cy="7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C1E624-12DC-C68B-DFA9-41A26499F1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56263" y="1430451"/>
                  <a:ext cx="361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B7403D-CF7D-3B6F-78D2-79005F927AB8}"/>
                    </a:ext>
                  </a:extLst>
                </p14:cNvPr>
                <p14:cNvContentPartPr/>
                <p14:nvPr/>
              </p14:nvContentPartPr>
              <p14:xfrm>
                <a:off x="4571783" y="1584171"/>
                <a:ext cx="307440" cy="44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B7403D-CF7D-3B6F-78D2-79005F927A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2783" y="1575531"/>
                  <a:ext cx="325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D3236D-FF58-C6CA-39E2-5BE6A71D8CE7}"/>
                    </a:ext>
                  </a:extLst>
                </p14:cNvPr>
                <p14:cNvContentPartPr/>
                <p14:nvPr/>
              </p14:nvContentPartPr>
              <p14:xfrm>
                <a:off x="5341463" y="1667691"/>
                <a:ext cx="370080" cy="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D3236D-FF58-C6CA-39E2-5BE6A71D8C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2463" y="1658691"/>
                  <a:ext cx="387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8FF824-9F0E-1FAA-D11C-B0F8798D628D}"/>
                    </a:ext>
                  </a:extLst>
                </p14:cNvPr>
                <p14:cNvContentPartPr/>
                <p14:nvPr/>
              </p14:nvContentPartPr>
              <p14:xfrm>
                <a:off x="5550263" y="1593171"/>
                <a:ext cx="28080" cy="31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8FF824-9F0E-1FAA-D11C-B0F8798D62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1623" y="1584531"/>
                  <a:ext cx="45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707BF2-E262-49DE-27D0-28AB3974D276}"/>
                    </a:ext>
                  </a:extLst>
                </p14:cNvPr>
                <p14:cNvContentPartPr/>
                <p14:nvPr/>
              </p14:nvContentPartPr>
              <p14:xfrm>
                <a:off x="5866703" y="1584171"/>
                <a:ext cx="228600" cy="341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707BF2-E262-49DE-27D0-28AB3974D2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57703" y="1575531"/>
                  <a:ext cx="246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AB3C9B-340E-9256-E410-F51A7F98E1D7}"/>
                    </a:ext>
                  </a:extLst>
                </p14:cNvPr>
                <p14:cNvContentPartPr/>
                <p14:nvPr/>
              </p14:nvContentPartPr>
              <p14:xfrm>
                <a:off x="6562943" y="1529811"/>
                <a:ext cx="126360" cy="39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AB3C9B-340E-9256-E410-F51A7F98E1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53943" y="1521171"/>
                  <a:ext cx="144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2A692-9FC8-FA0B-9513-67B9A3FCC335}"/>
                    </a:ext>
                  </a:extLst>
                </p14:cNvPr>
                <p14:cNvContentPartPr/>
                <p14:nvPr/>
              </p14:nvContentPartPr>
              <p14:xfrm>
                <a:off x="6436943" y="1785051"/>
                <a:ext cx="351360" cy="2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2A692-9FC8-FA0B-9513-67B9A3FCC3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28303" y="1776051"/>
                  <a:ext cx="369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E5625D-B6BF-B0F1-89E0-EAFBEA3302B2}"/>
                    </a:ext>
                  </a:extLst>
                </p14:cNvPr>
                <p14:cNvContentPartPr/>
                <p14:nvPr/>
              </p14:nvContentPartPr>
              <p14:xfrm>
                <a:off x="7432343" y="1692531"/>
                <a:ext cx="271080" cy="5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E5625D-B6BF-B0F1-89E0-EAFBEA3302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23703" y="1683531"/>
                  <a:ext cx="288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28A845-A6C9-B96E-4347-6EEA815AC809}"/>
                    </a:ext>
                  </a:extLst>
                </p14:cNvPr>
                <p14:cNvContentPartPr/>
                <p14:nvPr/>
              </p14:nvContentPartPr>
              <p14:xfrm>
                <a:off x="7505063" y="1873251"/>
                <a:ext cx="298080" cy="1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28A845-A6C9-B96E-4347-6EEA815AC8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6423" y="1864611"/>
                  <a:ext cx="315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8BB346-C5E0-4718-29DC-1EF1250B62FA}"/>
                    </a:ext>
                  </a:extLst>
                </p14:cNvPr>
                <p14:cNvContentPartPr/>
                <p14:nvPr/>
              </p14:nvContentPartPr>
              <p14:xfrm>
                <a:off x="7928783" y="1647531"/>
                <a:ext cx="147600" cy="39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8BB346-C5E0-4718-29DC-1EF1250B62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0143" y="1638891"/>
                  <a:ext cx="165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AC7F81-EA89-2BD7-375C-E0B49A5ADD38}"/>
                    </a:ext>
                  </a:extLst>
                </p14:cNvPr>
                <p14:cNvContentPartPr/>
                <p14:nvPr/>
              </p14:nvContentPartPr>
              <p14:xfrm>
                <a:off x="1946303" y="2335851"/>
                <a:ext cx="253800" cy="262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AC7F81-EA89-2BD7-375C-E0B49A5ADD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37303" y="2326851"/>
                  <a:ext cx="271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C23436-0A8D-678D-238B-069B3DB308C0}"/>
                    </a:ext>
                  </a:extLst>
                </p14:cNvPr>
                <p14:cNvContentPartPr/>
                <p14:nvPr/>
              </p14:nvContentPartPr>
              <p14:xfrm>
                <a:off x="2289023" y="2462211"/>
                <a:ext cx="56160" cy="406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C23436-0A8D-678D-238B-069B3DB308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80023" y="2453571"/>
                  <a:ext cx="738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FFDB1E-EA8C-848A-5874-29E0BC6748B9}"/>
                    </a:ext>
                  </a:extLst>
                </p14:cNvPr>
                <p14:cNvContentPartPr/>
                <p14:nvPr/>
              </p14:nvContentPartPr>
              <p14:xfrm>
                <a:off x="2579903" y="2417931"/>
                <a:ext cx="497520" cy="32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FFDB1E-EA8C-848A-5874-29E0BC6748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71263" y="2408931"/>
                  <a:ext cx="515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40B5CC-40BB-3DB4-E542-FE253EA2F9AD}"/>
                    </a:ext>
                  </a:extLst>
                </p14:cNvPr>
                <p14:cNvContentPartPr/>
                <p14:nvPr/>
              </p14:nvContentPartPr>
              <p14:xfrm>
                <a:off x="3576023" y="2462211"/>
                <a:ext cx="768960" cy="3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40B5CC-40BB-3DB4-E542-FE253EA2F9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67023" y="2453211"/>
                  <a:ext cx="786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D1A7E6-1BB2-266B-BF98-164D6ABA8C70}"/>
                    </a:ext>
                  </a:extLst>
                </p14:cNvPr>
                <p14:cNvContentPartPr/>
                <p14:nvPr/>
              </p14:nvContentPartPr>
              <p14:xfrm>
                <a:off x="4061303" y="2398851"/>
                <a:ext cx="51480" cy="49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D1A7E6-1BB2-266B-BF98-164D6ABA8C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52303" y="2390211"/>
                  <a:ext cx="691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13118D-1E43-E976-A225-ED566C7661EB}"/>
                    </a:ext>
                  </a:extLst>
                </p14:cNvPr>
                <p14:cNvContentPartPr/>
                <p14:nvPr/>
              </p14:nvContentPartPr>
              <p14:xfrm>
                <a:off x="4570343" y="2317491"/>
                <a:ext cx="221760" cy="44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13118D-1E43-E976-A225-ED566C7661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1703" y="2308851"/>
                  <a:ext cx="2394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63E2AD-FF6C-CA84-2BD1-8775DE24D174}"/>
                    </a:ext>
                  </a:extLst>
                </p14:cNvPr>
                <p14:cNvContentPartPr/>
                <p14:nvPr/>
              </p14:nvContentPartPr>
              <p14:xfrm>
                <a:off x="4599143" y="2462211"/>
                <a:ext cx="53784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63E2AD-FF6C-CA84-2BD1-8775DE24D1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90143" y="2453571"/>
                  <a:ext cx="555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FC45E1-2D06-921B-4BC6-1C411C5969C9}"/>
                    </a:ext>
                  </a:extLst>
                </p14:cNvPr>
                <p14:cNvContentPartPr/>
                <p14:nvPr/>
              </p14:nvContentPartPr>
              <p14:xfrm>
                <a:off x="5079023" y="2532051"/>
                <a:ext cx="334440" cy="423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FC45E1-2D06-921B-4BC6-1C411C5969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70023" y="2523411"/>
                  <a:ext cx="3520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C6A263-0C51-0B8F-9767-E6779863DCA1}"/>
                    </a:ext>
                  </a:extLst>
                </p14:cNvPr>
                <p14:cNvContentPartPr/>
                <p14:nvPr/>
              </p14:nvContentPartPr>
              <p14:xfrm>
                <a:off x="6291863" y="2532411"/>
                <a:ext cx="551880" cy="3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C6A263-0C51-0B8F-9767-E6779863DC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3223" y="2523771"/>
                  <a:ext cx="569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76A511-C384-6DF0-71D0-1AB706FFADA4}"/>
                    </a:ext>
                  </a:extLst>
                </p14:cNvPr>
                <p14:cNvContentPartPr/>
                <p14:nvPr/>
              </p14:nvContentPartPr>
              <p14:xfrm>
                <a:off x="6563663" y="2489211"/>
                <a:ext cx="65520" cy="33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76A511-C384-6DF0-71D0-1AB706FFAD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54663" y="2480211"/>
                  <a:ext cx="83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809832-62CF-34AF-CA48-841727122C11}"/>
                    </a:ext>
                  </a:extLst>
                </p14:cNvPr>
                <p14:cNvContentPartPr/>
                <p14:nvPr/>
              </p14:nvContentPartPr>
              <p14:xfrm>
                <a:off x="7046063" y="2480211"/>
                <a:ext cx="217080" cy="45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809832-62CF-34AF-CA48-841727122C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37063" y="2471571"/>
                  <a:ext cx="234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91F182-BD40-B25D-74DB-3CDAD2B2E2CF}"/>
                    </a:ext>
                  </a:extLst>
                </p14:cNvPr>
                <p14:cNvContentPartPr/>
                <p14:nvPr/>
              </p14:nvContentPartPr>
              <p14:xfrm>
                <a:off x="6952823" y="2796651"/>
                <a:ext cx="347040" cy="3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91F182-BD40-B25D-74DB-3CDAD2B2E2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44183" y="2788011"/>
                  <a:ext cx="364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58B7ED-337F-476F-CE4E-7F900A4AA8FD}"/>
                    </a:ext>
                  </a:extLst>
                </p14:cNvPr>
                <p14:cNvContentPartPr/>
                <p14:nvPr/>
              </p14:nvContentPartPr>
              <p14:xfrm>
                <a:off x="7568423" y="2579931"/>
                <a:ext cx="173160" cy="27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58B7ED-337F-476F-CE4E-7F900A4AA8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59783" y="2570931"/>
                  <a:ext cx="190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D2884A-E387-1D8A-F5F2-B03F2B83858C}"/>
                    </a:ext>
                  </a:extLst>
                </p14:cNvPr>
                <p14:cNvContentPartPr/>
                <p14:nvPr/>
              </p14:nvContentPartPr>
              <p14:xfrm>
                <a:off x="7477703" y="2697651"/>
                <a:ext cx="276480" cy="27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D2884A-E387-1D8A-F5F2-B03F2B8385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69063" y="2688651"/>
                  <a:ext cx="294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9E973C-9689-AB88-4FD9-4BFED810A533}"/>
                    </a:ext>
                  </a:extLst>
                </p14:cNvPr>
                <p14:cNvContentPartPr/>
                <p14:nvPr/>
              </p14:nvContentPartPr>
              <p14:xfrm>
                <a:off x="8211383" y="2539611"/>
                <a:ext cx="124560" cy="22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9E973C-9689-AB88-4FD9-4BFED810A5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02743" y="2530611"/>
                  <a:ext cx="142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DA22E2-DDE3-A128-8A32-81470573A1DB}"/>
                    </a:ext>
                  </a:extLst>
                </p14:cNvPr>
                <p14:cNvContentPartPr/>
                <p14:nvPr/>
              </p14:nvContentPartPr>
              <p14:xfrm>
                <a:off x="8084663" y="2615931"/>
                <a:ext cx="279720" cy="73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DA22E2-DDE3-A128-8A32-81470573A1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75663" y="2606931"/>
                  <a:ext cx="297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1E3497-386F-82A4-DC52-C1C8A6654FBF}"/>
                    </a:ext>
                  </a:extLst>
                </p14:cNvPr>
                <p14:cNvContentPartPr/>
                <p14:nvPr/>
              </p14:nvContentPartPr>
              <p14:xfrm>
                <a:off x="8457983" y="2363571"/>
                <a:ext cx="188280" cy="526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1E3497-386F-82A4-DC52-C1C8A6654F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49343" y="2354571"/>
                  <a:ext cx="2059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886EA1-BA80-D362-A4A6-2EE3094BA3D9}"/>
                    </a:ext>
                  </a:extLst>
                </p14:cNvPr>
                <p14:cNvContentPartPr/>
                <p14:nvPr/>
              </p14:nvContentPartPr>
              <p14:xfrm>
                <a:off x="1565783" y="4110291"/>
                <a:ext cx="245160" cy="421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886EA1-BA80-D362-A4A6-2EE3094BA3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57143" y="4101291"/>
                  <a:ext cx="262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E922F8-8062-E31B-F6F9-51EE83C16C79}"/>
                    </a:ext>
                  </a:extLst>
                </p14:cNvPr>
                <p14:cNvContentPartPr/>
                <p14:nvPr/>
              </p14:nvContentPartPr>
              <p14:xfrm>
                <a:off x="1973663" y="4248171"/>
                <a:ext cx="308880" cy="317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E922F8-8062-E31B-F6F9-51EE83C16C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64663" y="4239531"/>
                  <a:ext cx="326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830AFB-7FC3-00AD-9410-2A94B2D089B6}"/>
                    </a:ext>
                  </a:extLst>
                </p14:cNvPr>
                <p14:cNvContentPartPr/>
                <p14:nvPr/>
              </p14:nvContentPartPr>
              <p14:xfrm>
                <a:off x="2398823" y="4381731"/>
                <a:ext cx="430200" cy="2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830AFB-7FC3-00AD-9410-2A94B2D0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90183" y="4372731"/>
                  <a:ext cx="44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07C259-3521-5952-F1E2-5DFD54601875}"/>
                    </a:ext>
                  </a:extLst>
                </p14:cNvPr>
                <p14:cNvContentPartPr/>
                <p14:nvPr/>
              </p14:nvContentPartPr>
              <p14:xfrm>
                <a:off x="2679623" y="4345371"/>
                <a:ext cx="9720" cy="388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07C259-3521-5952-F1E2-5DFD546018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70623" y="4336371"/>
                  <a:ext cx="27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0387BE-0C58-D58F-0BCA-37204CB520F0}"/>
                    </a:ext>
                  </a:extLst>
                </p14:cNvPr>
                <p14:cNvContentPartPr/>
                <p14:nvPr/>
              </p14:nvContentPartPr>
              <p14:xfrm>
                <a:off x="3082463" y="4417731"/>
                <a:ext cx="105840" cy="31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0387BE-0C58-D58F-0BCA-37204CB520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73463" y="4409091"/>
                  <a:ext cx="123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5E6FED-4CBF-8CC6-8F6B-0C088BFDC1AF}"/>
                    </a:ext>
                  </a:extLst>
                </p14:cNvPr>
                <p14:cNvContentPartPr/>
                <p14:nvPr/>
              </p14:nvContentPartPr>
              <p14:xfrm>
                <a:off x="3277223" y="4515291"/>
                <a:ext cx="362520" cy="55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5E6FED-4CBF-8CC6-8F6B-0C088BFDC1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68583" y="4506651"/>
                  <a:ext cx="3801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3171BE-8A31-D084-6E2F-ABE19DB4AE0B}"/>
                    </a:ext>
                  </a:extLst>
                </p14:cNvPr>
                <p14:cNvContentPartPr/>
                <p14:nvPr/>
              </p14:nvContentPartPr>
              <p14:xfrm>
                <a:off x="4100903" y="4661451"/>
                <a:ext cx="244800" cy="1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3171BE-8A31-D084-6E2F-ABE19DB4AE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1903" y="4652811"/>
                  <a:ext cx="262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9EAF6F-B1AA-D36C-EA30-67C7FE62080D}"/>
                    </a:ext>
                  </a:extLst>
                </p14:cNvPr>
                <p14:cNvContentPartPr/>
                <p14:nvPr/>
              </p14:nvContentPartPr>
              <p14:xfrm>
                <a:off x="4245623" y="4580811"/>
                <a:ext cx="18720" cy="261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9EAF6F-B1AA-D36C-EA30-67C7FE6208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36623" y="4571811"/>
                  <a:ext cx="36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594F51-4207-DCB3-B3D4-00FF376781A2}"/>
                    </a:ext>
                  </a:extLst>
                </p14:cNvPr>
                <p14:cNvContentPartPr/>
                <p14:nvPr/>
              </p14:nvContentPartPr>
              <p14:xfrm>
                <a:off x="4725863" y="4571811"/>
                <a:ext cx="75240" cy="39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594F51-4207-DCB3-B3D4-00FF376781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16863" y="4563171"/>
                  <a:ext cx="928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6FC492-3EE1-4362-9475-493398E353EE}"/>
                    </a:ext>
                  </a:extLst>
                </p14:cNvPr>
                <p14:cNvContentPartPr/>
                <p14:nvPr/>
              </p14:nvContentPartPr>
              <p14:xfrm>
                <a:off x="4589783" y="4815891"/>
                <a:ext cx="456120" cy="1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6FC492-3EE1-4362-9475-493398E353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81143" y="4806891"/>
                  <a:ext cx="473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A300DF-B59B-3E8A-E556-DB95E5211E93}"/>
                    </a:ext>
                  </a:extLst>
                </p14:cNvPr>
                <p14:cNvContentPartPr/>
                <p14:nvPr/>
              </p14:nvContentPartPr>
              <p14:xfrm>
                <a:off x="5431823" y="4662171"/>
                <a:ext cx="189360" cy="1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A300DF-B59B-3E8A-E556-DB95E5211E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23183" y="4653531"/>
                  <a:ext cx="207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2420D6-0F37-6ED7-B4C1-24EE1CFE64BA}"/>
                    </a:ext>
                  </a:extLst>
                </p14:cNvPr>
                <p14:cNvContentPartPr/>
                <p14:nvPr/>
              </p14:nvContentPartPr>
              <p14:xfrm>
                <a:off x="5286743" y="4924611"/>
                <a:ext cx="433800" cy="46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2420D6-0F37-6ED7-B4C1-24EE1CFE64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78103" y="4915611"/>
                  <a:ext cx="451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0187E6-351B-70DD-7FD2-FA88357ACABE}"/>
                    </a:ext>
                  </a:extLst>
                </p14:cNvPr>
                <p14:cNvContentPartPr/>
                <p14:nvPr/>
              </p14:nvContentPartPr>
              <p14:xfrm>
                <a:off x="5929703" y="4679811"/>
                <a:ext cx="264600" cy="418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0187E6-351B-70DD-7FD2-FA88357ACAB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21063" y="4670811"/>
                  <a:ext cx="282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4DC479-97C8-586C-7BB8-F17E73E6D106}"/>
                    </a:ext>
                  </a:extLst>
                </p14:cNvPr>
                <p14:cNvContentPartPr/>
                <p14:nvPr/>
              </p14:nvContentPartPr>
              <p14:xfrm>
                <a:off x="5966063" y="4885011"/>
                <a:ext cx="240120" cy="3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4DC479-97C8-586C-7BB8-F17E73E6D1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57423" y="4876011"/>
                  <a:ext cx="257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AC8FE1-92C3-6890-397D-090365F28ABF}"/>
                    </a:ext>
                  </a:extLst>
                </p14:cNvPr>
                <p14:cNvContentPartPr/>
                <p14:nvPr/>
              </p14:nvContentPartPr>
              <p14:xfrm>
                <a:off x="6697583" y="3358825"/>
                <a:ext cx="817920" cy="542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AC8FE1-92C3-6890-397D-090365F28A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88583" y="3349825"/>
                  <a:ext cx="835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A06374-1A03-CBBF-93A6-1A09DC8B1D13}"/>
                    </a:ext>
                  </a:extLst>
                </p14:cNvPr>
                <p14:cNvContentPartPr/>
                <p14:nvPr/>
              </p14:nvContentPartPr>
              <p14:xfrm>
                <a:off x="7937423" y="3557905"/>
                <a:ext cx="291240" cy="336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A06374-1A03-CBBF-93A6-1A09DC8B1D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8783" y="3549265"/>
                  <a:ext cx="308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B4DA09-BB0B-2BA1-FF2D-83BE37D8EA5C}"/>
                    </a:ext>
                  </a:extLst>
                </p14:cNvPr>
                <p14:cNvContentPartPr/>
                <p14:nvPr/>
              </p14:nvContentPartPr>
              <p14:xfrm>
                <a:off x="7903583" y="3693625"/>
                <a:ext cx="1227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B4DA09-BB0B-2BA1-FF2D-83BE37D8EA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94583" y="3684985"/>
                  <a:ext cx="14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E13B016-E5FF-A3E8-7F91-D6E9B2277E71}"/>
                    </a:ext>
                  </a:extLst>
                </p14:cNvPr>
                <p14:cNvContentPartPr/>
                <p14:nvPr/>
              </p14:nvContentPartPr>
              <p14:xfrm>
                <a:off x="8401463" y="3566545"/>
                <a:ext cx="316080" cy="45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E13B016-E5FF-A3E8-7F91-D6E9B2277E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92463" y="3557545"/>
                  <a:ext cx="33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D01C71-2DE4-5EB1-1D1D-46B1F75A000D}"/>
                    </a:ext>
                  </a:extLst>
                </p14:cNvPr>
                <p14:cNvContentPartPr/>
                <p14:nvPr/>
              </p14:nvContentPartPr>
              <p14:xfrm>
                <a:off x="8673263" y="3756985"/>
                <a:ext cx="18360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D01C71-2DE4-5EB1-1D1D-46B1F75A00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64263" y="3748345"/>
                  <a:ext cx="20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CFC6909-2CFC-5E0E-59D8-949A21A375BD}"/>
                    </a:ext>
                  </a:extLst>
                </p14:cNvPr>
                <p14:cNvContentPartPr/>
                <p14:nvPr/>
              </p14:nvContentPartPr>
              <p14:xfrm>
                <a:off x="9379223" y="3657625"/>
                <a:ext cx="23472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CFC6909-2CFC-5E0E-59D8-949A21A375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70583" y="3648625"/>
                  <a:ext cx="252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973B08-327F-E21B-6AA0-AC155E822143}"/>
                    </a:ext>
                  </a:extLst>
                </p14:cNvPr>
                <p14:cNvContentPartPr/>
                <p14:nvPr/>
              </p14:nvContentPartPr>
              <p14:xfrm>
                <a:off x="9777743" y="3458185"/>
                <a:ext cx="33120" cy="382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973B08-327F-E21B-6AA0-AC155E8221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68743" y="3449545"/>
                  <a:ext cx="507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EE0555-E0C1-899B-4E2C-FCB4A6FE8F6B}"/>
                    </a:ext>
                  </a:extLst>
                </p14:cNvPr>
                <p14:cNvContentPartPr/>
                <p14:nvPr/>
              </p14:nvContentPartPr>
              <p14:xfrm>
                <a:off x="6417863" y="3286105"/>
                <a:ext cx="3865680" cy="763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EE0555-E0C1-899B-4E2C-FCB4A6FE8F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09223" y="3277105"/>
                  <a:ext cx="388332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557C8BA-6D5A-02B6-33A0-AB2CE3B5FCC9}"/>
                    </a:ext>
                  </a:extLst>
                </p14:cNvPr>
                <p14:cNvContentPartPr/>
                <p14:nvPr/>
              </p14:nvContentPartPr>
              <p14:xfrm>
                <a:off x="7731143" y="3420745"/>
                <a:ext cx="535320" cy="573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557C8BA-6D5A-02B6-33A0-AB2CE3B5FC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22503" y="3411745"/>
                  <a:ext cx="5529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9C5E0A8-3D48-B8D5-7A7B-498DA9EE9E2D}"/>
                    </a:ext>
                  </a:extLst>
                </p14:cNvPr>
                <p14:cNvContentPartPr/>
                <p14:nvPr/>
              </p14:nvContentPartPr>
              <p14:xfrm>
                <a:off x="7783703" y="3457825"/>
                <a:ext cx="619920" cy="441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9C5E0A8-3D48-B8D5-7A7B-498DA9EE9E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5063" y="3449185"/>
                  <a:ext cx="6375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39D4131-676E-0E2F-4D2C-B82B4F7206F6}"/>
                    </a:ext>
                  </a:extLst>
                </p14:cNvPr>
                <p14:cNvContentPartPr/>
                <p14:nvPr/>
              </p14:nvContentPartPr>
              <p14:xfrm>
                <a:off x="9252503" y="1738105"/>
                <a:ext cx="344880" cy="57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39D4131-676E-0E2F-4D2C-B82B4F7206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43503" y="1729465"/>
                  <a:ext cx="3625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CE7296F-174A-5744-9A7D-645347280652}"/>
                    </a:ext>
                  </a:extLst>
                </p14:cNvPr>
                <p14:cNvContentPartPr/>
                <p14:nvPr/>
              </p14:nvContentPartPr>
              <p14:xfrm>
                <a:off x="9596663" y="2326345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CE7296F-174A-5744-9A7D-6453472806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87663" y="2317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BB5A405-FEAA-78A0-73EF-45697B123391}"/>
                    </a:ext>
                  </a:extLst>
                </p14:cNvPr>
                <p14:cNvContentPartPr/>
                <p14:nvPr/>
              </p14:nvContentPartPr>
              <p14:xfrm>
                <a:off x="9831023" y="2018905"/>
                <a:ext cx="157680" cy="366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BB5A405-FEAA-78A0-73EF-45697B1233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2383" y="2009905"/>
                  <a:ext cx="175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1219FFA-3E5C-75B3-DB67-B01E9D841B2D}"/>
                    </a:ext>
                  </a:extLst>
                </p14:cNvPr>
                <p14:cNvContentPartPr/>
                <p14:nvPr/>
              </p14:nvContentPartPr>
              <p14:xfrm>
                <a:off x="9886103" y="2199985"/>
                <a:ext cx="135000" cy="64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1219FFA-3E5C-75B3-DB67-B01E9D841B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77463" y="2190985"/>
                  <a:ext cx="152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B70DDE-95FE-5AB6-BAE7-CF8CD84EB43B}"/>
                    </a:ext>
                  </a:extLst>
                </p14:cNvPr>
                <p14:cNvContentPartPr/>
                <p14:nvPr/>
              </p14:nvContentPartPr>
              <p14:xfrm>
                <a:off x="10275623" y="2190985"/>
                <a:ext cx="180000" cy="1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B70DDE-95FE-5AB6-BAE7-CF8CD84EB4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66623" y="2181985"/>
                  <a:ext cx="197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27B635-3B1F-3823-DC4C-0903C877643F}"/>
                    </a:ext>
                  </a:extLst>
                </p14:cNvPr>
                <p14:cNvContentPartPr/>
                <p14:nvPr/>
              </p14:nvContentPartPr>
              <p14:xfrm>
                <a:off x="10366343" y="2253985"/>
                <a:ext cx="189000" cy="27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27B635-3B1F-3823-DC4C-0903C87764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57343" y="2244985"/>
                  <a:ext cx="206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119AC26-9281-EF31-540E-94B5F3772702}"/>
                    </a:ext>
                  </a:extLst>
                </p14:cNvPr>
                <p14:cNvContentPartPr/>
                <p14:nvPr/>
              </p14:nvContentPartPr>
              <p14:xfrm>
                <a:off x="10746503" y="2117905"/>
                <a:ext cx="170640" cy="73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119AC26-9281-EF31-540E-94B5F37727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37503" y="2108905"/>
                  <a:ext cx="188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DA3961-F16D-D42F-E257-5A6BF3CC062D}"/>
                    </a:ext>
                  </a:extLst>
                </p14:cNvPr>
                <p14:cNvContentPartPr/>
                <p14:nvPr/>
              </p14:nvContentPartPr>
              <p14:xfrm>
                <a:off x="10972583" y="1982545"/>
                <a:ext cx="49680" cy="131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DA3961-F16D-D42F-E257-5A6BF3CC062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63583" y="1973545"/>
                  <a:ext cx="67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9306FA0-22A2-C92B-7F8A-EF4C25F407AD}"/>
                    </a:ext>
                  </a:extLst>
                </p14:cNvPr>
                <p14:cNvContentPartPr/>
                <p14:nvPr/>
              </p14:nvContentPartPr>
              <p14:xfrm>
                <a:off x="8844623" y="1175785"/>
                <a:ext cx="2527200" cy="1586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9306FA0-22A2-C92B-7F8A-EF4C25F407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35623" y="1166785"/>
                  <a:ext cx="2544840" cy="16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99160FF-0313-EF79-C79B-49E239F41A1B}"/>
                    </a:ext>
                  </a:extLst>
                </p14:cNvPr>
                <p14:cNvContentPartPr/>
                <p14:nvPr/>
              </p14:nvContentPartPr>
              <p14:xfrm>
                <a:off x="9715463" y="2009545"/>
                <a:ext cx="71280" cy="402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99160FF-0313-EF79-C79B-49E239F41A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06823" y="2000905"/>
                  <a:ext cx="88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72D8B0-4006-3DD4-D865-43551328B5F3}"/>
                    </a:ext>
                  </a:extLst>
                </p14:cNvPr>
                <p14:cNvContentPartPr/>
                <p14:nvPr/>
              </p14:nvContentPartPr>
              <p14:xfrm>
                <a:off x="9448343" y="1758265"/>
                <a:ext cx="1824480" cy="1000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72D8B0-4006-3DD4-D865-43551328B5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39703" y="1749625"/>
                  <a:ext cx="1842120" cy="10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56622E-8379-6691-0D20-BFFCB27320DF}"/>
                    </a:ext>
                  </a:extLst>
                </p14:cNvPr>
                <p14:cNvContentPartPr/>
                <p14:nvPr/>
              </p14:nvContentPartPr>
              <p14:xfrm>
                <a:off x="3937103" y="3384025"/>
                <a:ext cx="256680" cy="242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56622E-8379-6691-0D20-BFFCB27320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28463" y="3375025"/>
                  <a:ext cx="274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0A4E626-FB1F-ABE1-53CF-D39131EB6860}"/>
                    </a:ext>
                  </a:extLst>
                </p14:cNvPr>
                <p14:cNvContentPartPr/>
                <p14:nvPr/>
              </p14:nvContentPartPr>
              <p14:xfrm>
                <a:off x="4290983" y="3376825"/>
                <a:ext cx="298080" cy="192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0A4E626-FB1F-ABE1-53CF-D39131EB68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82343" y="3367825"/>
                  <a:ext cx="31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BF9BB8B-E38A-D0B5-DBDB-FC1CF2025C61}"/>
                    </a:ext>
                  </a:extLst>
                </p14:cNvPr>
                <p14:cNvContentPartPr/>
                <p14:nvPr/>
              </p14:nvContentPartPr>
              <p14:xfrm>
                <a:off x="4282343" y="3467185"/>
                <a:ext cx="15300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BF9BB8B-E38A-D0B5-DBDB-FC1CF2025C6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73343" y="3458545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6123C4-530A-A176-72F3-9F5F38C82355}"/>
                    </a:ext>
                  </a:extLst>
                </p14:cNvPr>
                <p14:cNvContentPartPr/>
                <p14:nvPr/>
              </p14:nvContentPartPr>
              <p14:xfrm>
                <a:off x="4680503" y="3457825"/>
                <a:ext cx="475560" cy="40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6123C4-530A-A176-72F3-9F5F38C823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71863" y="3448825"/>
                  <a:ext cx="493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7CAD69F-F687-9D1C-2EAA-89C5079817CA}"/>
                    </a:ext>
                  </a:extLst>
                </p14:cNvPr>
                <p14:cNvContentPartPr/>
                <p14:nvPr/>
              </p14:nvContentPartPr>
              <p14:xfrm>
                <a:off x="5201423" y="3376825"/>
                <a:ext cx="40680" cy="130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7CAD69F-F687-9D1C-2EAA-89C5079817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92423" y="3368185"/>
                  <a:ext cx="58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05056DF-D0C5-6E46-2F09-D1ADA21B347F}"/>
                    </a:ext>
                  </a:extLst>
                </p14:cNvPr>
                <p14:cNvContentPartPr/>
                <p14:nvPr/>
              </p14:nvContentPartPr>
              <p14:xfrm>
                <a:off x="4716863" y="3584905"/>
                <a:ext cx="261720" cy="27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05056DF-D0C5-6E46-2F09-D1ADA21B34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07863" y="3576265"/>
                  <a:ext cx="279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B795333-CDCB-2B6D-9CB9-0752BC718EB7}"/>
                    </a:ext>
                  </a:extLst>
                </p14:cNvPr>
                <p14:cNvContentPartPr/>
                <p14:nvPr/>
              </p14:nvContentPartPr>
              <p14:xfrm>
                <a:off x="5344703" y="3400585"/>
                <a:ext cx="26280" cy="18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B795333-CDCB-2B6D-9CB9-0752BC718E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5703" y="3391585"/>
                  <a:ext cx="43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A7A4DB7-C5F2-0512-9AA1-E8EAEFCB3195}"/>
                    </a:ext>
                  </a:extLst>
                </p14:cNvPr>
                <p14:cNvContentPartPr/>
                <p14:nvPr/>
              </p14:nvContentPartPr>
              <p14:xfrm>
                <a:off x="5214743" y="3574465"/>
                <a:ext cx="360" cy="1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A7A4DB7-C5F2-0512-9AA1-E8EAEFCB31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05743" y="356582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E2E2E39-55F3-A2D2-0EE4-2702C531565A}"/>
                    </a:ext>
                  </a:extLst>
                </p14:cNvPr>
                <p14:cNvContentPartPr/>
                <p14:nvPr/>
              </p14:nvContentPartPr>
              <p14:xfrm>
                <a:off x="2207303" y="3394105"/>
                <a:ext cx="301320" cy="302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E2E2E39-55F3-A2D2-0EE4-2702C531565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98303" y="3385465"/>
                  <a:ext cx="318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58621D-2D15-6BA4-FB8A-6B0CC711815F}"/>
                    </a:ext>
                  </a:extLst>
                </p14:cNvPr>
                <p14:cNvContentPartPr/>
                <p14:nvPr/>
              </p14:nvContentPartPr>
              <p14:xfrm>
                <a:off x="2670623" y="3528385"/>
                <a:ext cx="362160" cy="45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58621D-2D15-6BA4-FB8A-6B0CC71181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61623" y="3519745"/>
                  <a:ext cx="379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D456D0-6084-1174-E5AA-49C98FF4F090}"/>
                    </a:ext>
                  </a:extLst>
                </p14:cNvPr>
                <p14:cNvContentPartPr/>
                <p14:nvPr/>
              </p14:nvContentPartPr>
              <p14:xfrm>
                <a:off x="2944223" y="3512545"/>
                <a:ext cx="43560" cy="234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D456D0-6084-1174-E5AA-49C98FF4F09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35223" y="3503545"/>
                  <a:ext cx="61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7F99F11-55B2-D219-DCAA-02EBD107B7CC}"/>
                    </a:ext>
                  </a:extLst>
                </p14:cNvPr>
                <p14:cNvContentPartPr/>
                <p14:nvPr/>
              </p14:nvContentPartPr>
              <p14:xfrm>
                <a:off x="3194063" y="3466465"/>
                <a:ext cx="447120" cy="399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7F99F11-55B2-D219-DCAA-02EBD107B7C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85063" y="3457465"/>
                  <a:ext cx="4647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C861182-C1D6-DC39-1E70-D770BC186813}"/>
                    </a:ext>
                  </a:extLst>
                </p14:cNvPr>
                <p14:cNvContentPartPr/>
                <p14:nvPr/>
              </p14:nvContentPartPr>
              <p14:xfrm>
                <a:off x="3666383" y="3557905"/>
                <a:ext cx="26244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C861182-C1D6-DC39-1E70-D770BC18681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57383" y="3549265"/>
                  <a:ext cx="28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40BF99B-F29D-0C99-6B9B-E8B8F809371B}"/>
                    </a:ext>
                  </a:extLst>
                </p14:cNvPr>
                <p14:cNvContentPartPr/>
                <p14:nvPr/>
              </p14:nvContentPartPr>
              <p14:xfrm>
                <a:off x="3756023" y="3503545"/>
                <a:ext cx="92160" cy="216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40BF99B-F29D-0C99-6B9B-E8B8F80937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47023" y="3494545"/>
                  <a:ext cx="109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615021-387A-F7E9-DDAC-19BF75F947F9}"/>
                    </a:ext>
                  </a:extLst>
                </p14:cNvPr>
                <p14:cNvContentPartPr/>
                <p14:nvPr/>
              </p14:nvContentPartPr>
              <p14:xfrm>
                <a:off x="3631463" y="3049945"/>
                <a:ext cx="1926360" cy="799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615021-387A-F7E9-DDAC-19BF75F947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622463" y="3041305"/>
                  <a:ext cx="19440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2F8284E-3D90-33EA-2BD4-FD58AB8088A5}"/>
                    </a:ext>
                  </a:extLst>
                </p14:cNvPr>
                <p14:cNvContentPartPr/>
                <p14:nvPr/>
              </p14:nvContentPartPr>
              <p14:xfrm>
                <a:off x="341783" y="2190985"/>
                <a:ext cx="173160" cy="408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2F8284E-3D90-33EA-2BD4-FD58AB8088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3143" y="2181985"/>
                  <a:ext cx="1908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CAEE7A4-B270-4869-D1F2-021587BD9190}"/>
                    </a:ext>
                  </a:extLst>
                </p14:cNvPr>
                <p14:cNvContentPartPr/>
                <p14:nvPr/>
              </p14:nvContentPartPr>
              <p14:xfrm>
                <a:off x="217223" y="2416705"/>
                <a:ext cx="125640" cy="46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CAEE7A4-B270-4869-D1F2-021587BD91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8223" y="2407705"/>
                  <a:ext cx="143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697954A-1897-158F-7627-1D560BAD5C11}"/>
                    </a:ext>
                  </a:extLst>
                </p14:cNvPr>
                <p14:cNvContentPartPr/>
                <p14:nvPr/>
              </p14:nvContentPartPr>
              <p14:xfrm>
                <a:off x="524663" y="2361985"/>
                <a:ext cx="171720" cy="10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697954A-1897-158F-7627-1D560BAD5C1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6023" y="2353345"/>
                  <a:ext cx="18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91BF80E-C84C-261F-DE92-68E9CE9DB5C7}"/>
                    </a:ext>
                  </a:extLst>
                </p14:cNvPr>
                <p14:cNvContentPartPr/>
                <p14:nvPr/>
              </p14:nvContentPartPr>
              <p14:xfrm>
                <a:off x="534023" y="2471425"/>
                <a:ext cx="32508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91BF80E-C84C-261F-DE92-68E9CE9DB5C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5383" y="2462785"/>
                  <a:ext cx="34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BD4F18-E02D-7F0A-5810-8A75F46787E5}"/>
                    </a:ext>
                  </a:extLst>
                </p14:cNvPr>
                <p14:cNvContentPartPr/>
                <p14:nvPr/>
              </p14:nvContentPartPr>
              <p14:xfrm>
                <a:off x="1013543" y="2163625"/>
                <a:ext cx="18360" cy="144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BD4F18-E02D-7F0A-5810-8A75F46787E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4543" y="2154625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E4E4F38-EBD2-4F21-11F5-4072E088D697}"/>
                    </a:ext>
                  </a:extLst>
                </p14:cNvPr>
                <p14:cNvContentPartPr/>
                <p14:nvPr/>
              </p14:nvContentPartPr>
              <p14:xfrm>
                <a:off x="869183" y="2362705"/>
                <a:ext cx="28008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E4E4F38-EBD2-4F21-11F5-4072E088D69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0183" y="2353705"/>
                  <a:ext cx="29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6CE725B-05C5-2A93-9BE3-6C319C077D7B}"/>
                    </a:ext>
                  </a:extLst>
                </p14:cNvPr>
                <p14:cNvContentPartPr/>
                <p14:nvPr/>
              </p14:nvContentPartPr>
              <p14:xfrm>
                <a:off x="1031903" y="2435065"/>
                <a:ext cx="244800" cy="261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6CE725B-05C5-2A93-9BE3-6C319C077D7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2903" y="2426425"/>
                  <a:ext cx="262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5BB68F4-BA0D-5D2D-688E-04554D0B9FF1}"/>
                    </a:ext>
                  </a:extLst>
                </p14:cNvPr>
                <p14:cNvContentPartPr/>
                <p14:nvPr/>
              </p14:nvContentPartPr>
              <p14:xfrm>
                <a:off x="796463" y="2372065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5BB68F4-BA0D-5D2D-688E-04554D0B9F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7823" y="23630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6D41225-B25A-ACE8-528F-B325ED081CD2}"/>
                    </a:ext>
                  </a:extLst>
                </p14:cNvPr>
                <p14:cNvContentPartPr/>
                <p14:nvPr/>
              </p14:nvContentPartPr>
              <p14:xfrm>
                <a:off x="469943" y="2081545"/>
                <a:ext cx="1478880" cy="1069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6D41225-B25A-ACE8-528F-B325ED081CD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1303" y="2072545"/>
                  <a:ext cx="149652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35201C-007C-4AD5-FB0A-4D9A42F3384A}"/>
                    </a:ext>
                  </a:extLst>
                </p14:cNvPr>
                <p14:cNvContentPartPr/>
                <p14:nvPr/>
              </p14:nvContentPartPr>
              <p14:xfrm>
                <a:off x="2896703" y="5357691"/>
                <a:ext cx="319680" cy="392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35201C-007C-4AD5-FB0A-4D9A42F3384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87703" y="5348691"/>
                  <a:ext cx="337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DEF6AF-3E41-5122-9F4D-64FF9D3A4A39}"/>
                    </a:ext>
                  </a:extLst>
                </p14:cNvPr>
                <p14:cNvContentPartPr/>
                <p14:nvPr/>
              </p14:nvContentPartPr>
              <p14:xfrm>
                <a:off x="3349583" y="5477931"/>
                <a:ext cx="338040" cy="46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DEF6AF-3E41-5122-9F4D-64FF9D3A4A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0583" y="5468931"/>
                  <a:ext cx="3556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EC697E-5D4E-7C7B-F3C4-07F07411FF8C}"/>
                    </a:ext>
                  </a:extLst>
                </p14:cNvPr>
                <p14:cNvContentPartPr/>
                <p14:nvPr/>
              </p14:nvContentPartPr>
              <p14:xfrm>
                <a:off x="4055903" y="5648931"/>
                <a:ext cx="374040" cy="24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EC697E-5D4E-7C7B-F3C4-07F07411FF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46903" y="5640291"/>
                  <a:ext cx="39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C7F1A7-3FC0-77D5-0277-63EA88217D2C}"/>
                    </a:ext>
                  </a:extLst>
                </p14:cNvPr>
                <p14:cNvContentPartPr/>
                <p14:nvPr/>
              </p14:nvContentPartPr>
              <p14:xfrm>
                <a:off x="4302143" y="5648931"/>
                <a:ext cx="7200" cy="23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4C7F1A7-3FC0-77D5-0277-63EA88217D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93503" y="5640291"/>
                  <a:ext cx="24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8154C4-6AB9-ED87-A72C-9B66E44D685F}"/>
                    </a:ext>
                  </a:extLst>
                </p14:cNvPr>
                <p14:cNvContentPartPr/>
                <p14:nvPr/>
              </p14:nvContentPartPr>
              <p14:xfrm>
                <a:off x="4760063" y="5596011"/>
                <a:ext cx="309240" cy="431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8154C4-6AB9-ED87-A72C-9B66E44D685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51063" y="5587011"/>
                  <a:ext cx="3268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B71E70-5965-FE4E-7D60-BADFA688EC71}"/>
                    </a:ext>
                  </a:extLst>
                </p14:cNvPr>
                <p14:cNvContentPartPr/>
                <p14:nvPr/>
              </p14:nvContentPartPr>
              <p14:xfrm>
                <a:off x="5178383" y="5720211"/>
                <a:ext cx="301680" cy="32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B71E70-5965-FE4E-7D60-BADFA688EC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69743" y="5711211"/>
                  <a:ext cx="3193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1EC4B3-28CC-DA70-EE2F-3837B210684C}"/>
                    </a:ext>
                  </a:extLst>
                </p14:cNvPr>
                <p14:cNvContentPartPr/>
                <p14:nvPr/>
              </p14:nvContentPartPr>
              <p14:xfrm>
                <a:off x="5133383" y="5882211"/>
                <a:ext cx="299520" cy="1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1EC4B3-28CC-DA70-EE2F-3837B21068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24383" y="5873571"/>
                  <a:ext cx="317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C900FD-E40F-6BFC-DAA4-C6AB7F8D4187}"/>
                    </a:ext>
                  </a:extLst>
                </p14:cNvPr>
                <p14:cNvContentPartPr/>
                <p14:nvPr/>
              </p14:nvContentPartPr>
              <p14:xfrm>
                <a:off x="5784983" y="5822091"/>
                <a:ext cx="265320" cy="44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C900FD-E40F-6BFC-DAA4-C6AB7F8D41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76343" y="5813091"/>
                  <a:ext cx="282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164084-CCF6-701F-6F33-097C2E325299}"/>
                    </a:ext>
                  </a:extLst>
                </p14:cNvPr>
                <p14:cNvContentPartPr/>
                <p14:nvPr/>
              </p14:nvContentPartPr>
              <p14:xfrm>
                <a:off x="5821343" y="5994531"/>
                <a:ext cx="317880" cy="43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164084-CCF6-701F-6F33-097C2E3252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703" y="5985891"/>
                  <a:ext cx="335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BDA580-41F6-FC23-A546-809334806F6E}"/>
                    </a:ext>
                  </a:extLst>
                </p14:cNvPr>
                <p14:cNvContentPartPr/>
                <p14:nvPr/>
              </p14:nvContentPartPr>
              <p14:xfrm>
                <a:off x="6373223" y="5846571"/>
                <a:ext cx="240480" cy="11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BDA580-41F6-FC23-A546-809334806F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64583" y="5837571"/>
                  <a:ext cx="258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D564B9-9655-C732-5063-E4E51D0FD02E}"/>
                    </a:ext>
                  </a:extLst>
                </p14:cNvPr>
                <p14:cNvContentPartPr/>
                <p14:nvPr/>
              </p14:nvContentPartPr>
              <p14:xfrm>
                <a:off x="6720263" y="5639211"/>
                <a:ext cx="396360" cy="50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D564B9-9655-C732-5063-E4E51D0FD02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11623" y="5630211"/>
                  <a:ext cx="4140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364F71-6D1E-74FE-2BCE-50A1D4F832E6}"/>
                    </a:ext>
                  </a:extLst>
                </p14:cNvPr>
                <p14:cNvContentPartPr/>
                <p14:nvPr/>
              </p14:nvContentPartPr>
              <p14:xfrm>
                <a:off x="7630703" y="5585571"/>
                <a:ext cx="405720" cy="516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364F71-6D1E-74FE-2BCE-50A1D4F832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22063" y="5576931"/>
                  <a:ext cx="4233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A2E199-B441-7C19-47CF-D60B30B298CD}"/>
                    </a:ext>
                  </a:extLst>
                </p14:cNvPr>
                <p14:cNvContentPartPr/>
                <p14:nvPr/>
              </p14:nvContentPartPr>
              <p14:xfrm>
                <a:off x="8155223" y="5685291"/>
                <a:ext cx="243360" cy="29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A2E199-B441-7C19-47CF-D60B30B298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46583" y="5676651"/>
                  <a:ext cx="261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AE8608-8178-1D3F-65CC-B48F0377C551}"/>
                    </a:ext>
                  </a:extLst>
                </p14:cNvPr>
                <p14:cNvContentPartPr/>
                <p14:nvPr/>
              </p14:nvContentPartPr>
              <p14:xfrm>
                <a:off x="8083943" y="5902371"/>
                <a:ext cx="316800" cy="173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AE8608-8178-1D3F-65CC-B48F0377C5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74943" y="5893731"/>
                  <a:ext cx="334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906057-578B-7B45-4C31-ECF9722CD042}"/>
                    </a:ext>
                  </a:extLst>
                </p14:cNvPr>
                <p14:cNvContentPartPr/>
                <p14:nvPr/>
              </p14:nvContentPartPr>
              <p14:xfrm>
                <a:off x="8528543" y="5839371"/>
                <a:ext cx="207360" cy="15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906057-578B-7B45-4C31-ECF9722CD04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19903" y="5830371"/>
                  <a:ext cx="225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5901BE9-8829-E996-E521-CA1AB1F9455B}"/>
                    </a:ext>
                  </a:extLst>
                </p14:cNvPr>
                <p14:cNvContentPartPr/>
                <p14:nvPr/>
              </p14:nvContentPartPr>
              <p14:xfrm>
                <a:off x="8663903" y="5911011"/>
                <a:ext cx="401400" cy="28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5901BE9-8829-E996-E521-CA1AB1F9455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4903" y="5902371"/>
                  <a:ext cx="419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19AA66-712B-DC1B-9D5A-7CBA58782809}"/>
                    </a:ext>
                  </a:extLst>
                </p14:cNvPr>
                <p14:cNvContentPartPr/>
                <p14:nvPr/>
              </p14:nvContentPartPr>
              <p14:xfrm>
                <a:off x="9134783" y="5730291"/>
                <a:ext cx="225360" cy="29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19AA66-712B-DC1B-9D5A-7CBA5878280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25783" y="5721651"/>
                  <a:ext cx="243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051367-6252-D27B-6FAE-1369E3301008}"/>
                    </a:ext>
                  </a:extLst>
                </p14:cNvPr>
                <p14:cNvContentPartPr/>
                <p14:nvPr/>
              </p14:nvContentPartPr>
              <p14:xfrm>
                <a:off x="9118583" y="5877891"/>
                <a:ext cx="125640" cy="152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051367-6252-D27B-6FAE-1369E330100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09583" y="5869251"/>
                  <a:ext cx="143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1E09FC-D030-1D42-A5FE-C1D7A1CE20DF}"/>
                    </a:ext>
                  </a:extLst>
                </p14:cNvPr>
                <p14:cNvContentPartPr/>
                <p14:nvPr/>
              </p14:nvContentPartPr>
              <p14:xfrm>
                <a:off x="9116423" y="5984811"/>
                <a:ext cx="271800" cy="54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1E09FC-D030-1D42-A5FE-C1D7A1CE20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07783" y="5975811"/>
                  <a:ext cx="28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325820A-3098-62CB-F683-173D01F81A0D}"/>
                    </a:ext>
                  </a:extLst>
                </p14:cNvPr>
                <p14:cNvContentPartPr/>
                <p14:nvPr/>
              </p14:nvContentPartPr>
              <p14:xfrm>
                <a:off x="9253583" y="5558571"/>
                <a:ext cx="363600" cy="63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325820A-3098-62CB-F683-173D01F81A0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44583" y="5549931"/>
                  <a:ext cx="3812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119B7D-FA5F-FA8D-085B-1B7053087625}"/>
                    </a:ext>
                  </a:extLst>
                </p14:cNvPr>
                <p14:cNvContentPartPr/>
                <p14:nvPr/>
              </p14:nvContentPartPr>
              <p14:xfrm>
                <a:off x="3015143" y="6219531"/>
                <a:ext cx="263160" cy="497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119B7D-FA5F-FA8D-085B-1B70530876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503" y="6210531"/>
                  <a:ext cx="2808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1C6F65-19F1-F4AD-0176-FAE39DCA44E4}"/>
                    </a:ext>
                  </a:extLst>
                </p14:cNvPr>
                <p14:cNvContentPartPr/>
                <p14:nvPr/>
              </p14:nvContentPartPr>
              <p14:xfrm>
                <a:off x="3531023" y="6328251"/>
                <a:ext cx="262440" cy="345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1C6F65-19F1-F4AD-0176-FAE39DCA44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22023" y="6319611"/>
                  <a:ext cx="280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EA3636-EFA1-0E9C-8FD6-B94A41D0A13C}"/>
                    </a:ext>
                  </a:extLst>
                </p14:cNvPr>
                <p14:cNvContentPartPr/>
                <p14:nvPr/>
              </p14:nvContentPartPr>
              <p14:xfrm>
                <a:off x="3412943" y="6515811"/>
                <a:ext cx="393840" cy="20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EA3636-EFA1-0E9C-8FD6-B94A41D0A13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04303" y="6506811"/>
                  <a:ext cx="411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F07B63-27DF-E79C-1775-FED2F92AD0A3}"/>
                    </a:ext>
                  </a:extLst>
                </p14:cNvPr>
                <p14:cNvContentPartPr/>
                <p14:nvPr/>
              </p14:nvContentPartPr>
              <p14:xfrm>
                <a:off x="4182623" y="6400611"/>
                <a:ext cx="289080" cy="31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F07B63-27DF-E79C-1775-FED2F92AD0A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73983" y="6391971"/>
                  <a:ext cx="306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B6F274-96C4-69F8-0445-E4E2BA3A3E8C}"/>
                    </a:ext>
                  </a:extLst>
                </p14:cNvPr>
                <p14:cNvContentPartPr/>
                <p14:nvPr/>
              </p14:nvContentPartPr>
              <p14:xfrm>
                <a:off x="4354343" y="6627051"/>
                <a:ext cx="225360" cy="3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B6F274-96C4-69F8-0445-E4E2BA3A3E8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45703" y="6618051"/>
                  <a:ext cx="243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C77BC4-5BEB-D5A2-58E2-E1A7DBBAF877}"/>
                    </a:ext>
                  </a:extLst>
                </p14:cNvPr>
                <p14:cNvContentPartPr/>
                <p14:nvPr/>
              </p14:nvContentPartPr>
              <p14:xfrm>
                <a:off x="5060663" y="6689331"/>
                <a:ext cx="243720" cy="12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C77BC4-5BEB-D5A2-58E2-E1A7DBBAF8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52023" y="6680331"/>
                  <a:ext cx="261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57D4B6F-3961-6DA5-CEBD-066358EAE38C}"/>
                    </a:ext>
                  </a:extLst>
                </p14:cNvPr>
                <p14:cNvContentPartPr/>
                <p14:nvPr/>
              </p14:nvContentPartPr>
              <p14:xfrm>
                <a:off x="5440463" y="6536331"/>
                <a:ext cx="65880" cy="234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57D4B6F-3961-6DA5-CEBD-066358EAE38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31463" y="6527331"/>
                  <a:ext cx="83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E2929C8-936A-B5B4-CFA7-94E97D083DD8}"/>
                    </a:ext>
                  </a:extLst>
                </p14:cNvPr>
                <p14:cNvContentPartPr/>
                <p14:nvPr/>
              </p14:nvContentPartPr>
              <p14:xfrm>
                <a:off x="6074063" y="6373251"/>
                <a:ext cx="281880" cy="614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E2929C8-936A-B5B4-CFA7-94E97D083DD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65063" y="6364611"/>
                  <a:ext cx="2995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6E04CC4-E017-A1E1-C276-52137963D879}"/>
                    </a:ext>
                  </a:extLst>
                </p14:cNvPr>
                <p14:cNvContentPartPr/>
                <p14:nvPr/>
              </p14:nvContentPartPr>
              <p14:xfrm>
                <a:off x="6762743" y="6536185"/>
                <a:ext cx="312840" cy="254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6E04CC4-E017-A1E1-C276-52137963D87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53743" y="6527185"/>
                  <a:ext cx="330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92C50B1-08D2-1646-9554-0DA0555AC16C}"/>
                    </a:ext>
                  </a:extLst>
                </p14:cNvPr>
                <p14:cNvContentPartPr/>
                <p14:nvPr/>
              </p14:nvContentPartPr>
              <p14:xfrm>
                <a:off x="7170263" y="6521785"/>
                <a:ext cx="254880" cy="259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92C50B1-08D2-1646-9554-0DA0555AC1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61263" y="6513145"/>
                  <a:ext cx="272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8C7D9A-1FB1-CAA4-CCBC-BCF462ADA89E}"/>
                    </a:ext>
                  </a:extLst>
                </p14:cNvPr>
                <p14:cNvContentPartPr/>
                <p14:nvPr/>
              </p14:nvContentPartPr>
              <p14:xfrm>
                <a:off x="7559783" y="6536185"/>
                <a:ext cx="325080" cy="36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8C7D9A-1FB1-CAA4-CCBC-BCF462ADA89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50783" y="6527545"/>
                  <a:ext cx="342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CFED7A-2EDB-EB2F-AC79-AFC553AA0336}"/>
                    </a:ext>
                  </a:extLst>
                </p14:cNvPr>
                <p14:cNvContentPartPr/>
                <p14:nvPr/>
              </p14:nvContentPartPr>
              <p14:xfrm>
                <a:off x="7631783" y="6518545"/>
                <a:ext cx="36360" cy="198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CFED7A-2EDB-EB2F-AC79-AFC553AA033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23143" y="6509545"/>
                  <a:ext cx="54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7078437-7506-D660-59CB-F4B063AC2D9C}"/>
                    </a:ext>
                  </a:extLst>
                </p14:cNvPr>
                <p14:cNvContentPartPr/>
                <p14:nvPr/>
              </p14:nvContentPartPr>
              <p14:xfrm>
                <a:off x="8110223" y="6427825"/>
                <a:ext cx="275760" cy="236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7078437-7506-D660-59CB-F4B063AC2D9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01223" y="6418825"/>
                  <a:ext cx="293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DD6B42-E980-F3CB-D86D-B262866408A1}"/>
                    </a:ext>
                  </a:extLst>
                </p14:cNvPr>
                <p14:cNvContentPartPr/>
                <p14:nvPr/>
              </p14:nvContentPartPr>
              <p14:xfrm>
                <a:off x="8519183" y="6464185"/>
                <a:ext cx="99000" cy="20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DD6B42-E980-F3CB-D86D-B262866408A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10183" y="6455185"/>
                  <a:ext cx="116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F427263-D6CB-962B-CC43-02373F3E8A71}"/>
                    </a:ext>
                  </a:extLst>
                </p14:cNvPr>
                <p14:cNvContentPartPr/>
                <p14:nvPr/>
              </p14:nvContentPartPr>
              <p14:xfrm>
                <a:off x="8374463" y="6575425"/>
                <a:ext cx="328320" cy="35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F427263-D6CB-962B-CC43-02373F3E8A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65463" y="6566785"/>
                  <a:ext cx="345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64085E-8DF2-6C01-D4C2-6F66F670B1C6}"/>
                    </a:ext>
                  </a:extLst>
                </p14:cNvPr>
                <p14:cNvContentPartPr/>
                <p14:nvPr/>
              </p14:nvContentPartPr>
              <p14:xfrm>
                <a:off x="9279863" y="6482185"/>
                <a:ext cx="8964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64085E-8DF2-6C01-D4C2-6F66F670B1C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270863" y="6473545"/>
                  <a:ext cx="10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9CD02C-C7B4-4845-8532-AD4D5C3AD11F}"/>
                    </a:ext>
                  </a:extLst>
                </p14:cNvPr>
                <p14:cNvContentPartPr/>
                <p14:nvPr/>
              </p14:nvContentPartPr>
              <p14:xfrm>
                <a:off x="9035063" y="6589465"/>
                <a:ext cx="434160" cy="39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9CD02C-C7B4-4845-8532-AD4D5C3AD11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26423" y="6580825"/>
                  <a:ext cx="451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1DB2B6-61EF-BD5B-7AE4-EB801734A675}"/>
                    </a:ext>
                  </a:extLst>
                </p14:cNvPr>
                <p14:cNvContentPartPr/>
                <p14:nvPr/>
              </p14:nvContentPartPr>
              <p14:xfrm>
                <a:off x="9714383" y="6503425"/>
                <a:ext cx="237960" cy="42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1DB2B6-61EF-BD5B-7AE4-EB801734A67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05383" y="6494785"/>
                  <a:ext cx="255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C77B338-214D-846D-BDAD-E24113E31361}"/>
                    </a:ext>
                  </a:extLst>
                </p14:cNvPr>
                <p14:cNvContentPartPr/>
                <p14:nvPr/>
              </p14:nvContentPartPr>
              <p14:xfrm>
                <a:off x="10093823" y="6292105"/>
                <a:ext cx="177480" cy="255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C77B338-214D-846D-BDAD-E24113E313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84823" y="6283105"/>
                  <a:ext cx="195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04664F4-2892-819B-CC54-E31D5FEFE07D}"/>
                    </a:ext>
                  </a:extLst>
                </p14:cNvPr>
                <p14:cNvContentPartPr/>
                <p14:nvPr/>
              </p14:nvContentPartPr>
              <p14:xfrm>
                <a:off x="6545303" y="6208585"/>
                <a:ext cx="3933720" cy="754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04664F4-2892-819B-CC54-E31D5FEFE07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36663" y="6199585"/>
                  <a:ext cx="395136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6B1A43C-2C51-D405-39CD-5FD46A6422EC}"/>
                    </a:ext>
                  </a:extLst>
                </p14:cNvPr>
                <p14:cNvContentPartPr/>
                <p14:nvPr/>
              </p14:nvContentPartPr>
              <p14:xfrm>
                <a:off x="8418743" y="4335865"/>
                <a:ext cx="489960" cy="523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6B1A43C-2C51-D405-39CD-5FD46A6422E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10103" y="4326865"/>
                  <a:ext cx="507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FD1D15D-DC1C-8BDC-CFA1-AEDDFE8478D7}"/>
                    </a:ext>
                  </a:extLst>
                </p14:cNvPr>
                <p14:cNvContentPartPr/>
                <p14:nvPr/>
              </p14:nvContentPartPr>
              <p14:xfrm>
                <a:off x="8890343" y="4544665"/>
                <a:ext cx="289080" cy="16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FD1D15D-DC1C-8BDC-CFA1-AEDDFE8478D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81703" y="4536025"/>
                  <a:ext cx="306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1584B99-6681-627E-C24B-5D638DC9271E}"/>
                    </a:ext>
                  </a:extLst>
                </p14:cNvPr>
                <p14:cNvContentPartPr/>
                <p14:nvPr/>
              </p14:nvContentPartPr>
              <p14:xfrm>
                <a:off x="8872343" y="4768585"/>
                <a:ext cx="495720" cy="39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1584B99-6681-627E-C24B-5D638DC9271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63343" y="4759945"/>
                  <a:ext cx="513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297B9D-5663-1103-62AF-074DBB3C4D60}"/>
                    </a:ext>
                  </a:extLst>
                </p14:cNvPr>
                <p14:cNvContentPartPr/>
                <p14:nvPr/>
              </p14:nvContentPartPr>
              <p14:xfrm>
                <a:off x="9849743" y="4508665"/>
                <a:ext cx="379440" cy="38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297B9D-5663-1103-62AF-074DBB3C4D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41103" y="4499665"/>
                  <a:ext cx="397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04150D8-40E3-06B2-74D2-83023B6FEB91}"/>
                    </a:ext>
                  </a:extLst>
                </p14:cNvPr>
                <p14:cNvContentPartPr/>
                <p14:nvPr/>
              </p14:nvContentPartPr>
              <p14:xfrm>
                <a:off x="10359143" y="4254865"/>
                <a:ext cx="142920" cy="334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04150D8-40E3-06B2-74D2-83023B6FEB9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50503" y="4246225"/>
                  <a:ext cx="160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39CED79-DF59-CE57-9B0A-97C4D0445DA2}"/>
                    </a:ext>
                  </a:extLst>
                </p14:cNvPr>
                <p14:cNvContentPartPr/>
                <p14:nvPr/>
              </p14:nvContentPartPr>
              <p14:xfrm>
                <a:off x="10719143" y="4443505"/>
                <a:ext cx="253080" cy="10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39CED79-DF59-CE57-9B0A-97C4D0445D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10143" y="4434505"/>
                  <a:ext cx="270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E06D9BB-46CF-B73F-138A-4D7CFB83006B}"/>
                    </a:ext>
                  </a:extLst>
                </p14:cNvPr>
                <p14:cNvContentPartPr/>
                <p14:nvPr/>
              </p14:nvContentPartPr>
              <p14:xfrm>
                <a:off x="10854863" y="4336225"/>
                <a:ext cx="28440" cy="191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E06D9BB-46CF-B73F-138A-4D7CFB8300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845863" y="4327585"/>
                  <a:ext cx="46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E99BA4-2EFB-E9BB-2318-4E14AA690CFC}"/>
                    </a:ext>
                  </a:extLst>
                </p14:cNvPr>
                <p14:cNvContentPartPr/>
                <p14:nvPr/>
              </p14:nvContentPartPr>
              <p14:xfrm>
                <a:off x="11169143" y="4081345"/>
                <a:ext cx="268200" cy="432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E99BA4-2EFB-E9BB-2318-4E14AA690CF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60143" y="4072705"/>
                  <a:ext cx="2858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F09FDDE-0BC1-9344-22AD-353636816D91}"/>
                    </a:ext>
                  </a:extLst>
                </p14:cNvPr>
                <p14:cNvContentPartPr/>
                <p14:nvPr/>
              </p14:nvContentPartPr>
              <p14:xfrm>
                <a:off x="11461463" y="4143265"/>
                <a:ext cx="292320" cy="368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F09FDDE-0BC1-9344-22AD-353636816D9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452823" y="4134625"/>
                  <a:ext cx="3099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CD5FA24-402E-E94A-1549-4FAD8A251AA3}"/>
                    </a:ext>
                  </a:extLst>
                </p14:cNvPr>
                <p14:cNvContentPartPr/>
                <p14:nvPr/>
              </p14:nvContentPartPr>
              <p14:xfrm>
                <a:off x="11804903" y="4318225"/>
                <a:ext cx="109800" cy="234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CD5FA24-402E-E94A-1549-4FAD8A251AA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795903" y="4309585"/>
                  <a:ext cx="127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89D2F19-D9A9-C279-B394-0F8941A377BE}"/>
                    </a:ext>
                  </a:extLst>
                </p14:cNvPr>
                <p14:cNvContentPartPr/>
                <p14:nvPr/>
              </p14:nvContentPartPr>
              <p14:xfrm>
                <a:off x="8999423" y="4588945"/>
                <a:ext cx="3420360" cy="554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89D2F19-D9A9-C279-B394-0F8941A377B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90423" y="4579945"/>
                  <a:ext cx="34380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5F9F19B-C647-CD85-9A78-9D371814D3B7}"/>
                    </a:ext>
                  </a:extLst>
                </p14:cNvPr>
                <p14:cNvContentPartPr/>
                <p14:nvPr/>
              </p14:nvContentPartPr>
              <p14:xfrm>
                <a:off x="10130183" y="5178625"/>
                <a:ext cx="407880" cy="353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5F9F19B-C647-CD85-9A78-9D371814D3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21543" y="5169625"/>
                  <a:ext cx="425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3A4C42-45EE-F46E-8809-9C7295D4A055}"/>
                    </a:ext>
                  </a:extLst>
                </p14:cNvPr>
                <p14:cNvContentPartPr/>
                <p14:nvPr/>
              </p14:nvContentPartPr>
              <p14:xfrm>
                <a:off x="6353423" y="3684625"/>
                <a:ext cx="4928400" cy="2196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3A4C42-45EE-F46E-8809-9C7295D4A0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44783" y="3675625"/>
                  <a:ext cx="4946040" cy="22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1B1ECCD-CE57-F42E-9D55-EC0221F4FBED}"/>
                    </a:ext>
                  </a:extLst>
                </p14:cNvPr>
                <p14:cNvContentPartPr/>
                <p14:nvPr/>
              </p14:nvContentPartPr>
              <p14:xfrm>
                <a:off x="1080143" y="768985"/>
                <a:ext cx="1817280" cy="4867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1B1ECCD-CE57-F42E-9D55-EC0221F4FBE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71503" y="760345"/>
                  <a:ext cx="1834920" cy="488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142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73FCFE0-652D-9962-0862-2E5A1AE48F20}"/>
              </a:ext>
            </a:extLst>
          </p:cNvPr>
          <p:cNvGrpSpPr/>
          <p:nvPr/>
        </p:nvGrpSpPr>
        <p:grpSpPr>
          <a:xfrm>
            <a:off x="1910303" y="778491"/>
            <a:ext cx="9037080" cy="3088440"/>
            <a:chOff x="1910303" y="778491"/>
            <a:chExt cx="9037080" cy="30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A4D6E68-07CD-DC71-C5C8-39EB8DD1CD69}"/>
                    </a:ext>
                  </a:extLst>
                </p14:cNvPr>
                <p14:cNvContentPartPr/>
                <p14:nvPr/>
              </p14:nvContentPartPr>
              <p14:xfrm>
                <a:off x="2479823" y="778491"/>
                <a:ext cx="517320" cy="940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A4D6E68-07CD-DC71-C5C8-39EB8DD1CD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71183" y="769491"/>
                  <a:ext cx="53496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0A89B7A-5562-ADA4-A995-16A82DCA25AC}"/>
                    </a:ext>
                  </a:extLst>
                </p14:cNvPr>
                <p14:cNvContentPartPr/>
                <p14:nvPr/>
              </p14:nvContentPartPr>
              <p14:xfrm>
                <a:off x="3222863" y="1219851"/>
                <a:ext cx="393120" cy="32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0A89B7A-5562-ADA4-A995-16A82DCA25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4223" y="1211211"/>
                  <a:ext cx="410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95B8E4-1973-7DFE-3674-B348FE46EE1D}"/>
                    </a:ext>
                  </a:extLst>
                </p14:cNvPr>
                <p14:cNvContentPartPr/>
                <p14:nvPr/>
              </p14:nvContentPartPr>
              <p14:xfrm>
                <a:off x="3675743" y="1357731"/>
                <a:ext cx="397440" cy="3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95B8E4-1973-7DFE-3674-B348FE46EE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6743" y="1348731"/>
                  <a:ext cx="415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915C93-A31E-6141-F6F8-CFF285E550C3}"/>
                    </a:ext>
                  </a:extLst>
                </p14:cNvPr>
                <p14:cNvContentPartPr/>
                <p14:nvPr/>
              </p14:nvContentPartPr>
              <p14:xfrm>
                <a:off x="3964463" y="1213011"/>
                <a:ext cx="19440" cy="29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915C93-A31E-6141-F6F8-CFF285E550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5823" y="1204371"/>
                  <a:ext cx="3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B1B4EB-01EF-9FEC-4307-1F3027010D0C}"/>
                    </a:ext>
                  </a:extLst>
                </p14:cNvPr>
                <p14:cNvContentPartPr/>
                <p14:nvPr/>
              </p14:nvContentPartPr>
              <p14:xfrm>
                <a:off x="4590143" y="1113291"/>
                <a:ext cx="555120" cy="36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B1B4EB-01EF-9FEC-4307-1F3027010D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1503" y="1104651"/>
                  <a:ext cx="572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5638B1-CD1B-C3CC-3526-EBDF6EF67215}"/>
                    </a:ext>
                  </a:extLst>
                </p14:cNvPr>
                <p14:cNvContentPartPr/>
                <p14:nvPr/>
              </p14:nvContentPartPr>
              <p14:xfrm>
                <a:off x="5142023" y="1093131"/>
                <a:ext cx="390600" cy="60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5638B1-CD1B-C3CC-3526-EBDF6EF672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33383" y="1084131"/>
                  <a:ext cx="4082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C8868C-18F8-B6EE-3C52-66EB391B9430}"/>
                    </a:ext>
                  </a:extLst>
                </p14:cNvPr>
                <p14:cNvContentPartPr/>
                <p14:nvPr/>
              </p14:nvContentPartPr>
              <p14:xfrm>
                <a:off x="5739623" y="1149651"/>
                <a:ext cx="635040" cy="10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C8868C-18F8-B6EE-3C52-66EB391B94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0623" y="1141011"/>
                  <a:ext cx="652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2BA17F-28D5-B149-DD85-AA73C9922540}"/>
                    </a:ext>
                  </a:extLst>
                </p14:cNvPr>
                <p14:cNvContentPartPr/>
                <p14:nvPr/>
              </p14:nvContentPartPr>
              <p14:xfrm>
                <a:off x="6155063" y="1203651"/>
                <a:ext cx="10800" cy="30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2BA17F-28D5-B149-DD85-AA73C99225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6423" y="1195011"/>
                  <a:ext cx="28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6E8F53-A84D-B701-32A5-3D7E8EC7C7FC}"/>
                    </a:ext>
                  </a:extLst>
                </p14:cNvPr>
                <p14:cNvContentPartPr/>
                <p14:nvPr/>
              </p14:nvContentPartPr>
              <p14:xfrm>
                <a:off x="6518303" y="949491"/>
                <a:ext cx="560520" cy="53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6E8F53-A84D-B701-32A5-3D7E8EC7C7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9663" y="940851"/>
                  <a:ext cx="5781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F792B0-0BB1-9BD8-762A-90567534593E}"/>
                    </a:ext>
                  </a:extLst>
                </p14:cNvPr>
                <p14:cNvContentPartPr/>
                <p14:nvPr/>
              </p14:nvContentPartPr>
              <p14:xfrm>
                <a:off x="6500303" y="1138491"/>
                <a:ext cx="58788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F792B0-0BB1-9BD8-762A-9056753459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91303" y="1129851"/>
                  <a:ext cx="605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8C8CB5-448F-77B2-8063-B23BDCF3D96D}"/>
                    </a:ext>
                  </a:extLst>
                </p14:cNvPr>
                <p14:cNvContentPartPr/>
                <p14:nvPr/>
              </p14:nvContentPartPr>
              <p14:xfrm>
                <a:off x="7314983" y="1040931"/>
                <a:ext cx="301320" cy="6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8C8CB5-448F-77B2-8063-B23BDCF3D9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05983" y="1031931"/>
                  <a:ext cx="318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18AA74-C5AE-C03B-0C90-95F1923AEE0E}"/>
                    </a:ext>
                  </a:extLst>
                </p14:cNvPr>
                <p14:cNvContentPartPr/>
                <p14:nvPr/>
              </p14:nvContentPartPr>
              <p14:xfrm>
                <a:off x="7351343" y="1203651"/>
                <a:ext cx="29808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18AA74-C5AE-C03B-0C90-95F1923AEE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2343" y="1195011"/>
                  <a:ext cx="31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CE0301-1C6C-9476-74BE-12F83372992C}"/>
                    </a:ext>
                  </a:extLst>
                </p14:cNvPr>
                <p14:cNvContentPartPr/>
                <p14:nvPr/>
              </p14:nvContentPartPr>
              <p14:xfrm>
                <a:off x="8175383" y="877491"/>
                <a:ext cx="285120" cy="520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CE0301-1C6C-9476-74BE-12F8337299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6383" y="868851"/>
                  <a:ext cx="3027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EA0A89-622C-BC82-A1B9-4B920A293C6A}"/>
                    </a:ext>
                  </a:extLst>
                </p14:cNvPr>
                <p14:cNvContentPartPr/>
                <p14:nvPr/>
              </p14:nvContentPartPr>
              <p14:xfrm>
                <a:off x="8098703" y="1203651"/>
                <a:ext cx="836640" cy="1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EA0A89-622C-BC82-A1B9-4B920A293C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0063" y="1194651"/>
                  <a:ext cx="854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607E9D-E491-762E-EF72-0813E15F6006}"/>
                    </a:ext>
                  </a:extLst>
                </p14:cNvPr>
                <p14:cNvContentPartPr/>
                <p14:nvPr/>
              </p14:nvContentPartPr>
              <p14:xfrm>
                <a:off x="2696903" y="1955331"/>
                <a:ext cx="435600" cy="47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607E9D-E491-762E-EF72-0813E15F60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8263" y="1946331"/>
                  <a:ext cx="4532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D23BC2-1E71-799E-CC61-893A71C7B828}"/>
                    </a:ext>
                  </a:extLst>
                </p14:cNvPr>
                <p14:cNvContentPartPr/>
                <p14:nvPr/>
              </p14:nvContentPartPr>
              <p14:xfrm>
                <a:off x="3267863" y="2047491"/>
                <a:ext cx="600840" cy="56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D23BC2-1E71-799E-CC61-893A71C7B8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9223" y="2038851"/>
                  <a:ext cx="6184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4EAD7B-9EDC-54F3-D00C-063DCAF5954D}"/>
                    </a:ext>
                  </a:extLst>
                </p14:cNvPr>
                <p14:cNvContentPartPr/>
                <p14:nvPr/>
              </p14:nvContentPartPr>
              <p14:xfrm>
                <a:off x="4245983" y="2236131"/>
                <a:ext cx="597960" cy="9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4EAD7B-9EDC-54F3-D00C-063DCAF595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6983" y="2227491"/>
                  <a:ext cx="615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60D81-8E62-00B4-DFE4-F93CB7637C91}"/>
                    </a:ext>
                  </a:extLst>
                </p14:cNvPr>
                <p14:cNvContentPartPr/>
                <p14:nvPr/>
              </p14:nvContentPartPr>
              <p14:xfrm>
                <a:off x="4608143" y="2281491"/>
                <a:ext cx="73440" cy="41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60D81-8E62-00B4-DFE4-F93CB7637C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99143" y="2272491"/>
                  <a:ext cx="910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F5926A-A613-D01D-AE9A-6185741A0162}"/>
                    </a:ext>
                  </a:extLst>
                </p14:cNvPr>
                <p14:cNvContentPartPr/>
                <p14:nvPr/>
              </p14:nvContentPartPr>
              <p14:xfrm>
                <a:off x="5086583" y="2208771"/>
                <a:ext cx="329040" cy="43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F5926A-A613-D01D-AE9A-6185741A01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7583" y="2200131"/>
                  <a:ext cx="346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DECB9E-4F8D-D29F-D3D9-DCE088958327}"/>
                    </a:ext>
                  </a:extLst>
                </p14:cNvPr>
                <p14:cNvContentPartPr/>
                <p14:nvPr/>
              </p14:nvContentPartPr>
              <p14:xfrm>
                <a:off x="5169383" y="2198331"/>
                <a:ext cx="396000" cy="1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DECB9E-4F8D-D29F-D3D9-DCE0889583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0743" y="2189691"/>
                  <a:ext cx="413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780B38-A3A0-D40E-574E-9DF779734BE9}"/>
                    </a:ext>
                  </a:extLst>
                </p14:cNvPr>
                <p14:cNvContentPartPr/>
                <p14:nvPr/>
              </p14:nvContentPartPr>
              <p14:xfrm>
                <a:off x="5875343" y="2237571"/>
                <a:ext cx="482040" cy="53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780B38-A3A0-D40E-574E-9DF779734B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6703" y="2228931"/>
                  <a:ext cx="4996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8F52C3-F266-443E-BF41-C472F33F8CB0}"/>
                    </a:ext>
                  </a:extLst>
                </p14:cNvPr>
                <p14:cNvContentPartPr/>
                <p14:nvPr/>
              </p14:nvContentPartPr>
              <p14:xfrm>
                <a:off x="6826103" y="2218131"/>
                <a:ext cx="606240" cy="5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8F52C3-F266-443E-BF41-C472F33F8C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17103" y="2209131"/>
                  <a:ext cx="623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7B1F7E-B9B4-94D4-60C5-38A5D26BBE9E}"/>
                    </a:ext>
                  </a:extLst>
                </p14:cNvPr>
                <p14:cNvContentPartPr/>
                <p14:nvPr/>
              </p14:nvContentPartPr>
              <p14:xfrm>
                <a:off x="7115903" y="2190411"/>
                <a:ext cx="73440" cy="452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7B1F7E-B9B4-94D4-60C5-38A5D26BBE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06903" y="2181771"/>
                  <a:ext cx="910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E332C3-346A-9792-543F-E180B23A3A0A}"/>
                    </a:ext>
                  </a:extLst>
                </p14:cNvPr>
                <p14:cNvContentPartPr/>
                <p14:nvPr/>
              </p14:nvContentPartPr>
              <p14:xfrm>
                <a:off x="7840223" y="2156211"/>
                <a:ext cx="182160" cy="47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E332C3-346A-9792-543F-E180B23A3A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31223" y="2147571"/>
                  <a:ext cx="1998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412A46-C7F0-B07C-6EE2-936C1F281AD9}"/>
                    </a:ext>
                  </a:extLst>
                </p14:cNvPr>
                <p14:cNvContentPartPr/>
                <p14:nvPr/>
              </p14:nvContentPartPr>
              <p14:xfrm>
                <a:off x="8326223" y="2131011"/>
                <a:ext cx="176400" cy="63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412A46-C7F0-B07C-6EE2-936C1F281A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17583" y="2122371"/>
                  <a:ext cx="194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66B8D6-BC9B-A73C-235C-78454D8D99F2}"/>
                    </a:ext>
                  </a:extLst>
                </p14:cNvPr>
                <p14:cNvContentPartPr/>
                <p14:nvPr/>
              </p14:nvContentPartPr>
              <p14:xfrm>
                <a:off x="8292743" y="2367531"/>
                <a:ext cx="400680" cy="14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66B8D6-BC9B-A73C-235C-78454D8D99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84103" y="2358531"/>
                  <a:ext cx="418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576255-48F6-8EDB-819F-D11F02DFAB80}"/>
                    </a:ext>
                  </a:extLst>
                </p14:cNvPr>
                <p14:cNvContentPartPr/>
                <p14:nvPr/>
              </p14:nvContentPartPr>
              <p14:xfrm>
                <a:off x="3285863" y="3041811"/>
                <a:ext cx="356040" cy="49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576255-48F6-8EDB-819F-D11F02DFAB8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6863" y="3032811"/>
                  <a:ext cx="3736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3E5C68-9514-A4D0-B696-F8683297867E}"/>
                    </a:ext>
                  </a:extLst>
                </p14:cNvPr>
                <p14:cNvContentPartPr/>
                <p14:nvPr/>
              </p14:nvContentPartPr>
              <p14:xfrm>
                <a:off x="4091903" y="3068811"/>
                <a:ext cx="360360" cy="55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3E5C68-9514-A4D0-B696-F868329786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3263" y="3060171"/>
                  <a:ext cx="3780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E1F18D-01B1-1995-663A-35A277E446C9}"/>
                    </a:ext>
                  </a:extLst>
                </p14:cNvPr>
                <p14:cNvContentPartPr/>
                <p14:nvPr/>
              </p14:nvContentPartPr>
              <p14:xfrm>
                <a:off x="4942943" y="3294171"/>
                <a:ext cx="1429560" cy="64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E1F18D-01B1-1995-663A-35A277E446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4303" y="3285531"/>
                  <a:ext cx="1447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66833F-A07C-2BBF-54DC-5E234C0E67D2}"/>
                    </a:ext>
                  </a:extLst>
                </p14:cNvPr>
                <p14:cNvContentPartPr/>
                <p14:nvPr/>
              </p14:nvContentPartPr>
              <p14:xfrm>
                <a:off x="5639903" y="3158451"/>
                <a:ext cx="126720" cy="33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66833F-A07C-2BBF-54DC-5E234C0E67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1263" y="3149451"/>
                  <a:ext cx="144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B9A536-E725-0408-3767-57DCCA2098B7}"/>
                    </a:ext>
                  </a:extLst>
                </p14:cNvPr>
                <p14:cNvContentPartPr/>
                <p14:nvPr/>
              </p14:nvContentPartPr>
              <p14:xfrm>
                <a:off x="6453143" y="3023811"/>
                <a:ext cx="428760" cy="57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B9A536-E725-0408-3767-57DCCA2098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44503" y="3015171"/>
                  <a:ext cx="4464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959BBE-6F9B-F5BB-5EC5-5AF17D3C32D3}"/>
                    </a:ext>
                  </a:extLst>
                </p14:cNvPr>
                <p14:cNvContentPartPr/>
                <p14:nvPr/>
              </p14:nvContentPartPr>
              <p14:xfrm>
                <a:off x="6527303" y="3013011"/>
                <a:ext cx="392040" cy="146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959BBE-6F9B-F5BB-5EC5-5AF17D3C32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18303" y="3004371"/>
                  <a:ext cx="409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84E80-DB91-F093-922C-DB78173EE63E}"/>
                    </a:ext>
                  </a:extLst>
                </p14:cNvPr>
                <p14:cNvContentPartPr/>
                <p14:nvPr/>
              </p14:nvContentPartPr>
              <p14:xfrm>
                <a:off x="7250903" y="2933091"/>
                <a:ext cx="481680" cy="35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84E80-DB91-F093-922C-DB78173EE6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41903" y="2924451"/>
                  <a:ext cx="499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5B0511-7E94-CE54-B3D4-16CD476FDFF0}"/>
                    </a:ext>
                  </a:extLst>
                </p14:cNvPr>
                <p14:cNvContentPartPr/>
                <p14:nvPr/>
              </p14:nvContentPartPr>
              <p14:xfrm>
                <a:off x="8071343" y="2896371"/>
                <a:ext cx="411480" cy="4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5B0511-7E94-CE54-B3D4-16CD476FDF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62343" y="2887731"/>
                  <a:ext cx="429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9B045D-82A6-95D9-0CA5-B30F0A796F47}"/>
                    </a:ext>
                  </a:extLst>
                </p14:cNvPr>
                <p14:cNvContentPartPr/>
                <p14:nvPr/>
              </p14:nvContentPartPr>
              <p14:xfrm>
                <a:off x="8247383" y="2906091"/>
                <a:ext cx="92880" cy="43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9B045D-82A6-95D9-0CA5-B30F0A796F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8743" y="2897451"/>
                  <a:ext cx="1105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E54081-D670-2BDC-7D33-D2F6810C66C4}"/>
                    </a:ext>
                  </a:extLst>
                </p14:cNvPr>
                <p14:cNvContentPartPr/>
                <p14:nvPr/>
              </p14:nvContentPartPr>
              <p14:xfrm>
                <a:off x="8718263" y="2932371"/>
                <a:ext cx="308880" cy="40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E54081-D670-2BDC-7D33-D2F6810C66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9263" y="2923731"/>
                  <a:ext cx="3265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9CA365-2695-5F0D-5B74-4906289B483B}"/>
                    </a:ext>
                  </a:extLst>
                </p14:cNvPr>
                <p14:cNvContentPartPr/>
                <p14:nvPr/>
              </p14:nvContentPartPr>
              <p14:xfrm>
                <a:off x="8681903" y="3276531"/>
                <a:ext cx="375120" cy="55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9CA365-2695-5F0D-5B74-4906289B48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3263" y="3267891"/>
                  <a:ext cx="392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828FD8-853E-73FE-2230-47B87A6C1177}"/>
                    </a:ext>
                  </a:extLst>
                </p14:cNvPr>
                <p14:cNvContentPartPr/>
                <p14:nvPr/>
              </p14:nvContentPartPr>
              <p14:xfrm>
                <a:off x="9234143" y="3007971"/>
                <a:ext cx="499680" cy="57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828FD8-853E-73FE-2230-47B87A6C11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25503" y="2999331"/>
                  <a:ext cx="5173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B2E13D-DF17-A0DB-D228-AE65364FD42F}"/>
                    </a:ext>
                  </a:extLst>
                </p14:cNvPr>
                <p14:cNvContentPartPr/>
                <p14:nvPr/>
              </p14:nvContentPartPr>
              <p14:xfrm>
                <a:off x="9650663" y="3130371"/>
                <a:ext cx="430200" cy="47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B2E13D-DF17-A0DB-D228-AE65364FD4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42023" y="3121731"/>
                  <a:ext cx="447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6283AE-08AD-0547-43E7-AA1BD03402B7}"/>
                    </a:ext>
                  </a:extLst>
                </p14:cNvPr>
                <p14:cNvContentPartPr/>
                <p14:nvPr/>
              </p14:nvContentPartPr>
              <p14:xfrm>
                <a:off x="9705023" y="3294531"/>
                <a:ext cx="645120" cy="100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6283AE-08AD-0547-43E7-AA1BD03402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96383" y="3285891"/>
                  <a:ext cx="662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1D4A7B-5EA6-1A94-C9AA-CA6ED0C1D3D4}"/>
                    </a:ext>
                  </a:extLst>
                </p14:cNvPr>
                <p14:cNvContentPartPr/>
                <p14:nvPr/>
              </p14:nvContentPartPr>
              <p14:xfrm>
                <a:off x="10604663" y="2883051"/>
                <a:ext cx="342720" cy="59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1D4A7B-5EA6-1A94-C9AA-CA6ED0C1D3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96023" y="2874411"/>
                  <a:ext cx="3603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02721F-FE49-8ECE-F4B9-500DE7B044DF}"/>
                    </a:ext>
                  </a:extLst>
                </p14:cNvPr>
                <p14:cNvContentPartPr/>
                <p14:nvPr/>
              </p14:nvContentPartPr>
              <p14:xfrm>
                <a:off x="1910303" y="1176651"/>
                <a:ext cx="509400" cy="115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02721F-FE49-8ECE-F4B9-500DE7B044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01303" y="1168011"/>
                  <a:ext cx="527040" cy="11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C1F0B8-F930-0C41-2767-489FD24A0CB1}"/>
                    </a:ext>
                  </a:extLst>
                </p14:cNvPr>
                <p14:cNvContentPartPr/>
                <p14:nvPr/>
              </p14:nvContentPartPr>
              <p14:xfrm>
                <a:off x="2515103" y="1737171"/>
                <a:ext cx="1768320" cy="1233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C1F0B8-F930-0C41-2767-489FD24A0C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06103" y="1728171"/>
                  <a:ext cx="1785960" cy="12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C78833-33D4-5329-1449-B486C6CAF63B}"/>
                    </a:ext>
                  </a:extLst>
                </p14:cNvPr>
                <p14:cNvContentPartPr/>
                <p14:nvPr/>
              </p14:nvContentPartPr>
              <p14:xfrm>
                <a:off x="2209823" y="2380131"/>
                <a:ext cx="515520" cy="7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C78833-33D4-5329-1449-B486C6CAF6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1183" y="2371491"/>
                  <a:ext cx="533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015909-1516-58A4-BC04-B413260615FA}"/>
                    </a:ext>
                  </a:extLst>
                </p14:cNvPr>
                <p14:cNvContentPartPr/>
                <p14:nvPr/>
              </p14:nvContentPartPr>
              <p14:xfrm>
                <a:off x="5087303" y="2037051"/>
                <a:ext cx="118800" cy="72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015909-1516-58A4-BC04-B413260615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78663" y="2028051"/>
                  <a:ext cx="13644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3F4593-E759-778E-B349-ACADB22DD60E}"/>
                    </a:ext>
                  </a:extLst>
                </p14:cNvPr>
                <p14:cNvContentPartPr/>
                <p14:nvPr/>
              </p14:nvContentPartPr>
              <p14:xfrm>
                <a:off x="5022143" y="2046051"/>
                <a:ext cx="1409760" cy="1033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3F4593-E759-778E-B349-ACADB22DD6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13143" y="2037051"/>
                  <a:ext cx="142740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971985-BB92-2677-3F9F-F7C171C8704F}"/>
                    </a:ext>
                  </a:extLst>
                </p14:cNvPr>
                <p14:cNvContentPartPr/>
                <p14:nvPr/>
              </p14:nvContentPartPr>
              <p14:xfrm>
                <a:off x="6018623" y="2723931"/>
                <a:ext cx="1606320" cy="114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971985-BB92-2677-3F9F-F7C171C870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09983" y="2714931"/>
                  <a:ext cx="1623960" cy="11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917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0B0D508-722A-08E9-4353-C7D46B2D1BB5}"/>
              </a:ext>
            </a:extLst>
          </p:cNvPr>
          <p:cNvGrpSpPr/>
          <p:nvPr/>
        </p:nvGrpSpPr>
        <p:grpSpPr>
          <a:xfrm>
            <a:off x="2190383" y="343251"/>
            <a:ext cx="9625320" cy="4428360"/>
            <a:chOff x="2190383" y="343251"/>
            <a:chExt cx="9625320" cy="44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BB011B-4CE5-73AF-C2EB-56B67DB67EFE}"/>
                    </a:ext>
                  </a:extLst>
                </p14:cNvPr>
                <p14:cNvContentPartPr/>
                <p14:nvPr/>
              </p14:nvContentPartPr>
              <p14:xfrm>
                <a:off x="2253023" y="552051"/>
                <a:ext cx="499680" cy="678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BB011B-4CE5-73AF-C2EB-56B67DB67E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44383" y="543051"/>
                  <a:ext cx="51732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64183F-66DF-AC2A-E7E0-B49383F0E7F4}"/>
                    </a:ext>
                  </a:extLst>
                </p14:cNvPr>
                <p14:cNvContentPartPr/>
                <p14:nvPr/>
              </p14:nvContentPartPr>
              <p14:xfrm>
                <a:off x="3123143" y="799731"/>
                <a:ext cx="217080" cy="37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64183F-66DF-AC2A-E7E0-B49383F0E7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4503" y="790731"/>
                  <a:ext cx="2347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74D56D-CA7A-5334-468A-9567F69F03C8}"/>
                    </a:ext>
                  </a:extLst>
                </p14:cNvPr>
                <p14:cNvContentPartPr/>
                <p14:nvPr/>
              </p14:nvContentPartPr>
              <p14:xfrm>
                <a:off x="3539663" y="967851"/>
                <a:ext cx="551520" cy="1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74D56D-CA7A-5334-468A-9567F69F03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1023" y="959211"/>
                  <a:ext cx="56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B29E57-B355-9F02-34F9-7CC4E5E73730}"/>
                    </a:ext>
                  </a:extLst>
                </p14:cNvPr>
                <p14:cNvContentPartPr/>
                <p14:nvPr/>
              </p14:nvContentPartPr>
              <p14:xfrm>
                <a:off x="3900743" y="923211"/>
                <a:ext cx="19800" cy="36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B29E57-B355-9F02-34F9-7CC4E5E737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2103" y="914571"/>
                  <a:ext cx="37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AD611B-0D86-8700-FCFD-2C0A32D0B619}"/>
                    </a:ext>
                  </a:extLst>
                </p14:cNvPr>
                <p14:cNvContentPartPr/>
                <p14:nvPr/>
              </p14:nvContentPartPr>
              <p14:xfrm>
                <a:off x="4544783" y="742131"/>
                <a:ext cx="527760" cy="28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AD611B-0D86-8700-FCFD-2C0A32D0B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35783" y="733491"/>
                  <a:ext cx="545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1F3D9D-11B5-8E3E-7D61-F466DC58944A}"/>
                    </a:ext>
                  </a:extLst>
                </p14:cNvPr>
                <p14:cNvContentPartPr/>
                <p14:nvPr/>
              </p14:nvContentPartPr>
              <p14:xfrm>
                <a:off x="5251103" y="670851"/>
                <a:ext cx="988560" cy="714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1F3D9D-11B5-8E3E-7D61-F466DC5894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2103" y="662211"/>
                  <a:ext cx="10062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3FEFA6-A4C9-E131-D1EF-2672359255EB}"/>
                    </a:ext>
                  </a:extLst>
                </p14:cNvPr>
                <p14:cNvContentPartPr/>
                <p14:nvPr/>
              </p14:nvContentPartPr>
              <p14:xfrm>
                <a:off x="6608663" y="824211"/>
                <a:ext cx="480240" cy="36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3FEFA6-A4C9-E131-D1EF-2672359255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00023" y="815571"/>
                  <a:ext cx="497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6BDC6E-CC51-18AE-F131-029FDBE8AB61}"/>
                    </a:ext>
                  </a:extLst>
                </p14:cNvPr>
                <p14:cNvContentPartPr/>
                <p14:nvPr/>
              </p14:nvContentPartPr>
              <p14:xfrm>
                <a:off x="6916823" y="760491"/>
                <a:ext cx="29520" cy="29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6BDC6E-CC51-18AE-F131-029FDBE8AB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7823" y="751491"/>
                  <a:ext cx="47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CF018E-08AA-BE46-A9CD-3EDB9944E99A}"/>
                    </a:ext>
                  </a:extLst>
                </p14:cNvPr>
                <p14:cNvContentPartPr/>
                <p14:nvPr/>
              </p14:nvContentPartPr>
              <p14:xfrm>
                <a:off x="7604783" y="660771"/>
                <a:ext cx="258480" cy="25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CF018E-08AA-BE46-A9CD-3EDB9944E9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96143" y="652131"/>
                  <a:ext cx="276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623CA9-E23E-8F7D-41DD-9B542E96E38E}"/>
                    </a:ext>
                  </a:extLst>
                </p14:cNvPr>
                <p14:cNvContentPartPr/>
                <p14:nvPr/>
              </p14:nvContentPartPr>
              <p14:xfrm>
                <a:off x="7622783" y="805131"/>
                <a:ext cx="475920" cy="3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623CA9-E23E-8F7D-41DD-9B542E96E3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4143" y="796491"/>
                  <a:ext cx="493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5A1F85-2CAD-D4FB-720A-BA611C7FBB40}"/>
                    </a:ext>
                  </a:extLst>
                </p14:cNvPr>
                <p14:cNvContentPartPr/>
                <p14:nvPr/>
              </p14:nvContentPartPr>
              <p14:xfrm>
                <a:off x="8537183" y="649611"/>
                <a:ext cx="524160" cy="2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5A1F85-2CAD-D4FB-720A-BA611C7FBB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28543" y="640611"/>
                  <a:ext cx="541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065EDF-9164-BC94-041E-E3BB8E05A938}"/>
                    </a:ext>
                  </a:extLst>
                </p14:cNvPr>
                <p14:cNvContentPartPr/>
                <p14:nvPr/>
              </p14:nvContentPartPr>
              <p14:xfrm>
                <a:off x="8636903" y="913851"/>
                <a:ext cx="523800" cy="4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065EDF-9164-BC94-041E-E3BB8E05A9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7903" y="905211"/>
                  <a:ext cx="541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12460F-65A6-7F61-40C5-0B1EE1DAF2C8}"/>
                    </a:ext>
                  </a:extLst>
                </p14:cNvPr>
                <p14:cNvContentPartPr/>
                <p14:nvPr/>
              </p14:nvContentPartPr>
              <p14:xfrm>
                <a:off x="9487943" y="581931"/>
                <a:ext cx="244440" cy="450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12460F-65A6-7F61-40C5-0B1EE1DAF2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78943" y="572931"/>
                  <a:ext cx="262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FC21D8-E487-554E-A8C8-6288C004B892}"/>
                    </a:ext>
                  </a:extLst>
                </p14:cNvPr>
                <p14:cNvContentPartPr/>
                <p14:nvPr/>
              </p14:nvContentPartPr>
              <p14:xfrm>
                <a:off x="9650663" y="913851"/>
                <a:ext cx="253080" cy="2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FC21D8-E487-554E-A8C8-6288C004B8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2023" y="905211"/>
                  <a:ext cx="270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077C6A-A3DF-C666-2599-F4D4FBA6F2C1}"/>
                    </a:ext>
                  </a:extLst>
                </p14:cNvPr>
                <p14:cNvContentPartPr/>
                <p14:nvPr/>
              </p14:nvContentPartPr>
              <p14:xfrm>
                <a:off x="4965983" y="1637811"/>
                <a:ext cx="558360" cy="56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077C6A-A3DF-C666-2599-F4D4FBA6F2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6983" y="1629171"/>
                  <a:ext cx="5760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88B4A5-3354-E457-80D3-7F75073A4D3F}"/>
                    </a:ext>
                  </a:extLst>
                </p14:cNvPr>
                <p14:cNvContentPartPr/>
                <p14:nvPr/>
              </p14:nvContentPartPr>
              <p14:xfrm>
                <a:off x="5657543" y="1768491"/>
                <a:ext cx="519480" cy="95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88B4A5-3354-E457-80D3-7F75073A4D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48543" y="1759851"/>
                  <a:ext cx="53712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47B15E-E256-B8F5-D69E-74F9C6EAC62E}"/>
                    </a:ext>
                  </a:extLst>
                </p14:cNvPr>
                <p14:cNvContentPartPr/>
                <p14:nvPr/>
              </p14:nvContentPartPr>
              <p14:xfrm>
                <a:off x="6563663" y="2136411"/>
                <a:ext cx="720720" cy="72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47B15E-E256-B8F5-D69E-74F9C6EAC6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4663" y="2127411"/>
                  <a:ext cx="738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8A9905-EB75-9308-A545-604E00AAF531}"/>
                    </a:ext>
                  </a:extLst>
                </p14:cNvPr>
                <p14:cNvContentPartPr/>
                <p14:nvPr/>
              </p14:nvContentPartPr>
              <p14:xfrm>
                <a:off x="6889823" y="2064051"/>
                <a:ext cx="90720" cy="36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8A9905-EB75-9308-A545-604E00AAF5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80823" y="2055051"/>
                  <a:ext cx="1083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62A9F3-C061-13C5-059C-5F64FC8254A8}"/>
                    </a:ext>
                  </a:extLst>
                </p14:cNvPr>
                <p14:cNvContentPartPr/>
                <p14:nvPr/>
              </p14:nvContentPartPr>
              <p14:xfrm>
                <a:off x="7704143" y="1926531"/>
                <a:ext cx="441360" cy="48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62A9F3-C061-13C5-059C-5F64FC8254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5503" y="1917531"/>
                  <a:ext cx="4590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5BF133-2E26-BC2A-5CDC-779ED9C99BB3}"/>
                    </a:ext>
                  </a:extLst>
                </p14:cNvPr>
                <p14:cNvContentPartPr/>
                <p14:nvPr/>
              </p14:nvContentPartPr>
              <p14:xfrm>
                <a:off x="8166023" y="1928331"/>
                <a:ext cx="299520" cy="42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5BF133-2E26-BC2A-5CDC-779ED9C99B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023" y="1919331"/>
                  <a:ext cx="3171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394C41-C406-C796-0DFD-BE3BFFA029F2}"/>
                    </a:ext>
                  </a:extLst>
                </p14:cNvPr>
                <p14:cNvContentPartPr/>
                <p14:nvPr/>
              </p14:nvContentPartPr>
              <p14:xfrm>
                <a:off x="8011943" y="2118051"/>
                <a:ext cx="492480" cy="1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394C41-C406-C796-0DFD-BE3BFFA029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03303" y="2109411"/>
                  <a:ext cx="510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FE10B93-80EE-FE73-CA2C-BA5FE26F5103}"/>
                    </a:ext>
                  </a:extLst>
                </p14:cNvPr>
                <p14:cNvContentPartPr/>
                <p14:nvPr/>
              </p14:nvContentPartPr>
              <p14:xfrm>
                <a:off x="9143783" y="2025891"/>
                <a:ext cx="453960" cy="2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FE10B93-80EE-FE73-CA2C-BA5FE26F51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35143" y="2017251"/>
                  <a:ext cx="47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06C992-CF1E-9103-1491-639A7417A7B8}"/>
                    </a:ext>
                  </a:extLst>
                </p14:cNvPr>
                <p14:cNvContentPartPr/>
                <p14:nvPr/>
              </p14:nvContentPartPr>
              <p14:xfrm>
                <a:off x="9071423" y="2253771"/>
                <a:ext cx="341280" cy="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06C992-CF1E-9103-1491-639A7417A7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62423" y="2245131"/>
                  <a:ext cx="358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7D02AC-6B3D-AC67-9209-3A54DFE42C18}"/>
                    </a:ext>
                  </a:extLst>
                </p14:cNvPr>
                <p14:cNvContentPartPr/>
                <p14:nvPr/>
              </p14:nvContentPartPr>
              <p14:xfrm>
                <a:off x="9358703" y="1640691"/>
                <a:ext cx="601560" cy="759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7D02AC-6B3D-AC67-9209-3A54DFE42C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0063" y="1631691"/>
                  <a:ext cx="61920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5E74B6-B8B9-8257-61E1-7A7F1C19A6F4}"/>
                    </a:ext>
                  </a:extLst>
                </p14:cNvPr>
                <p14:cNvContentPartPr/>
                <p14:nvPr/>
              </p14:nvContentPartPr>
              <p14:xfrm>
                <a:off x="3149423" y="3123531"/>
                <a:ext cx="440280" cy="50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5E74B6-B8B9-8257-61E1-7A7F1C19A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40423" y="3114531"/>
                  <a:ext cx="4579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4AF0E0-FCBC-6424-748D-8E0E900C1470}"/>
                    </a:ext>
                  </a:extLst>
                </p14:cNvPr>
                <p14:cNvContentPartPr/>
                <p14:nvPr/>
              </p14:nvContentPartPr>
              <p14:xfrm>
                <a:off x="3720743" y="3266451"/>
                <a:ext cx="1048680" cy="582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4AF0E0-FCBC-6424-748D-8E0E900C14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1743" y="3257451"/>
                  <a:ext cx="10663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EADCCD3-74AD-F9FB-10D8-80F1D971C62D}"/>
                    </a:ext>
                  </a:extLst>
                </p14:cNvPr>
                <p14:cNvContentPartPr/>
                <p14:nvPr/>
              </p14:nvContentPartPr>
              <p14:xfrm>
                <a:off x="5079023" y="3530691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EADCCD3-74AD-F9FB-10D8-80F1D971C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0023" y="3521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0B40DE-CE48-B697-059C-57FB44CDB991}"/>
                    </a:ext>
                  </a:extLst>
                </p14:cNvPr>
                <p14:cNvContentPartPr/>
                <p14:nvPr/>
              </p14:nvContentPartPr>
              <p14:xfrm>
                <a:off x="3222863" y="3223611"/>
                <a:ext cx="527040" cy="680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0B40DE-CE48-B697-059C-57FB44CDB9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13863" y="3214611"/>
                  <a:ext cx="544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FE43D0-3B46-B3D4-8105-7B77FD83EF90}"/>
                    </a:ext>
                  </a:extLst>
                </p14:cNvPr>
                <p14:cNvContentPartPr/>
                <p14:nvPr/>
              </p14:nvContentPartPr>
              <p14:xfrm>
                <a:off x="5201423" y="3186891"/>
                <a:ext cx="879480" cy="172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FE43D0-3B46-B3D4-8105-7B77FD83EF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2783" y="3177891"/>
                  <a:ext cx="897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4E3F45-B071-DC93-C7F5-45EBDC169D7F}"/>
                    </a:ext>
                  </a:extLst>
                </p14:cNvPr>
                <p14:cNvContentPartPr/>
                <p14:nvPr/>
              </p14:nvContentPartPr>
              <p14:xfrm>
                <a:off x="5585903" y="3213891"/>
                <a:ext cx="360" cy="553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4E3F45-B071-DC93-C7F5-45EBDC169D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77263" y="3204891"/>
                  <a:ext cx="180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68BF69-F1F4-3FB1-FE7F-BD748C4A35BA}"/>
                    </a:ext>
                  </a:extLst>
                </p14:cNvPr>
                <p14:cNvContentPartPr/>
                <p14:nvPr/>
              </p14:nvContentPartPr>
              <p14:xfrm>
                <a:off x="6328943" y="3231891"/>
                <a:ext cx="306720" cy="408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68BF69-F1F4-3FB1-FE7F-BD748C4A35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9943" y="3223251"/>
                  <a:ext cx="324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D509717-2AFC-FBD2-3E5D-78169AB790EB}"/>
                    </a:ext>
                  </a:extLst>
                </p14:cNvPr>
                <p14:cNvContentPartPr/>
                <p14:nvPr/>
              </p14:nvContentPartPr>
              <p14:xfrm>
                <a:off x="6817103" y="3265371"/>
                <a:ext cx="482400" cy="89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D509717-2AFC-FBD2-3E5D-78169AB790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8463" y="3256731"/>
                  <a:ext cx="50004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DC8C53-EE35-399A-892A-B512C11D5502}"/>
                    </a:ext>
                  </a:extLst>
                </p14:cNvPr>
                <p14:cNvContentPartPr/>
                <p14:nvPr/>
              </p14:nvContentPartPr>
              <p14:xfrm>
                <a:off x="7641143" y="3542931"/>
                <a:ext cx="448560" cy="117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DC8C53-EE35-399A-892A-B512C11D55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32143" y="3533931"/>
                  <a:ext cx="466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8FD5D1-AB2C-8510-9131-F1902131D783}"/>
                    </a:ext>
                  </a:extLst>
                </p14:cNvPr>
                <p14:cNvContentPartPr/>
                <p14:nvPr/>
              </p14:nvContentPartPr>
              <p14:xfrm>
                <a:off x="7840223" y="3485331"/>
                <a:ext cx="27720" cy="39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8FD5D1-AB2C-8510-9131-F1902131D7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31223" y="3476691"/>
                  <a:ext cx="453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51425C0-2A4B-CA70-D299-7B36545B0D0F}"/>
                    </a:ext>
                  </a:extLst>
                </p14:cNvPr>
                <p14:cNvContentPartPr/>
                <p14:nvPr/>
              </p14:nvContentPartPr>
              <p14:xfrm>
                <a:off x="8528183" y="3373731"/>
                <a:ext cx="204120" cy="352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51425C0-2A4B-CA70-D299-7B36545B0D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19543" y="3364731"/>
                  <a:ext cx="221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3FF5F3-6B68-1EF7-4F4E-98731213C053}"/>
                    </a:ext>
                  </a:extLst>
                </p14:cNvPr>
                <p14:cNvContentPartPr/>
                <p14:nvPr/>
              </p14:nvContentPartPr>
              <p14:xfrm>
                <a:off x="8446463" y="3293811"/>
                <a:ext cx="1665360" cy="23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3FF5F3-6B68-1EF7-4F4E-98731213C0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7823" y="3284811"/>
                  <a:ext cx="1683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F3EBC9-D736-0B43-3D72-D8A7D4154AAA}"/>
                    </a:ext>
                  </a:extLst>
                </p14:cNvPr>
                <p14:cNvContentPartPr/>
                <p14:nvPr/>
              </p14:nvContentPartPr>
              <p14:xfrm>
                <a:off x="9741383" y="3510171"/>
                <a:ext cx="570240" cy="93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F3EBC9-D736-0B43-3D72-D8A7D4154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32383" y="3501171"/>
                  <a:ext cx="587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2A7B26-089A-03B2-66B4-E16DC6E01B24}"/>
                    </a:ext>
                  </a:extLst>
                </p14:cNvPr>
                <p14:cNvContentPartPr/>
                <p14:nvPr/>
              </p14:nvContentPartPr>
              <p14:xfrm>
                <a:off x="9955943" y="3212091"/>
                <a:ext cx="765360" cy="302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2A7B26-089A-03B2-66B4-E16DC6E01B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46943" y="3203451"/>
                  <a:ext cx="783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E684DED-1199-DF30-3C93-ABEDAE6CBE1A}"/>
                    </a:ext>
                  </a:extLst>
                </p14:cNvPr>
                <p14:cNvContentPartPr/>
                <p14:nvPr/>
              </p14:nvContentPartPr>
              <p14:xfrm>
                <a:off x="9614663" y="3268251"/>
                <a:ext cx="348480" cy="90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E684DED-1199-DF30-3C93-ABEDAE6CBE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06023" y="3259611"/>
                  <a:ext cx="366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F50ED0-FBB7-2693-E3A6-F372F980613C}"/>
                    </a:ext>
                  </a:extLst>
                </p14:cNvPr>
                <p14:cNvContentPartPr/>
                <p14:nvPr/>
              </p14:nvContentPartPr>
              <p14:xfrm>
                <a:off x="9660023" y="3566331"/>
                <a:ext cx="424800" cy="4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F50ED0-FBB7-2693-E3A6-F372F98061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51023" y="3557331"/>
                  <a:ext cx="442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42D681-2867-8B2B-B75E-5226A6A51728}"/>
                    </a:ext>
                  </a:extLst>
                </p14:cNvPr>
                <p14:cNvContentPartPr/>
                <p14:nvPr/>
              </p14:nvContentPartPr>
              <p14:xfrm>
                <a:off x="3005423" y="3106251"/>
                <a:ext cx="743760" cy="786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42D681-2867-8B2B-B75E-5226A6A517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96783" y="3097251"/>
                  <a:ext cx="76140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D52606-E064-C229-35C3-B8C59439EC2E}"/>
                    </a:ext>
                  </a:extLst>
                </p14:cNvPr>
                <p14:cNvContentPartPr/>
                <p14:nvPr/>
              </p14:nvContentPartPr>
              <p14:xfrm>
                <a:off x="3141143" y="3048651"/>
                <a:ext cx="563040" cy="755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D52606-E064-C229-35C3-B8C59439EC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32143" y="3040011"/>
                  <a:ext cx="58068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6417FD-9907-ABCE-5E2F-954658D42696}"/>
                    </a:ext>
                  </a:extLst>
                </p14:cNvPr>
                <p14:cNvContentPartPr/>
                <p14:nvPr/>
              </p14:nvContentPartPr>
              <p14:xfrm>
                <a:off x="2932703" y="3104091"/>
                <a:ext cx="790560" cy="780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6417FD-9907-ABCE-5E2F-954658D426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3703" y="3095451"/>
                  <a:ext cx="80820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5716D3E-B803-3282-CC61-7CC35FD25856}"/>
                    </a:ext>
                  </a:extLst>
                </p14:cNvPr>
                <p14:cNvContentPartPr/>
                <p14:nvPr/>
              </p14:nvContentPartPr>
              <p14:xfrm>
                <a:off x="3977423" y="3295971"/>
                <a:ext cx="609120" cy="453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5716D3E-B803-3282-CC61-7CC35FD258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8783" y="3286971"/>
                  <a:ext cx="6267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80E12C-B478-75A2-F2D3-2AA2CF646157}"/>
                    </a:ext>
                  </a:extLst>
                </p14:cNvPr>
                <p14:cNvContentPartPr/>
                <p14:nvPr/>
              </p14:nvContentPartPr>
              <p14:xfrm>
                <a:off x="2190383" y="343251"/>
                <a:ext cx="9625320" cy="4428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80E12C-B478-75A2-F2D3-2AA2CF646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1743" y="334611"/>
                  <a:ext cx="9642960" cy="444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76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B8F091-0FBD-9EAA-F6EE-4CB7258EDA0C}"/>
                  </a:ext>
                </a:extLst>
              </p14:cNvPr>
              <p14:cNvContentPartPr/>
              <p14:nvPr/>
            </p14:nvContentPartPr>
            <p14:xfrm>
              <a:off x="1274903" y="35091"/>
              <a:ext cx="5812920" cy="1731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B8F091-0FBD-9EAA-F6EE-4CB7258ED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903" y="26091"/>
                <a:ext cx="5830560" cy="174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C9CD977-E716-E5F3-A34A-1530025ACEDD}"/>
              </a:ext>
            </a:extLst>
          </p:cNvPr>
          <p:cNvGrpSpPr/>
          <p:nvPr/>
        </p:nvGrpSpPr>
        <p:grpSpPr>
          <a:xfrm>
            <a:off x="786743" y="532971"/>
            <a:ext cx="11118960" cy="5432760"/>
            <a:chOff x="786743" y="532971"/>
            <a:chExt cx="11118960" cy="54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E19198-4D39-F0E9-7095-D57FC55505F1}"/>
                    </a:ext>
                  </a:extLst>
                </p14:cNvPr>
                <p14:cNvContentPartPr/>
                <p14:nvPr/>
              </p14:nvContentPartPr>
              <p14:xfrm>
                <a:off x="8718263" y="967851"/>
                <a:ext cx="436320" cy="49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E19198-4D39-F0E9-7095-D57FC55505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09263" y="959211"/>
                  <a:ext cx="4539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5B3AAC-D71C-B012-8C76-432671D6F5BD}"/>
                    </a:ext>
                  </a:extLst>
                </p14:cNvPr>
                <p14:cNvContentPartPr/>
                <p14:nvPr/>
              </p14:nvContentPartPr>
              <p14:xfrm>
                <a:off x="9197783" y="1031571"/>
                <a:ext cx="273600" cy="43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5B3AAC-D71C-B012-8C76-432671D6F5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88783" y="1022571"/>
                  <a:ext cx="2912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1B1846-23D8-B751-FE82-2F1436D30759}"/>
                    </a:ext>
                  </a:extLst>
                </p14:cNvPr>
                <p14:cNvContentPartPr/>
                <p14:nvPr/>
              </p14:nvContentPartPr>
              <p14:xfrm>
                <a:off x="9786383" y="1040571"/>
                <a:ext cx="361440" cy="4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1B1846-23D8-B751-FE82-2F1436D307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77743" y="1031571"/>
                  <a:ext cx="379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B65C5D-3346-06DA-F0B6-FB3F9C1B030A}"/>
                    </a:ext>
                  </a:extLst>
                </p14:cNvPr>
                <p14:cNvContentPartPr/>
                <p14:nvPr/>
              </p14:nvContentPartPr>
              <p14:xfrm>
                <a:off x="9813743" y="1279611"/>
                <a:ext cx="446040" cy="3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B65C5D-3346-06DA-F0B6-FB3F9C1B0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5103" y="1270611"/>
                  <a:ext cx="463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CD3DCC-6314-418D-63D4-4AC3EFC80104}"/>
                    </a:ext>
                  </a:extLst>
                </p14:cNvPr>
                <p14:cNvContentPartPr/>
                <p14:nvPr/>
              </p14:nvContentPartPr>
              <p14:xfrm>
                <a:off x="10366343" y="832851"/>
                <a:ext cx="48960" cy="43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CD3DCC-6314-418D-63D4-4AC3EFC801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57343" y="824211"/>
                  <a:ext cx="66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F0A706-1933-E430-0720-BEF7A5617538}"/>
                    </a:ext>
                  </a:extLst>
                </p14:cNvPr>
                <p14:cNvContentPartPr/>
                <p14:nvPr/>
              </p14:nvContentPartPr>
              <p14:xfrm>
                <a:off x="10701143" y="1031931"/>
                <a:ext cx="8280" cy="2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F0A706-1933-E430-0720-BEF7A5617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92503" y="1023291"/>
                  <a:ext cx="25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559732-C55F-73F7-743C-E51846026482}"/>
                    </a:ext>
                  </a:extLst>
                </p14:cNvPr>
                <p14:cNvContentPartPr/>
                <p14:nvPr/>
              </p14:nvContentPartPr>
              <p14:xfrm>
                <a:off x="10898783" y="597411"/>
                <a:ext cx="210600" cy="65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559732-C55F-73F7-743C-E518460264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9783" y="588771"/>
                  <a:ext cx="2282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549535-E01B-C7D6-EC37-4AFA1F9AA543}"/>
                    </a:ext>
                  </a:extLst>
                </p14:cNvPr>
                <p14:cNvContentPartPr/>
                <p14:nvPr/>
              </p14:nvContentPartPr>
              <p14:xfrm>
                <a:off x="8514863" y="769131"/>
                <a:ext cx="150120" cy="109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549535-E01B-C7D6-EC37-4AFA1F9AA5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05863" y="760491"/>
                  <a:ext cx="16776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F47920-6941-1DE8-6E28-31F49B06BAD7}"/>
                    </a:ext>
                  </a:extLst>
                </p14:cNvPr>
                <p14:cNvContentPartPr/>
                <p14:nvPr/>
              </p14:nvContentPartPr>
              <p14:xfrm>
                <a:off x="8573543" y="623331"/>
                <a:ext cx="2735640" cy="144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F47920-6941-1DE8-6E28-31F49B06BA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4543" y="614691"/>
                  <a:ext cx="2753280" cy="14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1326E5-C4CB-DA5D-8C7D-C874DAADFA63}"/>
                    </a:ext>
                  </a:extLst>
                </p14:cNvPr>
                <p14:cNvContentPartPr/>
                <p14:nvPr/>
              </p14:nvContentPartPr>
              <p14:xfrm>
                <a:off x="1701863" y="966051"/>
                <a:ext cx="617040" cy="448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1326E5-C4CB-DA5D-8C7D-C874DAADFA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3223" y="957411"/>
                  <a:ext cx="6346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3CF2CC-EF34-9E98-8A17-75733223B79D}"/>
                    </a:ext>
                  </a:extLst>
                </p14:cNvPr>
                <p14:cNvContentPartPr/>
                <p14:nvPr/>
              </p14:nvContentPartPr>
              <p14:xfrm>
                <a:off x="2064023" y="532971"/>
                <a:ext cx="400680" cy="50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3CF2CC-EF34-9E98-8A17-75733223B7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5023" y="524331"/>
                  <a:ext cx="4183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C3BB6D-27F6-7BAB-E08A-0C3ABFAFE3E1}"/>
                    </a:ext>
                  </a:extLst>
                </p14:cNvPr>
                <p14:cNvContentPartPr/>
                <p14:nvPr/>
              </p14:nvContentPartPr>
              <p14:xfrm>
                <a:off x="2733983" y="1050291"/>
                <a:ext cx="409320" cy="1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C3BB6D-27F6-7BAB-E08A-0C3ABFAFE3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4983" y="1041291"/>
                  <a:ext cx="426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C9AAEB-3D26-2E58-B731-9B117F5C465E}"/>
                    </a:ext>
                  </a:extLst>
                </p14:cNvPr>
                <p14:cNvContentPartPr/>
                <p14:nvPr/>
              </p14:nvContentPartPr>
              <p14:xfrm>
                <a:off x="3023783" y="914211"/>
                <a:ext cx="27720" cy="424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C9AAEB-3D26-2E58-B731-9B117F5C46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4783" y="905571"/>
                  <a:ext cx="453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2FA2A0-F9FC-3659-8B3C-0EBA549D0DEB}"/>
                    </a:ext>
                  </a:extLst>
                </p14:cNvPr>
                <p14:cNvContentPartPr/>
                <p14:nvPr/>
              </p14:nvContentPartPr>
              <p14:xfrm>
                <a:off x="3539663" y="902691"/>
                <a:ext cx="200520" cy="308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2FA2A0-F9FC-3659-8B3C-0EBA549D0D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1023" y="894051"/>
                  <a:ext cx="218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282893-4E06-3178-2280-E2734FA0FFEC}"/>
                    </a:ext>
                  </a:extLst>
                </p14:cNvPr>
                <p14:cNvContentPartPr/>
                <p14:nvPr/>
              </p14:nvContentPartPr>
              <p14:xfrm>
                <a:off x="3992543" y="955971"/>
                <a:ext cx="252000" cy="29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282893-4E06-3178-2280-E2734FA0FF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3543" y="946971"/>
                  <a:ext cx="269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EE2964-C583-003E-0B9C-3CE4CE2974F5}"/>
                    </a:ext>
                  </a:extLst>
                </p14:cNvPr>
                <p14:cNvContentPartPr/>
                <p14:nvPr/>
              </p14:nvContentPartPr>
              <p14:xfrm>
                <a:off x="4490423" y="1058931"/>
                <a:ext cx="38880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EE2964-C583-003E-0B9C-3CE4CE2974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1423" y="1050291"/>
                  <a:ext cx="40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637931-FCDE-5B15-D207-7722BF6CE093}"/>
                    </a:ext>
                  </a:extLst>
                </p14:cNvPr>
                <p14:cNvContentPartPr/>
                <p14:nvPr/>
              </p14:nvContentPartPr>
              <p14:xfrm>
                <a:off x="5069303" y="805491"/>
                <a:ext cx="263520" cy="42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637931-FCDE-5B15-D207-7722BF6CE0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60303" y="796851"/>
                  <a:ext cx="281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786125-59F0-EFAE-C69B-F2056AD32DE9}"/>
                    </a:ext>
                  </a:extLst>
                </p14:cNvPr>
                <p14:cNvContentPartPr/>
                <p14:nvPr/>
              </p14:nvContentPartPr>
              <p14:xfrm>
                <a:off x="5097023" y="859851"/>
                <a:ext cx="252720" cy="9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786125-59F0-EFAE-C69B-F2056AD32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88023" y="850851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08330F-A9DF-9CDF-A85C-0710E4A92621}"/>
                    </a:ext>
                  </a:extLst>
                </p14:cNvPr>
                <p14:cNvContentPartPr/>
                <p14:nvPr/>
              </p14:nvContentPartPr>
              <p14:xfrm>
                <a:off x="5803343" y="886851"/>
                <a:ext cx="439200" cy="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08330F-A9DF-9CDF-A85C-0710E4A926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4343" y="878211"/>
                  <a:ext cx="456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6BA608-A2E9-08C3-3E39-66DA0C467222}"/>
                    </a:ext>
                  </a:extLst>
                </p14:cNvPr>
                <p14:cNvContentPartPr/>
                <p14:nvPr/>
              </p14:nvContentPartPr>
              <p14:xfrm>
                <a:off x="5811983" y="1222011"/>
                <a:ext cx="34344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6BA608-A2E9-08C3-3E39-66DA0C4672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3343" y="1213011"/>
                  <a:ext cx="36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B30EC6-9722-5B7B-0AB3-F3C820825454}"/>
                    </a:ext>
                  </a:extLst>
                </p14:cNvPr>
                <p14:cNvContentPartPr/>
                <p14:nvPr/>
              </p14:nvContentPartPr>
              <p14:xfrm>
                <a:off x="6323903" y="705051"/>
                <a:ext cx="322200" cy="50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B30EC6-9722-5B7B-0AB3-F3C8208254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15263" y="696051"/>
                  <a:ext cx="3398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1F4981-9326-DDA2-6EFE-566B2CD2C4D3}"/>
                    </a:ext>
                  </a:extLst>
                </p14:cNvPr>
                <p14:cNvContentPartPr/>
                <p14:nvPr/>
              </p14:nvContentPartPr>
              <p14:xfrm>
                <a:off x="7016183" y="716931"/>
                <a:ext cx="694800" cy="73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1F4981-9326-DDA2-6EFE-566B2CD2C4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07543" y="708291"/>
                  <a:ext cx="71244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5D6790-8CD4-3018-1E48-2CBAD77CB9D6}"/>
                    </a:ext>
                  </a:extLst>
                </p14:cNvPr>
                <p14:cNvContentPartPr/>
                <p14:nvPr/>
              </p14:nvContentPartPr>
              <p14:xfrm>
                <a:off x="1892303" y="2072691"/>
                <a:ext cx="227520" cy="61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5D6790-8CD4-3018-1E48-2CBAD77CB9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3303" y="2064051"/>
                  <a:ext cx="2451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D9B1D9-B41C-9D1A-EC5E-1ABCB845040A}"/>
                    </a:ext>
                  </a:extLst>
                </p14:cNvPr>
                <p14:cNvContentPartPr/>
                <p14:nvPr/>
              </p14:nvContentPartPr>
              <p14:xfrm>
                <a:off x="1638503" y="2408931"/>
                <a:ext cx="489240" cy="3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D9B1D9-B41C-9D1A-EC5E-1ABCB84504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9863" y="2399931"/>
                  <a:ext cx="506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4A03D2-8816-D1EE-C6A1-5275A43D68D0}"/>
                    </a:ext>
                  </a:extLst>
                </p14:cNvPr>
                <p14:cNvContentPartPr/>
                <p14:nvPr/>
              </p14:nvContentPartPr>
              <p14:xfrm>
                <a:off x="2353823" y="2109051"/>
                <a:ext cx="134640" cy="57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4A03D2-8816-D1EE-C6A1-5275A43D68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5183" y="2100411"/>
                  <a:ext cx="1522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E205EA-5801-107F-3179-170713E260A4}"/>
                    </a:ext>
                  </a:extLst>
                </p14:cNvPr>
                <p14:cNvContentPartPr/>
                <p14:nvPr/>
              </p14:nvContentPartPr>
              <p14:xfrm>
                <a:off x="2597903" y="2303091"/>
                <a:ext cx="399240" cy="34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E205EA-5801-107F-3179-170713E26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9263" y="2294091"/>
                  <a:ext cx="416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FCC274-46B3-F4A0-63CC-6BBD941FA721}"/>
                    </a:ext>
                  </a:extLst>
                </p14:cNvPr>
                <p14:cNvContentPartPr/>
                <p14:nvPr/>
              </p14:nvContentPartPr>
              <p14:xfrm>
                <a:off x="2996783" y="2199771"/>
                <a:ext cx="198720" cy="49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FCC274-46B3-F4A0-63CC-6BBD941FA7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87783" y="2190771"/>
                  <a:ext cx="2163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DC6497-25A6-8B31-FA71-D8BA201E34A7}"/>
                    </a:ext>
                  </a:extLst>
                </p14:cNvPr>
                <p14:cNvContentPartPr/>
                <p14:nvPr/>
              </p14:nvContentPartPr>
              <p14:xfrm>
                <a:off x="3480983" y="2299491"/>
                <a:ext cx="279720" cy="3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DC6497-25A6-8B31-FA71-D8BA201E34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72343" y="2290491"/>
                  <a:ext cx="297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1E5822-E02D-E368-D2BF-8343240A530B}"/>
                    </a:ext>
                  </a:extLst>
                </p14:cNvPr>
                <p14:cNvContentPartPr/>
                <p14:nvPr/>
              </p14:nvContentPartPr>
              <p14:xfrm>
                <a:off x="3485303" y="2446011"/>
                <a:ext cx="393840" cy="10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1E5822-E02D-E368-D2BF-8343240A53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76663" y="2437371"/>
                  <a:ext cx="41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890855-A11B-9BA7-BF7A-64C4A4B89FC0}"/>
                    </a:ext>
                  </a:extLst>
                </p14:cNvPr>
                <p14:cNvContentPartPr/>
                <p14:nvPr/>
              </p14:nvContentPartPr>
              <p14:xfrm>
                <a:off x="3901823" y="2218131"/>
                <a:ext cx="478800" cy="41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890855-A11B-9BA7-BF7A-64C4A4B89F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2823" y="2209131"/>
                  <a:ext cx="496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8AA9C-BFAC-1C5F-5B94-3D8DBBA90069}"/>
                    </a:ext>
                  </a:extLst>
                </p14:cNvPr>
                <p14:cNvContentPartPr/>
                <p14:nvPr/>
              </p14:nvContentPartPr>
              <p14:xfrm>
                <a:off x="4430303" y="2552931"/>
                <a:ext cx="450720" cy="34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8AA9C-BFAC-1C5F-5B94-3D8DBBA900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1303" y="2543931"/>
                  <a:ext cx="468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E3957D-05F9-1CC8-1EB0-8C2F66C78823}"/>
                    </a:ext>
                  </a:extLst>
                </p14:cNvPr>
                <p14:cNvContentPartPr/>
                <p14:nvPr/>
              </p14:nvContentPartPr>
              <p14:xfrm>
                <a:off x="5611823" y="2199771"/>
                <a:ext cx="390960" cy="516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E3957D-05F9-1CC8-1EB0-8C2F66C788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3183" y="2191131"/>
                  <a:ext cx="4086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8290AD-0F0D-2479-86EA-DE0E19339589}"/>
                    </a:ext>
                  </a:extLst>
                </p14:cNvPr>
                <p14:cNvContentPartPr/>
                <p14:nvPr/>
              </p14:nvContentPartPr>
              <p14:xfrm>
                <a:off x="6101783" y="2335491"/>
                <a:ext cx="412200" cy="9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8290AD-0F0D-2479-86EA-DE0E193395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93143" y="2326851"/>
                  <a:ext cx="429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F37005-2FFF-AD1E-EF6F-3EF7380F2746}"/>
                    </a:ext>
                  </a:extLst>
                </p14:cNvPr>
                <p14:cNvContentPartPr/>
                <p14:nvPr/>
              </p14:nvContentPartPr>
              <p14:xfrm>
                <a:off x="6011423" y="2556171"/>
                <a:ext cx="491400" cy="3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F37005-2FFF-AD1E-EF6F-3EF7380F27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02423" y="2547171"/>
                  <a:ext cx="509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378390-9386-7282-5A69-1FC513306B89}"/>
                    </a:ext>
                  </a:extLst>
                </p14:cNvPr>
                <p14:cNvContentPartPr/>
                <p14:nvPr/>
              </p14:nvContentPartPr>
              <p14:xfrm>
                <a:off x="6807023" y="2218131"/>
                <a:ext cx="209160" cy="56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378390-9386-7282-5A69-1FC513306B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8023" y="2209131"/>
                  <a:ext cx="2268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D8EB58-0B36-5796-B433-5B047AB573E2}"/>
                    </a:ext>
                  </a:extLst>
                </p14:cNvPr>
                <p14:cNvContentPartPr/>
                <p14:nvPr/>
              </p14:nvContentPartPr>
              <p14:xfrm>
                <a:off x="6681383" y="2570931"/>
                <a:ext cx="406800" cy="27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D8EB58-0B36-5796-B433-5B047AB573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2383" y="2562291"/>
                  <a:ext cx="424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B7DD34-C4AB-89B5-0F44-D29B37471DAB}"/>
                    </a:ext>
                  </a:extLst>
                </p14:cNvPr>
                <p14:cNvContentPartPr/>
                <p14:nvPr/>
              </p14:nvContentPartPr>
              <p14:xfrm>
                <a:off x="7088903" y="2254131"/>
                <a:ext cx="318960" cy="71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B7DD34-C4AB-89B5-0F44-D29B37471D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9903" y="2245491"/>
                  <a:ext cx="3366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C10392-598A-8B5B-D4BB-7D9C3A08A606}"/>
                    </a:ext>
                  </a:extLst>
                </p14:cNvPr>
                <p14:cNvContentPartPr/>
                <p14:nvPr/>
              </p14:nvContentPartPr>
              <p14:xfrm>
                <a:off x="7260263" y="2407131"/>
                <a:ext cx="507240" cy="34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C10392-598A-8B5B-D4BB-7D9C3A08A6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1263" y="2398131"/>
                  <a:ext cx="524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7C8478-73FF-9F62-61D6-7EF59BD345C1}"/>
                    </a:ext>
                  </a:extLst>
                </p14:cNvPr>
                <p14:cNvContentPartPr/>
                <p14:nvPr/>
              </p14:nvContentPartPr>
              <p14:xfrm>
                <a:off x="7686143" y="2326491"/>
                <a:ext cx="207000" cy="512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7C8478-73FF-9F62-61D6-7EF59BD345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77503" y="2317491"/>
                  <a:ext cx="224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C864ED-938E-0023-7FF0-6856410B6CED}"/>
                    </a:ext>
                  </a:extLst>
                </p14:cNvPr>
                <p14:cNvContentPartPr/>
                <p14:nvPr/>
              </p14:nvContentPartPr>
              <p14:xfrm>
                <a:off x="8047943" y="2290131"/>
                <a:ext cx="75600" cy="69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C864ED-938E-0023-7FF0-6856410B6C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38943" y="2281131"/>
                  <a:ext cx="9324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6D1F3A-60A1-604C-43EA-9155732575D7}"/>
                    </a:ext>
                  </a:extLst>
                </p14:cNvPr>
                <p14:cNvContentPartPr/>
                <p14:nvPr/>
              </p14:nvContentPartPr>
              <p14:xfrm>
                <a:off x="8209943" y="2371851"/>
                <a:ext cx="365040" cy="64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6D1F3A-60A1-604C-43EA-9155732575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01303" y="2363211"/>
                  <a:ext cx="38268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745F52-DCA1-24A5-9F31-9D29D20B0981}"/>
                    </a:ext>
                  </a:extLst>
                </p14:cNvPr>
                <p14:cNvContentPartPr/>
                <p14:nvPr/>
              </p14:nvContentPartPr>
              <p14:xfrm>
                <a:off x="8690183" y="2226771"/>
                <a:ext cx="191160" cy="561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745F52-DCA1-24A5-9F31-9D29D20B09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81543" y="2218131"/>
                  <a:ext cx="2088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1829D4-32A3-6022-3237-4E59CB96B154}"/>
                    </a:ext>
                  </a:extLst>
                </p14:cNvPr>
                <p14:cNvContentPartPr/>
                <p14:nvPr/>
              </p14:nvContentPartPr>
              <p14:xfrm>
                <a:off x="8890343" y="2376171"/>
                <a:ext cx="238320" cy="38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1829D4-32A3-6022-3237-4E59CB96B1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81703" y="2367531"/>
                  <a:ext cx="2559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92617E-EEE6-C812-B067-885D4BFB8DC0}"/>
                    </a:ext>
                  </a:extLst>
                </p14:cNvPr>
                <p14:cNvContentPartPr/>
                <p14:nvPr/>
              </p14:nvContentPartPr>
              <p14:xfrm>
                <a:off x="9072503" y="2190771"/>
                <a:ext cx="218160" cy="62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92617E-EEE6-C812-B067-885D4BFB8D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63863" y="2181771"/>
                  <a:ext cx="2358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5F9B4A-E3D8-C08E-29FB-E4B5B6834067}"/>
                    </a:ext>
                  </a:extLst>
                </p14:cNvPr>
                <p14:cNvContentPartPr/>
                <p14:nvPr/>
              </p14:nvContentPartPr>
              <p14:xfrm>
                <a:off x="786743" y="1175571"/>
                <a:ext cx="698400" cy="201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5F9B4A-E3D8-C08E-29FB-E4B5B68340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743" y="1166931"/>
                  <a:ext cx="716040" cy="20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1F2535-8027-175C-779D-410CBB08DEE8}"/>
                    </a:ext>
                  </a:extLst>
                </p14:cNvPr>
                <p14:cNvContentPartPr/>
                <p14:nvPr/>
              </p14:nvContentPartPr>
              <p14:xfrm>
                <a:off x="1212983" y="3077451"/>
                <a:ext cx="396720" cy="36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1F2535-8027-175C-779D-410CBB08DE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03983" y="3068811"/>
                  <a:ext cx="414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EC9739-D40D-FAF0-A907-CC2CF30D0684}"/>
                    </a:ext>
                  </a:extLst>
                </p14:cNvPr>
                <p14:cNvContentPartPr/>
                <p14:nvPr/>
              </p14:nvContentPartPr>
              <p14:xfrm>
                <a:off x="4191623" y="3964851"/>
                <a:ext cx="578880" cy="10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EC9739-D40D-FAF0-A907-CC2CF30D06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82623" y="3956211"/>
                  <a:ext cx="596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6E848B-6007-B5EC-AEB6-2BD7628E374B}"/>
                    </a:ext>
                  </a:extLst>
                </p14:cNvPr>
                <p14:cNvContentPartPr/>
                <p14:nvPr/>
              </p14:nvContentPartPr>
              <p14:xfrm>
                <a:off x="4984343" y="3802131"/>
                <a:ext cx="480960" cy="484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6E848B-6007-B5EC-AEB6-2BD7628E37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5343" y="3793491"/>
                  <a:ext cx="4986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2064F3-C29E-FD0B-61C7-1F4454EE2BE9}"/>
                    </a:ext>
                  </a:extLst>
                </p14:cNvPr>
                <p14:cNvContentPartPr/>
                <p14:nvPr/>
              </p14:nvContentPartPr>
              <p14:xfrm>
                <a:off x="5450183" y="3892851"/>
                <a:ext cx="522000" cy="388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2064F3-C29E-FD0B-61C7-1F4454EE2BE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41183" y="3884211"/>
                  <a:ext cx="5396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2B5EDC-446D-885C-0594-133436E712F4}"/>
                    </a:ext>
                  </a:extLst>
                </p14:cNvPr>
                <p14:cNvContentPartPr/>
                <p14:nvPr/>
              </p14:nvContentPartPr>
              <p14:xfrm>
                <a:off x="6074423" y="3985371"/>
                <a:ext cx="356040" cy="6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2B5EDC-446D-885C-0594-133436E712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65783" y="3976371"/>
                  <a:ext cx="373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403465-74FF-80DC-073A-23C7F9C87ACD}"/>
                    </a:ext>
                  </a:extLst>
                </p14:cNvPr>
                <p14:cNvContentPartPr/>
                <p14:nvPr/>
              </p14:nvContentPartPr>
              <p14:xfrm>
                <a:off x="6301223" y="3919851"/>
                <a:ext cx="55800" cy="355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403465-74FF-80DC-073A-23C7F9C87A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92223" y="3911211"/>
                  <a:ext cx="73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78A246-9721-3FDE-EC7E-D991D1A61F25}"/>
                    </a:ext>
                  </a:extLst>
                </p14:cNvPr>
                <p14:cNvContentPartPr/>
                <p14:nvPr/>
              </p14:nvContentPartPr>
              <p14:xfrm>
                <a:off x="6589943" y="3865491"/>
                <a:ext cx="246960" cy="515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78A246-9721-3FDE-EC7E-D991D1A61F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81303" y="3856851"/>
                  <a:ext cx="2646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46B564-0766-A984-0CC0-57601EBAB978}"/>
                    </a:ext>
                  </a:extLst>
                </p14:cNvPr>
                <p14:cNvContentPartPr/>
                <p14:nvPr/>
              </p14:nvContentPartPr>
              <p14:xfrm>
                <a:off x="6636023" y="3847131"/>
                <a:ext cx="279000" cy="11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46B564-0766-A984-0CC0-57601EBAB9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27383" y="3838131"/>
                  <a:ext cx="296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14D83-5FE2-F199-A789-B23FF3D135BD}"/>
                    </a:ext>
                  </a:extLst>
                </p14:cNvPr>
                <p14:cNvContentPartPr/>
                <p14:nvPr/>
              </p14:nvContentPartPr>
              <p14:xfrm>
                <a:off x="3898943" y="3458331"/>
                <a:ext cx="662040" cy="1122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14D83-5FE2-F199-A789-B23FF3D135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89943" y="3449691"/>
                  <a:ext cx="6796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31FCC3-41B1-2046-3413-20C2EC3BE03D}"/>
                    </a:ext>
                  </a:extLst>
                </p14:cNvPr>
                <p14:cNvContentPartPr/>
                <p14:nvPr/>
              </p14:nvContentPartPr>
              <p14:xfrm>
                <a:off x="6524783" y="3512331"/>
                <a:ext cx="646920" cy="135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31FCC3-41B1-2046-3413-20C2EC3BE0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15783" y="3503691"/>
                  <a:ext cx="66456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D66D3-4FBA-D7DA-5165-818077FB264D}"/>
                    </a:ext>
                  </a:extLst>
                </p14:cNvPr>
                <p14:cNvContentPartPr/>
                <p14:nvPr/>
              </p14:nvContentPartPr>
              <p14:xfrm>
                <a:off x="7106903" y="2888091"/>
                <a:ext cx="164880" cy="64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D66D3-4FBA-D7DA-5165-818077FB26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98263" y="2879091"/>
                  <a:ext cx="18252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470929-19EE-F1F0-F7B8-10F29DE1EFF8}"/>
                    </a:ext>
                  </a:extLst>
                </p14:cNvPr>
                <p14:cNvContentPartPr/>
                <p14:nvPr/>
              </p14:nvContentPartPr>
              <p14:xfrm>
                <a:off x="6934823" y="3465531"/>
                <a:ext cx="1024200" cy="8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470929-19EE-F1F0-F7B8-10F29DE1EF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25823" y="3456891"/>
                  <a:ext cx="1041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CA4031-D58F-C7B4-84D2-1E8D0513ADAD}"/>
                    </a:ext>
                  </a:extLst>
                </p14:cNvPr>
                <p14:cNvContentPartPr/>
                <p14:nvPr/>
              </p14:nvContentPartPr>
              <p14:xfrm>
                <a:off x="7215263" y="3611331"/>
                <a:ext cx="624240" cy="52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CA4031-D58F-C7B4-84D2-1E8D0513AD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6623" y="3602691"/>
                  <a:ext cx="6418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71AAD9-14AD-4906-5319-0D057A7FC984}"/>
                    </a:ext>
                  </a:extLst>
                </p14:cNvPr>
                <p14:cNvContentPartPr/>
                <p14:nvPr/>
              </p14:nvContentPartPr>
              <p14:xfrm>
                <a:off x="2073023" y="3620691"/>
                <a:ext cx="620280" cy="61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71AAD9-14AD-4906-5319-0D057A7FC9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383" y="3612051"/>
                  <a:ext cx="63792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8B324A-93BA-073B-3F0B-C710053253F6}"/>
                    </a:ext>
                  </a:extLst>
                </p14:cNvPr>
                <p14:cNvContentPartPr/>
                <p14:nvPr/>
              </p14:nvContentPartPr>
              <p14:xfrm>
                <a:off x="2987423" y="3820491"/>
                <a:ext cx="378000" cy="2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8B324A-93BA-073B-3F0B-C710053253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78783" y="3811491"/>
                  <a:ext cx="395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E4F2E7-59E6-733E-F6A9-F84873818B36}"/>
                    </a:ext>
                  </a:extLst>
                </p14:cNvPr>
                <p14:cNvContentPartPr/>
                <p14:nvPr/>
              </p14:nvContentPartPr>
              <p14:xfrm>
                <a:off x="2997143" y="4262571"/>
                <a:ext cx="622800" cy="3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E4F2E7-59E6-733E-F6A9-F84873818B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88503" y="4253571"/>
                  <a:ext cx="640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4429BB-973A-14EA-A485-834513FB8035}"/>
                    </a:ext>
                  </a:extLst>
                </p14:cNvPr>
                <p14:cNvContentPartPr/>
                <p14:nvPr/>
              </p14:nvContentPartPr>
              <p14:xfrm>
                <a:off x="1364903" y="3657411"/>
                <a:ext cx="464760" cy="927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4429BB-973A-14EA-A485-834513FB80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6263" y="3648771"/>
                  <a:ext cx="48240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9D22CD0-78C6-6AD3-58D1-B8E737ED0958}"/>
                    </a:ext>
                  </a:extLst>
                </p14:cNvPr>
                <p14:cNvContentPartPr/>
                <p14:nvPr/>
              </p14:nvContentPartPr>
              <p14:xfrm>
                <a:off x="1973663" y="3938211"/>
                <a:ext cx="114480" cy="479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9D22CD0-78C6-6AD3-58D1-B8E737ED09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64663" y="3929211"/>
                  <a:ext cx="1321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2381A6-64B0-BD08-8978-39F96EB47941}"/>
                    </a:ext>
                  </a:extLst>
                </p14:cNvPr>
                <p14:cNvContentPartPr/>
                <p14:nvPr/>
              </p14:nvContentPartPr>
              <p14:xfrm>
                <a:off x="2208023" y="3548691"/>
                <a:ext cx="463320" cy="1152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2381A6-64B0-BD08-8978-39F96EB479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99383" y="3540051"/>
                  <a:ext cx="480960" cy="11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8542DB-51D0-EE7A-BD8D-2FDB09FA0E31}"/>
                    </a:ext>
                  </a:extLst>
                </p14:cNvPr>
                <p14:cNvContentPartPr/>
                <p14:nvPr/>
              </p14:nvContentPartPr>
              <p14:xfrm>
                <a:off x="1981943" y="3593691"/>
                <a:ext cx="735120" cy="2372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8542DB-51D0-EE7A-BD8D-2FDB09FA0E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72943" y="3585051"/>
                  <a:ext cx="752760" cy="23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7259CA-3AA2-E155-5664-E1BFC4610103}"/>
                    </a:ext>
                  </a:extLst>
                </p14:cNvPr>
                <p14:cNvContentPartPr/>
                <p14:nvPr/>
              </p14:nvContentPartPr>
              <p14:xfrm>
                <a:off x="8228663" y="2045691"/>
                <a:ext cx="1133280" cy="825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7259CA-3AA2-E155-5664-E1BFC46101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9663" y="2036691"/>
                  <a:ext cx="115092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B22A300-D33E-C427-A34E-B0A3DBD1EA39}"/>
                    </a:ext>
                  </a:extLst>
                </p14:cNvPr>
                <p14:cNvContentPartPr/>
                <p14:nvPr/>
              </p14:nvContentPartPr>
              <p14:xfrm>
                <a:off x="8166023" y="3105171"/>
                <a:ext cx="291600" cy="2666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B22A300-D33E-C427-A34E-B0A3DBD1EA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57023" y="3096531"/>
                  <a:ext cx="309240" cy="26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97C1E25-0389-8109-5EFB-2E6D7FCD253D}"/>
                    </a:ext>
                  </a:extLst>
                </p14:cNvPr>
                <p14:cNvContentPartPr/>
                <p14:nvPr/>
              </p14:nvContentPartPr>
              <p14:xfrm>
                <a:off x="8408663" y="3430971"/>
                <a:ext cx="355680" cy="791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97C1E25-0389-8109-5EFB-2E6D7FCD25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99663" y="3422331"/>
                  <a:ext cx="3733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A9B891-905B-995D-86C3-8F998799E3FE}"/>
                    </a:ext>
                  </a:extLst>
                </p14:cNvPr>
                <p14:cNvContentPartPr/>
                <p14:nvPr/>
              </p14:nvContentPartPr>
              <p14:xfrm>
                <a:off x="8837063" y="3720771"/>
                <a:ext cx="597960" cy="409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A9B891-905B-995D-86C3-8F998799E3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28063" y="3712131"/>
                  <a:ext cx="615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4467B4-33CF-CABF-E094-BB2F4D23F307}"/>
                    </a:ext>
                  </a:extLst>
                </p14:cNvPr>
                <p14:cNvContentPartPr/>
                <p14:nvPr/>
              </p14:nvContentPartPr>
              <p14:xfrm>
                <a:off x="9269783" y="3603051"/>
                <a:ext cx="243000" cy="500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4467B4-33CF-CABF-E094-BB2F4D23F3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61143" y="3594411"/>
                  <a:ext cx="260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6D561A-60DE-CC13-72F9-E3707D521102}"/>
                    </a:ext>
                  </a:extLst>
                </p14:cNvPr>
                <p14:cNvContentPartPr/>
                <p14:nvPr/>
              </p14:nvContentPartPr>
              <p14:xfrm>
                <a:off x="9523943" y="3685491"/>
                <a:ext cx="410400" cy="355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6D561A-60DE-CC13-72F9-E3707D5211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15303" y="3676851"/>
                  <a:ext cx="428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9B4687-7121-4AB4-67A9-6241EB26B85B}"/>
                    </a:ext>
                  </a:extLst>
                </p14:cNvPr>
                <p14:cNvContentPartPr/>
                <p14:nvPr/>
              </p14:nvContentPartPr>
              <p14:xfrm>
                <a:off x="9841103" y="3512331"/>
                <a:ext cx="209520" cy="719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9B4687-7121-4AB4-67A9-6241EB26B8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32103" y="3503691"/>
                  <a:ext cx="22716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8B2BBD-F726-FFE5-9827-B670AC96A46F}"/>
                    </a:ext>
                  </a:extLst>
                </p14:cNvPr>
                <p14:cNvContentPartPr/>
                <p14:nvPr/>
              </p14:nvContentPartPr>
              <p14:xfrm>
                <a:off x="10230263" y="3769371"/>
                <a:ext cx="255960" cy="69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8B2BBD-F726-FFE5-9827-B670AC96A4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21623" y="3760371"/>
                  <a:ext cx="273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CEE77FA-64FA-67E8-972C-ABBCB986F443}"/>
                    </a:ext>
                  </a:extLst>
                </p14:cNvPr>
                <p14:cNvContentPartPr/>
                <p14:nvPr/>
              </p14:nvContentPartPr>
              <p14:xfrm>
                <a:off x="10284263" y="3966651"/>
                <a:ext cx="218160" cy="35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EE77FA-64FA-67E8-972C-ABBCB986F44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75623" y="3958011"/>
                  <a:ext cx="235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8AE64B-F8FB-ACE6-A65E-B658B110C7B9}"/>
                    </a:ext>
                  </a:extLst>
                </p14:cNvPr>
                <p14:cNvContentPartPr/>
                <p14:nvPr/>
              </p14:nvContentPartPr>
              <p14:xfrm>
                <a:off x="10719143" y="3276891"/>
                <a:ext cx="463320" cy="40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8AE64B-F8FB-ACE6-A65E-B658B110C7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10143" y="3268251"/>
                  <a:ext cx="480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4D07F9-2516-0107-B34A-E4E8745A1A90}"/>
                    </a:ext>
                  </a:extLst>
                </p14:cNvPr>
                <p14:cNvContentPartPr/>
                <p14:nvPr/>
              </p14:nvContentPartPr>
              <p14:xfrm>
                <a:off x="11108303" y="2935251"/>
                <a:ext cx="345240" cy="380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4D07F9-2516-0107-B34A-E4E8745A1A9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9663" y="2926611"/>
                  <a:ext cx="362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62695A-046D-386B-64FF-D928CB21FBC3}"/>
                    </a:ext>
                  </a:extLst>
                </p14:cNvPr>
                <p14:cNvContentPartPr/>
                <p14:nvPr/>
              </p14:nvContentPartPr>
              <p14:xfrm>
                <a:off x="10578023" y="3476691"/>
                <a:ext cx="177480" cy="53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62695A-046D-386B-64FF-D928CB21FB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69023" y="3467691"/>
                  <a:ext cx="195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39E970-564D-EE38-D6E2-8C71E97611AB}"/>
                    </a:ext>
                  </a:extLst>
                </p14:cNvPr>
                <p14:cNvContentPartPr/>
                <p14:nvPr/>
              </p14:nvContentPartPr>
              <p14:xfrm>
                <a:off x="11389103" y="3403611"/>
                <a:ext cx="259560" cy="2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39E970-564D-EE38-D6E2-8C71E97611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80103" y="3394971"/>
                  <a:ext cx="277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6D4D1E-7801-F01D-525F-2705EFA339A3}"/>
                    </a:ext>
                  </a:extLst>
                </p14:cNvPr>
                <p14:cNvContentPartPr/>
                <p14:nvPr/>
              </p14:nvContentPartPr>
              <p14:xfrm>
                <a:off x="11452463" y="3421971"/>
                <a:ext cx="19800" cy="20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6D4D1E-7801-F01D-525F-2705EFA339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43823" y="3413331"/>
                  <a:ext cx="37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1C1E61-2732-1897-292E-A52DD08F9784}"/>
                    </a:ext>
                  </a:extLst>
                </p14:cNvPr>
                <p14:cNvContentPartPr/>
                <p14:nvPr/>
              </p14:nvContentPartPr>
              <p14:xfrm>
                <a:off x="11732183" y="3213891"/>
                <a:ext cx="173520" cy="354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1C1E61-2732-1897-292E-A52DD08F97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23543" y="3204891"/>
                  <a:ext cx="191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4564BF-AF68-AFEB-9466-92366CFBD94B}"/>
                    </a:ext>
                  </a:extLst>
                </p14:cNvPr>
                <p14:cNvContentPartPr/>
                <p14:nvPr/>
              </p14:nvContentPartPr>
              <p14:xfrm>
                <a:off x="11687903" y="3240891"/>
                <a:ext cx="171000" cy="4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4564BF-AF68-AFEB-9466-92366CFBD9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79263" y="3231891"/>
                  <a:ext cx="188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CEB3FA-C261-C076-F32B-B472878CB825}"/>
                    </a:ext>
                  </a:extLst>
                </p14:cNvPr>
                <p14:cNvContentPartPr/>
                <p14:nvPr/>
              </p14:nvContentPartPr>
              <p14:xfrm>
                <a:off x="10918583" y="3645171"/>
                <a:ext cx="901800" cy="193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CEB3FA-C261-C076-F32B-B472878CB8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09583" y="3636171"/>
                  <a:ext cx="919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18CCF9-2D34-298B-F6C3-F8BC5C9A8116}"/>
                    </a:ext>
                  </a:extLst>
                </p14:cNvPr>
                <p14:cNvContentPartPr/>
                <p14:nvPr/>
              </p14:nvContentPartPr>
              <p14:xfrm>
                <a:off x="11436623" y="3729051"/>
                <a:ext cx="387720" cy="489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18CCF9-2D34-298B-F6C3-F8BC5C9A81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27623" y="3720411"/>
                  <a:ext cx="405360" cy="5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FC91271-E276-0F25-ED2B-3B6C0BEB17D4}"/>
                  </a:ext>
                </a:extLst>
              </p14:cNvPr>
              <p14:cNvContentPartPr/>
              <p14:nvPr/>
            </p14:nvContentPartPr>
            <p14:xfrm>
              <a:off x="1031903" y="4824531"/>
              <a:ext cx="6599520" cy="101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FC91271-E276-0F25-ED2B-3B6C0BEB17D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22903" y="4815891"/>
                <a:ext cx="6617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DB8B790-9B48-A462-841A-25EBEC1E730D}"/>
                  </a:ext>
                </a:extLst>
              </p14:cNvPr>
              <p14:cNvContentPartPr/>
              <p14:nvPr/>
            </p14:nvContentPartPr>
            <p14:xfrm>
              <a:off x="9214703" y="4643451"/>
              <a:ext cx="3512160" cy="99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DB8B790-9B48-A462-841A-25EBEC1E730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206063" y="4634811"/>
                <a:ext cx="352980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38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AEF02B2-7F4B-5F63-0C2D-CE7D33264B06}"/>
              </a:ext>
            </a:extLst>
          </p:cNvPr>
          <p:cNvGrpSpPr/>
          <p:nvPr/>
        </p:nvGrpSpPr>
        <p:grpSpPr>
          <a:xfrm>
            <a:off x="786023" y="705771"/>
            <a:ext cx="3560760" cy="1298880"/>
            <a:chOff x="786023" y="705771"/>
            <a:chExt cx="356076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2E4FF0-2B00-E978-EA4A-442C0E108EDA}"/>
                    </a:ext>
                  </a:extLst>
                </p14:cNvPr>
                <p14:cNvContentPartPr/>
                <p14:nvPr/>
              </p14:nvContentPartPr>
              <p14:xfrm>
                <a:off x="786023" y="705771"/>
                <a:ext cx="627120" cy="1051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2E4FF0-2B00-E978-EA4A-442C0E108E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7383" y="697131"/>
                  <a:ext cx="644760" cy="10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191BAE-C631-C52D-57CB-F8EBD3896057}"/>
                    </a:ext>
                  </a:extLst>
                </p14:cNvPr>
                <p14:cNvContentPartPr/>
                <p14:nvPr/>
              </p14:nvContentPartPr>
              <p14:xfrm>
                <a:off x="1560023" y="1020771"/>
                <a:ext cx="306720" cy="556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191BAE-C631-C52D-57CB-F8EBD38960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1383" y="1012131"/>
                  <a:ext cx="3243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8F2D19-6AE7-28D1-A237-D53FC0CABD2B}"/>
                    </a:ext>
                  </a:extLst>
                </p14:cNvPr>
                <p14:cNvContentPartPr/>
                <p14:nvPr/>
              </p14:nvContentPartPr>
              <p14:xfrm>
                <a:off x="2190743" y="751131"/>
                <a:ext cx="234360" cy="580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8F2D19-6AE7-28D1-A237-D53FC0CABD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1743" y="742131"/>
                  <a:ext cx="252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4666FF-6B40-23DE-D4E6-D024A52176F8}"/>
                    </a:ext>
                  </a:extLst>
                </p14:cNvPr>
                <p14:cNvContentPartPr/>
                <p14:nvPr/>
              </p14:nvContentPartPr>
              <p14:xfrm>
                <a:off x="2498543" y="866691"/>
                <a:ext cx="427680" cy="50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4666FF-6B40-23DE-D4E6-D024A52176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89543" y="857691"/>
                  <a:ext cx="4453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6C6008-8DAD-0725-1B35-E4868EF0EE6D}"/>
                    </a:ext>
                  </a:extLst>
                </p14:cNvPr>
                <p14:cNvContentPartPr/>
                <p14:nvPr/>
              </p14:nvContentPartPr>
              <p14:xfrm>
                <a:off x="2915063" y="715131"/>
                <a:ext cx="326520" cy="128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6C6008-8DAD-0725-1B35-E4868EF0EE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6063" y="706491"/>
                  <a:ext cx="34416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3D667-E146-8526-85AF-8CB2AC91A157}"/>
                    </a:ext>
                  </a:extLst>
                </p14:cNvPr>
                <p14:cNvContentPartPr/>
                <p14:nvPr/>
              </p14:nvContentPartPr>
              <p14:xfrm>
                <a:off x="3738743" y="1103211"/>
                <a:ext cx="608040" cy="9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3D667-E146-8526-85AF-8CB2AC91A1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0103" y="1094571"/>
                  <a:ext cx="625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1DE6DB-7791-FA35-C515-BE76A071D89E}"/>
                    </a:ext>
                  </a:extLst>
                </p14:cNvPr>
                <p14:cNvContentPartPr/>
                <p14:nvPr/>
              </p14:nvContentPartPr>
              <p14:xfrm>
                <a:off x="3612383" y="1494891"/>
                <a:ext cx="424440" cy="2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1DE6DB-7791-FA35-C515-BE76A071D8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03383" y="1485891"/>
                  <a:ext cx="442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5B0853-DC3B-09A1-DADA-48CA50ACB3F3}"/>
              </a:ext>
            </a:extLst>
          </p:cNvPr>
          <p:cNvGrpSpPr/>
          <p:nvPr/>
        </p:nvGrpSpPr>
        <p:grpSpPr>
          <a:xfrm>
            <a:off x="4834583" y="463491"/>
            <a:ext cx="5062320" cy="1404720"/>
            <a:chOff x="4834583" y="463491"/>
            <a:chExt cx="5062320" cy="14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D3A349-BB64-0CB0-2E14-A85742A0179D}"/>
                    </a:ext>
                  </a:extLst>
                </p14:cNvPr>
                <p14:cNvContentPartPr/>
                <p14:nvPr/>
              </p14:nvContentPartPr>
              <p14:xfrm>
                <a:off x="4834583" y="926811"/>
                <a:ext cx="579600" cy="94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D3A349-BB64-0CB0-2E14-A85742A017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5583" y="917811"/>
                  <a:ext cx="59724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3922BE-E1A4-C234-F2C8-9B323CBB4F6B}"/>
                    </a:ext>
                  </a:extLst>
                </p14:cNvPr>
                <p14:cNvContentPartPr/>
                <p14:nvPr/>
              </p14:nvContentPartPr>
              <p14:xfrm>
                <a:off x="5748623" y="814851"/>
                <a:ext cx="461520" cy="82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3922BE-E1A4-C234-F2C8-9B323CBB4F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9623" y="805851"/>
                  <a:ext cx="47916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74827C-5558-BB89-78CE-ECAC7235D512}"/>
                    </a:ext>
                  </a:extLst>
                </p14:cNvPr>
                <p14:cNvContentPartPr/>
                <p14:nvPr/>
              </p14:nvContentPartPr>
              <p14:xfrm>
                <a:off x="6183503" y="935811"/>
                <a:ext cx="344880" cy="36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74827C-5558-BB89-78CE-ECAC7235D5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74503" y="927171"/>
                  <a:ext cx="362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9C19F6-86D9-F8AB-5C45-BCA795DFF9A8}"/>
                    </a:ext>
                  </a:extLst>
                </p14:cNvPr>
                <p14:cNvContentPartPr/>
                <p14:nvPr/>
              </p14:nvContentPartPr>
              <p14:xfrm>
                <a:off x="6473303" y="463491"/>
                <a:ext cx="829440" cy="40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9C19F6-86D9-F8AB-5C45-BCA795DFF9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4303" y="454491"/>
                  <a:ext cx="8470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8A188E-E096-C12C-118B-310610AD2F5E}"/>
                    </a:ext>
                  </a:extLst>
                </p14:cNvPr>
                <p14:cNvContentPartPr/>
                <p14:nvPr/>
              </p14:nvContentPartPr>
              <p14:xfrm>
                <a:off x="6898463" y="1194291"/>
                <a:ext cx="580680" cy="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8A188E-E096-C12C-118B-310610AD2F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89823" y="1185651"/>
                  <a:ext cx="598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CA3761-4801-1CF1-9A8E-1BF3C983BE27}"/>
                    </a:ext>
                  </a:extLst>
                </p14:cNvPr>
                <p14:cNvContentPartPr/>
                <p14:nvPr/>
              </p14:nvContentPartPr>
              <p14:xfrm>
                <a:off x="7188263" y="1168011"/>
                <a:ext cx="147600" cy="349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CA3761-4801-1CF1-9A8E-1BF3C983BE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9623" y="1159011"/>
                  <a:ext cx="165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B2E20E-51C7-0442-EF3D-661748D9134D}"/>
                    </a:ext>
                  </a:extLst>
                </p14:cNvPr>
                <p14:cNvContentPartPr/>
                <p14:nvPr/>
              </p14:nvContentPartPr>
              <p14:xfrm>
                <a:off x="7658783" y="741771"/>
                <a:ext cx="585720" cy="59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B2E20E-51C7-0442-EF3D-661748D913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9783" y="733131"/>
                  <a:ext cx="60336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C62D0B-09AA-32F9-D167-67B20DF339C6}"/>
                    </a:ext>
                  </a:extLst>
                </p14:cNvPr>
                <p14:cNvContentPartPr/>
                <p14:nvPr/>
              </p14:nvContentPartPr>
              <p14:xfrm>
                <a:off x="8111663" y="796491"/>
                <a:ext cx="337320" cy="1055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C62D0B-09AA-32F9-D167-67B20DF339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02663" y="787851"/>
                  <a:ext cx="35496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236AD5-3188-0478-D03C-4867D1B301C4}"/>
                    </a:ext>
                  </a:extLst>
                </p14:cNvPr>
                <p14:cNvContentPartPr/>
                <p14:nvPr/>
              </p14:nvContentPartPr>
              <p14:xfrm>
                <a:off x="8718263" y="1267371"/>
                <a:ext cx="559440" cy="3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236AD5-3188-0478-D03C-4867D1B301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09263" y="1258731"/>
                  <a:ext cx="577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BFE3BD-5614-FA79-49D1-A674AD8BDCFF}"/>
                    </a:ext>
                  </a:extLst>
                </p14:cNvPr>
                <p14:cNvContentPartPr/>
                <p14:nvPr/>
              </p14:nvContentPartPr>
              <p14:xfrm>
                <a:off x="9544463" y="959571"/>
                <a:ext cx="352440" cy="56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BFE3BD-5614-FA79-49D1-A674AD8BD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5463" y="950571"/>
                  <a:ext cx="3700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6B74B6-6964-806D-0798-48B887F29624}"/>
                    </a:ext>
                  </a:extLst>
                </p14:cNvPr>
                <p14:cNvContentPartPr/>
                <p14:nvPr/>
              </p14:nvContentPartPr>
              <p14:xfrm>
                <a:off x="9496943" y="1022931"/>
                <a:ext cx="380880" cy="45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6B74B6-6964-806D-0798-48B887F296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88303" y="1014291"/>
                  <a:ext cx="3985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DB53F1-519A-8840-879A-26DCD9283548}"/>
              </a:ext>
            </a:extLst>
          </p:cNvPr>
          <p:cNvGrpSpPr/>
          <p:nvPr/>
        </p:nvGrpSpPr>
        <p:grpSpPr>
          <a:xfrm>
            <a:off x="5984423" y="2650851"/>
            <a:ext cx="533160" cy="291600"/>
            <a:chOff x="5984423" y="2650851"/>
            <a:chExt cx="53316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A8308B-CF7A-A95F-E66F-DDC25869CFD9}"/>
                    </a:ext>
                  </a:extLst>
                </p14:cNvPr>
                <p14:cNvContentPartPr/>
                <p14:nvPr/>
              </p14:nvContentPartPr>
              <p14:xfrm>
                <a:off x="5984423" y="2650851"/>
                <a:ext cx="533160" cy="11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A8308B-CF7A-A95F-E66F-DDC25869CF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5423" y="2642211"/>
                  <a:ext cx="550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C405CA-2E35-B04E-3A13-6C8FFF110B12}"/>
                    </a:ext>
                  </a:extLst>
                </p14:cNvPr>
                <p14:cNvContentPartPr/>
                <p14:nvPr/>
              </p14:nvContentPartPr>
              <p14:xfrm>
                <a:off x="6147143" y="2862531"/>
                <a:ext cx="360000" cy="7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C405CA-2E35-B04E-3A13-6C8FFF110B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38143" y="2853891"/>
                  <a:ext cx="3776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CB63F6-5A75-F66C-E8A7-00AE618E7D24}"/>
              </a:ext>
            </a:extLst>
          </p:cNvPr>
          <p:cNvGrpSpPr/>
          <p:nvPr/>
        </p:nvGrpSpPr>
        <p:grpSpPr>
          <a:xfrm>
            <a:off x="7142903" y="2244771"/>
            <a:ext cx="625680" cy="553680"/>
            <a:chOff x="7142903" y="2244771"/>
            <a:chExt cx="62568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AC07A2-36A6-A51C-DB65-E6E5B9EDCE29}"/>
                    </a:ext>
                  </a:extLst>
                </p14:cNvPr>
                <p14:cNvContentPartPr/>
                <p14:nvPr/>
              </p14:nvContentPartPr>
              <p14:xfrm>
                <a:off x="7223543" y="2281131"/>
                <a:ext cx="455040" cy="51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AC07A2-36A6-A51C-DB65-E6E5B9EDCE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4543" y="2272131"/>
                  <a:ext cx="4726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9A410-B9B2-F542-0EC0-5FD7CEDCF7AC}"/>
                    </a:ext>
                  </a:extLst>
                </p14:cNvPr>
                <p14:cNvContentPartPr/>
                <p14:nvPr/>
              </p14:nvContentPartPr>
              <p14:xfrm>
                <a:off x="7142903" y="2244771"/>
                <a:ext cx="625680" cy="13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9A410-B9B2-F542-0EC0-5FD7CEDCF7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3903" y="2235771"/>
                  <a:ext cx="6433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3957F-4129-4F8D-CB4B-FC0B967FBE96}"/>
              </a:ext>
            </a:extLst>
          </p:cNvPr>
          <p:cNvGrpSpPr/>
          <p:nvPr/>
        </p:nvGrpSpPr>
        <p:grpSpPr>
          <a:xfrm>
            <a:off x="6762743" y="3168171"/>
            <a:ext cx="2136600" cy="745920"/>
            <a:chOff x="6762743" y="3168171"/>
            <a:chExt cx="213660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3E2572-77E6-7310-5091-09058D0A2919}"/>
                    </a:ext>
                  </a:extLst>
                </p14:cNvPr>
                <p14:cNvContentPartPr/>
                <p14:nvPr/>
              </p14:nvContentPartPr>
              <p14:xfrm>
                <a:off x="6762743" y="3176451"/>
                <a:ext cx="924840" cy="5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3E2572-77E6-7310-5091-09058D0A29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3743" y="3167811"/>
                  <a:ext cx="942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C94B98-FD7F-EF1A-EEEA-7ECB340D97AB}"/>
                    </a:ext>
                  </a:extLst>
                </p14:cNvPr>
                <p14:cNvContentPartPr/>
                <p14:nvPr/>
              </p14:nvContentPartPr>
              <p14:xfrm>
                <a:off x="6880463" y="3425211"/>
                <a:ext cx="487800" cy="488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C94B98-FD7F-EF1A-EEEA-7ECB340D97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1463" y="3416211"/>
                  <a:ext cx="5054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E63ACC-07FB-684D-83C8-0EA04ADF3869}"/>
                    </a:ext>
                  </a:extLst>
                </p14:cNvPr>
                <p14:cNvContentPartPr/>
                <p14:nvPr/>
              </p14:nvContentPartPr>
              <p14:xfrm>
                <a:off x="7341263" y="3312171"/>
                <a:ext cx="387720" cy="23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E63ACC-07FB-684D-83C8-0EA04ADF38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2623" y="3303171"/>
                  <a:ext cx="405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D5F9CB-3034-0AD8-8559-FA6A383574B7}"/>
                    </a:ext>
                  </a:extLst>
                </p14:cNvPr>
                <p14:cNvContentPartPr/>
                <p14:nvPr/>
              </p14:nvContentPartPr>
              <p14:xfrm>
                <a:off x="7731503" y="3434571"/>
                <a:ext cx="388800" cy="5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D5F9CB-3034-0AD8-8559-FA6A383574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22503" y="3425931"/>
                  <a:ext cx="406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BEF41B-6007-15DB-9650-8A86B86889C7}"/>
                    </a:ext>
                  </a:extLst>
                </p14:cNvPr>
                <p14:cNvContentPartPr/>
                <p14:nvPr/>
              </p14:nvContentPartPr>
              <p14:xfrm>
                <a:off x="7849223" y="3421971"/>
                <a:ext cx="63000" cy="22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BEF41B-6007-15DB-9650-8A86B86889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0223" y="3413331"/>
                  <a:ext cx="80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A73726-1345-9151-5B60-0E72E96B660A}"/>
                    </a:ext>
                  </a:extLst>
                </p14:cNvPr>
                <p14:cNvContentPartPr/>
                <p14:nvPr/>
              </p14:nvContentPartPr>
              <p14:xfrm>
                <a:off x="8199863" y="3421971"/>
                <a:ext cx="699480" cy="30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A73726-1345-9151-5B60-0E72E96B66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1223" y="3413331"/>
                  <a:ext cx="717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13F675-48E2-D9FE-8E98-48F925BD37AE}"/>
                    </a:ext>
                  </a:extLst>
                </p14:cNvPr>
                <p14:cNvContentPartPr/>
                <p14:nvPr/>
              </p14:nvContentPartPr>
              <p14:xfrm>
                <a:off x="7595423" y="3168171"/>
                <a:ext cx="724680" cy="7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13F675-48E2-D9FE-8E98-48F925BD37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86783" y="3159171"/>
                  <a:ext cx="7423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CDD991-E648-CA97-A567-3FC2A877116E}"/>
              </a:ext>
            </a:extLst>
          </p:cNvPr>
          <p:cNvGrpSpPr/>
          <p:nvPr/>
        </p:nvGrpSpPr>
        <p:grpSpPr>
          <a:xfrm>
            <a:off x="1501703" y="2592531"/>
            <a:ext cx="3349800" cy="1508400"/>
            <a:chOff x="1501703" y="2592531"/>
            <a:chExt cx="3349800" cy="15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18EF5B-DD1A-775B-9EEC-E45E659E9B28}"/>
                    </a:ext>
                  </a:extLst>
                </p14:cNvPr>
                <p14:cNvContentPartPr/>
                <p14:nvPr/>
              </p14:nvContentPartPr>
              <p14:xfrm>
                <a:off x="4010543" y="2597931"/>
                <a:ext cx="560880" cy="64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18EF5B-DD1A-775B-9EEC-E45E659E9B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1903" y="2588931"/>
                  <a:ext cx="578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D4B11A-8AF4-EE48-1D3A-C8EDD31AF641}"/>
                    </a:ext>
                  </a:extLst>
                </p14:cNvPr>
                <p14:cNvContentPartPr/>
                <p14:nvPr/>
              </p14:nvContentPartPr>
              <p14:xfrm>
                <a:off x="4083263" y="2831931"/>
                <a:ext cx="388440" cy="1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D4B11A-8AF4-EE48-1D3A-C8EDD31AF6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74263" y="2823291"/>
                  <a:ext cx="406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51B73F-4BE1-525B-0A7E-0850A991B346}"/>
                    </a:ext>
                  </a:extLst>
                </p14:cNvPr>
                <p14:cNvContentPartPr/>
                <p14:nvPr/>
              </p14:nvContentPartPr>
              <p14:xfrm>
                <a:off x="4290983" y="2616291"/>
                <a:ext cx="560520" cy="61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51B73F-4BE1-525B-0A7E-0850A991B3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2343" y="2607651"/>
                  <a:ext cx="5781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9034FA-6A36-714C-7BD8-E08C86F765D7}"/>
                    </a:ext>
                  </a:extLst>
                </p14:cNvPr>
                <p14:cNvContentPartPr/>
                <p14:nvPr/>
              </p14:nvContentPartPr>
              <p14:xfrm>
                <a:off x="1501703" y="2592531"/>
                <a:ext cx="445680" cy="104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9034FA-6A36-714C-7BD8-E08C86F765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3063" y="2583891"/>
                  <a:ext cx="4633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03EFC8-A56F-08FF-DB3F-6D2A6505B1EA}"/>
                    </a:ext>
                  </a:extLst>
                </p14:cNvPr>
                <p14:cNvContentPartPr/>
                <p14:nvPr/>
              </p14:nvContentPartPr>
              <p14:xfrm>
                <a:off x="2308103" y="2921571"/>
                <a:ext cx="462960" cy="55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03EFC8-A56F-08FF-DB3F-6D2A6505B1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9103" y="2912931"/>
                  <a:ext cx="48060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902FDB-3B2A-1B4C-27C3-F68F22E37080}"/>
                    </a:ext>
                  </a:extLst>
                </p14:cNvPr>
                <p14:cNvContentPartPr/>
                <p14:nvPr/>
              </p14:nvContentPartPr>
              <p14:xfrm>
                <a:off x="3058703" y="2689011"/>
                <a:ext cx="770400" cy="77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902FDB-3B2A-1B4C-27C3-F68F22E370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49703" y="2680011"/>
                  <a:ext cx="7880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7A2D63-259E-DC8B-7CF2-512374F7F347}"/>
                    </a:ext>
                  </a:extLst>
                </p14:cNvPr>
                <p14:cNvContentPartPr/>
                <p14:nvPr/>
              </p14:nvContentPartPr>
              <p14:xfrm>
                <a:off x="3701663" y="2878731"/>
                <a:ext cx="309600" cy="46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7A2D63-259E-DC8B-7CF2-512374F7F3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3023" y="2870091"/>
                  <a:ext cx="3272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409E29-4898-FB16-5466-E237F94A1338}"/>
                    </a:ext>
                  </a:extLst>
                </p14:cNvPr>
                <p14:cNvContentPartPr/>
                <p14:nvPr/>
              </p14:nvContentPartPr>
              <p14:xfrm>
                <a:off x="3748103" y="2634291"/>
                <a:ext cx="716760" cy="146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409E29-4898-FB16-5466-E237F94A13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39463" y="2625651"/>
                  <a:ext cx="734400" cy="148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5E42B97-E4F8-9919-16DE-32B029226C5E}"/>
                  </a:ext>
                </a:extLst>
              </p14:cNvPr>
              <p14:cNvContentPartPr/>
              <p14:nvPr/>
            </p14:nvContentPartPr>
            <p14:xfrm>
              <a:off x="1647503" y="4089051"/>
              <a:ext cx="7554600" cy="356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5E42B97-E4F8-9919-16DE-32B029226C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38503" y="4080051"/>
                <a:ext cx="757224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2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D4B0CB-03D7-749A-3DC6-714FD421AEBE}"/>
                  </a:ext>
                </a:extLst>
              </p14:cNvPr>
              <p14:cNvContentPartPr/>
              <p14:nvPr/>
            </p14:nvContentPartPr>
            <p14:xfrm>
              <a:off x="2154743" y="793611"/>
              <a:ext cx="117720" cy="18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D4B0CB-03D7-749A-3DC6-714FD421A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6103" y="784971"/>
                <a:ext cx="135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EB4D60-35F9-352D-45F7-AE6F32B8E3C9}"/>
                  </a:ext>
                </a:extLst>
              </p14:cNvPr>
              <p14:cNvContentPartPr/>
              <p14:nvPr/>
            </p14:nvContentPartPr>
            <p14:xfrm>
              <a:off x="2895623" y="1339731"/>
              <a:ext cx="129960" cy="25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EB4D60-35F9-352D-45F7-AE6F32B8E3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983" y="1330731"/>
                <a:ext cx="147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B73BCCB-03A0-6B14-135E-0673963F6DC9}"/>
                  </a:ext>
                </a:extLst>
              </p14:cNvPr>
              <p14:cNvContentPartPr/>
              <p14:nvPr/>
            </p14:nvContentPartPr>
            <p14:xfrm>
              <a:off x="488663" y="4704651"/>
              <a:ext cx="6746040" cy="1613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B73BCCB-03A0-6B14-135E-0673963F6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663" y="4696011"/>
                <a:ext cx="6763680" cy="16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FEA59F8-9C37-4AD3-7193-43711ACB212C}"/>
                  </a:ext>
                </a:extLst>
              </p14:cNvPr>
              <p14:cNvContentPartPr/>
              <p14:nvPr/>
            </p14:nvContentPartPr>
            <p14:xfrm>
              <a:off x="7568423" y="5545971"/>
              <a:ext cx="729000" cy="375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FEA59F8-9C37-4AD3-7193-43711ACB21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9783" y="5536971"/>
                <a:ext cx="74664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5E9845-9BDA-268C-26B2-FCA47444A27E}"/>
              </a:ext>
            </a:extLst>
          </p:cNvPr>
          <p:cNvGrpSpPr/>
          <p:nvPr/>
        </p:nvGrpSpPr>
        <p:grpSpPr>
          <a:xfrm>
            <a:off x="253583" y="306531"/>
            <a:ext cx="11491200" cy="6411960"/>
            <a:chOff x="253583" y="306531"/>
            <a:chExt cx="11491200" cy="64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D8F27E-F018-6B54-9EB2-081AD1199CF8}"/>
                    </a:ext>
                  </a:extLst>
                </p14:cNvPr>
                <p14:cNvContentPartPr/>
                <p14:nvPr/>
              </p14:nvContentPartPr>
              <p14:xfrm>
                <a:off x="1575143" y="1168011"/>
                <a:ext cx="453240" cy="646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D8F27E-F018-6B54-9EB2-081AD1199C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6143" y="1159011"/>
                  <a:ext cx="4708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CCC64A-6504-33B0-D5B1-796276DEB706}"/>
                    </a:ext>
                  </a:extLst>
                </p14:cNvPr>
                <p14:cNvContentPartPr/>
                <p14:nvPr/>
              </p14:nvContentPartPr>
              <p14:xfrm>
                <a:off x="2235383" y="1176651"/>
                <a:ext cx="182160" cy="49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CCC64A-6504-33B0-D5B1-796276DEB7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6383" y="1168011"/>
                  <a:ext cx="199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D4E886-0037-9DC1-FE70-0E34BA3E39D8}"/>
                    </a:ext>
                  </a:extLst>
                </p14:cNvPr>
                <p14:cNvContentPartPr/>
                <p14:nvPr/>
              </p14:nvContentPartPr>
              <p14:xfrm>
                <a:off x="2589263" y="1160451"/>
                <a:ext cx="425160" cy="39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D4E886-0037-9DC1-FE70-0E34BA3E3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0263" y="1151811"/>
                  <a:ext cx="442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499A79-35F4-6CE8-1FD2-44AD95597144}"/>
                    </a:ext>
                  </a:extLst>
                </p14:cNvPr>
                <p14:cNvContentPartPr/>
                <p14:nvPr/>
              </p14:nvContentPartPr>
              <p14:xfrm>
                <a:off x="2969423" y="1057851"/>
                <a:ext cx="210600" cy="58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499A79-35F4-6CE8-1FD2-44AD955971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0423" y="1049211"/>
                  <a:ext cx="2282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F62C4-E14A-0EFB-674E-45CD02A5889F}"/>
                    </a:ext>
                  </a:extLst>
                </p14:cNvPr>
                <p14:cNvContentPartPr/>
                <p14:nvPr/>
              </p14:nvContentPartPr>
              <p14:xfrm>
                <a:off x="1066463" y="896211"/>
                <a:ext cx="345960" cy="126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F62C4-E14A-0EFB-674E-45CD02A588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7463" y="887211"/>
                  <a:ext cx="363600" cy="12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83E56B-8288-A975-98AE-000CE92BC3A4}"/>
                    </a:ext>
                  </a:extLst>
                </p14:cNvPr>
                <p14:cNvContentPartPr/>
                <p14:nvPr/>
              </p14:nvContentPartPr>
              <p14:xfrm>
                <a:off x="3448583" y="660771"/>
                <a:ext cx="163800" cy="116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83E56B-8288-A975-98AE-000CE92BC3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9943" y="651771"/>
                  <a:ext cx="18144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8E2CF5-93E7-D7E4-5BFA-5260B3BED9AE}"/>
                    </a:ext>
                  </a:extLst>
                </p14:cNvPr>
                <p14:cNvContentPartPr/>
                <p14:nvPr/>
              </p14:nvContentPartPr>
              <p14:xfrm>
                <a:off x="3726503" y="1085931"/>
                <a:ext cx="527760" cy="58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8E2CF5-93E7-D7E4-5BFA-5260B3BED9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7863" y="1077291"/>
                  <a:ext cx="5454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8CD6E5-88CA-87D5-DC20-C5FBA8D5326B}"/>
                    </a:ext>
                  </a:extLst>
                </p14:cNvPr>
                <p14:cNvContentPartPr/>
                <p14:nvPr/>
              </p14:nvContentPartPr>
              <p14:xfrm>
                <a:off x="4425983" y="1031931"/>
                <a:ext cx="147600" cy="81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8CD6E5-88CA-87D5-DC20-C5FBA8D532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7343" y="1023291"/>
                  <a:ext cx="16524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984A29-589D-FF52-780E-813C2212AC9D}"/>
                    </a:ext>
                  </a:extLst>
                </p14:cNvPr>
                <p14:cNvContentPartPr/>
                <p14:nvPr/>
              </p14:nvContentPartPr>
              <p14:xfrm>
                <a:off x="4431743" y="1095291"/>
                <a:ext cx="40680" cy="9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984A29-589D-FF52-780E-813C2212AC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23103" y="1086651"/>
                  <a:ext cx="58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D27D62-B6CE-BC11-88FD-1F077DEB3F05}"/>
                    </a:ext>
                  </a:extLst>
                </p14:cNvPr>
                <p14:cNvContentPartPr/>
                <p14:nvPr/>
              </p14:nvContentPartPr>
              <p14:xfrm>
                <a:off x="4354343" y="1891971"/>
                <a:ext cx="29088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D27D62-B6CE-BC11-88FD-1F077DEB3F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5703" y="1882971"/>
                  <a:ext cx="308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139B9D-D7B9-C564-6DBF-A8B2756D2D41}"/>
                    </a:ext>
                  </a:extLst>
                </p14:cNvPr>
                <p14:cNvContentPartPr/>
                <p14:nvPr/>
              </p14:nvContentPartPr>
              <p14:xfrm>
                <a:off x="4234823" y="995931"/>
                <a:ext cx="157680" cy="24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139B9D-D7B9-C564-6DBF-A8B2756D2D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6183" y="986931"/>
                  <a:ext cx="175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3297D5-A31B-AD41-9969-3AA4082CD1F1}"/>
                    </a:ext>
                  </a:extLst>
                </p14:cNvPr>
                <p14:cNvContentPartPr/>
                <p14:nvPr/>
              </p14:nvContentPartPr>
              <p14:xfrm>
                <a:off x="5471063" y="995931"/>
                <a:ext cx="42840" cy="11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3297D5-A31B-AD41-9969-3AA4082CD1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62423" y="986931"/>
                  <a:ext cx="60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50ADD6-B481-8389-7E17-674DF093C59A}"/>
                    </a:ext>
                  </a:extLst>
                </p14:cNvPr>
                <p14:cNvContentPartPr/>
                <p14:nvPr/>
              </p14:nvContentPartPr>
              <p14:xfrm>
                <a:off x="5552783" y="995931"/>
                <a:ext cx="42840" cy="219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50ADD6-B481-8389-7E17-674DF093C5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3783" y="986931"/>
                  <a:ext cx="604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3FFBB0-4A46-AFE3-37FA-653A9AC31986}"/>
                    </a:ext>
                  </a:extLst>
                </p14:cNvPr>
                <p14:cNvContentPartPr/>
                <p14:nvPr/>
              </p14:nvContentPartPr>
              <p14:xfrm>
                <a:off x="2146463" y="740691"/>
                <a:ext cx="497520" cy="3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3FFBB0-4A46-AFE3-37FA-653A9AC31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37463" y="731691"/>
                  <a:ext cx="515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2E5DE1-A653-A833-8E77-4683AF4E6304}"/>
                    </a:ext>
                  </a:extLst>
                </p14:cNvPr>
                <p14:cNvContentPartPr/>
                <p14:nvPr/>
              </p14:nvContentPartPr>
              <p14:xfrm>
                <a:off x="5087663" y="2878731"/>
                <a:ext cx="881280" cy="51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2E5DE1-A653-A833-8E77-4683AF4E63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9023" y="2869731"/>
                  <a:ext cx="898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0AA7ED-3350-5B3E-C3CD-4EF4AE27A961}"/>
                    </a:ext>
                  </a:extLst>
                </p14:cNvPr>
                <p14:cNvContentPartPr/>
                <p14:nvPr/>
              </p14:nvContentPartPr>
              <p14:xfrm>
                <a:off x="5477183" y="3177171"/>
                <a:ext cx="32508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0AA7ED-3350-5B3E-C3CD-4EF4AE27A9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68183" y="3168171"/>
                  <a:ext cx="342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829CCE-A9F2-4A26-6A9D-C01BC5D368FD}"/>
                    </a:ext>
                  </a:extLst>
                </p14:cNvPr>
                <p14:cNvContentPartPr/>
                <p14:nvPr/>
              </p14:nvContentPartPr>
              <p14:xfrm>
                <a:off x="6443783" y="2760651"/>
                <a:ext cx="511920" cy="43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829CCE-A9F2-4A26-6A9D-C01BC5D368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4783" y="2751651"/>
                  <a:ext cx="529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2DC0C2-182D-E8C8-0B2A-2D64F1E2A9BC}"/>
                    </a:ext>
                  </a:extLst>
                </p14:cNvPr>
                <p14:cNvContentPartPr/>
                <p14:nvPr/>
              </p14:nvContentPartPr>
              <p14:xfrm>
                <a:off x="7152263" y="3054411"/>
                <a:ext cx="9360" cy="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2DC0C2-182D-E8C8-0B2A-2D64F1E2A9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43263" y="3045411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444A4F-3D41-867D-0C3D-E42EAA6C7706}"/>
                    </a:ext>
                  </a:extLst>
                </p14:cNvPr>
                <p14:cNvContentPartPr/>
                <p14:nvPr/>
              </p14:nvContentPartPr>
              <p14:xfrm>
                <a:off x="7331903" y="2706651"/>
                <a:ext cx="330120" cy="45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444A4F-3D41-867D-0C3D-E42EAA6C77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2903" y="2697651"/>
                  <a:ext cx="3477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DF0F4B-EBDC-71EB-6FF7-28CD1008164E}"/>
                    </a:ext>
                  </a:extLst>
                </p14:cNvPr>
                <p14:cNvContentPartPr/>
                <p14:nvPr/>
              </p14:nvContentPartPr>
              <p14:xfrm>
                <a:off x="7287983" y="2644731"/>
                <a:ext cx="379080" cy="18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DF0F4B-EBDC-71EB-6FF7-28CD100816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78983" y="2635731"/>
                  <a:ext cx="396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6235F3-546C-ADFE-7EF7-D764D9EC8DA2}"/>
                    </a:ext>
                  </a:extLst>
                </p14:cNvPr>
                <p14:cNvContentPartPr/>
                <p14:nvPr/>
              </p14:nvContentPartPr>
              <p14:xfrm>
                <a:off x="6672383" y="1205811"/>
                <a:ext cx="490320" cy="2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6235F3-546C-ADFE-7EF7-D764D9EC8D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63383" y="1196811"/>
                  <a:ext cx="507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430441-B706-673D-B926-2EB4984D68B9}"/>
                    </a:ext>
                  </a:extLst>
                </p14:cNvPr>
                <p14:cNvContentPartPr/>
                <p14:nvPr/>
              </p14:nvContentPartPr>
              <p14:xfrm>
                <a:off x="7332983" y="977571"/>
                <a:ext cx="47160" cy="406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430441-B706-673D-B926-2EB4984D68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4343" y="968931"/>
                  <a:ext cx="64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990C08-8174-C50A-BFDA-C90006D126B4}"/>
                    </a:ext>
                  </a:extLst>
                </p14:cNvPr>
                <p14:cNvContentPartPr/>
                <p14:nvPr/>
              </p14:nvContentPartPr>
              <p14:xfrm>
                <a:off x="7629263" y="1022571"/>
                <a:ext cx="401040" cy="344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990C08-8174-C50A-BFDA-C90006D126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20263" y="1013931"/>
                  <a:ext cx="418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BE31DA-80E2-0F14-9253-25CCB0117C07}"/>
                    </a:ext>
                  </a:extLst>
                </p14:cNvPr>
                <p14:cNvContentPartPr/>
                <p14:nvPr/>
              </p14:nvContentPartPr>
              <p14:xfrm>
                <a:off x="8163503" y="1013211"/>
                <a:ext cx="475560" cy="469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BE31DA-80E2-0F14-9253-25CCB0117C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54503" y="1004211"/>
                  <a:ext cx="4932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75CAD3-56C1-5FC2-CB50-931743B7692F}"/>
                    </a:ext>
                  </a:extLst>
                </p14:cNvPr>
                <p14:cNvContentPartPr/>
                <p14:nvPr/>
              </p14:nvContentPartPr>
              <p14:xfrm>
                <a:off x="8817623" y="805491"/>
                <a:ext cx="154800" cy="27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75CAD3-56C1-5FC2-CB50-931743B76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8623" y="796851"/>
                  <a:ext cx="172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31AB8F-20DE-0FDA-BC8F-DF05FF2FAD88}"/>
                    </a:ext>
                  </a:extLst>
                </p14:cNvPr>
                <p14:cNvContentPartPr/>
                <p14:nvPr/>
              </p14:nvContentPartPr>
              <p14:xfrm>
                <a:off x="8933903" y="859851"/>
                <a:ext cx="164880" cy="46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31AB8F-20DE-0FDA-BC8F-DF05FF2FAD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4903" y="851211"/>
                  <a:ext cx="1825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811729-7C96-C36C-3C55-4301836731E9}"/>
                    </a:ext>
                  </a:extLst>
                </p14:cNvPr>
                <p14:cNvContentPartPr/>
                <p14:nvPr/>
              </p14:nvContentPartPr>
              <p14:xfrm>
                <a:off x="9207143" y="868851"/>
                <a:ext cx="242640" cy="39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811729-7C96-C36C-3C55-4301836731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98503" y="859851"/>
                  <a:ext cx="260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661C71E-B1AD-9CEB-D297-08A2256E946B}"/>
                    </a:ext>
                  </a:extLst>
                </p14:cNvPr>
                <p14:cNvContentPartPr/>
                <p14:nvPr/>
              </p14:nvContentPartPr>
              <p14:xfrm>
                <a:off x="9500543" y="986571"/>
                <a:ext cx="288000" cy="31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661C71E-B1AD-9CEB-D297-08A2256E94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91543" y="977571"/>
                  <a:ext cx="305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4F1598-49FA-A885-B1F3-1768E6CF046C}"/>
                    </a:ext>
                  </a:extLst>
                </p14:cNvPr>
                <p14:cNvContentPartPr/>
                <p14:nvPr/>
              </p14:nvContentPartPr>
              <p14:xfrm>
                <a:off x="9697823" y="687771"/>
                <a:ext cx="335880" cy="138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4F1598-49FA-A885-B1F3-1768E6CF04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89183" y="679131"/>
                  <a:ext cx="353520" cy="14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45591D-90EE-06AA-60E9-1990579363C2}"/>
                    </a:ext>
                  </a:extLst>
                </p14:cNvPr>
                <p14:cNvContentPartPr/>
                <p14:nvPr/>
              </p14:nvContentPartPr>
              <p14:xfrm>
                <a:off x="10150343" y="914211"/>
                <a:ext cx="467640" cy="50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45591D-90EE-06AA-60E9-1990579363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41703" y="905571"/>
                  <a:ext cx="4852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01EB0F-BB21-B395-7EA8-4DB587189522}"/>
                    </a:ext>
                  </a:extLst>
                </p14:cNvPr>
                <p14:cNvContentPartPr/>
                <p14:nvPr/>
              </p14:nvContentPartPr>
              <p14:xfrm>
                <a:off x="10653623" y="869571"/>
                <a:ext cx="319320" cy="596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01EB0F-BB21-B395-7EA8-4DB5871895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44983" y="860931"/>
                  <a:ext cx="3369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5D162E-B195-2138-884C-6BED4A43B62C}"/>
                    </a:ext>
                  </a:extLst>
                </p14:cNvPr>
                <p14:cNvContentPartPr/>
                <p14:nvPr/>
              </p14:nvContentPartPr>
              <p14:xfrm>
                <a:off x="6147863" y="306531"/>
                <a:ext cx="5314320" cy="1676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5D162E-B195-2138-884C-6BED4A43B6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39223" y="297891"/>
                  <a:ext cx="5331960" cy="16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93D16C-054A-F98F-6785-A906989A7CB5}"/>
                    </a:ext>
                  </a:extLst>
                </p14:cNvPr>
                <p14:cNvContentPartPr/>
                <p14:nvPr/>
              </p14:nvContentPartPr>
              <p14:xfrm>
                <a:off x="8644823" y="1920051"/>
                <a:ext cx="28440" cy="675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93D16C-054A-F98F-6785-A906989A7C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6183" y="1911051"/>
                  <a:ext cx="4608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EC1658-62D3-EF12-B62F-050F7F72E8E0}"/>
                    </a:ext>
                  </a:extLst>
                </p14:cNvPr>
                <p14:cNvContentPartPr/>
                <p14:nvPr/>
              </p14:nvContentPartPr>
              <p14:xfrm>
                <a:off x="8528183" y="2375451"/>
                <a:ext cx="473400" cy="23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EC1658-62D3-EF12-B62F-050F7F72E8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9543" y="2366811"/>
                  <a:ext cx="491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58814B-8DA0-4D41-4BD0-7469FA487EAE}"/>
                    </a:ext>
                  </a:extLst>
                </p14:cNvPr>
                <p14:cNvContentPartPr/>
                <p14:nvPr/>
              </p14:nvContentPartPr>
              <p14:xfrm>
                <a:off x="786383" y="460611"/>
                <a:ext cx="3894840" cy="1802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58814B-8DA0-4D41-4BD0-7469FA487E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7743" y="451611"/>
                  <a:ext cx="3912480" cy="18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D11031-4B43-72F9-2A97-C2DC8621D334}"/>
                    </a:ext>
                  </a:extLst>
                </p14:cNvPr>
                <p14:cNvContentPartPr/>
                <p14:nvPr/>
              </p14:nvContentPartPr>
              <p14:xfrm>
                <a:off x="11117663" y="4086171"/>
                <a:ext cx="627120" cy="43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D11031-4B43-72F9-2A97-C2DC8621D3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08663" y="4077531"/>
                  <a:ext cx="644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7F025B-B262-7EC9-CBFC-B6F0A8D42483}"/>
                    </a:ext>
                  </a:extLst>
                </p14:cNvPr>
                <p14:cNvContentPartPr/>
                <p14:nvPr/>
              </p14:nvContentPartPr>
              <p14:xfrm>
                <a:off x="5803343" y="4381371"/>
                <a:ext cx="234360" cy="3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7F025B-B262-7EC9-CBFC-B6F0A8D424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94343" y="4372371"/>
                  <a:ext cx="252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D449EF-4EDF-9C6B-B451-2A980BD500EC}"/>
                    </a:ext>
                  </a:extLst>
                </p14:cNvPr>
                <p14:cNvContentPartPr/>
                <p14:nvPr/>
              </p14:nvContentPartPr>
              <p14:xfrm>
                <a:off x="5685263" y="4207491"/>
                <a:ext cx="591120" cy="50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D449EF-4EDF-9C6B-B451-2A980BD500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76263" y="4198491"/>
                  <a:ext cx="6087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93436F-E6A4-1B5B-6FFE-388A991042C1}"/>
                    </a:ext>
                  </a:extLst>
                </p14:cNvPr>
                <p14:cNvContentPartPr/>
                <p14:nvPr/>
              </p14:nvContentPartPr>
              <p14:xfrm>
                <a:off x="6351623" y="4345371"/>
                <a:ext cx="736560" cy="489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93436F-E6A4-1B5B-6FFE-388A991042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42983" y="4336371"/>
                  <a:ext cx="7542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67CD29-3B81-EC38-B51B-AB24D0476FB1}"/>
                    </a:ext>
                  </a:extLst>
                </p14:cNvPr>
                <p14:cNvContentPartPr/>
                <p14:nvPr/>
              </p14:nvContentPartPr>
              <p14:xfrm>
                <a:off x="7213823" y="4281291"/>
                <a:ext cx="491400" cy="736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67CD29-3B81-EC38-B51B-AB24D0476F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05183" y="4272651"/>
                  <a:ext cx="5090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843B3D-8309-4C64-01C7-C27AEDD3DEB3}"/>
                    </a:ext>
                  </a:extLst>
                </p14:cNvPr>
                <p14:cNvContentPartPr/>
                <p14:nvPr/>
              </p14:nvContentPartPr>
              <p14:xfrm>
                <a:off x="7920863" y="4264011"/>
                <a:ext cx="209160" cy="60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843B3D-8309-4C64-01C7-C27AEDD3DE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12223" y="4255011"/>
                  <a:ext cx="2268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9C904A-9A4A-8C8C-A363-26D64EA26C67}"/>
                    </a:ext>
                  </a:extLst>
                </p14:cNvPr>
                <p14:cNvContentPartPr/>
                <p14:nvPr/>
              </p14:nvContentPartPr>
              <p14:xfrm>
                <a:off x="8193383" y="4402611"/>
                <a:ext cx="408600" cy="39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9C904A-9A4A-8C8C-A363-26D64EA26C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4383" y="4393971"/>
                  <a:ext cx="426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A0FCED-2F93-5EA6-5664-386D94ADF971}"/>
                    </a:ext>
                  </a:extLst>
                </p14:cNvPr>
                <p14:cNvContentPartPr/>
                <p14:nvPr/>
              </p14:nvContentPartPr>
              <p14:xfrm>
                <a:off x="8743463" y="4343211"/>
                <a:ext cx="265320" cy="436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A0FCED-2F93-5EA6-5664-386D94ADF9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4823" y="4334571"/>
                  <a:ext cx="282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A2DE37-2FE6-E0FA-D2A0-8FF6E57CAF9B}"/>
                    </a:ext>
                  </a:extLst>
                </p14:cNvPr>
                <p14:cNvContentPartPr/>
                <p14:nvPr/>
              </p14:nvContentPartPr>
              <p14:xfrm>
                <a:off x="7671023" y="3992571"/>
                <a:ext cx="142200" cy="27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A2DE37-2FE6-E0FA-D2A0-8FF6E57CAF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2023" y="3983571"/>
                  <a:ext cx="159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BCBF58-5880-1C9A-E412-B28F797E4A34}"/>
                    </a:ext>
                  </a:extLst>
                </p14:cNvPr>
                <p14:cNvContentPartPr/>
                <p14:nvPr/>
              </p14:nvContentPartPr>
              <p14:xfrm>
                <a:off x="9131903" y="4191651"/>
                <a:ext cx="194400" cy="67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BCBF58-5880-1C9A-E412-B28F797E4A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23263" y="4183011"/>
                  <a:ext cx="2120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A35D78-A0F1-C88B-04CB-0F5ADE7CA2AA}"/>
                    </a:ext>
                  </a:extLst>
                </p14:cNvPr>
                <p14:cNvContentPartPr/>
                <p14:nvPr/>
              </p14:nvContentPartPr>
              <p14:xfrm>
                <a:off x="9665423" y="4037571"/>
                <a:ext cx="555840" cy="50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A35D78-A0F1-C88B-04CB-0F5ADE7CA2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56783" y="4028931"/>
                  <a:ext cx="573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2063E3-EC16-4309-D2EF-2531FA367250}"/>
                    </a:ext>
                  </a:extLst>
                </p14:cNvPr>
                <p14:cNvContentPartPr/>
                <p14:nvPr/>
              </p14:nvContentPartPr>
              <p14:xfrm>
                <a:off x="10574783" y="3892851"/>
                <a:ext cx="45360" cy="579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2063E3-EC16-4309-D2EF-2531FA3672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66143" y="3884211"/>
                  <a:ext cx="630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C8C502-AC75-5607-1A2C-533EED79DA65}"/>
                    </a:ext>
                  </a:extLst>
                </p14:cNvPr>
                <p14:cNvContentPartPr/>
                <p14:nvPr/>
              </p14:nvContentPartPr>
              <p14:xfrm>
                <a:off x="451943" y="4951971"/>
                <a:ext cx="670680" cy="1096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C8C502-AC75-5607-1A2C-533EED79DA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3303" y="4943331"/>
                  <a:ext cx="68832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F5D2BA0-4104-75D4-9DD4-403F3F2B3FCF}"/>
                    </a:ext>
                  </a:extLst>
                </p14:cNvPr>
                <p14:cNvContentPartPr/>
                <p14:nvPr/>
              </p14:nvContentPartPr>
              <p14:xfrm>
                <a:off x="1095263" y="4590171"/>
                <a:ext cx="11880" cy="24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F5D2BA0-4104-75D4-9DD4-403F3F2B3F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6263" y="4581171"/>
                  <a:ext cx="29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9C15E3-B7C6-D9DE-1C06-53F7254D3EB0}"/>
                    </a:ext>
                  </a:extLst>
                </p14:cNvPr>
                <p14:cNvContentPartPr/>
                <p14:nvPr/>
              </p14:nvContentPartPr>
              <p14:xfrm>
                <a:off x="1401983" y="4789251"/>
                <a:ext cx="181440" cy="851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9C15E3-B7C6-D9DE-1C06-53F7254D3EB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92983" y="4780251"/>
                  <a:ext cx="19908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AB9580-CA12-9D3D-51BF-3F8EE3D7459D}"/>
                    </a:ext>
                  </a:extLst>
                </p14:cNvPr>
                <p14:cNvContentPartPr/>
                <p14:nvPr/>
              </p14:nvContentPartPr>
              <p14:xfrm>
                <a:off x="1828583" y="5278491"/>
                <a:ext cx="484920" cy="337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AB9580-CA12-9D3D-51BF-3F8EE3D745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19583" y="5269491"/>
                  <a:ext cx="502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E67AED-F4C8-5E97-316D-5A60A4A4EEDC}"/>
                    </a:ext>
                  </a:extLst>
                </p14:cNvPr>
                <p14:cNvContentPartPr/>
                <p14:nvPr/>
              </p14:nvContentPartPr>
              <p14:xfrm>
                <a:off x="2340503" y="5195691"/>
                <a:ext cx="295560" cy="354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E67AED-F4C8-5E97-316D-5A60A4A4EE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31863" y="5186691"/>
                  <a:ext cx="313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4107EE-E242-B6B4-D532-F41FFF59F01A}"/>
                    </a:ext>
                  </a:extLst>
                </p14:cNvPr>
                <p14:cNvContentPartPr/>
                <p14:nvPr/>
              </p14:nvContentPartPr>
              <p14:xfrm>
                <a:off x="2525903" y="4879611"/>
                <a:ext cx="536400" cy="89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4107EE-E242-B6B4-D532-F41FFF59F0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16903" y="4870611"/>
                  <a:ext cx="55404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7AEF15-FF55-875A-1655-45B6CD3DBD2F}"/>
                    </a:ext>
                  </a:extLst>
                </p14:cNvPr>
                <p14:cNvContentPartPr/>
                <p14:nvPr/>
              </p14:nvContentPartPr>
              <p14:xfrm>
                <a:off x="253583" y="4743891"/>
                <a:ext cx="424440" cy="1693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7AEF15-FF55-875A-1655-45B6CD3DBD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4583" y="4735251"/>
                  <a:ext cx="442080" cy="17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EBB66B-B9A6-F34A-319C-8FB74C329159}"/>
                    </a:ext>
                  </a:extLst>
                </p14:cNvPr>
                <p14:cNvContentPartPr/>
                <p14:nvPr/>
              </p14:nvContentPartPr>
              <p14:xfrm>
                <a:off x="3448943" y="4644531"/>
                <a:ext cx="395640" cy="2073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EBB66B-B9A6-F34A-319C-8FB74C3291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40303" y="4635531"/>
                  <a:ext cx="413280" cy="20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BE3142-E973-CA05-A909-01E8128E6685}"/>
                    </a:ext>
                  </a:extLst>
                </p14:cNvPr>
                <p14:cNvContentPartPr/>
                <p14:nvPr/>
              </p14:nvContentPartPr>
              <p14:xfrm>
                <a:off x="3847823" y="5140611"/>
                <a:ext cx="986040" cy="799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BE3142-E973-CA05-A909-01E8128E66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8823" y="5131971"/>
                  <a:ext cx="10036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7A9F2-DB27-2C5C-EC9E-A82697CF9EB6}"/>
                    </a:ext>
                  </a:extLst>
                </p14:cNvPr>
                <p14:cNvContentPartPr/>
                <p14:nvPr/>
              </p14:nvContentPartPr>
              <p14:xfrm>
                <a:off x="4413743" y="5730651"/>
                <a:ext cx="738000" cy="516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7A9F2-DB27-2C5C-EC9E-A82697CF9E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5103" y="5722011"/>
                  <a:ext cx="7556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28C78B-28D2-1DC5-5076-FA573A04BF26}"/>
                    </a:ext>
                  </a:extLst>
                </p14:cNvPr>
                <p14:cNvContentPartPr/>
                <p14:nvPr/>
              </p14:nvContentPartPr>
              <p14:xfrm>
                <a:off x="5359463" y="5178411"/>
                <a:ext cx="138960" cy="602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28C78B-28D2-1DC5-5076-FA573A04BF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50463" y="5169771"/>
                  <a:ext cx="1566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7D6718-FBF3-EF91-D0EF-6421E08B5538}"/>
                    </a:ext>
                  </a:extLst>
                </p14:cNvPr>
                <p14:cNvContentPartPr/>
                <p14:nvPr/>
              </p14:nvContentPartPr>
              <p14:xfrm>
                <a:off x="5739623" y="5358771"/>
                <a:ext cx="793080" cy="40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7D6718-FBF3-EF91-D0EF-6421E08B55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30623" y="5350131"/>
                  <a:ext cx="810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BBCCE-0E1A-AE01-A024-CA511C22ACBB}"/>
                    </a:ext>
                  </a:extLst>
                </p14:cNvPr>
                <p14:cNvContentPartPr/>
                <p14:nvPr/>
              </p14:nvContentPartPr>
              <p14:xfrm>
                <a:off x="6744743" y="5306571"/>
                <a:ext cx="906120" cy="63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BBCCE-0E1A-AE01-A024-CA511C22AC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5743" y="5297571"/>
                  <a:ext cx="923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D0A3DF-80AC-D3C2-884D-198BE7CE731A}"/>
                    </a:ext>
                  </a:extLst>
                </p14:cNvPr>
                <p14:cNvContentPartPr/>
                <p14:nvPr/>
              </p14:nvContentPartPr>
              <p14:xfrm>
                <a:off x="1592063" y="2335851"/>
                <a:ext cx="55800" cy="101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D0A3DF-80AC-D3C2-884D-198BE7CE73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83063" y="2326851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F93B98-1E93-61F8-4FF9-126F8345FF1E}"/>
                    </a:ext>
                  </a:extLst>
                </p14:cNvPr>
                <p14:cNvContentPartPr/>
                <p14:nvPr/>
              </p14:nvContentPartPr>
              <p14:xfrm>
                <a:off x="1964303" y="2869731"/>
                <a:ext cx="629280" cy="5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F93B98-1E93-61F8-4FF9-126F8345FF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5663" y="2861091"/>
                  <a:ext cx="646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A2DA0-E51F-4FAB-07BA-F793638A6415}"/>
                    </a:ext>
                  </a:extLst>
                </p14:cNvPr>
                <p14:cNvContentPartPr/>
                <p14:nvPr/>
              </p14:nvContentPartPr>
              <p14:xfrm>
                <a:off x="2806343" y="2616291"/>
                <a:ext cx="326160" cy="46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A2DA0-E51F-4FAB-07BA-F793638A64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7703" y="2607651"/>
                  <a:ext cx="343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D63053-4934-CD70-1FD1-4F537DBA3753}"/>
                    </a:ext>
                  </a:extLst>
                </p14:cNvPr>
                <p14:cNvContentPartPr/>
                <p14:nvPr/>
              </p14:nvContentPartPr>
              <p14:xfrm>
                <a:off x="3340583" y="2951451"/>
                <a:ext cx="792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D63053-4934-CD70-1FD1-4F537DBA37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31583" y="2942451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A15E23-B1A6-6C9F-AF2A-A0565F15F946}"/>
                    </a:ext>
                  </a:extLst>
                </p14:cNvPr>
                <p14:cNvContentPartPr/>
                <p14:nvPr/>
              </p14:nvContentPartPr>
              <p14:xfrm>
                <a:off x="3510863" y="2743011"/>
                <a:ext cx="317160" cy="38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A15E23-B1A6-6C9F-AF2A-A0565F15F9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1863" y="2734011"/>
                  <a:ext cx="334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F0F6EB-08DE-1E6B-325D-11395FC2777B}"/>
                    </a:ext>
                  </a:extLst>
                </p14:cNvPr>
                <p14:cNvContentPartPr/>
                <p14:nvPr/>
              </p14:nvContentPartPr>
              <p14:xfrm>
                <a:off x="3448943" y="2840571"/>
                <a:ext cx="633240" cy="4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F0F6EB-08DE-1E6B-325D-11395FC277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40303" y="2831931"/>
                  <a:ext cx="650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0B4EFB-1471-9021-D269-5080720DFB18}"/>
                    </a:ext>
                  </a:extLst>
                </p14:cNvPr>
                <p14:cNvContentPartPr/>
                <p14:nvPr/>
              </p14:nvContentPartPr>
              <p14:xfrm>
                <a:off x="4091903" y="2652651"/>
                <a:ext cx="227520" cy="124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0B4EFB-1471-9021-D269-5080720DFB1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83263" y="2643651"/>
                  <a:ext cx="24516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E06391-91A1-ACFD-8A10-125483C12038}"/>
                    </a:ext>
                  </a:extLst>
                </p14:cNvPr>
                <p14:cNvContentPartPr/>
                <p14:nvPr/>
              </p14:nvContentPartPr>
              <p14:xfrm>
                <a:off x="1971143" y="2451411"/>
                <a:ext cx="2139120" cy="1324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E06391-91A1-ACFD-8A10-125483C120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62503" y="2442771"/>
                  <a:ext cx="2156760" cy="13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B7C922-5244-FCBD-15EC-EB16B0FB0D40}"/>
                    </a:ext>
                  </a:extLst>
                </p14:cNvPr>
                <p14:cNvContentPartPr/>
                <p14:nvPr/>
              </p14:nvContentPartPr>
              <p14:xfrm>
                <a:off x="3702023" y="2489931"/>
                <a:ext cx="308160" cy="19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B7C922-5244-FCBD-15EC-EB16B0FB0D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93383" y="2481291"/>
                  <a:ext cx="325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8BCA5F-BA8A-BDF0-E4B1-39DC24C2A4D9}"/>
                    </a:ext>
                  </a:extLst>
                </p14:cNvPr>
                <p14:cNvContentPartPr/>
                <p14:nvPr/>
              </p14:nvContentPartPr>
              <p14:xfrm>
                <a:off x="497663" y="2734011"/>
                <a:ext cx="165240" cy="1337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8BCA5F-BA8A-BDF0-E4B1-39DC24C2A4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9023" y="2725371"/>
                  <a:ext cx="182880" cy="13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D5A5D0-8A28-B87F-4096-114D4F1159BB}"/>
                    </a:ext>
                  </a:extLst>
                </p14:cNvPr>
                <p14:cNvContentPartPr/>
                <p14:nvPr/>
              </p14:nvContentPartPr>
              <p14:xfrm>
                <a:off x="932183" y="3693411"/>
                <a:ext cx="348840" cy="1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D5A5D0-8A28-B87F-4096-114D4F1159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3543" y="3684771"/>
                  <a:ext cx="366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561132-616F-A472-6D1F-6E3CFF64F380}"/>
                    </a:ext>
                  </a:extLst>
                </p14:cNvPr>
                <p14:cNvContentPartPr/>
                <p14:nvPr/>
              </p14:nvContentPartPr>
              <p14:xfrm>
                <a:off x="1385063" y="3510531"/>
                <a:ext cx="344880" cy="405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561132-616F-A472-6D1F-6E3CFF64F38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76063" y="3501891"/>
                  <a:ext cx="362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4EEC30-4372-ACC9-BBA7-0F8E62FF33A1}"/>
                    </a:ext>
                  </a:extLst>
                </p14:cNvPr>
                <p14:cNvContentPartPr/>
                <p14:nvPr/>
              </p14:nvContentPartPr>
              <p14:xfrm>
                <a:off x="2046383" y="3720771"/>
                <a:ext cx="54360" cy="128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4EEC30-4372-ACC9-BBA7-0F8E62FF33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37383" y="3712131"/>
                  <a:ext cx="7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9FAA35-3B54-BE3F-852B-449477D44E18}"/>
                    </a:ext>
                  </a:extLst>
                </p14:cNvPr>
                <p14:cNvContentPartPr/>
                <p14:nvPr/>
              </p14:nvContentPartPr>
              <p14:xfrm>
                <a:off x="2317463" y="3639411"/>
                <a:ext cx="97200" cy="321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9FAA35-3B54-BE3F-852B-449477D44E1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08823" y="3630771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92BB957-3C55-417A-0688-CB0E7852D6D2}"/>
                    </a:ext>
                  </a:extLst>
                </p14:cNvPr>
                <p14:cNvContentPartPr/>
                <p14:nvPr/>
              </p14:nvContentPartPr>
              <p14:xfrm>
                <a:off x="2706983" y="3367611"/>
                <a:ext cx="175680" cy="83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92BB957-3C55-417A-0688-CB0E7852D6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7983" y="3358971"/>
                  <a:ext cx="19332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443881-1F0B-091B-CC37-1A584FFBC0F2}"/>
                    </a:ext>
                  </a:extLst>
                </p14:cNvPr>
                <p14:cNvContentPartPr/>
                <p14:nvPr/>
              </p14:nvContentPartPr>
              <p14:xfrm>
                <a:off x="3421943" y="3938211"/>
                <a:ext cx="183960" cy="5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443881-1F0B-091B-CC37-1A584FFBC0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13303" y="3929211"/>
                  <a:ext cx="20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E835F2-7A06-BC0F-03D0-4F65074607CA}"/>
                    </a:ext>
                  </a:extLst>
                </p14:cNvPr>
                <p14:cNvContentPartPr/>
                <p14:nvPr/>
              </p14:nvContentPartPr>
              <p14:xfrm>
                <a:off x="3358583" y="4155291"/>
                <a:ext cx="198360" cy="18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E835F2-7A06-BC0F-03D0-4F65074607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49943" y="4146651"/>
                  <a:ext cx="21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83A5841-7CF0-6399-D7B4-816A611AC259}"/>
                    </a:ext>
                  </a:extLst>
                </p14:cNvPr>
                <p14:cNvContentPartPr/>
                <p14:nvPr/>
              </p14:nvContentPartPr>
              <p14:xfrm>
                <a:off x="3965543" y="3756411"/>
                <a:ext cx="460440" cy="55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83A5841-7CF0-6399-D7B4-816A611AC2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56543" y="3747411"/>
                  <a:ext cx="478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219F4C-64BF-4372-BE77-3A391BC04B3E}"/>
                    </a:ext>
                  </a:extLst>
                </p14:cNvPr>
                <p14:cNvContentPartPr/>
                <p14:nvPr/>
              </p14:nvContentPartPr>
              <p14:xfrm>
                <a:off x="4816223" y="4001571"/>
                <a:ext cx="18000" cy="39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219F4C-64BF-4372-BE77-3A391BC04B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07583" y="3992571"/>
                  <a:ext cx="35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14CA4E3-B90D-0169-D4FC-8CB395777F34}"/>
                    </a:ext>
                  </a:extLst>
                </p14:cNvPr>
                <p14:cNvContentPartPr/>
                <p14:nvPr/>
              </p14:nvContentPartPr>
              <p14:xfrm>
                <a:off x="4952303" y="3820491"/>
                <a:ext cx="182160" cy="628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14CA4E3-B90D-0169-D4FC-8CB395777F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43303" y="3811491"/>
                  <a:ext cx="1998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A2DBCA-46C1-B788-5441-B52753A35F1B}"/>
                    </a:ext>
                  </a:extLst>
                </p14:cNvPr>
                <p14:cNvContentPartPr/>
                <p14:nvPr/>
              </p14:nvContentPartPr>
              <p14:xfrm>
                <a:off x="5322743" y="3720771"/>
                <a:ext cx="962280" cy="73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A2DBCA-46C1-B788-5441-B52753A35F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3743" y="3712131"/>
                  <a:ext cx="97992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435AB6-7313-5DC9-3922-3A7AABD272AD}"/>
                    </a:ext>
                  </a:extLst>
                </p14:cNvPr>
                <p14:cNvContentPartPr/>
                <p14:nvPr/>
              </p14:nvContentPartPr>
              <p14:xfrm>
                <a:off x="5876783" y="3892851"/>
                <a:ext cx="406440" cy="532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435AB6-7313-5DC9-3922-3A7AABD272A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68143" y="3884211"/>
                  <a:ext cx="424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5597DD6-E4EB-82F3-2BCF-13350EBCB500}"/>
                    </a:ext>
                  </a:extLst>
                </p14:cNvPr>
                <p14:cNvContentPartPr/>
                <p14:nvPr/>
              </p14:nvContentPartPr>
              <p14:xfrm>
                <a:off x="6563663" y="3657411"/>
                <a:ext cx="82440" cy="56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5597DD6-E4EB-82F3-2BCF-13350EBCB5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54663" y="3648771"/>
                  <a:ext cx="100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F31A0B-F580-C1ED-F685-0F1F6A5C1959}"/>
                    </a:ext>
                  </a:extLst>
                </p14:cNvPr>
                <p14:cNvContentPartPr/>
                <p14:nvPr/>
              </p14:nvContentPartPr>
              <p14:xfrm>
                <a:off x="6817103" y="3178251"/>
                <a:ext cx="1125360" cy="696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F31A0B-F580-C1ED-F685-0F1F6A5C19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08463" y="3169251"/>
                  <a:ext cx="1143000" cy="71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524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0FC11F-6F80-93AA-97F2-B34BE6B80F52}"/>
              </a:ext>
            </a:extLst>
          </p:cNvPr>
          <p:cNvGrpSpPr/>
          <p:nvPr/>
        </p:nvGrpSpPr>
        <p:grpSpPr>
          <a:xfrm>
            <a:off x="226223" y="3862611"/>
            <a:ext cx="9952200" cy="2673720"/>
            <a:chOff x="226223" y="3862611"/>
            <a:chExt cx="9952200" cy="26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A80EF7-3381-0E3D-CC83-6E9CDDD6BFA4}"/>
                    </a:ext>
                  </a:extLst>
                </p14:cNvPr>
                <p14:cNvContentPartPr/>
                <p14:nvPr/>
              </p14:nvContentPartPr>
              <p14:xfrm>
                <a:off x="2761343" y="5647131"/>
                <a:ext cx="395640" cy="4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A80EF7-3381-0E3D-CC83-6E9CDDD6BF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52343" y="5638491"/>
                  <a:ext cx="413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D6D3CD-F27F-7AF0-CEE6-23E00F52E2D0}"/>
                    </a:ext>
                  </a:extLst>
                </p14:cNvPr>
                <p14:cNvContentPartPr/>
                <p14:nvPr/>
              </p14:nvContentPartPr>
              <p14:xfrm>
                <a:off x="3195863" y="5431851"/>
                <a:ext cx="680040" cy="53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D6D3CD-F27F-7AF0-CEE6-23E00F52E2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7223" y="5422851"/>
                  <a:ext cx="6976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A696D7-D2DE-532F-6A50-D5FC8D7BED5F}"/>
                    </a:ext>
                  </a:extLst>
                </p14:cNvPr>
                <p14:cNvContentPartPr/>
                <p14:nvPr/>
              </p14:nvContentPartPr>
              <p14:xfrm>
                <a:off x="4046903" y="5475771"/>
                <a:ext cx="546480" cy="49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A696D7-D2DE-532F-6A50-D5FC8D7BE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7903" y="5467131"/>
                  <a:ext cx="5641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D08361-64E8-ABAB-4477-B10ED5A024ED}"/>
                    </a:ext>
                  </a:extLst>
                </p14:cNvPr>
                <p14:cNvContentPartPr/>
                <p14:nvPr/>
              </p14:nvContentPartPr>
              <p14:xfrm>
                <a:off x="4454063" y="5605011"/>
                <a:ext cx="880920" cy="10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D08361-64E8-ABAB-4477-B10ED5A024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5063" y="5596371"/>
                  <a:ext cx="898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7DF5C4-3654-462A-D5C0-6E7404952543}"/>
                    </a:ext>
                  </a:extLst>
                </p14:cNvPr>
                <p14:cNvContentPartPr/>
                <p14:nvPr/>
              </p14:nvContentPartPr>
              <p14:xfrm>
                <a:off x="4906583" y="5467851"/>
                <a:ext cx="72720" cy="47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7DF5C4-3654-462A-D5C0-6E74049525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7943" y="5459211"/>
                  <a:ext cx="903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30802C-C230-FF54-B167-9EE1C1304790}"/>
                    </a:ext>
                  </a:extLst>
                </p14:cNvPr>
                <p14:cNvContentPartPr/>
                <p14:nvPr/>
              </p14:nvContentPartPr>
              <p14:xfrm>
                <a:off x="5360543" y="5413851"/>
                <a:ext cx="339840" cy="38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30802C-C230-FF54-B167-9EE1C13047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1543" y="5405211"/>
                  <a:ext cx="357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200434-969D-3B00-1158-F85F80103037}"/>
                    </a:ext>
                  </a:extLst>
                </p14:cNvPr>
                <p14:cNvContentPartPr/>
                <p14:nvPr/>
              </p14:nvContentPartPr>
              <p14:xfrm>
                <a:off x="5377463" y="5421771"/>
                <a:ext cx="289080" cy="28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200434-969D-3B00-1158-F85F801030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8823" y="5413131"/>
                  <a:ext cx="306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5EB601-EDF6-C86D-D8B3-A68B3B019013}"/>
                    </a:ext>
                  </a:extLst>
                </p14:cNvPr>
                <p14:cNvContentPartPr/>
                <p14:nvPr/>
              </p14:nvContentPartPr>
              <p14:xfrm>
                <a:off x="2326103" y="5033331"/>
                <a:ext cx="1011600" cy="102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5EB601-EDF6-C86D-D8B3-A68B3B0190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7463" y="5024691"/>
                  <a:ext cx="1029240" cy="10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96DDAC-D672-974E-914E-99ABF3E4A4BD}"/>
                    </a:ext>
                  </a:extLst>
                </p14:cNvPr>
                <p14:cNvContentPartPr/>
                <p14:nvPr/>
              </p14:nvContentPartPr>
              <p14:xfrm>
                <a:off x="6029423" y="5051691"/>
                <a:ext cx="425520" cy="77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96DDAC-D672-974E-914E-99ABF3E4A4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0423" y="5042691"/>
                  <a:ext cx="44316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3A23F9-4A49-D918-0E0E-C61F2D4A5275}"/>
                    </a:ext>
                  </a:extLst>
                </p14:cNvPr>
                <p14:cNvContentPartPr/>
                <p14:nvPr/>
              </p14:nvContentPartPr>
              <p14:xfrm>
                <a:off x="6952823" y="5459211"/>
                <a:ext cx="360" cy="4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3A23F9-4A49-D918-0E0E-C61F2D4A52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4183" y="5450211"/>
                  <a:ext cx="1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4357CB-D0B6-B07F-52E6-7619CDAC4E4F}"/>
                    </a:ext>
                  </a:extLst>
                </p14:cNvPr>
                <p14:cNvContentPartPr/>
                <p14:nvPr/>
              </p14:nvContentPartPr>
              <p14:xfrm>
                <a:off x="7812863" y="5305131"/>
                <a:ext cx="562320" cy="2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4357CB-D0B6-B07F-52E6-7619CDAC4E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03863" y="5296491"/>
                  <a:ext cx="57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A1F22A-DFD5-9422-D77D-DAAFDB754F71}"/>
                    </a:ext>
                  </a:extLst>
                </p14:cNvPr>
                <p14:cNvContentPartPr/>
                <p14:nvPr/>
              </p14:nvContentPartPr>
              <p14:xfrm>
                <a:off x="7929503" y="5015331"/>
                <a:ext cx="1269360" cy="1306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A1F22A-DFD5-9422-D77D-DAAFDB754F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20503" y="5006331"/>
                  <a:ext cx="1287000" cy="13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C4921D-B4F9-8698-B051-E1852BEA2864}"/>
                    </a:ext>
                  </a:extLst>
                </p14:cNvPr>
                <p14:cNvContentPartPr/>
                <p14:nvPr/>
              </p14:nvContentPartPr>
              <p14:xfrm>
                <a:off x="7249463" y="4671531"/>
                <a:ext cx="1075320" cy="132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C4921D-B4F9-8698-B051-E1852BEA28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0823" y="4662531"/>
                  <a:ext cx="109296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50E4CD-905D-5A6E-8F6A-22DAC7B33483}"/>
                    </a:ext>
                  </a:extLst>
                </p14:cNvPr>
                <p14:cNvContentPartPr/>
                <p14:nvPr/>
              </p14:nvContentPartPr>
              <p14:xfrm>
                <a:off x="8616023" y="4608171"/>
                <a:ext cx="646560" cy="122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50E4CD-905D-5A6E-8F6A-22DAC7B334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07383" y="4599171"/>
                  <a:ext cx="664200" cy="12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6E6B1E-9CB2-72CC-9E14-1467DEE955BC}"/>
                    </a:ext>
                  </a:extLst>
                </p14:cNvPr>
                <p14:cNvContentPartPr/>
                <p14:nvPr/>
              </p14:nvContentPartPr>
              <p14:xfrm>
                <a:off x="8528183" y="5921091"/>
                <a:ext cx="56880" cy="3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6E6B1E-9CB2-72CC-9E14-1467DEE955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19543" y="5912091"/>
                  <a:ext cx="74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2275AE-132E-1F9C-2587-0D9D47087147}"/>
                    </a:ext>
                  </a:extLst>
                </p14:cNvPr>
                <p14:cNvContentPartPr/>
                <p14:nvPr/>
              </p14:nvContentPartPr>
              <p14:xfrm>
                <a:off x="6788663" y="5621931"/>
                <a:ext cx="180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2275AE-132E-1F9C-2587-0D9D470871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79663" y="561329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770FC7-3DCA-BB32-884A-CCE8C916969D}"/>
                    </a:ext>
                  </a:extLst>
                </p14:cNvPr>
                <p14:cNvContentPartPr/>
                <p14:nvPr/>
              </p14:nvContentPartPr>
              <p14:xfrm>
                <a:off x="7034543" y="4607811"/>
                <a:ext cx="3143880" cy="1928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770FC7-3DCA-BB32-884A-CCE8C91696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5543" y="4598811"/>
                  <a:ext cx="3161520" cy="19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3ABAD1-ED4B-75D9-D14E-A2D8E17AA451}"/>
                    </a:ext>
                  </a:extLst>
                </p14:cNvPr>
                <p14:cNvContentPartPr/>
                <p14:nvPr/>
              </p14:nvContentPartPr>
              <p14:xfrm>
                <a:off x="3738743" y="4409091"/>
                <a:ext cx="42156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3ABAD1-ED4B-75D9-D14E-A2D8E17AA4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0103" y="4400091"/>
                  <a:ext cx="43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73830D-C29B-432A-2A36-4744ECC55B24}"/>
                    </a:ext>
                  </a:extLst>
                </p14:cNvPr>
                <p14:cNvContentPartPr/>
                <p14:nvPr/>
              </p14:nvContentPartPr>
              <p14:xfrm>
                <a:off x="3829463" y="4622211"/>
                <a:ext cx="249480" cy="3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73830D-C29B-432A-2A36-4744ECC55B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20823" y="4613211"/>
                  <a:ext cx="267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0A0437-EC9C-ABCE-0BD8-A1EAAE673113}"/>
                    </a:ext>
                  </a:extLst>
                </p14:cNvPr>
                <p14:cNvContentPartPr/>
                <p14:nvPr/>
              </p14:nvContentPartPr>
              <p14:xfrm>
                <a:off x="4626143" y="4255011"/>
                <a:ext cx="18720" cy="7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0A0437-EC9C-ABCE-0BD8-A1EAAE6731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7143" y="4246011"/>
                  <a:ext cx="36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407247-A233-DC09-5551-920BE3C57179}"/>
                    </a:ext>
                  </a:extLst>
                </p14:cNvPr>
                <p14:cNvContentPartPr/>
                <p14:nvPr/>
              </p14:nvContentPartPr>
              <p14:xfrm>
                <a:off x="2073023" y="4430331"/>
                <a:ext cx="1114920" cy="47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407247-A233-DC09-5551-920BE3C571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4383" y="4421331"/>
                  <a:ext cx="11325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1E4393-0928-ECE8-7512-62ED93255293}"/>
                    </a:ext>
                  </a:extLst>
                </p14:cNvPr>
                <p14:cNvContentPartPr/>
                <p14:nvPr/>
              </p14:nvContentPartPr>
              <p14:xfrm>
                <a:off x="2715623" y="3862611"/>
                <a:ext cx="435600" cy="520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1E4393-0928-ECE8-7512-62ED932552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6983" y="3853971"/>
                  <a:ext cx="4532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31AE66-3312-C039-46CC-70DDD073E8EA}"/>
                    </a:ext>
                  </a:extLst>
                </p14:cNvPr>
                <p14:cNvContentPartPr/>
                <p14:nvPr/>
              </p14:nvContentPartPr>
              <p14:xfrm>
                <a:off x="2044943" y="4362651"/>
                <a:ext cx="870120" cy="66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31AE66-3312-C039-46CC-70DDD073E8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36303" y="4354011"/>
                  <a:ext cx="887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9EEA4A-72D7-077F-EBE0-813D091515FB}"/>
                    </a:ext>
                  </a:extLst>
                </p14:cNvPr>
                <p14:cNvContentPartPr/>
                <p14:nvPr/>
              </p14:nvContentPartPr>
              <p14:xfrm>
                <a:off x="871343" y="3933891"/>
                <a:ext cx="2175120" cy="266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9EEA4A-72D7-077F-EBE0-813D091515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2343" y="3925251"/>
                  <a:ext cx="2192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AD2400-8B34-2EC0-694A-5BCBBE86B5CF}"/>
                    </a:ext>
                  </a:extLst>
                </p14:cNvPr>
                <p14:cNvContentPartPr/>
                <p14:nvPr/>
              </p14:nvContentPartPr>
              <p14:xfrm>
                <a:off x="1477943" y="4154571"/>
                <a:ext cx="916560" cy="551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AD2400-8B34-2EC0-694A-5BCBBE86B5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69303" y="4145571"/>
                  <a:ext cx="9342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221860-0458-CA54-B65F-D6230EF66BE6}"/>
                    </a:ext>
                  </a:extLst>
                </p14:cNvPr>
                <p14:cNvContentPartPr/>
                <p14:nvPr/>
              </p14:nvContentPartPr>
              <p14:xfrm>
                <a:off x="226223" y="5459211"/>
                <a:ext cx="408960" cy="34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221860-0458-CA54-B65F-D6230EF66B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7223" y="5450211"/>
                  <a:ext cx="426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0C2B5D-6B6B-C44A-660C-F919614537B2}"/>
                    </a:ext>
                  </a:extLst>
                </p14:cNvPr>
                <p14:cNvContentPartPr/>
                <p14:nvPr/>
              </p14:nvContentPartPr>
              <p14:xfrm>
                <a:off x="796463" y="5278131"/>
                <a:ext cx="336240" cy="209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0C2B5D-6B6B-C44A-660C-F919614537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7823" y="5269491"/>
                  <a:ext cx="353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BC6DE34-85FB-DD7C-6921-768B8F062109}"/>
                    </a:ext>
                  </a:extLst>
                </p14:cNvPr>
                <p14:cNvContentPartPr/>
                <p14:nvPr/>
              </p14:nvContentPartPr>
              <p14:xfrm>
                <a:off x="1022903" y="5041611"/>
                <a:ext cx="336600" cy="264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BC6DE34-85FB-DD7C-6921-768B8F0621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4263" y="5032611"/>
                  <a:ext cx="354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6BEB21-FD37-34ED-61F0-983289BB6CC2}"/>
                    </a:ext>
                  </a:extLst>
                </p14:cNvPr>
                <p14:cNvContentPartPr/>
                <p14:nvPr/>
              </p14:nvContentPartPr>
              <p14:xfrm>
                <a:off x="588383" y="5588091"/>
                <a:ext cx="872280" cy="279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6BEB21-FD37-34ED-61F0-983289BB6C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9743" y="5579451"/>
                  <a:ext cx="8899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CA9E34-1440-4E0A-74E3-27D1C7561D5D}"/>
                    </a:ext>
                  </a:extLst>
                </p14:cNvPr>
                <p14:cNvContentPartPr/>
                <p14:nvPr/>
              </p14:nvContentPartPr>
              <p14:xfrm>
                <a:off x="1041263" y="5802651"/>
                <a:ext cx="1025640" cy="33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CA9E34-1440-4E0A-74E3-27D1C7561D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2263" y="5793651"/>
                  <a:ext cx="1043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C73A2F-0270-B452-8748-9B50E27024B7}"/>
                    </a:ext>
                  </a:extLst>
                </p14:cNvPr>
                <p14:cNvContentPartPr/>
                <p14:nvPr/>
              </p14:nvContentPartPr>
              <p14:xfrm>
                <a:off x="2118383" y="5471091"/>
                <a:ext cx="317880" cy="98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C73A2F-0270-B452-8748-9B50E27024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9383" y="5462451"/>
                  <a:ext cx="335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6EE8B1-B94D-8488-A659-CA1D96219C2A}"/>
                    </a:ext>
                  </a:extLst>
                </p14:cNvPr>
                <p14:cNvContentPartPr/>
                <p14:nvPr/>
              </p14:nvContentPartPr>
              <p14:xfrm>
                <a:off x="2145383" y="5386491"/>
                <a:ext cx="91440" cy="312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6EE8B1-B94D-8488-A659-CA1D96219C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36383" y="5377851"/>
                  <a:ext cx="109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E3A2149-6815-DB25-E90E-23D63C9D7E03}"/>
                    </a:ext>
                  </a:extLst>
                </p14:cNvPr>
                <p14:cNvContentPartPr/>
                <p14:nvPr/>
              </p14:nvContentPartPr>
              <p14:xfrm>
                <a:off x="2589263" y="5096691"/>
                <a:ext cx="336960" cy="37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E3A2149-6815-DB25-E90E-23D63C9D7E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80623" y="5088051"/>
                  <a:ext cx="354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5AA854-6EF2-754C-FEA1-BDA61672F6F1}"/>
                    </a:ext>
                  </a:extLst>
                </p14:cNvPr>
                <p14:cNvContentPartPr/>
                <p14:nvPr/>
              </p14:nvContentPartPr>
              <p14:xfrm>
                <a:off x="2408183" y="5124051"/>
                <a:ext cx="339480" cy="31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5AA854-6EF2-754C-FEA1-BDA61672F6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99183" y="5115411"/>
                  <a:ext cx="357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B292C6-9E09-2804-2F29-3767CCEC6769}"/>
                    </a:ext>
                  </a:extLst>
                </p14:cNvPr>
                <p14:cNvContentPartPr/>
                <p14:nvPr/>
              </p14:nvContentPartPr>
              <p14:xfrm>
                <a:off x="2688623" y="5659371"/>
                <a:ext cx="368640" cy="153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B292C6-9E09-2804-2F29-3767CCEC6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79983" y="5650371"/>
                  <a:ext cx="386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9DE954-A387-4D0B-412D-2F46E634602E}"/>
                    </a:ext>
                  </a:extLst>
                </p14:cNvPr>
                <p14:cNvContentPartPr/>
                <p14:nvPr/>
              </p14:nvContentPartPr>
              <p14:xfrm>
                <a:off x="2972303" y="5580171"/>
                <a:ext cx="561600" cy="793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9DE954-A387-4D0B-412D-2F46E63460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63303" y="5571171"/>
                  <a:ext cx="579240" cy="81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66891F9-1AA4-F00E-CBE5-0FE48985F00E}"/>
              </a:ext>
            </a:extLst>
          </p:cNvPr>
          <p:cNvGrpSpPr/>
          <p:nvPr/>
        </p:nvGrpSpPr>
        <p:grpSpPr>
          <a:xfrm>
            <a:off x="760103" y="180891"/>
            <a:ext cx="11035800" cy="3465000"/>
            <a:chOff x="760103" y="180891"/>
            <a:chExt cx="11035800" cy="34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405794-65B5-2412-F7EB-DED66292D790}"/>
                    </a:ext>
                  </a:extLst>
                </p14:cNvPr>
                <p14:cNvContentPartPr/>
                <p14:nvPr/>
              </p14:nvContentPartPr>
              <p14:xfrm>
                <a:off x="5585543" y="1013931"/>
                <a:ext cx="942840" cy="72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405794-65B5-2412-F7EB-DED66292D7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76903" y="1004931"/>
                  <a:ext cx="96048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F2CF45-67A8-593C-CF6F-682256EF5BFB}"/>
                    </a:ext>
                  </a:extLst>
                </p14:cNvPr>
                <p14:cNvContentPartPr/>
                <p14:nvPr/>
              </p14:nvContentPartPr>
              <p14:xfrm>
                <a:off x="6074063" y="2279691"/>
                <a:ext cx="518400" cy="51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2CF45-67A8-593C-CF6F-682256EF5B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65063" y="2271051"/>
                  <a:ext cx="5360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B30395-AC79-36F0-FA9B-8A611FC9CA57}"/>
                    </a:ext>
                  </a:extLst>
                </p14:cNvPr>
                <p14:cNvContentPartPr/>
                <p14:nvPr/>
              </p14:nvContentPartPr>
              <p14:xfrm>
                <a:off x="6590303" y="2262411"/>
                <a:ext cx="453960" cy="55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B30395-AC79-36F0-FA9B-8A611FC9CA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1303" y="2253771"/>
                  <a:ext cx="4716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C6D07-3C93-79CB-E783-3E14705F99D7}"/>
                    </a:ext>
                  </a:extLst>
                </p14:cNvPr>
                <p14:cNvContentPartPr/>
                <p14:nvPr/>
              </p14:nvContentPartPr>
              <p14:xfrm>
                <a:off x="7233623" y="2299131"/>
                <a:ext cx="519120" cy="538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C6D07-3C93-79CB-E783-3E14705F99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4623" y="2290491"/>
                  <a:ext cx="5367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812A44-5BDD-213B-D55F-4E64B399EB0B}"/>
                    </a:ext>
                  </a:extLst>
                </p14:cNvPr>
                <p14:cNvContentPartPr/>
                <p14:nvPr/>
              </p14:nvContentPartPr>
              <p14:xfrm>
                <a:off x="7885223" y="2182491"/>
                <a:ext cx="462600" cy="52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812A44-5BDD-213B-D55F-4E64B399EB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76583" y="2173491"/>
                  <a:ext cx="480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62064E-DDBB-ED5E-B314-DAC36CD41A0E}"/>
                    </a:ext>
                  </a:extLst>
                </p14:cNvPr>
                <p14:cNvContentPartPr/>
                <p14:nvPr/>
              </p14:nvContentPartPr>
              <p14:xfrm>
                <a:off x="9071423" y="2221371"/>
                <a:ext cx="824760" cy="42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62064E-DDBB-ED5E-B314-DAC36CD41A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62423" y="2212731"/>
                  <a:ext cx="842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941172-5489-EE7C-C593-B906A082BD51}"/>
                    </a:ext>
                  </a:extLst>
                </p14:cNvPr>
                <p14:cNvContentPartPr/>
                <p14:nvPr/>
              </p14:nvContentPartPr>
              <p14:xfrm>
                <a:off x="9650663" y="1991331"/>
                <a:ext cx="57600" cy="2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941172-5489-EE7C-C593-B906A082BD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42023" y="1982691"/>
                  <a:ext cx="75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94BA450-2BE1-5E94-2ECF-8B35699451FE}"/>
                    </a:ext>
                  </a:extLst>
                </p14:cNvPr>
                <p14:cNvContentPartPr/>
                <p14:nvPr/>
              </p14:nvContentPartPr>
              <p14:xfrm>
                <a:off x="1538783" y="633771"/>
                <a:ext cx="226800" cy="1067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94BA450-2BE1-5E94-2ECF-8B35699451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29783" y="624771"/>
                  <a:ext cx="24444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3A1CE6-309C-978C-0E42-4411C3935529}"/>
                    </a:ext>
                  </a:extLst>
                </p14:cNvPr>
                <p14:cNvContentPartPr/>
                <p14:nvPr/>
              </p14:nvContentPartPr>
              <p14:xfrm>
                <a:off x="1584143" y="2109051"/>
                <a:ext cx="190440" cy="963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3A1CE6-309C-978C-0E42-4411C39355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75503" y="2100411"/>
                  <a:ext cx="20808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0959C6-9988-73D5-9ACC-4EAA41206FE8}"/>
                    </a:ext>
                  </a:extLst>
                </p14:cNvPr>
                <p14:cNvContentPartPr/>
                <p14:nvPr/>
              </p14:nvContentPartPr>
              <p14:xfrm>
                <a:off x="3141143" y="850851"/>
                <a:ext cx="46440" cy="73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0959C6-9988-73D5-9ACC-4EAA41206F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32143" y="842211"/>
                  <a:ext cx="6408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B019DD-5C9D-2A5A-74D2-55723CF94B20}"/>
                    </a:ext>
                  </a:extLst>
                </p14:cNvPr>
                <p14:cNvContentPartPr/>
                <p14:nvPr/>
              </p14:nvContentPartPr>
              <p14:xfrm>
                <a:off x="3413663" y="959571"/>
                <a:ext cx="687600" cy="42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B019DD-5C9D-2A5A-74D2-55723CF94B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04663" y="950571"/>
                  <a:ext cx="7052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268C60-6CA6-B4ED-B16C-CB60E98E1B32}"/>
                    </a:ext>
                  </a:extLst>
                </p14:cNvPr>
                <p14:cNvContentPartPr/>
                <p14:nvPr/>
              </p14:nvContentPartPr>
              <p14:xfrm>
                <a:off x="3596543" y="1376091"/>
                <a:ext cx="487080" cy="21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268C60-6CA6-B4ED-B16C-CB60E98E1B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7543" y="1367091"/>
                  <a:ext cx="504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94AADE-FEC4-A1FA-1A6A-D3CC0DF5C02A}"/>
                    </a:ext>
                  </a:extLst>
                </p14:cNvPr>
                <p14:cNvContentPartPr/>
                <p14:nvPr/>
              </p14:nvContentPartPr>
              <p14:xfrm>
                <a:off x="4517783" y="1113291"/>
                <a:ext cx="36360" cy="37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94AADE-FEC4-A1FA-1A6A-D3CC0DF5C0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08783" y="1104651"/>
                  <a:ext cx="54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4C2710-69E6-A399-0ACC-9E779E862592}"/>
                    </a:ext>
                  </a:extLst>
                </p14:cNvPr>
                <p14:cNvContentPartPr/>
                <p14:nvPr/>
              </p14:nvContentPartPr>
              <p14:xfrm>
                <a:off x="3031703" y="1756251"/>
                <a:ext cx="526680" cy="127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4C2710-69E6-A399-0ACC-9E779E8625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22703" y="1747251"/>
                  <a:ext cx="544320" cy="12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128E94-F195-2D51-D58F-8F9B66153B3D}"/>
                    </a:ext>
                  </a:extLst>
                </p14:cNvPr>
                <p14:cNvContentPartPr/>
                <p14:nvPr/>
              </p14:nvContentPartPr>
              <p14:xfrm>
                <a:off x="3354623" y="2018691"/>
                <a:ext cx="1076760" cy="106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128E94-F195-2D51-D58F-8F9B66153B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45623" y="2010051"/>
                  <a:ext cx="109440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90C28A-AD4D-8C78-2DEF-5055A9EDA05B}"/>
                    </a:ext>
                  </a:extLst>
                </p14:cNvPr>
                <p14:cNvContentPartPr/>
                <p14:nvPr/>
              </p14:nvContentPartPr>
              <p14:xfrm>
                <a:off x="4617143" y="2118411"/>
                <a:ext cx="130320" cy="57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90C28A-AD4D-8C78-2DEF-5055A9EDA0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08503" y="2109771"/>
                  <a:ext cx="1479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662513-6D77-F251-BB63-1A4440A65C0E}"/>
                    </a:ext>
                  </a:extLst>
                </p14:cNvPr>
                <p14:cNvContentPartPr/>
                <p14:nvPr/>
              </p14:nvContentPartPr>
              <p14:xfrm>
                <a:off x="1899863" y="1819611"/>
                <a:ext cx="825840" cy="853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662513-6D77-F251-BB63-1A4440A65C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91223" y="1810611"/>
                  <a:ext cx="84348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A20FE5-6258-08E6-850D-AA17FD4A20A8}"/>
                    </a:ext>
                  </a:extLst>
                </p14:cNvPr>
                <p14:cNvContentPartPr/>
                <p14:nvPr/>
              </p14:nvContentPartPr>
              <p14:xfrm>
                <a:off x="2028743" y="2262411"/>
                <a:ext cx="262080" cy="1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A20FE5-6258-08E6-850D-AA17FD4A20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19743" y="2253411"/>
                  <a:ext cx="279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AC1CA2-F5BC-B641-BE35-DDE643D07B80}"/>
                    </a:ext>
                  </a:extLst>
                </p14:cNvPr>
                <p14:cNvContentPartPr/>
                <p14:nvPr/>
              </p14:nvContentPartPr>
              <p14:xfrm>
                <a:off x="2118383" y="2163771"/>
                <a:ext cx="58680" cy="23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AC1CA2-F5BC-B641-BE35-DDE643D07B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9383" y="2154771"/>
                  <a:ext cx="76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7A0191-FD42-1BDE-7ECB-929700D4FF11}"/>
                    </a:ext>
                  </a:extLst>
                </p14:cNvPr>
                <p14:cNvContentPartPr/>
                <p14:nvPr/>
              </p14:nvContentPartPr>
              <p14:xfrm>
                <a:off x="2100023" y="2399931"/>
                <a:ext cx="271800" cy="1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7A0191-FD42-1BDE-7ECB-929700D4FF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91383" y="2390931"/>
                  <a:ext cx="289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FAA3D-9A8D-410D-4CF5-56261BDB4E36}"/>
                    </a:ext>
                  </a:extLst>
                </p14:cNvPr>
                <p14:cNvContentPartPr/>
                <p14:nvPr/>
              </p14:nvContentPartPr>
              <p14:xfrm>
                <a:off x="2335463" y="238085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FAA3D-9A8D-410D-4CF5-56261BDB4E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6823" y="2372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14DF0-A97A-C62B-D40E-C45CDAB24F20}"/>
                    </a:ext>
                  </a:extLst>
                </p14:cNvPr>
                <p14:cNvContentPartPr/>
                <p14:nvPr/>
              </p14:nvContentPartPr>
              <p14:xfrm>
                <a:off x="10175903" y="2407851"/>
                <a:ext cx="292320" cy="20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14DF0-A97A-C62B-D40E-C45CDAB24F2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67263" y="2399211"/>
                  <a:ext cx="309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18BC01-90B3-4C11-68D5-43DCBD682B75}"/>
                    </a:ext>
                  </a:extLst>
                </p14:cNvPr>
                <p14:cNvContentPartPr/>
                <p14:nvPr/>
              </p14:nvContentPartPr>
              <p14:xfrm>
                <a:off x="10519703" y="2353851"/>
                <a:ext cx="64440" cy="41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18BC01-90B3-4C11-68D5-43DCBD682B7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11063" y="2345211"/>
                  <a:ext cx="82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5FC3D2-F147-11E9-2A16-32160E80E41C}"/>
                    </a:ext>
                  </a:extLst>
                </p14:cNvPr>
                <p14:cNvContentPartPr/>
                <p14:nvPr/>
              </p14:nvContentPartPr>
              <p14:xfrm>
                <a:off x="10429343" y="2493891"/>
                <a:ext cx="72720" cy="5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5FC3D2-F147-11E9-2A16-32160E80E4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20703" y="2484891"/>
                  <a:ext cx="90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7FEA12-9199-3F8B-2B97-0F62A914B5C9}"/>
                    </a:ext>
                  </a:extLst>
                </p14:cNvPr>
                <p14:cNvContentPartPr/>
                <p14:nvPr/>
              </p14:nvContentPartPr>
              <p14:xfrm>
                <a:off x="10655783" y="2467971"/>
                <a:ext cx="606600" cy="66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7FEA12-9199-3F8B-2B97-0F62A914B5C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46783" y="2459331"/>
                  <a:ext cx="6242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CED9C8-3F73-D774-7E81-089849E88221}"/>
                    </a:ext>
                  </a:extLst>
                </p14:cNvPr>
                <p14:cNvContentPartPr/>
                <p14:nvPr/>
              </p14:nvContentPartPr>
              <p14:xfrm>
                <a:off x="1890143" y="3041811"/>
                <a:ext cx="9435960" cy="57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CED9C8-3F73-D774-7E81-089849E882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81143" y="3033171"/>
                  <a:ext cx="94536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435B76-984E-09CC-E028-3AC3B81FE7A5}"/>
                    </a:ext>
                  </a:extLst>
                </p14:cNvPr>
                <p14:cNvContentPartPr/>
                <p14:nvPr/>
              </p14:nvContentPartPr>
              <p14:xfrm>
                <a:off x="5971823" y="2172411"/>
                <a:ext cx="167400" cy="147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435B76-984E-09CC-E028-3AC3B81FE7A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62823" y="2163771"/>
                  <a:ext cx="185040" cy="14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0DC326-5D26-CE39-DFAD-E27A4961A7E4}"/>
                    </a:ext>
                  </a:extLst>
                </p14:cNvPr>
                <p14:cNvContentPartPr/>
                <p14:nvPr/>
              </p14:nvContentPartPr>
              <p14:xfrm>
                <a:off x="5576543" y="1801611"/>
                <a:ext cx="6219360" cy="161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0DC326-5D26-CE39-DFAD-E27A4961A7E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67903" y="1792611"/>
                  <a:ext cx="6237000" cy="16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1C8008-CA53-1ACB-3A7B-FAED3F41F8C5}"/>
                    </a:ext>
                  </a:extLst>
                </p14:cNvPr>
                <p14:cNvContentPartPr/>
                <p14:nvPr/>
              </p14:nvContentPartPr>
              <p14:xfrm>
                <a:off x="7676423" y="1050291"/>
                <a:ext cx="173160" cy="43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1C8008-CA53-1ACB-3A7B-FAED3F41F8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67783" y="1041291"/>
                  <a:ext cx="1908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9D86AD-23EE-80D5-93A0-2042BD20A435}"/>
                    </a:ext>
                  </a:extLst>
                </p14:cNvPr>
                <p14:cNvContentPartPr/>
                <p14:nvPr/>
              </p14:nvContentPartPr>
              <p14:xfrm>
                <a:off x="8247383" y="1084851"/>
                <a:ext cx="500760" cy="30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9D86AD-23EE-80D5-93A0-2042BD20A43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38743" y="1076211"/>
                  <a:ext cx="518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02BB16-B8E9-67F3-3C83-E05284AA8AFF}"/>
                    </a:ext>
                  </a:extLst>
                </p14:cNvPr>
                <p14:cNvContentPartPr/>
                <p14:nvPr/>
              </p14:nvContentPartPr>
              <p14:xfrm>
                <a:off x="8441063" y="613971"/>
                <a:ext cx="200160" cy="347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02BB16-B8E9-67F3-3C83-E05284AA8A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32063" y="604971"/>
                  <a:ext cx="217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4987C1-C6D3-609C-189F-776B397117DF}"/>
                    </a:ext>
                  </a:extLst>
                </p14:cNvPr>
                <p14:cNvContentPartPr/>
                <p14:nvPr/>
              </p14:nvContentPartPr>
              <p14:xfrm>
                <a:off x="8083943" y="533691"/>
                <a:ext cx="881280" cy="90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4987C1-C6D3-609C-189F-776B397117D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74943" y="525051"/>
                  <a:ext cx="89892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B0C517-C722-F740-38DC-E9255E588AC5}"/>
                    </a:ext>
                  </a:extLst>
                </p14:cNvPr>
                <p14:cNvContentPartPr/>
                <p14:nvPr/>
              </p14:nvContentPartPr>
              <p14:xfrm>
                <a:off x="9468863" y="388971"/>
                <a:ext cx="429840" cy="668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B0C517-C722-F740-38DC-E9255E588A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60223" y="380331"/>
                  <a:ext cx="4474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9BFA4C-9EE5-7E1A-3D4E-F2D1B77AF9E7}"/>
                    </a:ext>
                  </a:extLst>
                </p14:cNvPr>
                <p14:cNvContentPartPr/>
                <p14:nvPr/>
              </p14:nvContentPartPr>
              <p14:xfrm>
                <a:off x="9867383" y="596691"/>
                <a:ext cx="239040" cy="219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9BFA4C-9EE5-7E1A-3D4E-F2D1B77AF9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58383" y="587691"/>
                  <a:ext cx="256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9154D5-45E6-A52E-2BE8-6CC4FEE8BF9E}"/>
                    </a:ext>
                  </a:extLst>
                </p14:cNvPr>
                <p14:cNvContentPartPr/>
                <p14:nvPr/>
              </p14:nvContentPartPr>
              <p14:xfrm>
                <a:off x="10175183" y="503091"/>
                <a:ext cx="265680" cy="31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9154D5-45E6-A52E-2BE8-6CC4FEE8BF9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66543" y="494451"/>
                  <a:ext cx="283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A3DC73-7382-EB22-CB2B-EA96C9128B15}"/>
                    </a:ext>
                  </a:extLst>
                </p14:cNvPr>
                <p14:cNvContentPartPr/>
                <p14:nvPr/>
              </p14:nvContentPartPr>
              <p14:xfrm>
                <a:off x="10230263" y="180891"/>
                <a:ext cx="300240" cy="346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A3DC73-7382-EB22-CB2B-EA96C9128B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221623" y="172251"/>
                  <a:ext cx="317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71439D8-6E63-7E63-751A-945DC24F070A}"/>
                    </a:ext>
                  </a:extLst>
                </p14:cNvPr>
                <p14:cNvContentPartPr/>
                <p14:nvPr/>
              </p14:nvContentPartPr>
              <p14:xfrm>
                <a:off x="9611063" y="1041291"/>
                <a:ext cx="1187280" cy="11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71439D8-6E63-7E63-751A-945DC24F070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02423" y="1032291"/>
                  <a:ext cx="1204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AB209D4-A9E4-5EB4-6147-058A81F4FE60}"/>
                    </a:ext>
                  </a:extLst>
                </p14:cNvPr>
                <p14:cNvContentPartPr/>
                <p14:nvPr/>
              </p14:nvContentPartPr>
              <p14:xfrm>
                <a:off x="9406223" y="1379331"/>
                <a:ext cx="345240" cy="387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AB209D4-A9E4-5EB4-6147-058A81F4FE6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97583" y="1370691"/>
                  <a:ext cx="36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288FF1-6EAA-44FD-AE16-EAE5928ED931}"/>
                    </a:ext>
                  </a:extLst>
                </p14:cNvPr>
                <p14:cNvContentPartPr/>
                <p14:nvPr/>
              </p14:nvContentPartPr>
              <p14:xfrm>
                <a:off x="9822743" y="1763451"/>
                <a:ext cx="23040" cy="1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288FF1-6EAA-44FD-AE16-EAE5928ED9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14103" y="1754811"/>
                  <a:ext cx="40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5E7B7B-76CD-A3F1-17E0-09F383909A33}"/>
                    </a:ext>
                  </a:extLst>
                </p14:cNvPr>
                <p14:cNvContentPartPr/>
                <p14:nvPr/>
              </p14:nvContentPartPr>
              <p14:xfrm>
                <a:off x="9993743" y="1294371"/>
                <a:ext cx="374040" cy="435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5E7B7B-76CD-A3F1-17E0-09F383909A3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84743" y="1285731"/>
                  <a:ext cx="391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511CBC-F69D-1A16-5427-C895EC07DA5E}"/>
                    </a:ext>
                  </a:extLst>
                </p14:cNvPr>
                <p14:cNvContentPartPr/>
                <p14:nvPr/>
              </p14:nvContentPartPr>
              <p14:xfrm>
                <a:off x="10385423" y="1348371"/>
                <a:ext cx="154800" cy="28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2511CBC-F69D-1A16-5427-C895EC07DA5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376783" y="1339731"/>
                  <a:ext cx="172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26C6F7-AF83-3955-1871-0E2A7743247C}"/>
                    </a:ext>
                  </a:extLst>
                </p14:cNvPr>
                <p14:cNvContentPartPr/>
                <p14:nvPr/>
              </p14:nvContentPartPr>
              <p14:xfrm>
                <a:off x="10311623" y="768051"/>
                <a:ext cx="272520" cy="343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26C6F7-AF83-3955-1871-0E2A7743247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302983" y="759411"/>
                  <a:ext cx="290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EA7324-E123-7A43-32CF-A1066542E47D}"/>
                    </a:ext>
                  </a:extLst>
                </p14:cNvPr>
                <p14:cNvContentPartPr/>
                <p14:nvPr/>
              </p14:nvContentPartPr>
              <p14:xfrm>
                <a:off x="10655783" y="944811"/>
                <a:ext cx="194040" cy="78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EA7324-E123-7A43-32CF-A1066542E47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646783" y="935811"/>
                  <a:ext cx="211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8410FA-54CE-5591-B103-2CE3A11488C3}"/>
                    </a:ext>
                  </a:extLst>
                </p14:cNvPr>
                <p14:cNvContentPartPr/>
                <p14:nvPr/>
              </p14:nvContentPartPr>
              <p14:xfrm>
                <a:off x="10852703" y="859851"/>
                <a:ext cx="74880" cy="233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8410FA-54CE-5591-B103-2CE3A11488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44063" y="851211"/>
                  <a:ext cx="92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9331C3-A2D4-3949-55EF-29E62161E86E}"/>
                    </a:ext>
                  </a:extLst>
                </p14:cNvPr>
                <p14:cNvContentPartPr/>
                <p14:nvPr/>
              </p14:nvContentPartPr>
              <p14:xfrm>
                <a:off x="9577223" y="529731"/>
                <a:ext cx="653400" cy="377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9331C3-A2D4-3949-55EF-29E62161E86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68223" y="521091"/>
                  <a:ext cx="6710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599F38-35D6-A518-EDA1-A14E35FB2599}"/>
                    </a:ext>
                  </a:extLst>
                </p14:cNvPr>
                <p14:cNvContentPartPr/>
                <p14:nvPr/>
              </p14:nvContentPartPr>
              <p14:xfrm>
                <a:off x="10701143" y="1629531"/>
                <a:ext cx="180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599F38-35D6-A518-EDA1-A14E35FB25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92503" y="162053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5C1CEF-59E3-DC2A-0E1A-8A75D4079B95}"/>
                    </a:ext>
                  </a:extLst>
                </p14:cNvPr>
                <p14:cNvContentPartPr/>
                <p14:nvPr/>
              </p14:nvContentPartPr>
              <p14:xfrm>
                <a:off x="11071943" y="1100691"/>
                <a:ext cx="226800" cy="498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5C1CEF-59E3-DC2A-0E1A-8A75D4079B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63303" y="1091691"/>
                  <a:ext cx="2444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9E8B6F3-4652-B22C-444F-7995B7820FC2}"/>
                    </a:ext>
                  </a:extLst>
                </p14:cNvPr>
                <p14:cNvContentPartPr/>
                <p14:nvPr/>
              </p14:nvContentPartPr>
              <p14:xfrm>
                <a:off x="760103" y="2960091"/>
                <a:ext cx="90000" cy="10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9E8B6F3-4652-B22C-444F-7995B7820F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1463" y="2951451"/>
                  <a:ext cx="107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7F8EDE1-6A6F-588C-5386-E8130E688BBB}"/>
                    </a:ext>
                  </a:extLst>
                </p14:cNvPr>
                <p14:cNvContentPartPr/>
                <p14:nvPr/>
              </p14:nvContentPartPr>
              <p14:xfrm>
                <a:off x="959183" y="2543931"/>
                <a:ext cx="98280" cy="317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7F8EDE1-6A6F-588C-5386-E8130E688BB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0543" y="2534931"/>
                  <a:ext cx="115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537D56-D76B-7BEB-CD16-B12846B170C5}"/>
                    </a:ext>
                  </a:extLst>
                </p14:cNvPr>
                <p14:cNvContentPartPr/>
                <p14:nvPr/>
              </p14:nvContentPartPr>
              <p14:xfrm>
                <a:off x="986903" y="3067371"/>
                <a:ext cx="455400" cy="388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537D56-D76B-7BEB-CD16-B12846B170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7903" y="3058731"/>
                  <a:ext cx="473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A6D801-F3C1-47EA-BCA6-4388092A8E66}"/>
                    </a:ext>
                  </a:extLst>
                </p14:cNvPr>
                <p14:cNvContentPartPr/>
                <p14:nvPr/>
              </p14:nvContentPartPr>
              <p14:xfrm>
                <a:off x="1511783" y="3014451"/>
                <a:ext cx="180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A6D801-F3C1-47EA-BCA6-4388092A8E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2783" y="300581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78BB45-1275-16ED-1365-C0B781EB93AA}"/>
                    </a:ext>
                  </a:extLst>
                </p14:cNvPr>
                <p14:cNvContentPartPr/>
                <p14:nvPr/>
              </p14:nvContentPartPr>
              <p14:xfrm>
                <a:off x="959183" y="2534931"/>
                <a:ext cx="236880" cy="371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78BB45-1275-16ED-1365-C0B781EB93A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0543" y="2525931"/>
                  <a:ext cx="254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6F92BB-AA0B-7136-B972-D7511062653E}"/>
                    </a:ext>
                  </a:extLst>
                </p14:cNvPr>
                <p14:cNvContentPartPr/>
                <p14:nvPr/>
              </p14:nvContentPartPr>
              <p14:xfrm>
                <a:off x="1511783" y="2697651"/>
                <a:ext cx="262800" cy="408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6F92BB-AA0B-7136-B972-D751106265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02783" y="2689011"/>
                  <a:ext cx="2804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C18348-F514-3B33-36B9-742532C01ACC}"/>
                    </a:ext>
                  </a:extLst>
                </p14:cNvPr>
                <p14:cNvContentPartPr/>
                <p14:nvPr/>
              </p14:nvContentPartPr>
              <p14:xfrm>
                <a:off x="1593143" y="2426211"/>
                <a:ext cx="325080" cy="460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C18348-F514-3B33-36B9-742532C01AC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84143" y="2417211"/>
                  <a:ext cx="342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AE51BE-9B0D-6765-021A-BA419D38E6D9}"/>
                    </a:ext>
                  </a:extLst>
                </p14:cNvPr>
                <p14:cNvContentPartPr/>
                <p14:nvPr/>
              </p14:nvContentPartPr>
              <p14:xfrm>
                <a:off x="1936943" y="3394611"/>
                <a:ext cx="10080" cy="207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AE51BE-9B0D-6765-021A-BA419D38E6D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28303" y="3385971"/>
                  <a:ext cx="2772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672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1CB3E35-6649-D6B4-DF7B-2362E398000D}"/>
              </a:ext>
            </a:extLst>
          </p:cNvPr>
          <p:cNvGrpSpPr/>
          <p:nvPr/>
        </p:nvGrpSpPr>
        <p:grpSpPr>
          <a:xfrm>
            <a:off x="1663703" y="407331"/>
            <a:ext cx="9975960" cy="4339080"/>
            <a:chOff x="1663703" y="407331"/>
            <a:chExt cx="9975960" cy="43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89E747-85AC-D86F-DBA3-EBD91F94F1C1}"/>
                    </a:ext>
                  </a:extLst>
                </p14:cNvPr>
                <p14:cNvContentPartPr/>
                <p14:nvPr/>
              </p14:nvContentPartPr>
              <p14:xfrm>
                <a:off x="8320103" y="407331"/>
                <a:ext cx="72000" cy="6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89E747-85AC-D86F-DBA3-EBD91F94F1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11103" y="398331"/>
                  <a:ext cx="89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09600F-C9E1-E116-6430-B403366A4EF2}"/>
                    </a:ext>
                  </a:extLst>
                </p14:cNvPr>
                <p14:cNvContentPartPr/>
                <p14:nvPr/>
              </p14:nvContentPartPr>
              <p14:xfrm>
                <a:off x="7458263" y="853371"/>
                <a:ext cx="1442160" cy="79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09600F-C9E1-E116-6430-B403366A4E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9263" y="844731"/>
                  <a:ext cx="145980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4C19DB-6397-8143-0BCC-E9F9074D8BFE}"/>
                    </a:ext>
                  </a:extLst>
                </p14:cNvPr>
                <p14:cNvContentPartPr/>
                <p14:nvPr/>
              </p14:nvContentPartPr>
              <p14:xfrm>
                <a:off x="9080783" y="1013931"/>
                <a:ext cx="425880" cy="914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4C19DB-6397-8143-0BCC-E9F9074D8B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71783" y="1004931"/>
                  <a:ext cx="44352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245752-3BFC-1D29-C229-CB2DB167E453}"/>
                    </a:ext>
                  </a:extLst>
                </p14:cNvPr>
                <p14:cNvContentPartPr/>
                <p14:nvPr/>
              </p14:nvContentPartPr>
              <p14:xfrm>
                <a:off x="9216143" y="944811"/>
                <a:ext cx="542880" cy="66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245752-3BFC-1D29-C229-CB2DB167E4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07143" y="936171"/>
                  <a:ext cx="5605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3234BE-DF64-3A8D-C420-0417DDF6BAD6}"/>
                    </a:ext>
                  </a:extLst>
                </p14:cNvPr>
                <p14:cNvContentPartPr/>
                <p14:nvPr/>
              </p14:nvContentPartPr>
              <p14:xfrm>
                <a:off x="2199023" y="1158651"/>
                <a:ext cx="545760" cy="1080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3234BE-DF64-3A8D-C420-0417DDF6BA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0023" y="1149651"/>
                  <a:ext cx="56340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C8F516-CF97-46AC-D585-33D6A4D847F1}"/>
                    </a:ext>
                  </a:extLst>
                </p14:cNvPr>
                <p14:cNvContentPartPr/>
                <p14:nvPr/>
              </p14:nvContentPartPr>
              <p14:xfrm>
                <a:off x="2802383" y="1050291"/>
                <a:ext cx="77400" cy="22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C8F516-CF97-46AC-D585-33D6A4D847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3743" y="1041291"/>
                  <a:ext cx="95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133405-C015-93CB-502A-0C88D44BB44D}"/>
                    </a:ext>
                  </a:extLst>
                </p14:cNvPr>
                <p14:cNvContentPartPr/>
                <p14:nvPr/>
              </p14:nvContentPartPr>
              <p14:xfrm>
                <a:off x="2987063" y="1113291"/>
                <a:ext cx="461520" cy="661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133405-C015-93CB-502A-0C88D44BB4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8063" y="1104651"/>
                  <a:ext cx="47916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F8844B-ECD7-C34E-4B4A-C891E46F4313}"/>
                    </a:ext>
                  </a:extLst>
                </p14:cNvPr>
                <p14:cNvContentPartPr/>
                <p14:nvPr/>
              </p14:nvContentPartPr>
              <p14:xfrm>
                <a:off x="3566663" y="1285731"/>
                <a:ext cx="127800" cy="41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F8844B-ECD7-C34E-4B4A-C891E46F43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8023" y="1276731"/>
                  <a:ext cx="145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8D8052-9758-C340-8695-22B9E27DA48C}"/>
                    </a:ext>
                  </a:extLst>
                </p14:cNvPr>
                <p14:cNvContentPartPr/>
                <p14:nvPr/>
              </p14:nvContentPartPr>
              <p14:xfrm>
                <a:off x="3780143" y="1357731"/>
                <a:ext cx="304200" cy="39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8D8052-9758-C340-8695-22B9E27DA4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1143" y="1349091"/>
                  <a:ext cx="321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060D4A-EF24-B5D3-BDD1-344E04C54DAD}"/>
                    </a:ext>
                  </a:extLst>
                </p14:cNvPr>
                <p14:cNvContentPartPr/>
                <p14:nvPr/>
              </p14:nvContentPartPr>
              <p14:xfrm>
                <a:off x="4071743" y="1195011"/>
                <a:ext cx="257760" cy="69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060D4A-EF24-B5D3-BDD1-344E04C54D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3103" y="1186011"/>
                  <a:ext cx="27540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62AE72-8FAE-4141-080C-A0289F121972}"/>
                    </a:ext>
                  </a:extLst>
                </p14:cNvPr>
                <p14:cNvContentPartPr/>
                <p14:nvPr/>
              </p14:nvContentPartPr>
              <p14:xfrm>
                <a:off x="4571783" y="1511811"/>
                <a:ext cx="274680" cy="1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62AE72-8FAE-4141-080C-A0289F1219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2783" y="1502811"/>
                  <a:ext cx="292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879CC1-D542-02D6-107F-2C9564B2DFC6}"/>
                    </a:ext>
                  </a:extLst>
                </p14:cNvPr>
                <p14:cNvContentPartPr/>
                <p14:nvPr/>
              </p14:nvContentPartPr>
              <p14:xfrm>
                <a:off x="4644143" y="1674171"/>
                <a:ext cx="506160" cy="2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879CC1-D542-02D6-107F-2C9564B2DF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5503" y="1665531"/>
                  <a:ext cx="52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7CD839-47F0-55DB-F28B-CB726112681E}"/>
                    </a:ext>
                  </a:extLst>
                </p14:cNvPr>
                <p14:cNvContentPartPr/>
                <p14:nvPr/>
              </p14:nvContentPartPr>
              <p14:xfrm>
                <a:off x="1663703" y="832851"/>
                <a:ext cx="237240" cy="217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7CD839-47F0-55DB-F28B-CB72611268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54703" y="824211"/>
                  <a:ext cx="254880" cy="21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BD31CB-E011-829B-2F7C-45D20F830C20}"/>
                    </a:ext>
                  </a:extLst>
                </p14:cNvPr>
                <p14:cNvContentPartPr/>
                <p14:nvPr/>
              </p14:nvContentPartPr>
              <p14:xfrm>
                <a:off x="4670783" y="705771"/>
                <a:ext cx="122400" cy="1761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BD31CB-E011-829B-2F7C-45D20F830C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62143" y="697131"/>
                  <a:ext cx="140040" cy="17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39CBAA-5F3C-045A-D815-F59F4FE10DD8}"/>
                    </a:ext>
                  </a:extLst>
                </p14:cNvPr>
                <p14:cNvContentPartPr/>
                <p14:nvPr/>
              </p14:nvContentPartPr>
              <p14:xfrm>
                <a:off x="5203943" y="1330731"/>
                <a:ext cx="575640" cy="62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39CBAA-5F3C-045A-D815-F59F4FE10D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4943" y="1322091"/>
                  <a:ext cx="59328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422AE0-F696-E73E-C13F-F551CAAD5831}"/>
                    </a:ext>
                  </a:extLst>
                </p14:cNvPr>
                <p14:cNvContentPartPr/>
                <p14:nvPr/>
              </p14:nvContentPartPr>
              <p14:xfrm>
                <a:off x="5929703" y="1185651"/>
                <a:ext cx="100440" cy="839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422AE0-F696-E73E-C13F-F551CAAD58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1063" y="1177011"/>
                  <a:ext cx="11808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3F340B-6A82-4943-FF5A-40D209E040AE}"/>
                    </a:ext>
                  </a:extLst>
                </p14:cNvPr>
                <p14:cNvContentPartPr/>
                <p14:nvPr/>
              </p14:nvContentPartPr>
              <p14:xfrm>
                <a:off x="5821343" y="129437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3F340B-6A82-4943-FF5A-40D209E040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2703" y="1285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D9BD91-C0AC-A161-434A-709E1F7FAB0E}"/>
                    </a:ext>
                  </a:extLst>
                </p14:cNvPr>
                <p14:cNvContentPartPr/>
                <p14:nvPr/>
              </p14:nvContentPartPr>
              <p14:xfrm>
                <a:off x="5830343" y="1249371"/>
                <a:ext cx="360" cy="3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D9BD91-C0AC-A161-434A-709E1F7FAB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1343" y="1240371"/>
                  <a:ext cx="1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6D94F-13F6-98B3-B0F1-DB718BE29549}"/>
                    </a:ext>
                  </a:extLst>
                </p14:cNvPr>
                <p14:cNvContentPartPr/>
                <p14:nvPr/>
              </p14:nvContentPartPr>
              <p14:xfrm>
                <a:off x="5867783" y="1222011"/>
                <a:ext cx="125640" cy="28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6D94F-13F6-98B3-B0F1-DB718BE295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8783" y="1213011"/>
                  <a:ext cx="143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68A040-DC48-68CE-9B2D-6C06BE4D7C4F}"/>
                    </a:ext>
                  </a:extLst>
                </p14:cNvPr>
                <p14:cNvContentPartPr/>
                <p14:nvPr/>
              </p14:nvContentPartPr>
              <p14:xfrm>
                <a:off x="6038783" y="1966131"/>
                <a:ext cx="198000" cy="4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68A040-DC48-68CE-9B2D-6C06BE4D7C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29783" y="1957131"/>
                  <a:ext cx="215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BDE266-8027-F4C4-4675-B6DD99CB9249}"/>
                    </a:ext>
                  </a:extLst>
                </p14:cNvPr>
                <p14:cNvContentPartPr/>
                <p14:nvPr/>
              </p14:nvContentPartPr>
              <p14:xfrm>
                <a:off x="2500703" y="2018691"/>
                <a:ext cx="1863360" cy="79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BDE266-8027-F4C4-4675-B6DD99CB92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2063" y="2010051"/>
                  <a:ext cx="18810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5DDBEA-983D-D670-8536-D627DC61C4F3}"/>
                    </a:ext>
                  </a:extLst>
                </p14:cNvPr>
                <p14:cNvContentPartPr/>
                <p14:nvPr/>
              </p14:nvContentPartPr>
              <p14:xfrm>
                <a:off x="2732543" y="2181771"/>
                <a:ext cx="1585800" cy="19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5DDBEA-983D-D670-8536-D627DC61C4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3903" y="2172771"/>
                  <a:ext cx="160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BA0776-6E28-F8D3-96F8-19A7144AA5C9}"/>
                    </a:ext>
                  </a:extLst>
                </p14:cNvPr>
                <p14:cNvContentPartPr/>
                <p14:nvPr/>
              </p14:nvContentPartPr>
              <p14:xfrm>
                <a:off x="5151383" y="2876931"/>
                <a:ext cx="515160" cy="2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BA0776-6E28-F8D3-96F8-19A7144AA5C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42743" y="2868291"/>
                  <a:ext cx="532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EAA2E4-2CDF-1F3B-133E-4C915C7336EF}"/>
                    </a:ext>
                  </a:extLst>
                </p14:cNvPr>
                <p14:cNvContentPartPr/>
                <p14:nvPr/>
              </p14:nvContentPartPr>
              <p14:xfrm>
                <a:off x="5676263" y="2689011"/>
                <a:ext cx="81360" cy="48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EAA2E4-2CDF-1F3B-133E-4C915C7336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7623" y="2680011"/>
                  <a:ext cx="990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2F2B97-8C7E-1618-FDD5-AD322D748866}"/>
                    </a:ext>
                  </a:extLst>
                </p14:cNvPr>
                <p14:cNvContentPartPr/>
                <p14:nvPr/>
              </p14:nvContentPartPr>
              <p14:xfrm>
                <a:off x="6098543" y="2697651"/>
                <a:ext cx="596880" cy="39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2F2B97-8C7E-1618-FDD5-AD322D7488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9543" y="2689011"/>
                  <a:ext cx="614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3D0417-1960-230D-70D9-511B6EB4BCC2}"/>
                    </a:ext>
                  </a:extLst>
                </p14:cNvPr>
                <p14:cNvContentPartPr/>
                <p14:nvPr/>
              </p14:nvContentPartPr>
              <p14:xfrm>
                <a:off x="7482023" y="2589291"/>
                <a:ext cx="639360" cy="66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3D0417-1960-230D-70D9-511B6EB4BC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3383" y="2580291"/>
                  <a:ext cx="6570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0456A7-EEEB-308B-5983-EF83A745BED0}"/>
                    </a:ext>
                  </a:extLst>
                </p14:cNvPr>
                <p14:cNvContentPartPr/>
                <p14:nvPr/>
              </p14:nvContentPartPr>
              <p14:xfrm>
                <a:off x="8110943" y="2579211"/>
                <a:ext cx="465120" cy="41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0456A7-EEEB-308B-5983-EF83A745BE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02303" y="2570571"/>
                  <a:ext cx="482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65A87F-78EE-400F-4891-3D56F6E862D8}"/>
                    </a:ext>
                  </a:extLst>
                </p14:cNvPr>
                <p14:cNvContentPartPr/>
                <p14:nvPr/>
              </p14:nvContentPartPr>
              <p14:xfrm>
                <a:off x="5793623" y="1836171"/>
                <a:ext cx="3106800" cy="209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65A87F-78EE-400F-4891-3D56F6E862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4623" y="1827171"/>
                  <a:ext cx="3124440" cy="21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B914A9-1472-222F-568D-96E38D19F99D}"/>
                    </a:ext>
                  </a:extLst>
                </p14:cNvPr>
                <p14:cNvContentPartPr/>
                <p14:nvPr/>
              </p14:nvContentPartPr>
              <p14:xfrm>
                <a:off x="9252503" y="2387691"/>
                <a:ext cx="1216440" cy="618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B914A9-1472-222F-568D-96E38D19F9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43503" y="2378691"/>
                  <a:ext cx="12340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E99D06-279E-38DF-FDAE-6B4B5CBB6468}"/>
                    </a:ext>
                  </a:extLst>
                </p14:cNvPr>
                <p14:cNvContentPartPr/>
                <p14:nvPr/>
              </p14:nvContentPartPr>
              <p14:xfrm>
                <a:off x="5720903" y="4323051"/>
                <a:ext cx="381960" cy="36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E99D06-279E-38DF-FDAE-6B4B5CBB64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11903" y="4314411"/>
                  <a:ext cx="399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C21D9F-804A-CFCC-28AB-CF57A45186DB}"/>
                    </a:ext>
                  </a:extLst>
                </p14:cNvPr>
                <p14:cNvContentPartPr/>
                <p14:nvPr/>
              </p14:nvContentPartPr>
              <p14:xfrm>
                <a:off x="6572303" y="4119291"/>
                <a:ext cx="640800" cy="62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C21D9F-804A-CFCC-28AB-CF57A45186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63303" y="4110291"/>
                  <a:ext cx="6584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E99BF1-D660-A1DA-6957-B012AE7A9E43}"/>
                    </a:ext>
                  </a:extLst>
                </p14:cNvPr>
                <p14:cNvContentPartPr/>
                <p14:nvPr/>
              </p14:nvContentPartPr>
              <p14:xfrm>
                <a:off x="7577783" y="4372731"/>
                <a:ext cx="1269000" cy="82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E99BF1-D660-A1DA-6957-B012AE7A9E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9143" y="4363731"/>
                  <a:ext cx="1286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3A6A3F-C848-D1A5-DDE1-5AC407EF5ED8}"/>
                    </a:ext>
                  </a:extLst>
                </p14:cNvPr>
                <p14:cNvContentPartPr/>
                <p14:nvPr/>
              </p14:nvContentPartPr>
              <p14:xfrm>
                <a:off x="8947583" y="3910851"/>
                <a:ext cx="462600" cy="59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3A6A3F-C848-D1A5-DDE1-5AC407EF5E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38943" y="3901851"/>
                  <a:ext cx="4802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D9A054-FB09-3026-D9E0-344EF596374A}"/>
                    </a:ext>
                  </a:extLst>
                </p14:cNvPr>
                <p14:cNvContentPartPr/>
                <p14:nvPr/>
              </p14:nvContentPartPr>
              <p14:xfrm>
                <a:off x="9822743" y="3747771"/>
                <a:ext cx="161640" cy="82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D9A054-FB09-3026-D9E0-344EF59637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14103" y="3739131"/>
                  <a:ext cx="17928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7A5546-B231-BAA4-8411-8DD350913B1C}"/>
                    </a:ext>
                  </a:extLst>
                </p14:cNvPr>
                <p14:cNvContentPartPr/>
                <p14:nvPr/>
              </p14:nvContentPartPr>
              <p14:xfrm>
                <a:off x="10649303" y="3668211"/>
                <a:ext cx="878040" cy="506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7A5546-B231-BAA4-8411-8DD350913B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40663" y="3659571"/>
                  <a:ext cx="8956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049039-849C-4698-85C2-F8EE27DDA3F4}"/>
                    </a:ext>
                  </a:extLst>
                </p14:cNvPr>
                <p14:cNvContentPartPr/>
                <p14:nvPr/>
              </p14:nvContentPartPr>
              <p14:xfrm>
                <a:off x="11605823" y="3467331"/>
                <a:ext cx="33840" cy="37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049039-849C-4698-85C2-F8EE27DDA3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97183" y="3458331"/>
                  <a:ext cx="514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5D2C7F-7C38-0C88-1A9E-104F16F6DD40}"/>
              </a:ext>
            </a:extLst>
          </p:cNvPr>
          <p:cNvGrpSpPr/>
          <p:nvPr/>
        </p:nvGrpSpPr>
        <p:grpSpPr>
          <a:xfrm>
            <a:off x="2969423" y="3558051"/>
            <a:ext cx="2131560" cy="826920"/>
            <a:chOff x="2969423" y="3558051"/>
            <a:chExt cx="213156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DF423E-EA48-4A74-BE91-BFC85FBD355B}"/>
                    </a:ext>
                  </a:extLst>
                </p14:cNvPr>
                <p14:cNvContentPartPr/>
                <p14:nvPr/>
              </p14:nvContentPartPr>
              <p14:xfrm>
                <a:off x="2969423" y="3575691"/>
                <a:ext cx="878760" cy="69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DF423E-EA48-4A74-BE91-BFC85FBD35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0423" y="3567051"/>
                  <a:ext cx="8964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B29C52-C0BF-9B86-88BE-19BAAADD1C01}"/>
                    </a:ext>
                  </a:extLst>
                </p14:cNvPr>
                <p14:cNvContentPartPr/>
                <p14:nvPr/>
              </p14:nvContentPartPr>
              <p14:xfrm>
                <a:off x="2982383" y="4028571"/>
                <a:ext cx="901800" cy="356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B29C52-C0BF-9B86-88BE-19BAAADD1C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73383" y="4019571"/>
                  <a:ext cx="9194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2E82A1-7EFA-1750-A722-4804ADC35B3B}"/>
                    </a:ext>
                  </a:extLst>
                </p14:cNvPr>
                <p14:cNvContentPartPr/>
                <p14:nvPr/>
              </p14:nvContentPartPr>
              <p14:xfrm>
                <a:off x="4055903" y="3729771"/>
                <a:ext cx="96120" cy="561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2E82A1-7EFA-1750-A722-4804ADC35B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46903" y="3720771"/>
                  <a:ext cx="1137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7CEFC4-46AC-437B-667B-89E47B69E614}"/>
                    </a:ext>
                  </a:extLst>
                </p14:cNvPr>
                <p14:cNvContentPartPr/>
                <p14:nvPr/>
              </p14:nvContentPartPr>
              <p14:xfrm>
                <a:off x="3945023" y="3558051"/>
                <a:ext cx="545760" cy="771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7CEFC4-46AC-437B-667B-89E47B69E6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36383" y="3549051"/>
                  <a:ext cx="56340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80ACE2-ABED-985E-72FC-81DA192D2CCB}"/>
                    </a:ext>
                  </a:extLst>
                </p14:cNvPr>
                <p14:cNvContentPartPr/>
                <p14:nvPr/>
              </p14:nvContentPartPr>
              <p14:xfrm>
                <a:off x="4562423" y="3581451"/>
                <a:ext cx="538560" cy="564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80ACE2-ABED-985E-72FC-81DA192D2C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53783" y="3572451"/>
                  <a:ext cx="556200" cy="58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099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99DCBB-0239-3480-60EE-7BAD16A4B41C}"/>
              </a:ext>
            </a:extLst>
          </p:cNvPr>
          <p:cNvGrpSpPr/>
          <p:nvPr/>
        </p:nvGrpSpPr>
        <p:grpSpPr>
          <a:xfrm>
            <a:off x="445103" y="667611"/>
            <a:ext cx="11706840" cy="5627160"/>
            <a:chOff x="445103" y="667611"/>
            <a:chExt cx="11706840" cy="56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91A91D9-23BA-829E-5F09-F072D2EE733E}"/>
                    </a:ext>
                  </a:extLst>
                </p14:cNvPr>
                <p14:cNvContentPartPr/>
                <p14:nvPr/>
              </p14:nvContentPartPr>
              <p14:xfrm>
                <a:off x="1149623" y="832851"/>
                <a:ext cx="43200" cy="427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91A91D9-23BA-829E-5F09-F072D2EE73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0623" y="824211"/>
                  <a:ext cx="60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547364-AF66-2360-A747-EF343C394EE4}"/>
                    </a:ext>
                  </a:extLst>
                </p14:cNvPr>
                <p14:cNvContentPartPr/>
                <p14:nvPr/>
              </p14:nvContentPartPr>
              <p14:xfrm>
                <a:off x="1240343" y="854451"/>
                <a:ext cx="522000" cy="40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547364-AF66-2360-A747-EF343C394E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1343" y="845451"/>
                  <a:ext cx="5396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3F2F5E-6A83-7422-0077-E890C1B512E3}"/>
                    </a:ext>
                  </a:extLst>
                </p14:cNvPr>
                <p14:cNvContentPartPr/>
                <p14:nvPr/>
              </p14:nvContentPartPr>
              <p14:xfrm>
                <a:off x="1701863" y="1068651"/>
                <a:ext cx="189720" cy="8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3F2F5E-6A83-7422-0077-E890C1B512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3223" y="1059651"/>
                  <a:ext cx="207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F42F55-F28D-6A01-03D2-CA5682562D24}"/>
                    </a:ext>
                  </a:extLst>
                </p14:cNvPr>
                <p14:cNvContentPartPr/>
                <p14:nvPr/>
              </p14:nvContentPartPr>
              <p14:xfrm>
                <a:off x="1884743" y="1258371"/>
                <a:ext cx="37080" cy="14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F42F55-F28D-6A01-03D2-CA5682562D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5743" y="1249371"/>
                  <a:ext cx="54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0C5153-1786-4BE2-FE6D-3BF3AA1B7859}"/>
                    </a:ext>
                  </a:extLst>
                </p14:cNvPr>
                <p14:cNvContentPartPr/>
                <p14:nvPr/>
              </p14:nvContentPartPr>
              <p14:xfrm>
                <a:off x="1946303" y="1517211"/>
                <a:ext cx="293400" cy="41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0C5153-1786-4BE2-FE6D-3BF3AA1B78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7303" y="1508211"/>
                  <a:ext cx="3110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1D18E6-45F7-AE12-03E2-F0CF35F71AF9}"/>
                    </a:ext>
                  </a:extLst>
                </p14:cNvPr>
                <p14:cNvContentPartPr/>
                <p14:nvPr/>
              </p14:nvContentPartPr>
              <p14:xfrm>
                <a:off x="2398823" y="1737891"/>
                <a:ext cx="176040" cy="32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1D18E6-45F7-AE12-03E2-F0CF35F71A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0183" y="1729251"/>
                  <a:ext cx="193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629D28-8AB8-AFA9-3FFD-7A402205DD7C}"/>
                    </a:ext>
                  </a:extLst>
                </p14:cNvPr>
                <p14:cNvContentPartPr/>
                <p14:nvPr/>
              </p14:nvContentPartPr>
              <p14:xfrm>
                <a:off x="2634263" y="1919331"/>
                <a:ext cx="198360" cy="2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629D28-8AB8-AFA9-3FFD-7A402205DD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5623" y="1910331"/>
                  <a:ext cx="216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7D5546-37E4-7AC1-71C1-785BF94B09AC}"/>
                    </a:ext>
                  </a:extLst>
                </p14:cNvPr>
                <p14:cNvContentPartPr/>
                <p14:nvPr/>
              </p14:nvContentPartPr>
              <p14:xfrm>
                <a:off x="2742983" y="1810611"/>
                <a:ext cx="46440" cy="20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7D5546-37E4-7AC1-71C1-785BF94B09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4343" y="1801611"/>
                  <a:ext cx="6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4FDF0-4CE7-5504-8F9C-9C21EDE3B7FE}"/>
                    </a:ext>
                  </a:extLst>
                </p14:cNvPr>
                <p14:cNvContentPartPr/>
                <p14:nvPr/>
              </p14:nvContentPartPr>
              <p14:xfrm>
                <a:off x="2969423" y="1819251"/>
                <a:ext cx="73440" cy="281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4FDF0-4CE7-5504-8F9C-9C21EDE3B7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0423" y="1810611"/>
                  <a:ext cx="91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0DB24-540F-41C7-C599-9A03F86E0901}"/>
                    </a:ext>
                  </a:extLst>
                </p14:cNvPr>
                <p14:cNvContentPartPr/>
                <p14:nvPr/>
              </p14:nvContentPartPr>
              <p14:xfrm>
                <a:off x="3213863" y="1710891"/>
                <a:ext cx="126000" cy="1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0DB24-540F-41C7-C599-9A03F86E09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5223" y="1702251"/>
                  <a:ext cx="143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53CF3C-5D7F-A1B3-5AC6-DC1F165DF1A0}"/>
                    </a:ext>
                  </a:extLst>
                </p14:cNvPr>
                <p14:cNvContentPartPr/>
                <p14:nvPr/>
              </p14:nvContentPartPr>
              <p14:xfrm>
                <a:off x="3195863" y="1891971"/>
                <a:ext cx="297720" cy="2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53CF3C-5D7F-A1B3-5AC6-DC1F165DF1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6863" y="1882971"/>
                  <a:ext cx="315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888E16-AA39-F631-68E9-0B46E0DBAC02}"/>
                    </a:ext>
                  </a:extLst>
                </p14:cNvPr>
                <p14:cNvContentPartPr/>
                <p14:nvPr/>
              </p14:nvContentPartPr>
              <p14:xfrm>
                <a:off x="3945023" y="1161171"/>
                <a:ext cx="256320" cy="57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888E16-AA39-F631-68E9-0B46E0DBAC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6383" y="1152171"/>
                  <a:ext cx="2739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1247DE-0F47-8800-1205-B684147A9ED8}"/>
                    </a:ext>
                  </a:extLst>
                </p14:cNvPr>
                <p14:cNvContentPartPr/>
                <p14:nvPr/>
              </p14:nvContentPartPr>
              <p14:xfrm>
                <a:off x="4200623" y="1029411"/>
                <a:ext cx="977400" cy="116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1247DE-0F47-8800-1205-B684147A9E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1623" y="1020771"/>
                  <a:ext cx="995040" cy="11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512163-90CA-0F3F-DA3A-402423210564}"/>
                    </a:ext>
                  </a:extLst>
                </p14:cNvPr>
                <p14:cNvContentPartPr/>
                <p14:nvPr/>
              </p14:nvContentPartPr>
              <p14:xfrm>
                <a:off x="4517783" y="1598571"/>
                <a:ext cx="303840" cy="3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512163-90CA-0F3F-DA3A-4024232105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8783" y="1589931"/>
                  <a:ext cx="321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82883B-619E-4CD0-CF2B-25A4883D2E42}"/>
                    </a:ext>
                  </a:extLst>
                </p14:cNvPr>
                <p14:cNvContentPartPr/>
                <p14:nvPr/>
              </p14:nvContentPartPr>
              <p14:xfrm>
                <a:off x="4847543" y="1412091"/>
                <a:ext cx="294120" cy="38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82883B-619E-4CD0-CF2B-25A4883D2E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8543" y="1403451"/>
                  <a:ext cx="311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436878-F1DC-94E5-333B-ECF0C3006433}"/>
                    </a:ext>
                  </a:extLst>
                </p14:cNvPr>
                <p14:cNvContentPartPr/>
                <p14:nvPr/>
              </p14:nvContentPartPr>
              <p14:xfrm>
                <a:off x="5160383" y="1575171"/>
                <a:ext cx="230400" cy="32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436878-F1DC-94E5-333B-ECF0C30064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1383" y="1566531"/>
                  <a:ext cx="248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3E8F68-5A40-8BEC-6607-847FFA5C61FE}"/>
                    </a:ext>
                  </a:extLst>
                </p14:cNvPr>
                <p14:cNvContentPartPr/>
                <p14:nvPr/>
              </p14:nvContentPartPr>
              <p14:xfrm>
                <a:off x="5549543" y="1623771"/>
                <a:ext cx="342000" cy="23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3E8F68-5A40-8BEC-6607-847FFA5C61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0903" y="1614771"/>
                  <a:ext cx="359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C012E-A084-CACB-00E2-15A59FDC039B}"/>
                    </a:ext>
                  </a:extLst>
                </p14:cNvPr>
                <p14:cNvContentPartPr/>
                <p14:nvPr/>
              </p14:nvContentPartPr>
              <p14:xfrm>
                <a:off x="6101783" y="1551411"/>
                <a:ext cx="365040" cy="8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C012E-A084-CACB-00E2-15A59FDC03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3143" y="1542411"/>
                  <a:ext cx="382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231AB2-C7BA-D68C-8DD0-D109D0552462}"/>
                    </a:ext>
                  </a:extLst>
                </p14:cNvPr>
                <p14:cNvContentPartPr/>
                <p14:nvPr/>
              </p14:nvContentPartPr>
              <p14:xfrm>
                <a:off x="6246863" y="1502811"/>
                <a:ext cx="92520" cy="34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231AB2-C7BA-D68C-8DD0-D109D05524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7863" y="1494171"/>
                  <a:ext cx="110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A422DC-577E-E177-2E67-0D1D090A0393}"/>
                    </a:ext>
                  </a:extLst>
                </p14:cNvPr>
                <p14:cNvContentPartPr/>
                <p14:nvPr/>
              </p14:nvContentPartPr>
              <p14:xfrm>
                <a:off x="6688583" y="1439091"/>
                <a:ext cx="356400" cy="55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A422DC-577E-E177-2E67-0D1D090A0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79583" y="1430451"/>
                  <a:ext cx="3740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023D9-557C-B0EE-59E2-6DCAC420540B}"/>
                    </a:ext>
                  </a:extLst>
                </p14:cNvPr>
                <p14:cNvContentPartPr/>
                <p14:nvPr/>
              </p14:nvContentPartPr>
              <p14:xfrm>
                <a:off x="6790103" y="1473291"/>
                <a:ext cx="452520" cy="3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023D9-557C-B0EE-59E2-6DCAC42054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81103" y="1464651"/>
                  <a:ext cx="470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184C1E-0BA8-8921-7B80-A1171817B7F6}"/>
                    </a:ext>
                  </a:extLst>
                </p14:cNvPr>
                <p14:cNvContentPartPr/>
                <p14:nvPr/>
              </p14:nvContentPartPr>
              <p14:xfrm>
                <a:off x="5142023" y="977931"/>
                <a:ext cx="2498760" cy="7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184C1E-0BA8-8921-7B80-A1171817B7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33383" y="968931"/>
                  <a:ext cx="2516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34EC61-F30C-2651-4F7D-CA701BC8916A}"/>
                    </a:ext>
                  </a:extLst>
                </p14:cNvPr>
                <p14:cNvContentPartPr/>
                <p14:nvPr/>
              </p14:nvContentPartPr>
              <p14:xfrm>
                <a:off x="7477703" y="1512171"/>
                <a:ext cx="435240" cy="3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34EC61-F30C-2651-4F7D-CA701BC891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9063" y="1503171"/>
                  <a:ext cx="452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B8A037-FC99-075A-7B74-48130282FC75}"/>
                    </a:ext>
                  </a:extLst>
                </p14:cNvPr>
                <p14:cNvContentPartPr/>
                <p14:nvPr/>
              </p14:nvContentPartPr>
              <p14:xfrm>
                <a:off x="7442063" y="1701531"/>
                <a:ext cx="587520" cy="19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B8A037-FC99-075A-7B74-48130282FC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33063" y="1692891"/>
                  <a:ext cx="605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C9089A-AC5C-619D-10BF-7415ADD45CEC}"/>
                    </a:ext>
                  </a:extLst>
                </p14:cNvPr>
                <p14:cNvContentPartPr/>
                <p14:nvPr/>
              </p14:nvContentPartPr>
              <p14:xfrm>
                <a:off x="8951543" y="962811"/>
                <a:ext cx="583200" cy="89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C9089A-AC5C-619D-10BF-7415ADD45C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2903" y="953811"/>
                  <a:ext cx="60084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AF2CAF-FBB7-FD7B-A878-BDEC75340EEA}"/>
                    </a:ext>
                  </a:extLst>
                </p14:cNvPr>
                <p14:cNvContentPartPr/>
                <p14:nvPr/>
              </p14:nvContentPartPr>
              <p14:xfrm>
                <a:off x="9687023" y="1439091"/>
                <a:ext cx="9720" cy="27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AF2CAF-FBB7-FD7B-A878-BDEC75340E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78023" y="1430451"/>
                  <a:ext cx="27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34F7B3-B28C-9E2C-D460-001CEE62605B}"/>
                    </a:ext>
                  </a:extLst>
                </p14:cNvPr>
                <p14:cNvContentPartPr/>
                <p14:nvPr/>
              </p14:nvContentPartPr>
              <p14:xfrm>
                <a:off x="9813023" y="950571"/>
                <a:ext cx="293400" cy="89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34F7B3-B28C-9E2C-D460-001CEE626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04023" y="941931"/>
                  <a:ext cx="31104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E64F6D-387C-502A-A525-018609F95CE9}"/>
                    </a:ext>
                  </a:extLst>
                </p14:cNvPr>
                <p14:cNvContentPartPr/>
                <p14:nvPr/>
              </p14:nvContentPartPr>
              <p14:xfrm>
                <a:off x="10384343" y="1098891"/>
                <a:ext cx="327240" cy="53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E64F6D-387C-502A-A525-018609F95C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5343" y="1090251"/>
                  <a:ext cx="3448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ABD2BD-D311-4734-1D88-EED8176A106F}"/>
                    </a:ext>
                  </a:extLst>
                </p14:cNvPr>
                <p14:cNvContentPartPr/>
                <p14:nvPr/>
              </p14:nvContentPartPr>
              <p14:xfrm>
                <a:off x="10836503" y="1185651"/>
                <a:ext cx="189000" cy="28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ABD2BD-D311-4734-1D88-EED8176A10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27863" y="1177011"/>
                  <a:ext cx="206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85BD44-B049-7F17-CD1E-5A8849FC7318}"/>
                    </a:ext>
                  </a:extLst>
                </p14:cNvPr>
                <p14:cNvContentPartPr/>
                <p14:nvPr/>
              </p14:nvContentPartPr>
              <p14:xfrm>
                <a:off x="10895903" y="941211"/>
                <a:ext cx="275760" cy="150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85BD44-B049-7F17-CD1E-5A8849FC73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86903" y="932571"/>
                  <a:ext cx="293400" cy="15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8C6FE4-CFD9-AE06-84E9-B851F162DCDF}"/>
                    </a:ext>
                  </a:extLst>
                </p14:cNvPr>
                <p14:cNvContentPartPr/>
                <p14:nvPr/>
              </p14:nvContentPartPr>
              <p14:xfrm>
                <a:off x="8709263" y="1868571"/>
                <a:ext cx="2067120" cy="25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8C6FE4-CFD9-AE06-84E9-B851F162DC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0623" y="1859571"/>
                  <a:ext cx="2084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748E31-9F97-FCF6-E83E-DCADBDA914AE}"/>
                    </a:ext>
                  </a:extLst>
                </p14:cNvPr>
                <p14:cNvContentPartPr/>
                <p14:nvPr/>
              </p14:nvContentPartPr>
              <p14:xfrm>
                <a:off x="823823" y="3376611"/>
                <a:ext cx="621000" cy="105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748E31-9F97-FCF6-E83E-DCADBDA914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5183" y="3367971"/>
                  <a:ext cx="638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986E46-E7DF-2A92-4BAD-09736B503121}"/>
                    </a:ext>
                  </a:extLst>
                </p14:cNvPr>
                <p14:cNvContentPartPr/>
                <p14:nvPr/>
              </p14:nvContentPartPr>
              <p14:xfrm>
                <a:off x="986903" y="3657411"/>
                <a:ext cx="402840" cy="3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986E46-E7DF-2A92-4BAD-09736B5031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7903" y="3648771"/>
                  <a:ext cx="420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424F18-4F28-39DA-FDB1-89C0F873A35C}"/>
                    </a:ext>
                  </a:extLst>
                </p14:cNvPr>
                <p14:cNvContentPartPr/>
                <p14:nvPr/>
              </p14:nvContentPartPr>
              <p14:xfrm>
                <a:off x="1285343" y="3268251"/>
                <a:ext cx="410400" cy="540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424F18-4F28-39DA-FDB1-89C0F873A3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76703" y="3259251"/>
                  <a:ext cx="4280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0F5A21-D9F8-93AE-9A6A-840219A0806D}"/>
                    </a:ext>
                  </a:extLst>
                </p14:cNvPr>
                <p14:cNvContentPartPr/>
                <p14:nvPr/>
              </p14:nvContentPartPr>
              <p14:xfrm>
                <a:off x="850823" y="4426731"/>
                <a:ext cx="660240" cy="5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0F5A21-D9F8-93AE-9A6A-840219A080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2183" y="4417731"/>
                  <a:ext cx="677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9631ED-12DF-F313-0225-F7FD09AAEC6E}"/>
                    </a:ext>
                  </a:extLst>
                </p14:cNvPr>
                <p14:cNvContentPartPr/>
                <p14:nvPr/>
              </p14:nvContentPartPr>
              <p14:xfrm>
                <a:off x="1013903" y="4743531"/>
                <a:ext cx="578880" cy="1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9631ED-12DF-F313-0225-F7FD09AAEC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4903" y="4734531"/>
                  <a:ext cx="596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371490-060E-25F4-8119-D1F7CD05B527}"/>
                    </a:ext>
                  </a:extLst>
                </p14:cNvPr>
                <p14:cNvContentPartPr/>
                <p14:nvPr/>
              </p14:nvContentPartPr>
              <p14:xfrm>
                <a:off x="1358063" y="4409091"/>
                <a:ext cx="407520" cy="746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371490-060E-25F4-8119-D1F7CD05B5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49063" y="4400091"/>
                  <a:ext cx="4251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010369-21F4-258B-99FF-99F2C01A1FB2}"/>
                    </a:ext>
                  </a:extLst>
                </p14:cNvPr>
                <p14:cNvContentPartPr/>
                <p14:nvPr/>
              </p14:nvContentPartPr>
              <p14:xfrm>
                <a:off x="914183" y="5821011"/>
                <a:ext cx="41580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010369-21F4-258B-99FF-99F2C01A1F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5543" y="5812371"/>
                  <a:ext cx="43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441BBC-2519-F453-3A27-A27B7DF6E4A6}"/>
                    </a:ext>
                  </a:extLst>
                </p14:cNvPr>
                <p14:cNvContentPartPr/>
                <p14:nvPr/>
              </p14:nvContentPartPr>
              <p14:xfrm>
                <a:off x="642383" y="6086691"/>
                <a:ext cx="605880" cy="12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441BBC-2519-F453-3A27-A27B7DF6E4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743" y="6077691"/>
                  <a:ext cx="623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0998E-D388-0249-5DC7-D96C71AC7A7E}"/>
                    </a:ext>
                  </a:extLst>
                </p14:cNvPr>
                <p14:cNvContentPartPr/>
                <p14:nvPr/>
              </p14:nvContentPartPr>
              <p14:xfrm>
                <a:off x="1134503" y="5748651"/>
                <a:ext cx="370800" cy="48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0998E-D388-0249-5DC7-D96C71AC7A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5863" y="5739651"/>
                  <a:ext cx="3884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2F2671-33C5-957F-BB87-BFB8EDDBD9C2}"/>
                    </a:ext>
                  </a:extLst>
                </p14:cNvPr>
                <p14:cNvContentPartPr/>
                <p14:nvPr/>
              </p14:nvContentPartPr>
              <p14:xfrm>
                <a:off x="2353823" y="3186531"/>
                <a:ext cx="486000" cy="693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2F2671-33C5-957F-BB87-BFB8EDDBD9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44823" y="3177531"/>
                  <a:ext cx="5036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65632A-6097-725B-7FD2-D4F1044B400C}"/>
                    </a:ext>
                  </a:extLst>
                </p14:cNvPr>
                <p14:cNvContentPartPr/>
                <p14:nvPr/>
              </p14:nvContentPartPr>
              <p14:xfrm>
                <a:off x="2930903" y="3258531"/>
                <a:ext cx="374400" cy="42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65632A-6097-725B-7FD2-D4F1044B40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22263" y="3249891"/>
                  <a:ext cx="3920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FCBFF7-09C6-36D2-32CC-B0B4EF9179B7}"/>
                    </a:ext>
                  </a:extLst>
                </p14:cNvPr>
                <p14:cNvContentPartPr/>
                <p14:nvPr/>
              </p14:nvContentPartPr>
              <p14:xfrm>
                <a:off x="3503303" y="3286611"/>
                <a:ext cx="587880" cy="6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FCBFF7-09C6-36D2-32CC-B0B4EF9179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4663" y="3277971"/>
                  <a:ext cx="60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681D2F-59B5-49A7-85B7-04BFE33C8F00}"/>
                    </a:ext>
                  </a:extLst>
                </p14:cNvPr>
                <p14:cNvContentPartPr/>
                <p14:nvPr/>
              </p14:nvContentPartPr>
              <p14:xfrm>
                <a:off x="3711743" y="3474171"/>
                <a:ext cx="432360" cy="8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681D2F-59B5-49A7-85B7-04BFE33C8F0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03103" y="3465171"/>
                  <a:ext cx="450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0A4F64-A868-FB8C-6A8A-95AAC6EF2E97}"/>
                    </a:ext>
                  </a:extLst>
                </p14:cNvPr>
                <p14:cNvContentPartPr/>
                <p14:nvPr/>
              </p14:nvContentPartPr>
              <p14:xfrm>
                <a:off x="4363703" y="3150531"/>
                <a:ext cx="29520" cy="37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0A4F64-A868-FB8C-6A8A-95AAC6EF2E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54703" y="3141531"/>
                  <a:ext cx="471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E168E0-FDA3-41E2-97E7-2207AE60898E}"/>
                    </a:ext>
                  </a:extLst>
                </p14:cNvPr>
                <p14:cNvContentPartPr/>
                <p14:nvPr/>
              </p14:nvContentPartPr>
              <p14:xfrm>
                <a:off x="4654943" y="3340611"/>
                <a:ext cx="11520" cy="8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E168E0-FDA3-41E2-97E7-2207AE6089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46303" y="3331971"/>
                  <a:ext cx="29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F4C4D0-6632-017A-FE75-FD9A247829A3}"/>
                    </a:ext>
                  </a:extLst>
                </p14:cNvPr>
                <p14:cNvContentPartPr/>
                <p14:nvPr/>
              </p14:nvContentPartPr>
              <p14:xfrm>
                <a:off x="4788143" y="3087171"/>
                <a:ext cx="338400" cy="71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F4C4D0-6632-017A-FE75-FD9A247829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79143" y="3078171"/>
                  <a:ext cx="3560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8C6F55-83EB-AE3A-914D-0E7DC8E4936D}"/>
                    </a:ext>
                  </a:extLst>
                </p14:cNvPr>
                <p14:cNvContentPartPr/>
                <p14:nvPr/>
              </p14:nvContentPartPr>
              <p14:xfrm>
                <a:off x="2417183" y="4476051"/>
                <a:ext cx="426600" cy="458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8C6F55-83EB-AE3A-914D-0E7DC8E493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08183" y="4467051"/>
                  <a:ext cx="4442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0EEF23-5836-95A2-DF04-00283AD27C01}"/>
                    </a:ext>
                  </a:extLst>
                </p14:cNvPr>
                <p14:cNvContentPartPr/>
                <p14:nvPr/>
              </p14:nvContentPartPr>
              <p14:xfrm>
                <a:off x="2967623" y="4598811"/>
                <a:ext cx="47880" cy="31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0EEF23-5836-95A2-DF04-00283AD27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58983" y="4590171"/>
                  <a:ext cx="65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134866-AE00-26E2-DA57-BED1AD074AB9}"/>
                    </a:ext>
                  </a:extLst>
                </p14:cNvPr>
                <p14:cNvContentPartPr/>
                <p14:nvPr/>
              </p14:nvContentPartPr>
              <p14:xfrm>
                <a:off x="4083263" y="4436811"/>
                <a:ext cx="317160" cy="1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134866-AE00-26E2-DA57-BED1AD074A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74263" y="4428171"/>
                  <a:ext cx="33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48A9BB-2A34-7661-B741-3251CE33165E}"/>
                    </a:ext>
                  </a:extLst>
                </p14:cNvPr>
                <p14:cNvContentPartPr/>
                <p14:nvPr/>
              </p14:nvContentPartPr>
              <p14:xfrm>
                <a:off x="4083263" y="4698531"/>
                <a:ext cx="416880" cy="3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48A9BB-2A34-7661-B741-3251CE3316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74263" y="4689531"/>
                  <a:ext cx="434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5B38D1-20E4-8329-55B9-049C14222A52}"/>
                    </a:ext>
                  </a:extLst>
                </p14:cNvPr>
                <p14:cNvContentPartPr/>
                <p14:nvPr/>
              </p14:nvContentPartPr>
              <p14:xfrm>
                <a:off x="5125463" y="4146291"/>
                <a:ext cx="406800" cy="76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5B38D1-20E4-8329-55B9-049C14222A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16463" y="4137291"/>
                  <a:ext cx="42444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DFF235-06D0-2181-D955-386F4FE73671}"/>
                    </a:ext>
                  </a:extLst>
                </p14:cNvPr>
                <p14:cNvContentPartPr/>
                <p14:nvPr/>
              </p14:nvContentPartPr>
              <p14:xfrm>
                <a:off x="5803343" y="4463091"/>
                <a:ext cx="19800" cy="28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DFF235-06D0-2181-D955-386F4FE736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94343" y="4454091"/>
                  <a:ext cx="37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7B0225-CBBE-19DE-73B9-458C0A154623}"/>
                    </a:ext>
                  </a:extLst>
                </p14:cNvPr>
                <p14:cNvContentPartPr/>
                <p14:nvPr/>
              </p14:nvContentPartPr>
              <p14:xfrm>
                <a:off x="5920343" y="3992571"/>
                <a:ext cx="234360" cy="634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7B0225-CBBE-19DE-73B9-458C0A1546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11343" y="3983571"/>
                  <a:ext cx="2520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53A099-B9AC-3C4A-A223-639B96323776}"/>
                    </a:ext>
                  </a:extLst>
                </p14:cNvPr>
                <p14:cNvContentPartPr/>
                <p14:nvPr/>
              </p14:nvContentPartPr>
              <p14:xfrm>
                <a:off x="6355223" y="4140531"/>
                <a:ext cx="397800" cy="48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53A099-B9AC-3C4A-A223-639B963237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46223" y="4131891"/>
                  <a:ext cx="4154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662D65-3E25-9A01-7E94-64F10D6DEBD7}"/>
                    </a:ext>
                  </a:extLst>
                </p14:cNvPr>
                <p14:cNvContentPartPr/>
                <p14:nvPr/>
              </p14:nvContentPartPr>
              <p14:xfrm>
                <a:off x="6834743" y="4146291"/>
                <a:ext cx="237240" cy="42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662D65-3E25-9A01-7E94-64F10D6DEB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6103" y="4137291"/>
                  <a:ext cx="254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F673BA-ED39-A665-944D-2AC5185C0A14}"/>
                    </a:ext>
                  </a:extLst>
                </p14:cNvPr>
                <p14:cNvContentPartPr/>
                <p14:nvPr/>
              </p14:nvContentPartPr>
              <p14:xfrm>
                <a:off x="7133903" y="3983211"/>
                <a:ext cx="311040" cy="133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F673BA-ED39-A665-944D-2AC5185C0A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5263" y="3974571"/>
                  <a:ext cx="328680" cy="13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6B22BC-12A4-DBD4-C56B-F7BAC3349D70}"/>
                    </a:ext>
                  </a:extLst>
                </p14:cNvPr>
                <p14:cNvContentPartPr/>
                <p14:nvPr/>
              </p14:nvContentPartPr>
              <p14:xfrm>
                <a:off x="7731503" y="4383171"/>
                <a:ext cx="633600" cy="54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6B22BC-12A4-DBD4-C56B-F7BAC3349D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22503" y="4374531"/>
                  <a:ext cx="651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98A77A-2EC5-8DDE-E7B0-E9A46B29F029}"/>
                    </a:ext>
                  </a:extLst>
                </p14:cNvPr>
                <p14:cNvContentPartPr/>
                <p14:nvPr/>
              </p14:nvContentPartPr>
              <p14:xfrm>
                <a:off x="7948583" y="4567851"/>
                <a:ext cx="784080" cy="14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98A77A-2EC5-8DDE-E7B0-E9A46B29F0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39943" y="4558851"/>
                  <a:ext cx="801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C38AC6-B121-77FF-A83D-6460086DB179}"/>
                    </a:ext>
                  </a:extLst>
                </p14:cNvPr>
                <p14:cNvContentPartPr/>
                <p14:nvPr/>
              </p14:nvContentPartPr>
              <p14:xfrm>
                <a:off x="8908343" y="4436091"/>
                <a:ext cx="216720" cy="19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C38AC6-B121-77FF-A83D-6460086DB1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99703" y="4427451"/>
                  <a:ext cx="234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D72299E-50B5-AC2A-79A3-83E132476266}"/>
                    </a:ext>
                  </a:extLst>
                </p14:cNvPr>
                <p14:cNvContentPartPr/>
                <p14:nvPr/>
              </p14:nvContentPartPr>
              <p14:xfrm>
                <a:off x="2263103" y="5688171"/>
                <a:ext cx="455040" cy="495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D72299E-50B5-AC2A-79A3-83E132476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54103" y="5679531"/>
                  <a:ext cx="4726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B605B8-7744-A088-DA95-5D76C107FD57}"/>
                    </a:ext>
                  </a:extLst>
                </p14:cNvPr>
                <p14:cNvContentPartPr/>
                <p14:nvPr/>
              </p14:nvContentPartPr>
              <p14:xfrm>
                <a:off x="2532023" y="5739651"/>
                <a:ext cx="436680" cy="55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B605B8-7744-A088-DA95-5D76C107FD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23023" y="5731011"/>
                  <a:ext cx="4543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8EE643-0928-2161-A704-C6DA06C502B1}"/>
                    </a:ext>
                  </a:extLst>
                </p14:cNvPr>
                <p14:cNvContentPartPr/>
                <p14:nvPr/>
              </p14:nvContentPartPr>
              <p14:xfrm>
                <a:off x="4100903" y="5558571"/>
                <a:ext cx="271440" cy="10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8EE643-0928-2161-A704-C6DA06C502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91903" y="5549571"/>
                  <a:ext cx="289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6100AE-CE33-5574-53B4-C2B7464E4EB0}"/>
                    </a:ext>
                  </a:extLst>
                </p14:cNvPr>
                <p14:cNvContentPartPr/>
                <p14:nvPr/>
              </p14:nvContentPartPr>
              <p14:xfrm>
                <a:off x="3757103" y="5821011"/>
                <a:ext cx="812520" cy="10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6100AE-CE33-5574-53B4-C2B7464E4EB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48103" y="5812371"/>
                  <a:ext cx="830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757131-33E3-18B2-262D-B84B330B50B9}"/>
                    </a:ext>
                  </a:extLst>
                </p14:cNvPr>
                <p14:cNvContentPartPr/>
                <p14:nvPr/>
              </p14:nvContentPartPr>
              <p14:xfrm>
                <a:off x="4933583" y="5466051"/>
                <a:ext cx="499680" cy="72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757131-33E3-18B2-262D-B84B330B50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24583" y="5457051"/>
                  <a:ext cx="5173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649EFA-3704-5779-DAEA-CEACFF2774EF}"/>
                    </a:ext>
                  </a:extLst>
                </p14:cNvPr>
                <p14:cNvContentPartPr/>
                <p14:nvPr/>
              </p14:nvContentPartPr>
              <p14:xfrm>
                <a:off x="5748623" y="5685291"/>
                <a:ext cx="3960" cy="392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649EFA-3704-5779-DAEA-CEACFF2774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39623" y="5676651"/>
                  <a:ext cx="21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E01066-721D-FE75-0EF9-DD76A3E3AD51}"/>
                    </a:ext>
                  </a:extLst>
                </p14:cNvPr>
                <p14:cNvContentPartPr/>
                <p14:nvPr/>
              </p14:nvContentPartPr>
              <p14:xfrm>
                <a:off x="5947703" y="5278131"/>
                <a:ext cx="208800" cy="724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E01066-721D-FE75-0EF9-DD76A3E3AD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38703" y="5269131"/>
                  <a:ext cx="22644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1F8B0F-E6A0-BDC2-9131-87379F80B2CB}"/>
                    </a:ext>
                  </a:extLst>
                </p14:cNvPr>
                <p14:cNvContentPartPr/>
                <p14:nvPr/>
              </p14:nvContentPartPr>
              <p14:xfrm>
                <a:off x="6328223" y="5516811"/>
                <a:ext cx="584280" cy="465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1F8B0F-E6A0-BDC2-9131-87379F80B2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19223" y="5508171"/>
                  <a:ext cx="6019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95C374-3770-8720-0EC0-96DCAF34F8FA}"/>
                    </a:ext>
                  </a:extLst>
                </p14:cNvPr>
                <p14:cNvContentPartPr/>
                <p14:nvPr/>
              </p14:nvContentPartPr>
              <p14:xfrm>
                <a:off x="6971183" y="5540571"/>
                <a:ext cx="24480" cy="29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95C374-3770-8720-0EC0-96DCAF34F8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2183" y="5531571"/>
                  <a:ext cx="42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11E5FB2-8AF0-23D6-FCE3-1B3AA2E85048}"/>
                    </a:ext>
                  </a:extLst>
                </p14:cNvPr>
                <p14:cNvContentPartPr/>
                <p14:nvPr/>
              </p14:nvContentPartPr>
              <p14:xfrm>
                <a:off x="6925463" y="5404491"/>
                <a:ext cx="164520" cy="618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11E5FB2-8AF0-23D6-FCE3-1B3AA2E8504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16823" y="5395851"/>
                  <a:ext cx="1821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25B734-67AC-B0A8-7E12-51BC311DA91C}"/>
                    </a:ext>
                  </a:extLst>
                </p14:cNvPr>
                <p14:cNvContentPartPr/>
                <p14:nvPr/>
              </p14:nvContentPartPr>
              <p14:xfrm>
                <a:off x="7233623" y="5651091"/>
                <a:ext cx="364680" cy="35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25B734-67AC-B0A8-7E12-51BC311DA9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24623" y="5642091"/>
                  <a:ext cx="382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A99C0D-E81C-6369-BA82-3D036FC3589E}"/>
                    </a:ext>
                  </a:extLst>
                </p14:cNvPr>
                <p14:cNvContentPartPr/>
                <p14:nvPr/>
              </p14:nvContentPartPr>
              <p14:xfrm>
                <a:off x="7619543" y="5705091"/>
                <a:ext cx="402480" cy="82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A99C0D-E81C-6369-BA82-3D036FC358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10903" y="5696451"/>
                  <a:ext cx="42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71AAC3-71E4-7C98-1294-9D70824B0076}"/>
                    </a:ext>
                  </a:extLst>
                </p14:cNvPr>
                <p14:cNvContentPartPr/>
                <p14:nvPr/>
              </p14:nvContentPartPr>
              <p14:xfrm>
                <a:off x="7992143" y="5403051"/>
                <a:ext cx="409320" cy="9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71AAC3-71E4-7C98-1294-9D70824B00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83503" y="5394051"/>
                  <a:ext cx="426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06A866-269F-79BE-3BFF-81DE99443FF6}"/>
                    </a:ext>
                  </a:extLst>
                </p14:cNvPr>
                <p14:cNvContentPartPr/>
                <p14:nvPr/>
              </p14:nvContentPartPr>
              <p14:xfrm>
                <a:off x="8365103" y="3014811"/>
                <a:ext cx="379800" cy="282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06A866-269F-79BE-3BFF-81DE99443FF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56463" y="3005811"/>
                  <a:ext cx="397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51EBA1-19F5-3663-58C1-086607435117}"/>
                    </a:ext>
                  </a:extLst>
                </p14:cNvPr>
                <p14:cNvContentPartPr/>
                <p14:nvPr/>
              </p14:nvContentPartPr>
              <p14:xfrm>
                <a:off x="9006263" y="2969451"/>
                <a:ext cx="284400" cy="45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51EBA1-19F5-3663-58C1-0866074351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97623" y="2960451"/>
                  <a:ext cx="3020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E7B5DF-7BE3-77A7-54D4-809733504FC7}"/>
                    </a:ext>
                  </a:extLst>
                </p14:cNvPr>
                <p14:cNvContentPartPr/>
                <p14:nvPr/>
              </p14:nvContentPartPr>
              <p14:xfrm>
                <a:off x="9152783" y="3005811"/>
                <a:ext cx="37800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E7B5DF-7BE3-77A7-54D4-809733504F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44143" y="2996811"/>
                  <a:ext cx="39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605E88-F2EA-56A4-6B7B-191C9F8A059D}"/>
                    </a:ext>
                  </a:extLst>
                </p14:cNvPr>
                <p14:cNvContentPartPr/>
                <p14:nvPr/>
              </p14:nvContentPartPr>
              <p14:xfrm>
                <a:off x="9732383" y="3149811"/>
                <a:ext cx="189360" cy="19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605E88-F2EA-56A4-6B7B-191C9F8A05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23743" y="3140811"/>
                  <a:ext cx="207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524C81-12F3-EE53-2BBD-F91AC74D74CF}"/>
                    </a:ext>
                  </a:extLst>
                </p14:cNvPr>
                <p14:cNvContentPartPr/>
                <p14:nvPr/>
              </p14:nvContentPartPr>
              <p14:xfrm>
                <a:off x="9832103" y="3358611"/>
                <a:ext cx="207720" cy="1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524C81-12F3-EE53-2BBD-F91AC74D74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23103" y="3349611"/>
                  <a:ext cx="225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8C6588-ADFF-D180-2465-C8A919564D97}"/>
                    </a:ext>
                  </a:extLst>
                </p14:cNvPr>
                <p14:cNvContentPartPr/>
                <p14:nvPr/>
              </p14:nvContentPartPr>
              <p14:xfrm>
                <a:off x="10319903" y="3041811"/>
                <a:ext cx="147240" cy="26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8C6588-ADFF-D180-2465-C8A919564D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11263" y="3032811"/>
                  <a:ext cx="164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173573-1059-D25D-AB84-BA1FB5199B53}"/>
                    </a:ext>
                  </a:extLst>
                </p14:cNvPr>
                <p14:cNvContentPartPr/>
                <p14:nvPr/>
              </p14:nvContentPartPr>
              <p14:xfrm>
                <a:off x="10719143" y="3213891"/>
                <a:ext cx="19440" cy="6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173573-1059-D25D-AB84-BA1FB5199B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10143" y="3204891"/>
                  <a:ext cx="37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AEB0E9-C4BA-25AF-4BB1-B0A2745411E0}"/>
                    </a:ext>
                  </a:extLst>
                </p14:cNvPr>
                <p14:cNvContentPartPr/>
                <p14:nvPr/>
              </p14:nvContentPartPr>
              <p14:xfrm>
                <a:off x="10909223" y="2978451"/>
                <a:ext cx="224640" cy="307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AEB0E9-C4BA-25AF-4BB1-B0A2745411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00223" y="2969451"/>
                  <a:ext cx="242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E1838D-AFA5-FBF4-886D-E9DB7E0A04A0}"/>
                    </a:ext>
                  </a:extLst>
                </p14:cNvPr>
                <p14:cNvContentPartPr/>
                <p14:nvPr/>
              </p14:nvContentPartPr>
              <p14:xfrm>
                <a:off x="11044943" y="2967291"/>
                <a:ext cx="252720" cy="11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E1838D-AFA5-FBF4-886D-E9DB7E0A04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36303" y="2958291"/>
                  <a:ext cx="270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643A1F-4039-E32F-CF8A-9D2C4003D766}"/>
                    </a:ext>
                  </a:extLst>
                </p14:cNvPr>
                <p14:cNvContentPartPr/>
                <p14:nvPr/>
              </p14:nvContentPartPr>
              <p14:xfrm>
                <a:off x="11631743" y="2887371"/>
                <a:ext cx="300960" cy="369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643A1F-4039-E32F-CF8A-9D2C4003D7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22743" y="2878371"/>
                  <a:ext cx="318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19270D-52A6-1E3F-75FF-4FFB01A5AB51}"/>
                    </a:ext>
                  </a:extLst>
                </p14:cNvPr>
                <p14:cNvContentPartPr/>
                <p14:nvPr/>
              </p14:nvContentPartPr>
              <p14:xfrm>
                <a:off x="8473823" y="3738411"/>
                <a:ext cx="361440" cy="56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19270D-52A6-1E3F-75FF-4FFB01A5AB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5183" y="3729411"/>
                  <a:ext cx="3790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6589A1-B4C0-1732-89DE-9387366F2C56}"/>
                    </a:ext>
                  </a:extLst>
                </p14:cNvPr>
                <p14:cNvContentPartPr/>
                <p14:nvPr/>
              </p14:nvContentPartPr>
              <p14:xfrm>
                <a:off x="9078623" y="3775131"/>
                <a:ext cx="437040" cy="417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6589A1-B4C0-1732-89DE-9387366F2C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69983" y="3766491"/>
                  <a:ext cx="454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12EF72-ACAA-644C-8D0C-CC13FACDB4B3}"/>
                    </a:ext>
                  </a:extLst>
                </p14:cNvPr>
                <p14:cNvContentPartPr/>
                <p14:nvPr/>
              </p14:nvContentPartPr>
              <p14:xfrm>
                <a:off x="9741383" y="3760011"/>
                <a:ext cx="213840" cy="60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12EF72-ACAA-644C-8D0C-CC13FACDB4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2383" y="3751011"/>
                  <a:ext cx="231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01EBDE6-7F87-F433-0438-A6A4413F58BB}"/>
                    </a:ext>
                  </a:extLst>
                </p14:cNvPr>
                <p14:cNvContentPartPr/>
                <p14:nvPr/>
              </p14:nvContentPartPr>
              <p14:xfrm>
                <a:off x="9614663" y="3924891"/>
                <a:ext cx="439200" cy="49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01EBDE6-7F87-F433-0438-A6A4413F58B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06023" y="3916251"/>
                  <a:ext cx="456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71BD09-9903-9279-E036-8FB2C42B3803}"/>
                    </a:ext>
                  </a:extLst>
                </p14:cNvPr>
                <p14:cNvContentPartPr/>
                <p14:nvPr/>
              </p14:nvContentPartPr>
              <p14:xfrm>
                <a:off x="10271303" y="3601251"/>
                <a:ext cx="313920" cy="356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71BD09-9903-9279-E036-8FB2C42B38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62663" y="3592251"/>
                  <a:ext cx="33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C9D6C3-4C52-7E96-811E-F346DC0F7DDE}"/>
                    </a:ext>
                  </a:extLst>
                </p14:cNvPr>
                <p14:cNvContentPartPr/>
                <p14:nvPr/>
              </p14:nvContentPartPr>
              <p14:xfrm>
                <a:off x="10565423" y="3766131"/>
                <a:ext cx="360" cy="1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C9D6C3-4C52-7E96-811E-F346DC0F7D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56423" y="375713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31FBFAC-CE75-0F84-E24E-809CD10103CE}"/>
                    </a:ext>
                  </a:extLst>
                </p14:cNvPr>
                <p14:cNvContentPartPr/>
                <p14:nvPr/>
              </p14:nvContentPartPr>
              <p14:xfrm>
                <a:off x="10791503" y="3793131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31FBFAC-CE75-0F84-E24E-809CD10103C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82863" y="3784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4F903AD-9001-89BD-23AA-42D91C5897E5}"/>
                    </a:ext>
                  </a:extLst>
                </p14:cNvPr>
                <p14:cNvContentPartPr/>
                <p14:nvPr/>
              </p14:nvContentPartPr>
              <p14:xfrm>
                <a:off x="10953143" y="3548691"/>
                <a:ext cx="224280" cy="300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4F903AD-9001-89BD-23AA-42D91C5897E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44503" y="3539691"/>
                  <a:ext cx="241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2D9697-BBA9-6076-A089-D30A5BDA22CE}"/>
                    </a:ext>
                  </a:extLst>
                </p14:cNvPr>
                <p14:cNvContentPartPr/>
                <p14:nvPr/>
              </p14:nvContentPartPr>
              <p14:xfrm>
                <a:off x="11126663" y="3523131"/>
                <a:ext cx="299880" cy="5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2D9697-BBA9-6076-A089-D30A5BDA22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17663" y="3514131"/>
                  <a:ext cx="317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ADE1B0-1D9E-1B78-F783-83CDD5FBAE20}"/>
                    </a:ext>
                  </a:extLst>
                </p14:cNvPr>
                <p14:cNvContentPartPr/>
                <p14:nvPr/>
              </p14:nvContentPartPr>
              <p14:xfrm>
                <a:off x="11573063" y="3430971"/>
                <a:ext cx="261000" cy="391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ADE1B0-1D9E-1B78-F783-83CDD5FBAE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564423" y="3422331"/>
                  <a:ext cx="278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7F15422-3023-687D-2C4B-50146730DB9C}"/>
                    </a:ext>
                  </a:extLst>
                </p14:cNvPr>
                <p14:cNvContentPartPr/>
                <p14:nvPr/>
              </p14:nvContentPartPr>
              <p14:xfrm>
                <a:off x="11616623" y="3476331"/>
                <a:ext cx="297000" cy="399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7F15422-3023-687D-2C4B-50146730DB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607983" y="3467331"/>
                  <a:ext cx="3146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EC3B176-E15A-555F-8758-78C5C60D30A3}"/>
                    </a:ext>
                  </a:extLst>
                </p14:cNvPr>
                <p14:cNvContentPartPr/>
                <p14:nvPr/>
              </p14:nvContentPartPr>
              <p14:xfrm>
                <a:off x="11579183" y="3530691"/>
                <a:ext cx="56160" cy="52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EC3B176-E15A-555F-8758-78C5C60D30A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570543" y="3521691"/>
                  <a:ext cx="73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152722-4866-B458-8586-2476601B107F}"/>
                    </a:ext>
                  </a:extLst>
                </p14:cNvPr>
                <p14:cNvContentPartPr/>
                <p14:nvPr/>
              </p14:nvContentPartPr>
              <p14:xfrm>
                <a:off x="8015543" y="3128571"/>
                <a:ext cx="4136400" cy="1517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152722-4866-B458-8586-2476601B107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06543" y="3119931"/>
                  <a:ext cx="415404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90037C-5D04-C60F-F3E2-91BF8DD0F7A8}"/>
                    </a:ext>
                  </a:extLst>
                </p14:cNvPr>
                <p14:cNvContentPartPr/>
                <p14:nvPr/>
              </p14:nvContentPartPr>
              <p14:xfrm>
                <a:off x="2569823" y="667611"/>
                <a:ext cx="545400" cy="888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90037C-5D04-C60F-F3E2-91BF8DD0F7A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60823" y="658611"/>
                  <a:ext cx="56304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498AC1-8D07-A32A-0E25-AE7DC86636EF}"/>
                    </a:ext>
                  </a:extLst>
                </p14:cNvPr>
                <p14:cNvContentPartPr/>
                <p14:nvPr/>
              </p14:nvContentPartPr>
              <p14:xfrm>
                <a:off x="4679783" y="2500011"/>
                <a:ext cx="393840" cy="481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B498AC1-8D07-A32A-0E25-AE7DC86636E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71143" y="2491371"/>
                  <a:ext cx="4114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E7D1B2-FC6C-04B3-8634-3A143B0AD714}"/>
                    </a:ext>
                  </a:extLst>
                </p14:cNvPr>
                <p14:cNvContentPartPr/>
                <p14:nvPr/>
              </p14:nvContentPartPr>
              <p14:xfrm>
                <a:off x="3928823" y="1999971"/>
                <a:ext cx="1188360" cy="1152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E7D1B2-FC6C-04B3-8634-3A143B0AD71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19823" y="1991331"/>
                  <a:ext cx="1206000" cy="11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2DA07F-03C6-B21D-7190-C85A5CFE4D42}"/>
                    </a:ext>
                  </a:extLst>
                </p14:cNvPr>
                <p14:cNvContentPartPr/>
                <p14:nvPr/>
              </p14:nvContentPartPr>
              <p14:xfrm>
                <a:off x="445103" y="1647171"/>
                <a:ext cx="328320" cy="460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2DA07F-03C6-B21D-7190-C85A5CFE4D4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6103" y="1638531"/>
                  <a:ext cx="345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43B09D-4808-735A-7FA4-B004D075BE6C}"/>
                    </a:ext>
                  </a:extLst>
                </p14:cNvPr>
                <p14:cNvContentPartPr/>
                <p14:nvPr/>
              </p14:nvContentPartPr>
              <p14:xfrm>
                <a:off x="758663" y="1703331"/>
                <a:ext cx="393120" cy="360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43B09D-4808-735A-7FA4-B004D075BE6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9663" y="1694691"/>
                  <a:ext cx="410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A9D948-7810-0F88-9D17-874075527E87}"/>
                    </a:ext>
                  </a:extLst>
                </p14:cNvPr>
                <p14:cNvContentPartPr/>
                <p14:nvPr/>
              </p14:nvContentPartPr>
              <p14:xfrm>
                <a:off x="1022903" y="2407851"/>
                <a:ext cx="475920" cy="336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A9D948-7810-0F88-9D17-874075527E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4263" y="2398851"/>
                  <a:ext cx="493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223E09-6622-F218-46B4-0F57A26D0A1A}"/>
                    </a:ext>
                  </a:extLst>
                </p14:cNvPr>
                <p14:cNvContentPartPr/>
                <p14:nvPr/>
              </p14:nvContentPartPr>
              <p14:xfrm>
                <a:off x="1520783" y="2407851"/>
                <a:ext cx="16560" cy="354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223E09-6622-F218-46B4-0F57A26D0A1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12143" y="2399211"/>
                  <a:ext cx="34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91895B-60C3-529E-C039-F52C1184BF9A}"/>
                    </a:ext>
                  </a:extLst>
                </p14:cNvPr>
                <p14:cNvContentPartPr/>
                <p14:nvPr/>
              </p14:nvContentPartPr>
              <p14:xfrm>
                <a:off x="1330703" y="2954331"/>
                <a:ext cx="349920" cy="366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91895B-60C3-529E-C039-F52C1184BF9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321703" y="2945691"/>
                  <a:ext cx="367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7E571BF-5952-FC4E-A85F-BE03152D9052}"/>
                    </a:ext>
                  </a:extLst>
                </p14:cNvPr>
                <p14:cNvContentPartPr/>
                <p14:nvPr/>
              </p14:nvContentPartPr>
              <p14:xfrm>
                <a:off x="1783223" y="2987451"/>
                <a:ext cx="243720" cy="534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7E571BF-5952-FC4E-A85F-BE03152D905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74583" y="2978811"/>
                  <a:ext cx="2613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E363402-D5FB-181A-5505-6827C67A63C3}"/>
                    </a:ext>
                  </a:extLst>
                </p14:cNvPr>
                <p14:cNvContentPartPr/>
                <p14:nvPr/>
              </p14:nvContentPartPr>
              <p14:xfrm>
                <a:off x="1841183" y="4017051"/>
                <a:ext cx="219960" cy="336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E363402-D5FB-181A-5505-6827C67A63C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32543" y="4008411"/>
                  <a:ext cx="237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59716F4-D877-81D1-0410-D517578C739B}"/>
                    </a:ext>
                  </a:extLst>
                </p14:cNvPr>
                <p14:cNvContentPartPr/>
                <p14:nvPr/>
              </p14:nvContentPartPr>
              <p14:xfrm>
                <a:off x="2243663" y="4046571"/>
                <a:ext cx="219240" cy="39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59716F4-D877-81D1-0410-D517578C739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34663" y="4037931"/>
                  <a:ext cx="236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C60BA6F-A463-1FD8-5CFB-4454058C1505}"/>
                    </a:ext>
                  </a:extLst>
                </p14:cNvPr>
                <p14:cNvContentPartPr/>
                <p14:nvPr/>
              </p14:nvContentPartPr>
              <p14:xfrm>
                <a:off x="1193543" y="3493971"/>
                <a:ext cx="1351080" cy="1177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C60BA6F-A463-1FD8-5CFB-4454058C15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84543" y="3485331"/>
                  <a:ext cx="1368720" cy="119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08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EC1145-D3A4-E45E-C4FE-DECA70E1F900}"/>
                  </a:ext>
                </a:extLst>
              </p14:cNvPr>
              <p14:cNvContentPartPr/>
              <p14:nvPr/>
            </p14:nvContentPartPr>
            <p14:xfrm>
              <a:off x="2302703" y="1303011"/>
              <a:ext cx="1182240" cy="28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EC1145-D3A4-E45E-C4FE-DECA70E1F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063" y="1294371"/>
                <a:ext cx="1199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67A8891-7629-812B-8CC1-A0B55DC374DA}"/>
                  </a:ext>
                </a:extLst>
              </p14:cNvPr>
              <p14:cNvContentPartPr/>
              <p14:nvPr/>
            </p14:nvContentPartPr>
            <p14:xfrm>
              <a:off x="2145383" y="3027051"/>
              <a:ext cx="6365880" cy="404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67A8891-7629-812B-8CC1-A0B55DC374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6383" y="3018411"/>
                <a:ext cx="63835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E9C1846-0120-C2FA-A9C9-D67F7D78088F}"/>
                  </a:ext>
                </a:extLst>
              </p14:cNvPr>
              <p14:cNvContentPartPr/>
              <p14:nvPr/>
            </p14:nvContentPartPr>
            <p14:xfrm>
              <a:off x="1810583" y="3412971"/>
              <a:ext cx="543600" cy="36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E9C1846-0120-C2FA-A9C9-D67F7D7808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1943" y="3403971"/>
                <a:ext cx="561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DEE9FA5-2D64-4B60-EAB2-2C5880AF0BB1}"/>
                  </a:ext>
                </a:extLst>
              </p14:cNvPr>
              <p14:cNvContentPartPr/>
              <p14:nvPr/>
            </p14:nvContentPartPr>
            <p14:xfrm>
              <a:off x="986903" y="3991491"/>
              <a:ext cx="234720" cy="255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DEE9FA5-2D64-4B60-EAB2-2C5880AF0B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903" y="3982491"/>
                <a:ext cx="252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B3F87F-12B6-A97C-9B89-530142283F9A}"/>
                  </a:ext>
                </a:extLst>
              </p14:cNvPr>
              <p14:cNvContentPartPr/>
              <p14:nvPr/>
            </p14:nvContentPartPr>
            <p14:xfrm>
              <a:off x="1339703" y="4082931"/>
              <a:ext cx="55080" cy="343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B3F87F-12B6-A97C-9B89-530142283F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1063" y="4073931"/>
                <a:ext cx="72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F74A3F-0DEC-1350-7221-79F58BBA9FCE}"/>
                  </a:ext>
                </a:extLst>
              </p14:cNvPr>
              <p14:cNvContentPartPr/>
              <p14:nvPr/>
            </p14:nvContentPartPr>
            <p14:xfrm>
              <a:off x="1113263" y="4551651"/>
              <a:ext cx="279000" cy="307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F74A3F-0DEC-1350-7221-79F58BBA9F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4623" y="4543011"/>
                <a:ext cx="29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792A039-D16B-6486-47C2-D0F15A070F30}"/>
                  </a:ext>
                </a:extLst>
              </p14:cNvPr>
              <p14:cNvContentPartPr/>
              <p14:nvPr/>
            </p14:nvContentPartPr>
            <p14:xfrm>
              <a:off x="1538423" y="4562451"/>
              <a:ext cx="83880" cy="326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792A039-D16B-6486-47C2-D0F15A070F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9423" y="4553811"/>
                <a:ext cx="101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9211F54-E546-8F89-5FB4-72E8038C60CD}"/>
                  </a:ext>
                </a:extLst>
              </p14:cNvPr>
              <p14:cNvContentPartPr/>
              <p14:nvPr/>
            </p14:nvContentPartPr>
            <p14:xfrm>
              <a:off x="1267343" y="5087691"/>
              <a:ext cx="159480" cy="254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9211F54-E546-8F89-5FB4-72E8038C60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8343" y="5079051"/>
                <a:ext cx="177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9296943-2E44-59F0-136B-634CFC283943}"/>
                  </a:ext>
                </a:extLst>
              </p14:cNvPr>
              <p14:cNvContentPartPr/>
              <p14:nvPr/>
            </p14:nvContentPartPr>
            <p14:xfrm>
              <a:off x="1599263" y="5143491"/>
              <a:ext cx="168120" cy="46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9296943-2E44-59F0-136B-634CFC2839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0263" y="5134851"/>
                <a:ext cx="1857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9810960-1BBA-207D-8FB2-50C9B57944E0}"/>
                  </a:ext>
                </a:extLst>
              </p14:cNvPr>
              <p14:cNvContentPartPr/>
              <p14:nvPr/>
            </p14:nvContentPartPr>
            <p14:xfrm>
              <a:off x="2170583" y="3892851"/>
              <a:ext cx="30600" cy="486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9810960-1BBA-207D-8FB2-50C9B57944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1943" y="3884211"/>
                <a:ext cx="482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1C6912A-79CD-676F-93EB-EF98EC5A0F74}"/>
                  </a:ext>
                </a:extLst>
              </p14:cNvPr>
              <p14:cNvContentPartPr/>
              <p14:nvPr/>
            </p14:nvContentPartPr>
            <p14:xfrm>
              <a:off x="2163383" y="3852531"/>
              <a:ext cx="780120" cy="634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1C6912A-79CD-676F-93EB-EF98EC5A0F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4743" y="3843531"/>
                <a:ext cx="79776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A0C0741-015F-8063-5E2E-7792F9C99797}"/>
                  </a:ext>
                </a:extLst>
              </p14:cNvPr>
              <p14:cNvContentPartPr/>
              <p14:nvPr/>
            </p14:nvContentPartPr>
            <p14:xfrm>
              <a:off x="2797343" y="4162851"/>
              <a:ext cx="343440" cy="74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A0C0741-015F-8063-5E2E-7792F9C997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8343" y="4154211"/>
                <a:ext cx="361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60435ED-9DCE-F5AE-47BD-B05117B3D3C0}"/>
                  </a:ext>
                </a:extLst>
              </p14:cNvPr>
              <p14:cNvContentPartPr/>
              <p14:nvPr/>
            </p14:nvContentPartPr>
            <p14:xfrm>
              <a:off x="3222863" y="4378131"/>
              <a:ext cx="29520" cy="210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60435ED-9DCE-F5AE-47BD-B05117B3D3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3863" y="4369491"/>
                <a:ext cx="47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A71E3AF-7B2A-4DD3-8703-72F4882FC6A8}"/>
                  </a:ext>
                </a:extLst>
              </p14:cNvPr>
              <p14:cNvContentPartPr/>
              <p14:nvPr/>
            </p14:nvContentPartPr>
            <p14:xfrm>
              <a:off x="3801743" y="4122171"/>
              <a:ext cx="308880" cy="787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A71E3AF-7B2A-4DD3-8703-72F4882FC6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2743" y="4113171"/>
                <a:ext cx="3265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1E171A0-6943-FCAF-4A26-6B656C29CD98}"/>
                  </a:ext>
                </a:extLst>
              </p14:cNvPr>
              <p14:cNvContentPartPr/>
              <p14:nvPr/>
            </p14:nvContentPartPr>
            <p14:xfrm>
              <a:off x="4263623" y="4544811"/>
              <a:ext cx="19440" cy="287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1E171A0-6943-FCAF-4A26-6B656C29CD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4983" y="4536171"/>
                <a:ext cx="37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140B0D7-891E-B675-28F3-2A53022215EF}"/>
                  </a:ext>
                </a:extLst>
              </p14:cNvPr>
              <p14:cNvContentPartPr/>
              <p14:nvPr/>
            </p14:nvContentPartPr>
            <p14:xfrm>
              <a:off x="4280183" y="4173651"/>
              <a:ext cx="234000" cy="527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140B0D7-891E-B675-28F3-2A53022215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71543" y="4164651"/>
                <a:ext cx="2516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F1D268A-34C2-502C-010B-A99E680DFE57}"/>
                  </a:ext>
                </a:extLst>
              </p14:cNvPr>
              <p14:cNvContentPartPr/>
              <p14:nvPr/>
            </p14:nvContentPartPr>
            <p14:xfrm>
              <a:off x="4535423" y="4363371"/>
              <a:ext cx="428400" cy="352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F1D268A-34C2-502C-010B-A99E680DFE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6783" y="4354731"/>
                <a:ext cx="4460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961C66-B7CE-E926-A009-1255D73FCFB2}"/>
                  </a:ext>
                </a:extLst>
              </p14:cNvPr>
              <p14:cNvContentPartPr/>
              <p14:nvPr/>
            </p14:nvContentPartPr>
            <p14:xfrm>
              <a:off x="4750703" y="4092291"/>
              <a:ext cx="303120" cy="771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961C66-B7CE-E926-A009-1255D73FCF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1703" y="4083291"/>
                <a:ext cx="32076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6DD09AB-EB4F-DAAD-E21A-6C6A78BCE812}"/>
                  </a:ext>
                </a:extLst>
              </p14:cNvPr>
              <p14:cNvContentPartPr/>
              <p14:nvPr/>
            </p14:nvContentPartPr>
            <p14:xfrm>
              <a:off x="5196383" y="4336371"/>
              <a:ext cx="34344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6DD09AB-EB4F-DAAD-E21A-6C6A78BCE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87743" y="4327731"/>
                <a:ext cx="361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427E4AF-EFCC-2A34-5011-3146B88E3C12}"/>
                  </a:ext>
                </a:extLst>
              </p14:cNvPr>
              <p14:cNvContentPartPr/>
              <p14:nvPr/>
            </p14:nvContentPartPr>
            <p14:xfrm>
              <a:off x="5323103" y="4486131"/>
              <a:ext cx="230760" cy="32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427E4AF-EFCC-2A34-5011-3146B88E3C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14463" y="4477491"/>
                <a:ext cx="248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4BE3B24-4FD0-B0CC-98F7-BFFB8AFEBC42}"/>
                  </a:ext>
                </a:extLst>
              </p14:cNvPr>
              <p14:cNvContentPartPr/>
              <p14:nvPr/>
            </p14:nvContentPartPr>
            <p14:xfrm>
              <a:off x="5857343" y="4000131"/>
              <a:ext cx="354960" cy="579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4BE3B24-4FD0-B0CC-98F7-BFFB8AFEBC4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8343" y="3991491"/>
                <a:ext cx="3726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78B1D75-C17B-D221-2793-9EC62F313570}"/>
                  </a:ext>
                </a:extLst>
              </p14:cNvPr>
              <p14:cNvContentPartPr/>
              <p14:nvPr/>
            </p14:nvContentPartPr>
            <p14:xfrm>
              <a:off x="6273863" y="3696651"/>
              <a:ext cx="934200" cy="956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78B1D75-C17B-D221-2793-9EC62F3135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64863" y="3688011"/>
                <a:ext cx="95184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0DBFCDC-24D2-2E22-6AA5-5F1AE512F9BF}"/>
                  </a:ext>
                </a:extLst>
              </p14:cNvPr>
              <p14:cNvContentPartPr/>
              <p14:nvPr/>
            </p14:nvContentPartPr>
            <p14:xfrm>
              <a:off x="6717383" y="4276251"/>
              <a:ext cx="328680" cy="15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0DBFCDC-24D2-2E22-6AA5-5F1AE512F9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08743" y="4267611"/>
                <a:ext cx="346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E4BAA9A-E7E8-1A38-553B-4035B5A039BA}"/>
                  </a:ext>
                </a:extLst>
              </p14:cNvPr>
              <p14:cNvContentPartPr/>
              <p14:nvPr/>
            </p14:nvContentPartPr>
            <p14:xfrm>
              <a:off x="7180703" y="4018851"/>
              <a:ext cx="291240" cy="437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E4BAA9A-E7E8-1A38-553B-4035B5A039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71703" y="4009851"/>
                <a:ext cx="3088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0066C7A-FFC7-93C2-8682-4BBD6B605FF5}"/>
                  </a:ext>
                </a:extLst>
              </p14:cNvPr>
              <p14:cNvContentPartPr/>
              <p14:nvPr/>
            </p14:nvContentPartPr>
            <p14:xfrm>
              <a:off x="7622783" y="4037931"/>
              <a:ext cx="388440" cy="360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0066C7A-FFC7-93C2-8682-4BBD6B605F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14143" y="4028931"/>
                <a:ext cx="4060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85CF72-A77B-20EB-8236-B138E82C7FEE}"/>
                  </a:ext>
                </a:extLst>
              </p14:cNvPr>
              <p14:cNvContentPartPr/>
              <p14:nvPr/>
            </p14:nvContentPartPr>
            <p14:xfrm>
              <a:off x="8283743" y="4038651"/>
              <a:ext cx="261000" cy="72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85CF72-A77B-20EB-8236-B138E82C7F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74743" y="4029651"/>
                <a:ext cx="2786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9B38D46-D1ED-811C-298C-F212A75190AC}"/>
                  </a:ext>
                </a:extLst>
              </p14:cNvPr>
              <p14:cNvContentPartPr/>
              <p14:nvPr/>
            </p14:nvContentPartPr>
            <p14:xfrm>
              <a:off x="8392463" y="3983211"/>
              <a:ext cx="29160" cy="421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9B38D46-D1ED-811C-298C-F212A75190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83823" y="3974571"/>
                <a:ext cx="468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46A98C8-35CE-B00A-BE9F-FE1ED099DCA6}"/>
                  </a:ext>
                </a:extLst>
              </p14:cNvPr>
              <p14:cNvContentPartPr/>
              <p14:nvPr/>
            </p14:nvContentPartPr>
            <p14:xfrm>
              <a:off x="8698823" y="3720771"/>
              <a:ext cx="348120" cy="560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46A98C8-35CE-B00A-BE9F-FE1ED099DCA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89823" y="3712131"/>
                <a:ext cx="3657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7061B1-6D9B-73AD-D274-A2164868463F}"/>
                  </a:ext>
                </a:extLst>
              </p14:cNvPr>
              <p14:cNvContentPartPr/>
              <p14:nvPr/>
            </p14:nvContentPartPr>
            <p14:xfrm>
              <a:off x="8736263" y="3810771"/>
              <a:ext cx="316440" cy="64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7061B1-6D9B-73AD-D274-A216486846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27623" y="3802131"/>
                <a:ext cx="3340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FD921D5-EA5B-37D4-0BED-170A11E61F80}"/>
                  </a:ext>
                </a:extLst>
              </p14:cNvPr>
              <p14:cNvContentPartPr/>
              <p14:nvPr/>
            </p14:nvContentPartPr>
            <p14:xfrm>
              <a:off x="6817103" y="3336651"/>
              <a:ext cx="2524680" cy="403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FD921D5-EA5B-37D4-0BED-170A11E61F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08463" y="3327651"/>
                <a:ext cx="2542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66340FE-D4D5-0373-8B8D-CA6565738850}"/>
                  </a:ext>
                </a:extLst>
              </p14:cNvPr>
              <p14:cNvContentPartPr/>
              <p14:nvPr/>
            </p14:nvContentPartPr>
            <p14:xfrm>
              <a:off x="3123143" y="5458851"/>
              <a:ext cx="657000" cy="45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66340FE-D4D5-0373-8B8D-CA65657388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14503" y="5449851"/>
                <a:ext cx="6746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F2882D0-DF93-899F-DEB6-F15C00421D30}"/>
                  </a:ext>
                </a:extLst>
              </p14:cNvPr>
              <p14:cNvContentPartPr/>
              <p14:nvPr/>
            </p14:nvContentPartPr>
            <p14:xfrm>
              <a:off x="3159503" y="5686011"/>
              <a:ext cx="470880" cy="27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F2882D0-DF93-899F-DEB6-F15C00421D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50863" y="5677011"/>
                <a:ext cx="488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B21B3F6-1E2D-145D-5C73-C931AF608F3D}"/>
                  </a:ext>
                </a:extLst>
              </p14:cNvPr>
              <p14:cNvContentPartPr/>
              <p14:nvPr/>
            </p14:nvContentPartPr>
            <p14:xfrm>
              <a:off x="3494663" y="5287131"/>
              <a:ext cx="508320" cy="563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B21B3F6-1E2D-145D-5C73-C931AF608F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85663" y="5278131"/>
                <a:ext cx="5259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62D9607-82AD-F4FC-BC32-D352782FB7B9}"/>
                  </a:ext>
                </a:extLst>
              </p14:cNvPr>
              <p14:cNvContentPartPr/>
              <p14:nvPr/>
            </p14:nvContentPartPr>
            <p14:xfrm>
              <a:off x="4280903" y="5421051"/>
              <a:ext cx="389520" cy="591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62D9607-82AD-F4FC-BC32-D352782FB7B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71903" y="5412051"/>
                <a:ext cx="4071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602244F-63CC-84D8-71AB-9AE7584D6469}"/>
                  </a:ext>
                </a:extLst>
              </p14:cNvPr>
              <p14:cNvContentPartPr/>
              <p14:nvPr/>
            </p14:nvContentPartPr>
            <p14:xfrm>
              <a:off x="4816223" y="5685291"/>
              <a:ext cx="73080" cy="282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602244F-63CC-84D8-71AB-9AE7584D64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07583" y="5676651"/>
                <a:ext cx="90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A7288C7-A5E4-4827-6159-F14DCDE29E81}"/>
                  </a:ext>
                </a:extLst>
              </p14:cNvPr>
              <p14:cNvContentPartPr/>
              <p14:nvPr/>
            </p14:nvContentPartPr>
            <p14:xfrm>
              <a:off x="4861583" y="5115051"/>
              <a:ext cx="63360" cy="244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A7288C7-A5E4-4827-6159-F14DCDE29E8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52943" y="5106051"/>
                <a:ext cx="81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B1BB8DA-2252-004D-D377-0F913307DE7C}"/>
                  </a:ext>
                </a:extLst>
              </p14:cNvPr>
              <p14:cNvContentPartPr/>
              <p14:nvPr/>
            </p14:nvContentPartPr>
            <p14:xfrm>
              <a:off x="5250023" y="5151051"/>
              <a:ext cx="199440" cy="802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B1BB8DA-2252-004D-D377-0F913307DE7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1023" y="5142411"/>
                <a:ext cx="21708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E615212-7DFC-D0EE-4DB0-4C821467ABBD}"/>
                  </a:ext>
                </a:extLst>
              </p14:cNvPr>
              <p14:cNvContentPartPr/>
              <p14:nvPr/>
            </p14:nvContentPartPr>
            <p14:xfrm>
              <a:off x="5612903" y="5459211"/>
              <a:ext cx="423720" cy="375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E615212-7DFC-D0EE-4DB0-4C821467ABB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04263" y="5450211"/>
                <a:ext cx="4413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960F9F4-CF8A-747F-EF23-BFBD9090AE17}"/>
                  </a:ext>
                </a:extLst>
              </p14:cNvPr>
              <p14:cNvContentPartPr/>
              <p14:nvPr/>
            </p14:nvContentPartPr>
            <p14:xfrm>
              <a:off x="6192143" y="5250771"/>
              <a:ext cx="55080" cy="835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960F9F4-CF8A-747F-EF23-BFBD9090AE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83503" y="5241771"/>
                <a:ext cx="7272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B4379C-D924-F083-FD81-BCA3E3827009}"/>
                  </a:ext>
                </a:extLst>
              </p14:cNvPr>
              <p14:cNvContentPartPr/>
              <p14:nvPr/>
            </p14:nvContentPartPr>
            <p14:xfrm>
              <a:off x="6989183" y="5288931"/>
              <a:ext cx="341640" cy="16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B4379C-D924-F083-FD81-BCA3E38270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80543" y="5280291"/>
                <a:ext cx="3592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4CD8455-F5B3-6727-831D-83806333CA6D}"/>
                  </a:ext>
                </a:extLst>
              </p14:cNvPr>
              <p14:cNvContentPartPr/>
              <p14:nvPr/>
            </p14:nvContentPartPr>
            <p14:xfrm>
              <a:off x="7025183" y="5439771"/>
              <a:ext cx="462240" cy="47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4CD8455-F5B3-6727-831D-83806333CA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16183" y="5430771"/>
                <a:ext cx="479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766582A-D542-3027-0A8C-12043982DCFA}"/>
                  </a:ext>
                </a:extLst>
              </p14:cNvPr>
              <p14:cNvContentPartPr/>
              <p14:nvPr/>
            </p14:nvContentPartPr>
            <p14:xfrm>
              <a:off x="7812863" y="5162211"/>
              <a:ext cx="146160" cy="25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766582A-D542-3027-0A8C-12043982DCF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03863" y="5153571"/>
                <a:ext cx="163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91A010-2294-8B56-0ED7-07B0336D904C}"/>
                  </a:ext>
                </a:extLst>
              </p14:cNvPr>
              <p14:cNvContentPartPr/>
              <p14:nvPr/>
            </p14:nvContentPartPr>
            <p14:xfrm>
              <a:off x="7867223" y="4734891"/>
              <a:ext cx="74880" cy="560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91A010-2294-8B56-0ED7-07B0336D904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58583" y="4725891"/>
                <a:ext cx="925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F65CDB4-7E0B-DEC2-CF82-012E4772E74B}"/>
                  </a:ext>
                </a:extLst>
              </p14:cNvPr>
              <p14:cNvContentPartPr/>
              <p14:nvPr/>
            </p14:nvContentPartPr>
            <p14:xfrm>
              <a:off x="7586783" y="5268411"/>
              <a:ext cx="569520" cy="154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F65CDB4-7E0B-DEC2-CF82-012E4772E7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7783" y="5259771"/>
                <a:ext cx="587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23D063C-5F0F-37EB-2609-24FD589B9A05}"/>
                  </a:ext>
                </a:extLst>
              </p14:cNvPr>
              <p14:cNvContentPartPr/>
              <p14:nvPr/>
            </p14:nvContentPartPr>
            <p14:xfrm>
              <a:off x="8002943" y="5422851"/>
              <a:ext cx="300960" cy="598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23D063C-5F0F-37EB-2609-24FD589B9A0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94303" y="5414211"/>
                <a:ext cx="318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D295CA6-B8BC-2FC1-A9EF-FF6E6661A4D8}"/>
                  </a:ext>
                </a:extLst>
              </p14:cNvPr>
              <p14:cNvContentPartPr/>
              <p14:nvPr/>
            </p14:nvContentPartPr>
            <p14:xfrm>
              <a:off x="8492183" y="5051691"/>
              <a:ext cx="134640" cy="498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D295CA6-B8BC-2FC1-A9EF-FF6E6661A4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83183" y="5042691"/>
                <a:ext cx="1522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05B17D5-8CF8-8E5D-BF01-F35F81AEA573}"/>
                  </a:ext>
                </a:extLst>
              </p14:cNvPr>
              <p14:cNvContentPartPr/>
              <p14:nvPr/>
            </p14:nvContentPartPr>
            <p14:xfrm>
              <a:off x="8636903" y="5196411"/>
              <a:ext cx="343440" cy="36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05B17D5-8CF8-8E5D-BF01-F35F81AEA57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27903" y="5187411"/>
                <a:ext cx="361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F723659-4FE9-22AA-AF52-706F35177928}"/>
                  </a:ext>
                </a:extLst>
              </p14:cNvPr>
              <p14:cNvContentPartPr/>
              <p14:nvPr/>
            </p14:nvContentPartPr>
            <p14:xfrm>
              <a:off x="9035063" y="4951971"/>
              <a:ext cx="163800" cy="372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F723659-4FE9-22AA-AF52-706F3517792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26423" y="4943331"/>
                <a:ext cx="181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F31914-C88B-DA5C-D2B1-42390CD98279}"/>
                  </a:ext>
                </a:extLst>
              </p14:cNvPr>
              <p14:cNvContentPartPr/>
              <p14:nvPr/>
            </p14:nvContentPartPr>
            <p14:xfrm>
              <a:off x="9170783" y="4905891"/>
              <a:ext cx="420840" cy="318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F31914-C88B-DA5C-D2B1-42390CD982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62143" y="4896891"/>
                <a:ext cx="438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C607AEC-6586-8F1B-FE07-E82027E5138D}"/>
                  </a:ext>
                </a:extLst>
              </p14:cNvPr>
              <p14:cNvContentPartPr/>
              <p14:nvPr/>
            </p14:nvContentPartPr>
            <p14:xfrm>
              <a:off x="9623663" y="4961331"/>
              <a:ext cx="253800" cy="37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C607AEC-6586-8F1B-FE07-E82027E5138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14663" y="4952691"/>
                <a:ext cx="2714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59C449E-6127-9443-B310-DD8F13A53D10}"/>
                  </a:ext>
                </a:extLst>
              </p14:cNvPr>
              <p14:cNvContentPartPr/>
              <p14:nvPr/>
            </p14:nvContentPartPr>
            <p14:xfrm>
              <a:off x="9768383" y="4843611"/>
              <a:ext cx="90720" cy="333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59C449E-6127-9443-B310-DD8F13A53D1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59743" y="4834611"/>
                <a:ext cx="1083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E3B837F-885D-16BF-584E-AA763CACD45A}"/>
                  </a:ext>
                </a:extLst>
              </p14:cNvPr>
              <p14:cNvContentPartPr/>
              <p14:nvPr/>
            </p14:nvContentPartPr>
            <p14:xfrm>
              <a:off x="9849743" y="4834251"/>
              <a:ext cx="211320" cy="392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E3B837F-885D-16BF-584E-AA763CACD45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41103" y="4825611"/>
                <a:ext cx="2289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BB8D9C1-6690-A10C-50AA-7444BAF07398}"/>
                  </a:ext>
                </a:extLst>
              </p14:cNvPr>
              <p14:cNvContentPartPr/>
              <p14:nvPr/>
            </p14:nvContentPartPr>
            <p14:xfrm>
              <a:off x="9949823" y="4887891"/>
              <a:ext cx="252720" cy="12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BB8D9C1-6690-A10C-50AA-7444BAF0739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40823" y="4879251"/>
                <a:ext cx="270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BDE904D-BFA7-1686-76E1-E724D1CB6384}"/>
                  </a:ext>
                </a:extLst>
              </p14:cNvPr>
              <p14:cNvContentPartPr/>
              <p14:nvPr/>
            </p14:nvContentPartPr>
            <p14:xfrm>
              <a:off x="10103543" y="4644531"/>
              <a:ext cx="291960" cy="1025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BDE904D-BFA7-1686-76E1-E724D1CB63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94543" y="4635531"/>
                <a:ext cx="30960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E2DC6D9-A6F6-98F2-27BB-349792D68FF0}"/>
                  </a:ext>
                </a:extLst>
              </p14:cNvPr>
              <p14:cNvContentPartPr/>
              <p14:nvPr/>
            </p14:nvContentPartPr>
            <p14:xfrm>
              <a:off x="9868103" y="4095171"/>
              <a:ext cx="346680" cy="60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E2DC6D9-A6F6-98F2-27BB-349792D68FF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59103" y="4086171"/>
                <a:ext cx="364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F0B5419-3949-B26D-DAE0-6AF34F06965E}"/>
                  </a:ext>
                </a:extLst>
              </p14:cNvPr>
              <p14:cNvContentPartPr/>
              <p14:nvPr/>
            </p14:nvContentPartPr>
            <p14:xfrm>
              <a:off x="10184903" y="3901851"/>
              <a:ext cx="196560" cy="389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F0B5419-3949-B26D-DAE0-6AF34F06965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76263" y="3893211"/>
                <a:ext cx="214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2EBF2B1-A2A9-4E72-9D59-97BB4E0F78D6}"/>
                  </a:ext>
                </a:extLst>
              </p14:cNvPr>
              <p14:cNvContentPartPr/>
              <p14:nvPr/>
            </p14:nvContentPartPr>
            <p14:xfrm>
              <a:off x="10272023" y="4055931"/>
              <a:ext cx="221040" cy="403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2EBF2B1-A2A9-4E72-9D59-97BB4E0F78D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63383" y="4046931"/>
                <a:ext cx="2386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3841BC7-14FC-1978-A805-3DDE4AD9A5A9}"/>
                  </a:ext>
                </a:extLst>
              </p14:cNvPr>
              <p14:cNvContentPartPr/>
              <p14:nvPr/>
            </p14:nvContentPartPr>
            <p14:xfrm>
              <a:off x="10574423" y="4155291"/>
              <a:ext cx="110160" cy="542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3841BC7-14FC-1978-A805-3DDE4AD9A5A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65423" y="4146651"/>
                <a:ext cx="1278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1033126-7935-4E77-FB7C-C6CBAC93D1B6}"/>
                  </a:ext>
                </a:extLst>
              </p14:cNvPr>
              <p14:cNvContentPartPr/>
              <p14:nvPr/>
            </p14:nvContentPartPr>
            <p14:xfrm>
              <a:off x="10871063" y="4372731"/>
              <a:ext cx="147240" cy="348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1033126-7935-4E77-FB7C-C6CBAC93D1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62423" y="4363731"/>
                <a:ext cx="1648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642E381-F132-F307-F6B0-E1E551AC0C54}"/>
                  </a:ext>
                </a:extLst>
              </p14:cNvPr>
              <p14:cNvContentPartPr/>
              <p14:nvPr/>
            </p14:nvContentPartPr>
            <p14:xfrm>
              <a:off x="10945583" y="4584411"/>
              <a:ext cx="219960" cy="6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642E381-F132-F307-F6B0-E1E551AC0C5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936583" y="4575411"/>
                <a:ext cx="237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494E771-11AE-13D1-7990-CD56A64A011A}"/>
                  </a:ext>
                </a:extLst>
              </p14:cNvPr>
              <p14:cNvContentPartPr/>
              <p14:nvPr/>
            </p14:nvContentPartPr>
            <p14:xfrm>
              <a:off x="11307383" y="4499451"/>
              <a:ext cx="162720" cy="2743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494E771-11AE-13D1-7990-CD56A64A011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298743" y="4490451"/>
                <a:ext cx="1803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D32FF08-4E93-23F5-587E-22D7DFDFF38D}"/>
                  </a:ext>
                </a:extLst>
              </p14:cNvPr>
              <p14:cNvContentPartPr/>
              <p14:nvPr/>
            </p14:nvContentPartPr>
            <p14:xfrm>
              <a:off x="11107943" y="4490451"/>
              <a:ext cx="436680" cy="617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D32FF08-4E93-23F5-587E-22D7DFDFF3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98943" y="4481451"/>
                <a:ext cx="4543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42984B-65E0-4910-7699-13A093F299F1}"/>
                  </a:ext>
                </a:extLst>
              </p14:cNvPr>
              <p14:cNvContentPartPr/>
              <p14:nvPr/>
            </p14:nvContentPartPr>
            <p14:xfrm>
              <a:off x="5286743" y="5251131"/>
              <a:ext cx="6460560" cy="752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42984B-65E0-4910-7699-13A093F299F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78103" y="5242491"/>
                <a:ext cx="647820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21F7214-9C1A-C0FB-995C-96DE09CBE54C}"/>
                  </a:ext>
                </a:extLst>
              </p14:cNvPr>
              <p14:cNvContentPartPr/>
              <p14:nvPr/>
            </p14:nvContentPartPr>
            <p14:xfrm>
              <a:off x="5150663" y="6092811"/>
              <a:ext cx="417240" cy="498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21F7214-9C1A-C0FB-995C-96DE09CBE54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41663" y="6084171"/>
                <a:ext cx="434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49B3AE5-B5F2-66AB-477B-3ACA89F62EAB}"/>
                  </a:ext>
                </a:extLst>
              </p14:cNvPr>
              <p14:cNvContentPartPr/>
              <p14:nvPr/>
            </p14:nvContentPartPr>
            <p14:xfrm>
              <a:off x="5883623" y="6310251"/>
              <a:ext cx="20880" cy="179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49B3AE5-B5F2-66AB-477B-3ACA89F62EA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74983" y="6301251"/>
                <a:ext cx="385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34CE431-E083-F4F8-CD85-9F05E77C6E76}"/>
                  </a:ext>
                </a:extLst>
              </p14:cNvPr>
              <p14:cNvContentPartPr/>
              <p14:nvPr/>
            </p14:nvContentPartPr>
            <p14:xfrm>
              <a:off x="5773103" y="6065811"/>
              <a:ext cx="12960" cy="141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34CE431-E083-F4F8-CD85-9F05E77C6E7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64463" y="6057171"/>
                <a:ext cx="30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AE7A2E8-B494-9732-7F11-5DF02B81CE53}"/>
                  </a:ext>
                </a:extLst>
              </p14:cNvPr>
              <p14:cNvContentPartPr/>
              <p14:nvPr/>
            </p14:nvContentPartPr>
            <p14:xfrm>
              <a:off x="6063983" y="5929731"/>
              <a:ext cx="101520" cy="713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AE7A2E8-B494-9732-7F11-5DF02B81CE5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55343" y="5921091"/>
                <a:ext cx="11916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64E2DFA-A50E-7677-8F39-E709DA30531C}"/>
                  </a:ext>
                </a:extLst>
              </p14:cNvPr>
              <p14:cNvContentPartPr/>
              <p14:nvPr/>
            </p14:nvContentPartPr>
            <p14:xfrm>
              <a:off x="6436943" y="6147171"/>
              <a:ext cx="215640" cy="3567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64E2DFA-A50E-7677-8F39-E709DA30531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28303" y="6138531"/>
                <a:ext cx="233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3AEAC0A-F1CA-6989-420E-7466975C687B}"/>
                  </a:ext>
                </a:extLst>
              </p14:cNvPr>
              <p14:cNvContentPartPr/>
              <p14:nvPr/>
            </p14:nvContentPartPr>
            <p14:xfrm>
              <a:off x="6823943" y="6246891"/>
              <a:ext cx="159120" cy="264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3AEAC0A-F1CA-6989-420E-7466975C687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14943" y="6237891"/>
                <a:ext cx="1767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5747047-7B07-D886-BCB8-60118A8DEC01}"/>
                  </a:ext>
                </a:extLst>
              </p14:cNvPr>
              <p14:cNvContentPartPr/>
              <p14:nvPr/>
            </p14:nvContentPartPr>
            <p14:xfrm>
              <a:off x="7079543" y="6157971"/>
              <a:ext cx="97200" cy="420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5747047-7B07-D886-BCB8-60118A8DEC0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70903" y="6148971"/>
                <a:ext cx="1148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8E97057-85A3-AC91-7354-B2501AD8CA08}"/>
                  </a:ext>
                </a:extLst>
              </p14:cNvPr>
              <p14:cNvContentPartPr/>
              <p14:nvPr/>
            </p14:nvContentPartPr>
            <p14:xfrm>
              <a:off x="4969223" y="5875731"/>
              <a:ext cx="103320" cy="1060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8E97057-85A3-AC91-7354-B2501AD8CA0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60223" y="5866731"/>
                <a:ext cx="12096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781692E-F746-FBBC-E8A0-E7BD647D0EF6}"/>
                  </a:ext>
                </a:extLst>
              </p14:cNvPr>
              <p14:cNvContentPartPr/>
              <p14:nvPr/>
            </p14:nvContentPartPr>
            <p14:xfrm>
              <a:off x="7694423" y="5902585"/>
              <a:ext cx="155160" cy="916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781692E-F746-FBBC-E8A0-E7BD647D0EF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85423" y="5893585"/>
                <a:ext cx="17280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F8266C-6824-F94F-8A8D-6AB3D0FCBECD}"/>
                  </a:ext>
                </a:extLst>
              </p14:cNvPr>
              <p14:cNvContentPartPr/>
              <p14:nvPr/>
            </p14:nvContentPartPr>
            <p14:xfrm>
              <a:off x="9931103" y="1873971"/>
              <a:ext cx="387000" cy="327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F8266C-6824-F94F-8A8D-6AB3D0FCBE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22463" y="1864971"/>
                <a:ext cx="404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7504AF-6B04-9BFD-6FC1-D86993072174}"/>
                  </a:ext>
                </a:extLst>
              </p14:cNvPr>
              <p14:cNvContentPartPr/>
              <p14:nvPr/>
            </p14:nvContentPartPr>
            <p14:xfrm>
              <a:off x="10328543" y="2054691"/>
              <a:ext cx="218880" cy="334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7504AF-6B04-9BFD-6FC1-D8699307217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319903" y="2046051"/>
                <a:ext cx="236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C4884B-7814-83D0-C674-C78FD14CB646}"/>
                  </a:ext>
                </a:extLst>
              </p14:cNvPr>
              <p14:cNvContentPartPr/>
              <p14:nvPr/>
            </p14:nvContentPartPr>
            <p14:xfrm>
              <a:off x="10691783" y="2207331"/>
              <a:ext cx="187920" cy="41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C4884B-7814-83D0-C674-C78FD14CB64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83143" y="2198331"/>
                <a:ext cx="205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4F25ED-1703-3733-A43C-281676790E29}"/>
                  </a:ext>
                </a:extLst>
              </p14:cNvPr>
              <p14:cNvContentPartPr/>
              <p14:nvPr/>
            </p14:nvContentPartPr>
            <p14:xfrm>
              <a:off x="10882223" y="2109051"/>
              <a:ext cx="17640" cy="362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4F25ED-1703-3733-A43C-281676790E2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873223" y="2100411"/>
                <a:ext cx="35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1E14764-CE49-DF2C-BC4D-9BB55E3D484F}"/>
                  </a:ext>
                </a:extLst>
              </p14:cNvPr>
              <p14:cNvContentPartPr/>
              <p14:nvPr/>
            </p14:nvContentPartPr>
            <p14:xfrm>
              <a:off x="11135663" y="2145411"/>
              <a:ext cx="83160" cy="318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1E14764-CE49-DF2C-BC4D-9BB55E3D484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127023" y="2136411"/>
                <a:ext cx="100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88CA44A-CF80-6E77-2FBE-A8D737962B84}"/>
                  </a:ext>
                </a:extLst>
              </p14:cNvPr>
              <p14:cNvContentPartPr/>
              <p14:nvPr/>
            </p14:nvContentPartPr>
            <p14:xfrm>
              <a:off x="10320623" y="2925531"/>
              <a:ext cx="259200" cy="47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88CA44A-CF80-6E77-2FBE-A8D737962B8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11983" y="2916531"/>
                <a:ext cx="2768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638B048-2B36-EEB2-3DDD-467B1DF16C32}"/>
                  </a:ext>
                </a:extLst>
              </p14:cNvPr>
              <p14:cNvContentPartPr/>
              <p14:nvPr/>
            </p14:nvContentPartPr>
            <p14:xfrm>
              <a:off x="10284263" y="3376251"/>
              <a:ext cx="379440" cy="10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638B048-2B36-EEB2-3DDD-467B1DF16C3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75623" y="3367251"/>
                <a:ext cx="397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1A83D41-05F4-A161-3B90-39F9E9A4AC20}"/>
                  </a:ext>
                </a:extLst>
              </p14:cNvPr>
              <p14:cNvContentPartPr/>
              <p14:nvPr/>
            </p14:nvContentPartPr>
            <p14:xfrm>
              <a:off x="10827863" y="3023091"/>
              <a:ext cx="848880" cy="82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1A83D41-05F4-A161-3B90-39F9E9A4AC2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818863" y="3014451"/>
                <a:ext cx="866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DF11D5-19B3-37F4-193A-5CE74242D04D}"/>
                  </a:ext>
                </a:extLst>
              </p14:cNvPr>
              <p14:cNvContentPartPr/>
              <p14:nvPr/>
            </p14:nvContentPartPr>
            <p14:xfrm>
              <a:off x="11143223" y="2833731"/>
              <a:ext cx="554760" cy="357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DF11D5-19B3-37F4-193A-5CE74242D04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134223" y="2824731"/>
                <a:ext cx="5724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3002A19-4807-3B08-F696-23BFB51B5396}"/>
                  </a:ext>
                </a:extLst>
              </p14:cNvPr>
              <p14:cNvContentPartPr/>
              <p14:nvPr/>
            </p14:nvContentPartPr>
            <p14:xfrm>
              <a:off x="9595943" y="1501225"/>
              <a:ext cx="1377360" cy="1586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3002A19-4807-3B08-F696-23BFB51B539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87303" y="1492585"/>
                <a:ext cx="1395000" cy="16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CD4D04D-B71D-F949-14F8-AFA23704EA3B}"/>
                  </a:ext>
                </a:extLst>
              </p14:cNvPr>
              <p14:cNvContentPartPr/>
              <p14:nvPr/>
            </p14:nvContentPartPr>
            <p14:xfrm>
              <a:off x="10646423" y="3087025"/>
              <a:ext cx="83160" cy="522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CD4D04D-B71D-F949-14F8-AFA23704EA3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637423" y="3078385"/>
                <a:ext cx="100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9DB9AA7-532D-612F-DFA0-4D25E5180A26}"/>
                  </a:ext>
                </a:extLst>
              </p14:cNvPr>
              <p14:cNvContentPartPr/>
              <p14:nvPr/>
            </p14:nvContentPartPr>
            <p14:xfrm>
              <a:off x="10094543" y="2409865"/>
              <a:ext cx="82440" cy="16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9DB9AA7-532D-612F-DFA0-4D25E5180A2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085543" y="2401225"/>
                <a:ext cx="1000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5E1DDF6-D01E-D4B7-7834-B0197E8CD3E3}"/>
                  </a:ext>
                </a:extLst>
              </p14:cNvPr>
              <p14:cNvContentPartPr/>
              <p14:nvPr/>
            </p14:nvContentPartPr>
            <p14:xfrm>
              <a:off x="4390703" y="5007985"/>
              <a:ext cx="824760" cy="161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5E1DDF6-D01E-D4B7-7834-B0197E8CD3E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82063" y="4998985"/>
                <a:ext cx="842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A03F2EE-310D-0048-1AC1-B35F2EDA897B}"/>
                  </a:ext>
                </a:extLst>
              </p14:cNvPr>
              <p14:cNvContentPartPr/>
              <p14:nvPr/>
            </p14:nvContentPartPr>
            <p14:xfrm>
              <a:off x="8312543" y="6102025"/>
              <a:ext cx="642240" cy="336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A03F2EE-310D-0048-1AC1-B35F2EDA89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03903" y="6093385"/>
                <a:ext cx="6598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BE0819F-FA3A-FECD-F5A8-DE1AA42C82F5}"/>
                  </a:ext>
                </a:extLst>
              </p14:cNvPr>
              <p14:cNvContentPartPr/>
              <p14:nvPr/>
            </p14:nvContentPartPr>
            <p14:xfrm>
              <a:off x="9035063" y="6029305"/>
              <a:ext cx="6120" cy="326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BE0819F-FA3A-FECD-F5A8-DE1AA42C82F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026063" y="6020665"/>
                <a:ext cx="23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0A61EDB-DF10-FA20-D732-FE6B76048703}"/>
                  </a:ext>
                </a:extLst>
              </p14:cNvPr>
              <p14:cNvContentPartPr/>
              <p14:nvPr/>
            </p14:nvContentPartPr>
            <p14:xfrm>
              <a:off x="4471343" y="6414865"/>
              <a:ext cx="626040" cy="356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0A61EDB-DF10-FA20-D732-FE6B7604870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62703" y="6406225"/>
                <a:ext cx="6436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5C4E070-DAE2-7DEB-9F30-FFB082538B51}"/>
                  </a:ext>
                </a:extLst>
              </p14:cNvPr>
              <p14:cNvContentPartPr/>
              <p14:nvPr/>
            </p14:nvContentPartPr>
            <p14:xfrm>
              <a:off x="5331743" y="6464185"/>
              <a:ext cx="216720" cy="217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5C4E070-DAE2-7DEB-9F30-FFB082538B5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323103" y="6455185"/>
                <a:ext cx="2343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AF2D030-49CB-1FA6-C931-9DE4C521C92E}"/>
                  </a:ext>
                </a:extLst>
              </p14:cNvPr>
              <p14:cNvContentPartPr/>
              <p14:nvPr/>
            </p14:nvContentPartPr>
            <p14:xfrm>
              <a:off x="5819543" y="6518545"/>
              <a:ext cx="173880" cy="200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AF2D030-49CB-1FA6-C931-9DE4C521C92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10543" y="6509545"/>
                <a:ext cx="19152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ADBA80E-88D8-C214-3987-0AD764152FD6}"/>
              </a:ext>
            </a:extLst>
          </p:cNvPr>
          <p:cNvGrpSpPr/>
          <p:nvPr/>
        </p:nvGrpSpPr>
        <p:grpSpPr>
          <a:xfrm>
            <a:off x="107063" y="108531"/>
            <a:ext cx="9183240" cy="3291480"/>
            <a:chOff x="107063" y="108531"/>
            <a:chExt cx="9183240" cy="32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79702FB-4C46-7F9C-9575-5F59E11986CE}"/>
                    </a:ext>
                  </a:extLst>
                </p14:cNvPr>
                <p14:cNvContentPartPr/>
                <p14:nvPr/>
              </p14:nvContentPartPr>
              <p14:xfrm>
                <a:off x="1937303" y="715131"/>
                <a:ext cx="581040" cy="435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79702FB-4C46-7F9C-9575-5F59E11986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28663" y="706491"/>
                  <a:ext cx="5986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C21924-B7D5-9DCB-5475-995C2633048D}"/>
                    </a:ext>
                  </a:extLst>
                </p14:cNvPr>
                <p14:cNvContentPartPr/>
                <p14:nvPr/>
              </p14:nvContentPartPr>
              <p14:xfrm>
                <a:off x="2335463" y="453411"/>
                <a:ext cx="373320" cy="50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C21924-B7D5-9DCB-5475-995C263304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26823" y="444771"/>
                  <a:ext cx="390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A86209-FBC8-0288-CD65-367EF98EBA24}"/>
                    </a:ext>
                  </a:extLst>
                </p14:cNvPr>
                <p14:cNvContentPartPr/>
                <p14:nvPr/>
              </p14:nvContentPartPr>
              <p14:xfrm>
                <a:off x="3295583" y="950571"/>
                <a:ext cx="189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A86209-FBC8-0288-CD65-367EF98EBA2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86583" y="941931"/>
                  <a:ext cx="20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15495F-208A-2059-97CD-919659695701}"/>
                    </a:ext>
                  </a:extLst>
                </p14:cNvPr>
                <p14:cNvContentPartPr/>
                <p14:nvPr/>
              </p14:nvContentPartPr>
              <p14:xfrm>
                <a:off x="3358583" y="778491"/>
                <a:ext cx="109800" cy="35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15495F-208A-2059-97CD-9196596957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49943" y="769491"/>
                  <a:ext cx="1274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2947A6-CFFB-AAD1-5FA7-A52A51F25873}"/>
                    </a:ext>
                  </a:extLst>
                </p14:cNvPr>
                <p14:cNvContentPartPr/>
                <p14:nvPr/>
              </p14:nvContentPartPr>
              <p14:xfrm>
                <a:off x="516023" y="2263131"/>
                <a:ext cx="19440" cy="84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2947A6-CFFB-AAD1-5FA7-A52A51F258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7023" y="2254491"/>
                  <a:ext cx="3708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19EEB9-8CCD-7434-3AF2-5688115BF50C}"/>
                    </a:ext>
                  </a:extLst>
                </p14:cNvPr>
                <p14:cNvContentPartPr/>
                <p14:nvPr/>
              </p14:nvContentPartPr>
              <p14:xfrm>
                <a:off x="107063" y="2435211"/>
                <a:ext cx="298080" cy="50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19EEB9-8CCD-7434-3AF2-5688115BF50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423" y="2426571"/>
                  <a:ext cx="3157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A721AB-E4E6-5528-A680-7C6404355483}"/>
                    </a:ext>
                  </a:extLst>
                </p14:cNvPr>
                <p14:cNvContentPartPr/>
                <p14:nvPr/>
              </p14:nvContentPartPr>
              <p14:xfrm>
                <a:off x="805103" y="2344491"/>
                <a:ext cx="264600" cy="76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A721AB-E4E6-5528-A680-7C64043554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6103" y="2335851"/>
                  <a:ext cx="28224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B7C941-0C1E-EE64-4ED4-6BDE04FCCA7F}"/>
                    </a:ext>
                  </a:extLst>
                </p14:cNvPr>
                <p14:cNvContentPartPr/>
                <p14:nvPr/>
              </p14:nvContentPartPr>
              <p14:xfrm>
                <a:off x="1913183" y="2250171"/>
                <a:ext cx="204480" cy="51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B7C941-0C1E-EE64-4ED4-6BDE04FCCA7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04183" y="2241531"/>
                  <a:ext cx="222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F44CF8-E238-7DA5-C013-058EC0B793D6}"/>
                    </a:ext>
                  </a:extLst>
                </p14:cNvPr>
                <p14:cNvContentPartPr/>
                <p14:nvPr/>
              </p14:nvContentPartPr>
              <p14:xfrm>
                <a:off x="2272463" y="2606931"/>
                <a:ext cx="305640" cy="418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F44CF8-E238-7DA5-C013-058EC0B793D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63463" y="2598291"/>
                  <a:ext cx="3232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E11E7F-1C19-BA73-B45F-4F00129110E6}"/>
                    </a:ext>
                  </a:extLst>
                </p14:cNvPr>
                <p14:cNvContentPartPr/>
                <p14:nvPr/>
              </p14:nvContentPartPr>
              <p14:xfrm>
                <a:off x="2788343" y="2805651"/>
                <a:ext cx="336240" cy="8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E11E7F-1C19-BA73-B45F-4F00129110E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79343" y="2797011"/>
                  <a:ext cx="353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40A63A-5D22-2E3C-F582-44DF61B3A967}"/>
                    </a:ext>
                  </a:extLst>
                </p14:cNvPr>
                <p14:cNvContentPartPr/>
                <p14:nvPr/>
              </p14:nvContentPartPr>
              <p14:xfrm>
                <a:off x="2969063" y="2770371"/>
                <a:ext cx="12240" cy="39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40A63A-5D22-2E3C-F582-44DF61B3A9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60063" y="2761371"/>
                  <a:ext cx="298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DFECD6-943E-AA78-1CED-E1F8ACDF23C4}"/>
                    </a:ext>
                  </a:extLst>
                </p14:cNvPr>
                <p14:cNvContentPartPr/>
                <p14:nvPr/>
              </p14:nvContentPartPr>
              <p14:xfrm>
                <a:off x="3213863" y="2770371"/>
                <a:ext cx="91080" cy="31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DFECD6-943E-AA78-1CED-E1F8ACDF23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05223" y="2761371"/>
                  <a:ext cx="108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45608A-F8FE-7856-070E-F4F8343AEBAD}"/>
                    </a:ext>
                  </a:extLst>
                </p14:cNvPr>
                <p14:cNvContentPartPr/>
                <p14:nvPr/>
              </p14:nvContentPartPr>
              <p14:xfrm>
                <a:off x="3838463" y="2507571"/>
                <a:ext cx="83520" cy="5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45608A-F8FE-7856-070E-F4F8343AEB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29463" y="2498571"/>
                  <a:ext cx="101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128B56-672C-FA3A-314C-C0D879C95074}"/>
                    </a:ext>
                  </a:extLst>
                </p14:cNvPr>
                <p14:cNvContentPartPr/>
                <p14:nvPr/>
              </p14:nvContentPartPr>
              <p14:xfrm>
                <a:off x="3883463" y="2851011"/>
                <a:ext cx="243360" cy="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128B56-672C-FA3A-314C-C0D879C950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74823" y="2842011"/>
                  <a:ext cx="261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1E6E1C-BD9A-F84E-BEFD-E974B309E6DA}"/>
                    </a:ext>
                  </a:extLst>
                </p14:cNvPr>
                <p14:cNvContentPartPr/>
                <p14:nvPr/>
              </p14:nvContentPartPr>
              <p14:xfrm>
                <a:off x="4542263" y="2193651"/>
                <a:ext cx="347760" cy="56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1E6E1C-BD9A-F84E-BEFD-E974B309E6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33263" y="2184651"/>
                  <a:ext cx="365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1592D2-8693-11D2-BF0A-E7CC27281A96}"/>
                    </a:ext>
                  </a:extLst>
                </p14:cNvPr>
                <p14:cNvContentPartPr/>
                <p14:nvPr/>
              </p14:nvContentPartPr>
              <p14:xfrm>
                <a:off x="5024303" y="1936971"/>
                <a:ext cx="687240" cy="108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1592D2-8693-11D2-BF0A-E7CC27281A9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15663" y="1927971"/>
                  <a:ext cx="70488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85670-6C8A-04EA-E043-10D0FD7E5A87}"/>
                    </a:ext>
                  </a:extLst>
                </p14:cNvPr>
                <p14:cNvContentPartPr/>
                <p14:nvPr/>
              </p14:nvContentPartPr>
              <p14:xfrm>
                <a:off x="5404463" y="2571651"/>
                <a:ext cx="235800" cy="5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85670-6C8A-04EA-E043-10D0FD7E5A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95823" y="2562651"/>
                  <a:ext cx="253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ADA57E-5B13-DBEA-ED8C-3C640DE1F0A7}"/>
                    </a:ext>
                  </a:extLst>
                </p14:cNvPr>
                <p14:cNvContentPartPr/>
                <p14:nvPr/>
              </p14:nvContentPartPr>
              <p14:xfrm>
                <a:off x="5750423" y="2344491"/>
                <a:ext cx="308880" cy="50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ADA57E-5B13-DBEA-ED8C-3C640DE1F0A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41423" y="2335851"/>
                  <a:ext cx="3265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0BB5D7-86B6-32A1-D546-239C2B5D7B06}"/>
                    </a:ext>
                  </a:extLst>
                </p14:cNvPr>
                <p14:cNvContentPartPr/>
                <p14:nvPr/>
              </p14:nvContentPartPr>
              <p14:xfrm>
                <a:off x="6092783" y="2498571"/>
                <a:ext cx="241920" cy="37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0BB5D7-86B6-32A1-D546-239C2B5D7B0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83783" y="2489931"/>
                  <a:ext cx="259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C37A66-4A1F-B6D8-431B-F90A6140F958}"/>
                    </a:ext>
                  </a:extLst>
                </p14:cNvPr>
                <p14:cNvContentPartPr/>
                <p14:nvPr/>
              </p14:nvContentPartPr>
              <p14:xfrm>
                <a:off x="6490943" y="2606931"/>
                <a:ext cx="203760" cy="51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C37A66-4A1F-B6D8-431B-F90A6140F95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82303" y="2598291"/>
                  <a:ext cx="2214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20383B-FFB5-D849-49BC-7B21D1A0FB01}"/>
                    </a:ext>
                  </a:extLst>
                </p14:cNvPr>
                <p14:cNvContentPartPr/>
                <p14:nvPr/>
              </p14:nvContentPartPr>
              <p14:xfrm>
                <a:off x="6780743" y="2612691"/>
                <a:ext cx="280080" cy="4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20383B-FFB5-D849-49BC-7B21D1A0FB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72103" y="2604051"/>
                  <a:ext cx="297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154B72-621E-0306-464C-7ACF5C117444}"/>
                    </a:ext>
                  </a:extLst>
                </p14:cNvPr>
                <p14:cNvContentPartPr/>
                <p14:nvPr/>
              </p14:nvContentPartPr>
              <p14:xfrm>
                <a:off x="6989183" y="2507571"/>
                <a:ext cx="36720" cy="29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154B72-621E-0306-464C-7ACF5C11744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80543" y="2498571"/>
                  <a:ext cx="54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AD75EC-05FE-7ECF-194E-EC8488C03D63}"/>
                    </a:ext>
                  </a:extLst>
                </p14:cNvPr>
                <p14:cNvContentPartPr/>
                <p14:nvPr/>
              </p14:nvContentPartPr>
              <p14:xfrm>
                <a:off x="7150463" y="2389851"/>
                <a:ext cx="301680" cy="43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AD75EC-05FE-7ECF-194E-EC8488C03D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41823" y="2380851"/>
                  <a:ext cx="3193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1A3FD3-A8A2-0D42-2DC9-CC1BBB0ED3C0}"/>
                    </a:ext>
                  </a:extLst>
                </p14:cNvPr>
                <p14:cNvContentPartPr/>
                <p14:nvPr/>
              </p14:nvContentPartPr>
              <p14:xfrm>
                <a:off x="7197263" y="2389491"/>
                <a:ext cx="474120" cy="47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1A3FD3-A8A2-0D42-2DC9-CC1BBB0ED3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88623" y="2380491"/>
                  <a:ext cx="491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748C33-EF76-530A-1F95-7585255DB190}"/>
                    </a:ext>
                  </a:extLst>
                </p14:cNvPr>
                <p14:cNvContentPartPr/>
                <p14:nvPr/>
              </p14:nvContentPartPr>
              <p14:xfrm>
                <a:off x="5621903" y="1705131"/>
                <a:ext cx="1713240" cy="168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748C33-EF76-530A-1F95-7585255DB19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12903" y="1696131"/>
                  <a:ext cx="1730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B10B3F-2C85-9547-C3B9-93152EC70145}"/>
                    </a:ext>
                  </a:extLst>
                </p14:cNvPr>
                <p14:cNvContentPartPr/>
                <p14:nvPr/>
              </p14:nvContentPartPr>
              <p14:xfrm>
                <a:off x="8760023" y="2027691"/>
                <a:ext cx="39960" cy="36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B10B3F-2C85-9547-C3B9-93152EC701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51023" y="2019051"/>
                  <a:ext cx="576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FBA1D7-07FE-B078-1992-87B537B8F22C}"/>
                    </a:ext>
                  </a:extLst>
                </p14:cNvPr>
                <p14:cNvContentPartPr/>
                <p14:nvPr/>
              </p14:nvContentPartPr>
              <p14:xfrm>
                <a:off x="8908343" y="2000691"/>
                <a:ext cx="63720" cy="43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FBA1D7-07FE-B078-1992-87B537B8F2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99703" y="1992051"/>
                  <a:ext cx="81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0BAB76-9C4D-914A-2E18-A0289C119F3E}"/>
                    </a:ext>
                  </a:extLst>
                </p14:cNvPr>
                <p14:cNvContentPartPr/>
                <p14:nvPr/>
              </p14:nvContentPartPr>
              <p14:xfrm>
                <a:off x="8500103" y="1864971"/>
                <a:ext cx="451800" cy="92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0BAB76-9C4D-914A-2E18-A0289C119F3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91103" y="1855971"/>
                  <a:ext cx="4694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B1C2C3-A18F-A85F-3D53-B8EF52AD5D6C}"/>
                    </a:ext>
                  </a:extLst>
                </p14:cNvPr>
                <p14:cNvContentPartPr/>
                <p14:nvPr/>
              </p14:nvContentPartPr>
              <p14:xfrm>
                <a:off x="9179783" y="1955331"/>
                <a:ext cx="110520" cy="63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B1C2C3-A18F-A85F-3D53-B8EF52AD5D6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70783" y="1946331"/>
                  <a:ext cx="1281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9708BE-872A-40FB-6377-CE26EDE54DEA}"/>
                    </a:ext>
                  </a:extLst>
                </p14:cNvPr>
                <p14:cNvContentPartPr/>
                <p14:nvPr/>
              </p14:nvContentPartPr>
              <p14:xfrm>
                <a:off x="1970063" y="3385971"/>
                <a:ext cx="112320" cy="1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9708BE-872A-40FB-6377-CE26EDE54D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61423" y="3376971"/>
                  <a:ext cx="12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5FAF68-4E8C-237C-84EA-D11A631542D9}"/>
                    </a:ext>
                  </a:extLst>
                </p14:cNvPr>
                <p14:cNvContentPartPr/>
                <p14:nvPr/>
              </p14:nvContentPartPr>
              <p14:xfrm>
                <a:off x="1619423" y="1356291"/>
                <a:ext cx="7328160" cy="1939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5FAF68-4E8C-237C-84EA-D11A631542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10423" y="1347651"/>
                  <a:ext cx="7345800" cy="19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01241C-0E18-F2EE-4018-0E8554FB77B1}"/>
                    </a:ext>
                  </a:extLst>
                </p14:cNvPr>
                <p14:cNvContentPartPr/>
                <p14:nvPr/>
              </p14:nvContentPartPr>
              <p14:xfrm>
                <a:off x="4768703" y="494811"/>
                <a:ext cx="165600" cy="165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01241C-0E18-F2EE-4018-0E8554FB77B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60063" y="486171"/>
                  <a:ext cx="183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DB062C-FBFD-4624-F31B-968B4934B4AA}"/>
                    </a:ext>
                  </a:extLst>
                </p14:cNvPr>
                <p14:cNvContentPartPr/>
                <p14:nvPr/>
              </p14:nvContentPartPr>
              <p14:xfrm>
                <a:off x="5687063" y="108531"/>
                <a:ext cx="447840" cy="416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DB062C-FBFD-4624-F31B-968B4934B4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78423" y="99531"/>
                  <a:ext cx="4654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9FBE45-2E47-0C8C-13E1-02527341D9F6}"/>
                    </a:ext>
                  </a:extLst>
                </p14:cNvPr>
                <p14:cNvContentPartPr/>
                <p14:nvPr/>
              </p14:nvContentPartPr>
              <p14:xfrm>
                <a:off x="6128783" y="269451"/>
                <a:ext cx="165240" cy="22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9FBE45-2E47-0C8C-13E1-02527341D9F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19783" y="260811"/>
                  <a:ext cx="182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ADFCA0-31D7-F755-BB31-E677C400090B}"/>
                    </a:ext>
                  </a:extLst>
                </p14:cNvPr>
                <p14:cNvContentPartPr/>
                <p14:nvPr/>
              </p14:nvContentPartPr>
              <p14:xfrm>
                <a:off x="6961103" y="343971"/>
                <a:ext cx="264240" cy="67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ADFCA0-31D7-F755-BB31-E677C40009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52463" y="334971"/>
                  <a:ext cx="2818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E397E0-8764-D2A3-0BBA-FC81967EC826}"/>
                    </a:ext>
                  </a:extLst>
                </p14:cNvPr>
                <p14:cNvContentPartPr/>
                <p14:nvPr/>
              </p14:nvContentPartPr>
              <p14:xfrm>
                <a:off x="7370783" y="388971"/>
                <a:ext cx="26640" cy="172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E397E0-8764-D2A3-0BBA-FC81967EC82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2143" y="380331"/>
                  <a:ext cx="44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F00DB1-2661-2A3B-F6E8-361D4E7106A4}"/>
                    </a:ext>
                  </a:extLst>
                </p14:cNvPr>
                <p14:cNvContentPartPr/>
                <p14:nvPr/>
              </p14:nvContentPartPr>
              <p14:xfrm>
                <a:off x="7459343" y="361971"/>
                <a:ext cx="163800" cy="352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F00DB1-2661-2A3B-F6E8-361D4E7106A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50703" y="353331"/>
                  <a:ext cx="181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8F11E4-9FA5-E6BC-9728-5A3748AEFD0D}"/>
                    </a:ext>
                  </a:extLst>
                </p14:cNvPr>
                <p14:cNvContentPartPr/>
                <p14:nvPr/>
              </p14:nvContentPartPr>
              <p14:xfrm>
                <a:off x="7667423" y="434331"/>
                <a:ext cx="171000" cy="272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8F11E4-9FA5-E6BC-9728-5A3748AEFD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58783" y="425331"/>
                  <a:ext cx="188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F9614C-8041-267E-EFDC-F72A334EB40C}"/>
                    </a:ext>
                  </a:extLst>
                </p14:cNvPr>
                <p14:cNvContentPartPr/>
                <p14:nvPr/>
              </p14:nvContentPartPr>
              <p14:xfrm>
                <a:off x="7784423" y="434331"/>
                <a:ext cx="410040" cy="336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F9614C-8041-267E-EFDC-F72A334EB4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5783" y="425331"/>
                  <a:ext cx="427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279FF5-BCED-FCCA-5D40-626928673359}"/>
                    </a:ext>
                  </a:extLst>
                </p14:cNvPr>
                <p14:cNvContentPartPr/>
                <p14:nvPr/>
              </p14:nvContentPartPr>
              <p14:xfrm>
                <a:off x="6683183" y="361971"/>
                <a:ext cx="179640" cy="94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279FF5-BCED-FCCA-5D40-6269286733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74183" y="353331"/>
                  <a:ext cx="19728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81BF0E-5803-607E-8924-FB3DDF059BFB}"/>
                    </a:ext>
                  </a:extLst>
                </p14:cNvPr>
                <p14:cNvContentPartPr/>
                <p14:nvPr/>
              </p14:nvContentPartPr>
              <p14:xfrm>
                <a:off x="8382383" y="235251"/>
                <a:ext cx="209520" cy="54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81BF0E-5803-607E-8924-FB3DDF059BF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73383" y="226251"/>
                  <a:ext cx="2271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65FC40-6A68-82EB-C7DF-B2DABA7F8B85}"/>
                    </a:ext>
                  </a:extLst>
                </p14:cNvPr>
                <p14:cNvContentPartPr/>
                <p14:nvPr/>
              </p14:nvContentPartPr>
              <p14:xfrm>
                <a:off x="8976023" y="398331"/>
                <a:ext cx="290880" cy="41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65FC40-6A68-82EB-C7DF-B2DABA7F8B8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67023" y="389331"/>
                  <a:ext cx="308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1D4770-E2A6-7C12-65C5-7BF3AC74B188}"/>
                    </a:ext>
                  </a:extLst>
                </p14:cNvPr>
                <p14:cNvContentPartPr/>
                <p14:nvPr/>
              </p14:nvContentPartPr>
              <p14:xfrm>
                <a:off x="6410663" y="895491"/>
                <a:ext cx="2317320" cy="227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1D4770-E2A6-7C12-65C5-7BF3AC74B18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01663" y="886491"/>
                  <a:ext cx="2334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E96EF2-3DF3-55A9-D27D-09D76863ABD2}"/>
                    </a:ext>
                  </a:extLst>
                </p14:cNvPr>
                <p14:cNvContentPartPr/>
                <p14:nvPr/>
              </p14:nvContentPartPr>
              <p14:xfrm>
                <a:off x="6565103" y="110691"/>
                <a:ext cx="1937520" cy="967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E96EF2-3DF3-55A9-D27D-09D76863AB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56463" y="101691"/>
                  <a:ext cx="195516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CF9E26-1FEE-346D-5347-8A863AAE83E1}"/>
                    </a:ext>
                  </a:extLst>
                </p14:cNvPr>
                <p14:cNvContentPartPr/>
                <p14:nvPr/>
              </p14:nvContentPartPr>
              <p14:xfrm>
                <a:off x="7052543" y="1149651"/>
                <a:ext cx="19080" cy="27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CF9E26-1FEE-346D-5347-8A863AAE83E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43543" y="1141011"/>
                  <a:ext cx="36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2AF72A-92E4-B74E-5FA6-5F47C284E70E}"/>
                    </a:ext>
                  </a:extLst>
                </p14:cNvPr>
                <p14:cNvContentPartPr/>
                <p14:nvPr/>
              </p14:nvContentPartPr>
              <p14:xfrm>
                <a:off x="6969383" y="1176651"/>
                <a:ext cx="236520" cy="200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2AF72A-92E4-B74E-5FA6-5F47C284E70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60743" y="1168011"/>
                  <a:ext cx="254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EF0019-CEB0-498A-6BCE-1F3601FE8B53}"/>
                    </a:ext>
                  </a:extLst>
                </p14:cNvPr>
                <p14:cNvContentPartPr/>
                <p14:nvPr/>
              </p14:nvContentPartPr>
              <p14:xfrm>
                <a:off x="7295183" y="1185651"/>
                <a:ext cx="155880" cy="19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EF0019-CEB0-498A-6BCE-1F3601FE8B5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86543" y="1176651"/>
                  <a:ext cx="173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829C78B-EEFD-6362-46C3-21F197BE2E15}"/>
                    </a:ext>
                  </a:extLst>
                </p14:cNvPr>
                <p14:cNvContentPartPr/>
                <p14:nvPr/>
              </p14:nvContentPartPr>
              <p14:xfrm>
                <a:off x="7694423" y="1101771"/>
                <a:ext cx="316800" cy="215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829C78B-EEFD-6362-46C3-21F197BE2E1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85423" y="1092771"/>
                  <a:ext cx="334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EF2EFE-F411-3297-986F-B1EE1B842E98}"/>
                    </a:ext>
                  </a:extLst>
                </p14:cNvPr>
                <p14:cNvContentPartPr/>
                <p14:nvPr/>
              </p14:nvContentPartPr>
              <p14:xfrm>
                <a:off x="8102663" y="1031931"/>
                <a:ext cx="64080" cy="19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EF2EFE-F411-3297-986F-B1EE1B842E9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4023" y="1023291"/>
                  <a:ext cx="81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1A27B3-B9CE-5809-08C7-155A9151F65C}"/>
                    </a:ext>
                  </a:extLst>
                </p14:cNvPr>
                <p14:cNvContentPartPr/>
                <p14:nvPr/>
              </p14:nvContentPartPr>
              <p14:xfrm>
                <a:off x="8139023" y="1193211"/>
                <a:ext cx="14040" cy="11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1A27B3-B9CE-5809-08C7-155A9151F65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30023" y="1184211"/>
                  <a:ext cx="31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4318269-96C6-9170-2701-40E5EED82872}"/>
                    </a:ext>
                  </a:extLst>
                </p14:cNvPr>
                <p14:cNvContentPartPr/>
                <p14:nvPr/>
              </p14:nvContentPartPr>
              <p14:xfrm>
                <a:off x="1366703" y="1392505"/>
                <a:ext cx="6730200" cy="1830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4318269-96C6-9170-2701-40E5EED828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57703" y="1383865"/>
                  <a:ext cx="6747840" cy="18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585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ABU TOWSIF</dc:creator>
  <cp:lastModifiedBy>MD. ABU TOWSIF</cp:lastModifiedBy>
  <cp:revision>1</cp:revision>
  <dcterms:created xsi:type="dcterms:W3CDTF">2023-11-03T16:06:37Z</dcterms:created>
  <dcterms:modified xsi:type="dcterms:W3CDTF">2023-11-03T17:12:33Z</dcterms:modified>
</cp:coreProperties>
</file>