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4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1:58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77 258 24575,'1'19'0,"1"0"0,8 34 0,-5-33 0,-2 0 0,2 26 0,-5 73 0,-1-64 0,2 0 0,14 95 0,-8-89 0,-1 0 0,-4 0 0,-5 66 0,0-8 0,3 382 0,0-494 0,1-4 0,-1 0 0,0 0 0,0 0 0,0 0 0,0 0 0,-1 1 0,1-1 0,-1 0 0,0 0 0,0 0 0,0 0 0,0 0 0,-3 5 0,3-8 0,0 0 0,1-1 0,-1 1 0,1 0 0,-1-1 0,0 1 0,1 0 0,-1-1 0,1 1 0,-1-1 0,1 1 0,-1 0 0,1-1 0,0 0 0,-1 1 0,1-1 0,0 1 0,-1-1 0,1 1 0,0-1 0,-1 0 0,1 1 0,0-1 0,0 0 0,0 1 0,0-1 0,0 0 0,0 1 0,0-1 0,0 0 0,0 1 0,0-1 0,0-1 0,-4-28 0,-24-173 0,4 45 0,12 87 0,7 42 0,-3-47 0,-4-20 0,7 70 0,-3-52 0,9-326 0,-1 393 0,1 0 0,1 0 0,0 1 0,0-1 0,1 0 0,0 1 0,9-19 0,43-67 0,-40 72 0,-5 8 0,2 0 0,0 1 0,0 1 0,2 0 0,0 1 0,25-19 0,104-59 0,-46 31 0,-49 32 0,67-30 0,-105 53 0,-1 1 0,1 0 0,-1 1 0,0 0 0,1 1 0,0 0 0,-1 0 0,18 0 0,-26 2 0,0 0 0,0 1 0,0-1 0,0 0 0,0 1 0,0-1 0,-1 1 0,1-1 0,0 1 0,0-1 0,0 1 0,-1 0 0,1-1 0,0 1 0,0 0 0,-1 0 0,1 0 0,-1-1 0,1 1 0,-1 0 0,1 0 0,-1 0 0,1 0 0,-1 0 0,0 0 0,0 0 0,1 0 0,-1 0 0,0 0 0,0 0 0,0 0 0,0 0 0,0 0 0,0 0 0,0 0 0,-1 0 0,1 1 0,-12 45 0,9-36 0,-5 10 0,-1 0 0,-1-1 0,0 0 0,-2-1 0,0 0 0,-1 0 0,-24 24 0,-12 19 0,-8 0 0,13-16 0,19-17 0,-1 0 0,-2-2 0,-34 28 0,26-32 0,27-18 0,0 1 0,0 0 0,0 0 0,0 1 0,-10 12 0,-28 22 0,42-39 0,0 1 0,0 1 0,1-1 0,-1 1 0,1-1 0,0 1 0,0 1 0,0-1 0,1 0 0,-1 1 0,1 0 0,0 0 0,1 0 0,-1 0 0,1 0 0,0 0 0,0 1 0,1-1 0,-2 7 0,-8 61 0,5-41 0,-3 64 0,9-78 0,4 114 0,-2-116 0,1 0 0,0 0 0,1 0 0,1-1 0,0 0 0,9 19 0,1-4 0,0-1 0,2 0 0,1-2 0,1 0 0,2 0 0,0-2 0,2-1 0,30 26 0,-10-14 0,-30-24 0,2 0 0,-1 0 0,1-2 0,23 13 0,28 9-158,118 55-1255,-148-73 1165,1-1-1,0-2 1,50 8-1,68 8-104,-50-7-191,0-5 1,110 2 0,-149-13 416,0 2 1,79 19 0,-135-23 35,55 7-70,68 1-1,0-1 36,-73-2 158,323 20 4718,-348-26-4401,8 0-99,-36-2-186,-16-1-42,2 1-136,1 0 1,-1-1-1,1 0 0,0-1 0,-1 1 1,1-1-1,0 0 0,1-1 0,-1 0 1,1 1-1,-10-10 0,3 1-6712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24575,'6'5'0,"1"0"0,-1-1 0,1 0 0,0 0 0,9 3 0,28 19 0,-17-2 0,-2 1 0,0 1 0,-2 1 0,21 33 0,58 80 0,-72-99 0,-2 3 0,-2 0 0,-2 2 0,-1 0 0,28 90 0,-45-104 0,-2 1 0,-2-1 0,0 0 0,-6 51 0,2-2 0,1-63 0,-1-1 0,-1 1 0,0 0 0,-1-1 0,-1 0 0,0 0 0,-2 0 0,0 0 0,-16 27 0,-11 11 0,-59 69 0,18-23 0,46-58 0,7-10 0,0-1 0,-42 44 0,-63 69 0,0-23-1365,116-111-5461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5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24575,'4'6'0,"0"0"0,-1 0 0,0 1 0,0-1 0,0 1 0,-1-1 0,0 1 0,0 0 0,-1 0 0,0 0 0,0 0 0,-1 8 0,8 31 0,22 127 0,-18-108 0,-10-47 0,1-1 0,1 1 0,0 0 0,13 30 0,9 14 0,17 66 0,-41-122 0,1 2 0,1 0 0,0 0 0,1 0 0,0 0 0,0-1 0,0 0 0,11 11 0,18 25 0,-29-36 0,0-1 0,0 0 0,1 0 0,-1 0 0,1-1 0,1 0 0,-1 0 0,12 7 0,-16-11 0,0 0 0,-1 0 0,1-1 0,0 1 0,-1-1 0,1 1 0,0-1 0,0 1 0,-1-1 0,1 0 0,0 0 0,0 0 0,0 0 0,-1 0 0,1 0 0,0 0 0,3-1 0,-4 0 0,1 0 0,-1-1 0,0 1 0,1 0 0,-1 0 0,0 0 0,0-1 0,0 1 0,0-1 0,0 1 0,0-1 0,-1 1 0,1-1 0,0 1 0,-1-1 0,1 0 0,-1 1 0,1-1 0,-1 0 0,0 0 0,0 1 0,0-4 0,0-1-114,0 0 1,-1-1-1,0 1 0,0 0 0,0 0 1,-1 0-1,1 0 0,-1 0 0,-1 1 1,1-1-1,-4-5 0,-4-3-6712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1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24575,'2'0'0,"-1"0"0,0 1 0,1-1 0,-1 1 0,0-1 0,0 1 0,1-1 0,-1 1 0,0 0 0,0 0 0,0 0 0,0-1 0,0 1 0,0 0 0,0 0 0,0 1 0,0-1 0,0 0 0,-1 0 0,1 0 0,0 1 0,-1-1 0,1 2 0,14 39 0,-11-27 0,96 331-605,-28-84 211,-54-205 394,-3 0 0,-2 1 0,-3 1 0,4 97 0,-11-109 0,2 0 0,2-1 0,22 74 0,2-22 0,11 43 0,2 101 0,-8-77 0,-31-143 208,0-1 0,2 0 0,10 23 1,-13-42-53,-1-12-131,-1-13-40,-3-105 15,-1 78 0,1 0 0,4 0 0,12-80 0,0 56 969,2-39-5672,2-14 1653,13-129 3050,-20 177 89,-2 9 258,3 2 1,31-98-1,-30 108 4875,-12 44-5129,1 0 1,1 0-1,0 0 1,0 1-1,8-15 0,-11 26-97,1-1 0,-1 1 0,1 0 0,-1 0 0,1-1 0,0 1 0,0 0 0,0 1 0,0-1 0,0 0 0,0 1 0,1-1 0,-1 1 0,0 0 0,1-1 0,-1 1 0,1 0 0,0 1 0,-1-1 0,1 0 0,-1 1 0,1-1 0,0 1 0,0 0 0,-1 0-1,1 0 1,0 0 0,-1 1 0,1-1 0,0 1 0,3 1 0,-1-1-7,0 0 0,1 1 0,-1 0 0,-1 0 0,1 1 0,0-1 0,-1 1 0,1 0 0,-1 0 0,0 1 0,0-1 0,0 1 0,0 0 0,-1 0 0,6 8 0,-2 1-53,0 0 0,-1 0 0,-1 0 0,5 20 0,-5-16 25,1-1 0,0 1 0,9 16 0,43 81 39,75 212 0,-119-280-392,10 48-1,-17-56 17,3-2 0,25 68 0,-21-71 470,-2 1-1,8 36 1,-14-42-61,2-2-1,1 1 1,1-1 0,19 35 0,-15-32 9,-1 1 0,-2 0 0,0 0 0,-2 1 0,-2 1 0,5 35 0,-2-15 391,17 56 0,-5-24-433,-19-183 800,-4-359-640,3 428-160,2 0 0,1 0 0,1 1 0,14-40 0,-14 129 0,-7 106-1365,0-129-5461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1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47 929 24575,'-15'13'-3522,"11"-10"2974,0 0 1,0 0-1,1 1 1,-1-1-1,1 1 0,-5 6 1,8-9 521,-1 0 1,1-1-1,0 1 1,0 0-1,-1 0 1,1 0-1,0 0 1,0-1-1,0 1 1,0 0-1,0 0 1,0 0-1,0 0 1,1 0-1,-1 0 1,0-1-1,0 1 1,1 0-1,-1 0 1,0 0-1,1-1 1,-1 1-1,1 0 1,-1 0-1,1-1 1,-1 1-1,1-1 1,0 1-1,-1 0 1,1-1-1,0 1 1,-1-1-1,1 1 1,0-1-1,0 0 1,0 1-1,-1-1 1,1 0-1,0 1 1,0-1-1,0 0 1,0 0-1,-1 0 1,2 0-1,18 5 242,-1-1 0,1-1 0,-1 0 1,1-2-1,0 0 0,32-4 0,-7 2-10,1470-2-7101,-979 3 5349,260 20 805,-108 0 324,1125-20 417,-948-22 0,-343 7 0,1869-105 0,-2315 115 0,1355-39 0,-1362 43 0,965-39 0,-337 8 0,365-18 137,-453 18-12,272-58-56,-421 34-348,314-5 444,-667 53 781,195-42-1,-182 33 1373,-72 11-1818,-43 6-254,-1-1-1,0 0 0,0-1 0,0 1 0,0-1 0,-1 1 0,1-1 1,0 0-1,-1-1 0,1 1 0,-1 0 0,0-1 0,0 0 0,3-3 1,-5 5-133,0-1 1,0 1 0,0 0-1,0-1 1,0 1 0,0-1-1,0 1 1,-1-1 0,1 1-1,-1-1 1,1 1 0,-1-1-1,0 0 1,1 1 0,-1-1-1,0 0 1,0 1 0,0-1-1,0 0 1,0 1 0,-1-1-1,1 0 1,0 1 0,-1-1-1,1 1 1,-1-1 0,0 1-1,0-1 1,1 1 0,-1-1-1,0 1 1,0 0 0,0-1 0,0 1-1,-1 0 1,1 0 0,-1-1-1,-10-7 108,1 0-1,-1 1 1,-1 1-1,1 0 1,-1 1-1,0 0 1,-22-6-1,-102-20 902,-109-17-2544,-246-36-2598,103 45 4020,223 25 0,-239-12 0,-195 29-457,584-2 385,1 0 1,-1 1-1,-22 5 1,10 2-1361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2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24575,'3'1'0,"-1"-1"0,1 0 0,-1 1 0,1 0 0,-1 0 0,1-1 0,-1 1 0,0 1 0,1-1 0,-1 0 0,0 0 0,0 1 0,0-1 0,0 1 0,0 0 0,0 0 0,0 0 0,-1 0 0,1 0 0,-1 0 0,2 2 0,25 55 0,-19-36 0,2 4-93,-2 1 0,-1 0 0,-1 0 0,4 46 0,-5-36-66,19 71 0,-13-62-312,-2 0-1,-2 1 1,-2 0 0,-2 0-1,-3 71 1,1 18-167,38 154 810,-24-200-1304,7 125 1,-22 90 106,-3-155 518,5 1 0,26 158 0,131 496 507,-95-400 0,3 17 0,146 526 0,-188-846-382,53 134 0,59 92-463,-123-295 840,26 83-21,-33-88 857,2 0 0,0-1 0,2-1 0,21 36 0,-8-16-285,-20-36-245,0 0 0,1-1 1,0 0-1,1 0 0,0-1 1,15 17-1,-22-26-263,1 0-1,-1 0 1,1 1 0,-1-1-1,0 0 1,1 0 0,-1 0-1,0 0 1,1 0 0,-1 0-1,1 0 1,-1 0 0,0 0-1,1 0 1,-1 0 0,1 0-1,-1 0 1,0 0 0,1 0-1,-1-1 1,1 1 0,-1 0-1,0 0 1,1 0 0,-1-1-1,0 1 1,1 0 0,-1 0-1,0-1 1,0 1 0,1 0-1,-1-1 1,0 1 0,0 0-1,1-1 1,-1 1 0,0 0-1,0-1 1,0 1 0,0 0-1,0-1 1,0 1 0,1-1-1,-1 1 1,0 0 0,0-1-1,0 1 1,0-1 0,0 1-1,0 0 1,0-1 0,-1 0-1,4-25 668,-2 25-714,1-84 455,9-89 132,-3 116-708,1-9-969,30-118 0,-7 73-266,-22 69-3133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2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1334 1 24575,'-8'5'-64,"1"0"0,0 0-1,0 1 1,0 0-1,1 0 1,0 1 0,0 0-1,-8 13 1,-36 66-2102,48-83 2125,-147 285 41,125-247-69,-2-1-1,-32 37 1,-12 17 72,-67 116-955,-82 103 620,150-205 336,-65 135 0,79-137 57,27-47 57,3 2 0,-24 88 0,-9 23-127,46-135 7,1 1 1,-7 51-1,3-13 135,7-28 15,2 0 0,3 1 0,4 80 1,1-56-100,-2-63-49,0 0 0,1 1 0,1-1 0,0 0 0,0 0 0,1 0 0,0 0 0,1 0 0,0 0 0,0-1 0,8 11 0,1-1 0,2-1 0,0-1 0,1 0 0,18 15 0,-1-2 192,1-2 1,1-1 0,63 36 0,-79-52-116,1-2 0,0 0 0,1-1 0,0-2 0,1 0 0,-1-1 0,1-1 0,0-1 0,27 1 0,3-1-257,63 12-1,32 2-470,-60-13 161,129-10 1,-181 2 667,0-2 1,0-1 0,0-2 0,-1-1 0,-1-1 0,49-24 0,-57 22-149,0-2 0,-1 0 0,0-1 0,41-38 0,-54 43 0,0-1 1,-1 0-1,0-1 1,-1 0-1,0 0 0,-1-1 1,-1 0-1,0-1 1,-1 0-1,6-19 1,-1-9-31,-1 1 0,-3-1 0,-1 0 0,0-68 0,-5 94 100,-1 1 0,-1-1 0,-1 0 1,0 1-1,-1-1 0,-1 1 0,0 0 1,-1 0-1,-1 0 0,0 1 0,-1 0 1,-1 0-1,0 1 0,-1 0 0,-1 0 1,0 1-1,-18-18 0,4 6-100,5 6 0,-1-1 0,0 2 0,-38-26 0,53 41 0,-1-1 0,0 1 0,0 0 0,0 0 0,-1 1 0,1 0 0,-1 0 0,1 0 0,-1 1 0,0 0 0,1 0 0,-1 1 0,0 0 0,0 0 0,1 0 0,-1 1 0,0 0 0,1 0 0,-14 5 0,8 0 0,0 0 0,0 1 0,0 0 0,1 0 0,0 2 0,0-1 0,1 1 0,0 1 0,1 0 0,0 0 0,1 1 0,0 0 0,-9 16 0,-6 16 0,2 2 0,-21 63 0,14-35 0,-24 54-1506,-104 189-1,133-273 1150,1 1-1,-28 80 0,-17 101-1250,39-128 1353,17-53 208,2 0 0,2 0 0,-2 64 0,11 136-223,1-108 246,-4-94 49,3 0 0,1 1 0,3-1 0,1-1 0,2 1 0,1-1 0,3-1 0,33 74 0,-10-45-210,3-2 0,2-2-1,4-2 1,2-1 0,3-3-1,97 90 1,71 29 185,-88-74 0,-67-57 117,1-3 1,3-3-1,92 42 0,-110-61-117,2-2 0,0-3 0,1-2 0,105 17 0,-70-15 126,-54-10-42,0-1-1,39 3 0,-32-8 156,0-1 0,0-1 0,0-3 0,0-1 0,75-20 0,-101 21-149,-1-1 0,0 0 1,0 0-1,0-2 1,-1 1-1,0-2 1,0 0-1,0 0 1,-1-1-1,-1 0 1,0-1-1,0 0 1,0-1-1,-2 0 0,1 0 1,-1-1-1,-1 0 1,0 0-1,-1-1 1,7-19-1,-7 8 450,0 0-1,2-32 0,6-28-602,-7 58 123,-2 1 1,0 0-1,-2-1 0,-1 0 0,-1 0 0,-1 0 0,-1 0 1,-1 1-1,-2-1 0,0 0 0,-2 1 0,-1 0 0,0 0 0,-2 1 1,-1 0-1,-1 1 0,-20-32 0,16 31-60,-1 1 0,0 0 0,-2 1 0,-1 1 0,0 1 0,-2 1 0,-23-18 0,1 2 0,29 23 0,-1 0 0,-28-17 0,-30-17 0,55 33 0,-2 0 0,1 2 0,-1 0 0,-1 1 0,0 1 0,-22-6 0,-81-21-1636,79 20 1613,-1 3 0,-90-13 0,23 21-230,0 5 1,-187 24-1,202-14-1619,51-4 1539,0 3-1,1 2 0,0 1 0,1 3 1,-80 38-1,-204 132-608,256-141 1157,32-16-215,1 2 1,1 1-1,2 2 0,1 1 0,1 2 0,3 1 0,1 2 1,1 1-1,3 2 0,-33 63 0,-10 43-1124,-90 278 0,159-424 1095,-34 114 108,6 1 0,-18 137-1,34-117-69,10 239-1,5-209 242,-1-106 1082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1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 0 24575,'-5'0'1,"-1"1"-1,1-1 0,-1 1 0,0 0 1,1 0-1,0 0 0,-1 1 0,1 0 1,0 0-1,0 1 0,0-1 0,0 1 1,0 0-1,1 0 0,-1 1 1,1-1-1,0 1 0,0 0 0,0 0 1,0 0-1,1 1 0,-4 5 0,-4 10-4,1 0-1,1 0 0,1 1 1,-7 30-1,-16 36-314,-127 195-1514,28-54 1513,63-99-471,-180 365-2050,-61 222 2841,250-536 0,2-5 0,20-79 47,4 2 1,4 2 0,-27 197-1,44-218 755,-3 21-726,-1 103 1,14-135-71,4 160 1959,-2-220-1925,0 1 0,0-1 1,1 0-1,0 0 0,1 0 1,-1 0-1,2-1 0,-1 1 0,1-1 1,0 1-1,0-1 0,1-1 0,0 1 1,7 7-1,-4-7 98,0 0 0,1-1 0,-1 0-1,1 0 1,1-1 0,-1 0 0,1-1 0,0 0 0,18 5 0,13-1 153,0-2 1,1-2 0,-1-1 0,67-5 0,-59 1-729,-32 1 437,0-1 0,1 0 0,-1-1 0,-1 0 0,1-2 0,0 0 0,-1-1 0,1 0 0,25-14 0,17-16-436,-2-2-1,-2-2 0,70-65 1,-9-14-17,-57 55 286,-45 47 167,-2-1 0,0-1 0,0 1 0,-2-2 0,0 1 0,-1-2 0,9-29 0,20-41 0,-14 32 0,-2-1 0,-3-1 0,-3 0 0,10-67 0,10-38 0,-27 122-161,-1 0 0,3-82 0,-13-93-630,-1 86 580,4 34 211,1 35 0,-2 0 0,-3-1 0,-3 1 0,-19-86 0,6 69 0,4 0 0,-5-86 0,13 115 0,-3 1 0,-3 0 0,-23-62 0,-9-36 0,-35-140 258,63 253 996,5 30-740,11 5-492,0 1 1,1 0-1,-1-1 0,0 1 1,1 0-1,-1-1 1,0 1-1,1 0 1,-1 0-1,1 0 0,-1 0 1,1 0-1,-1 0 1,1-1-1,0 1 1,0 0-1,-1 0 1,1 2-1,-2 11 94,1 0 1,0 0-1,0 0 1,2 0 0,0 0-1,0-1 1,2 1-1,-1 0 1,7 17-1,7 53-939,-5-24 862,2 1 1,3-2-1,3 0 1,38 83-1,17 53-4515,-33-86 3978,94 177 0,0-1-120,17 12 618,-19-42 0,-110-212 0,1-2 0,2-1 0,44 53 0,21 32 0,-59-75 0,3-1 0,1-3 0,3 0 0,1-3 0,54 44 0,-15-24-120,58 53-12,-125-105 834,0-1 0,1 0 1,0-1-1,21 11 0,-29-17-541,0 0-1,1-1 1,-1 1 0,1-1 0,-1 0-1,1-1 1,0 0 0,-1 1 0,1-2 0,0 1-1,0-1 1,0 0 0,0 0 0,0 0 0,6-2-1,-9 1-134,0-1 0,0 0 0,0 0-1,0 0 1,0 0 0,0 0-1,-1-1 1,1 1 0,-1-1 0,1 0-1,-1 1 1,0-1 0,0 0-1,-1 0 1,1 0 0,0-1 0,-1 1-1,0 0 1,0-1 0,0 1-1,0-1 1,0 1 0,0-6 0,1-11 133,0-1 1,-3-37 0,1 41-138,-2-51-22,3 1 0,18-129 0,-3 91 174,10-44-83,-21 131-324,1 0 0,1 1 0,0-1 1,1 1-1,1 1 0,13-19 0,-8 14-6593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1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24575,'6'0'0,"-1"1"0,1 0 0,-1 0 0,1 1 0,-1 0 0,9 4 0,21 6 0,444 98-2141,-427-99 1766,1-3 0,92 5-1,111-15-1565,-107-1 1918,392 2-5682,2 1 3519,-80 0 3324,-419-2-330,-1-2 0,50-12 0,-56 9 805,1 1 1,0 2-1,47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1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24575,'3'0'0,"0"1"0,0 0 0,0-1 0,0 1 0,-1 0 0,1 0 0,0 1 0,-1-1 0,1 0 0,-1 1 0,1 0 0,-1 0 0,0-1 0,1 1 0,-1 0 0,0 1 0,-1-1 0,1 0 0,0 1 0,0-1 0,-1 1 0,0-1 0,3 6 0,0 3 0,0-1 0,0 1 0,-1 0 0,3 20 0,2 56 0,5 29 0,35 165 0,-40-223 35,-3 1 0,-4 96 0,2 18-1329,15-53 1046,-10-79 183,3 43 0,9 68-698,1 8 827,-19-87-125,-1-32 536,1 0 0,10 57 0,-1-23-164,-2 1-1,-5 152 1,-4-205-341,0-12-243,0 1 0,1 0 0,0 0 0,4 13 0,4 1-6553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2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24575,'0'1057'-2952,"-3"-990"2952,-14 78 0,-2 34 0,16 533-2155,5-365 2129,-2 294-904,2-609 1178,0 0-1,2-1 1,1 0-1,2 0 1,16 46-1,-20-69-14,1 0-1,-1-1 1,1 0-1,1 1 0,6 8 1,-10-16-178,0 1 1,-1 0-1,1 0 1,0 0-1,0 0 0,0-1 1,-1 1-1,1 0 1,0-1-1,0 1 1,0-1-1,0 1 1,0-1-1,0 1 0,1-1 1,-1 0-1,0 0 1,0 1-1,2-1 1,-2-1-8,0 1 0,0-1 0,0 1 0,1-1 0,-1 0 0,0 0 1,0 1-1,-1-1 0,1 0 0,0 0 0,0 0 0,0 0 0,0 0 0,-1 0 0,1 0 1,-1 0-1,1 0 0,-1-1 0,1 1 0,-1 0 0,1 0 0,-1-3 0,4-11 23,0-1 0,-2 1 0,2-25 0,-3 22-46,1 0 1,1 0 0,5-19 0,-6 31 60,56-207 225,-53 186-748,9-44-646,9-126 0,-18 130 1083,4 0 0,22-86 0,2-10 0,-18 91 0,32-95 0,8-34 0,-32 67 0,-13 66 0,3 0 0,22-67 0,61-128 0,-52 112-124,1-1-568,-37 130 634,1 1 0,1-1 0,1 2 0,24-35 0,-15 26 510,25-53-1,-28 49 448,35-51 0,-46 75-810,1 1 0,0 0 0,0 0 0,1 1 0,0 0 0,0 0 0,1 0 0,0 1 1,0 1-1,12-6 0,6-1-74,0 2 0,1 0 0,0 2 0,0 2 1,1 0-1,34-1 0,-54 6-10,0 0-1,1 1 1,-1 1-1,0 0 1,1 0 0,-1 1-1,0 0 1,0 0 0,0 1-1,0 0 1,-1 1-1,1 0 1,-1 0 0,0 1-1,0 0 1,0 0 0,-1 1-1,0 0 1,0 0-1,0 1 1,-1 0 0,10 14-1,1 7-4,-1 1 0,-2 1 0,0 0 0,-2 1 0,11 46 0,-9-11 0,11 110 0,-7-39-1021,4 77-967,-21-142 1889,-5 320-1313,0-343 1161,-3-1 0,-1 1 1,-3-1-1,-2-1 0,-2 0 0,-1-1 1,-29 54-1,8-27-100,17-29 328,-2-1-1,-2-1 1,-1-2-1,-42 51 0,34-50-43,2 1 0,1 1 0,2 2-1,-26 59 1,-113 179 67,117-203 0,27-42 10,-2-1 0,-1-1 0,-1-1 0,-3-1-1,0-2 1,-2-1 0,-50 37 0,13-14 1590,-10 7 901,52-46-2276,0 0 0,0-2 0,-1-1 0,-1-1 0,0-1 1,-1-2-1,1-1 0,-1-1 0,-1-2 0,1 0 0,-1-3 0,0 0 0,-30-4 0,54 2-225,1 0 0,-1 0 0,0 0 0,1-1 0,0 0 0,-1 0 0,1-1 0,0 0 0,0 0 0,0 0 0,1-1 0,-1 1 0,1-1 0,0-1 0,0 1 0,0-1 0,1 0 0,0 0 0,-6-8 0,3 0 0,0-1 0,0 0 0,1-1 0,1 0 0,1 1 0,0-2 0,-2-16 0,-9-38 0,8 39 0,1 0 0,-3-41 0,8 58 0,-1 1 0,0-1 0,-1 0 0,0 1 0,-2-1 0,1 1 0,-1 0 0,-1 0 0,-12-19 0,-5-24-1365,16 28-5461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2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24575,'1'10'0,"0"0"0,-1 1 0,-1-1 0,0 0 0,0 0 0,-1-1 0,0 1 0,-1 0 0,0 0 0,0-1 0,-1 0 0,0 0 0,-1 0 0,-8 12 0,-7 15 8,0 1 0,3 0 1,1 1-1,2 1 0,-11 48 0,-18 48-1191,22-67 918,3 0 0,-9 73 0,19-94-432,-30 202 697,27-169 597,4 1 1,4 0 0,7 85 0,-1-16-363,-5-80-235,0-43 0,1 1 0,1-1 0,2 0 0,9 52 0,-7-69 0,1 1 0,0-1 0,0 0 0,1-1 0,1 1 0,-1-1 0,2 0 0,-1-1 0,1 0 0,14 12 0,-10-10 0,-1 2 0,0 0 0,0 0 0,13 22 0,7 14-181,2-1-1,2-1 0,61 62 0,-70-85 182,1-2 0,1 0 0,50 28 0,-77-49 0,40 20 0,1-1 0,72 22 0,-106-38 0,29 7 0,53 8 0,-11-3 0,-1-2 154,1-4 0,1-3 0,142-8 0,-72-1-43,-76 2-111,92 3 0,-162-2 0,0 1 0,0 0 0,0 0 0,0 0 0,0 0 0,0 1 0,-1 0 0,1-1 0,0 1 0,-1 1 0,0-1 0,1 0 0,-1 1 0,0 0 0,0-1 0,0 1 0,0 1 0,-1-1 0,1 0 0,-1 1 0,0-1 0,0 1 0,0-1 0,-1 1 0,1 0 0,-1 0 0,0 0 0,0 0 0,0 0 0,0 5 0,2 16 0,-1-1 0,-1 1 0,-2-1 0,-3 27 0,1-7 0,2 6 0,0-12 0,-10 73 0,8-98 0,0 0 0,0-1 0,-1 0 0,-1 0 0,0 0 0,-1 0 0,0-1 0,-1 0 0,-13 17 0,-24 26 0,-141 155 0,160-186 0,-1 0 0,-1-1 0,-1-2 0,-1-1 0,-1-1 0,-34 14 0,-171 67 0,190-80 0,13-4 0,-1-2 0,-52 13 0,75-24 0,-1 0 0,1 0 0,0-2 0,-1 1 0,1-1 0,-1 0 0,1-1 0,-1-1 0,1 1 0,0-1 0,-1-1 0,1 0 0,-9-5 0,15 6 7,0 0 0,1 0-1,-1 0 1,1-1 0,0 1-1,-1-1 1,1 0-1,0 0 1,1 0 0,-1-1-1,1 1 1,-1-1 0,1 1-1,0-1 1,0 0 0,1 0-1,-3-6 1,1-2-304,0-1 0,1 1 0,1-1 0,-1-18 0,2-4-6529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2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24575,'3'1'0,"0"-1"0,0 1 0,0 0 0,0 0 0,0 0 0,0 1 0,0-1 0,5 4 0,15 7 0,146 22 0,-125-26-349,0-1-1,52 1 1,58 9-447,-79-5 315,131 4 1,79-18-1113,-101-1 1136,1193 3-1512,-733 0 7768,-666-1-5661,-1-2 1,1 0-1,0-2 1,0 0-1,0-2 1,-27-11-1,-15-4-82,41 16-56,-1 1 0,-39-3 0,36 5 0,-46-10 0,54 7-120,-84-26-1125,79 22-5581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5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24575,'3'0'0,"-1"0"0,0 1 0,0-1 0,1 1 0,-1 0 0,0-1 0,0 1 0,0 0 0,0 0 0,0 1 0,0-1 0,0 0 0,0 1 0,0-1 0,0 1 0,-1-1 0,1 1 0,-1 0 0,1 0 0,-1 0 0,0 0 0,0 0 0,0 0 0,2 4 0,3 8 0,-1 1 0,6 28 0,0-3 0,-5-19 0,0 0 0,-2 0 0,4 42 0,5 25 0,-6-43 0,-2 0 0,-2 0 0,-6 87 0,1-31 0,3-37 0,-3 73 0,2-134-105,-1-1 0,1 1 0,-1 0 0,1-1 0,-1 1 0,0 0 0,0-1 0,0 1 0,0-1 0,-1 1 0,1-1 0,-3 3 0,-7 6-6721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2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0 24575,'2'10'0,"0"-1"0,1 0 0,0 0 0,0-1 0,1 1 0,0-1 0,1 1 0,0-1 0,0-1 0,8 10 0,6 11 0,-1 0-65,1-1 0,1-2-1,2 0 1,46 42 0,112 72-410,-108-86 413,48 41-318,75 53-396,-44-42 776,-30-12-153,-57-42 24,-43-34 179,-1 1 0,0 1-1,-2 1 1,0 0 0,-1 2-1,-1 0 1,24 43 0,-33-51 72,0 0 1,-1 1 0,0-1 0,-1 1-1,-1 0 1,0 1 0,-1-1 0,-1 1-1,-1-1 1,0 1 0,0 0 0,-2 0-1,0-1 1,-6 29 0,3-32-113,0 0 0,-1-1 0,-1 0 0,0 0 0,0 0 1,-1-1-1,0 0 0,-1 0 0,0-1 0,-1 0 0,0 0 1,-14 10-1,-16 9-234,-81 45 1,64-41-662,-286 140-1008,-16-26 850,314-129 1319,-4 3-351,-76 43-1,65-32 19,-1-3 0,-67 21 0,20-9 1543,78-26-1372,1 0 0,-38 27 0,28-17-150,-26 4 103,54-25-53,0 1 0,0 0 0,0 0 0,0 1 1,1 0-1,-11 8 0,20-6 253,11-3 322,14-1 268,-3-3-767,-1 0 0,1-2 1,-1-1-1,0 0 1,33-10-1,100-44-484,-100 36-546,5-2-5886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2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1982 1 24575,'-89'-1'0,"-102"4"0,167 0 0,-1 1 0,1 1 0,1 1 0,-43 17 0,-85 50 0,58-26 0,48-26-66,-37 17-466,3 3 1,-80 54 0,96-51 377,-13 8-501,2 2 0,-86 84-1,119-96 286,-2-1-1,-72 51 0,100-81 481,1 0-1,0 1 1,1 1-1,1 0 1,0 1-1,1 0 1,-17 26-1,0 10 677,-24 59-1,-15 28-90,52-107-453,2 1-1,1 1 1,2 0 0,-13 60 0,22-86-240,-6 37-2,1 1 0,3 0 0,1 0 0,8 87 0,-3-117 35,0-1 1,1 1 0,1-1-1,0 0 1,1-1-1,0 1 1,1-1 0,1 0-1,-1-1 1,2 0 0,15 17-1,25 36 77,-43-53-112,2-1 0,-1 0 0,1 0 0,1-1 0,0 0 0,0 0 0,1-1 0,0 0 0,0-1 0,1 0 0,0-1 0,0 0 0,0 0 0,1-2 0,13 5 0,3 1 0,-1 2 0,0 1 0,39 25 0,4 3 0,-14-14-255,1-2-1,1-2 1,89 22-1,9-5-199,126 30-660,-189-48 1115,-44-9 0,0-2 0,59 5 0,71 3 0,37 3 0,-177-18 10,-1 2 1,1 2-1,-1 1 1,61 25-1,57 13 16,-134-42 55,-1 0 0,0 2 0,22 10-1,-36-15 14,-1 1 0,-1 0 0,1 1 0,0 0 0,-1 0 0,0 0 0,0 0 0,0 1 0,0-1 0,-1 1 0,0 1 0,0-1 0,0 1 0,5 11 0,2 9 48,-1 1 0,-1 1-1,-1 0 1,-2 0-1,4 34 1,-9-51-146,0 0 0,-1 0 0,0 0 0,-1 0 0,0 0 0,-1 0 0,0-1-1,-1 1 1,0-1 0,0 1 0,-1-1 0,-1 0 0,0 0 0,0-1 0,-1 1 0,-11 13 0,-85 75 4,45-45 0,51-48 0,0 0 0,0-1 0,-1 1 0,1-1 0,-1-1 0,0 1 0,0-1 0,0 0 0,-15 3 0,-72 8 0,77-13 0,0 0 0,-1 2 0,1 0 0,0 1 0,-26 9 0,17-2 0,0-2 0,-1-1 0,0-1 0,0-1 0,-1-2 0,-30 2 0,-173-7 0,107-2 0,-642 3 0,764 0 0,-60-5 0,61 5 0,-1 0 0,0-1 0,0 1 0,0 0 0,0-1 0,1 1 0,-1-1 0,0 0 0,0 0 0,1 0 0,-1 0 0,1 0 0,-1 0 0,1 0 0,-1 0 0,1 0 0,-1-1 0,1 1 0,0-1 0,0 1 0,0-1 0,0 1 0,0-1 0,0 0 0,0 1 0,1-1 0,-1 0 0,0-3 0,1 3 0,1 0 0,0 0 0,-1 0 0,1 0 0,0 0 0,1 0 0,-1 0 0,0 1 0,0-1 0,1 0 0,-1 1 0,1-1 0,-1 1 0,1-1 0,0 1 0,-1 0 0,1 0 0,0 0 0,0 0 0,2-1 0,44-20 0,-47 22 0,30-11-1365,-1 3-5461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2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1896 46 24575,'-3'0'0,"0"-1"0,0 0 0,0 0 0,-1 0 0,1 0 0,1 0 0,-1-1 0,-5-2 0,-15-8 0,-15 5 0,-1 1 0,1 1 0,-1 3 0,0 1 0,-41 4 0,3-1 0,54-1 0,0 0 0,1 2 0,-26 6 0,38-7 0,0 1 0,0 0 0,0 1 0,0 0 0,1 0 0,0 1 0,0 0 0,0 1 0,-9 7 0,-50 43 0,-3-2 0,-2-4 0,-99 51 0,158-91 0,-1 1 0,1 0 0,1 1 0,-23 25 0,-19 17 0,42-44 0,0 1 0,1 1 0,1 0 0,-19 26 0,-26 29 0,1-2 0,27-23 0,4-5 0,-3 0 0,-30 32 0,45-54 3,0 0-1,1 1 0,1 0 1,-14 29-1,-20 33-139,-20 26-188,47-74 250,0-1-1,-2-1 1,-34 40 0,46-59 75,1 0 0,0 1 0,0 0 0,1 1 0,0-1 0,0 1 0,1 0 0,1 0 0,0 0 0,1 0 0,-3 24 0,-7 28 0,-5-1 82,5-23 86,2 1-1,2 0 0,-7 79 0,17 246-167,0-339 0,0-1 0,2 1 0,8 27 0,-5-23 0,5 53 0,-9-62 0,2 0 0,0 1 0,1-1 0,1-1 0,1 0 0,18 32 0,-2 0 0,1 12 0,-16-41 0,0 0 0,1 0 0,1-1 0,20 28 0,44 67 0,6 7 0,71 87 0,-88-146 0,-3-3 0,-33-30 1109,19 12-4074,-25-24 485,34 39 0,-41-41 2438,2-1 1,0-1 0,29 21-1,13 12 45,-42-35-3,0-1 0,30 17 0,-5-3 0,10 4 0,1-3 0,59 24 0,32-3 2276,-95-33-857,66 28-1,-94-35-1416,0-1 1,0-1-1,1-1 1,0-1-1,0-1 0,35 2 1,140-7 24,-88-3-20,40 7 474,144-7 853,-280 3-1334,-1 0 0,0-1 0,0-1 0,-1 0 0,1-1 0,0 0 0,-1-1 0,0 0 0,18-11 0,-23 12 0,-1 0 0,0-1 0,0 1 0,0-1 0,0 0 0,-1-1 0,0 1 0,0-1 0,0 0 0,-1 0 0,0 0 0,0 0 0,0 0 0,-1-1 0,0 1 0,0-1 0,-1 0 0,1-8 0,1-37 0,-6-86 0,0 82 0,5-62 0,17 19 0,-13 74 0,0 0 0,1-30 0,-3-410-1247,-7 238 829,2 148-99,-22-154 0,15 168 650,3-1-1,4-67 0,-2-40 259,-2 140-62,-1 0-1,-1 1 1,-20-55 0,-6-19 267,17 46-596,9 38 0,1 0 0,-6-40 0,9 41 0,0-1 0,-2 0 0,0 1 0,-2 0 0,0 0 0,-2 1 0,0 0 0,-16-25 0,3 4 0,-28-78 0,26 58 0,14 42 0,-1 0 0,-1 0 0,-1 1 0,0 0 0,-1 2 0,-1-1 0,-32-25 0,17 14 0,23 22 0,0 0 0,0 1 0,0 0 0,-1 1 0,0 0 0,0 0 0,0 1 0,0 0 0,0 0 0,-1 1 0,-15-3 0,5 3 0,-1 0 0,1 1 0,-1 1 0,-22 3 0,31 0 0,0 0 0,0 1 0,1 0 0,-1 0 0,1 1 0,0 0 0,0 1 0,-15 13 0,-13 6 0,-157 105 41,70-43-275,80-57-249,-68 60 0,-64 56 483,76-66 0,45-30-1172,33-30-4688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2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83 24575,'0'-1'0,"0"-1"0,-1 1 0,1-1 0,-1 1 0,1 0 0,-1-1 0,0 1 0,1 0 0,-1-1 0,0 1 0,0 0 0,0 0 0,0 0 0,0 0 0,0 0 0,0 0 0,-1 0 0,1 0 0,0 1 0,0-1 0,-1 0 0,1 1 0,0-1 0,-1 1 0,1-1 0,-4 0 0,-42-8 0,43 9 0,-83-6 0,59 6 0,-1-2 0,-54-11 0,33 4 0,0 1 0,0 3 0,-97 3 0,111 9 0,28 1 0,23 2 0,4-4 0,-1-2 0,1 0 0,0-1 0,1-1 0,-1 0 0,25-3 0,-20 1 0,1 1 0,-1 1 0,40 8 0,-18-1-180,0-2 0,1-2 1,-1-2-1,56-3 0,-50-2-72,0 4 0,100 14 1,-85-5 126,0-2 0,69 0 1,140-11-499,-95-1 438,381 3 585,-527 0-6155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24575,'50'3'19,"87"15"0,-83-9-459,64 2 0,-48-10-626,4 0 799,84 12 1,98 20-2506,387 1-1,-327-33 872,331-6-1589,50-54 3026,-234 13 214,345-43 1692,-222-32 264,-584 121-1717,4-1 286,-1 0 1,0 0-1,0-1 1,0 0-1,0 0 1,0 0 0,-1 0-1,1-1 1,6-5-1,-11 8-228,1 0-1,-1 0 0,0 0 1,0-1-1,0 1 0,0 0 1,1 0-1,-1-1 0,0 1 1,0 0-1,0 0 0,0 0 1,0-1-1,0 1 1,0 0-1,1 0 0,-1-1 1,0 1-1,0 0 0,0-1 1,0 1-1,0 0 0,0 0 1,0-1-1,0 1 0,-1 0 1,1 0-1,0-1 0,0 1 1,0 0-1,0 0 0,0-1 1,0 1-1,0 0 0,-1 0 1,1 0-1,0-1 0,0 1 1,0 0-1,-1 0 1,-13-7 1469,-16 2-119,18 4-1058,0-1-1,0-1 1,1 1-1,-1-2 1,1 0-1,-1 0 1,1-1-1,0-1 1,-11-6-1,17 9-423,-1 0 0,0 0-1,0 1 1,0 0 0,0 0-1,0 1 1,0 0 0,0 0-1,0 0 1,-1 1 0,1 0-1,0 0 1,0 1 0,-1-1-1,-6 3 1,-12 2-6741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2220 521 24575,'-688'0'-128,"643"3"-93,-82 14-1,-22 2 24,88-16-535,-118 22-1,143-16 440,1 1 0,0 1 1,0 2-1,-51 28 1,67-31 300,-80 44 703,-119 84 0,191-118-580,1 1 0,1 1 0,1 1 0,1 1 0,1 1 1,1 0-1,2 2 0,0 1 0,-16 32 0,-58 185 830,87-224-944,-12 44-16,3 1 0,3 0 0,-6 115 0,14 221 0,6-219 0,-1-165 0,0-1 0,1 0 0,1 1 0,1-1 0,1 0 0,0-1 0,1 1 0,1-1 0,0 0 0,1-1 0,1 0 0,0 0 0,1 0 0,1-2 0,23 25 0,-25-32 0,0 0 0,0-1 0,1 1 0,0-2 0,0 0 0,0 0 0,1 0 0,-1-1 0,1-1 0,0 0 0,-1 0 0,1-1 0,14-1 0,-5 0 0,1 0 0,0-2 0,-1 0 0,1-2 0,-1 0 0,21-8 0,-35 10 0,-1 0 0,0-1-1,0 1 1,0-1 0,0-1-1,0 1 1,-1-1 0,1 0-1,-1 0 1,0 0-1,6-8 1,29-57 29,-31 53-196,1 0 0,15-21-1,-9 18 152,-1-1 1,-1 0-1,0-1 0,-2-1 0,16-39 0,-13 27-182,2 0-1,25-39 1,11-26-513,83-176 424,43-99 312,-103 206-566,-32 75-161,43-132 0,-39 104 702,3-8 0,-14-33 13,5-14 1,-29 126 614,-1-1 0,6-80 0,-14 107-582,-1 7 219,0 0-1,2 0 1,0 0-1,12-29 1,-12 45 241,-2 11-273,1 13-167,-2 55-66,-2-38 0,2 0 0,2-1 0,8 42 0,-1-22-386,-3 1 0,-1 94-1,-2-28 39,0-90 348,2-1 0,1 1 0,15 41 0,-9-35 0,10 71 0,19 128-917,-34-206 917,1-1 0,15 36 0,7 26 0,4 47-4,45 158-222,-69-270 94,1-2 0,1 0 0,1 0 1,32 46-1,-1 0 565,-29-47-162,37 51 0,-21-29-271,-28-43 0,0 1 0,0-1 0,1 1 0,0-1 0,0-1 0,1 1 0,0-1 0,0 0 0,1 0 0,-1 0 0,12 6 0,10 2 585,49 16-1,-70-27-494,1-1 0,-1 0 0,1-1 0,-1 1 0,1-1 0,0-1 0,0 1 0,-1-1 0,1-1-1,0 0 1,0 0 0,10-3 0,-13 2-90,-1-1 0,1 0 0,-1 0 0,0 0 0,0 0 0,0-1 0,0 0 0,-1 0 0,1 0 0,-1 0 0,5-8 0,31-60 0,-29 51 0,6-15 0,-1-1 0,10-42 0,-15 45 0,1 0 0,2 1 0,20-37 0,41-47-1365,-59 92-5461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0 24575,'-7'2'0,"0"0"0,0 0 0,0 1 0,0 0 0,1 0 0,-1 1 0,-10 7 0,4-3 0,-144 84 0,140-81 0,2-3 0,0 1 0,1 0 0,0 1 0,1 1 0,0 0 0,1 0 0,0 2 0,-18 22 0,18-17 0,-2-1 0,-26 27 0,28-33 0,1 1 0,0 0 0,1 1 0,0 0 0,1 0 0,-11 23 0,14-18 0,-1 0 0,2 1 0,1 0 0,0 0 0,1 0 0,0 21 0,5 122 0,1-74 0,-2-73 0,-1 0 0,2 0 0,0-1 0,1 1 0,0-1 0,2 0 0,-1 0 0,1 0 0,1 0 0,1-1 0,0 0 0,1 0 0,12 15 0,2 0 0,-12-15 0,-1-1 0,1 0 0,1 0 0,0-2 0,1 1 0,0-1 0,0-1 0,22 12 0,-22-13 0,0-1 0,-1 2 0,15 13 0,32 22 0,-17-24-3,-1-1 0,49 13 0,-36-13-85,10 7-421,-39-15 517,0-1 0,38 9 0,236 55-1591,-246-65 1398,0-2 0,1-3-1,-1-2 1,74-7 0,-10 2 1141,383 3 941,-492-1-1871,1 1 0,-1 1 0,0-1 0,0 1 0,1 1-1,-1-1 1,0 1 0,0 0 0,7 4 0,-11-4-27,0 0 0,0 0 0,0 1 0,0-1 0,0 1 0,-1-1 0,1 1 0,-1 0 0,0 0 0,1 0 0,-2 1 0,1-1 0,0 0 0,-1 1-1,1-1 1,-1 1 0,0-1 0,0 1 0,1 6 0,1 11-39,-1-1 1,-1 1-1,-1 0 0,-1 0 0,0-1 0,-8 35 1,-1-12-54,-2-1 0,-20 45 0,21-57 93,8-21 0,0 1 0,0-1 0,-1-1 0,0 1 0,-1 0 0,1-1 0,-2 0 0,1 0 0,-1-1 0,-1 1 0,1-1 0,-1 0 0,-10 7 0,-16 7-51,1-3 0,-2 0-1,-48 17 1,18-8 11,29-13-499,-1-2 1,0-1 0,0-2-1,-1-1 1,-71 5 0,-193-12-4410,150-4 6248,73 4 238,-85-3 3265,158 1-4753,0 1 1,0-1-1,0 0 1,0-1-1,0 1 1,0-1 0,1 0-1,-1 0 1,1-1-1,-1 1 1,1-1-1,0 0 1,0 0-1,0 0 1,0-1 0,1 0-1,-1 1 1,1-1-1,-4-7 1,2 2-155,0 0 0,1 0 1,0 0-1,1 0 0,0 0 1,1-1-1,0 1 0,0-1 1,0-10-1,0-13-6722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0 24575,'-1'110'585,"-1"-33"-3092,3 1-1,18 128 1,2-25 1622,-15-103 540,0-43 345,1 1 0,18 54 0,-14-56 0,-1 1 0,7 54 0,-12 81 5042,-5-116-4724,2-1 0,9 60 0,1-26-631,-4 2-1,-3 114 1,-2-162 585,1-1 1,3 1-1,1-1 0,2-1 1,18 48-1,-14-45-222,-6-16-50,1 0 0,14 26 0,-19-51 223,-1-11 267,-1-13 224,-5-248-714,5-113 0,17 257 0,-11 87 0,4-70 0,-10 63 0,10-69 0,-9 97 0,2 1 0,0-1 0,1 1 0,1 0 0,0 1 0,16-27 0,14-33 0,-32 63 0,1 0 0,0 1 0,1 0 0,0 0 0,1 1 0,0 0 0,17-19 0,20-15 0,-26 25 0,43-37 0,-55 52 0,0 1 0,1 0 0,0 1 0,0-1 0,0 1 0,0 1 0,1 0 0,-1 0 0,1 1 0,13-3 0,46 0 0,130 8 0,-63 1 0,-121-3 0,-1 0 0,0 1 0,0 1 0,0 0 0,-1 1 0,1 0 0,-1 1 0,0 0 0,0 1 0,0 0 0,-1 1 0,0 0 0,0 1 0,-1 1 0,0-1 0,-1 1 0,0 1 0,0 0 0,0 0 0,-2 1 0,9 13 0,-5-5 0,-1 1 0,-1 0 0,-1 1 0,-1 0 0,0 0 0,-2 0 0,0 1 0,1 27 0,-2 202 0,-6-139 0,-1-81-87,0 1-1,-2-1 0,-2 0 1,0-1-1,-2 1 0,-2-2 1,0 1-1,-2-1 0,-1-1 1,-27 40-1,-27 24 88,16-25 0,10-13-110,-3-2 0,-1-2 0,-3-2 0,-2-2 0,-2-3-1,-81 51 1,-5-12-90,54-34 235,-67 26-63,48-25 12,74-34 16,-2-1 0,0-1 0,0-2 0,-1-1 0,-37 6 0,-69 19-553,101-22 291,-2-3-1,-57 9 0,29-9 366,-73 21-1,75-15-613,-71 7 0,103-19-3578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1844 144 24575,'0'-3'0,"1"0"0,0 0 0,0-1 0,0 1 0,0 0 0,0 0 0,1 1 0,3-6 0,7-16 0,12-37 0,-23 59 0,1 0 0,-1-1 0,1 1 0,-1 0 0,1 0 0,0 0 0,0 0 0,0 1 0,0-1 0,3-2 0,-4 4 0,0 0 0,0-1 0,0 1 0,0 0 0,0-1 0,0 1 0,0 0 0,0 0 0,0 0 0,0 0 0,0 0 0,0 0 0,0 0 0,0 0 0,-1 1 0,1-1 0,0 0 0,0 0 0,0 1 0,0-1 0,0 1 0,0-1 0,0 1 0,-1-1 0,1 1 0,0 0 0,0-1 0,0 2 0,2 1 1,-1 0 1,0 0-1,0 0 0,0 1 0,0-1 1,-1 1-1,1-1 0,-1 1 0,0-1 1,0 1-1,0 0 0,-1 0 0,1 0 1,-1-1-1,0 1 0,0 0 0,0 0 0,0 0 1,-2 5-1,-2 12-102,0 1 0,-9 23 0,9-33-89,-5 13 170,-1-1 0,-1-1 0,-1 0 1,-22 33-1,18-30 25,-7 15-251,2 1 0,-20 60 0,-9 19-134,9-29 380,15-34 0,-1-2 0,-50 76 0,-146 222-1082,79-120 506,81-139 144,-4-3-1,-128 137 1,90-105 937,13-13 53,90-109-555,-43 48 11,-2-3 0,-2-2-1,-56 41 1,83-71 114,-3 3 115,-1 0 1,-1-1-1,-1-2 1,0 0-1,-34 10 1,35-15-168,19-7 2,-1 0 0,0 0 0,0-1 1,0 0-1,0 0 0,-14 0 0,19-3-81,0 1 0,1-1 0,-1 0 0,1 0 0,-1 0 0,1-1 0,-1 1 0,1-1 0,0 1 0,-1-1 0,1 0 0,0-1 0,1 1 0,-1 0 0,0-1 0,1 0 0,-1 0 0,1 1 0,0-1 0,-3-5 0,-8-13-6823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 24575,'-2'3'0,"1"1"0,-1-1 0,-1 0 0,1 1 0,0-1 0,-1 0 0,0 0 0,0-1 0,1 1 0,-2 0 0,-5 3 0,-12 13 0,8-3-13,1 1-1,0 1 0,2 0 1,0 0-1,1 1 1,0 0-1,2 1 0,1 0 1,0 0-1,1 0 1,-4 38-1,5-35-278,-2 0 1,0-1-1,-14 33 0,11-33 69,0 2 0,2-1 0,-5 29 0,1-1-1,-1 1 1,-31 76-1,-11 41-197,-41 147 421,83-273 0,1 0 0,2 1 0,-5 71 0,2-20 0,2-11 476,4 1 0,3 0 0,10 98 0,-6-169-459,1-1 0,1 1 0,0-1 0,1 1 0,0-1-1,1-1 1,0 1 0,1-1 0,1 1 0,0-2 0,0 1 0,1-1 0,1 0 0,0-1-1,0 0 1,1 0 0,1-1 0,-1 0 0,13 7 0,-4-4 14,2-1-1,-1-1 1,1-1 0,1 0-1,0-2 1,0-1 0,0 0 0,1-2-1,-1 0 1,38 0 0,-42-3-6,60 3-281,1-4 1,122-15-1,-174 9 266,1-1 0,-1-1-1,-1-2 1,38-18 0,98-64-773,-91 49-677,-37 23 1304,-1-2 0,-1-1 0,-1-2-1,-2-1 1,42-46 0,-52 50 122,-2-1 0,0 0 1,-1-1-1,-2-1 1,0-1-1,-2 0 1,-1-1-1,10-33 0,16-40 1307,-24 69-446,12-44 1,56-328 734,-77 355-1582,-2-61 0,1-13 0,-3 115 0,0-1 0,1 1 0,0 0 0,1 0 0,0 1 0,0-1 0,0 0 0,1 1 0,0-1 0,4-6 0,-7 13 0,0 0 0,1 0 0,-1-1 0,1 1 0,-1 0 0,0 0 0,1-1 0,-1 1 0,1 0 0,-1 0 0,1 0 0,-1 0 0,1 0 0,-1-1 0,1 1 0,-1 0 0,1 0 0,-1 0 0,1 1 0,-1-1 0,1 0 0,-1 0 0,1 0 0,-1 0 0,1 0 0,-1 0 0,1 1 0,-1-1 0,0 0 0,1 0 0,-1 1 0,1-1 0,-1 0 0,0 1 0,1-1 0,-1 0 0,0 1 0,1-1 0,-1 1 0,0-1 0,1 1 0,11 17 0,1 10 0,-1 1 0,-2 1 0,-1-1 0,7 43 0,-14-57 0,2 17 0,2-1 0,1 1 0,1-1 0,1 0 0,2-1 0,17 33 0,-7-27-256,1-1 1,2-2-1,48 53 0,-63-77 256,45 50 0,88 73 0,-40-49-692,-26-20-539,133 86 0,23-4-363,-140-81 861,-67-44 791,2-1 0,0-2 1,31 15-1,-15-12 129,-25-10 76,1-1 0,0-1 0,1 0 0,-1-2 0,1 0 0,1-2 0,33 5 0,-27-7 278,1-2 0,-1 0 1,45-8-1,-65 7-463,0 0-1,0-1 1,0 0 0,0 0 0,0-1-1,0 0 1,-1 0 0,0-1 0,0 1 0,0-2-1,0 1 1,0 0 0,-1-1 0,1 0-1,-2 0 1,1-1 0,0 0 0,6-11 0,4-10-1387,-2 4-5236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24575,'4'0'0,"6"0"0,5 0 0,5 0 0,3 0 0,2 0 0,0 0 0,2 0 0,-1 0 0,0 0 0,0 0 0,-5-4 0,-1-1 0,0-1 0,0 2 0,-2 1-8191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24575,'0'5'1,"1"1"-1,0 0 0,0-1 0,0 1 1,1-1-1,0 0 0,0 1 0,0-1 1,0 0-1,5 6 0,37 49-3,-8-11-818,12 23 698,-21-31 223,27 50 1,-5 3-397,4-3 1,82 105 0,-90-134 689,-17-21-320,2-2 1,1-1-1,39 35 0,11 6-174,-45-42 103,73 57 1,-94-81-62,0 0 0,-1 1 0,15 18 0,-14-15-10,0-1 1,23 18-1,2-1 68,2-3 0,2-2 0,72 36 0,39 13 0,-130-65 28,1-2 1,0-1-1,1 0 0,-1-2 1,2-2-1,-1 0 0,49 2 1,-66-8 23,0 2 0,1-1 0,-1 1 1,0 1-1,0 0 0,17 6 0,-27-8-50,0 0 1,0 0-1,1 0 0,-1 0 0,0 0 1,0 0-1,0 0 0,0 1 0,0-1 1,0 0-1,0 0 0,0 0 0,1 0 1,-1 0-1,0 0 0,0 0 0,0 0 0,0 0 1,0 0-1,1 0 0,-1 0 0,0 0 1,0 0-1,0 0 0,0 0 0,0 0 1,1 0-1,-1 0 0,0 0 0,0 0 1,0 0-1,0 0 0,0 0 0,1 0 1,-1 0-1,0 0 0,0 0 0,0 0 0,0 0 1,0 0-1,0 0 0,1 0 0,-1 0 1,0-1-1,0 1 0,0 0 0,0 0 1,0 0-1,0 0 0,0 0 0,0 0 1,0 0-1,0-1 0,0 1 0,0 0 1,1 0-1,-1 0 0,0 0 0,0 0 0,0-1 1,-7-10 297,-15-11 137,-9-1-437,20 14 0,0 0 0,-1 0 0,-1 1 0,0 1 0,0 0 0,0 0 0,0 1 0,-1 1 0,0 1 0,-20-5 0,-3 6-1365,4 1-5461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24575,'2'1'0,"0"-1"0,0 1 0,0 0 0,-1 0 0,1 0 0,0 0 0,0 0 0,-1 0 0,1 1 0,0-1 0,-1 0 0,0 1 0,1-1 0,-1 1 0,0 0 0,1-1 0,0 4 0,20 33 0,-21-37 0,5 13 0,-1 0 0,0 0 0,-1 0 0,0 1 0,-1 0 0,-1 0 0,1 16 0,-4 113 0,-1-79 0,0 23 0,4 146 0,-2-228 0,1-1 0,0 1 0,1 0 0,-1-1 0,1 1 0,0-1 0,1 0 0,-1 0 0,1 0 0,0 0 0,0 0 0,0 0 0,1-1 0,7 8 0,-4-6 0,1 0 0,0 0 0,1 0 0,0-1 0,-1 0 0,2-1 0,16 7 0,0-4 0,1 0 0,0-2 0,0-1 0,1-1 0,32 0 0,5-7 0,0-3 0,0-2 0,74-21 0,-10 2 0,97-17 0,-80 8-96,-1 0-425,-130 34 516,0 1 0,0 0 0,1 2 0,-1 0 0,0 0 0,1 2 0,-1 0 0,25 6 0,-33-6 29,-1 0-1,-1 0 0,1 1 1,0 0-1,0 0 0,-1 0 0,0 1 1,0 0-1,0 0 0,0 0 1,0 0-1,-1 1 0,0 0 0,0 0 1,0 0-1,-1 0 0,1 1 1,-1-1-1,-1 1 0,1 0 1,-1 0-1,0 0 0,2 10 0,-1 3-12,-1 0-1,-2 0 0,1 0 1,-2 0-1,-1-1 0,0 1 0,-1 0 1,-1 0-1,-9 23 0,7-11-10,1-1 0,2 1 0,0 42 0,3-43 0,-1 0 0,-2 0 0,-10 48 0,6-47 39,1 0-1,-1 45 0,5-46-531,-1-1-1,-14 54 1,9-57-6333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40 191 24575,'-2'25'0,"0"0"0,-2-1 0,-8 32 0,7-39 0,0 0 0,2 0 0,0 0 0,1 1 0,1-1 0,1 1 0,0 0 0,5 28 0,2-22 0,1 0 0,2 0 0,0-1 0,19 32 0,4 8 0,-7-15-113,33 46-1,6 11-288,-52-84 402,1-1 0,26 28 0,-27-34 0,-1 1 0,0 1 0,-1 0 0,-1 0 0,10 21 0,-17-28 0,0-1 0,1 1 0,1-1 0,-1 0 0,1 0 0,1 0 0,-1 0 0,1-1 0,1 0 0,9 8 0,-6-5 41,-1-1 0,0 1 0,0 1 0,-1 0 0,-1 0 0,0 1 0,8 16 0,24 35 260,-39-62-301,0 0 0,0-1 0,1 1 0,-1-1 0,0 1 0,1-1 0,-1 1 0,0-1 0,1 1 0,-1-1 0,0 1 0,1-1 0,-1 0 0,1 1 0,-1-1 0,1 0 0,-1 1 0,1-1 0,-1 0 0,1 1 0,-1-1 0,1 0 0,-1 0 0,1 0 0,-1 0 0,1 1 0,0-1 0,-1 0 0,1 0 0,-1 0 0,1 0 0,0 0 0,-1 0 0,1-1 0,-1 1 0,1 0 0,-1 0 0,1 0 0,0-1 0,1-1 0,-1 0 0,0 1 0,0-1 0,0 0 0,0 0 0,-1 0 0,1-1 0,0 1 0,-1 0 0,0 0 0,1-3 0,2-71 0,-3 71 0,-4-572 0,7 538 0,2 0 0,1 0 0,2 1 0,19-56 0,3-20 0,-12 51 0,-11 42 0,-1-2 0,4-36 0,-7 43 0,-1 0 0,2 0 0,0 0 0,1 0 0,0 1 0,1-1 0,10-15 0,-13 25 0,-1 1 0,1 0 0,1 0 0,-1 0 0,1 0 0,0 0 0,0 1 0,0 0 0,1 0 0,0 0 0,-1 0 0,1 1 0,1-1 0,-1 2 0,0-1 0,1 0 0,-1 1 0,1 0 0,0 0 0,0 1 0,0-1 0,9 0 0,-10 2 0,-1 1 0,1-1 0,-1 1 0,1-1 0,-1 1 0,1 1 0,-1-1 0,0 1 0,0-1 0,0 1 0,1 0 0,-2 1 0,1-1 0,0 1 0,-1 0 0,1 0 0,-1 0 0,0 0 0,0 0 0,0 1 0,0-1 0,0 1 0,3 7 0,2 6 0,0 1 0,-2 0 0,0 0 0,5 27 0,-1-6 0,-2 1 0,-1 0 0,-2 0 0,-3 1 0,0-1 0,-6 46 0,6 90 0,16-78 0,-11-72 0,-2-1 0,2 29 0,-4-11-120,-3-8-87,3-1-1,1 0 1,1 0-1,2-1 0,11 35 1,-4-34-6619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24575,'7'8'-44,"0"0"0,-1 1 0,0 0 0,0 1 0,6 14 0,8 13-1000,-9-19 44,95 155-4445,43 92 3709,89 233 618,-219-456 1118,-3-8 0,20 66 0,66 223 1406,-84-253 733,-17-60-1853,1 0 0,0 0-1,0 0 1,1-1 0,0 1-1,1-1 1,0 0 0,1 0-1,0 0 1,6 9 0,-10-18-251,-1 1-1,0-1 1,0 1 0,1 0 0,-1-1 0,1 1 0,-1-1 0,0 1 0,1-1 0,-1 1 0,1-1-1,-1 1 1,1-1 0,0 1 0,-1-1 0,1 0 0,-1 1 0,1-1 0,0 0 0,-1 0 0,1 1-1,0-1 1,-1 0 0,1 0 0,0 0 0,-1 0 0,1 0 0,0 0 0,-1 0 0,1 0-1,0 0 1,0 0 0,-1 0 0,1 0 0,0-1 0,-1 1 0,1 0 0,-1 0 0,1-1 0,0 1-1,-1 0 1,1-1 0,-1 1 0,1-1 0,-1 1 0,1-1 0,-1 1 0,1-1 0,-1 1 0,1-1-1,-1 1 1,0-1 0,1 0 0,-1 1 0,1-2 0,0-2 98,0 0 0,0 1 0,0-1-1,0 0 1,-1 0 0,1 0 0,-1 0 0,0-7 0,-7-28-141,-1 1-1,-2 0 1,-2 0 0,-28-62 0,-1 17-805,-71-110-1,84 148 606,10 11 29,2-1 0,1 0 1,2-1-1,-12-51 0,11 37 171,-32-75-1,-66-116-748,94 194 928,2 0 1,2-1 0,-10-62 0,1 2 14,5 26 110,11 47-18,-1 1-1,-1-1 0,-22-49 0,18 53-1303,3 4-4104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3390 0 24575,'-150'148'-2386,"-201"210"-4851,187-175 6931,-378 435-3323,48 38 876,88 22 2663,289-449 99,-93 260 0,-187 661-9,259-681 0,21 6 0,-84 724 0,104-18 0,91-843 0,55 504 0,-4-503 0,15-2 0,15-4 0,14-3 0,15-4 0,183 396 0,-4-170 0,-196-406 0,173 219 0,-37-98 0,12-9 0,439 370 0,-537-522 0,256 149 0,172 47 0,-552-295 0,229 108 0,352 117 0,276 12 0,-643-198 0,2-10 0,1-10 0,287-4 0,138-36 0,-503 2 0,-2-7 0,191-48 0,-68-12 381,468-202 0,-530 181-572,255-167 1,164-178-191,-522 356 381,-4-5 0,-4-4 0,132-167 0,215-343 195,-340 439-142,151-324 0,-189 339-151,134-317-105,-147 322 383,66-293 0,-32-169 179,-71-274-1016,-21 689 595,-5 5 62,-7 0 0,-9 1 0,-9 1 0,-7 2 0,-110-313 0,-50-36 0,-35 17 0,234 518 0,-251-470 0,-38 17 0,-336-382 0,623 834 0,-561-701 0,-46 39 0,-648-451 0,1178 1049 0,-330-262 0,-680-417 0,476 416 0,305 172 0,59 27 0,-304-113 0,424 204 127,-200-36 1,190 47-9,-1 1 266,-1 6 1,-258-5-1,259 25-308,-280 7 1764,365 0-1262,0 2 0,1 2 0,0 3 0,1 1 1,0 4-1,2 1 0,-98 53 0,58-18-572,3 3 0,2 5 0,-97 89 0,103-75-749,4 4 1,4 3 0,3 3-1,4 3 1,-71 127 0,41-37 367,-144 377 1,116-200-635,-110 520 0,80 32 137,137-802 844,-79 732 27,82-697 0,-22 548-44,37 3 93,2-259 149,-3-169 396,44 331 0,-29-508-441,44 129 1,-1-2 32,37 147 1,-71-288 7,4-2 0,67 124 0,-57-126 635,-8-14-163,46 63-1,-65-102-205,1 0 1,1-1-1,0-1 1,1 0-1,0-1 0,1-1 1,1 0-1,18 10 0,-19-14-259,0 0 0,1 0 0,-1-2 0,1 0 0,1-1 1,-1 0-1,1-1 0,0-2 0,0 0 0,0 0 0,0-2 0,0 0 0,0-1 0,0-1 0,-1 0 0,1-2 0,0 0 0,-1-1 0,26-11 0,14-14-648,57-41-1,-73 44-3442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666 367 24575,'-7'2'0,"0"0"0,0 1 0,1 0 0,-1 0 0,1 1 0,0-1 0,0 1 0,-9 8 0,-2 0 0,6-4 0,0 0 0,1 0 0,1 1 0,-1 0 0,2 0 0,-1 1 0,-10 16 0,-1 6 0,-18 42 0,7-15 0,3-4 0,-26 67 0,37-85-50,-1-1 0,-36 53-1,-15 29-577,62-101 628,1 0 0,1 1 0,1 0 0,0 0 0,1 0 0,0 34 0,-8 41 0,-37 127 0,40-175 0,3 0 0,1 0 0,4 91 0,2-71 0,-1-26 0,3 0 0,1 0 0,2-1 0,2 0 0,22 64 0,-20-79 133,2-1 1,0 1-1,1-2 1,1 0 0,31 33-1,5 8-155,-45-55 22,0 0 0,1-1 0,0 0 0,0 0 0,0 0 0,1-1 0,0 0 0,0-1 0,13 6 0,11 3 0,42 9 0,-34-10 0,3-3 0,0-1 0,1-2 0,-1-2 0,1-2 0,65-5 0,-36 2 0,-59 0 0,1 0 0,-1 0 0,0-1 0,1-1 0,-1-1 0,0 0 0,-1-1 0,1 0 0,-1-1 0,0 0 0,21-15 0,-5-1 0,0-1 0,-2-2 0,34-38 0,-49 48 0,0-1 0,-1 0 0,-1-1 0,-1 0 0,0-1 0,-1 0 0,6-19 0,-1 5 0,-2 4 0,-3 12 0,-2-1 0,1 0 0,-2 0 0,-1-1 0,4-20 0,8-98-31,11-172-1481,-27 273 1543,1-105-877,-28-239-1,19 327 844,-2 1 0,-30-91 0,-8-14 70,11 34-839,20 82 1012,-2 1-1,-1 1 1,-2 0 0,-46-59 0,8 11 1230,44 62-1328,2 1 5,-2 0 0,0 1 1,-1 1-1,-21-20 0,34 36-132,-1 1 0,1 1-1,-1-1 1,0 0 0,0 1 0,0 0 0,0 0 0,0 1 0,-1 0 0,1 0 0,-1 0 0,0 0-1,1 1 1,-1 0 0,0 0 0,0 0 0,0 1 0,0 0 0,0 0 0,0 1 0,0-1 0,1 1-1,-1 1 1,-9 2 0,3 1-12,1 1 0,0 0 0,1 0 0,-1 1 0,1 1 0,0 0 0,1 0 0,0 1 0,1 0 0,-16 20 0,-2 10-25,-35 68 0,18-29-115,37-68-7,-44 71-274,-68 152 0,20-15-1577,-15 42 347,59-142 1444,39-89 207,1 0 0,2 1 0,0 1 0,-12 54 0,9-5-542,6-46-2153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0 24575,'-7'1'0,"0"0"0,0 0 0,0 0 0,0 1 0,0 0 0,0 0 0,1 1 0,-1 0 0,1 0 0,0 0 0,0 1 0,-10 7 0,-5 7 0,-37 38 0,40-37 0,9-8 0,1 1 0,0 0 0,0 0 0,1 1 0,1-1 0,0 1 0,-3 14 0,-15 28 0,-16 38 0,-42 148 0,64-184 0,11-28 0,0 1 0,-3 53 0,6-48 0,-12 54 0,9-58 0,0 0 0,2 0 0,1 0 0,2 1 0,1 0 0,1-1 0,2 1 0,1-1 0,12 50 0,-9-59 0,-5-15 0,0-1 0,0 0 0,1 0 0,0 0 0,0-1 0,0 1 0,1 0 0,-1-1 0,2 1 0,-1-1 0,0 0 0,1 0 0,0 0 0,0-1 0,1 1 0,-1-1 0,1 0 0,0 0 0,5 3 0,1-2 0,-1 1 0,1-2 0,0 1 0,0-1 0,0-1 0,1 0 0,-1-1 0,1 0 0,0 0 0,21-1 0,-27-2 0,-1 1 0,1-1 0,0 0 0,-1-1 0,0 1 0,1-1 0,-1 0 0,0 0 0,0-1 0,0 0 0,0 0 0,0 0 0,-1 0 0,1-1 0,-1 1 0,0-1 0,0-1 0,0 1 0,-1 0 0,1-1 0,-1 1 0,0-1 0,-1 0 0,5-10 0,58-124 0,-58 122 0,-1 0 0,0 0 0,-2 0 0,0-1 0,0 0 0,-2 0 0,1-28 0,8-52 0,15-1 0,-16 63 0,-1 1 0,-1-1 0,4-66 0,-11 48 0,-5-255 0,2 294 30,0 1 0,-1 0 0,-7-22 0,8 31-165,0-1 0,-1 1 0,1-1 0,-1 1 0,0 0 0,0 0 0,-1 0 0,0 0 0,0 1 0,-8-8 0,-9-2-6691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3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1700 24575,'27'0'-79,"1"0"-1,-1-2 1,0-1 0,0-2-1,33-8 1,155-42-2358,-23 7 1048,117-31-2258,-88 25 3112,187-23-3927,-127 30 4389,346-54-1540,-481 81 1189,235-64 0,-62 11-104,735-101 210,-490 87 261,240-22 57,381-70 0,-529 65 0,-419 85 335,378-95 1,-506 94 383,279-92 4569,-258 58-5288,-129 63 115,0 0 0,1 1 0,-1-1 0,0 0 0,0 1 0,0-1 0,1 1 0,-1-1 0,0 1 0,1 0 0,-1 0 0,0-1 0,1 1 0,-1 0 0,0 0 0,1 0 0,-1 0 0,0 1 0,3-1 0,-4 1-84,1-1 0,0 1 0,-1 0 0,1-1 0,-1 1 0,1 0 0,-1 0 0,1-1 0,-1 1 0,0 0 0,1 0 0,-1-1 0,0 1 0,0 0 0,1 0 0,-1 0 0,0 0 0,0-1 0,0 1 0,0 0 0,0 0 0,-1 1 0,0 9 245,-1 0 1,-1-1-1,-6 19 1,5-16 1124,-4 24-713,2-1 0,1 1 1,2 1-1,2 50 0,1-35-1165,-7 60 0,-28 352-4777,36 3 662,1-189 4281,22 468 311,-9-269 11,-12-201-167,6-183-13,3-2 1,5 1-1,29 92 1,-16-65 117,172 682 51,-198-788 0,172 617 94,-141-530-96,160 447 48,-166-482 407,41 69-1,-8-17-59,-6-8-53,-25-52 139,-3 0-1,-2 2 0,31 108 1,-53-155-491,1 0 0,0-1 1,15 24-1,11 26 764,-30-58-515,1 0 0,-1 0 0,0 1 0,0-1 1,0 1-1,0-1 0,-1 1 0,0-1 0,0 0 0,0 1 0,-1 6 0,0-8-103,0-1 0,0 1 0,-1-1 0,1 1 0,-1-1 0,1 0 0,-1 1 0,0-1 1,0 0-1,0 0 0,0 0 0,0-1 0,0 1 0,0 0 0,0-1 0,-1 1 0,1-1 0,-1 0 0,1 0 0,-1 0 0,0 0 0,1 0 0,-1-1 0,-4 1 0,-8 2 108,-1-1-1,1-1 1,-17-1-1,22 0-246,-131-4 1284,-74 3-1385,195 3 38,1 1-1,0 1 1,-1 0-1,2 2 1,-21 8-1,-92 46-596,56-23 498,-306 140-3047,183-99 1481,27-12 1844,46-7-1675,53-23 998,-109 38 0,-588 134 86,595-165-1207,-94 14 871,61-14-31,-251 47-875,173-37 1147,-211 11 575,16-4 0,-316 54-27,534-83 22,-479 62 742,713-89-864,-212 26 1261,-122-8 5437,355-22-6337,0 0 0,1 0 0,-1-1 0,0 0 0,0 0 0,1 0 0,-1-1 0,1 0 0,-1-1 0,-8-4 1,13 6-155,0-1 0,0 0 1,0 1-1,1-1 1,-1 0-1,1 0 1,-1 0-1,1 0 1,0-1-1,-1 1 1,1 0-1,1 0 1,-1-1-1,0 1 1,0 0-1,1-1 0,-1 1 1,1-1-1,0 1 1,0-1-1,0 1 1,0-1-1,0 1 1,0-1-1,1 1 1,0-1-1,-1 1 1,1 0-1,0-1 1,0 1-1,2-4 0,3-7 79,0-1 0,2 1 0,-1 0 0,15-18 0,-12 18 10,0-1 0,-1-1-1,8-17 1,-5 0-169,0 1 0,12-62 0,-8 24 0,-8 42 0,-2-1 0,4-49 0,-8 41 0,-2 0 0,-2 0 0,-1 0 0,-2 0 0,-11-42 0,-39-151-147,46 197-221,0 0 1,-3 0-1,0 1 0,-18-30 0,10 19-131,-18-52 0,-141-428-2296,99 272 867,44 119 1928,-7-20 0,-46-83-1773,-112-336-387,6 14 1025,72 224 1056,-184-566 502,153 454-310,-69-295 1067,185 622 532,21 70 735,-18-88-1,31 111-2065,0 0-1,2-1 0,1 1 1,1-1-1,1 1 1,1-1-1,6-26 0,1 25-7081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5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855 1 24575,'-7'6'0,"0"-1"0,0 0 0,0 0 0,-1 0 0,-14 6 0,-20 12 0,-37 30 0,-38 28 0,75-47-286,1 3-1,2 1 1,1 2 0,-62 86-1,43-44 287,-53 86 0,65-101-11,35-56 8,1 1-1,1 0 1,0 0-1,1 1 1,0 0-1,1 1 1,1-1-1,-6 23 1,3 24 265,3-1-1,3 1 1,6 79 0,0-5 97,-4-100-310,-1-21-48,0 0 1,1 0-1,0 1 1,1-1 0,1 0-1,0 0 1,1 0 0,0 0-1,1 0 1,0-1 0,11 21-1,4-3-1,-13-17 0,1-2 0,1 1 0,0-1 0,1 0 0,0-1 0,0 1 0,22 16 0,27 22-447,-46-37 312,0-1 0,1-1 1,0 0-1,16 9 0,15 4 135,64 37 0,-91-50-157,0-1 0,1 0-1,0-2 1,1 0 0,34 8-1,103 10-1266,-98-17 1194,66 3-261,222-7 0,-172-7 304,-143 3 302,1-2 0,-1 0 0,0-2 0,0-2 0,0-1 0,54-19 0,-2-9-553,87-51 0,-79 38 253,-76 40 278,0-1 0,-1 0 0,0-1 0,0-1 1,-1 0-1,0 0 0,-1-1 0,-1-1 0,0 0 0,0-1 0,-2 0 0,0 0 0,0-1 0,-1 0 0,-1-1 0,0 0 0,-2 0 0,0 0 1,0-1-1,-2 0 0,0 1 0,0-1 0,-1-24 0,-6-491 2817,2 504-3010,0 1-1,-2-1 1,-1 1-1,-2 0 1,0 0-1,-2 1 1,-1 0 0,-22-42-1,-9-30 101,30 66 0,-2 0 0,-1 1 0,-2 1 0,-29-42 0,-1 4 0,29 42 0,-34-41 0,33 46 24,6 6 58,-1 1 1,0 0-1,-1 1 0,-1 0 0,-17-10 1,28 20-69,0 1 0,0 0 1,0 0-1,-1 0 0,1 1 1,0-1-1,-1 1 0,0 0 1,1 0-1,-1 1 0,1-1 1,-1 1-1,0 0 0,0 0 0,1 1 1,-1-1-1,1 1 0,-1 0 1,0 0-1,1 1 0,0 0 1,-1-1-1,1 1 0,0 1 1,0-1-1,-4 3 0,-30 20-72,1 1 0,1 2 0,1 1 0,-36 40 0,33-29-255,-2-2-1,-60 44 1,56-47 143,1 1 0,-51 55 0,60-54 304,-58 46 0,56-53-806,-57 63 0,67-61-4703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24575,'-20'349'0,"11"-224"-1004,9 153 0,3-108 461,-4-45 394,3 137-313,40 19 462,-38-259 0,20 59 0,-17-63 0,-1 1 0,-1 0 0,5 27 0,-6-17 74,2-1-1,1 1 1,1-1-1,2-1 1,0 1-1,2-2 1,1 0-1,1 0 0,35 47 1,-12-19 82,-17-24-93,1-1 1,1-1 0,27 26 0,2-10 219,2-3 1,1-2-1,80 43 0,-131-80-282,20 9-251,0-1 0,1-1 0,0 0 0,1-2 0,47 7 0,11 4-156,44 7-1400,1-4 0,135 3 0,-137-14 1730,159 4-1626,-197-12 3495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5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1172 0 24575,'-1'30'0,"-1"0"0,-2 0 0,-14 53 0,3 20 0,13-82 0,0 0 0,-1 0 0,-2 0 0,0 0 0,-1-1 0,-11 26 0,4-15-103,1 0 0,-10 41 0,14-43 29,-1 0 1,-1-1-1,-18 35 0,-13 8 74,15-28 0,-36 82 0,50-100 0,-2 0 0,0-2 0,-2 0 0,0 0 0,-2-2 0,-26 27 0,-23 28 0,12-7-679,-96 91 1,105-121 622,-2-3 1,-69 40 0,-52 39-60,120-86 14,25-18-5747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5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0 24575,'2'1'0,"-1"-1"0,1 0 0,-1 1 0,0-1 0,1 1 0,-1 0 0,0-1 0,1 1 0,-1 0 0,0 0 0,0 0 0,0 0 0,0 0 0,0 0 0,0 0 0,0 0 0,0 0 0,0 1 0,0-1 0,-1 0 0,1 1 0,0-1 0,-1 0 0,1 1 0,-1-1 0,1 3 0,8 44 0,-9-44 0,4 44 0,-3 1 0,-2-1 0,-2 1 0,-2-1 0,-20 82 0,18-103 8,-2-1 0,-22 49 0,1-5-806,-17 57 644,33-84 154,-2-1 0,-25 45 0,18-39 0,-18 52 0,-25 68-925,51-132 839,-1 9 114,-20 92 0,30-111 63,2-9 12,1-1 0,0 1 0,2 0 0,-1 0 0,2 0 0,3 30 0,-2-41-68,0-1 1,0 1 0,1-1 0,0 1 0,-1-1 0,2 0-1,-1 0 1,1 0 0,0 0 0,0 0 0,0-1-1,0 1 1,1-1 0,0 0 0,0 0 0,0 0-1,1-1 1,-1 1 0,1-1 0,-1 0 0,1-1-1,0 1 1,1-1 0,5 3 0,16 1-12,1-1-1,-1-1 1,1-2 0,0 0-1,0-2 1,42-5 0,7 2-14,-53 2-22,2 2-14,0-2 0,-1-1 0,1-1 0,34-9 0,-17 2-198,0 3 0,0 1 0,51-1 0,-53 6-356,1-3 1,-1-1-1,71-18 0,-69 11 553,1 1-1,-1 3 1,79-5-1,134 13 659,-120 2-95,-101-2-6427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5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1 24575,'-5'0'0,"0"1"0,1 0 0,-1 0 0,0 0 0,1 0 0,-1 1 0,1 0 0,-1 0 0,1 0 0,0 1 0,0-1 0,0 1 0,0 0 0,0 0 0,1 0 0,-1 1 0,1-1 0,0 1 0,0 0 0,0 0 0,-4 8 0,-5 11 0,0 1 0,-16 49 0,9-22 0,-12 4 0,24-44 0,0 1 0,1-1 0,0 1 0,1 0 0,-5 17 0,-1 11 0,-1 0 0,-3 0 0,-1-2 0,-2 0 0,-39 62 0,35-65 0,2-1 0,-1-2 0,-30 34 0,42-57 0,0 1 0,0-2 0,-1 1 0,0-2 0,-1 1 0,1-1 0,-2-1 0,1 0 0,-1 0 0,-18 5 0,-141 57-1365,145-59-5461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3:0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24575,'1'71'0,"1"-35"0,-2 0 0,-1 0 0,-2 0 0,-12 57 0,6-54 2,1 1-1,3 0 0,-1 44 1,7 125-26,2-79-195,-5-89-18,-2 0 0,-2 1 0,-2-2 0,-25 79 0,22-71-139,-10 88-1,7-32 318,-28 95 415,21-112-307,4 0 0,-6 98 0,22-159-5,-2 29 377,1 1 1,3-1 0,12 75 0,-10-117-422,0 1 0,1-1 0,1 0 0,0-1 0,1 1 0,0-1 0,15 20 0,-17-25 0,1-1 0,0 0 0,1 0 0,0 0 0,0-1 0,0 0 0,0 0 0,1-1 0,-1 1 0,1-1 0,0-1 0,1 0 0,-1 0 0,14 4 0,23 3 0,5 1 0,0-2 0,86 5 0,-92-13-421,0-2-1,0-3 1,70-13 0,-91 12 233,0-2 1,-1 0 0,0-1-1,0-1 1,-1-1 0,0-1-1,-1-1 1,31-25 0,81-69 180,72-61-544,-166 132 326,-1-2 0,-2-1 0,44-64 1,66-140 18,-129 209 552,-2 0 1,-1-1 0,10-44-1,-13 42-134,1 0-1,29-63 1,-28 75 206,-2-1 1,11-36-1,7-22 605,-27 82-993,0 0 1,0 0 0,0 0-1,1 0 1,-1 0-1,0 1 1,1-1 0,-1 0-1,1 0 1,-1 0-1,1 0 1,-1 1-1,1-1 1,0 0 0,-1 1-1,1-1 1,0 0-1,0 1 1,-1-1 0,1 1-1,2-1 1,4 15 101,-4 40-241,-3-51 148,2 63-39,1-13 0,-3 0 0,-2-1 0,-10 60 0,3-78 4,-1 1-1,-28 59 1,23-61-48,1 1 0,-15 62 1,6 11-259,-51 146 0,33-169 302,30-66 0,2 0 0,0 1 0,1 0 0,-7 24 0,-3 44-171,4 1-1,-6 130 1,19 182-1235,4-186 350,-3-180-3435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3:0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1 24575,'1'95'0,"1"-36"0,-2-1 0,-3 1 0,-13 75 0,7-75-307,2 0-1,3 117 1,-1 14-173,-3-136 236,-20 79 1,-1-1-56,15-70 102,-2-1 0,-3-1 1,-46 97-1,33-83-975,-35 118 1,41-110 1138,-3-2 0,-60 115 1,40-92 759,-1-8-290,31-61 30,2 0-1,-16 43 1,24-50-5806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3:0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0 24575,'-3'2'0,"-1"-1"0,1 1 0,0 0 0,1 0 0,-1 0 0,0 0 0,0 1 0,1-1 0,0 1 0,-1-1 0,1 1 0,0 0 0,0 0 0,0 0 0,1 0 0,-3 5 0,-6 9 0,-9 9 0,0 1 0,2 1 0,2 0 0,0 1 0,2 1 0,1 0 0,2 1 0,-13 56 0,-25 254-265,31-221-1171,8-65 1492,-3 78-1,10-67-171,6 213-950,-1-260 1008,1-1 0,1 1 0,1-1 0,1 0 0,15 29 0,8 24 223,8 61 1043,-25-80-763,21 52 1,-27-87-324,1 1 0,1-2 1,0 1-1,2-1 0,-1-1 1,24 26-1,-6-8-122,-18-21 0,0 0 0,1 0 0,0-1 0,0-1 0,16 11 0,-24-19 0,0 0 0,0 0 0,0-1 0,0 1 0,1-1 0,-1 0 0,1 0 0,-1 0 0,1-1 0,-1 1 0,1-1 0,-1 1 0,1-1 0,0 0 0,-1-1 0,1 1 0,-1-1 0,1 1 0,-1-1 0,1 0 0,-1-1 0,1 1 0,-1 0 0,0-1 0,0 0 0,0 0 0,5-3 0,4-3 0,0 0 0,-1-1 0,1-1 0,-2 0 0,1 0 0,-2-1 0,1 0 0,-1-1 0,-1 0 0,0 0 0,-1-1 0,0 0 0,-1 0 0,4-16 0,100-376 0,-69 184 0,-31 162 0,-4-2 0,-2 1 0,-7-106 0,0 47 0,-1 95 0,4 24 0,0 0 0,0 0 0,0-1 0,0 1 0,0 0 0,-1 0 0,1 0 0,0 0 0,0-1 0,0 1 0,-1 0 0,1 0 0,0 0 0,0 0 0,0 0 0,-1 0 0,1 0 0,0 0 0,0 0 0,-1-1 0,1 1 0,0 0 0,0 0 0,0 0 0,-1 0 0,1 0 0,0 0 0,0 0 0,-1 1 0,1-1 0,0 0 0,0 0 0,-1 0 0,1 0 0,0 0 0,0 0 0,0 0 0,-1 0 0,1 1 0,0-1 0,0 0 0,0 0 0,-1 1 0,-26 36 0,26-35 0,-17 29 0,-3 0 0,-36 44 0,35-48-197,2 0 0,-26 46 0,25-39-39,-32 42-1,-12 19-4,46-64 114,-29 36-1,1-5 430,3 2 0,-39 75 0,30-48 352,28-51-654,9-15 0,1 1 0,1 0 0,-18 49 0,23-52 33,-1 0 0,-1-1 0,-19 28-1,16-27-530,1 1-1,-12 29 0,16-28-6327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5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24575,'0'2'0,"1"0"0,-1 0 0,0 0 0,0 0 0,1-1 0,-1 1 0,1 0 0,-1 0 0,1-1 0,0 1 0,0 0 0,0-1 0,0 1 0,0 0 0,0-1 0,0 0 0,1 1 0,-1-1 0,0 0 0,1 1 0,2 0 0,40 18 0,-5-4 0,-1 4 0,-30-16 0,0-1 0,-1 1 0,0 1 0,0-1 0,0 1 0,0 1 0,-1-1 0,7 9 0,3 5 0,-2 2 0,15 28 0,19 27 0,-10-22 0,-2 1 0,34 73 0,-28-48 0,-21-45 0,-3 1 0,-1 1 0,15 46 0,-5 51 47,-9-34-588,44 282 443,-55-277 98,-7 128 0,-2-86 0,1-122-81,-2 0 1,0 0 0,-1 0-1,-12 35 1,-39 97-449,40-119 495,-8 16 120,-2-1-1,-3-2 1,-2 0 0,-45 58 0,44-64-23,-32 42 274,58-81-299,-1 1 1,0-2-1,0 1 0,-1-1 1,1 1-1,-1-2 1,0 1-1,-1-1 0,1 0 1,-9 3-1,14-7-25,1 1 0,-1 0 0,1-1 0,-1 1 0,0-1 0,1 0 0,-1 1 0,0-1 0,1 0 1,-1 0-1,0 0 0,1 0 0,-1-1 0,1 1 0,-1 0 0,0-1 0,-1 0 0,2 1-10,1-1 0,-1 1 0,1-1 0,-1 0 0,1 1-1,-1-1 1,1 0 0,-1 1 0,1-1 0,0 0 0,-1 1 0,1-1 0,0 0 0,0 0 0,-1 1 0,1-1 0,0 0 0,0 0 0,0 1 0,0-1 0,0 0 0,0 0 0,0 0 0,1-1 0,0-2-4,0-1 1,1 0 0,-1 1 0,1-1-1,0 1 1,1 0 0,-1 0 0,1 0-1,5-7 1,61-80-1365,-60 78-5461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5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24575,'19'0'0,"15"-1"0,0 2 0,1 1 0,55 11 0,-46-1-29,54 10-1307,-78-20-5490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5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24575,'54'-19'0,"9"12"0,1 3 0,91 6 0,-37 1 0,387-3 0,-493-1 13,1 0 0,-1-1 0,22-6-1,-1 0-1428,-15 5-5410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0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24575,'-1'5'0,"0"-1"0,0 0 0,-1 0 0,1 1 0,-1-1 0,0 0 0,0-1 0,0 1 0,-4 5 0,-9 18 0,-9 70 0,15-54 0,-3 10 0,-34 129 0,33-144 0,3 0 0,0 0 0,3 1 0,1 0 0,-1 53 0,6-61 0,-10 52 0,6-51 0,-2 48 0,7-72 0,1 1 0,0 0 0,0-1 0,0 1 0,1-1 0,0 1 0,1-1 0,6 13 0,-8-19 0,0 0 0,0 1 0,0-1 0,1 0 0,-1 0 0,1 0 0,0 0 0,-1 0 0,1 0 0,0-1 0,0 1 0,0-1 0,0 1 0,0-1 0,1 0 0,-1 1 0,0-1 0,1-1 0,-1 1 0,1 0 0,-1 0 0,1-1 0,-1 1 0,1-1 0,-1 0 0,1 0 0,-1 0 0,1 0 0,-1 0 0,1-1 0,-1 1 0,1-1 0,4-1 0,-2 0 0,-1 0 0,0-1 0,1 1 0,-1-1 0,0 0 0,0 0 0,0 0 0,-1 0 0,1-1 0,-1 0 0,0 1 0,5-9 0,29-57 0,-21 37 0,20-43 0,44-126 0,-43 117 0,-27 63 0,0 0 0,-1-1 0,8-33 0,-11 36-1365,0 4-5461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0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24575,'14'44'-12779,"-2"-7"9793,0 0 4332,-5-17 2033,1-1 0,1 0 0,14 25 0,100 155-2476,-80-148-2268,-31-37-5461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24575,'-1'49'0,"0"-11"0,2-1 0,1 1 0,12 63 0,-8-58 0,-1 1 0,-1 0 0,-3 0 0,-5 47 0,1 10 0,2-73 0,0-13 0,1 1 0,0 0 0,5 27 0,-5-41 0,0 1 0,1 0 0,-1-1 0,1 1 0,0-1 0,0 1 0,0-1 0,0 1 0,1-1 0,-1 1 0,1-1 0,-1 0 0,1 0 0,0 0 0,0 0 0,0 0 0,0 0 0,0 0 0,0-1 0,0 1 0,0-1 0,1 0 0,-1 1 0,1-1 0,-1 0 0,1 0 0,3 0 0,-3-1 0,-1 0 0,0 0 0,0 0 0,0 0 0,1-1 0,-1 1 0,0-1 0,0 0 0,0 0 0,0 0 0,0 0 0,0 0 0,0 0 0,0 0 0,-1 0 0,1-1 0,0 1 0,-1-1 0,1 1 0,-1-1 0,1 0 0,-1 0 0,0 1 0,0-1 0,2-4 0,26-60 0,-23 49 0,-2 6 0,-2 1 0,1-1 0,-1 0 0,-1 0 0,0 1 0,0-13 0,-1 10 0,0 1 0,2 0 0,3-19 0,-5 30-39,0 1 0,0-1 0,0 1 0,0 0 0,0-1 0,0 1 0,0-1 0,1 1 0,-1-1 0,0 1 0,0-1 0,0 1 0,0-1 0,1 1 0,-1 0 0,0-1 0,1 1 0,-1 0 0,0-1 0,0 1 0,1-1 0,-1 1 0,1 0 0,-1 0 0,0-1 0,1 1 0,-1 0 0,1 0 0,-1 0 0,1-1 0,-1 1 0,0 0 0,1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1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1 24575,'2'0'0,"0"0"0,0 0 0,0 0 0,0 1 0,0-1 0,-1 1 0,1-1 0,0 1 0,0-1 0,-1 1 0,1 0 0,0 0 0,-1 0 0,1 0 0,-1 0 0,1 0 0,-1 1 0,1-1 0,-1 0 0,0 1 0,0-1 0,2 3 0,-1 0 0,0 1 0,0-1 0,0 1 0,-1-1 0,1 1 0,-1 0 0,-1 0 0,2 8 0,-2 1 0,0-1 0,0 1 0,-2-1 0,1 1 0,-8 22 0,-110 292-539,68-216-920,-44 107 1351,57-118 108,-33 86 0,-57 241 0,49 9-1992,58-197 1992,1-6 0,-1 50-683,18-197 574,-22 99 62,15-128 382,-5 88 0,3-46 1615,0-1 340,11-86-2287,0 0-1,-1 0 1,0-1 0,-1 1 0,-1-1-1,0 0 1,0 0 0,-2 0-1,-12 22 1,17-38-3,-1 0 0,1 0 0,0-1 0,1 1 0,-1 0 0,1-1 0,0-6 0,-1-14-195,2-1 0,1 1 0,2 0 0,0-1 0,1 2 0,10-29 0,-8 38-6631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0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24575,'63'-1'0,"-15"0"0,1 1 0,0 3 0,-1 1 0,65 15 0,-68-9-177,53 5 0,-56-10-21,71 18 0,-52-8 198,97 11 0,-44-9 0,-43-8 0,87 0 0,33 4 0,-62-2 304,188-10 0,-145-3-162,406 2-1507,-557 0-5461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24575,'-1'55'0,"3"64"0,-2-115 0,1 0 0,0-1 0,0 1 0,0 0 0,0-1 0,0 1 0,1-1 0,0 0 0,-1 1 0,1-1 0,0 0 0,1 0 0,-1 0 0,1 0 0,-1-1 0,1 1 0,0-1 0,0 1 0,0-1 0,0 0 0,0 0 0,0 0 0,1-1 0,-1 1 0,1-1 0,-1 0 0,1 0 0,-1 0 0,8 1 0,11 1 0,0-1 0,0-2 0,0 0 0,23-3 0,-4 1 0,-9 3 0,-24 0 0,0 0 0,0-1 0,0 0 0,0 0 0,-1-1 0,1 0 0,0-1 0,0 1 0,-1-1 0,1-1 0,11-4 0,-19 7 0,-1 0 0,1 0 0,0 0 0,0 1 0,0-1 0,0 0 0,0 0 0,0 0 0,0 1 0,0-1 0,0 0 0,0 0 0,0 1 0,0-1 0,0 0 0,0 0 0,0 0 0,1 1 0,-1-1 0,0 0 0,0 0 0,0 0 0,0 0 0,0 1 0,0-1 0,0 0 0,1 0 0,-1 0 0,0 0 0,0 1 0,0-1 0,0 0 0,1 0 0,-1 0 0,0 0 0,0 0 0,0 0 0,1 0 0,-1 0 0,0 0 0,0 1 0,0-1 0,1 0 0,-1 0 0,0 0 0,0 0 0,0 0 0,1 0 0,-1 0 0,0-1 0,0 1 0,0 0 0,1 0 0,-1 0 0,0 0 0,0 0 0,0 0 0,1 0 0,-1 0 0,0 0 0,0-1 0,0 1 0,0 0 0,1 0 0,-1 0 0,0 0 0,0 0 0,0-1 0,0 1 0,-8 29 0,-18 32 0,17-43-113,3-4-200,0 0 0,-1-1 0,-18 25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1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1 24575,'-20'0'0,"0"2"0,-1 0 0,1 2 0,0 0 0,1 1 0,-1 1 0,1 0 0,-26 14 0,-7 8 0,-75 54 0,32-19 0,73-50 0,1 1 0,0 0 0,1 2 0,1 0 0,0 1 0,1 1 0,1 0 0,1 2 0,1 0 0,-25 43 0,-5 24 0,16-32 0,2 1 0,-39 117 0,49-113 0,6-28 0,3 1 0,0 0 0,2 0 0,-3 61 0,8-16 0,-16 121 0,15-182 0,0 1 0,1-1 0,1 1 0,0-1 0,6 35 0,-5-44 0,1 0 0,1 0 0,0 0 0,0 0 0,0-1 0,1 1 0,0-1 0,0 0 0,1 0 0,0 0 0,0-1 0,1 1 0,0-1 0,9 7 0,5 3 0,0-1 0,44 24 0,-53-34 0,0 0 0,0-1 0,0-1 0,1 1 0,0-2 0,-1 0 0,1 0 0,19-1 0,18 0 0,85 12 0,-111-9 0,1-1 0,0-1 0,0-1 0,-1-1 0,1-1 0,0-1 0,0-1 0,-1-1 0,1-1 0,-1-1 0,0-1 0,-1-2 0,0 0 0,0-1 0,-1-1 0,26-18 0,183-120-666,-204 133 635,-14 7 31,1 0 0,-1-2 0,-1 1 0,1-1 0,-2-1 0,0 0 0,13-20 0,3-10 0,21-47 0,6-53 581,-38 105-542,-1-1-1,13-63 1,-2 10-39,22-89 0,-34 127 0,10-105 0,-19 123 0,1-237 0,-5 240 0,0 765 0,1-712 0,2 0 0,0 0 0,1-1 0,10 30 0,-7-26 0,-1 1 0,5 35 0,-8-35 0,1 1 0,2-1 0,1 0 0,0 0 0,13 25 0,63 116 0,-68-137 0,3-2-163,1-1 0,1-2 0,2 1 0,0-2 0,40 32-1,-33-30 107,18 17 211,1-2 0,2-3 0,2-1 0,62 31 0,-105-63-118,1-1 0,-1 0 0,1 0 0,0 0 0,0-2 0,0 1 0,17 0 0,-22-2-37,-1 0 0,0 0 0,0 0 0,0 0 0,0-1 0,0 0 0,0 0 0,0 0 0,0 0 0,0 0 0,0-1 0,0 0 0,-1 0-1,1 0 1,-1 0 0,1 0 0,-1-1 0,0 0 0,0 1 0,5-7 0,-2-3-106,-1 1 0,0-1-1,-1-1 1,-1 1 0,0-1 0,0 1-1,-1-1 1,-1 0 0,0 0-1,-1 0 1,-2-20 0,2 31 29,0-20-6748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1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73 24575,'-1'-1'0,"-1"0"0,1 0 0,0 0 0,0 0 0,0-1 0,0 1 0,0 0 0,0 0 0,0-1 0,0 1 0,0-1 0,1 1 0,-1 0 0,1-1 0,-1 0 0,1 1 0,-1-1 0,1 1 0,0-1 0,0 1 0,0-1 0,0 0 0,0 1 0,0-1 0,0 1 0,0-1 0,1 0 0,-1 1 0,1-1 0,-1 1 0,1-1 0,0 1 0,-1-1 0,1 1 0,0 0 0,0-1 0,0 1 0,0 0 0,2-2 0,-1 1 0,0 1 0,0-1 0,1 1 0,-1-1 0,1 1 0,-1 0 0,1 0 0,0 0 0,-1 1 0,1-1 0,0 0 0,0 1 0,-1 0 0,1 0 0,0-1 0,0 2 0,0-1 0,-1 0 0,1 1 0,0-1 0,-1 1 0,5 1 0,28 13 0,-25-10 0,0-1 0,1 0 0,0 0 0,0-1 0,0 0 0,0-1 0,20 2 0,477-3 0,-235-4 0,-215 3 0,-19-2 0,-1 2 0,0 2 0,75 14 0,-94-13-455,0 0 0,33 1 0,-31-3-6371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1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24575,'0'14'0,"-1"-1"0,0-1 0,1 1 0,1 0 0,0-1 0,1 1 0,1-1 0,0 1 0,0-1 0,1 0 0,10 22 0,-8-21 0,-1 1 0,0 0 0,-1 0 0,-1 0 0,0 0 0,1 19 0,4 17 0,3 0 0,-4-18 0,0 0 0,-3 0 0,2 38 0,-4-40 0,1-1 0,2 0 0,1 0 0,15 45 0,-10-39 0,-2 0 0,7 56 0,-12-5 0,-2-46 0,8 61 0,-4-58-330,-2-1-1,-3 64 1,-1-96-44,0 11-6452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1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24575,'56'0'0,"110"15"0,-32-3 0,-89-10 0,59 10 0,-62-6 0,0-2 0,51-2 0,-51-2 0,1 2 0,46 9 0,-27 1 0,76 13 0,-98-16-1365,-24-4-5461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1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24575,'191'-2'-4,"210"5"-272,-225 8-3170,235 28 3107,-267-24-1987,133 17 1762,318 21-1846,-118-28 1302,135 2 503,-407-15 1301,4 0 799,-158-12 772,-29-1-3838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1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886 3 24575,'-31'-1'0,"18"0"0,0 0 0,0 1 0,1 1 0,-1-1 0,0 2 0,0 0 0,1 1 0,-1 0 0,1 1 0,0 0 0,0 1 0,-14 7 0,-16 19 0,1 2 0,2 2 0,-50 56 0,24-23 0,26-23-1,1 1 0,3 3-1,2 1 1,-27 54 0,-26 38-587,76-125 620,2 1 0,0-1 0,0 1 0,-4 22 0,-4 6 391,5-9-419,2 0-1,-8 71 0,15-91-2,-4 44-1,3-1 0,8 120 0,-3-170 0,0 0 0,1 0 0,0-1 0,0 1 0,1-1 0,1 0 0,-1 0 0,1 0 0,1-1 0,6 9 0,-1-3 0,1-1 0,0 0 0,1 0 0,27 19 0,-32-26 0,1-2 0,0 1 0,0-1 0,1 0 0,-1-1 0,1 0 0,0-1 0,0 0 0,0-1 0,11 1 0,20-1 0,49-4 0,-19 0 0,-55 2 0,-1 0 0,1-2 0,-1 1 0,1-2 0,-1 0 0,16-7 0,85-42 0,-104 47 0,3-3 0,-1 0 0,25-20 0,-28 20 0,0 0 0,0 1 0,1 0 0,25-11 0,-16 9 0,-1-1 0,0-1 0,-1-1 0,0 0 0,0-2 0,-2 0 0,0-1 0,29-35 0,-7 2 0,-3-2 0,33-61 0,-52 77 0,-2-2 0,-1 0 0,14-57 0,-16 42 0,-2 0 0,6-105 0,-16-109 0,-3 114 0,3 97 0,0 49 0,0 36 0,-2 155 0,5 201 0,0-362 0,1 1 0,15 47 0,-11-45 0,-2 0 0,5 31 0,-5-15-237,1 0 0,3-1 1,19 53-1,-22-74 236,19 52-26,2-1 0,4-2 1,48 79-1,-60-122 316,1 0 0,34 31 0,12 15-101,-57-63-188,0-1 0,1 1 0,0-2 0,19 12 0,20 17 0,-37-26 0,2 0 0,-1 0 0,31 16 0,-40-25 0,0 1 0,1-1 0,-1 0 0,1 0 0,0 0 0,-1-1 0,1 0 0,0 0 0,0 0 0,-1-1 0,1 0 0,0 0 0,0 0 0,0-1 0,10-2 0,-13 1 0,-1 1 0,0-1 0,1 1 0,-1-1 0,0 0 0,0 0 0,0 0 0,0 0 0,0 0 0,0 0 0,-1 0 0,1-1 0,-1 1 0,1-1 0,-1 1 0,0-1 0,0 0 0,0 1 0,-1-1 0,1 0 0,0 0 0,-1 0 0,0 1 0,0-4 0,1-13 0,0 0 0,-4-29 0,1 22 0,0-277-1365,2 281-5461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1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 24575,'-4'0'0,"3"0"0,1-4 0,5-1 0,2-5 0,0 4 0,-2 8 0,-1 7 0,-2-6 0,-1 0 0,-1 5 0,0 4 0,0 5 0,0 0-8191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1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1035 178 24575,'-89'-1'0,"-99"3"0,179 0 0,0 0 0,1 1 0,-1-1 0,1 2 0,0-1 0,0 1 0,0 1 0,1-1 0,-1 1 0,-7 7 0,-36 20 0,8-8 0,-58 42 0,75-48 0,-3 2 0,1 2 0,0 2 0,2 0 0,1 2 0,1 0 0,1 2 0,-30 48 0,18-24 0,15-24 0,1 2 0,-17 37 0,25-39 0,-12 47 0,-8 24 0,25-81 0,0 1 0,1-1 0,1 1 0,1 0 0,1 0 0,0 1 0,2-1 0,0 0 0,1 1 0,1-1 0,1 0 0,9 34 0,-8-36 0,0-1 0,2 0 0,0 0 0,15 29 0,-8-20 0,-11-20 0,0 0 0,0-1 0,0 1 0,1-1 0,-1 1 0,1-1 0,0 0 0,1 0 0,-1 0 0,1 0 0,-1-1 0,1 0 0,0 1 0,0-1 0,1-1 0,-1 1 0,1-1 0,-1 1 0,1-1 0,0-1 0,8 3 0,-5-2 0,0 0 0,1 0 0,-1-1 0,1-1 0,-1 1 0,1-1 0,-1-1 0,1 0 0,-1 0 0,0 0 0,1-1 0,-1 0 0,0-1 0,0 0 0,0 0 0,0-1 0,-1 0 0,0 0 0,1-1 0,10-9 0,96-79 0,64-88 0,-122 126 0,-14 16 0,-2-2 0,-2-1 0,-1-2 0,54-87 0,-32 39 0,-37 59 0,34-66 0,-7-1-283,21-49-229,-54 113 674,34-55-1,-34 65-66,-2-1-1,0 0 1,-2-1-1,9-30 0,-20 55-94,0-1 0,1 1 0,-1-1 0,0 1 0,1 0 0,0 0 0,0 0 0,0 0 0,0 0 0,0 0 0,0 0 0,1 1 0,0-1 0,4-2 0,-7 4 0,1 1 0,0-1 0,-1 1 0,1 0 0,0 0 0,0-1 0,0 1 0,-1 0 0,1 0 0,0 0 0,0 0 0,0 0 0,-1 0 0,1 0 0,0 0 0,0 0 0,0 0 0,0 0 0,-1 0 0,1 1 0,0-1 0,0 0 0,-1 1 0,2 0 0,-1 0 0,1 0 0,-1 1 0,1 0 0,-1-1 0,0 1 0,1 0 0,-1 0 0,0-1 0,0 1 0,0 0 0,-1 0 0,1 0 0,1 4 0,4 18 0,-4-15 0,0 0 0,1 0 0,0-1 0,1 0 0,0 1 0,6 10 0,-1-4 0,-1 1 0,-1 1 0,8 23 0,1 4 0,-10-25 0,0 1 0,-2-1 0,0 1 0,-1 0 0,0 25 0,6 39 0,16 72 0,23 10 0,-33-90 0,-13-58 0,2 1 0,0-1 0,9 27 0,13 43 0,-21-69 0,0 0 0,0 0 0,2-1 0,1 0 0,11 22 0,-18-39 0,-1 0 0,1 0 0,-1 1 0,1-1 0,0 0 0,-1 0 0,1 0 0,0-1 0,0 1 0,0 0 0,0 0 0,0 0 0,0 0 0,0-1 0,0 1 0,0-1 0,0 1 0,0-1 0,0 1 0,0-1 0,1 1 0,-1-1 0,0 0 0,0 0 0,0 0 0,2 1 0,-1-2 0,-1 0 0,1 0 0,-1 0 0,0 1 0,1-1 0,-1 0 0,0-1 0,1 1 0,-1 0 0,0 0 0,0-1 0,0 1 0,0 0 0,0-1 0,0 1 0,1-3 0,4-11 0,0-1 0,0 0 0,3-17 0,-6 20 0,13-38-54,-9 31-208,0-1-1,-2 0 1,0 0 0,2-27 0,-6 22-6564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1 24575,'-53'19'0,"12"-9"0,-46 16 0,36-10 0,32-8 0,0 1 0,1 0 0,1 1 0,-1 1 0,-25 22 0,0-2 0,14-11 0,4-3 0,0 0 0,-24 24 0,42-34 0,0 0 0,0 1 0,1 1 0,0-1 0,0 1 0,1 0 0,0 0 0,0 0 0,-6 20 0,-10 33 0,12-39 0,1 0 0,-7 41 0,5-9 0,4-28 0,2 0 0,-2 40 0,5-41 0,-1-1 0,-7 24 0,4-23 0,-2 50 0,5 34 0,5 182 0,-1-274 0,1 0 0,0-1 0,2 1 0,6 17 0,-9-28 0,0-1 0,1 0 0,0 0 0,0 0 0,1-1 0,-1 1 0,1-1 0,0 1 0,1-1 0,-1-1 0,1 1 0,0-1 0,0 1 0,7 3 0,-4-5 0,0 0 0,0 0 0,0-1 0,0 0 0,0 0 0,1-1 0,-1 0 0,1 0 0,-1-1 0,0 0 0,1-1 0,-1 0 0,1 0 0,-1-1 0,0 0 0,0 0 0,1-1 0,-2 0 0,1 0 0,0-1 0,9-6 0,16-19 0,79-63 0,43-32 0,-73 54 0,-54 46 0,-2-2 0,0-1 0,-2-1 0,-1-1 0,-1-1 0,-2-1 0,-1-1 0,25-55 0,-36 70 0,0-1 0,-1-1 0,-1 1 0,6-37 0,-2 1 0,-4 22 0,4-54 0,-9 76 0,-2-1 0,1 1 0,-1-1 0,-1 1 0,0 0 0,0 0 0,-1 0 0,0 0 0,-6-13 0,1 4 0,6 15 0,1-1 0,0 1 0,-1 1 0,0-1 0,0 0 0,0 0 0,0 1 0,-1-1 0,1 1 0,-1-1 0,-6-5 0,3 12 0,6 9 0,5 21 0,-4-26 0,23 130 0,-17-94 0,-2 1 0,-2-1 0,-2 1 0,-5 48 0,1 11 0,6-54 0,2 0 0,13 61 0,-8-59 0,6 94 0,-14-123 0,1 0 0,1-1 0,2 1 0,0-1 0,1 0 0,15 33 0,-12-32 0,-1 0 0,-1 0 0,-1 1 0,-1 0 0,4 34 0,-8-37 0,0-1 0,1 1 0,1-1 0,1 0 0,1 0 0,0 0 0,16 29 0,-15-31 0,-1 1 0,0-1 0,-1 1 0,-1 0 0,3 31 0,5 23 0,-12-78 0,0 3 0,0 0 0,0-1 0,-1 1 0,1 0 0,-1 0 0,0 0 0,0 1 0,0-1 0,0 0 0,0 0 0,-3-5 0,-1 1 11,0 0 0,1-1 0,0 1 0,1-1 1,-1 0-1,2-1 0,-1 1 0,1 0 0,-2-13 0,2-5-610,1-46 0,1 64 321,1-14-6548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 1 24575,'-2'0'0,"-1"0"0,1 0 0,0 1 0,-1-1 0,1 1 0,-1 0 0,1 0 0,0 0 0,-1 0 0,1 0 0,0 0 0,0 0 0,0 1 0,0-1 0,0 1 0,-2 2 0,-27 36 0,0 0 0,16-25 0,0 0 0,-16 24 0,23-28 0,0 0 0,0-1 0,-1 0 0,0-1 0,-1 0 0,0 0 0,0-1 0,-1-1 0,-14 9 0,-6 1 0,1 1 0,0 2 0,2 1 0,0 1 0,-26 27 0,-50 40 0,84-71 0,1 0 0,0 1 0,1 2 0,-24 34 0,-30 35 0,61-77 0,0 1 0,1 0 0,1 1 0,0 0 0,1 1 0,1-1 0,-10 28 0,-24 119 0,40-160-91,1 0 0,0 0 0,-1 0 0,1 0 0,0 1 0,0-1 0,0 0 0,1 0 0,-1 0 0,0 0 0,1 0 0,-1 0 0,1 0 0,1 4 0,6 4-6735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1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24575,'6'1'0,"-1"1"0,0 0 0,0 0 0,0 0 0,0 1 0,0-1 0,0 1 0,-1 0 0,1 1 0,-1-1 0,0 1 0,0 0 0,0 0 0,-1 0 0,7 9 0,23 21 0,-24-27 0,0 1 0,-1 0 0,0 1 0,-1 0 0,0 0 0,0 1 0,-1-1 0,0 1 0,-1 1 0,0-1 0,0 1 0,3 16 0,-2-14 0,0 0 0,1-1 0,0 1 0,1-1 0,1-1 0,12 15 0,-10-12 0,1 0 0,-2 1 0,10 17 0,3 8 0,8 19 0,-28-53 0,1 0 0,-1 0 0,1 0 0,0 0 0,1 0 0,-1-1 0,1 0 0,0 0 0,7 5 0,28 34 0,-20-10 0,19 45 0,-21-42 0,-16-33 0,0 0 0,0 1 0,1-1 0,0 0 0,0-1 0,0 1 0,0 0 0,0-1 0,1 0 0,0 0 0,0 0 0,-1 0 0,8 3 0,-10-6 0,0 0 0,-1 0 0,1 0 0,0 0 0,0 0 0,-1-1 0,1 1 0,0 0 0,-1 0 0,1-1 0,-1 1 0,1-1 0,0 1 0,-1 0 0,1-1 0,-1 1 0,1-1 0,-1 1 0,1-1 0,-1 0 0,0 1 0,1-1 0,-1 1 0,0-1 0,1 0 0,-1 1 0,0-1 0,0 0 0,1 1 0,-1-1 0,0 0 0,0 1 0,0-1 0,0 0 0,0 0 0,0 1 0,0-2 0,1-29 0,-17-63 0,4 31 0,9 47 0,-1 0 0,-1 0 0,-7-17 0,6 20 0,1 0 0,1 0 0,0-1 0,1 0 0,-2-15 0,0-15-1365,-1 28-5461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1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24575,'-1'98'0,"3"107"0,3-176 0,0 0 0,2 0 0,14 36 0,-13-41 0,0 0 0,-2 1 0,0 0 0,-2 0 0,2 26 0,-5-6 0,-4 162 0,3-204-105,-1-1 0,1 1 0,-1 0 0,1-1 0,-1 1 0,0 0 0,0-1 0,0 1 0,0-1 0,-1 0 0,1 1 0,-3 2 0,-7 5-6721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1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24575,'0'-1'0,"1"0"0,-1 0 0,1 0 0,-1 0 0,1 0 0,0 0 0,-1 0 0,1 0 0,0 0 0,-1 0 0,1 0 0,0 0 0,0 1 0,0-1 0,0 0 0,0 1 0,0-1 0,0 0 0,0 1 0,0-1 0,0 1 0,1 0 0,-1-1 0,0 1 0,0 0 0,0 0 0,3-1 0,37-3 0,-36 3 0,67-2 0,-28 2 0,65-10 0,98-15 0,-168 20 0,1 3 0,44 1 0,-47 2 0,1-2 0,59-10 0,-42-1 0,-26 6 0,-1 1 0,41-4 0,-69 10 1,0 0 0,0 0 0,0 0-1,0 1 1,0-1 0,0 0 0,0 0 0,0 0 0,0 0-1,0 0 1,0 0 0,0 1 0,0-1 0,0 0-1,0 0 1,0 0 0,0 0 0,0 0 0,0 1-1,0-1 1,0 0 0,0 0 0,0 0 0,0 0-1,0 0 1,0 0 0,0 0 0,0 1 0,0-1 0,0 0-1,1 0 1,-1 0 0,0 0 0,0 0 0,0 0-1,0 0 1,0 0 0,0 0 0,0 1 0,1-1-1,-1 0 1,0 0 0,0 0 0,0 0 0,0 0-1,0 0 1,0 0 0,1 0 0,-1 0 0,0 0-1,0 0 1,0 0 0,0 0 0,0 0 0,0 0 0,1 0-1,-1 0 1,0 0 0,0 0 0,0-1 0,0 1-1,0 0 1,0 0 0,1 0 0,-9 6-1419,-2 0-5408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2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24575,'0'-2'0,"1"0"0,-1 0 0,1 0 0,0 0 0,-1 0 0,1 0 0,0 0 0,0 0 0,0 1 0,0-1 0,1 0 0,-1 1 0,0-1 0,1 1 0,-1-1 0,1 1 0,0 0 0,-1 0 0,1-1 0,0 1 0,0 0 0,-1 1 0,1-1 0,0 0 0,0 0 0,4 0 0,54-10 0,-48 10 0,1 0 0,0 1 0,25 3 0,-33-2 0,-1 0 0,1 1 0,-1-1 0,1 1 0,-1 0 0,0 0 0,0 1 0,0-1 0,0 1 0,0 0 0,0 0 0,-1 0 0,1 0 0,2 5 0,-2-5 0,-1 0 0,0 1 0,1-1 0,-1 0 0,1-1 0,0 1 0,0-1 0,0 0 0,0 0 0,0 0 0,1 0 0,-1-1 0,6 2 0,62 3 0,-57-6 0,0 1 0,28 4 0,-3 4-1365,-21-6-5461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2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3352 531 24575,'0'-4'-185,"0"0"0,-1 1-1,1-1 1,-1 0 0,0 1 0,0-1-1,0 1 1,0-1 0,-1 1 0,1-1-1,-4-3 1,1 1 275,0 1 1,0 0-1,-1 0 0,0 1 0,0 0 0,0-1 1,0 2-1,-1-1 0,-10-5 0,-8-1 345,0 0 0,-1 2-1,-30-7 1,45 13-853,2 0 418,-8-2 0,0 0 0,0-1 0,1 0 0,-26-14 0,24 11 0,0 1 0,0 0 0,0 1 0,-20-3 0,22 6 0,1 0 0,0-1 0,0-1 0,0-1 0,1 1 0,-1-2 0,-20-14 0,25 15 0,-1 1 0,0-1 0,0 2 0,0-1 0,0 1 0,-1 1 0,-19-4 0,17 4 0,-1-1 0,0 0 0,1-1 0,-15-8 0,-2-2 0,0 1 0,-1 2 0,-1 1 0,0 1 0,0 2 0,-1 1 0,-63-4 0,66 6 0,0-1 0,-59-20 0,65 17 0,-2 2 0,1 0 0,-1 1 0,-50-3 0,-10 0 0,67 6 0,1 0 0,-1 2 0,-34 1 0,46 1 0,0 0 0,0 0 0,-1 1 0,1 1 0,0-1 0,0 1 0,1 0 0,-1 0 0,1 1 0,-1 0 0,1 0 0,0 1 0,-8 7 0,-135 107 0,87-69 0,-2-3 0,-132 72 0,116-73 0,-80 43 0,-48 48 0,16-9 0,113-85 0,47-26 0,1 0 0,1 2 0,-54 44 0,30-22 0,43-34 0,1 0 0,0 1 0,0 0 0,0 0 0,1 1 0,1 1 0,-9 10 0,-16 21 0,26-34 0,0 1 0,0 0 0,1 0 0,-6 11 0,-4 16 0,2 1 0,1 1 0,-10 50 0,12-47 0,5-5 0,1 1 0,2 0 0,2 0 0,1 0 0,7 51 0,26 95 0,-17-110 0,-9-44 0,2 0 0,1-1 0,17 32 0,-4-6 0,-4-16 0,1 0 0,2-1 0,26 34 0,18 27 0,-52-78 0,1-1 0,0 0 0,2-1 0,0 0 0,33 24 0,0 0 0,-13-11 0,1-1 0,81 46 0,82 25 0,-143-75-196,2-2 0,0-3 0,2-3 0,0-3 0,84 10 1,54 8-147,-137-21 284,8-2-142,0-4-1,120-6 1,-65-1 66,-74-1 579,63-11 0,-50 5-229,-39 3-157,0-2-1,-1 0 0,0-1 0,0-2 0,-1-1 1,28-17-1,-49 27-58,15-10 66,0 0 1,-1-1-1,0-1 0,-1 0 1,28-33-1,-15 11 133,42-68 0,-53 68-199,-1-1 0,-2 0 0,-2-1 0,12-58 0,-20 76 0,14-67-137,11-143 0,-22 139 4,30-130-1,-16 115 134,11-145 0,-25 180 0,-1-45 0,-6 76 0,2-1 0,15-76 0,-1 41 0,-3 0 0,4-81 0,-14-192 412,-6 186-283,2 157-129,0-1 0,0 1 0,-1-1 0,0 1 0,0-1 0,0 1 0,-1-1 0,0 1 0,0 0 0,-1 0 0,0 0 0,0 0 0,0 1 0,0-1 0,-1 1 0,-6-8 0,4 9 0,1 0 0,-1 0 0,1 0 0,-1 0 0,0 1 0,0 0 0,-1 0 0,1 1 0,-1 0 0,1 0 0,-1 0 0,0 1 0,0 0 0,1 0 0,-12 1 0,15 0 0,-18-1 0,0 2 0,-24 2 0,39-2 0,1 0 0,-1 0 0,1 1 0,0-1 0,-1 1 0,1 0 0,0 1 0,0-1 0,0 1 0,0 0 0,1 0 0,-1 0 0,-5 6 0,-22 23 0,25-26 0,1-1 0,-1 1 0,1 1 0,0-1 0,1 1 0,0 0 0,0 0 0,0 0 0,1 1 0,0-1 0,0 1 0,1 0 0,0 1 0,1-1 0,-1 0 0,0 11 0,0 22 171,3 58 0,1-83-415,0 1 0,2-1 0,0 0 0,0 0 1,2-1-1,9 23 0,-7-23-6582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2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4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72 24575,'-2'4'0,"0"0"0,0 0 0,0-1 0,0 1 0,0-1 0,-1 0 0,0 0 0,0 0 0,0 0 0,0 0 0,0 0 0,0-1 0,-1 0 0,1 1 0,-8 2 0,-13 12 0,-4 9 0,1 1 0,-41 54 0,-106 167 0,154-224 0,0 0 0,-1-1 0,-26 20 0,25-24 0,2 1 0,0 0 0,-31 43 0,-42 101 0,84-146 0,2 0 0,0 1 0,1 0 0,0 1 0,2-1 0,-4 33 0,-5 25 0,10-64 0,1 0 0,0 1 0,1 0 0,0 0 0,2-1 0,2 24 0,-3-34 0,1 0 0,-1-1 0,1 1 0,0 0 0,0-1 0,0 1 0,0-1 0,1 1 0,-1-1 0,1 1 0,-1-1 0,1 0 0,0 0 0,0 0 0,0 0 0,3 3 0,-3-4 0,0 0 0,1 0 0,-1-1 0,1 1 0,0 0 0,-1-1 0,1 0 0,-1 1 0,1-1 0,0 0 0,-1 0 0,1-1 0,0 1 0,-1 0 0,1-1 0,-1 0 0,1 0 0,-1 1 0,1-1 0,4-3 0,12-7 0,0-1 0,-1-1 0,0-1 0,-1 0 0,-1-1 0,0-1 0,26-33 0,2-1 0,-30 35 0,0 0 0,-1-1 0,-1-1 0,0 0 0,16-33 0,17-34 0,-30 59 0,-1-1 0,17-45 0,0-12 0,-18 49 0,0-1 0,-2-1 0,7-46 0,-8 19 0,21-74 0,49-95 0,-76 220 0,1 0 0,0 0 0,1 1 0,0 0 0,1 0 0,9-12 0,-15 26 0,0-1 0,0 1 0,0 0 0,0-1 0,0 1 0,-1 0 0,1-1 0,-1 1 0,0 0 0,0 0 0,0 4 0,1-3 0,9 71 0,-5-40 0,2 53 0,-6-61 0,0 0 0,1 0 0,2 0 0,1-1 0,14 47 0,-11-45 0,-2 0 0,4 48 0,1 2 0,27 73 0,0-4 0,-25-96 0,2-1 0,2-1 0,2 0 0,35 61 0,-8-13 0,-37-77 0,0-1 0,2 0 0,0-1 0,1 0 0,1 0 0,16 17 0,-28-34 0,-1 0 0,1 0 0,0 0 0,0 0 0,0 0 0,0 0 0,0 0 0,0 0 0,0-1 0,0 1 0,1 0 0,-1-1 0,0 1 0,0-1 0,0 1 0,1-1 0,-1 1 0,0-1 0,1 0 0,-1 0 0,0 0 0,1 0 0,-1 0 0,0 0 0,1 0 0,1 0 0,-2-1 0,0 0 0,1-1 0,-1 1 0,0 0 0,0 0 0,0-1 0,0 1 0,0-1 0,0 1 0,0-1 0,0 1 0,-1-1 0,1 1 0,-1-1 0,1 0 0,-1 1 0,1-3 0,1-11 0,0-1 0,0 0 0,-2-19 0,0 33 0,0-14 0,0-21 0,-2-1 0,-1 1 0,-11-52 0,10 64-341,0 0 0,2 0-1,1-39 1,1 42-6485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4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24575,'1'59'0,"0"-19"0,-1 0 0,-2 0 0,-13 69 0,9-75 0,-4 54 0,1 3 0,-2 30 0,10-85 0,-2 0 0,-7 36 0,2-23 0,3 1 0,2 0 0,6 84 0,0-25 0,-4-73 0,0-18 0,1-1 0,3 28 0,-3-45 0,0 0 0,0 1 0,0-1 0,0 1 0,0-1 0,0 0 0,0 1 0,0-1 0,0 0 0,0 1 0,0-1 0,0 0 0,1 1 0,-1-1 0,0 0 0,0 0 0,0 1 0,1-1 0,-1 0 0,0 1 0,0-1 0,1 0 0,-1 0 0,0 0 0,1 1 0,-1-1 0,0 0 0,1 0 0,-1 0 0,0 0 0,1 0 0,-1 0 0,0 1 0,1-1 0,-1 0 0,0 0 0,1 0 0,-1 0 0,1 0 0,16-10 0,10-20 0,-14 6 0,0 0 0,-2 0 0,10-31 0,17-37 0,-9 35 0,65-118 0,-32 67 0,-39 64 0,46-65 0,-46 79 0,1 2 0,2 0 0,1 2 0,1 0 0,1 2 0,1 2 0,50-30 0,-67 46 0,-1-1 0,1 2 0,0 0 0,1 0 0,-1 1 0,1 1 0,21-3 0,-32 6 0,0-1 0,0 1 0,0 0 0,1 0 0,-1 0 0,0 0 0,0 1 0,0-1 0,0 1 0,0 0 0,1 0 0,-1 0 0,-1 1 0,1-1 0,0 0 0,0 1 0,0 0 0,-1 0 0,1 0 0,-1 0 0,1 0 0,-1 0 0,0 1 0,0-1 0,0 1 0,0 0 0,-1-1 0,1 1 0,-1 0 0,1 0 0,-1 0 0,0 0 0,0 0 0,0 0 0,-1 0 0,1 0 0,-1 6 0,4 45 0,-6 90 0,-1-37 0,1-93 0,0 0 0,-1-1 0,0 1 0,-1-1 0,0 1 0,-1-1 0,-11 21 0,-5 13 0,-28 64 0,-12 29 0,51-116 0,0 0 0,-26 40 0,-1 1 0,31-54 0,0-1 0,-1 0 0,0-1 0,-1 1 0,0-2 0,-1 1 0,0-1 0,0 0 0,-12 7 0,4-3 0,-1-1 0,-1-1 0,0 0 0,-26 8 0,44-17 0,0-1 0,0 0 0,0 1 0,0-1 0,0 0 0,0 0 0,0 0 0,1 0 0,-1 1 0,0-1 0,0 0 0,0-1 0,0 1 0,0 0 0,0 0 0,0 0 0,0 0 0,0-1 0,1 1 0,-1 0 0,0-1 0,0 1 0,0-1 0,0 1 0,1-1 0,-1 1 0,0-1 0,0-1 0,0 0 0,-1 0 0,1 0 0,0 0 0,1 0 0,-1 0 0,0 0 0,1 0 0,-1 0 0,1 0 0,0-1 0,-1-3 0,1-1 0,0 0 0,1 0 0,0-1 0,0 1 0,0 0 0,5-12 0,19-15-1365,-10 20-5461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4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24575,'-19'0'0,"-1"1"0,1 0 0,0 2 0,-37 9 0,51-11 0,0 0 0,0 1 0,0 0 0,0 0 0,0 1 0,0-1 0,1 1 0,0 0 0,-1 0 0,1 1 0,0-1 0,0 1 0,1 0 0,-1 0 0,1 0 0,0 0 0,0 1 0,0-1 0,1 1 0,-1 0 0,1 0 0,1 0 0,-3 5 0,-20 62 0,18-59 0,1 0 0,0 0 0,1 0 0,1 0 0,-3 23 0,-19 163 0,18-160 0,-22 68 0,12-52 0,10-25 0,2 1 0,0 0 0,1 33 0,1-16 0,-9 28 0,8-52 0,0 1 0,0 25 0,3-36 0,1 0 0,1 0 0,0 0 0,1 0 0,0-1 0,6 19 0,-6-28 0,0 0 0,-1 0 0,2-1 0,-1 1 0,0-1 0,0 0 0,1 1 0,0-1 0,0 0 0,0 0 0,0-1 0,0 1 0,1-1 0,-1 1 0,1-1 0,-1 0 0,1 0 0,0-1 0,0 1 0,0-1 0,0 0 0,0 0 0,0 0 0,0 0 0,7-1 0,6 1 0,0-1 0,0-1 0,0 0 0,0-1 0,-1-1 0,1-1 0,0-1 0,-1 0 0,0-1 0,20-10 0,17-12 0,78-55 0,-84 51 0,-32 21 0,1-2 0,17-19 0,3-1 0,102-104 0,-77 74 0,-43 43 0,1 1 0,36-29 0,-44 42 0,1 1 0,0 0 0,0 0 0,1 1 0,0 1 0,-1 0 0,16-1 0,-26 3 0,0 1 0,-1 0 0,1 0 0,0 0 0,0 0 0,-1 1 0,1-1 0,0 0 0,-1 1 0,1-1 0,-1 1 0,1 0 0,-1-1 0,1 1 0,-1 0 0,1 0 0,-1 0 0,1 0 0,-1 0 0,0 0 0,2 2 0,0 1 0,-1-1 0,1 1 0,-1 0 0,0 0 0,0 0 0,0 1 0,2 7 0,0 4 0,-1-1 0,0 1 0,0 26 0,-1-16 0,1-1 0,1 1 0,2-1 0,1 0 0,0 0 0,21 43 0,-13-29 0,18 68 0,-9-24 0,-19-69-151,1 0-1,1 0 0,0-1 0,1 0 1,1 0-1,-1-1 0,2 0 1,20 20-1,-19-23-6674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1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24575,'0'-1'0,"0"0"0,1 0 0,-1 0 0,1 0 0,-1 0 0,1 0 0,0 0 0,0 0 0,-1 0 0,1 0 0,0 0 0,0 0 0,0 1 0,0-1 0,0 0 0,0 1 0,0-1 0,0 0 0,0 1 0,0-1 0,0 1 0,0 0 0,0-1 0,1 1 0,-1 0 0,0 0 0,2 0 0,38-5 0,-36 5 0,10 0 0,-1 1 0,1 1 0,0 0 0,-1 1 0,0 1 0,23 8 0,-19-5 0,1-2 0,0 0 0,21 2 0,301-2 4,-179-8-102,593 3 192,-766-1-76,1-1 1,0 0-1,0 0 0,1-1 0,-1 0 0,-18-9 0,-31-9-1510,41 18-5334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4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24575,'1'29'0,"2"-1"0,7 39 0,-4-36 0,1 30 0,-3 1 0,-7 97 0,1-41 0,2 636 0,0-748 0,-1-2 0,1-1 0,0 0 0,0 0 0,0 0 0,0 0 0,1 1 0,-1-1 0,1 0 0,0 0 0,0 0 0,0 0 0,0 0 0,3 5 0,-3-8 0,0 0 0,0-1 0,-1 1 0,1 0 0,0-1 0,0 1 0,-1-1 0,1 1 0,0-1 0,-1 1 0,1-1 0,-1 1 0,1-1 0,-1 0 0,1 1 0,-1-1 0,1 0 0,-1 1 0,0-1 0,1 0 0,-1 0 0,0 0 0,1-1 0,10-22 0,-2 0 0,70-202 0,-67 190 0,25-54 0,-21 55 0,93-170 0,-90 171 0,-7 13 0,0 0 0,1 0 0,1 1 0,1 1 0,1 1 0,0 0 0,23-19 0,-24 26 0,0 0 0,0 0 0,1 2 0,0 0 0,1 1 0,0 0 0,0 2 0,1 0 0,0 0 0,0 2 0,0 0 0,1 2 0,-1 0 0,22 0 0,-37 2 0,0 1 0,0-1 0,0 1 0,0 0 0,0 0 0,0 0 0,0 0 0,0 0 0,0 1 0,0-1 0,-1 1 0,1 0 0,-1 0 0,1 0 0,-1 0 0,0 0 0,1 0 0,-1 1 0,0-1 0,-1 1 0,1-1 0,0 1 0,-1 0 0,1 0 0,-1 0 0,0-1 0,1 7 0,2 7 0,-1 0 0,-1 0 0,-1 0 0,0 23 0,3 25 0,6-2 0,-3 1 0,-3 0 0,-5 74 0,0-57 0,0-61 0,-1 1 0,-1-1 0,-1 0 0,-1 0 0,-1-1 0,0 1 0,-1-1 0,-15 25 0,-15 43 0,31-70 0,-2-1 0,0 0 0,0 0 0,-2-1 0,0 0 0,0-1 0,-1 0 0,-24 21 0,5-8 0,-1-2 0,-58 35 0,81-55 14,1-1-1,-1 0 1,0-1 0,0 0-1,0 0 1,-1 0 0,1-1-1,-14 0 1,-35 7-1502,41-3-5338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4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1 24575,'-2'7'0,"0"0"0,-1-1 0,0 1 0,0-1 0,-1 1 0,0-1 0,-5 7 0,6-9 0,-4 5 0,-1 0 0,0-1 0,-17 15 0,-13 14 0,-23 36 0,-66 105 0,106-147 0,-35 40 0,38-51 0,1 0 0,2 1 0,0 1 0,1 0 0,-12 28 0,-6 20 0,14-34 0,-16 50 0,12-23 0,15-47 0,1 1 0,0 0 0,1 0 0,1 1 0,1-1 0,-2 27 0,5-32 0,3 150 0,-3-157 0,1-1 0,0 0 0,0 0 0,0 1 0,0-1 0,1 0 0,0 0 0,0 0 0,0-1 0,0 1 0,0 0 0,1-1 0,0 1 0,0-1 0,0 0 0,0 0 0,0 0 0,5 3 0,-1-2 0,0 0 0,0 0 0,1-1 0,-1 0 0,1 0 0,0-1 0,0 1 0,13 0 0,29 5 0,-10-2 0,64 3 0,-89-9 0,-1 0 0,0-2 0,0 0 0,0 0 0,-1-1 0,1-1 0,-1 0 0,19-9 0,192-112 0,-192 106 0,0-2 0,-1-2 0,-1 0 0,-1-2 0,-1-1 0,-2-2 0,32-40 0,-47 52 0,0-1 0,-1 0 0,-1 0 0,-1 0 0,0-1 0,7-28 0,-4 7 0,-2 0 0,3-42 0,-12 91 0,0 0 0,1 0 0,0 0 0,1 0 0,0 0 0,0-1 0,1 1 0,5 10 0,39 86 0,-40-90 0,15 28 0,-3-2 0,1-1 0,3 0 0,42 56 0,-34-63 0,1-1 0,58 45 0,-49-44 0,-15-14-273,2 0 0,0-2 0,2-2 0,61 27 0,-75-37-6553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0 24575,'-1'2'0,"1"0"0,-1-1 0,0 1 0,0-1 0,0 1 0,0-1 0,0 1 0,0-1 0,-1 0 0,1 1 0,0-1 0,-1 0 0,1 0 0,-1 0 0,1 0 0,-1 0 0,-2 0 0,-30 15 0,14-8 0,-1 0 0,1 2 0,0 0 0,1 1 0,1 1 0,0 1 0,0 1 0,1 0 0,1 1 0,-22 26 0,26-29 0,0 1 0,-2-2 0,1 0 0,-1-1 0,-1 0 0,0-1 0,0-1 0,-26 11 0,35-16 0,-1 1 0,0 0 0,1 0 0,0 0 0,0 1 0,0 0 0,0 0 0,-4 7 0,3-5 0,0-1 0,0 1 0,0-1 0,-16 10 0,-9 2 0,-43 35 0,-14 8 0,75-52-1365,1 1-5461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4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832 0 24575,'-3'1'0,"0"-1"0,0 1 0,0-1 0,0 1 0,0 0 0,0 1 0,1-1 0,-1 0 0,0 1 0,0-1 0,1 1 0,-1 0 0,1 0 0,0 0 0,-1 0 0,1 0 0,-2 4 0,-37 52 0,15-20 0,6-10 0,1 1 0,1 1 0,-22 52 0,-2 1 0,-171 296-585,146-243 579,41-80 5,-16 32 1,-40 126 0,73-184 10,-18 55 181,4 1 1,-13 99 0,14-52-184,12-87-8,3 0-1,-4 82 1,11-111 0,-1-7 0,1 0 0,1 0 0,-1 0 0,1 0 0,4 13 0,-5-21 0,1-1 0,-1 1 0,1-1 0,-1 0 0,1 0 0,0 1 0,0-1 0,-1 0 0,1 0 0,0 0 0,0 0 0,0 0 0,0 0 0,0 0 0,1 0 0,-1 0 0,0 0 0,0-1 0,1 1 0,-1 0 0,0-1 0,1 1 0,-1-1 0,0 1 0,1-1 0,-1 0 0,1 0 0,-1 0 0,0 0 0,1 0 0,-1 0 0,1 0 0,-1 0 0,1 0 0,-1-1 0,0 1 0,1 0 0,-1-1 0,0 1 0,1-1 0,-1 0 0,0 1 0,1-1 0,0-1 0,18-9 0,0-2 0,-1 0 0,-1-1 0,0 0 0,-1-2 0,0 0 0,-1-1 0,23-32 0,18-30 0,-10 17 0,66-119 0,-101 158 0,-1-1 0,-2 0 0,0-1 0,-1 0 0,-2 0 0,0 0 0,-2-1 0,-1 0 0,0-32 0,-2-88 0,-5-135 0,-20 130 0,20 130 0,0-1 0,-2 1 0,-1 0 0,-18-39 0,20 124 0,5 2 0,-2-22 0,3 0 0,1 1 0,2-1 0,3 0 0,11 45 0,11 11-221,-17-50-17,3-2-1,29 66 1,-4-32 219,104 204-107,-28-99 389,-65-109-192,-36-55 78,1-1 1,1-1-1,1 0 1,40 36-1,-57-56-146,0-1 0,-1 1 0,1 0 0,0 0 0,0 0 0,0-1 0,-1 1 0,1 0 0,0-1-1,0 1 1,0-1 0,0 1 0,0-1 0,0 1 0,0-1 0,0 0 0,0 1 0,0-1 0,1 0 0,-1 0 0,0 0-1,0 0 1,0 0 0,0 0 0,0 0 0,0 0 0,0 0 0,0-1 0,0 1 0,1 0 0,-1-1 0,0 1 0,0-1 0,0 1-1,-1-1 1,1 1 0,0-1 0,0 0 0,0 1 0,1-2 0,0-2-152,-1 1 1,1-1-1,-1 0 1,0 0-1,1 0 1,-2 0-1,1 0 1,0 0-1,-1-8 1,1-9-6678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4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24575,'0'30'0,"2"0"0,0-1 0,9 42 0,-4-26 0,-2 1 0,-2 0 0,-5 85 0,-1-30 0,16 51 0,0-5 0,-11-107 0,9 47 0,-5-48 0,1 49 0,-7-47 0,2 1 0,10 52 0,3 1-251,-4 0 1,-1 142-1,-9-202 441,10 56 1,-5-56-5,1 54-1,-5-73-185,4-29 0,5-13 0,-1 8 0,-1-1 0,-1-1 0,-1 0 0,0 0 0,5-29 0,-7 27 0,0 0 0,2 0 0,1 1 0,16-33 0,-9 22 0,-1-1 0,-1-1 0,14-63 0,-25 89 0,6-24 0,-3 11 0,1-1 0,14-33 0,-11 32 0,-1-1 0,-1 0 0,4-26 0,-5 21 0,15-42 0,-14 59 0,0 0 0,0 1 0,1 1 0,1-1 0,0 1 0,0 1 0,14-11 0,-22 19 0,0 1 0,0 0 0,0-1 0,0 1 0,0 0 0,0 0 0,0 0 0,0 0 0,0 0 0,0 0 0,0 0 0,0 0 0,0 0 0,0 1 0,0-1 0,0 0 0,0 1 0,0-1 0,-1 1 0,1-1 0,0 1 0,0-1 0,0 1 0,0-1 0,-1 1 0,1 0 0,0 0 0,0-1 0,-1 1 0,1 0 0,-1 0 0,1 0 0,-1 0 0,1 0 0,0 1 0,24 44 0,-20-35 0,4 10 0,-1 1 0,-1 1 0,-1 0 0,-1-1 0,-1 2 0,-1-1 0,-1 0 0,-1 31 0,-1-34 0,0 14 0,-6 52 0,4-74 0,0 1 0,-1-1 0,-1 0 0,0-1 0,-1 1 0,0-1 0,-11 19 0,-14 12 0,-1-1 0,-2-2 0,-2-1 0,-1-2 0,-56 43 0,47-39 0,30-26 0,-1 0 0,-21 14 0,-142 103 0,135-102 0,25-15 0,-1-1 0,-1-1 0,0 0 0,-1-2 0,-32 12 0,53-22 0,0 0 0,0 1 0,0-1 0,0 0 0,0 1 0,0-1 0,0 0 0,0 0 0,0 0 0,0 0 0,0 0 0,0 0 0,0-1 0,0 1 0,0 0 0,0 0 0,0-1 0,0 1 0,0-1 0,0 1 0,0-1 0,0 1 0,0-1 0,0 1 0,0-1 0,1 0 0,-1 0 0,0 1 0,0-2 0,-1-1 0,1 1 0,0 0 0,1-1 0,-1 1 0,0-1 0,1 0 0,-1 1 0,1-1 0,0 1 0,0-1 0,0-4 0,1-1 0,0 0 0,0 0 0,1 0 0,0 1 0,0-1 0,1 0 0,4-9 0,4 1-107,27-51-1151,-32 51-5568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4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 24575,'1'18'0,"-1"1"0,-1-1 0,-1 0 0,0 0 0,-2 1 0,0-2 0,-1 1 0,-7 18 0,-18 28 0,-2-1 0,-2-1 0,-68 89 0,88-129 0,0 1 0,2 0 0,1 1 0,-9 26 0,13-29 0,-1 0 0,-2 0 0,0-1 0,-1 0 0,0-1 0,-18 21 0,29-40 2,0 0 0,0 1 0,0-1 0,0 0 0,0 1 0,-1-1 0,1 0 0,0 1 0,0-1 0,0 0-1,-1 1 1,1-1 0,0 0 0,-1 0 0,1 1 0,0-1 0,0 0 0,-1 0 0,1 0 0,0 1 0,-1-1 0,1 0 0,0 0 0,-1 0-1,1 0 1,-1 0 0,1 0 0,0 0 0,-1 0 0,1 0 0,0 0 0,-1 0 0,1 0 0,-1 0 0,1 0 0,0 0 0,-1 0 0,1 0-1,0 0 1,-1 0 0,1-1 0,0 1 0,-1 0 0,1 0 0,0 0 0,-1-1 0,1 1 0,0 0 0,0 0 0,-1-1 0,1 1-1,0-1 1,-5-20-1469,4 4-5359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4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24575,'0'16'0,"0"0"0,1 0 0,1 1 0,0-1 0,1-1 0,1 1 0,1 0 0,0-1 0,1 0 0,0 0 0,10 15 0,75 157 0,-83-172 27,-1 0 0,-1 1-1,0 0 1,5 27 0,15 38-1526,-19-66-5327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4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24575,'1'15'0,"1"-1"0,0 1 0,1 0 0,1-1 0,10 27 0,-7-22 0,0 0 0,4 30 0,40 179 0,-28-125 0,-15-78 0,-2 0 0,-1 1 0,3 46 0,-7-46 0,0 0 0,2 0 0,7 32 0,-6-42 0,-1 1 0,-1 0 0,1 31 0,-3-41 0,0 0 0,-1 0 0,0 0 0,0 0 0,-1 0 0,0 0 0,0 0 0,0-1 0,-1 1 0,0-1 0,-7 11 0,-36 39-1365,34-46-5461</inkml:trace>
  <inkml:trace contextRef="#ctx0" brushRef="#br0" timeOffset="1">1 1107 24575,'0'-1'0,"1"0"0,-1 0 0,1 0 0,-1 0 0,1 0 0,-1 0 0,1 0 0,0 0 0,0 0 0,-1 0 0,1 0 0,0 0 0,0 0 0,0 1 0,0-1 0,0 0 0,0 1 0,0-1 0,0 1 0,0-1 0,0 1 0,1-1 0,-1 1 0,0 0 0,0-1 0,0 1 0,3 0 0,37-5 0,-37 5 0,234-2 62,-125 4-1489,-88-2-5399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24575,'131'-2'0,"141"5"0,-110 22 0,-123-18 0,68 20 0,-7 0 0,-41-12-1365,-38-6-5461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24575,'40'-2'0,"0"-2"0,65-15 0,-62 10 0,82-7 0,110-9-842,-78 13 842,30-1-1403,-54 8 1206,135-23 0,-34 9-1661,21-4 389,221-45 1988,-389 60-890,-63 7-2002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1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24575,'3'0'0,"1"0"0,-1 1 0,1-1 0,-1 1 0,1 0 0,-1 0 0,0 0 0,1 0 0,-1 1 0,0-1 0,0 1 0,0 0 0,0 0 0,0 0 0,0 0 0,-1 1 0,1-1 0,-1 1 0,1-1 0,-1 1 0,0 0 0,0 0 0,0 0 0,-1 0 0,1 0 0,1 5 0,3 10 0,0 0 0,-1 0 0,4 37 0,1-3 0,-4-24 0,4 48 0,3 17 0,-8-66 0,-1 0 0,0 33 0,-3-32 0,1 0 0,7 29 0,6 48 0,-5-19 0,0 9 0,-8-64 0,11 55 0,-7-49 0,-1 1 0,-2-1 0,-2 1 0,-1 0 0,-6 39 0,6-75 4,0 0 0,0 0-1,0 0 1,0-1 0,0 1 0,-1 0-1,1 0 1,-1-1 0,1 1 0,-1 0-1,0-1 1,1 1 0,-1 0 0,0-1-1,0 1 1,0-1 0,0 0 0,-1 1-1,1-1 1,0 0 0,0 0 0,-1 1-1,1-1 1,-1 0 0,1 0 0,-1-1-1,0 1 1,1 0 0,-1 0 0,0-1-1,-2 1 1,2-1-54,0 0 1,0-1-1,0 1 1,1-1-1,-1 1 1,0-1-1,0 0 1,1 0-1,-1 1 1,0-1-1,1 0 1,-1-1-1,1 1 1,0 0-1,-1 0 1,1-1-1,0 1 1,0-1-1,0 1 1,0-1-1,0 1 1,0-1-1,0 0 1,0 1-1,0-1 1,1 0-1,-1 0 1,1 1-1,-1-5 1,-3-14-6777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1605 3 24575,'-46'0'0,"20"-2"0,-1 2 0,1 0 0,0 2 0,0 1 0,0 1 0,0 1 0,-49 17 0,36-8-253,0-2-1,-1-2 0,-73 9 1,70-13 19,0 2 0,1 1 0,-50 19 0,-34 18 231,-100 45-5,171-67 185,37-17 37,-1 1 1,1 1-1,1 0 1,-28 20 0,40-25-180,1 0 1,-1 1-1,1-1 1,0 1 0,0 0-1,1 0 1,0 0-1,-1 0 1,2 0-1,-1 1 1,0 0 0,1-1-1,0 1 1,1 0-1,-1 0 1,1 0 0,0 0-1,1 0 1,0 11-1,0-11-35,1 0 0,0 0 0,0 0 0,1-1 0,0 1 0,0 0 0,0-1 0,1 1 0,-1-1 0,1 0 0,1 0 0,-1 0 0,1 0 0,-1-1 0,1 1 0,1-1 0,-1 0 0,9 5 0,-6-3 0,2 0 0,-1-1 0,1 0 0,0-1 0,0 0 0,0 0 0,0-1 0,1 0 0,-1 0 0,16 1 0,58 7 0,-46-5 0,49 2 0,12-6 0,276-6 0,-290-8 0,15 0 0,-83 10 0,-1 0 0,1-1 0,28-9 0,-1 1 0,-71 19-32,0 1 0,0 1 0,1 1 0,-39 23 0,-110 76-274,-14 8 117,126-80-175,2 3 0,2 2 1,-63 60-1,23-19 81,-111 110-608,155-139 846,33-30 13,2 1 1,0 1-1,2 1 1,-20 39-1,-8 11 766,41-67-483,0 1-1,1 0 1,1 0 0,0 0 0,0 1 0,1 0 0,1-1 0,-2 21-1,-5 26 246,8-55-496,0-1 0,1 0 0,-1 1 0,1-1 0,0 0 0,0 1 0,0-1 0,0 1 0,1-1 0,-1 0 0,1 1 0,0-1 0,0 0 0,0 0 0,0 0 0,1 1 0,-1-1 0,1 0 0,3 4 0,-1-4 0,-1 1 0,1-1 0,0 0 0,0 0 0,1 0 0,-1 0 0,1-1 0,-1 1 0,1-1 0,0-1 0,8 3 0,12 1 0,0-1 0,0-1 0,0-2 0,32-1 0,-43 0 0,4-1 0,21 2 0,1-2 0,0-2 0,0-2 0,60-15 0,132-31 0,-80 21 0,49-15-1935,230-60-4312,-292 75 6385,-80 21 5700,55-15-3632,-109 25-2035,-12 3 0,-11 4-1878,1-5-5119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841 1 24575,'-1'0'0,"-1"1"0,1-1 0,0 1 0,0 0 0,0-1 0,0 1 0,0 0 0,0 0 0,0 0 0,0-1 0,1 1 0,-1 0 0,0 0 0,0 1 0,1-1 0,-1 0 0,1 0 0,-1 0 0,0 2 0,-12 31 0,9-24 0,-58 158 0,54-152 0,-1 0 0,-1-1 0,0 0 0,-1-1 0,0 0 0,-24 22 0,24-25 0,-59 68 0,43-46 0,-2-1 0,-47 40 0,-158 125 0,213-178 0,0-1 0,-1-1 0,-1-1 0,0-2 0,-35 18 0,39-23-1365,3 0-5461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2 24575,'-7'0'0,"2"0"0,-1-1 0,1 1 0,-1 0 0,1 0 0,-1 0 0,0 1 0,1 0 0,0 0 0,-1 0 0,1 1 0,0 0 0,-1 0 0,1 0 0,0 0 0,0 1 0,1 0 0,-1 0 0,1 1 0,-6 4 0,-42 48 0,-115 94 0,-10 10 0,139-117 0,1 1 0,3 2 0,1 2 0,3 1 0,-37 79 0,21-10 0,35-83 0,-2-1 0,-2-1 0,-24 43 0,27-54 0,2 1 0,0 0 0,1 0 0,2 1 0,0 1 0,1-1 0,-2 33 0,-14 53 0,17-88 0,0 0 0,2 1 0,1 0 0,1-1 0,0 1 0,5 38 0,-2-46 0,1 0 0,0-1 0,1 1 0,0 0 0,1-1 0,1 0 0,0 0 0,1 0 0,0-1 0,1 0 0,10 11 0,-8-10 0,1-2 0,0 0 0,1 0 0,1-1 0,0 0 0,0-1 0,1-1 0,0 0 0,0-1 0,1 0 0,0-2 0,1 1 0,-1-2 0,1 0 0,1-1 0,-1 0 0,0-2 0,1 0 0,18 0 0,-27-1 0,0-1 0,0-1 0,0 1 0,0-1 0,0-1 0,-1 1 0,1-1 0,0-1 0,-1 0 0,1 0 0,-1 0 0,0-1 0,0 0 0,0 0 0,-1 0 0,0-1 0,1 0 0,-2-1 0,1 1 0,-1-1 0,1 0 0,-2 0 0,1-1 0,-1 0 0,5-8 0,14-23-77,-2-1 0,-2-1 0,20-59-1,-33 77-2080,0 0 0,3-35-1,1-30 1964,7-136 186,-17 157-172,3-1 0,3 1 0,16-73 0,-14 92 181,-2-1 0,-2 1 0,-2-1 0,-3 1 0,-1-1 0,-12-64 0,-17-114 5271,27 173-4030,3-71 1,2 111-1284,33 127 42,23 151 0,-46-203-91,8 45-386,54 180 1,-60-243 225,13 76 0,-2-2-13,32 82 264,-44-153 0,17 59 0,-13-56 0,-11-32 0,1 0 0,1 0 0,0-1 0,11 18 0,-9-17 166,0 1 1,-1 0-1,-1 1 1,7 28-1,6 19-652,-10-40-6241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24575,'0'804'0,"-2"-764"0,-2-1 0,-15 64 0,10-55 0,-5 54 0,10-71 0,-1 0 0,-1-1 0,-17 48 0,19-63 0,-1 5 0,1 0 0,-3 36 0,-4 22 0,9-62 0,0 1 0,0 28 0,2-32 0,0 1 0,-2 0 0,-4 27 0,8-66 0,14-30 0,13 0 0,-17 30 0,1 0 0,1 1 0,33-41 0,0-1 0,-37 50 0,1 0 0,0 0 0,15-14 0,8-3-195,1 3 0,2 0 0,1 3 0,0 0 0,3 3 0,81-36 0,-100 50-6631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898 1 24575,'-52'52'0,"31"-29"0,0-2 0,-2 0 0,0-2 0,-1 0 0,-39 22 0,-49 14 0,-64 37 0,-41 28-670,91-54 1241,97-46-1837,18-9-5560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832 1 24575,'0'1'0,"-1"0"0,0 0 0,1 0 0,-1 0 0,0 0 0,0 0 0,0 0 0,0 0 0,0-1 0,0 1 0,0 0 0,0 0 0,0-1 0,0 1 0,0-1 0,0 1 0,0-1 0,-1 1 0,1-1 0,0 0 0,0 1 0,-1-1 0,-1 0 0,-37 6 0,37-6 0,-14 1 0,-1 0 0,0 1 0,-1 0 0,1 1 0,0 1 0,1 1 0,-1 0 0,1 1 0,-32 17 0,-21 15 0,39-21 0,0 0 0,-42 33 0,53-36 0,0-1 0,-1-1 0,0-1 0,-28 11 0,-25 13 0,-38 20 0,96-47-1365,0-2-5461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24575,'-7'1'0,"0"0"0,1 1 0,-1-1 0,0 2 0,1-1 0,0 1 0,0 0 0,0 0 0,0 1 0,0 0 0,0 0 0,1 0 0,-8 8 0,-3 4 0,0 0 0,-25 34 0,-6 17 0,-107 140 0,69-90 0,47-68 0,-33 54 0,5-3 0,57-85 0,0 2 0,2 0 0,0 0 0,0 0 0,2 0 0,0 1 0,-3 33 0,-2-1 0,8-42 0,0 0 0,1-1 0,0 1 0,0 0 0,1 0 0,0 0 0,0 0 0,1 0 0,3 12 0,-3-17 0,0 0 0,0 0 0,1 0 0,-1 0 0,1-1 0,0 1 0,-1 0 0,1-1 0,0 0 0,1 1 0,-1-1 0,0 0 0,1 0 0,-1 0 0,1-1 0,-1 1 0,1 0 0,0-1 0,0 0 0,0 0 0,0 0 0,0 0 0,0 0 0,0 0 0,0-1 0,5 1 0,8 0 0,-1-1 0,0 0 0,0-1 0,1-1 0,-1 0 0,0-1 0,0-1 0,-1 0 0,1-1 0,-1 0 0,0-2 0,0 1 0,19-14 0,10-10 0,-1-1 0,59-60 0,-63 56 0,-22 19 0,-2 0 0,0-1 0,0 0 0,-2-1 0,0 0 0,-2-1 0,0 0 0,0-1 0,-2 0 0,8-30 0,1 3 0,-6 19 0,-1-1 0,-1 0 0,-2-1 0,-1 0 0,5-58 0,-13 35 0,1 32 0,1 0 0,2-27 0,-2 47 0,0 1 0,0 0 0,0 0 0,0-1 0,0 1 0,0 0 0,0 0 0,0-1 0,0 1 0,0 0 0,0-1 0,0 1 0,0 0 0,0 0 0,0-1 0,0 1 0,0 0 0,0-1 0,0 1 0,1 0 0,-1 0 0,0-1 0,0 1 0,0 0 0,0 0 0,1 0 0,-1-1 0,0 1 0,0 0 0,0 0 0,1 0 0,-1-1 0,0 1 0,0 0 0,1 0 0,-1 0 0,0 0 0,0 0 0,1 0 0,-1 0 0,1 0 0,6 12 0,2 21 0,-4-2 0,1 0 0,13 35 0,3 16 0,47 144 0,-19-72 0,18 34 0,-52-149 0,0-6 0,1-2 0,1 0 0,33 41 0,-34-47 0,-7-13-151,1 1-1,0-1 0,0-1 0,1 0 1,1-1-1,0 0 0,0-1 1,29 15-1,-23-15-6674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24575,'2'24'0,"0"-1"0,2 0 0,0 0 0,9 23 0,-5-19 0,-2 2 0,4 28 0,3 30 0,1 18 0,-2 13 0,-5-75 0,0 58 0,-7-45 0,14 109 0,-5-80 0,-4 1 0,-7 110 0,-1-55 0,2-119 0,0-17 0,1 0 0,-1 1 0,1-1 0,0 1 0,0-1 0,0 1 0,1-1 0,0 1 0,0-1 0,0 1 0,1-1 0,0 0 0,4 9 0,-5-13 0,0-1 0,0 1 0,0-1 0,0 0 0,0 1 0,1-1 0,-1 0 0,0 0 0,0 0 0,0 0 0,0 0 0,0 0 0,0 0 0,0 0 0,0 0 0,1 0 0,-1-1 0,0 1 0,0 0 0,0-1 0,0 1 0,0-1 0,0 1 0,0-1 0,0 0 0,-1 1 0,1-1 0,0 0 0,0 0 0,0 1 0,0-2 0,31-31 0,-26 27 0,38-46 0,54-85 0,-20 2 0,-19 29 0,-50 93 0,1 0 0,0 0 0,16-13 0,18-24 0,-30 34 0,0 1 0,1 1 0,0 1 0,1 0 0,30-19 0,36-30 0,-80 59 0,1 1 0,-1-1 0,1 1 0,-1 0 0,1 0 0,0 0 0,-1 0 0,1 1 0,0-1 0,0 1 0,1-1 0,-1 1 0,0 0 0,0 0 0,0 1 0,1-1 0,-1 1 0,0-1 0,1 1 0,-1 0 0,1 1 0,-1-1 0,0 0 0,0 1 0,1 0 0,-1 0 0,0 0 0,0 0 0,0 0 0,0 0 0,0 1 0,0 0 0,0 0 0,4 3 0,-1 0 0,-1 1 0,0 0 0,0 0 0,0 1 0,0 0 0,-1-1 0,-1 1 0,1 1 0,-1-1 0,0 0 0,0 1 0,-1 0 0,2 13 0,24 151 0,-17-103 0,-6-43 0,-1 0 0,1 30 0,-5-28 0,-2 0 0,0 0 0,-1-1 0,-2 1 0,-14 46 0,12-56 0,0-1 0,-1 0 0,-1 0 0,0-1 0,-1 0 0,-1-1 0,0 0 0,-1-1 0,-22 21 0,6-13 0,-1 0 0,-2-2 0,-56 28 0,62-34 0,-65 23 0,68-29 0,0 0 0,0 2 0,-20 12 0,4-4-1365,20-13-5461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24575,'0'-1'0,"1"0"0,-1 0 0,1 0 0,-1 0 0,1 0 0,-1 0 0,1 0 0,0 0 0,0 0 0,-1 0 0,1 0 0,0 0 0,0 1 0,0-1 0,0 0 0,0 1 0,0-1 0,0 0 0,0 1 0,0-1 0,0 1 0,1 0 0,-1-1 0,0 1 0,0 0 0,0 0 0,2 0 0,39-5 0,-38 5 0,429-3-595,-223 5 394,234-2 333,-430-1-264,-1 0 0,1-1 1,-1-1-1,17-5 0,-30 8 90,17-5-6784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24575,'52'-20'0,"-2"14"0,-1 2 0,1 2 0,53 5 0,1 0 0,24-5 0,142 5 0,-167 8-457,68 4-505,263 14 70,6 11-610,-57-34 1478,-245-7-682,-100 1-2942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1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24575,'4'0'0,"-1"0"0,0 1 0,1-1 0,-1 1 0,1 0 0,-1 0 0,0 0 0,0 0 0,1 1 0,-1-1 0,0 1 0,0 0 0,0 0 0,-1 0 0,1 0 0,0 1 0,-1-1 0,0 1 0,1-1 0,-1 1 0,0 0 0,0 0 0,-1 0 0,4 6 0,2 7 0,-1 1 0,-1 0 0,6 32 0,-1-7 0,-3-5 0,-1-1 0,-2 1 0,-1-1 0,-3 1 0,-4 48 0,2 11 0,2 572 0,5-669 0,7-12 0,9-19 0,37-119 0,-53 140 0,1 1 0,-1-1 0,1 1 0,1 1 0,11-14 0,-9 12 0,0-1 0,-1 0 0,9-17 0,55-100 0,-43 82 0,-10 17 0,39-44 0,6-8 0,-54 71 0,0 0 0,0 1 0,1 0 0,1 1 0,-1 1 0,1-1 0,1 2 0,22-11 0,18-12 0,-44 25 0,0 0 0,0 1 0,0 1 0,0-1 0,1 1 0,0 1 0,0 0 0,-1 0 0,1 1 0,0 0 0,0 1 0,0 0 0,0 1 0,0 0 0,0 0 0,0 1 0,0 1 0,-1-1 0,1 1 0,-1 1 0,0 0 0,0 0 0,0 1 0,0 0 0,-1 1 0,0-1 0,10 10 0,-12-9 0,-1 0 0,0 0 0,0 1 0,0-1 0,-1 1 0,0 0 0,-1 0 0,1 0 0,-1 1 0,0-1 0,-1 1 0,0 0 0,0 0 0,-1 0 0,0 0 0,0 0 0,-2 16 0,3 2 0,9 48 0,-7-47 0,4 48 0,-8-57 0,0 0 0,-1-1 0,-1 1 0,-1-1 0,0 0 0,-2 0 0,0 0 0,0 0 0,-2-1 0,0 0 0,0 0 0,-2 0 0,0-1 0,-1-1 0,0 0 0,-1 0 0,-1-1 0,-19 18 0,-1-2 0,-10 8 0,-76 54 0,60-54 0,-94 44 0,131-71 0,0-1 0,-1 0 0,0-2 0,-1-1 0,1 0 0,-1-2 0,0 0 0,-43 0 0,24-3 0,31 0 0,0 0 0,-1 0 0,1-1 0,0-1 0,-1 0 0,1-1 0,0 0 0,0 0 0,0-1 0,0-1 0,1 0 0,-17-8 0,-21-14-1365,35 17-5461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1064 1 24575,'-1'2'0,"0"0"0,-1 0 0,1 0 0,0 0 0,-1 0 0,1 0 0,-1-1 0,0 1 0,0 0 0,1-1 0,-1 1 0,0-1 0,-3 2 0,-10 8 0,-20 24 0,-3-1 0,0-2 0,-64 39 0,-39 33 0,84-62 0,-67 40 0,52-37 0,-114 74 0,159-99 0,1 1 0,1 1 0,-26 30 0,39-38 0,0 1 0,2-1 0,-1 2 0,2-1 0,0 2 0,1-1 0,-9 26 0,13-27 0,1 0 0,0 1 0,1-1 0,1 1 0,0-1 0,1 1 0,4 27 0,-3-32 0,1 0 0,0-1 0,1 1 0,0-1 0,1 1 0,0-1 0,1-1 0,0 1 0,0 0 0,1-1 0,13 16 0,-10-18 0,1 1 0,-1-1 0,1-1 0,1 0 0,-1 0 0,16 5 0,18 11 0,-26-12 0,1-2 0,0 0 0,0-1 0,0-1 0,1-1 0,0-1 0,36 4 0,-3-5 0,94-6 0,-127 0 0,1 0 0,0-1 0,-1-1 0,0-1 0,0-1 0,27-12 0,107-69 0,-137 78 0,-1-1 0,0-1 0,-1 0 0,-1-2 0,0 1 0,0-2 0,-2 1 0,0-2 0,0 0 0,-2 0 0,0-1 0,0 0 0,-2-1 0,0 0 0,9-35 0,-9 11 0,14-86 0,-20 112 0,-1 1 0,-1-1 0,0 0 0,-1 1 0,-6-31 0,-38-60 0,39 85 0,5 13 0,0 1 0,-1-1 0,0 0 0,-1 1 0,1-1 0,-2 1 0,1 0 0,-1 0 0,0 0 0,-5-6 0,8 12 0,1 1 0,-1-1 0,1 1 0,0-1 0,-1 1 0,1 0 0,-1-1 0,1 1 0,-1 0 0,0 0 0,1-1 0,-1 1 0,1 0 0,-1 0 0,1 0 0,-1 0 0,0 0 0,1-1 0,-1 1 0,1 0 0,-1 0 0,0 1 0,1-1 0,-1 0 0,1 0 0,-1 0 0,0 0 0,1 0 0,-1 1 0,1-1 0,-1 0 0,1 0 0,-1 1 0,1-1 0,-2 1 0,-9 24 0,5 31 0,6-18 0,1 0 0,2-1 0,1 0 0,2 1 0,2-1 0,1-1 0,2 0 0,1 0 0,27 52 0,5 10 0,57 190 0,-77-193 0,-12-45 0,24 68 0,6 4 0,-24-65 0,25 53 0,-36-92-1365,-1-2-5461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 24575,'-2'44'-77,"-15"86"-1,16-122 45,-3 27 136,0 59 1,5-65-109,-2 1 0,-2-1 1,-7 36-1,6-38 5,0 1 0,0 54 0,4-55 0,-1 1 0,-2-1 0,-6 30 0,5-33 0,0-1 0,1 38 0,2-44 0,1 1 0,-2 0 0,0-1 0,-2 1 0,1-1 0,-8 18 0,-1 2 0,1 0 0,-9 55 0,14-57 0,-1-1 0,-2-1 0,-18 45 0,37-96 0,1 2 0,0-1 0,17-18 0,-15 19 0,0-1 0,-1 0 0,0-1 0,16-36 0,-19 36 0,1 1 0,0 0 0,2 0 0,0 1 0,0 0 0,2 1 0,16-15 0,35-42 0,117-184 0,-177 249 0,0 1 0,1 0 0,-1 0 0,1 0 0,1 1 0,-1 0 0,1 0 0,-1 1 0,2 0 0,-1 0 0,0 0 0,12-3 0,-15 5 0,0 0 0,1 1 0,-1 0 0,1 0 0,0 0 0,-1 0 0,1 1 0,0 0 0,0 0 0,-1 0 0,1 0 0,0 1 0,-1 0 0,1 0 0,0 0 0,-1 0 0,0 1 0,1 0 0,-1 0 0,0 0 0,0 0 0,0 1 0,4 2 0,-2 3 0,0-1 0,-1 1 0,0 0 0,-1 0 0,1 0 0,4 15 0,5 8 0,-6-14 0,1 0 0,-2 0 0,0 0 0,5 23 0,-4-3 0,-1 1 0,-2-1 0,1 40 0,-6-63 0,-1 0 0,0 0 0,-1-1 0,0 1 0,-1 0 0,-1-1 0,0 0 0,-1 0 0,-1 0 0,1 0 0,-13 18 0,-7 2-147,0-1-1,-3-1 1,0-1-1,-2-1 0,-1-2 1,-1-2-1,-1 0 1,-2-2-1,0-2 0,-1-1 1,-53 20-1,-50 32-150,104-52 178,-1-1 0,-1-2 1,0-1-1,-42 11 0,42-17 1224,6-4-958,0 2-1,0 2 1,-47 22 0,63-23 264,-25 14 151,39-22-560,0-1-1,0 1 1,-1-1-1,1 1 0,0-1 1,0 0-1,-1 1 0,1-1 1,0 0-1,-1 0 0,1 0 1,0 0-1,-1 0 1,1 0-1,0 0 0,-1-1 1,1 1-1,0 0 0,0-1 1,-1 1-1,1-1 0,0 1 1,0-1-1,0 1 1,-1-1-1,0-1 0,1 0 0,1 1 0,-1-1 0,1 0 0,0 1 0,-1-1 0,1 0 0,0 1 0,0-1 0,0 0 0,0 1 0,0-1 0,1 0 0,-1 1 0,0-1 0,1 1 0,0-1 0,-1 0 0,1 1 0,0-1 0,-1 1 0,1 0 0,0-1 0,2-1 0,22-34 0,-25 37 0,14-15 0,0 2 0,0 0 0,1 1 0,1 0 0,22-12 0,22-17 0,-1 5-1365,-40 26-5461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5 0,0 1-8191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24575,'-14'34'0,"4"-15"0,-7 26 0,8-18 0,-2 0 0,-28 50 0,3-20 0,4 2 0,2 1 0,-30 84 0,14-27-368,-13 40-184,33-87 552,18-52 0,1 0 0,0 1 0,2 1 0,0-1 0,-3 32 0,-5 52 234,8-80-148,1 0 0,1 0-1,1 1 1,2-1 0,0 1 0,1-1-1,5 28 1,-3-42-86,0 0 0,0 0 0,1 0 0,0 0 0,1-1 0,0 1 0,0-1 0,0 0 0,1-1 0,1 1 0,-1-1 0,1 0 0,0-1 0,1 0 0,-1 0 0,1 0 0,1-1 0,-1-1 0,1 1 0,-1-1 0,1 0 0,0-1 0,1 0 0,10 1 0,21 4 0,1-2 0,0-3 0,0-1 0,54-4 0,-32 1 0,-45 1 0,1-1 0,-1 0 0,1-2 0,-1 0 0,0-1 0,0-1 0,0-1 0,0 0 0,25-14 0,11-6 0,-22 11 0,-1-1 0,-1-1 0,50-37 0,-72 46 0,0 0 0,-1 0 0,0-1 0,0 0 0,-1 0 0,0-1 0,-1 0 0,0 0 0,-1 0 0,1-1 0,-2 0 0,0 0 0,0 0 0,-1 0 0,2-18 0,0-22 0,-3 1 0,-4-58 0,-1 13 0,3 77 0,-2-1 0,0 1 0,-1 0 0,-1 0 0,-1 0 0,-7-18 0,12 35 0,0 1 0,0 0 0,0-1 0,0 1 0,0 0 0,0 0 0,0-1 0,0 1 0,0 0 0,0-1 0,0 1 0,0 0 0,-1 0 0,1-1 0,0 1 0,0 0 0,0 0 0,0-1 0,0 1 0,-1 0 0,1 0 0,0 0 0,0-1 0,0 1 0,-1 0 0,1 0 0,0 0 0,0-1 0,-1 1 0,1 0 0,0 0 0,0 0 0,-1 0 0,1 0 0,0 0 0,0 0 0,-1 0 0,1 0 0,0 0 0,-1 0 0,1 0 0,0 0 0,0 0 0,-1 0 0,1 0 0,0 0 0,0 0 0,-1 0 0,1 0 0,0 0 0,-1 0 0,1 0 0,0 1 0,-1-1 0,-5 21 0,1 29 0,11-4 0,2-1 0,1 0 0,22 59 0,13 57 0,26 124 0,-51-229-61,-9-28-265,-2 0 0,0 0 0,4 36 0,-10-45-6500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0 24575,'-2'41'0,"-3"0"0,-1-1 0,-2 0 0,-13 41 0,-11 54 0,3 9 0,-14 91 0,34-120 0,-2 15 0,5-80 0,0 75 0,5-76 0,-11 82 0,5-78 0,3 0 0,4 79 0,1-67 0,3-43 0,-3-22 0,-1 1 0,0-1 0,1 0 0,-1 0 0,0 0 0,1 0 0,-1 1 0,0-1 0,1 0 0,-1 0 0,0 0 0,1 0 0,-1 0 0,0 0 0,1 0 0,-1 0 0,0 0 0,1 0 0,-1 0 0,0 0 0,1 0 0,-1-1 0,0 1 0,1 0 0,-1 0 0,0 0 0,1 0 0,-1-1 0,0 1 0,1 0 0,-1 0 0,0-1 0,1 1 0,29-37 0,-17 19 0,26-26-12,-2 2-92,45-40-1,99-101-976,-9 8 389,-153 155 936,-1 0 0,31-43 0,-39 47-103,1 1-1,0 0 0,1 1 0,1 1 0,0 0 1,1 0-1,0 1 0,21-13 0,9-6-140,-35 23 0,0 2 0,0-1 0,0 1 0,1 0 0,0 1 0,15-7 0,-22 12 0,-1-1 0,1 1 0,0-1 0,0 1 0,0 0 0,0 0 0,-1 0 0,1 1 0,0-1 0,0 1 0,0-1 0,-1 1 0,1 0 0,0 0 0,-1 0 0,1 0 0,-1 1 0,1-1 0,-1 1 0,0-1 0,1 1 0,-1 0 0,0 0 0,0 0 0,0 0 0,-1 0 0,1 0 0,0 1 0,-1-1 0,1 1 0,0 2 0,4 7 0,0 0 0,0 0 0,-1 1 0,-1 0 0,0 0 0,-1 0 0,-1 0 0,2 19 0,-1 16 0,-4 50 0,-1-37 0,-1-26 0,-2 0 0,-2-1 0,-1 0 0,-1 0 0,-15 34 0,14-38 0,-5 5 0,0 0 0,-3-2 0,0 0 0,-2-1 0,-2-1 0,0-1 0,-3-1 0,0-1 0,-1-1 0,-60 46 0,30-36-115,-2-3 1,-95 43-1,-48 28-2180,138-71 2270,-2-3 0,-1-2 0,-80 23 0,112-44-196,-1 0 0,-1-2 1,1-2-1,-1-1 0,-71-5 0,79 2-3906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0 24575,'-194'201'0,"171"-175"0,2 1 0,1 1 0,1 0 0,1 2 0,2 0 0,-21 52 0,7-1-56,-59 178-581,78-216 544,2 1 1,1 0-1,2 0 0,1 54 1,5 59-204,4 274-1104,-1-386 1400,3 1 0,1-1 0,27 86 0,61 126 0,-89-243 0,23 58-72,151 356-2275,-128-320 1386,124 190-1,82 38 49,-197-270 609,2-2-1,123 95 1,-15-38-615,6-7 1,5-9-1,238 102 1,-400-199 917,81 38-61,208 63 0,60-34 952,-269-60-221,-46-5 238,0-2 0,1-2 1,0-3-1,-1-2 0,59-7 0,185-51-1303,-262 51-1582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5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0 24575,'2'3'-270,"0"-1"-1,0 1 0,0 0 1,0 0-1,-1 0 0,1 0 1,-1 1-1,2 4 0,8 52 1134,-3-12-327,-1-13-381,-2 2 1,-1-1 0,-1 1-1,-3-1 1,-3 38-1,1 11-51,1-70-104,-1 1 0,0 0 0,-1-1 0,-1 0 0,0 0 0,-1 0 0,-1 0 0,0-1 0,-1 0 0,0 0 0,-19 25 0,0-6 0,-1 0 0,-1-2 0,-40 33 0,52-51 0,0-1 0,0 0 0,-2-1 0,1-1 0,-1-1 0,-1 0 0,0-1 0,0-1 0,0-1 0,-1-1 0,0-1 0,0 0 0,0-2 0,0 0 0,-36-2 0,42 1 28,1 0 1,-1 1-1,-20 5 0,3-1-1506,13-2-5348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0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41 24575,'2'1'0,"-1"-1"0,0 1 0,0-1 0,0 1 0,0-1 0,0 1 0,0 0 0,0 0 0,0-1 0,0 1 0,0 0 0,-1 0 0,1 0 0,0 0 0,-1 0 0,1 0 0,0 0 0,-1 0 0,1 0 0,-1 0 0,1 0 0,-1 0 0,0 1 0,0-1 0,1 0 0,-1 0 0,0 2 0,4 39 0,-3-38 0,-1 22 0,-1-1 0,-1 0 0,-1 0 0,-1 0 0,-2 0 0,0-1 0,-1 1 0,-2-2 0,0 1 0,-2-1 0,-1-1 0,-24 37 0,6 2 0,26-50 0,0-1 0,-1 1 0,0-1 0,-1 0 0,0-1 0,0 1 0,-1-1 0,-10 10 0,16-19 0,1 1 0,-1 0 0,0 0 0,0-1 0,0 1 0,1 0 0,-1-1 0,0 1 0,0-1 0,0 1 0,0-1 0,0 0 0,0 1 0,0-1 0,0 0 0,0 1 0,0-1 0,0 0 0,0 0 0,0 0 0,0 0 0,0 0 0,0 0 0,0 0 0,0-1 0,0 1 0,0 0 0,0 0 0,0-1 0,0 1 0,-1-1 0,0-1 0,0 0 0,1 0 0,-1 0 0,1 0 0,-1 0 0,1 0 0,0-1 0,0 1 0,0 0 0,0-1 0,0 1 0,0-4 0,-2-8 0,0-1 0,2 0 0,-1-17 0,4-491 0,4 524 0,6 13 0,9 17 0,3 8 0,1-2 0,2 0 0,42 41 0,-54-62 0,1-1 0,1 0 0,0-1 0,28 16 0,-38-26-88,0-1-39,1 1-1,-1 1 0,0-1 0,0 1 1,0 1-1,-1-1 0,1 1 0,-2 0 1,7 8-1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0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24575,'-3'115'0,"6"123"0,0-219 28,1-1 0,0 0 0,10 25 0,-8-27-324,-1 0 1,0 0 0,-1 0-1,1 23 1,-4-18-6531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0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986 73 24575,'-119'77'-132,"60"-47"37,2 2 1,1 3-1,2 2 0,1 2 1,2 3-1,-47 50 1,59-50 121,-13 11 126,3 3 1,2 1-1,2 3 1,-39 70-1,68-100-153,0-3 0,2 1 0,1 0 0,1 1 0,-14 51 0,17-34 0,2 1 0,2-1 0,2 1 0,2-1 0,6 52 0,-2-82 0,1 0 0,1 0 0,0 0 0,1-1 0,1 0 0,0 0 0,13 18 0,9 20 0,6 3 0,-26-45 0,-2 0 0,0 0 0,11 23 0,-14-25 0,1-1 0,0 1 0,1-1 0,0 0 0,0 0 0,1-1 0,0 1 0,0-2 0,1 1 0,-1-1 0,1 0 0,1 0 0,-1-1 0,1-1 0,0 1 0,0-1 0,12 3 0,-10-3 0,1 0 0,0-1 0,0-1 0,0 0 0,0-1 0,1 0 0,-1 0 0,0-1 0,0-1 0,1 0 0,-1-1 0,0 0 0,21-8 0,-19 4 0,1-1 0,-2-1 0,1 0 0,-1-1 0,0-1 0,-1 0 0,15-15 0,71-91 0,-47 52 0,-24 29 9,-1-1-1,-3 0 0,0-2 1,30-74-1,49-174-99,-69 185-37,20-97-979,1-3 1133,-20 68-260,2-7 1257,-28 112-931,-1-1-1,-1 1 1,-2-1-1,1-30 1,-3 34-81,-1 16-11,1-1 0,-1 1 0,2-1 0,-1 1 0,7-15 0,-7 61 0,-13 17 0,3 0 0,2 1 0,3-1 0,6 99 0,0-32 0,-3-90 0,1 0 0,2 0 0,2 0 0,0 0 0,14 40 0,-6-23 0,-10-32 0,1-1 0,1 0 0,0 0 0,13 22 0,51 118 0,19 9 0,-61-135 328,-5-6-2021,-13-10-5133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1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24575,'-1'31'0,"-2"-1"0,-1 0 0,-1-1 0,-10 31 0,-43 114 0,-21-5 0,54-122 0,3 1 0,-29 86 0,48-122 0,-14 41 0,4 2 0,1 0 0,3 0 0,-2 64 0,12 359-597,1-444 597,2-1 0,1 1 0,12 41 0,5 32 0,-12-61 0,2 0 0,2 0 0,2-1 0,24 48 0,5 16 0,-29-73 6,1-1 0,1 0 1,2-2-1,1 0 0,2-1 1,1-1-1,51 49 0,-40-47-141,2-1 0,1-3-1,1-1 1,1-1-1,88 40 1,-81-49 104,1-2 0,75 14 1,-40-11-1441,112 17 56,-8-2-688,-75-10 963,122 9 1,118-8 826,-334-24 326,97 4 125,-62-5 552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0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24575,'1'3'0,"-1"0"0,1 0 0,-1-1 0,1 1 0,0 0 0,0-1 0,0 1 0,0-1 0,1 1 0,-1-1 0,1 0 0,-1 1 0,1-1 0,0 0 0,0 0 0,0 0 0,0-1 0,0 1 0,1 0 0,-1-1 0,0 1 0,1-1 0,-1 0 0,1 0 0,3 1 0,11 5 0,1-1 0,33 6 0,-17-4 0,3-1-92,0-1-1,1-2 1,-1-1-1,1-3 1,48-4-1,11 1-23,298 6-1207,348-7-2789,-374-20 2759,-106 1 1347,167-5 592,-402 30 372,33-1 1055,-58-1-1817,1-1 0,0 1 1,-1-1-1,1 1 0,-1-1 0,1 0 0,-1 0 0,0-1 0,1 1 1,-1-1-1,0 0 0,4-2 0,-6 3-175,-1 1 1,1 0-1,-1-1 0,0 1 1,1-1-1,-1 1 0,0-1 1,1 1-1,-1 0 0,0-1 1,0 1-1,0-1 0,1 1 1,-1-1-1,0 1 0,0-1 1,0 1-1,0-1 0,0 1 1,0-1-1,0 0 0,0 1 1,0-1-1,0 1 0,0-1 1,0 1-1,0-1 0,-1 1 1,1-1-1,0 1 0,0-1 1,0 1-1,-1-1 0,1 1 0,0 0 1,-1-1-1,1 1 0,0-1 1,-1 1-1,1 0 0,-1-1 1,1 1-1,0 0 0,-1-1 1,1 1-1,-1 0 0,1 0 1,-1 0-1,1-1 0,-1 1 1,1 0-1,-1 0 0,0 0 1,-33-11 191,31 10-231,-37-8 21,0 1-1,0 2 0,-1 2 0,-64 2 0,-121 3-1367,205-1-5461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0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24575,'-2'33'0,"-1"0"0,-7 32 0,-2 5 0,-11 52 0,14-87 0,3 0 0,0 0 0,0 42 0,7 1306 0,-1-1368 0,-1 0 0,-1 0 0,0 0 0,-9 27 0,10-39 0,0 1 0,0 0 0,0 0 0,-1 0 0,1-1 0,-1 1 0,0-1 0,0 1 0,-1-1 0,1 0 0,-1 0 0,1 0 0,-1 0 0,0 0 0,0 0 0,0-1 0,-1 0 0,1 1 0,-1-1 0,1 0 0,-1-1 0,-5 3 0,8-4-3,-1 1 0,1-1 0,0 0 0,0 0 0,-1 1 0,1-1 0,0 0-1,0 0 1,-1 0 0,1-1 0,0 1 0,-1 0 0,1 0 0,0-1 0,0 1 0,0-1 0,0 1 0,-1-1-1,1 1 1,0-1 0,0 0 0,0 1 0,0-1 0,0 0 0,-1-1 0,1 0 15,0 0 1,1 0-1,-1 1 1,1-1-1,-1 0 1,1 0-1,0 0 1,0 1-1,0-1 1,0 0-1,0 0 1,0 0-1,0 0 1,0 0-1,1-2 1,2-5-261,0 0 1,0 0-1,1 0 1,0 0-1,8-11 1,0 3-6579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0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24575,'4'2'0,"0"-1"0,0 1 0,0 0 0,0 0 0,0 0 0,-1 1 0,1 0 0,-1-1 0,1 1 0,-1 0 0,0 0 0,5 7 0,8 7 0,6 0 0,-2 1 0,0 1 0,-1 0 0,-1 1 0,-1 2 0,0-1 0,25 49 0,-16-34 0,-23-32 0,0 0 0,0 0 0,0 0 0,0 0 0,0 0 0,-1 1 0,0-1 0,0 1 0,0-1 0,0 1 0,1 6 0,4 34 0,1-4 0,-2 0 0,1 56 0,-6 4 0,-4 100 0,0-188 0,0 0 0,0 0 0,-1 0 0,-1-1 0,0 0 0,-12 21 0,-14 33 0,9-13 0,17-44 0,1 1 0,-1 0 0,1 0 0,1 0 0,0 0 0,1 1 0,0-1 0,0 1 0,0 13 0,2-24 0,0 0 0,0 0 0,0 1 0,0-1 0,0 0 0,0 0 0,0 1 0,0-1 0,0 0 0,0 1 0,0-1 0,0 0 0,1 0 0,-1 0 0,0 1 0,0-1 0,0 0 0,0 0 0,0 1 0,1-1 0,-1 0 0,0 0 0,0 0 0,0 0 0,0 1 0,1-1 0,-1 0 0,0 0 0,0 0 0,1 0 0,-1 0 0,0 0 0,0 1 0,1-1 0,-1 0 0,0 0 0,0 0 0,1 0 0,-1 0 0,0 0 0,0 0 0,1 0 0,-1 0 0,1 0 0,14-9 0,17-22 0,-29 27 0,74-67 0,167-120 0,-131 101 0,136-140 0,-190 158 0,-28 30 0,8-10 0,-25 33 0,0 0 0,1 1 0,1 1 0,30-27 0,-44 42 0,0 0 0,1 0 0,-1 1 0,0-1 0,1 1 0,-1 0 0,1 0 0,-1 0 0,1 0 0,-1 0 0,1 0 0,0 1 0,-1-1 0,1 1 0,0 0 0,0 0 0,4 0 0,-5 1 0,0-1 0,0 1 0,0 0 0,0 0 0,0 0 0,0 0 0,0 1 0,0-1 0,-1 0 0,1 1 0,0-1 0,-1 1 0,1 0 0,-1-1 0,0 1 0,3 4 0,1 4 0,-1 0 0,0 1 0,0-1 0,-1 1 0,-1 0 0,3 20 0,5 33 0,-5-35 0,-1-1 0,1 30 0,-5-45 0,0 0 0,-1 0 0,0 0 0,-1-1 0,-1 1 0,0-1 0,0 1 0,-2-1 0,1 0 0,-1 0 0,-1-1 0,0 0 0,-1 0 0,0 0 0,0-1 0,-1 0 0,-14 14 0,-26 25 0,-2-2 0,-2-3 0,-88 59 0,-166 63 0,271-151 0,-2-3 0,1 0 0,-1-3 0,-1-1 0,0-1 0,-64 1 0,28 4 0,49-8 0,0 0 0,-26 0 0,-201-5-1365,231 1-5461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0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1536 1 24575,'-1'4'0,"-1"0"0,1-1 0,-1 1 0,0-1 0,-1 1 0,1-1 0,0 1 0,-6 3 0,-4 10 0,-28 48-86,-4-2 0,-2-1 0,-3-3 0,-2-1 0,-107 91 0,-52 17-2089,-139 124 597,222-182 1580,-23 24-32,125-107 326,2 0 1,0 2-1,2 0 1,1 2 0,1 0-1,-16 33 1,28-48-297,-8 18 0,1 1 0,1 0 0,-9 38 0,11-23 290,1 0 1,2 1-1,-2 83 1,11-91-293,1 0-1,2-1 1,14 61 0,-11-77-53,0-1 1,2 0-1,0 0 0,2-1 0,0 0 0,2-1 0,18 25 0,3-6-306,2-1-1,48 41 1,37 39 419,-69-67-978,2-1 1,72 51 0,8 7-400,280 215-345,-299-238 2344,-58-42-693,2-2 1,116 62-1,80 5 13,-30-13 0,-174-76 4,0-3 0,60 13 0,-33-9 322,-37-13 334,0-1 0,1-2 0,48 0 0,31 4-1122,-84-5-2613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0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1581 1 24575,'0'34'0,"1"1"0,1-1 0,10 49 0,-1-47 0,2 0 0,1-1 0,1-1 0,26 41 0,-21-39 0,-1 0 0,-2 2 0,17 53 0,14 66 0,-34-108-262,29 67 0,-26-75 44,-1 0-1,15 69 1,-10 1 79,2 1-348,-5 0 1,6 164-1,-23-204 532,-7 239-1175,2-254 1054,-3-1 0,-3 1 0,-24 80 0,10-66-307,-4-1 1,-52 95-1,43-96 383,-7 15 0,-4-2 0,-73 96 0,120-177 0,-81 104 343,-4-4 1,-138 125-1,-64 0-2041,94-87 1766,101-69-25,-3-4 0,-113 57 0,178-107 95,0 1 865,-1-1 1,-1-2-1,0-1 0,-61 14 0,92-26-990,0-1-1,0 1 1,0-1 0,0 1-1,0-1 1,0 0 0,0 0-1,-1 0 1,1 0 0,0 0-1,0 0 1,0-1 0,0 1-1,0 0 1,0-1 0,0 0-1,0 0 1,0 1 0,0-1-1,1 0 1,-1-1 0,0 1 0,0 0-1,1 0 1,-1-1 0,1 1-1,-1-1 1,1 1 0,0-1-1,0 0 1,-1 1 0,1-1-1,0 0 1,0 0 0,1 0-1,-1 0 1,-1-4 0,2 1-4,0 0 0,0 0 1,0 0-1,0 0 1,1 0-1,0 0 1,0 0-1,0 1 0,1-1 1,0 0-1,0 1 1,0-1-1,0 1 0,0-1 1,5-4-1,137-183-9,-88 132-1365,-37 39-5461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1707 1 24575,'0'6'0,"-1"0"0,0 0 0,0 0 0,-1 0 0,1-1 0,-1 1 0,0 0 0,-1-1 0,1 0 0,-1 1 0,0-1 0,-5 5 0,-52 59 0,15-20 0,-50 86 0,79-110 0,-1-1 0,-1-1 0,-1 0 0,-1-2 0,-1 0 0,-25 18 0,-10 4 0,-84 47 0,2 7-463,95-64 164,-79 47 1,-157 93-1372,183-109 1332,59-40 519,-1-2-1,-1-2 1,-57 22 0,71-32 312,0 2 1,-34 22 0,-16 8 370,74-42-852,-1 1 1,1 0-1,-1 0 0,1-1 0,0 1 0,-1-1 1,1 1-1,-1-1 0,1 0 0,-1 0 0,0 1 1,1-1-1,-1 0 0,1 0 0,-1-1 0,1 1 0,-1 0 1,1 0-1,-1-1 0,1 1 0,-1-1 0,1 1 1,-1-1-1,1 0 0,0 1 0,-1-1 0,0-1 1,0 0-91,1 1 0,0-1 1,0 0-1,0 1 1,1-1-1,-1 0 1,0 0-1,1 0 0,-1 0 1,1 0-1,-1 0 1,1 1-1,0-1 1,0 0-1,0 0 0,0 0 1,0 0-1,1 0 1,-1 0-1,0 0 1,2-2-1,2-12-6748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0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24575,'14'0'0,"1"1"0,-1 1 0,0 0 0,0 1 0,0 0 0,0 1 0,23 11 0,-11-3 0,-1 2 0,45 33 0,-40-27 0,39 19 0,-45-27 0,-1 1 0,0 2 0,37 30 0,-20-12 0,72 46 0,-81-59 0,0 1 0,-1 1 0,-1 1 0,-2 2 0,26 29 0,-42-41 0,-2-3 0,0 0 0,-1 1 0,0 0 0,9 19 0,-16-29 0,0 1 0,0 0 0,-1-1 0,1 1 0,0 0 0,-1 0 0,1 0 0,-1-1 0,0 1 0,1 0 0,-1 0 0,0 0 0,0 0 0,0 0 0,0 0 0,-1-1 0,1 1 0,0 0 0,-1 0 0,0 0 0,1 0 0,-1-1 0,0 1 0,0 0 0,0-1 0,0 1 0,0 0 0,0-1 0,0 0 0,0 1 0,-1-1 0,1 0 0,-1 1 0,1-1 0,-1 0 0,1 0 0,-1 0 0,0 0 0,1 0 0,-3 0 0,0 0-65,1 0 0,-1-1 0,0 1 0,0-1 0,1 0 0,-1 0 0,0 0 0,0 0 0,1 0 0,-1-1 0,0 0 0,0 0 0,1 0 0,-1 0 0,1-1 0,-1 1 0,1-1 0,0 0 0,0 0 0,-4-3 0,-12-6-6761</inkml:trace>
  <inkml:trace contextRef="#ctx0" brushRef="#br0" timeOffset="1">504 1 24575,'0'8'0,"1"0"0,1 1 0,-1-1 0,1 0 0,1 0 0,-1-1 0,2 1 0,5 12 0,-4-11 0,-1 0 0,0 1 0,-1-1 0,0 1 0,2 11 0,7 45 0,-6-42 0,-2 1 0,3 35 0,-6-49 0,1 0 0,0 0 0,1 0 0,0 0 0,1-1 0,10 20 0,10 32 0,-18-31 0,0 1 0,1 52 0,-3-35 0,-2-33 0,2 0 0,0 0 0,0 0 0,8 16 0,11 47 0,-15-36 0,-2-11 0,-1 0 0,-1 0 0,-2 0 0,-2 49 0,-1-77 0,1-1 0,-1 1 0,0-1 0,0 0 0,0 1 0,0-1 0,-1 0 0,1 1 0,-1-1 0,0 0 0,0 0 0,0-1 0,-1 1 0,1 0 0,0-1 0,-1 1 0,0-1 0,0 0 0,0 0 0,0 0 0,0 0 0,0 0 0,0-1 0,0 1 0,-1-1 0,1 0 0,0 0 0,-1 0 0,-4 0 0,-11 2 0,-1-1 0,0-1 0,1-1 0,-25-2 0,11 0 0,-17-2 0,-1-3 0,2-1 0,-85-27 0,118 30-151,0-1-1,1-1 0,-1 0 0,1-1 1,1-1-1,-1 0 0,1-1 1,-23-22-1,21 18-6674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0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0 357 24575,'2'-3'0,"-1"1"0,1 0 0,0 0 0,0 0 0,0 0 0,0 1 0,0-1 0,0 0 0,0 1 0,0 0 0,1-1 0,-1 1 0,0 0 0,1 0 0,2-1 0,18-10 0,-8 1 0,0 2 0,0-1 0,1 2 0,0 0 0,0 1 0,1 1 0,0 0 0,27-4 0,54-22 0,-30 7 0,109-26 0,-119 36 0,122-26 0,-144 32 1,45-6-1,-49 10-339,62-17 1,-69 15 338,0 1 1,0 1 0,1 1-1,33-1 1,106 6 558,-58 2-445,18-3-1479,-103 0-5461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1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24575,'0'2'0,"1"-1"0,-1 0 0,1 1 0,0-1 0,-1 0 0,1 0 0,0 0 0,0 0 0,0 1 0,0-1 0,0-1 0,0 1 0,0 0 0,1 0 0,-1 0 0,0 0 0,0-1 0,2 1 0,32 17 0,-21-12 0,83 52 0,36 19 0,-49-34 0,-59-28 0,0-2 0,1-1 0,1 0 0,0-2 0,39 9 0,10-2-1365,-54-13-5461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1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24575,'16'1'0,"-1"1"0,-1 0 0,21 6 0,34 4 0,16-9 0,-30-1 0,61 9 0,53 5-377,-56-6 174,226 15-1380,188 9 1386,-268-35 1192,-238 1-7821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1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24575,'5'2'0,"0"0"0,0 0 0,0 1 0,-1-1 0,1 1 0,-1 1 0,0-1 0,0 0 0,0 1 0,0 0 0,6 8 0,0-1 0,110 99 0,-86-74 0,-19-21 0,0 1 0,-2 0 0,0 1 0,12 19 0,-11-14 0,0-2 0,30 32 0,9 13 0,49 83-497,121 237 1,-131-190 496,24 46 0,-80-175-348,-4 2 1,-3 0 0,-2 2-1,28 126 1,9 61 347,-64-255 0,40 208 0,-20-93 0,54 299 0,-57-318-112,6 146-1,-18 101-562,-5-324 691,-1-2 4,-1 0 0,-1 1 0,0-1 0,-2-1 0,0 1 1,-1 0-1,-1-1 0,-1-1 0,-17 30 0,11-23 110,-1-2 0,-2 1-1,0-2 1,-1 0 0,-1-1 0,-27 22 0,30-29-5817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2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812 0 24575,'0'782'0,"13"-636"-311,0-3 10,-11 5 301,-6 263 0,-2-359 0,-3 0 0,-2-1 0,-33 93 0,33-109 0,-99 262 0,94-257 0,-1-1 0,-2-1 0,-36 55 0,26-46 0,22-38 37,0 0 1,0 0 0,-1-1 0,0 0-1,-1 0 1,1-1 0,-12 7 0,-69 41 272,87-54-310,-13 7 0,-1 0 0,-1-2 0,1 0 0,-1 0 0,0-2 0,0 0 0,0 0 0,-1-2 0,0 0 0,1-2 0,-1 0 0,1 0 0,-1-2 0,-27-5 0,41 6 0,1 0 0,0-1 0,0 1 0,0-1 0,0 0 0,0 0 0,0 0 0,0 0 0,0 0 0,1 0 0,-1-1 0,1 0 0,0 1 0,-1-1 0,1 0 0,1 0 0,-1 0 0,0 0 0,1 0 0,-1-1 0,1 1 0,0 0 0,0-1 0,1 1 0,-2-7 0,0-9 0,1-1 0,1 1 0,4-33 0,-2 11 0,-3-67 0,4-61 0,-1 155 0,1 0 0,1 1 0,0-1 0,0 1 0,2 0 0,10-21 0,0 7 0,35-48 0,29-26 0,-73 94 0,0 0 0,0 0 0,0 0 0,1 1 0,0 0 0,0 0 0,1 1 0,0 0 0,0 1 0,0 0 0,0 0 0,1 1 0,-1 0 0,1 1 0,0 0 0,0 0 0,0 1 0,0 1 0,0-1 0,0 2 0,0-1 0,0 1 0,0 1 0,0 0 0,14 5 0,-19-5 0,1 1 0,-1 0 0,0 1 0,0-1 0,-1 1 0,1 0 0,-1 0 0,0 0 0,0 1 0,0-1 0,4 7 0,32 63 0,-21-37 0,3 10 0,-1 1 0,20 72 0,14 32 0,-31-94-45,25 96 0,-5 73-407,-35-184 452,5 73 0,-9-70 0,11 56 0,-5-50 0,-3 0 0,3 81 0,-13 108 0,-1-86 0,17 21 0,-1-5 0,-15-65-19,4 84 128,4-164 154,-5-25-256,-1-1-1,0 0 1,0 0 0,1 0-1,-1 0 1,0 0-1,1 0 1,-1 1-1,0-1 1,0 0-1,1 0 1,-1 0-1,0 0 1,1 0-1,-1 0 1,0 0 0,0 0-1,1 0 1,-1 0-1,0-1 1,1 1-1,-1 0 1,0 0-1,0 0 1,1 0-1,-1 0 1,0 0 0,0-1-1,1 1 1,-1 0-1,0 0 1,0 0-1,0-1 1,1 1-1,-1 0 1,0 0-1,0 0 1,0-1-1,0 1 1,1 0 0,-1-1-1,23-46-323,-14 26-817,0 6-5692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2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2090 1 24575,'-13'1'0,"1"1"0,-1 1 0,1 0 0,0 1 0,0 0 0,0 1 0,1 0 0,-1 1 0,1 0 0,-16 13 0,-29 13 0,43-26 0,-21 12 0,-68 23 0,-7-1 0,78-27 0,-1-1 0,1-1 0,-2-2 0,-35 5 0,52-11 0,0 1 0,1 0 0,-20 8 0,20-6 0,1-1 0,0-1 0,-1 0 0,-20 2 0,17-3 0,0 1 0,0 1 0,1 1 0,-1 0 0,1 1 0,1 1 0,-1 0 0,-17 13 0,9-6 0,-1-1 0,-31 11 0,41-19 0,0 1 0,0 1 0,0 0 0,-19 14 0,28-17 0,1 0 0,0 0 0,-1 1 0,1-1 0,1 2 0,-1-1 0,1 0 0,1 1 0,-1 0 0,1 0 0,-4 9 0,1 4 0,1 0 0,0 1 0,2-1 0,0 1 0,1 0 0,2 0 0,0 0 0,1 1 0,1-1 0,7 40 0,-5-53 0,0 0 0,0 0 0,1-1 0,0 0 0,0 0 0,1 0 0,0 0 0,0-1 0,1 0 0,-1 0 0,1 0 0,8 6 0,12 7 0,47 28 0,-58-41 0,-1 0 0,1-1 0,0-1 0,0 0 0,1-2 0,26 3 0,-11-1 0,207 20 0,-44 1 0,-115-16 0,-1-4 0,111-7 0,-56-1 0,-72 1 0,-37 1 0,0 0 0,0 1 0,1 2 0,29 5 0,-51-7 0,-1 1 0,0-1 0,1 1 0,-1 0 0,0-1 0,1 1 0,-1 0 0,0 1 0,0-1 0,0 0 0,0 1 0,0-1 0,0 1 0,0 0 0,0-1 0,-1 1 0,1 0 0,-1 0 0,1 0 0,-1 0 0,0 0 0,0 0 0,0 1 0,0-1 0,0 0 0,0 1 0,-1-1 0,1 0 0,-1 1 0,0-1 0,1 4 0,-2-3 0,1 0 0,-1 1 0,0-1 0,0 0 0,0 0 0,0 0 0,0 0 0,0 0 0,-1-1 0,0 1 0,1 0 0,-1-1 0,0 1 0,-1-1 0,1 1 0,0-1 0,-1 0 0,1 0 0,-1 0 0,1 0 0,-1-1 0,0 1 0,-4 1 0,-93 46 0,69-32 0,-1-2 0,0-1 0,-49 14 0,-31 7-66,66-19-232,-56 10 1,2-2 297,-37 6 0,3-7-869,-59 6-83,-14 8 286,152-24 502,-1-3 0,-103 6 0,106-12 166,0 3 0,0 2-1,-92 27 1,-12 3 1124,134-35-969,7-2 78,-1 1 1,1 0-1,-1 2 0,1 0 1,1 0-1,-1 1 1,-27 16-1,41-20-215,0-1 0,0 1 0,0 0 0,1 0 0,-1 0 0,0 0 0,1 0 0,-1 0 0,1 0 0,0 1 0,0-1 0,0 0 0,0 1 0,0-1 0,0 1 0,0-1 0,1 1 0,0-1 0,-1 1 0,1 0-1,0 2 1,1 0-13,0 0-1,0-1 0,0 1 0,0 0 1,1-1-1,0 1 0,0-1 0,0 1 1,1-1-1,4 6 0,3 4-13,2-2 1,-1 1-1,1-2 0,1 1 0,21 13 0,153 88 7,-134-88 0,69 23 0,-98-40-15,102 38-569,165 36-1,-117-30 585,-58-14 0,209 45-347,-212-51-1182,124 16 0,-203-43 1543,154 29 134,93 27 3100,-245-56-3305,23 5 593,-56-10-633,1 1 0,-1 1-1,1-1 1,-1 0 0,1 1 0,-1-1-1,0 1 1,0 0 0,0 0-1,0 1 1,0-1 0,3 4 0,-1 3-6130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2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1461 1 24575,'1'0'0,"-1"0"0,1 0 0,0 0 0,0 0 0,-1 0 0,1 1 0,0-1 0,-1 0 0,1 0 0,0 1 0,0-1 0,-1 1 0,1-1 0,-1 0 0,1 1 0,0-1 0,-1 1 0,1 0 0,-1-1 0,1 1 0,-1-1 0,0 1 0,1 0 0,-1-1 0,0 1 0,1 0 0,-1-1 0,0 1 0,0 0 0,1-1 0,-1 1 0,0 0 0,0 0 0,0-1 0,0 1 0,0 0 0,0 0 0,0 0 0,0-1 0,0 1 0,-1 0 0,1-1 0,0 1 0,0 0 0,-1 0 0,1-1 0,0 1 0,-1 0 0,-16 38 0,16-38 0,-10 16 0,0-2 0,-2 1 0,1-2 0,-2 1 0,0-2 0,-29 22 0,-14 14 0,24-21-155,-2-2-1,0-2 1,-57 29-1,88-51 155,-278 157-1579,68-43 1596,42-25-196,135-66 72,1 1 1,1 2-1,1 1 1,2 1 0,1 2-1,-42 56 1,57-65 187,2 0 0,0 0 0,2 1 0,0 1 0,2 0 0,1 0 0,-9 39 0,8-15 404,1 0 0,3 1 0,0 55-1,6-91-546,1 0 0,1-1 0,0 1 0,1 0-1,0-1 1,1 1 0,1-1 0,0 0 0,1 0 0,0-1-1,1 0 1,8 12 0,1-3-6763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3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24575,'-7'0'0,"1"0"0,-1 0 0,1 0 0,0 1 0,-1 0 0,1 0 0,-1 1 0,1 0 0,-7 2 0,10-2 0,1 0 0,0 0 0,-1 0 0,1 0 0,0 1 0,0-1 0,0 0 0,0 1 0,1 0 0,-1-1 0,1 1 0,-1 0 0,1 0 0,0 0 0,0 0 0,0-1 0,0 2 0,1-1 0,-1 0 0,1 0 0,0 4 0,-24 223 0,-1-88 0,16-74 0,2-21 0,-2 74 0,9-80 0,-2 0 0,-10 54 0,4-20 0,2 0 0,8 118 0,0-62 0,-2-106 0,1 0 0,5 32 0,-4-47 0,1-1 0,-1 0 0,1-1 0,0 1 0,1-1 0,0 1 0,1-1 0,0 0 0,8 10 0,-7-11 0,1 0 0,0-1 0,0 1 0,1-2 0,0 1 0,0-1 0,0 0 0,0-1 0,1 0 0,0 0 0,0-1 0,0 0 0,0-1 0,17 3 0,2-1 0,-1-2 0,0-1 0,55-6 0,-43-2 0,-1-2 0,1-1 0,-2-2 0,0-2 0,64-33 0,-4 3 0,-68 31 0,0 0 0,-1-2 0,-1-1 0,0-1 0,-2-2 0,25-21 0,0-2 0,-38 33 0,0 0 0,-1 0 0,0-1 0,-1-1 0,0 0 0,16-24 0,-1-5 0,-18 30 0,0 0 0,0-1 0,-1-1 0,0 1 0,-1-1 0,0 1 0,-1-2 0,0 1 0,-1 0 0,3-26 0,7-56 0,-8 67 0,3-53 0,-7-11 0,-4-146 0,-2 212 0,-1 0 0,0 0 0,-2 0 0,-1 1 0,-16-30 0,5 9 0,17 39 0,0 1 0,0 0 0,-1 0 0,0 0 0,0 0 0,0 0 0,0 1 0,-1 0 0,0 0 0,0 0 0,0 1 0,-8-5 0,12 7 0,-1 0 0,1 0 0,-1 0 0,1 1 0,-1-1 0,1 1 0,-1-1 0,0 1 0,1-1 0,-1 1 0,1 0 0,-1 0 0,0 0 0,1 0 0,-1 0 0,0 0 0,1 0 0,-1 1 0,0-1 0,1 0 0,-1 1 0,1 0 0,-1-1 0,1 1 0,-1 0 0,1 0 0,-1 0 0,1 0 0,0 0 0,0 0 0,-1 0 0,1 0 0,0 0 0,0 1 0,0-1 0,0 0 0,0 1 0,0-1 0,1 1 0,-1-1 0,0 1 0,1-1 0,-1 1 0,1-1 0,0 1 0,0 0 0,-1-1 0,1 1 0,0 2 0,-3 16 0,1-1 0,0 1 0,1 0 0,2 0 0,0 0 0,0 0 0,2-1 0,1 1 0,0-1 0,2 0 0,0 0 0,1 0 0,18 33 0,-19-40 0,-1 0 0,1 0 0,-2 1 0,4 13 0,-5-13 0,1 1 0,1-1 0,11 21 0,45 61 0,3-2 0,112 123 0,-149-190 0,2 0 0,1-2 0,1-1 0,1-2 0,66 34 0,-98-55 2,0 1 1,1-1-1,-1 1 0,0-1 0,1 0 1,-1 1-1,1-1 0,-1 0 0,1 1 0,-1-1 1,0 0-1,1 0 0,-1 1 0,1-1 1,0 0-1,-1 0 0,1 0 0,-1 0 0,1 0 1,-1 0-1,1 0 0,-1 0 0,1 0 0,-1 0 1,1 0-1,-1 0 0,1 0 0,0 0 1,-1-1-1,1 1 0,-1 0 0,1 0 0,-1 0 1,0-1-1,1 1 0,-1 0 0,1-1 0,-1 1 1,1 0-1,-1-1 0,0 1 0,1-1 1,-1 1-1,0-1 0,1 1 0,-1-1 0,0 1 1,0-1-1,0 1 0,1-1 0,-1 1 1,0-1-1,0 0 0,-5-29-1487,0 15-5341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3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 24575,'-4'5'0,"1"-1"0,-1 2 0,2-1 0,-1 0 0,0 1 0,1-1 0,0 1 0,-2 8 0,-15 33 0,10-30 0,0-1 0,1 1 0,0 0 0,2 1 0,0 0 0,-6 29 0,-8 114 0,16-122 0,1-13 0,-2-1 0,-11 32 0,10-35 0,0-1 0,1 1 0,-3 36 0,7-18 0,1-10 0,-2-1 0,-10 56 0,5-42 0,2 0 0,2 0 0,2 1 0,5 45 0,-2 9 0,-2 305 0,2-415 0,1-1 0,0 1 0,1 0 0,7-17 0,-6 17 0,52-139 0,-21 53 0,-26 67 0,1 1 0,24-45 0,-26 58 0,2 0 0,0 1 0,21-24 0,-26 34 0,1-1 0,0 1 0,1 0 0,-1 1 0,1 0 0,1 0 0,-1 0 0,0 1 0,15-5 0,6 0 0,0 2 0,35-6 0,-23 6 0,-27 3 0,0 2 0,0-1 0,1 2 0,-1 0 0,26 2 0,-36-1 0,0 1 0,-1 0 0,1 0 0,-1 0 0,0 0 0,1 1 0,-1-1 0,0 1 0,0 0 0,0 0 0,0 0 0,0 0 0,0 1 0,-1-1 0,1 1 0,-1-1 0,1 1 0,-1 0 0,0 0 0,0 0 0,-1 0 0,1 1 0,0-1 0,-1 0 0,0 1 0,0-1 0,0 1 0,1 4 0,0 9 0,0-1 0,-1 1 0,0-1 0,-2 1 0,0-1 0,0 1 0,-2-1 0,-5 23 0,-5 6 0,-32 73 0,40-110 0,0 0 0,0 0 0,-1-1 0,0 1 0,0-1 0,-1-1 0,-10 10 0,-54 38 0,-30-3 0,79-41 0,0-1 0,-1-2 0,1 0 0,-1-1 0,-25 3 0,-9 3 0,17-5 0,0-3 0,0-1 0,-1-2 0,-45-4 0,-10 0 0,92 3 0,1 0 0,-1 0 0,0 0 0,1-1 0,-1 1 0,1-1 0,-1 0 0,1 0 0,-1 0 0,1 0 0,0-1 0,-1 1 0,1-1 0,0 0 0,0 0 0,0 0 0,0 0 0,1-1 0,-1 1 0,0-1 0,1 0 0,0 0 0,0 0 0,0 0 0,-2-3 0,3 4-105,0 1 0,-1-1 0,1 1 0,0-1 0,-1 1 0,1 0 0,-1-1 0,0 1 0,1 0 0,-1 0 0,0 0 0,-3-1 0,-4 1-6721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3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885 0 24575,'-2'2'0,"0"-1"0,0 1 0,0 0 0,0 0 0,0 0 0,0 0 0,0 0 0,1 1 0,-1-1 0,1 1 0,0-1 0,-1 1 0,1-1 0,0 1 0,1-1 0,-1 1 0,0 3 0,-6 12 0,-1-7 0,0-1 0,-1 1 0,0-2 0,-12 11 0,-11 13 0,15-14 0,-2-1 0,0-1 0,-1-1 0,0 0 0,-1-2 0,-33 17 0,4 0 0,-75 60 0,42-28 0,-54 37 0,106-80 0,5-4 0,-35 30 0,53-39 0,0 1 0,1 1 0,0-1 0,0 1 0,1 1 0,1-1 0,-1 1 0,1 0 0,-3 11 0,5-15 0,1 1 0,-1 1 0,2-1 0,-1 0 0,1 0 0,0 1 0,0-1 0,1 0 0,0 1 0,1-1 0,-1 0 0,2 1 0,-1-1 0,4 12 0,4-4-1365,3-4-5461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 24575,'-73'-1'0,"-82"3"0,135 2 0,-1 1 0,1 0 0,0 2 0,0 0 0,-27 15 0,-26 9 0,-132 56 0,177-74 0,-1 1 0,2 1 0,0 1 0,1 1 0,0 2 0,2 0 0,0 2 0,1 1 0,2 0 0,0 2 0,1 0 0,2 2 0,-28 48 0,-4 31 0,46-97 0,1 0 0,0 1 0,0-1 0,0 1 0,1 0 0,1-1 0,-1 1 0,1 10 0,2 76 0,2-45 0,-2-30 0,1 1 0,0-1 0,2 0 0,1 0 0,0 0 0,2-1 0,0 0 0,1 0 0,11 19 0,-12-29 0,0 0 0,0 0 0,1-1 0,0 0 0,1 0 0,-1-1 0,2 0 0,10 6 0,-13-8 0,1-1 0,0 0 0,0 0 0,0-1 0,0 0 0,0 0 0,0-1 0,1 0 0,0-1 0,-1 0 0,11 1 0,-14-3 0,-1 0 0,1 0 0,-1 0 0,1 0 0,-1-1 0,1 0 0,-1 0 0,0 0 0,1 0 0,-1-1 0,0 1 0,-1-1 0,1 0 0,0 0 0,-1-1 0,0 1 0,0-1 0,5-6 0,4-8 0,-1-1 0,-1 0 0,7-20 0,9-15 0,31-70 0,-40 83 0,28-52 0,62-112 0,-93 167 0,-13 33 0,1-1 0,0 1 0,-1-1 0,2 1 0,-1-1 0,0 1 0,1 0 0,0 0 0,1 1 0,-1-1 0,1 1 0,-1-1 0,1 1 0,1 0 0,-1 0 0,1 1 0,-1 0 0,11-6 0,-14 8 0,1 1 0,-1 0 0,0 0 0,0 0 0,1 0 0,-1 0 0,0 0 0,1 0 0,-1 1 0,0-1 0,0 0 0,1 1 0,-1-1 0,0 1 0,0-1 0,0 1 0,1 0 0,-1-1 0,0 1 0,0 0 0,0 0 0,0 0 0,0 0 0,-1 0 0,1 0 0,0 0 0,0 0 0,-1 0 0,1 0 0,0 0 0,-1 0 0,1 1 0,-1-1 0,0 0 0,1 0 0,-1 2 0,16 57 0,-15-53 0,5 20 0,0-1 0,1 0 0,15 34 0,-1-7 0,25 103 0,-30-95 0,27 68 0,-22-77-118,-7-12 181,3-2 0,1 0 0,23 36 0,-35-64-151,0-1 0,1 0-1,0-1 1,0 0 0,1 0 0,0 0 0,1-1 0,-1-1-1,1 1 1,1-1 0,-1-1 0,1 1 0,0-2-1,0 1 1,0-2 0,17 5 0,-8-5-6738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3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1137 0 24575,'-7'2'0,"-1"0"0,1 0 0,0 0 0,0 1 0,1 0 0,-1 0 0,1 1 0,-11 7 0,-14 6 0,-27 10-66,-167 82-705,-116 77 604,247-128 21,-143 114 1,230-166 191,1 0 0,0 0 1,0 1-1,0 0 0,1 0 0,0 0 1,0 0-1,1 1 0,0 0 1,0 0-1,0 0 0,1 0 0,-3 15 1,3-5 61,1 1-1,1-1 1,0 0 0,1 0 0,4 29 0,-3-44-108,-1 0 0,1 0 0,0-1 0,0 1 0,0 0 0,0-1 0,0 1 0,0-1 0,1 1 0,0-1 0,-1 0 0,1 0 0,0 0 0,0 0 0,0 0 0,0 0 0,0 0 0,0 0 0,1-1 0,-1 1 0,1-1 0,-1 0 0,1 0 0,-1 0 0,1 0 0,0 0 0,0 0 0,-1-1 0,1 1 0,3-1 0,12 2 0,0-1 0,1-1 0,31-4 0,-15 2 0,-22 1 0,1-1 0,0 0 0,-1-1 0,0-1 0,0 0 0,0 0 0,0-1 0,0-1 0,-1 0 0,0-1 0,0 0 0,-1-1 0,0 0 0,-1-1 0,12-11 0,49-38 0,-52 44 0,0-1 0,20-20 0,0-6 0,-12 14 0,-1 0 0,29-44 0,-29 36 0,-19 27 0,-1 0 0,0 0 0,-1 0 0,0-1 0,0 0 0,-1 0 0,0 0 0,3-11 0,-6 15 0,5-21 0,1 1 0,0 0 0,2 1 0,19-37 0,-28 61 0,0 0 0,0 0 0,0-1 0,0 1 0,0 0 0,0 0 0,0-1 0,1 1 0,-1 0 0,0 0 0,0 0 0,0-1 0,0 1 0,1 0 0,-1 0 0,0 0 0,0 0 0,0-1 0,1 1 0,-1 0 0,0 0 0,0 0 0,1 0 0,-1 0 0,0 0 0,0 0 0,1 0 0,-1 0 0,0 0 0,0 0 0,1 0 0,-1 0 0,0 0 0,0 0 0,1 0 0,-1 0 0,0 0 0,0 0 0,0 0 0,1 0 0,-1 0 0,0 0 0,0 0 0,1 1 0,-1-1 0,0 0 0,0 0 0,0 0 0,1 1 0,8 17 0,4 33 0,-12-46 0,4 19 0,0 0 0,2 0 0,1 0 0,1-1 0,16 31 0,-3-13 0,2-2 0,2-1 0,1 0 0,50 51 0,-19-23 111,5 4-1587,-51-59-5350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38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24575,'-13'156'0,"6"-104"0,0 54 0,8-59 0,0 5 0,-2 1 0,-14 86 0,8-78 0,1 0 0,4 0 0,5 67 0,0-10 0,-6 21 0,6 147 0,6-239 0,-8-44 0,-1-1 0,1 0 0,-1 1 0,1-1 0,0 0 0,0 0 0,0 0 0,0 0 0,1 0 0,-1 0 0,0 0 0,1 0 0,-1 0 0,1-1 0,0 1 0,3 2 0,-4-4 0,-1 0 0,1 0 0,-1 0 0,1-1 0,-1 1 0,1 0 0,0 0 0,-1 0 0,1-1 0,-1 1 0,1 0 0,-1 0 0,1-1 0,-1 1 0,0-1 0,1 1 0,-1 0 0,1-1 0,-1 1 0,0-1 0,1 1 0,-1-1 0,0 1 0,1-1 0,-1 1 0,0-1 0,0 1 0,0-1 0,1 1 0,-1-1 0,0 0 0,8-26 0,-6 18 0,18-52 0,3 1 0,50-93 0,-53 114 0,21-61 0,-10 23 0,7-3 0,4 2 0,79-110 0,-115 182 0,0-1 0,0 1 0,1 0 0,0 0 0,0 1 0,11-7 0,20-15 0,-8 7-1365,-15 13-5461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3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904 0 24575,'1'97'0,"-2"98"0,-1-167 0,-1 0 0,-1 0 0,-2-1 0,-16 49 0,-13 8 0,-79 134 0,94-187 0,-1 0 0,-2-2 0,-1 0 0,-1-2 0,-46 39 0,14-20 0,-118 71 0,155-107 0,-2-1 0,1-1 0,-1-1 0,-1 0 0,-42 5 0,-2 2 0,25-7-1365,22-5-5461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3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1 24575,'3'0'0,"0"1"0,1-1 0,-1 1 0,0 0 0,0 0 0,0 0 0,0 1 0,0-1 0,0 1 0,0 0 0,0-1 0,0 1 0,-1 0 0,1 1 0,-1-1 0,1 0 0,2 5 0,37 55 0,-17-24 0,-21-33 0,2 3 0,0-1 0,0 1 0,-1 0 0,0 0 0,0 1 0,-1 0 0,0-1 0,5 19 0,17 97 0,-16-65 0,-4-32 0,-2 0 0,1 37 0,-5-51 0,-1 0 0,0 1 0,-1-1 0,0 0 0,-1 0 0,-1 0 0,0 0 0,-9 18 0,2-10 0,-1 0 0,-1-1 0,-1-1 0,-16 18 0,-118 132 0,114-128 0,-38 57 0,-21 26 0,57-79 0,-51 86 0,57-81 0,9-14 0,-25 61 0,12-20 0,16-31 0,15-36 0,0 0 0,-1 0 0,-1 0 0,-7 14 0,11-24 0,1 0 0,0 1 0,0-1 0,0 0 0,0 1 0,0-1 0,0 0 0,-1 0 0,1 1 0,0-1 0,0 0 0,0 1 0,-1-1 0,1 0 0,0 0 0,0 1 0,-1-1 0,1 0 0,0 0 0,0 0 0,-1 0 0,1 1 0,0-1 0,-1 0 0,1 0 0,0 0 0,-1 0 0,1 0 0,0 0 0,-1 0 0,1 0 0,0 0 0,-1 0 0,1 0 0,-1 0 0,1 0 0,0 0 0,-1 0 0,1 0 0,0 0 0,0 0 0,-1-1 0,1 1 0,0 0 0,-1 0 0,1 0 0,0 0 0,-1-1 0,-7-22 0,4-27 0,2-2 0,0 27 0,1 0 0,1 1 0,2-1 0,0 0 0,1 1 0,12-45 0,-3 41 0,0 2 0,2-1 0,18-24 0,-27 45 0,1 0 0,0 1 0,1 0 0,-1 0 0,1 1 0,0 0 0,0 0 0,1 0 0,11-4 0,13-7 0,-17 8 0,0 0 0,0 1 0,0 0 0,1 1 0,-1 1 0,1 1 0,0 0 0,1 1 0,-1 1 0,0 0 0,19 2 0,-16-1 0,0 0 0,0 2 0,0 0 0,0 1 0,0 1 0,18 6 0,-30-7 0,-1 0 0,0 0 0,0 0 0,0 1 0,0 0 0,0 0 0,-1 1 0,0-1 0,0 1 0,0 0 0,0 1 0,-1-1 0,0 1 0,0 0 0,0 0 0,-1 0 0,0 0 0,0 1 0,3 11 0,15 37 0,-15-42 0,0 0 0,-2 0 0,1 0 0,4 28 0,18 136 0,-20-135 0,23 79 0,-20-89 0,-2 0 0,0 1 0,-3 0 0,3 51 0,4 111-541,0 5-18,-13 463 1282,0-643-593,-1-1-1,-8 34 0,-2 19-140,22-146-1354,-4 56-5461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3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0 24575,'-1'23'0,"-1"0"0,-2 0 0,0 0 0,-1 0 0,-8 22 0,-47 110 0,45-120 0,-3 2 0,-1-2 0,-26 37 0,41-67 0,-1 0 0,1 0 0,-1 0 0,0-1 0,0 0 0,-9 6 0,8-6 0,0 0 0,1 1 0,-1 0 0,1 0 0,-5 5 0,-29 24 120,21-28-321,17-7 158,1 1 0,0-1 1,-1 1-1,1-1 0,-1 1 0,1-1 0,0 0 1,0 1-1,-1-1 0,1 0 0,0 1 0,0-1 1,0 0-1,0 0 0,0 1 0,0-1 0,0 0 1,0 1-1,0-1 0,0 0 0,0 1 0,0-1 1,0 0-1,0 0 0,1 1 0,-1-1 0,0 1 1,1-1-1,0-1 0,3-9-6783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3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878 0 24575,'-15'1'0,"2"0"0,-1 1 0,0 1 0,0 0 0,1 1 0,-1 0 0,1 1 0,-22 11 0,-8 9 0,-48 34 0,-18 11 0,82-52 0,0 1 0,2 1 0,-38 37 0,40-35 0,-1 0-93,1 1-1,2 1 1,0 1 0,2 1-1,0 1 1,-24 49-1,35-59 94,-23 48 0,-24 73 0,50-125 20,-7 24 297,-9 43 0,11-35-317,7-36 0,0 0 0,1 1 0,0-1 0,1 1 0,0-1 0,0 1 0,1 0 0,0-1 0,1 1 0,0 0 0,3 11 0,-2-14 0,1 1 0,-1 0 0,1-1 0,1 0 0,-1 1 0,1-1 0,0-1 0,10 13 0,-11-16 0,1 0 0,0 0 0,0 0 0,0 0 0,0 0 0,1-1 0,-1 0 0,1 0 0,0 0 0,-1 0 0,1-1 0,0 0 0,0 0 0,0 0 0,7 0 0,-2 1 0,0-1 0,0 0 0,0-1 0,0 0 0,0 0 0,0-1 0,0-1 0,0 0 0,-1 0 0,1 0 0,-1-2 0,1 1 0,-1-1 0,0 0 0,0-1 0,15-10 0,43-33 0,-47 35 0,-1-1 0,0-1 0,18-18 0,28-56 0,-45 59 0,0-2 0,25-58 0,-41 81 0,-3 8 0,0-1 0,-1 0 0,1 0 0,0 0 0,0 1 0,0-1 0,0 1 0,1-1 0,-1 1 0,0-1 0,1 1 0,-1 0 0,1-1 0,-1 1 0,1 0 0,-1 0 0,1 0 0,3-1 0,-4 2 0,1 0 0,-1 0 0,1 0 0,-1 0 0,0 0 0,1 0 0,-1 1 0,0-1 0,1 1 0,-1-1 0,0 1 0,0-1 0,1 1 0,-1 0 0,0-1 0,0 1 0,0 0 0,0 0 0,0 0 0,1 1 0,7 8 0,-2 0 0,1 1 0,-1 0 0,8 18 0,-5-10 0,-7-14 0,93 146 0,-9-13 0,4 5 0,12-23 0,-75-92 0,-2 1 0,-1 1 0,-2 1 0,-1 2 0,20 37 0,-40-67 9,0 0-1,0 1 1,0-1-1,1 0 1,-1 0 0,1 0-1,0 0 1,0-1-1,0 1 1,0-1-1,0 0 1,1 0-1,6 3 1,-9-4-39,0-1-1,0 1 1,0-1 0,0 0-1,0 1 1,0-1 0,0 0 0,1 0-1,-1 0 1,0 0 0,0 0-1,0 0 1,0 0 0,0 0-1,1 0 1,-1 0 0,0-1-1,0 1 1,0 0 0,0-1 0,0 1-1,0-1 1,0 1 0,0-1-1,0 0 1,0 1 0,0-1-1,0 0 1,-1 0 0,1 0 0,0 1-1,0-1 1,-1 0 0,1 0-1,-1 0 1,1 0 0,-1 0-1,1 0 1,-1 0 0,0-1-1,1 1 1,-1 0 0,0 0 0,0 0-1,0 0 1,0 0 0,0 0-1,0-2 1,2-14-6796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4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24575,'160'2'0,"171"-5"0,-296-1 0,-2-2 0,35-9 0,-39 7 0,1 2 0,0 1 0,35-2 0,-40 5 66,44-8 0,12-2-1563,-60 11-5329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4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884 0 24575,'-12'2'0,"0"0"0,1 1 0,-1 0 0,1 0 0,-1 2 0,1-1 0,1 1 0,-1 1 0,1 0 0,-11 8 0,-48 24 0,38-24 0,-56 37 0,27-15 0,28-14-111,2 1 0,0 1 1,2 2-1,-50 56 0,47-48 74,-3 0 37,17-17 0,0 1 0,0 1 0,-26 40 0,9-7 0,25-39 0,0-1 0,1 1 0,1 0 0,0 1 0,1 0 0,-5 15 0,-8 34 95,11-39-12,0 1-1,2 0 1,1 0 0,1 0 0,-1 34-1,5-46-82,0 0 0,1 0 0,0 0 0,1 0 0,1-1 0,0 1 0,0 0 0,1-1 0,1 0 0,0 0 0,1 0 0,0-1 0,1 0 0,0 0 0,1 0 0,16 16 0,46 54 0,-59-73 0,0 0 0,1-1 0,0 0 0,0-1 0,1-1 0,-1 1 0,1-2 0,20 5 0,12 5 0,-15-6 0,1-1 0,0-1 0,1-2 0,-1 0 0,1-3 0,0-1 0,53-6 0,-71 4 0,-1-1 0,1-1 0,-1 0 0,0 0 0,0-2 0,-1 1 0,1-2 0,-1 1 0,11-10 0,43-21 0,-56 32 0,0 0 0,0 0 0,-1-2 0,0 1 0,0-1 0,0 0 0,-1-1 0,0 0 0,0 0 0,-1-1 0,0 0 0,-1-1 0,0 1 0,0-1 0,-1 0 0,0 0 0,5-18 0,0 2 0,22-45 0,-3 9 0,-9 18 0,-14 32 0,0 0 0,0-1 0,-1 1 0,-1-1 0,-1 0 0,1 0 0,1-22 0,6-74 0,-5 65 0,1-52 0,-8-231 0,4 305 0,4 26 0,7 34 0,13 109 0,-16-78 0,31 107 0,-32-148 0,2 6 0,-2 0 0,6 39 0,11 44 0,-6-34 0,35 144 0,-34-163 0,-17-50 0,0 0 0,-1 0 0,0 0 0,-1 1 0,2 15 0,-5-25 44,0-9-1453,-1-6-5417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4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24575,'3'24'-9820,"8"14"10998,-1 0 795,1 17-827,23 134 4679,-25-59-6127,-6-55 302,3 0 0,24 106 0,0 25 0,-10-23 0,41 306 0,-47-421 0,-13-63 0,1-1 0,-1 1 0,1-1 0,0 1 0,0-1 0,0 0 0,1 0 0,-1 0 0,1 0 0,0-1 0,0 1 0,5 3 0,-7-7 0,-1 1 0,1-1 0,0 0 0,0 0 0,0 0 0,-1 0 0,1 0 0,0 0 0,0 0 0,0 0 0,-1 0 0,1 0 0,0-1 0,0 1 0,0 0 0,-1 0 0,1-1 0,0 1 0,-1-1 0,1 1 0,0 0 0,-1-1 0,1 1 0,0-1 0,-1 0 0,1 1 0,-1-1 0,1 1 0,-1-1 0,1 0 0,-1 0 0,1 0 0,19-30 0,-15 21 0,46-77-254,55-133 1,16-31 167,-47 103 67,-49 93 223,1 2 0,42-60 0,-58 93-204,-10 17 0,1 0 0,-1 0 0,1 0 0,0 0 0,-1 0 0,1 0 0,1 1 0,-1-1 0,0 0 0,1 1 0,-1 0 0,5-3 0,-7 5 0,1 0 0,0 0 0,-1 0 0,1 0 0,-1 1 0,1-1 0,0 0 0,-1 1 0,1-1 0,-1 0 0,1 1 0,0-1 0,-1 0 0,1 1 0,-1-1 0,0 1 0,1-1 0,-1 1 0,1-1 0,-1 1 0,0-1 0,1 1 0,-1 0 0,0-1 0,1 1 0,-1-1 0,0 1 0,0 0 0,0-1 0,0 1 0,0 0 0,0-1 0,0 1 0,0 0 0,0-1 0,0 2 0,3 29 0,-3-29 0,-2 232 0,-2-206 0,-2-1 0,-1 0 0,-1 0 0,-1-1 0,-15 30 0,-1 7 0,11-20 0,11-31 0,-1 0 0,0 0 0,-1 0 0,-8 15 0,-169 237-910,142-215 494,-3-2 0,-2-2 0,-99 78 0,91-86 360,-2-1 1,-72 34 0,-37 4-2787,112-53 233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6:4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24575,'29'0'0,"0"-1"0,-1-2 0,46-9 0,-32 5-202,1 3-1,0 1 1,85 5-1,-35 0 30,226 13-2701,-106-3 1313,-5-2 1561,249 5 0,100-18-5980,694 5 2147,-789 10 3124,218 2 480,-278-14 921,564-1 415,-323 1 8022,-622 0-12079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0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1137 1 24575,'-72'1'0,"1"4"0,-125 23 0,158-22 0,-61 1 0,70-6 0,0 1 0,0 1 0,0 1 0,-31 9 0,-218 85 0,202-61 0,28-13 0,43-22 0,0 1 0,0 0 0,0-1 0,1 2 0,-1-1 0,1 0 0,-1 1 0,1 0 0,0 0 0,1 0 0,-1 1 0,1-1 0,0 1 0,0 0 0,0 0 0,1 0 0,-1 0 0,-1 7 0,1 0 0,1 1 0,0-1 0,1 0 0,1 1 0,0-1 0,0 1 0,3 15 0,-1-16 0,1-1 0,0 1 0,1-1 0,0 0 0,0 0 0,1-1 0,1 0 0,-1 1 0,13 14 0,2 1 0,1-2 0,31 27 0,75 59 0,93 67 0,-173-140 0,-38-31 0,0 1 0,1 0 0,-2 1 0,1 0 0,-1 0 0,-1 0 0,8 12 0,73 93 0,-57-66 0,6 8 0,-17-19 0,-19-33 0,0 1 0,1 0 0,0-1 0,0 1 0,0-1 0,0 0 0,0 1 0,1-1 0,-1 0 0,5 3 0,-7-6 0,1 0 0,0 0 0,-1 0 0,1-1 0,-1 1 0,1 0 0,0-1 0,-1 1 0,1 0 0,-1-1 0,1 1 0,-1 0 0,1-1 0,-1 1 0,1-1 0,-1 1 0,0-1 0,1 1 0,-1-1 0,0 1 0,1-1 0,-1 0 0,0 1 0,0-1 0,1 1 0,-1-1 0,0 0 0,0 1 0,0-1 0,0 0 0,0 1 0,0-1 0,0 0 0,0 1 0,0-1 0,0-1 0,2-28 0,-2 30 0,2-70 0,-2 35 0,1-1 0,1 1 0,3 0 0,14-58 0,3 14 0,-3-1 0,13-118 0,-22 120 0,-4 35 0,2-63 0,-10 60 0,1 25 0,0 1 0,5-34 0,-5 53 0,1 1 0,0 0 0,0-1 0,0 1 0,0 0 0,0-1 0,0 1 0,0 0 0,0 0 0,0-1 0,0 1 0,0 0 0,0-1 0,0 1 0,0 0 0,0-1 0,1 1 0,-1 0 0,0 0 0,0-1 0,0 1 0,0 0 0,1 0 0,-1-1 0,0 1 0,0 0 0,0 0 0,1 0 0,-1-1 0,0 1 0,0 0 0,1 0 0,-1 0 0,0 0 0,0-1 0,1 1 0,-1 0 0,0 0 0,1 0 0,6 12 0,3 22 0,-6 5-60,10 63-1245,-10-84-5521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0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1208 405 24575,'-15'2'0,"0"1"0,1 0 0,-1 1 0,1 0 0,0 1 0,0 1 0,1 0 0,-17 10 0,-15 6 0,-14 6 0,0 3 0,3 2 0,-75 57 0,-25 20-898,78-57 926,-71 62 0,113-82-28,1 1 0,2 2 0,1 2 0,-37 56 0,52-66 141,1 1-1,1 0 0,2 1 1,1 0-1,-8 34 0,12-39-140,1 0 0,1 1 0,1 0 0,-2 39 0,7-58 0,0 0 0,0 1 0,1-1 0,0 0 0,0 1 0,1-1 0,0 0 0,0 0 0,1 0 0,-1-1 0,2 1 0,-1 0 0,1-1 0,0 0 0,0 0 0,0 0 0,1-1 0,0 1 0,0-1 0,1 0 0,6 5 0,-1-4 0,0 0 0,-1 0 0,2-2 0,-1 1 0,0-1 0,1-1 0,0 0 0,23 3 0,-9-4 0,-1-1 0,1 0 0,30-5 0,-38 1 0,0-2 0,0 0 0,0 0 0,31-16 0,26-8 0,-43 16 0,0-1 0,0-1 0,-2-2 0,0-1 0,53-42 0,-10 7 0,-64 45 0,0 0 0,-1 0 0,0-1 0,0 0 0,-1-1 0,-1 1 0,1-1 0,-1-1 0,8-20 0,21-32 0,-23 41 0,-1 0 0,0-1 0,-2 0 0,9-31 0,-11 30 0,1 0 0,2 0 0,0 1 0,17-27 0,-9 17 0,0-2 0,-3-1 0,13-38 0,-19 47 0,64-181 0,-45 115 0,-24 73 0,2-1 0,0 1 0,17-34 0,-13 35 0,-1 1 0,-1-1 0,-1-1 0,0 0 0,-1 0 0,4-30 0,-10 47 0,5-36 0,1-1 0,2 2 0,20-62 0,-28 100 0,0 0 0,0-1 0,0 1 0,0 0 0,1-1 0,-1 1 0,0 0 0,0 0 0,0-1 0,0 1 0,0 0 0,0-1 0,0 1 0,1 0 0,-1 0 0,0-1 0,0 1 0,0 0 0,1 0 0,-1-1 0,0 1 0,0 0 0,1 0 0,-1 0 0,0 0 0,0-1 0,1 1 0,-1 0 0,0 0 0,1 0 0,-1 0 0,0 0 0,1 0 0,-1 0 0,0 0 0,1 0 0,-1 0 0,0 0 0,0 0 0,1 0 0,7 13 0,0 21 0,-4 28 0,9 59 0,2-17 0,-11-61 0,2-1 0,3 0 0,17 55 0,11 38 5,-29-99-37,1-2-1,1 1 1,26 55-1,21 36-671,9 16 683,-18-72 305,-36-55-143,0 1 1,-1 1 0,9 18-1,-15-22-311,1 0-1,1 0 0,0-1 1,1 0-1,0 0 0,1-1 1,12 12-1,-9-13-6655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0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24575,'-2'113'-2435,"5"127"4870,22-113-2435,-13-30 0,-6-60 0,1 45 0,-6-4 0,-1-12 0,14 107 0,-5-83 0,-4 0 0,-7 110 0,-1-53 0,3 292 0,1-439 0,-1-1 0,0 1 0,0 0 0,0 0 0,0 0 0,0 0 0,0 0 0,0 0 0,0 0 0,0 0 0,0 0 0,0 0 0,0 0 0,0 0 0,0 0 0,1 0 0,-1 0 0,0 0 0,0 0 0,0 0 0,0 0 0,0 0 0,0 0 0,0 0 0,0 0 0,0 0 0,0 0 0,0 0 0,0 0 0,0 0 0,1 0 0,-1 0 0,0 0 0,0 0 0,0 0 0,0 0 0,0 1 0,0-1 0,0 0 0,0 0 0,0 0 0,0 0 0,0 0 0,0 0 0,0 0 0,0 0 0,0 0 0,0 0 0,0 0 0,0 0 0,0 0 0,0 0 0,0 1 0,7-13 0,3-17 0,-1-57 0,-7 57 0,9-46 0,-7 56 0,1 0 0,1 0 0,0 0 0,2 1 0,0 0 0,20-31 0,-16 32 0,0 1 0,1 1 0,1-1 0,0 2 0,1 0 0,1 1 0,28-18 0,-16 16 0,1 1 0,1 2 0,33-10 0,-16 5 0,-41 15 0,0 0 0,0 0 0,1 0 0,-1 1 0,0 0 0,1 0 0,-1 0 0,0 1 0,1 0 0,-1 0 0,0 1 0,1-1 0,9 4 0,-13-3 0,1 1 0,0 0 0,-1 0 0,1 1 0,-1-1 0,0 1 0,0 0 0,0-1 0,0 1 0,0 0 0,-1 1 0,1-1 0,-1 0 0,0 1 0,0 0 0,0-1 0,0 1 0,-1 0 0,0 0 0,0 0 0,2 8 0,0 2 0,0 0 0,-1 0 0,-1 1 0,0-1 0,-1 1 0,0-1 0,-1 1 0,-1-1 0,0 0 0,-1 0 0,0 0 0,-2 0 0,1 0 0,-2-1 0,-10 20 0,6-15 0,1 1 0,0 0 0,-11 35 0,13-32 0,-1-1 0,-1 0 0,-13 23 0,-34 57 0,-17 26 0,53-98 0,-15 24 0,-3-1 0,-86 90 0,91-110 0,14-12 0,-1-1 0,-1-1 0,-1-1 0,-39 24 0,16-16 0,27-14 0,-1 0 0,0-2 0,-1 0 0,-36 10 0,-13 5 0,54-18 0,1 0 0,-1-1 0,0-1 0,-1-1 0,-17 3 0,-7-3 0,0-1 0,-1-2 0,1-2 0,0-1 0,0-3 0,-68-17 0,95 18-195,0-2 0,1 1 0,0-2 0,1 1 0,0-2 0,-11-9 0,5 3-6631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0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1 24575,'-7'1'0,"0"1"0,0 0 0,0 1 0,1-1 0,-1 1 0,1 1 0,-1-1 0,-8 7 0,1-1 0,-46 27 0,1 2 0,2 2 0,2 3 0,-81 81 0,72-64-157,47-46 40,0 1 0,2 0 0,-1 2 1,2 0-1,-13 19 0,-22 40 87,-32 57-231,71-112 226,0 0-1,1 0 1,2 1-1,-10 40 1,-6 32 35,15-65 0,0 1 0,2 0 0,-2 35 0,4 8-190,4 0 0,2 0 0,4 0 1,3 0-1,29 111 0,-20-131 13,2-1 0,3-1 1,2-1-1,2-1 0,2-2 0,50 63 0,-45-63 177,-1 0 0,2-1 0,73 73 0,57 19-2098,247 158 0,-331-244 1768,2-4 1,3-4 0,1-3-1,2-4 1,1-4 0,2-4-1,1-4 1,0-4 0,140 12-1,120 11-497,-125-13 82,241 0-1,-338-30 865,303-5 617,-390 0-517,-1-1 0,0-3 0,0-2-1,-1-1 1,0-2 0,-1-3 0,69-35 0,-70 29 2495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0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24575,'27'-1'0,"0"1"0,0 2 0,0 1 0,0 1 0,45 13 0,-21-5-163,0-2-1,1-2 0,69 1 0,-47-3 249,45 6-409,153 7-820,420-21 999,-846 2 2456,51 0-3804,81 0-5333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0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0 24575,'3'2'0,"0"0"0,0 0 0,-1 0 0,1 1 0,0-1 0,-1 1 0,0-1 0,0 1 0,1 0 0,-1 0 0,-1 0 0,1 0 0,0 0 0,-1 1 0,2 5 0,1-2 0,19 45 0,-3 0 0,-1 1 0,11 58 0,-20-74 0,11 37 0,-5-21 0,-2 1 0,-2 0 0,-3 1 0,3 62 0,-13 501-190,0-593-46,-1-1 0,-2 1 0,0-1 1,-12 38-1,-41 94-400,50-139 362,-18 47 5,-79 181 108,54-141 161,31-60 0,-2-1 0,-2-1 0,-1-1 0,-55 68 0,37-48 638,-6 7 789,44-63-1373,1-1 0,-1-1-1,0 1 1,0 0 0,0-1-1,-1 0 1,1 0 0,-1 0-1,0-1 1,1 1 0,-11 2-1,14-4-118,-1-1 0,1 0 0,0 0 0,0 0 0,-1 0 0,1 0 0,0 0 0,0 0 0,-1 0 0,1 0 0,0 0 0,0-1 0,-1 1 0,1 0 0,0-1 0,0 0 0,0 1 0,0-1 0,-1 1 0,0-3 0,-7-6-6761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0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0 24575,'-2'7'0,"0"0"0,-1 0 0,0 0 0,-1 0 0,1-1 0,-1 0 0,-6 8 0,8-11 0,-86 131 0,-125 168 0,175-254 0,4-5 0,-64 61 0,75-78 0,0 0 0,2 1 0,1 1 0,1 1 0,-24 52 0,-4 9 0,42-105 0,4-10 0,4-16 0,2-1 0,1 1 0,3 1 0,1-1 0,27-68 0,22-61 0,-54 154 28,0-1-1,-1 0 1,1-22-1,-3 24-322,0 0 0,1 1 0,1-1 0,7-20 0,0 14-6531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0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24575,'1'11'0,"1"-1"0,0 1 0,0-1 0,1 0 0,0 1 0,1-1 0,6 11 0,12 37 0,-15-28 0,1 0 0,1 0 0,2-1 0,1 0 0,1-1 0,2 0 0,0-2 0,25 33 0,17 18 0,-45-58 0,2 0 0,0-1 0,1 0 0,0-2 0,1 1 0,30 21 0,-17-16 0,-20-14 0,1-1 0,0 0 0,22 11 0,78 45 0,-109-63 3,0 0 0,0 1 0,0-1 1,-1 1-1,1-1 0,0 0 0,0 0 0,0 0 0,0 1 0,0-1 0,0 0 0,0 0 0,0 0 0,0 0 0,0 0 0,-1-1 0,1 1 1,0 0-1,0 0 0,0-1 0,0 1 0,0 0 0,0-1 0,-1 1 0,1-1 0,0 1 0,0-1 0,-1 1 0,1-1 0,0 0 0,-1 1 0,1-1 1,0 0-1,-1 0 0,1 1 0,-1-1 0,1 0 0,-1-1 0,1-1-117,0 1 0,0-1-1,0 1 1,-1-1 0,0 0 0,1 1-1,-1-1 1,0 0 0,0 1 0,-1-1-1,1 0 1,-1-2 0,-4-11-6712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0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24575,'-2'89'0,"4"100"0,2-162 0,2 1 0,9 31 0,-8-36 0,-1-1 0,-1 1 0,3 46 0,-6-45 0,1 1 0,7 28 0,0-4 0,1 4 26,-6-32-490,-1 0 1,1 25-1,-5-36-6362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0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24575,'0'-2'0,"1"0"0,-1 0 0,1 1 0,0-1 0,0 0 0,-1 1 0,1-1 0,0 1 0,1-1 0,-1 1 0,0 0 0,0-1 0,1 1 0,-1 0 0,0 0 0,1 0 0,0 0 0,-1 0 0,1 0 0,-1 0 0,1 1 0,2-2 0,39-12 0,1 8 0,-1 2 0,0 1 0,79 7 0,-19-1 0,6-4 0,111 3 0,-193 0-341,0 2 0,-1 1-1,40 12 1,-50-10-6485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1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1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2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608 138 24575,'-17'2'0,"0"1"0,0 1 0,1 1 0,-1 0 0,1 1 0,0 1 0,-19 11 0,3-1 0,0 1 0,1 1 0,1 1 0,1 2 0,-48 47 0,62-54 0,1 1 0,1 1 0,1 0 0,0 0 0,1 1 0,1 1 0,1 0 0,-13 36 0,-10 29 0,23-63 0,0 1 0,2-1 0,0 1 0,2 0 0,-4 30 0,-1 48 0,-6 156 0,15-207 0,-1-32 0,2-1 0,0 1 0,1 0 0,0-1 0,5 22 0,-5-37 0,-1 0 0,1 0 0,-1 0 0,1 1 0,-1-1 0,1 0 0,0 0 0,0 0 0,-1 0 0,1 0 0,0 0 0,0-1 0,0 1 0,0 0 0,0 0 0,0-1 0,0 1 0,1-1 0,-1 1 0,0-1 0,0 1 0,0-1 0,1 1 0,-1-1 0,0 0 0,0 0 0,1 0 0,-1 0 0,0 0 0,0 0 0,1 0 0,-1 0 0,0 0 0,0-1 0,1 1 0,-1 0 0,0-1 0,0 1 0,0-1 0,0 0 0,0 1 0,1-1 0,0-1 0,4-1 0,-1 0 0,1-1 0,-1 1 0,1-1 0,-1-1 0,-1 1 0,6-6 0,63-78 0,30-39 0,-90 109 0,21-29 0,-2-1 0,-2-1 0,-2-2 0,26-64 0,-43 83 0,8-18 0,-2-2 0,-3 0 0,12-74 0,-21 79 0,16-283 0,-20 305 0,-1-10 0,0 35 0,0 0 0,0 0 0,0 0 0,0 0 0,0 0 0,0 0 0,0 0 0,0 0 0,0 0 0,0 0 0,0 0 0,0 0 0,0 0 0,0 0 0,0 1 0,0-1 0,-1 0 0,1 0 0,0 0 0,0 0 0,0 0 0,0 0 0,0 0 0,0 0 0,0 0 0,0 0 0,0 0 0,0 0 0,0 0 0,-1 0 0,1 0 0,0 0 0,0 0 0,0 0 0,0 0 0,0 0 0,0 0 0,0 0 0,0-1 0,0 1 0,0 0 0,0 0 0,0 0 0,-1 0 0,1 0 0,0 0 0,0 0 0,0 0 0,0 0 0,0 0 0,0 0 0,0 0 0,0 0 0,0 0 0,0-1 0,0 1 0,0 0 0,0 0 0,0 0 0,-8 21 0,1 12 0,1 2 0,1-1 0,2 0 0,2 1 0,5 61 0,-1-4 0,0-56 0,2 0 0,1 0 0,1-1 0,25 69 0,-9-33 0,-5-23 0,2 0 0,2-1 0,48 73 0,-47-81 0,9 8 0,2-1 0,56 60 0,-6-10 0,-71-81 0,0-2 0,0 1 0,1-2 0,1 0 0,0-1 0,0 0 0,28 14 0,-27-16 0,-2 1 0,22 19 0,18 11 0,-53-40 0,-1 1 0,1-1 0,-1 0 0,1 1 0,-1-1 0,1 0 0,-1 1 0,1-1 0,-1 0 0,1 0 0,-1 0 0,1 0 0,-1 0 0,1 0 0,-1 0 0,1 1 0,0-2 0,-1 1 0,1 0 0,-1 0 0,1 0 0,-1 0 0,1 0 0,-1 0 0,1 0 0,-1-1 0,1 1 0,-1 0 0,1-1 0,-1 1 0,1 0 0,-1-1 0,1 1 0,0-1 0,7-22 0,-8-40 0,0 54 0,-1-43-1365,0 29-5461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2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24575,'0'14'0,"0"0"0,0 0 0,2 0 0,0 0 0,0-1 0,1 1 0,1 0 0,0-1 0,1 0 0,0 0 0,1 0 0,11 17 0,60 115 0,-33-71 0,-27-40 0,2-2 0,1 0 0,1-1 0,2-1 0,1-1 0,53 49 0,19 11 0,-72-64 0,1-2 0,1 0 0,0-2 0,35 21 0,-13-14 0,1-3 0,59 21 0,-87-38 0,0-2 0,1 0 0,0-1 0,0-2 0,0 0 0,0-1 0,0-1 0,28-3 0,-46 2 0,0-1 0,0 0 0,0 0 0,0 0 0,0 0 0,0-1 0,0 0 0,0 0 0,0 0 0,-1 0 0,1 0 0,-1-1 0,1 1 0,-1-1 0,0 0 0,0 0 0,-1 0 0,1-1 0,0 1 0,-1-1 0,0 1 0,0-1 0,0 0 0,0 0 0,1-4 0,2-10 0,0-1 0,-1 0 0,-1 0 0,1-26 0,1-4 0,6-57 0,-4 1 0,-9-124 0,0 72 0,0 96 0,4 0 0,2 0 0,2 0 0,18-71 0,-7 41 0,-19 127 0,2-18 0,-1 0 0,-1 1 0,-4 20 0,-2 2 0,2 1 0,2-1 0,2 1 0,5 68 0,-1-19 0,-2-82 0,1 0 0,1 1 0,0-1 0,0 0 0,1 0 0,0-1 0,1 1 0,0 0 0,0-1 0,1 0 0,-1 0 0,2 0 0,-1-1 0,13 12 0,3 4 0,2-2 0,1-1 0,29 20 0,35 7-1365,-72-34-5461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2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24575,'2'23'0,"1"1"0,0-1 0,14 45 0,-9-40 0,8 58 0,-11-51 0,2 0 0,19 59 0,-1-6 0,4 8 0,65 150 0,-45-124 0,8 19 0,81 148 0,-71-156 0,-45-86 0,2 0 0,1-1 0,57 74 0,-7-18 0,-71-97 0,0 0 0,-1 0 0,0 0 0,0 0 0,0 0 0,-1 1 0,1-1 0,1 8 0,-2-7 0,-1-92 0,0-69 0,-3-88 0,-11 165 0,8 56 0,2 1 0,-2-27 0,3-8 0,2 0 0,2 0 0,14-78 0,-3 53 0,-11 57 0,1 1 0,2 0 0,0-1 0,14-34 0,-4 25 0,36-55 0,-41 75 0,-1-1 0,2 1 0,0 1 0,0 0 0,1 1 0,17-13 0,-23 21 0,0-1 0,0 1 0,0 1 0,1-1 0,-1 1 0,1 0 0,-1 1 0,1-1 0,0 1 0,0 1 0,-1-1 0,1 1 0,0 0 0,0 1 0,0 0 0,-1 0 0,1 0 0,0 1 0,-1 0 0,1 0 0,-1 0 0,0 1 0,0 0 0,0 0 0,0 1 0,0 0 0,-1 0 0,10 8 0,-9-3 0,0-1 0,0 1 0,-1 0 0,0 1 0,-1-1 0,0 1 0,0 0 0,-1 0 0,3 15 0,-1 10 0,2 53 0,-3-32 0,8 21 0,-8-65 0,-1 0 0,-1 1 0,0-1 0,-1 1 0,0 0 0,-1-1 0,0 1 0,-1 0 0,-1-1 0,0 1 0,-5 16 0,-15 25 0,-3-1 0,-49 79 0,52-102 0,-2 0 0,0-1 0,-2-1 0,-1-2 0,-37 28 0,39-36-143,0-2 1,-30 14-1,-13 9-68,-10 4 211,-147 60 0,148-70 0,24-8 0,41-18 0,-1 0 0,-1-1 0,1 0 0,-1-1 0,0-1 0,-27 5 0,-350 18 0,360-27 191,22 1-261,1 0-1,-1 0 1,1-1-1,-1-1 0,0 0 1,1 0-1,-1 0 1,1-1-1,-1 0 1,1-1-1,0 0 1,-13-7-1,9 0-6755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1:5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24575,'4'2'0,"-1"0"0,0 0 0,0 1 0,0-1 0,-1 1 0,1 0 0,-1-1 0,1 1 0,-1 1 0,0-1 0,3 6 0,5 6 0,-6-9 0,1 1 0,-2 0 0,1 0 0,0 0 0,-1 0 0,-1 1 0,1 0 0,-1-1 0,0 1 0,-1 0 0,1 12 0,-1 14 0,-4 49 0,1-25 0,1-30 0,2-1 0,1 0 0,10 52 0,-5-35 0,-2 0 0,-1 0-1,-3 0 1,-5 50 0,1 8-92,3-16-141,-15 109 0,2-25 233,1-10 0,8-129 0,-11 86 0,-2 150 0,16-238 38,1 31 152,0-57-174,0 1 0,0-1 0,1 0 0,-1 0 0,1 0-1,0 0 1,0 0 0,0 0 0,0 0 0,1 0 0,-1 0 0,1-1-1,0 1 1,2 2 0,-4-4-13,1-1-1,-1 0 1,0 1 0,1-1-1,-1 0 1,1 1 0,-1-1-1,1 0 1,-1 1 0,1-1-1,-1 0 1,1 0 0,-1 0-1,1 0 1,0 0 0,-1 1-1,1-1 1,-1 0 0,1 0-1,-1 0 1,1-1-1,0 1 1,-1 0 0,1 0-1,-1 0 1,1 0 0,-1 0-1,1-1 1,-1 1 0,1 0-1,-1 0 1,1-1 0,15-19 10,3-27-21,-15 32 8,1 0 0,0 1 0,1 0 0,0 0 0,1 0 0,1 1 0,0 0 0,17-19 0,-18 24 0,0 0 0,1 1 0,0 0 0,1 1 0,-1 0 0,1 0 0,1 0 0,-1 1 0,1 1 0,0 0 0,0 0 0,0 1 0,12-2 0,50-11-40,-24 5-260,0 1 0,91-4 0,223-1-1632,553-20-2857,-645 22 4193,-25 0 505,488 13 657,-346 1 3959,-381-1-4135,28 2 1473,-33-2-1877,0 0 1,0 0 0,0 1-1,0-1 1,0 0-1,0 1 1,0-1 0,0 0-1,0 1 1,0-1 0,0 1-1,0 0 1,0-1 0,0 1-1,-1 0 1,1-1 0,0 1-1,0 0 1,-1 0-1,1 0 1,-1 0 0,1 0-1,0 0 1,-1 0 0,0 0-1,1 1 1,-1 8-6813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0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24575,'13'1'0,"-1"0"0,1 1 0,-1 1 0,1 0 0,-1 1 0,0 0 0,13 7 0,18 6 0,-23-9 0,0 1 0,33 20 0,-40-20 0,1-1 0,0-1 0,1 0 0,0-1 0,0 0 0,28 6 0,-35-11 0,14 3 0,1 0 0,-1 1 0,30 11 0,-29-8 0,0-2 0,1-1 0,-1-1 0,1-1 0,32 0 0,49 8 0,-67-5 0,57 13 0,-91-17-102,11-1-1161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2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1 24575,'-42'42'-521,"-1"-1"0,-1-2 0,-100 65 0,107-82 550,2 1 0,0 3-1,1 0 1,-56 60 0,71-66-20,2 1 0,1 2-1,0-1 1,2 2 0,1 0 0,1 0-1,0 1 1,-12 46 0,-3 20-9,-30 124 0,48-171 0,2 0 0,2 1 0,0 45 0,7-44-198,2 0 0,2-1 0,2 1 1,2-1-1,19 50 0,8 5-396,54 105 1,-9-56 593,146 202 0,-185-287 50,-16-23-43,1 0-1,56 59 1,40 25-599,6-5-1,173 123 1,-187-169 592,197 91 0,-237-127-601,180 81 389,-208-100-42,1-3 0,1-1 0,74 11 0,14-4-715,225 24 836,-298-43 815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2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1185 0 24575,'13'12'0,"0"-2"0,1 0 0,0-1 0,1 0 0,19 9 0,12 7 0,289 205-2081,-178-116 1408,-107-75 673,-1 3 0,67 71 0,-94-85-2,-1 1 0,-1 0-1,-2 2 1,28 64 0,-20-43-65,-7-11-35,-1 0-1,-3 0 1,17 71 0,-26-84 77,-1 1 0,-2-1 1,-1 1-1,-1 0 0,-1-1 0,-7 51 0,0-47-147,-2-1 1,0 0-1,-2 0 0,-2-1 0,-17 32 0,-92 139 89,117-193 41,-72 104-497,-6-4 1,-4-3-1,-4-4 0,-5-4 1,-135 106-1,117-120 594,-162 88 0,132-85-32,98-59 3,0-1 1,-2-2 0,-1-3-1,0-2 1,-2-1 0,-80 15-1,78-24 805,10-1 690,0-2-1,-1-2 1,-83-2 0,121-3-1502,-1 1 0,1-1 1,-1 0-1,1-1 1,0 0-1,0 0 1,0 0-1,0 0 1,0-1-1,0 0 0,1-1 1,0 1-1,-1-1 1,1 0-1,0 0 1,1 0-1,-1-1 0,1 0 1,0 0-1,0 0 1,-6-10-1,5 2-4,0 1-1,1-1 0,0 0 0,1 0 1,0 0-1,1-1 0,1 1 1,0-1-1,2-17 0,-2 22-14,2-1 0,-1 1 0,1-1 0,1 1 0,-1 0 0,2-1 0,-1 1 0,1 0 0,1 0 0,-1 1 0,9-14 0,-3 6-1365,-3 1-5461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3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24575,'19'0'-19,"123"0"-1015,230 27 0,222 24-1691,4-50 1016,-262-4 1396,310 3 3177,-617 0-7085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3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24575,'131'-3'0,"142"6"0,-189 9 0,-53-6 0,55 1 0,-65-7 0,10 0 0,-1 1 0,1 1 0,42 9 0,-46-6-220,1-2 0,1 0 0,41-3-1,-60 0-263,12 0-6342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3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4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24575,'0'556'0,"-2"-515"0,-9 53 0,5-53 0,-2 59 0,7-35 0,0-35 0,0 0 0,2 0 0,1-1 0,1 1 0,11 41 0,-14-71 0,0 0 0,0-1 0,0 1 0,0 0 0,1 0 0,-1 0 0,0 0 0,0 0 0,0-1 0,0 1 0,0 0 0,0 0 0,1 0 0,-1 0 0,0 0 0,0 0 0,0-1 0,0 1 0,1 0 0,-1 0 0,0 0 0,0 0 0,0 0 0,1 0 0,-1 0 0,0 0 0,0 0 0,0 0 0,0 0 0,1 0 0,-1 0 0,0 0 0,0 0 0,0 0 0,1 0 0,-1 0 0,0 0 0,0 1 0,0-1 0,0 0 0,1 0 0,-1 0 0,0 0 0,0 0 0,0 0 0,0 0 0,0 1 0,1-1 0,-1 0 0,0 0 0,0 0 0,0 0 0,0 1 0,0-1 0,0 0 0,0 0 0,0 0 0,0 0 0,0 1 0,0-1 0,0 0 0,0 0 0,0 0 0,0 1 0,0-1 0,0 0 0,0 0 0,0 1 0,10-25 0,2-35 0,-11 42 0,1-1 0,1 1 0,1 0 0,0 0 0,1 1 0,1-1 0,0 1 0,1 1 0,1-1 0,0 1 0,14-18 0,-15 24 0,-1-1 0,0 0 0,9-21 0,-11 21 0,1 0 0,0 0 0,1 1 0,0 0 0,8-10 0,84-88 0,-70 68 0,-22 29 0,1 1 0,0-1 0,1 1 0,12-11 0,29-36 0,-41 46 0,0 0 0,1 0 0,0 0 0,0 1 0,12-8 0,12-9 0,-25 18 0,0 1 0,1 1 0,0 0 0,0 0 0,0 0 0,0 1 0,1 1 0,0 0 0,0 0 0,17-4 0,-24 8 0,0 1 0,-1-1 0,1 1 0,0 0 0,-1-1 0,1 1 0,0 0 0,-1 1 0,1-1 0,-1 0 0,0 1 0,1-1 0,-1 1 0,0 0 0,0 0 0,0 0 0,0 0 0,0 0 0,-1 0 0,1 0 0,-1 1 0,1-1 0,-1 1 0,0-1 0,0 1 0,0-1 0,0 1 0,0 0 0,0 4 0,2 4 0,0 0 0,0 1 0,-2-1 0,1 1 0,-1 21 0,-3-17 0,-1-1 0,0 1 0,-1-1 0,-1 0 0,0 0 0,-12 24 0,2-10 0,-1-1 0,-24 31 0,-67 72 0,78-100 0,-1-1 0,-1-1 0,-46 32 0,-20 18 0,74-56 0,18-18 0,0 1 0,-1-1 0,1 0 0,-1 0 0,0-1 0,-9 5 0,-160 103 0,159-104 0,6-1 0,-2-2 0,1 1 0,0-1 0,-1-1 0,-14 4 0,24-7 0,0-1 0,0 0 0,0 1 0,0-1 0,0 0 0,0 0 0,0 0 0,0 0 0,1-1 0,-1 1 0,0 0 0,0-1 0,0 0 0,0 1 0,0-1 0,1 0 0,-1 0 0,0 0 0,0 0 0,1 0 0,-1 0 0,1 0 0,-1-1 0,1 1 0,0-1 0,-1 1 0,1-1 0,0 1 0,0-1 0,0 0 0,0 1 0,0-1 0,1 0 0,-1 0 0,0 0 0,1 0 0,-1 1 0,1-1 0,0-4 0,-3-16-1365,2 0-5461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4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 24575,'1'0'0,"0"0"0,-1 0 0,1 0 0,0 0 0,0 0 0,-1 1 0,1-1 0,0 0 0,-1 0 0,1 1 0,0-1 0,-1 0 0,1 1 0,0-1 0,-1 1 0,1-1 0,-1 1 0,1-1 0,-1 1 0,1 0 0,-1-1 0,1 1 0,-1-1 0,0 1 0,1 0 0,-1-1 0,0 1 0,1 0 0,-1 0 0,0-1 0,0 1 0,0 0 0,0 0 0,0-1 0,0 1 0,0 0 0,0 0 0,0-1 0,0 1 0,0 0 0,0-1 0,-1 1 0,1 0 0,0 0 0,0-1 0,-1 1 0,1 0 0,-1 0 0,-16 37 0,16-36 0,-13 21 0,-1-1 0,-1-1 0,-1-1 0,-1 0 0,-1-2 0,0 0 0,-36 25 0,18-10 0,26-22 0,-1-1 0,0 0 0,-17 10 0,-80 56 0,16-10 0,19-16-1365,62-41-5461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4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0 24575,'-34'32'0,"-55"40"0,-10 8 0,83-62 0,1 1 0,0 1 0,1 0 0,1 0 0,1 2 0,-15 35 0,11-22 0,-30 46 0,36-64 0,2-1 0,0 1 0,1 1 0,0-1 0,2 1 0,0 1 0,1-1 0,0 1 0,2-1 0,0 1 0,2 0 0,0 0 0,0-1 0,5 25 0,-5-42 0,0-1 0,0 0 0,0 1 0,0-1 0,0 0 0,0 1 0,0-1 0,0 0 0,0 1 0,0-1 0,0 1 0,0-1 0,0 0 0,1 1 0,-1-1 0,0 0 0,0 0 0,0 1 0,0-1 0,1 0 0,-1 1 0,0-1 0,0 0 0,0 0 0,1 1 0,-1-1 0,0 0 0,1 0 0,-1 1 0,0-1 0,0 0 0,1 0 0,-1 0 0,0 0 0,1 0 0,0 1 0,6-13 0,2-22 0,-6 14 0,-1 0 0,2 1 0,1-1 0,8-20 0,-11 34 0,0 0 0,1 0 0,0 1 0,0-1 0,0 1 0,1 0 0,0 0 0,0 0 0,0 0 0,1 1 0,0 0 0,-1 0 0,1 0 0,1 0 0,-1 1 0,1 0 0,6-3 0,2 0 0,0 1 0,0 1 0,0 0 0,1 1 0,0 1 0,0 0 0,-1 1 0,1 1 0,0 0 0,0 1 0,0 0 0,0 1 0,-1 1 0,1 1 0,-1 0 0,0 0 0,0 2 0,0 0 0,-1 0 0,18 12 0,50 29 0,-43-27 0,-2 1 0,0 2 0,55 47 0,-16-3 0,-1-15 0,60 65 0,-134-117-10,1 1-33,-1 0-1,1 0 0,0 0 1,-1 0-1,1 0 0,0 0 0,0-1 1,0 1-1,0 0 0,0-1 0,0 1 1,0 0-1,0-1 0,0 1 1,0-1-1,0 1 0,0-1 0,0 0 1,1 0-1,-1 1 0,0-1 0,0 0 1,0 0-1,0 0 0,1 0 1,-1 0-1,0 0 0,0-1 0,0 1 1,2-1-1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24575,'-1'6'0,"0"0"0,-1 0 0,1 0 0,-1 0 0,0 0 0,-1-1 0,0 1 0,0-1 0,0 1 0,0-1 0,-1 0 0,1 0 0,-2-1 0,1 1 0,0-1 0,-1 0 0,-8 6 0,7-5 0,0 0 0,1 0 0,-1 1 0,1-1 0,0 1 0,1 0 0,-1 0 0,1 1 0,1-1 0,-1 1 0,-3 10 0,-3 32 0,2 1 0,2 0 0,1 99 0,5-130 0,2 1 0,-1 0 0,2-1 0,1 0 0,0 1 0,2-1 0,0-1 0,1 1 0,0-1 0,2 0 0,0-1 0,18 24 0,-27-39 0,1 0 0,0-1 0,0 1 0,0-1 0,0 1 0,0-1 0,0 0 0,0 1 0,1-1 0,-1 0 0,0 0 0,1 0 0,-1 0 0,1 0 0,-1 0 0,1-1 0,0 1 0,-1 0 0,1-1 0,0 1 0,-1-1 0,1 1 0,0-1 0,0 0 0,-1 0 0,1 0 0,0 0 0,0 0 0,-1 0 0,1-1 0,0 1 0,0 0 0,-1-1 0,1 1 0,0-1 0,-1 0 0,2 0 0,1-2 0,-1 0 0,0 0 0,0 0 0,0-1 0,-1 1 0,1-1 0,-1 1 0,0-1 0,0 0 0,0 0 0,0 0 0,-1 0 0,2-8 0,7-38 0,6-75 0,-16 120 0,12-70 0,-7 52 0,-2-1 0,2-31 0,-6-123 0,2 197 0,1-1 0,1 1 0,1-1 0,0 0 0,1 0 0,1 0 0,1-1 0,1 0 0,10 19 0,-7-12 0,-10-20 0,0 0 0,0-1 0,0 1 0,1-1 0,0 0 0,0 1 0,0-1 0,0 0 0,0 0 0,0 0 0,1-1 0,0 1 0,-1 0 0,1-1 0,5 4 0,1 0 0,-1 0 0,0 1 0,0 1 0,0-1 0,-1 1 0,0 0 0,-1 1 0,7 11 0,-7-11 0,0 1 0,1-1 0,0 0 0,1-1 0,0 0 0,0 0 0,13 9 0,8 4-1365,-18-11-5461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5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0 24575,'-8'1'0,"0"0"0,1 0 0,-1 1 0,1 0 0,-1 0 0,1 1 0,0 0 0,0 0 0,0 1 0,0 0 0,1 0 0,-12 10 0,-8 8 0,-38 42 0,38-37 0,-6 10 0,-15 14 0,40-44 0,0 1 0,0-1 0,1 1 0,0 1 0,0-1 0,1 1 0,0 0 0,1 0 0,0 0 0,0 1 0,1 0 0,0 0 0,-3 19 0,3-2 0,0-1 0,2 0 0,0 1 0,5 33 0,-2-48 0,0 0 0,1 0 0,0 0 0,1 0 0,0-1 0,1 1 0,0-1 0,1 0 0,11 15 0,-15-23 0,0 1 0,1-1 0,-1 1 0,1-1 0,0 0 0,0 0 0,0 0 0,1-1 0,-1 1 0,1-1 0,-1 1 0,1-1 0,0 0 0,0-1 0,0 1 0,0-1 0,0 0 0,0 0 0,0 0 0,0 0 0,1-1 0,-1 1 0,0-1 0,0 0 0,1 0 0,-1-1 0,0 0 0,0 1 0,0-1 0,5-2 0,-5 0 0,0 0 0,0-1 0,0 1 0,-1-1 0,1 0 0,-1 0 0,0 0 0,0-1 0,0 1 0,-1-1 0,0 1 0,1-1 0,1-8 0,11-18 0,-11 24 0,0-1 0,0-1 0,-1 1 0,-1 0 0,1-1 0,-1 0 0,-1 1 0,1-1 0,-1-9 0,-3-87 0,-1 48 0,3 2 0,0 49 0,0 29 0,0-16 0,-1 76 0,3 94 0,23-52 0,-19-85 0,3 0 0,0-1 0,16 38 0,-15-58-35,1-1-1,0-1 1,1 0-1,1 0 1,0-1-1,1-1 1,21 18-1,-4-3-1045,-19-19-5745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0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24575,'2'131'0,"-5"141"0,0-248 0,-2-1 0,-11 37 0,9-39 0,2-1 0,0 2 0,-3 35 0,9 296 0,11-285 0,-8-50 0,0 1 0,0 26 0,-2-20 0,2 0 0,0 0 0,1 0 0,1-1 0,15 37 0,-19-56 0,1-1 0,0 1 0,0-1 0,0 1 0,1-1 0,0 0 0,-1 0 0,1 0 0,1-1 0,-1 0 0,0 1 0,1-2 0,0 1 0,-1 0 0,1-1 0,0 0 0,1 0 0,-1 0 0,0-1 0,0 0 0,1 0 0,-1 0 0,0 0 0,1-1 0,6 0 0,12-1 0,-1 0 0,1-1 0,-1-1 0,33-9 0,11-2 0,130-10 0,-15-1-590,-37 2 163,-62 14 427,525-34 0,-412 31 0,5 0 0,-171 12-49,0-1-1,0-1 0,0-2 0,-1-1 1,1-1-1,28-10 0,-40 9-6776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5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0 24575,'0'5'0,"0"0"0,0-1 0,-1 1 0,1-1 0,-1 1 0,0 0 0,0-1 0,-1 1 0,1-1 0,-1 0 0,0 0 0,0 1 0,-1-1 0,1-1 0,-5 7 0,-1-3 0,0 0 0,0-1 0,0 0 0,-1 0 0,-12 6 0,-8 5 0,0 1 0,-1 0 0,-1-2 0,0-1 0,-1-2 0,0-1 0,-42 9 0,34-11-455,0 1 0,-60 25 0,79-27-6371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2 24575,'-18'-1'0,"1"1"0,-1 0 0,0 2 0,1 0 0,-1 1 0,1 0 0,0 2 0,0 0 0,0 1 0,1 0 0,-23 13 0,-55 38 0,53-36 0,32-17 0,1 0 0,-1 0 0,1 1 0,-1 0 0,-7 7 0,-42 41 0,22-19 0,-43 31 0,73-60 0,-1 1 0,1 0 0,0 1 0,0-1 0,0 1 0,1 0 0,0 1 0,1-1 0,-1 1 0,2 0 0,-1 0 0,1 0 0,0 1 0,1-1 0,-3 15 0,1 10 0,0-1 0,3 59 0,1-88 0,1 18 0,1 0 0,1-1 0,0 1 0,2-1 0,0 1 0,1-2 0,1 1 0,1-1 0,1 0 0,0 0 0,2-1 0,0-1 0,1 0 0,17 20 0,59 77 0,-55-67 0,-27-36 0,0-1 0,1 0 0,1 0 0,0-1 0,10 10 0,12 18 0,-28-33 0,1 1 0,0-1 0,-1 0 0,1 0 0,1 0 0,-1-1 0,0 1 0,1-1 0,0 1 0,0-1 0,0-1 0,0 1 0,0 0 0,1-1 0,8 4 0,-11-6 0,-1 0 0,0-1 0,0 1 0,1 0 0,-1 0 0,0-1 0,0 1 0,0-1 0,0 1 0,1-1 0,-1 1 0,0-1 0,0 0 0,0 0 0,0 1 0,0-1 0,-1 0 0,1 0 0,0 0 0,0 0 0,0 0 0,-1 0 0,1 0 0,0 0 0,-1 0 0,1-1 0,-1 1 0,1-1 0,12-42 0,-10 31 0,79-217 0,42-100 0,-49 141 0,-72 179 0,1 0 0,-1-1 0,-1 1 0,0-1 0,-1 1 0,0-1 0,0 0 0,-3-21 0,2 20 0,-1-1 0,2 0 0,0 0 0,5-23 0,-6 36 0,0-1 0,0 1 0,0 0 0,1 0 0,-1-1 0,0 1 0,0 0 0,0 0 0,1 0 0,-1-1 0,0 1 0,1 0 0,-1 0 0,0 0 0,0 0 0,1 0 0,-1 0 0,0 0 0,1 0 0,-1 0 0,0 0 0,1 0 0,-1 0 0,0 0 0,1 0 0,-1 0 0,0 0 0,1 0 0,-1 0 0,0 0 0,0 0 0,1 0 0,-1 0 0,0 1 0,0-1 0,1 0 0,-1 0 0,0 0 0,0 1 0,1-1 0,-1 0 0,0 0 0,0 1 0,0-1 0,1 0 0,-1 0 0,0 1 0,0-1 0,0 1 0,24 24 0,17 34 0,-9 18 0,4 7 0,-18-48 0,16 45 0,-20-46 0,30 56 0,117 197 0,-124-219 0,-12-20 0,35 51 0,-48-79 0,-10-18 0,-1 1 0,1-1 0,0 1 0,0-1 0,0 0 0,0 0 0,0 0 0,1 0 0,0 0 0,-1-1 0,1 1 0,3 2 0,-5-5 0,0 0 0,-1 0 0,1-1 0,0 1 0,-1 0 0,1 0 0,-1 0 0,1-1 0,0 1 0,-1 0 0,1-1 0,-1 1 0,1 0 0,-1-1 0,1 1 0,-1-1 0,1 1 0,-1-1 0,1 1 0,-1-1 0,0 1 0,1-1 0,-1 1 0,0-1 0,1 1 0,-1-1 0,0 0 0,0 1 0,0-1 0,1 0 0,-1 1 0,0-1 0,0 0 0,0 1 0,0-1 0,0 0 0,-1 0 0,4-31 0,-2 30 0,-3-181-1365,2 161-5461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24575,'-2'13'0,"0"0"0,-1-1 0,0 0 0,-1 1 0,0-1 0,-1 0 0,0-1 0,-1 1 0,0-1 0,-13 16 0,-13 28 0,-90 159 0,106-187 0,2 0-304,1 2-1,1 0 0,-13 52 1,24-78 157,-4 14-6679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24575,'4'1'0,"0"1"0,0-1 0,-1 1 0,1 0 0,-1 0 0,1 0 0,-1 1 0,0-1 0,6 6 0,9 6 0,116 83 0,-95-68 0,-24-16 0,2-1 0,30 17 0,-21-14 0,0 2 0,-2 0 0,27 25 0,-20-16 0,72 52 0,-98-73 0,0 0 0,0 0 0,-1 0 0,1 1 0,-1 0 0,5 8 0,-7-9 0,1 0 0,-1-1 0,1 0 0,0 0 0,0 0 0,1 0 0,-1 0 0,1-1 0,0 0 0,0 1 0,0-1 0,7 4 0,-11-8 0,1 1 0,-1-1 0,1 1 0,-1-1 0,1 1 0,-1-1 0,1 1 0,-1-1 0,0 1 0,1-1 0,-1 0 0,0 1 0,0-1 0,1 0 0,-1 1 0,0-1 0,0 0 0,0 1 0,0-1 0,0 0 0,0 1 0,0-1 0,0 0 0,0 1 0,0-1 0,0 0 0,0 1 0,-1-1 0,1 0 0,0 1 0,0-1 0,-1 1 0,1-1 0,-1 0 0,-7-30 0,-5-5-455,2 0 0,-11-57 0,19 75-6371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24575,'-1'26'0,"-1"-1"0,-7 29 0,-4 43 0,12-63 0,1 1 0,2 0 0,1-1 0,9 40 0,14 91 0,-25-158 0,34 212 0,-24-146 0,-6-49 0,-1 1 0,0 30 0,-3-41 15,-2 0 0,0 0 0,0 1 0,-2-1 0,0 0 0,0-1 0,-10 25 0,9-30-121,0 0 0,-1 0 0,1 0 0,-2-1 0,1 0 0,-1 0-1,0 0 1,-1 0 0,0-1 0,0 0 0,0-1 0,0 0 0,-11 6 0,4-4-6720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24575,'39'-2'0,"1"-2"0,-1-2 0,40-11 0,26-5 0,-53 12-68,-42 7-50,1 0 0,-1 1 0,1 0 0,0 1 0,0 0 0,-1 0 0,1 2 1,0-1-1,0 1 0,20 5 0,-14 0-6708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24575,'123'-2'0,"132"5"0,-235 0-1365,-3 3-5461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24575,'11'1'0,"-1"0"0,1 1 0,0 0 0,13 6 0,9 1 0,-2-2 0,90 15 0,56 2 0,-100-13 0,-36-5 0,68 2 0,-29-9 0,90 2 0,-149 3-1365,-5 1-5461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24575,'-1'4'0,"0"1"0,-1-1 0,1 0 0,-1 0 0,0 0 0,0 0 0,0 0 0,0-1 0,-4 5 0,-11 22 0,12-9 0,0-1 0,2 1 0,-2 25 0,-5 35 0,5-54 0,1 1 0,2 0 0,1 0 0,1-1 0,1 1 0,1 0 0,2 0 0,7 27 0,-4-13 0,-2 1 0,-2 1 0,-2-1 0,-5 50 0,1 9 0,4-72 0,0-17 0,0 1 0,-1-1 0,-1 0 0,0 0 0,-1 0 0,0 0 0,-1 0 0,0-1 0,-1 1 0,-1-1 0,-5 13 0,-27 40 0,20-31 0,-2 0 0,-2-2 0,-48 59 0,48-70 0,-2-2 0,-45 32 0,3-4 0,-39 21 0,103-67 0,0 0 0,-1 0 0,1 0 0,0-1 0,-1 1 0,1 0 0,0-1 0,-1 1 0,1-1 0,-1 1 0,1-1 0,-1 0 0,1 1 0,-1-1 0,1 0 0,-1 0 0,1 0 0,-1 0 0,1 0 0,-1-1 0,1 1 0,-3-1 0,3 0 0,0 0 0,1 0 0,-1 1 0,0-1 0,0 0 0,1-1 0,-1 1 0,0 0 0,1 0 0,-1 0 0,1 0 0,-1 0 0,1-1 0,0 1 0,0 0 0,-1 0 0,1 0 0,0-1 0,0 1 0,0-3 0,1-1 0,-1-1 0,1 0 0,0 1 0,0-1 0,1 1 0,0 0 0,0-1 0,0 1 0,0 0 0,1 0 0,4-6 0,4-1 0,1 0 0,0 1 0,1 1 0,1 0 0,23-14 0,-27 18 0,0 1 0,1 0 0,-1 0 0,1 1 0,0 1 0,0 0 0,0 0 0,0 1 0,13 0 0,-17 3 0,0 1 0,-1 0 0,1 1 0,0-1 0,-1 1 0,1 1 0,-1-1 0,0 1 0,0 0 0,0 0 0,-1 1 0,0 0 0,8 8 0,28 21 0,-31-26 0,0 0 0,0 0 0,15 18 0,11 10 0,47 47 0,-56-59 0,-2 1 0,-1 2 0,39 53 0,47 97 0,-55-84 0,-7-20-386,65 78-1,-100-133 387,-2 1 0,0 0 0,-1 1 0,-1 0 0,-1 0 0,9 38 0,7 14 0,-6-26 129,-3 1 0,-2 1 0,-2 0 0,10 93-1,-21-1 1,-1-174-1494,1 14-5461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753 3 24575,'-26'0'0,"-5"-2"0,1 2 0,0 1 0,0 2 0,0 1 0,1 1 0,-1 1 0,-28 11 0,13 0 0,25-11 0,-1 2 0,1 0 0,1 1 0,-1 1 0,2 1 0,-30 22 0,-72 63 0,110-89 0,0 1 0,0 0 0,1 1 0,0 0 0,0 0 0,1 1 0,1 0 0,-1 0 0,2 0 0,-1 1 0,2 0 0,-1 1 0,1 0 0,1-1 0,0 1 0,1 0 0,0 1 0,1-1 0,-1 14 0,3-24 0,0 0 0,1 0 0,-1 0 0,0 0 0,1 0 0,-1 0 0,1 0 0,-1-1 0,1 1 0,0 0 0,0 0 0,0 0 0,0-1 0,0 1 0,0 0 0,1-1 0,-1 1 0,0-1 0,1 1 0,0-1 0,-1 0 0,1 0 0,-1 0 0,1 0 0,0 0 0,0 0 0,3 1 0,5 1 0,1 0 0,-1-1 0,0 0 0,16 0 0,12 3 0,7 2 0,0-1 0,1-3 0,0-1 0,86-9 0,-64-5 0,-50 8 0,0 0 0,29-1 0,-40 4 0,1 1 0,-1 1 0,0-1 0,1 1 0,-1 0 0,0 1 0,0 0 0,13 5 0,-19-7 0,0 1 0,1 0 0,-1 0 0,0 0 0,0 0 0,1 0 0,-1 0 0,0 0 0,0 0 0,0 0 0,0 0 0,0 1 0,-1-1 0,1 0 0,0 1 0,0-1 0,-1 1 0,1 2 0,0-2 0,-1 1 0,0-1 0,-1 1 0,1-1 0,0 1 0,-1-1 0,1 1 0,-1-1 0,0 1 0,0-1 0,0 0 0,0 1 0,0-1 0,0 0 0,-3 3 0,-13 17 0,-2-1 0,0-1 0,-2 0 0,0-2 0,-1 0 0,-25 15 0,6-3 0,12-11 0,-55 29 0,56-34 0,1 1 0,-43 32 0,33-13 0,28-25 0,0-1 0,0 0 0,-1 0 0,0-1 0,0 0 0,-21 11 0,26-16 0,1 0 0,-1 1 0,1-1 0,0 1 0,0 0 0,0 0 0,1 1 0,-1-1 0,1 1 0,-1 0 0,1 0 0,0 0 0,1 0 0,-1 1 0,1-1 0,-3 7 0,5-9 0,-1-1 0,0 1 0,1 0 0,-1 0 0,1 0 0,0 0 0,0 0 0,0 0 0,0 0 0,0 0 0,0 0 0,0 0 0,0-1 0,1 1 0,-1 0 0,1 0 0,0 0 0,-1 0 0,1-1 0,0 1 0,0 0 0,0-1 0,0 1 0,0 0 0,1-1 0,-1 1 0,0-1 0,1 0 0,-1 0 0,1 1 0,0-1 0,-1 0 0,1 0 0,0 0 0,-1-1 0,1 1 0,0 0 0,0-1 0,0 1 0,0-1 0,-1 1 0,1-1 0,3 0 0,28 4 0,0-1 0,0-2 0,58-5 0,0 0 0,260 5-1365,-330-1-5461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15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164 275 24575,'-1'3'0,"0"0"0,-1 1 0,1-1 0,-1 0 0,1 0 0,-1 0 0,0 0 0,0 0 0,-1 0 0,-3 4 0,-10 14 0,-58 137 0,66-144 0,1-2 0,1-1 0,0 1 0,0 0 0,1 0 0,1 1 0,-4 16 0,8-26 0,0-1 0,0 0 0,0 1 0,0-1 0,0 0 0,0 1 0,1-1 0,-1 1 0,1-1 0,-1 0 0,1 0 0,0 1 0,0-1 0,0 0 0,0 0 0,3 3 0,-2-2 0,1-1 0,0 1 0,0-1 0,0 0 0,0 0 0,0 0 0,0-1 0,1 1 0,-1-1 0,0 1 0,1-1 0,-1 0 0,1-1 0,4 2 0,8 0 0,-1 0 0,0-1 0,1 0 0,0-2 0,-1 1 0,1-2 0,-1 0 0,0-1 0,0-1 0,0 0 0,0-1 0,0 0 0,-1-1 0,0-1 0,-1 0 0,15-11 0,-25 16 0,0 0 0,0-1 0,-1 0 0,1 1 0,-1-1 0,0 0 0,0 0 0,0 0 0,0 0 0,0-1 0,-1 1 0,1 0 0,-1-1 0,0 1 0,1-5 0,4-60 0,-1 6 0,4 12 0,-3-1 0,-3-1 0,-5-100 0,0 45 0,2 106 0,0 0 0,0 0 0,-1 0 0,1 0 0,0 0 0,1 0 0,-1 0 0,0 0 0,0 0 0,0 0 0,1 0 0,-1 0 0,0 1 0,1-1 0,-1 0 0,1 0 0,-1 0 0,1 0 0,-1 1 0,1-1 0,-1 0 0,2-1 0,-1 2 0,0 0 0,0 0 0,0 0 0,0 0 0,-1 0 0,1 0 0,0 0 0,0 0 0,0 0 0,0 1 0,0-1 0,-1 0 0,1 0 0,0 1 0,0-1 0,0 1 0,-1-1 0,1 1 0,0-1 0,0 2 0,47 45 0,-26-23 0,-9-15 0,11 11 0,0-2 0,2-1 0,0 0 0,47 20 0,-44-24 0,-1 1 0,39 25 0,-12-6 0,205 119 0,-191-105 0,-52-34 0,0-1 0,25 13 0,-19-8-1365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0 24575,'0'3'0,"0"0"0,-1 1 0,0-1 0,1 0 0,-1 0 0,0-1 0,0 1 0,0 0 0,-1 0 0,1 0 0,-1-1 0,0 1 0,1-1 0,-1 1 0,-3 1 0,-39 34 0,3-1 0,19-13 0,-1 0 0,-1-2 0,-48 36 0,28-24 0,33-24 0,0 1 0,1 0 0,1 0 0,-10 16 0,-26 29 0,-14 12 0,52-61-5,1 1-1,0-1 1,1 1-1,-7 13 1,0-1-1333,2-5-5488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 24575,'-5'1'0,"0"1"0,1 1 0,-1-1 0,0 1 0,1 0 0,0 0 0,0 0 0,0 0 0,0 1 0,0 0 0,1 0 0,-3 4 0,-5 3 0,-59 72 0,50-57 0,-33 33 0,30-33 0,1 1 0,2 0 0,0 2 0,-19 38 0,6-12 0,21-30 0,0 1 0,2 0 0,1 0 0,1 0 0,-7 46 0,-14 43 0,25-104 0,1 1 0,1 0 0,0 0 0,0 0 0,1 0 0,1 1 0,0-1 0,1 0 0,0 0 0,1 0 0,0 0 0,1 0 0,0 0 0,1-1 0,0 1 0,1-1 0,0 0 0,1 0 0,0-1 0,1 1 0,0-2 0,0 1 0,1-1 0,15 14 0,10 8 0,52 39 0,-71-60 0,0-1 0,0 0 0,1-2 0,0 0 0,0 0 0,0-1 0,23 5 0,-3-2 0,-25-6 0,-1-1 0,1 0 0,-1 0 0,1 0 0,18-1 0,-24-1 0,-1-1 0,0 1 0,0-1 0,0 0 0,0 0 0,0 0 0,-1-1 0,1 1 0,0 0 0,0-1 0,-1 0 0,1 0 0,-1 0 0,1 0 0,-1 0 0,0 0 0,0 0 0,0-1 0,0 1 0,0-1 0,-1 0 0,3-5 0,7-16 0,-2-1 0,-1 0 0,-1 0 0,-1-1 0,-1 1 0,2-32 0,-6-106 0,0 2 0,11 93 0,-8 49 0,0 0 0,1-26 0,-4-46 0,-1 91 0,0-1 0,0 1 0,0 0 0,0-1 0,0 1 0,0-1 0,0 1 0,0 0 0,0-1 0,0 1 0,0 0 0,0-1 0,0 1 0,0 0 0,0-1 0,1 1 0,-1 0 0,0-1 0,0 1 0,0 0 0,1-1 0,-1 1 0,0 0 0,0 0 0,1-1 0,-1 1 0,0 0 0,1 0 0,-1 0 0,0 0 0,1-1 0,-1 1 0,0 0 0,1 0 0,-1 0 0,0 0 0,1 0 0,-1 0 0,1 0 0,-1 0 0,15 11 0,9 23 0,-24-33 0,33 46 0,2-2 0,59 60 0,-37-42 0,151 154 0,-163-156 0,-36-47 0,1 0 0,0-1 0,16 16 0,5 1 0,-2 2 0,-1 0 0,-1 2 0,37 61 0,-59-85 0,-2-5 0,-1 0 0,1 0 0,0 0 0,0 0 0,1-1 0,0 1 0,-1-1 0,9 6 0,-12-10 0,0 0 0,0 0 0,1 0 0,-1 0 0,0 0 0,0 0 0,1 0 0,-1 0 0,0 0 0,1 0 0,-1 0 0,0 0 0,0 0 0,1 0 0,-1 0 0,0 0 0,1 0 0,-1-1 0,0 1 0,0 0 0,0 0 0,1 0 0,-1 0 0,0-1 0,0 1 0,1 0 0,-1 0 0,0 0 0,0-1 0,0 1 0,0 0 0,0 0 0,1-1 0,-1 1 0,0 0 0,0-1 0,0 1 0,0 0 0,0 0 0,0-1 0,0 1 0,0 0 0,0 0 0,0-1 0,0 1 0,0 0 0,0-1 0,0 1 0,0 0 0,0 0 0,0-1 0,-1 1 0,1 0 0,0 0 0,0-1 0,0 1 0,0 0 0,0 0 0,-1-1 0,1 1 0,0 0 0,-1-1 0,-8-20 0,3 17 22,1 1-1,-1-1 1,0 1-1,0 1 1,-12-5 0,-25-13-1517,31 10-5331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4 24575,'-3'-4'0,"-4"13"0,-4 14 0,2 4 0,0-1 0,-2 0 0,-1 0 0,-1-1 0,-1-1 0,-2 0 0,-24 30 0,19-25-1365,14-14-5461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24575,'-20'0'0,"-1"0"0,1 2 0,-1 0 0,1 1 0,0 1 0,0 1 0,0 1 0,1 0 0,-1 2 0,-21 11 0,33-15 0,1-1 0,0 1 0,0 1 0,0-1 0,1 1 0,-1 1 0,1-1 0,0 1 0,1 0 0,-1 0 0,1 0 0,0 1 0,1 0 0,0 0 0,0 0 0,0 1 0,1-1 0,-4 15 0,-10 32 0,8-31 0,2 0 0,1 0 0,1 0 0,1 1 0,-2 29 0,6-27 0,1-1 0,1 0 0,1 1 0,8 34 0,2 6 0,7 33 0,-18-92 0,1 1 0,-1-1 0,1 0 0,1 0 0,-1-1 0,1 1 0,0-1 0,1 0 0,0 0 0,6 7 0,-10-13 0,0 1 0,0 0 0,0 0 0,0 0 0,0 0 0,0-1 0,0 1 0,0-1 0,1 1 0,-1-1 0,0 1 0,0-1 0,1 0 0,-1 1 0,0-1 0,1 0 0,-1 0 0,0 0 0,1 0 0,-1 0 0,0 0 0,1-1 0,-1 1 0,0 0 0,1-1 0,-1 1 0,0-1 0,0 1 0,0-1 0,1 1 0,-1-1 0,0 0 0,0 0 0,1-1 0,4-4 0,1 0 0,-2 0 0,1-1 0,6-10 0,5-6 0,-9 14 0,0-1 0,-1-1 0,-1 1 0,0-1 0,0-1 0,-1 1 0,-1-1 0,0 1 0,0-1 0,1-14 0,-1 11 0,0 0 0,1 0 0,0 1 0,1-1 0,15-23 0,-10 19 0,0 0 0,-1 0 0,-1 0 0,-1-2 0,-1 1 0,-1-1 0,-1 1 0,0-2 0,-1 1 0,-2 0 0,0-1 0,-2-30 0,0 47 0,-1 1 0,1 0 0,-1-1 0,0 1 0,0 0 0,-1-1 0,1 1 0,-1 0 0,0 0 0,-3-4 0,1 8 0,4 11 0,3 12 0,3-7 0,0 0 0,1-1 0,16 25 0,5 13 0,15 30 0,-11-29 0,-7-14 0,-19-27 0,-1 1 0,-1 0 0,0 1 0,-1-1 0,-1 0 0,0 1 0,0 18 0,-1-16 0,0 0 0,1-1 0,1 1 0,1 0 0,7 19 0,5 30 0,-4-11 0,-11-55-57,-1 1 0,0 0 1,0 0-1,1 0 0,-1 0 0,1 0 0,-1-1 0,1 1 0,-1 0 0,1 0 0,-1-1 1,1 1-1,0 0 0,-1-1 0,1 1 0,0-1 0,0 1 0,-1-1 0,1 1 1,0-1-1,0 1 0,0-1 0,1 0 0,7 1-6769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24575,'-13'-1'0,"0"1"0,0 1 0,0 0 0,0 1 0,0 1 0,1 0 0,-18 6 0,25-7 0,0 1 0,0 0 0,0 0 0,1 0 0,-1 1 0,1 0 0,-1 0 0,1 0 0,0 0 0,1 1 0,-1-1 0,1 1 0,0 0 0,0 0 0,0 0 0,1 0 0,0 1 0,0-1 0,-1 7 0,-13 40 0,6-23 0,1 1 0,1 0 0,2 0 0,1 0 0,0 37 0,4-39 0,1-1 0,2 1 0,1 0 0,1-1 0,2 0 0,16 51 0,-9-45 0,23 44 0,-30-67 0,0 0 0,1 0 0,0 0 0,1-1 0,-1 0 0,2-1 0,-1 0 0,12 8 0,0 0 0,-13-9 0,1-1 0,-1 0 0,2 0 0,-1-1 0,13 7 0,-19-12 0,0 1 0,-1 0 0,1-1 0,-1 0 0,1 1 0,0-1 0,-1 0 0,1 0 0,0 0 0,-1 0 0,1 0 0,0 0 0,-1 0 0,1-1 0,0 1 0,-1-1 0,1 1 0,-1-1 0,1 1 0,-1-1 0,1 0 0,-1 0 0,1 0 0,-1 0 0,0 0 0,1 0 0,-1 0 0,0 0 0,0-1 0,0 1 0,0 0 0,0-1 0,0 1 0,0-1 0,-1 1 0,1-1 0,0 1 0,0-3 0,3-9 0,0 0 0,-1-1 0,0 1 0,0-21 0,3-11 0,4-48 0,-8 64 0,10-53 0,-6 49 0,-2-1 0,-1 0 0,-2 0 0,-1 0 0,-5-37 0,2 47 0,-1 1 0,-1 1 0,-2-1 0,-9-25 0,16 47 0,0 1 0,0 0 0,0 0 0,0-1 0,0 1 0,0 0 0,0-1 0,0 1 0,0 0 0,0 0 0,0-1 0,0 1 0,-1 0 0,1-1 0,0 1 0,0 0 0,0 0 0,0-1 0,0 1 0,-1 0 0,1 0 0,0 0 0,0-1 0,0 1 0,-1 0 0,1 0 0,0 0 0,0-1 0,0 1 0,-1 0 0,1 0 0,0 0 0,-1 0 0,1 0 0,0 0 0,0 0 0,-1-1 0,1 1 0,0 0 0,0 0 0,-1 0 0,1 0 0,0 0 0,-1 0 0,1 0 0,0 1 0,-1-1 0,-3 17 0,5 27 0,19 30 0,9 41 0,-18-64 0,2 1 0,3-2 0,1 0 0,34 66 0,-36-66-1365,-13-41-5461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24575,'-14'0'0,"1"0"0,-1 1 0,0 1 0,1 1 0,0 0 0,-15 5 0,21-6 0,1 1 0,-1 0 0,1 0 0,0 1 0,0 0 0,0 0 0,0 1 0,1-1 0,0 1 0,0 0 0,0 0 0,0 1 0,-5 8 0,-74 103 0,68-93-32,11-17-190,1-1 0,0 1 0,0 0-1,0 1 1,-4 13 0,4-3-6604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4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28 24575,'-54'-19'0,"39"16"0,0 0 0,-1 2 0,1 0 0,-1 0 0,1 2 0,-22 3 0,32-4 0,0 1 0,0 1 0,0-1 0,1 1 0,-1-1 0,0 2 0,1-1 0,-1 0 0,1 1 0,0 0 0,0 0 0,0 0 0,0 0 0,1 1 0,-1-1 0,1 1 0,0 0 0,0 0 0,0 0 0,1 0 0,-1 1 0,1-1 0,-2 7 0,-19 42 0,16-39 0,1 0 0,-9 30 0,7-7 0,1 0 0,2 1 0,-1 75 0,6-81 0,-1-18 0,0-1 0,2 0 0,-1 1 0,2-1 0,-1 0 0,2 0 0,0 0 0,0 0 0,2 0 0,9 21 0,7 14 0,-14-31 0,0 0 0,1-1 0,15 24 0,-22-37 0,1 0 0,0-1 0,0 1 0,0-1 0,0 0 0,0 0 0,1 0 0,-1 0 0,0 0 0,1 0 0,0 0 0,-1-1 0,1 0 0,0 1 0,0-1 0,0 0 0,0 0 0,0 0 0,0-1 0,0 1 0,0-1 0,0 0 0,0 0 0,0 0 0,0 0 0,4-1 0,-5 0 0,1 1 0,-1-2 0,0 1 0,1 0 0,-1 0 0,0-1 0,0 1 0,0-1 0,0 0 0,0 0 0,0 0 0,0 0 0,-1 0 0,1 0 0,-1 0 0,0 0 0,3-5 0,17-50 0,-11 29 0,14-28 0,-2 0 0,20-87 0,-32 99 0,23-70 0,-32 112 0,-1 1 0,1-1 0,-1 1 0,1-1 0,0 1 0,0-1 0,-1 1 0,1 0 0,0-1 0,0 1 0,0 0 0,1 0 0,-1 0 0,0 0 0,0 0 0,1 0 0,-1 0 0,0 0 0,3-1 0,-3 2 0,1 0 0,-1 0 0,0 0 0,1 0 0,-1 0 0,0 0 0,0 0 0,1 1 0,-1-1 0,0 1 0,0-1 0,0 1 0,1-1 0,-1 1 0,0-1 0,0 1 0,0 0 0,0 0 0,1 1 0,7 7 0,-1 0 0,-1 0 0,0 1 0,8 14 0,-3-5 0,-4-8 0,-2 0 0,0 1 0,0 0 0,5 18 0,-7-18 0,1 0 0,0-1 0,1 1 0,12 19 0,-9-17 0,0 1 0,-1-1 0,0 2 0,7 23 0,-10-23 0,2 0 0,0-1 0,1 0 0,17 26 0,-20-32 22,1 0 1,-1 0-1,0 1 0,-1 0 0,4 11 0,14 30-1520,-13-38-5328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5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1162 202 24575,'0'-5'0,"-1"1"0,-1-1 0,1 1 0,-1 0 0,1 0 0,-1 0 0,0 0 0,-1 0 0,1 0 0,-1 0 0,0 1 0,0-1 0,0 1 0,0 0 0,0 0 0,-1 0 0,0 0 0,1 1 0,-9-5 0,0 0 0,-1-1 0,-1 2 0,1 0 0,-28-8 0,8 5 0,9 2 0,0 1 0,0 1 0,-48-3 0,46 6 0,1 0 0,-29-9 0,7 3 0,-7-3 0,42 7 0,-1 1 0,0 0 0,0 1 0,0 1 0,-1 0 0,1 1 0,0 0 0,0 1 0,0 1 0,-18 3 0,6 1 0,1-1 0,-1-1 0,-34 0 0,29-2 0,-54 9 0,73-9 0,1 0 0,-1 1 0,1 0 0,-1 1 0,1 0 0,0 0 0,1 1 0,-1 0 0,1 1 0,0 0 0,0 1 0,1 0 0,-13 13 0,16-15 0,1 0 0,0 0 0,1 0 0,-1 0 0,1 1 0,0 0 0,0 0 0,1-1 0,-1 1 0,1 1 0,-1 6 0,1 3 0,0 1 0,1 30 0,0 7 0,-10 25 0,6-55 0,2 0 0,-1 26 0,2 6 0,0-28 0,1-1 0,2 0 0,1 1 0,5 29 0,-3-45 0,1 1 0,0 0 0,13 22 0,-12-25 0,0 1 0,-1 0 0,0 1 0,0-1 0,3 20 0,-6-23 0,0-1 0,1 1 0,0-1 0,0 1 0,1-1 0,0 0 0,0 0 0,0-1 0,1 1 0,0-1 0,1 0 0,9 9 0,6 3 0,2 0 0,29 18 0,-38-27 0,1-2 0,-1 1 0,1-2 0,1 0 0,17 5 0,-26-9 0,1 0 0,0 0 0,0-1 0,0 0 0,0-1 0,0 0 0,1 0 0,-1 0 0,0-1 0,0-1 0,0 1 0,9-4 0,-12 2 0,0-1 0,-1 1 0,0-1 0,1 0 0,-2 0 0,1-1 0,0 1 0,-1-1 0,0 0 0,0 0 0,0 0 0,-1 0 0,1 0 0,-1-1 0,0 1 0,1-11 0,0 8 0,-1 0 0,1 0 0,0 0 0,1 1 0,0 0 0,0 0 0,10-12 0,-5 8 0,1-1 0,-1 0 0,-1 0 0,10-20 0,-11 18 0,1 1 0,0 0 0,1 1 0,18-21 0,-13 20 0,-1-2 0,-1 1 0,0-2 0,-1 0 0,-1 0 0,0-1 0,8-21 0,-14 28 0,0-1 0,0 1 0,-1-1 0,0 0 0,-1-1 0,0 1 0,-1 0 0,-1 0 0,1-1 0,-2 1 0,0 0 0,0-1 0,-4-15 0,0 4 0,1-1 0,0 1 0,2-1 0,2-36 0,-3-23 0,3 74-124,-1 0 0,0 0 0,-1 0 0,0 0 0,0 0 0,-1 1-1,0-1 1,-1 1 0,0 0 0,-7-13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5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24575,'0'4'0,"0"6"0,0 6 0,-4-1 0,-1 2 0,-5-2 0,0-3-8191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1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0 24575,'-2'16'0,"-1"0"0,0 0 0,-2-1 0,0 1 0,0-1 0,-1 0 0,-1-1 0,-1 0 0,-9 14 0,-14 17 0,23-35 0,1 0 0,0 0 0,1 0 0,-8 17 0,1 1 0,-2-1 0,0 0 0,-38 47 0,37-53 0,0 0 0,2 0 0,0 1 0,2 1 0,0 1 0,-11 33 0,-3 18 0,15-45 0,-13 55 0,19-17-1365,4-47-5461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5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27 24575,'-1'-1'0,"1"0"0,-1 0 0,1 0 0,-1 0 0,1 0 0,-1 0 0,1 0 0,-1 0 0,0 0 0,0 0 0,0 0 0,1 0 0,-1 0 0,0 1 0,0-1 0,0 0 0,0 1 0,0-1 0,0 1 0,-1-1 0,1 1 0,0-1 0,0 1 0,0 0 0,0 0 0,-1-1 0,-1 1 0,-38-5 0,36 5 0,-12-1 0,1 0 0,-1 1 0,0 1 0,0 1 0,1 0 0,-1 1 0,1 1 0,-1 1 0,1 0 0,1 1 0,-1 0 0,1 1 0,-20 14 0,-7 3 0,33-21 0,1 1 0,-1 1 0,1 0 0,0 0 0,1 0 0,0 1 0,0 0 0,0 1 0,0 0 0,1 0 0,0 0 0,1 0 0,-1 1 0,-4 11 0,-22 40 0,-10 23 0,10 1 0,-39 110 0,63-163 0,1 1 0,1 0 0,1-1 0,0 52 0,5-76 0,-1 11 0,2 0 0,4 31 0,-3-42 0,-1 0 0,1-1 0,0 1 0,0 0 0,1-1 0,0 1 0,0-1 0,0 0 0,1 0 0,0 0 0,5 6 0,6 4 0,-4-2 0,1-2 0,-1 0 0,2 0 0,0-1 0,20 12 0,19 12 0,-37-23 0,0-1 0,27 13 0,0-3 0,-23-11 0,1 0 0,0 0 0,0-2 0,26 6 0,-39-12 0,0 0 0,1 0 0,-1-1 0,0 0 0,0 0 0,1-1 0,-1 0 0,0 0 0,0-1 0,0 0 0,0 0 0,0-1 0,0 1 0,-1-2 0,1 1 0,10-8 0,-10 5 0,1-1 0,-1 0 0,0-1 0,-1 0 0,0 0 0,8-13 0,20-26 0,-16 25 0,-1-1 0,-1 0 0,17-33 0,2-3 0,-26 41 0,-1 0 0,0 0 0,-1 0 0,-2-1 0,0 0 0,0 0 0,-2-1 0,-1 1 0,0-1 0,-1 1 0,-1-1 0,-4-28 0,1 34 0,-1 0 0,0 1 0,-1 0 0,0 0 0,-1 0 0,-1 1 0,0 0 0,-1 0 0,0 0 0,0 1 0,-1 0 0,-19-16 0,-47-48 0,71 71-68,1 0 0,-1 0-1,1 1 1,-1-1 0,0 1 0,0 0-1,-1 0 1,1 0 0,-1 1 0,1 0-1,-1 0 1,0 0 0,0 0 0,0 1-1,0 0 1,0 0 0,0 0-1,0 0 1,-7 1 0,-3 4-6758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5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24575,'0'3'0,"-1"0"0,1-1 0,-1 1 0,0-1 0,0 1 0,0-1 0,-1 0 0,1 1 0,0-1 0,-1 0 0,0 0 0,1 0 0,-1 0 0,0 0 0,0 0 0,-2 1 0,-39 28 0,37-27 0,-5 4 0,1 1 0,0 0 0,0 0 0,1 1 0,0 0 0,1 1 0,0 0 0,1 0 0,0 0 0,1 1 0,-9 24 0,3-4 0,3 1 0,0 0 0,-6 50 0,5-24 0,5-31 0,1-1 0,-1 35 0,5-14 0,7 58 0,-5-91 0,1-1 0,0 1 0,1-1 0,0 0 0,1 0 0,1 0 0,0-1 0,10 16 0,-13-26 0,1 1 0,-1-1 0,1 1 0,-1-1 0,1 0 0,0-1 0,0 1 0,0-1 0,1 1 0,-1-1 0,1-1 0,-1 1 0,1-1 0,-1 1 0,1-1 0,0-1 0,0 1 0,0-1 0,-1 1 0,1-1 0,0-1 0,7 0 0,-2 0 0,0-1 0,1 0 0,-1 0 0,-1-1 0,1 0 0,0 0 0,-1-1 0,1-1 0,14-9 0,-10 2 0,0 0 0,-1-2 0,-1 0 0,19-25 0,-9 10 0,-11 13 0,0-1 0,-2-1 0,0 0 0,-1 0 0,7-23 0,-5 15 0,21-42 0,-23 49 0,0 0 0,-1 0 0,-2 0 0,0-1 0,-1 1 0,0-1 0,-2-1 0,0-29 0,-4-13 0,0 46 0,1 0 0,1-1 0,0 1 0,1 0 0,7-31 0,-8 48 0,0-1 0,0 1 0,0 0 0,0-1 0,0 1 0,0-1 0,0 1 0,0 0 0,1-1 0,-1 1 0,0 0 0,0-1 0,1 1 0,-1 0 0,0-1 0,0 1 0,1 0 0,-1-1 0,0 1 0,1 0 0,-1 0 0,0-1 0,1 1 0,-1 0 0,0 0 0,1 0 0,-1 0 0,1 0 0,-1-1 0,0 1 0,1 0 0,-1 0 0,1 0 0,-1 0 0,0 0 0,1 0 0,-1 0 0,1 0 0,-1 0 0,1 1 0,0-1 0,17 16 0,10 28 0,81 253 0,-50-169 0,21 11 0,37 72 0,-104-191 0,1 0 0,30 32 0,-20-25 0,-22-30-103,-1 0 1,0 0-1,0 0 0,0-1 0,-1 1 1,1 0-1,-1-1 0,0 1 0,0-1 0,0-3 1,-1-23-4889,-4-15 4094,-1 21-276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5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24575,'1'4'0,"0"-1"0,1 1 0,-1-1 0,1 1 0,0-1 0,0 0 0,0 0 0,0 0 0,1 0 0,-1 0 0,1 0 0,0-1 0,5 5 0,12 14 0,-12-7 0,-1 0 0,0 0 0,-1 1 0,-1-1 0,0 1 0,-1 1 0,3 25 0,-3-20 0,1 0 0,1 0 0,10 24 0,-7-21 0,-2 1 0,0-1 0,-1 1 0,-2 0 0,-1 1 0,0-1 0,-2 0 0,-2 27 0,5 57 0,-1-82 0,2-1 0,12 38 0,-11-42 0,0 0 0,-1 1 0,3 44 0,4 30 0,-7-70 0,3 50 0,-8-70 0,-1-3 0,1-1 0,0 0 0,0 0 0,0 0 0,1 1 0,-1-1 0,1 0 0,-1 0 0,1 0 0,0 0 0,0 0 0,1 0 0,2 5 0,-4-9 0,1 1 0,-1 0 0,1 0 0,0 0 0,-1-1 0,1 1 0,-1 0 0,1-1 0,-1 1 0,1-1 0,-1 1 0,1-1 0,-1 1 0,0-1 0,1 1 0,-1-1 0,0 1 0,1-1 0,-1 1 0,0-1 0,1 1 0,-1-1 0,0 0 0,0 1 0,0-1 0,0 0 0,0 1 0,0-1 0,0 1 0,0-1 0,0 0 0,0 1 0,0-1 0,0-1 0,4-27 0,-2-29 0,-1 28 0,1 1 0,9-50 0,-8 64 0,0-1 0,2 1 0,0 0 0,1 1 0,7-16 0,25-56 0,-29 61 0,2 1 0,12-23 0,-14 30 0,-1 0 0,-1-1 0,9-33 0,-13 36 0,2 0 0,0 1 0,0-1 0,1 1 0,1 1 0,0-1 0,10-13 0,-15 25 0,-1 0 0,1 0 0,0 0 0,-1 0 0,1 0 0,0 1 0,0-1 0,0 0 0,0 1 0,0 0 0,1-1 0,-1 1 0,0 0 0,1 0 0,-1 1 0,0-1 0,1 0 0,-1 1 0,1-1 0,0 1 0,-1 0 0,1 0 0,-1 0 0,1 0 0,-1 0 0,1 1 0,-1-1 0,1 1 0,-1 0 0,1-1 0,-1 1 0,0 0 0,1 0 0,-1 1 0,3 1 0,2 2 0,-1 0 0,-1 0 0,1 0 0,-1 1 0,0 0 0,0 0 0,0 0 0,-1 0 0,0 1 0,5 10 0,-3-1 0,0 1 0,0 1 0,-2-1 0,0 1 0,-1 0 0,1 19 0,-4 110 0,-2-63 0,-1-68 0,0 0 0,0-1 0,-1 1 0,-1-1 0,-1 0 0,0 0 0,-1 0 0,-17 27 0,13-23 0,-28 44 0,36-59 0,0 0 0,-1 0 0,1 0 0,-1 0 0,0-1 0,1 1 0,-2-1 0,1 0 0,0 0 0,-9 4 0,11-6 5,1-1 0,-1 0 0,1 0-1,-1 1 1,1-1 0,-1 0 0,1 0 0,-1-1-1,1 1 1,-1 0 0,1 0 0,0-1 0,-1 1-1,1 0 1,-1-1 0,1 0 0,0 1-1,-1-1 1,1 0 0,0 0 0,0 0 0,0 1-1,-1-1 1,0-3 0,-1 1-191,0 0 1,0 0-1,1-1 0,-1 0 1,1 1-1,0-1 1,-2-5-1,-1-8-6640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5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24575,'0'30'0,"1"-17"0,0 1 0,-1-1 0,-1 1 0,0 0 0,-1-1 0,-1 1 0,0-1 0,0 0 0,-1 0 0,-10 21 0,-18 33 0,25-50 0,-1 0 0,-1 0 0,0-1 0,-1 0 0,-12 14 0,-40 55 0,51-66 0,-1-1 0,-1-1 0,-1 0 0,-1 0 0,-25 22 0,23-25 0,11-8 0,0-1 0,0 0 0,-1 0 0,1-1 0,-1 1 0,-9 3 0,15-8 0,0 1 0,0-1 0,0 0 0,0 0 0,0 0 0,0 1 0,0-1 0,0 0 0,0 0 0,0 0 0,0-1 0,0 1 0,0 0 0,0 0 0,0 0 0,0-1 0,0 1 0,0-1 0,0 1 0,0 0 0,-1-2 0,0 1 0,1-1 0,-1 0 0,1 0 0,0 0 0,0 1 0,0-1 0,0 0 0,0 0 0,0 0 0,0-1 0,1 1 0,-1 0 0,1 0 0,-1-3 0,-2-68-1365,3 49-5461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7:5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24575,'3'2'0,"0"0"0,0 0 0,0 1 0,-1-1 0,1 1 0,-1-1 0,1 1 0,-1 0 0,0 0 0,0 0 0,0 0 0,3 5 0,4 6 0,46 47 0,-38-44 0,0 2 0,-1 0 0,26 41 0,-36-51 0,0 0 0,0 0 0,2-1 0,13 14 0,-13-14 0,0 0 0,-1 1 0,1-1 0,8 17 0,157 276 0,-172-299 0,0 0 0,0 0 0,0 0 0,0-1 0,0 1 0,0 0 0,0 1 0,-1-1 0,1 0 0,-1 0 0,1 0 0,-1 0 0,0 0 0,0 0 0,0 1 0,0-1 0,0 0 0,-1 3 0,-6-16-1365,4-2-5461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24575,'2'52'0,"12"63"0,-4-31 0,2-12 0,-7-48 0,-1 0 0,0 32 0,-2-36 0,0 0 0,1 0 0,1 0 0,10 31 0,6 25 0,-11 5 0,-8-76 0,-1-1 0,0 1 0,0-1 0,0 1 0,-1-1 0,1 1 0,-1-1 0,0 1 0,-1-1 0,1 0 0,-1 1 0,0-1 0,0 0 0,0 0 0,-3 4 0,3-7 0,0 0 0,0 0 0,0-1 0,0 1 0,0 0 0,0-1 0,0 1 0,0-1 0,0 0 0,0 0 0,0 0 0,0 0 0,0 0 0,0 0 0,0 0 0,0-1 0,0 1 0,0-1 0,0 1 0,0-1 0,0 0 0,0 0 0,0 0 0,0 0 0,1 0 0,-1 0 0,0-1 0,1 1 0,-1 0 0,-1-3 0,-7-4 0,1 0 0,0-1 0,-13-15 0,20 21 0,0 1 0,0 0 0,0-1 0,0 1 0,1-1 0,-1 0 0,1 1 0,-1-1 0,1 0 0,0 0 0,0 0 0,1 0 0,-1 0 0,0 0 0,1 0 0,0 0 0,0 0 0,0 0 0,0 0 0,0 0 0,1 0 0,-1 0 0,1 0 0,0 0 0,0 0 0,0 0 0,0 0 0,2-3 0,0 2 0,1 1 0,-1-1 0,1 1 0,-1 0 0,1 0 0,0 0 0,0 1 0,0-1 0,1 1 0,-1 0 0,0 0 0,1 1 0,0-1 0,-1 1 0,1 0 0,0 0 0,7 0 0,77-16-1365,-71 14-5461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24575,'0'-5'0,"4"0"0,6-1 0,5 2 0,1 1-8191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24575,'11'1'0,"0"0"0,0 1 0,-1 0 0,12 4 0,38 6 0,398-9 0,-234-5 0,33 2-1365,-228 0-5461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24575,'1'19'0,"-1"0"0,-1 0 0,0 0 0,-2 0 0,0 0 0,-1 0 0,-1-1 0,0 0 0,-2 0 0,0 0 0,-14 25 0,4-15 0,-34 59 0,47-78 0,0 0 0,0 0 0,1 0 0,0 0 0,1 0 0,0 1 0,-2 17 0,4-24 0,0 0 0,0 0 0,1 1 0,-1-1 0,1 0 0,-1 0 0,1 0 0,0 0 0,0 0 0,1 0 0,-1-1 0,0 1 0,1 0 0,0-1 0,0 1 0,-1-1 0,2 1 0,-1-1 0,0 0 0,0 0 0,1 0 0,-1 0 0,1 0 0,-1 0 0,1-1 0,0 1 0,0-1 0,0 0 0,0 0 0,0 0 0,0 0 0,0-1 0,3 1 0,13 2 0,0-1 0,0-2 0,0 1 0,28-5 0,-9 2 0,47 1 0,-29 2 0,0-3 0,71-12 0,-85 7 0,-1-2 0,0-1 0,0-2 0,41-19 0,-54 24 0,-28 7 0,0 0 0,1 0 0,-1 0 0,0 1 0,1-1 0,-1 0 0,0 0 0,0 0 0,1 1 0,-1-1 0,0 0 0,0 0 0,1 1 0,-1-1 0,0 0 0,0 1 0,0-1 0,0 0 0,1 1 0,-1-1 0,0 0 0,0 1 0,0-1 0,0 0 0,0 1 0,0-1 0,0 0 0,0 1 0,0-1 0,0 0 0,0 1 0,0-1 0,0 1 0,0-1 0,0 0 0,0 1 0,-1 0 0,-1 4 0,0 0 0,-1 0 0,0 0 0,0 0 0,0 0 0,0 0 0,-6 4 0,-8 7 0,0-1 0,-1-1 0,-1-1 0,0 0 0,-1-2 0,-40 18 0,-7 5 0,19-8 0,-15 7 0,-99 72 0,154-98 0,0 1 0,0 1 0,1-1 0,0 1 0,-8 15 0,-18 22 0,26-37 0,0 1 0,1 1 0,0-1 0,1 1 0,1 0 0,-6 16 0,-7 17 0,15-41 0,1 0 0,-1 1 0,1-1 0,-1 1 0,1-1 0,0 1 0,1 0 0,-1-1 0,1 1 0,-1 0 0,1-1 0,0 1 0,1 0 0,-1 0 0,0-1 0,1 1 0,2 6 0,0-5 0,0 0 0,0 0 0,0-1 0,1 0 0,0 1 0,0-1 0,0-1 0,0 1 0,0-1 0,1 1 0,5 2 0,9 4 0,0-1 0,1-1 0,-1 0 0,2-2 0,-1 0 0,1-1 0,-1-2 0,1 0 0,27 1 0,55 1 0,119-10 0,-135-6 93,16-2-1551,-81 12-5368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24575,'-1'5'0,"1"1"0,-1-1 0,0 1 0,-1-1 0,1 1 0,-1-1 0,0 0 0,-1 0 0,1 0 0,-7 9 0,-40 49 0,15-22 0,-2 14 0,19-28 0,-1-1 0,-25 28 0,38-48-85,1 0 0,1 0-1,-1 1 1,1-1 0,0 1-1,1-1 1,-1 1 0,1 0-1,1 0 1,-1 0 0,1 0-1,0 1 1,1-1 0,0 0-1,1 9 1,-1 6-6741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1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24575,'1'0'0,"0"0"0,-1 0 0,1 1 0,0-1 0,0 1 0,0-1 0,0 1 0,0-1 0,-1 1 0,1-1 0,0 1 0,0 0 0,-1-1 0,1 1 0,0 0 0,-1 0 0,1-1 0,-1 1 0,1 0 0,-1 0 0,1 0 0,-1 0 0,0 0 0,0 0 0,1 1 0,8 32 0,-6-18 0,5 10 0,6 44 0,-10-47 0,0 0 0,15 42 0,-11-40 0,-1 0 0,-2 0 0,0 0 0,1 33 0,2 11 0,2 62 0,-9-96 0,1-1 0,2 1 0,12 50 0,-3-30 0,7 67 0,8 37 0,4 37 0,-28-168 0,3 71 0,-5-57 0,9 46 0,-7-57 0,2 53 0,13-142 0,3-87 0,-11 88 0,-5 25 0,1 0 0,1 1 0,25-59 0,-12 46 0,5-12 0,47-76 0,-36 74 0,-23 33 0,2 0 0,1 0 0,1 2 0,22-22 0,-6 4 0,-28 33 0,0 0 0,1 0 0,-1 1 0,2 0 0,10-9 0,8-5 0,-19 15 0,0-1 0,1 2 0,-1-1 0,1 1 0,13-6 0,-20 10 0,1 1 0,0-1 0,0 0 0,0 1 0,0 0 0,0-1 0,0 1 0,0 0 0,0 0 0,0 0 0,0 1 0,0-1 0,0 0 0,-1 1 0,1-1 0,0 1 0,0-1 0,0 1 0,0 0 0,-1 0 0,1 0 0,0 0 0,-1 0 0,1 0 0,-1 1 0,1-1 0,-1 0 0,1 1 0,-1-1 0,0 1 0,1 1 0,6 9 0,-1 1 0,0-1 0,-1 1 0,6 18 0,15 28 0,-11-26 0,0 0 0,12 42 0,-16-3 0,-11-60 0,0 0 0,1-1 0,0 1 0,1-1 0,0 1 0,7 14 0,-5-13 0,1 1 0,-2 0 0,0 0 0,0 1 0,-2-1 0,3 30 0,-7 95 0,-1-54 0,1-53 0,0 1 0,-2-1 0,-2 0 0,0-1 0,-3 1 0,0-1 0,-24 50 0,8-29 0,-3-2 0,-1-1 0,-55 68 0,-181 190 0,227-268 0,-2-1 0,-1-2 0,-2-2 0,-68 41 0,83-56 0,-33 19 0,57-35 0,0-1 0,0-1 0,-1 1 0,1-1 0,0 1 0,-1-1 0,1 0 0,0-1 0,-1 1 0,1-1 0,-1 0 0,-5 0 0,9 0 0,-1-1 0,1 1 0,0 0 0,0 0 0,0 0 0,-1-1 0,1 1 0,0-1 0,0 1 0,0-1 0,0 0 0,0 1 0,0-1 0,0 0 0,0 1 0,0-1 0,0 0 0,0 0 0,1 0 0,-1 0 0,0 0 0,0 0 0,1 0 0,-1 0 0,1 0 0,-1 0 0,0-2 0,1 0 0,0 0 0,0 1 0,0-1 0,0 0 0,1 0 0,-1 1 0,1-1 0,0 1 0,-1-1 0,1 0 0,0 1 0,2-3 0,2-4 0,0-1 0,1 1 0,0 1 0,1-1 0,11-11 0,6 3-1365,0 3-5461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1813 148 24575,'-8'-21'-7705,"-10"1"7370,-25-11 4747,38 27-4796,-4 0 821,1-1 1,-1 1 0,0 1-1,0-1 1,0 2-1,0-1 1,-1 1-1,1 1 1,-16-1 0,-14 1-778,-40 3 0,20 1 503,44-2-227,0 0 0,0-2 0,0 0 0,0 0 0,0-1 0,0-1 0,0-1 0,0 0 0,1-1 0,0 0 0,-25-14 0,37 19 75,1-1 1,-1 1-1,0-1 0,1 1 1,-1 0-1,1 0 0,-1 0 1,0 0-1,1 0 0,-1 0 1,0 0-1,1 0 1,-1 1-1,0-1 0,1 1 1,-1-1-1,1 1 0,-1-1 1,1 1-1,-1 0 0,1 0 1,-1 0-1,1 0 1,0 0-1,-1 0 0,1 0 1,0 0-1,0 1 0,0-1 1,0 0-1,0 1 0,-1 2 1,-37 56 495,32-48-468,-15 21-39,-50 56 0,25-34 0,-123 126-499,74-85 300,-326 349-1284,378-395 1452,3 2 0,2 1 0,2 3 0,2 1 0,-27 63 0,50-94 274,0 1 1,2 0 0,1 1 0,1 0-1,2 0 1,1 1 0,1-1-1,-1 52 1,5-77-236,1 1-1,-1-1 0,1 0 0,0 0 1,0 0-1,0 0 0,0 0 1,0 0-1,1-1 0,-1 1 1,1 0-1,0 0 0,0-1 1,0 0-1,0 1 0,0-1 1,1 0-1,-1 0 0,1 0 1,-1 0-1,1 0 0,0-1 1,-1 1-1,1-1 0,5 2 1,6 1-15,0 0 1,0-1 0,1-1 0,20 2 0,3 0 20,-2 2-62,0-1 0,1-3-1,0 0 1,-1-3 0,1-1-1,-1-1 1,0-2 0,0-2 0,0-1-1,-1-2 1,43-18 0,-23 5 48,0-2 0,-2-4 0,0-1 0,-3-2 0,63-53 0,-84 61 8,0 0-6,-1-1-1,45-52 0,-65 67 43,-1 0 0,0 0-1,-1-1 1,0 0-1,0 0 1,-2-1 0,1 1-1,-1-1 1,-1 0-1,0 0 1,-1 0 0,2-22-1,-4-191-43,-2 97 0,2 112 0,0 1 0,-2-1 0,0 1 0,-1-1 0,0 1 0,-1 0 0,-1 0 0,0 1 0,-1-1 0,-15-24 0,57 144 0,-16-27 0,-17-60 0,1 0 0,1 1 0,10 21 0,5 6 0,36 71 0,-46-97 0,-1 0 0,-1 1 0,10 37 0,-12-33 0,2-2 0,17 40 0,-1-21 0,49 63 0,-55-80 0,-7-11 17,0 1 0,1-1 1,1-1-1,0 0 0,1-1 0,28 20 0,-31-26-141,0 0 0,1 0 1,-1-1-1,1-1 0,0 0 0,0-1 1,0 0-1,1 0 0,-1-2 0,0 1 1,14-2-1,-5 0-6702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24575,'0'781'0,"-2"-742"0,-9 52 0,-1 28 0,10-52 0,2-2 0,-13 93 0,3-66 0,4-1 0,9 117 0,-1-56 0,-2-62 0,0-90 0,1 0 0,-1 0 0,0 0 0,0 0 0,0 0 0,0 0 0,0 0 0,0 0 0,0 0 0,0 0 0,0 0 0,0 0 0,0 0 0,0-1 0,0 1 0,1 0 0,-1 0 0,0 0 0,0 0 0,0 1 0,0-1 0,0 0 0,0 0 0,0 0 0,0 0 0,0 0 0,0 0 0,0 0 0,0 0 0,1 0 0,-1 0 0,0 0 0,0 0 0,0 0 0,0 0 0,0 0 0,0 0 0,0 0 0,0 0 0,0 0 0,0 0 0,0 0 0,0 1 0,0-1 0,0 0 0,0 0 0,0 0 0,0 0 0,0 0 0,0 0 0,0 0 0,0 0 0,0 0 0,0 0 0,7-11 0,3-18 0,-5 4 0,2 1 0,0 0 0,1 0 0,18-36 0,-16 39 0,62-122 0,-23 48 0,37-96 0,-42 109 0,42-112 0,-79 180 0,1 0 0,0 1 0,1 0 0,1 0 0,0 0 0,0 1 0,1 1 0,1 0 0,0 1 0,25-18 0,-32 25 0,1 0 0,-1 0 0,1 0 0,-1 1 0,1-1 0,0 1 0,0 1 0,0-1 0,0 1 0,0 0 0,0 1 0,1-1 0,-1 1 0,0 0 0,0 1 0,0 0 0,0 0 0,0 0 0,0 0 0,0 1 0,0 0 0,0 0 0,-1 1 0,1 0 0,-1 0 0,1 0 0,-1 0 0,0 1 0,0 0 0,-1 0 0,1 0 0,-1 1 0,0 0 0,0-1 0,-1 1 0,1 1 0,-1-1 0,0 0 0,-1 1 0,1 0 0,-1-1 0,3 12 0,5 20 0,10 58 0,-19-78 0,0-1 0,0 1 0,-2 0 0,0-1 0,0 1 0,-6 19 0,2-12 0,-1-1 0,-2-1 0,0 1 0,-1-1 0,-1 0 0,-1-1 0,-1-1 0,-26 35 0,-15 20 0,35-47 0,-2-1 0,-30 33 0,-107 123 0,139-164-117,-1 1-133,1 1 1,1 0-1,1 2 1,-22 38-1,31-46-6576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6 24575,'-70'-2'0,"44"0"0,0 1 0,0 1 0,0 1 0,0 2 0,1 0 0,-39 11 0,57-11 0,0 0 0,0 1 0,1 0 0,-1 0 0,1 1 0,0 0 0,0 0 0,0 0 0,1 1 0,0 0 0,0 0 0,0 0 0,-4 8 0,-6 12 0,1 1 0,-11 29 0,18-39 0,2-4 0,1-1 0,1 1 0,-3 25 0,4-26 0,0 0 0,0 0 0,-2 0 0,1 0 0,-7 13 0,-102 190 0,100-195-341,1 1 0,0 0-1,-11 36 1,18-40-6485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 24575,'-5'0'0,"0"0"0,0 1 0,1 0 0,-1 0 0,0 0 0,1 1 0,-1-1 0,0 1 0,1 0 0,0 1 0,-1-1 0,1 1 0,0 0 0,1 0 0,-1 0 0,0 0 0,1 0 0,-4 6 0,-6 7 0,2 0 0,0 1 0,-10 22 0,-3 4 0,11-16 0,0 2 0,2-1 0,1 2 0,2-1 0,1 1 0,-5 38 0,3-20 0,4-28 0,-1-1 0,-15 33 0,-4 11 0,-62 284-1189,55-171 820,21-127 369,3 1 0,-4 73 0,1-39 494,6-59-228,2 0 0,1 0 0,1 38 0,1-61-266,-1 0 0,1-1 0,1 1 0,-1 0 0,0 0 0,0-1 0,1 1 0,-1 0 0,1-1 0,-1 1 0,1 0 0,0-1 0,-1 1 0,1-1 0,0 1 0,0-1 0,0 1 0,0-1 0,0 0 0,1 1 0,-1-1 0,0 0 0,3 2 0,-2-3 0,0 0 0,0 0 0,-1 1 0,1-1 0,0 0 0,0-1 0,0 1 0,0 0 0,-1 0 0,1-1 0,0 1 0,0-1 0,-1 0 0,1 1 0,0-1 0,-1 0 0,1 0 0,1-1 0,7-5 0,-1 0 0,-1 0 0,1-1 0,-1 0 0,0 0 0,6-11 0,18-29 0,-12 19 0,39-47 0,-30 40 0,-2 0 0,-2-2 0,-1-1 0,19-43 0,13-20 0,-43 76 0,-2-1 0,0 0 0,10-38 0,0-2 0,12-43 0,12-31 0,-45 140 0,0-1 0,1 1 0,-1-1 0,1 1 0,0 0 0,-1-1 0,1 1 0,0-1 0,0 1 0,0 0 0,0 0 0,0-1 0,0 1 0,0 0 0,0 0 0,0 0 0,0 0 0,1 0 0,-1 1 0,0-1 0,3-1 0,-3 3 0,0-1 0,0 0 0,0 0 0,0 1 0,0-1 0,0 1 0,0-1 0,0 1 0,-1-1 0,1 1 0,0 0 0,0-1 0,0 1 0,-1 0 0,1 0 0,0 0 0,-1 0 0,1-1 0,-1 1 0,1 0 0,-1 0 0,1 2 0,4 7 0,-1 0 0,-1 0 0,0 1 0,3 19 0,2 10 0,1-1 0,2 0 0,24 55 0,-20-56 0,-1 1 0,-2 0 0,9 57 0,-12-49-315,28 89-1,0-4-74,-3-22 390,-22-76 0,12 50 0,-5-6 0,41 107 0,5 12 0,-29-67-1411,-28-102-4348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4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24575,'23'2'0,"-1"0"0,1 2 0,0 0 0,22 9 0,-18-6 0,0 0 0,37 3 0,178-7-657,-158-5 134,163 17-1,-173-7 785,1-3 0,79-6 0,-49-1 23,-80 1 204,-23 0-483,0 0-1,0 1 1,1 0-1,-1-1 1,0 1-1,0 0 1,0 0-1,1 0 1,-1 0-1,0 1 1,0-1-1,0 1 1,0-1 0,1 1-1,-1 0 1,0 0-1,0 0 1,0 0-1,0 0 1,-1 0-1,1 0 1,0 1-1,0-1 1,-1 1-1,1-1 1,-1 1-1,1-1 1,-1 1-1,0 0 1,0 0-1,0 0 1,1 2-1,40 62-1369,-33-52-5461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4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 24575,'-1'0'0,"-1"1"0,1-1 0,0 1 0,-1-1 0,1 1 0,0 0 0,0 0 0,0 0 0,-1-1 0,1 1 0,0 0 0,0 1 0,1-1 0,-1 0 0,0 0 0,0 0 0,0 0 0,1 1 0,-1-1 0,1 0 0,-1 2 0,-14 36 0,11-29 0,-3 5 0,-1 0 0,-1 0 0,0-1 0,-1-1 0,0 0 0,-1 0 0,-1-1 0,-17 15 0,12-12 0,1 1 0,1 0 0,-24 35 0,17-20 0,0-2 0,-2 0 0,-33 30 0,18-19 0,14-15-71,11-11-253,0 0 1,2 1-1,-14 19 1,18-21-6503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4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24575,'-1'0'0,"0"1"0,0-1 0,0 1 0,-1 0 0,1-1 0,0 1 0,0 0 0,0 0 0,1 0 0,-1 0 0,0 0 0,0 0 0,0 0 0,1 0 0,-1 0 0,0 0 0,1 0 0,-1 0 0,0 2 0,-12 31 0,10-25 0,-8 16 0,-2-1 0,-18 29 0,18-32 0,0 0 0,2 0 0,-11 29 0,-28 73 0,34-89 0,2 0 0,1 1 0,2 0 0,-11 58 0,9-21 0,8-47 0,0 0 0,-1 42 0,7-82 0,1 1 0,1-1 0,0 1 0,1 0 0,1 0 0,0 1 0,1-1 0,0 1 0,15-24 0,-6 12 0,-2-2 0,-1 0 0,12-40 0,15-33 0,38-103 0,-73 194 0,-2 0 0,0 0 0,0 0 0,0-1 0,0-18 0,-3 21 0,2 0 0,-1 0 0,1 0 0,0 0 0,0 0 0,1 0 0,0 1 0,0-1 0,1 0 0,4-8 0,-3 20 0,0 1 0,-1-1 0,0 1 0,0 0 0,-1-1 0,0 1 0,2 8 0,1 6 0,1 7 0,1 0 0,17 40 0,-17-48 0,0-1 0,4 28 0,-9-34 0,1 0 0,0 0 0,0 0 0,1-1 0,1 0 0,0 0 0,0 0 0,1 0 0,11 13 0,-9-15 0,-1 0 0,0 0 0,0 1 0,-1 0 0,0 1 0,-1-1 0,0 1 0,-1 0 0,0 0 0,3 14 0,-5-19-91,1 0 0,0 0 0,0 0 0,0 0 0,1 0 0,0-1 0,0 0 0,0 0 0,0 0 0,1 0 0,0-1 0,0 1 0,1-1 0,6 4 0,1 1-6735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4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354 284 24575,'-6'0'0,"0"0"0,1 1 0,-1 0 0,0 0 0,0 1 0,0-1 0,1 1 0,-1 1 0,1-1 0,-1 1 0,1 0 0,0 0 0,0 0 0,-7 7 0,-2 4 0,0 0 0,0 1 0,-10 17 0,-15 16 0,21-26 0,-25 39 0,29-39 0,1-1 0,2 1 0,0 1 0,2-1 0,0 2 0,2-1 0,0 1 0,2 0 0,0 0 0,2 1 0,1-1 0,1 1 0,2 34 0,-1-58 0,0 1 0,0-1 0,0 1 0,0-1 0,0 1 0,0-1 0,0 0 0,1 1 0,-1-1 0,1 0 0,-1 1 0,1-1 0,-1 0 0,1 1 0,0-1 0,-1 0 0,1 0 0,0 0 0,0 0 0,0 1 0,0-1 0,0-1 0,0 1 0,0 0 0,0 0 0,0 0 0,2 1 0,-1-3 0,0 1 0,0 0 0,0 0 0,0-1 0,0 1 0,0-1 0,0 0 0,-1 1 0,1-1 0,0 0 0,0 0 0,-1 0 0,1 0 0,-1 0 0,1-1 0,2-2 0,7-6 0,-1-1 0,-1-1 0,17-25 0,-7 10 0,0 1 0,43-44 0,-36 43 0,35-49 0,-3-3 0,-36 52 0,-2 0 0,-1-2 0,-1 0 0,15-35 0,-2-3 0,-20 46 0,-1 0 0,-1 0 0,-1-1 0,5-23 0,-9 27 0,0 2 0,0-1 0,2 0 0,0 1 0,1 0 0,0 0 0,13-19 0,-20 34 0,1 1 0,-1 0 0,0-1 0,0 1 0,0 0 0,0-1 0,1 1 0,-1 0 0,0 0 0,0-1 0,1 1 0,-1 0 0,0-1 0,0 1 0,1 0 0,-1 0 0,0 0 0,1-1 0,-1 1 0,0 0 0,1 0 0,-1 0 0,0 0 0,1 0 0,-1 0 0,0-1 0,1 1 0,-1 0 0,1 0 0,-1 0 0,0 0 0,1 0 0,-1 0 0,0 1 0,1-1 0,-1 0 0,0 0 0,1 0 0,-1 0 0,1 0 0,-1 0 0,0 1 0,0-1 0,1 0 0,-1 0 0,1 1 0,7 21 0,-4 29 0,-7 94 0,5 95 0,0-224 0,1-1 0,1 1 0,12 28 0,4 20 0,-12-27 0,2-1 0,1 0 0,2-1 0,1 0 0,2-1 0,1-1 0,2-1 0,1 0 0,1-1 0,2-2 0,43 45 0,-62-71-97,0 0-1,0 0 1,0 0-1,1 0 1,-1-1-1,1 0 1,-1 0-1,1 0 1,0-1-1,0 1 1,0-1-1,0 0 0,5 0 1,10 1-6729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4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58 24575,'-23'-1'0,"-1"1"0,1 1 0,-1 1 0,1 1 0,0 1 0,0 1 0,0 1 0,1 1 0,-23 10 0,28-9 0,0 0 0,1 0 0,0 2 0,0 0 0,1 1 0,0 0 0,1 2 0,1-1 0,-24 29 0,27-26 0,1 0 0,0 0 0,1 0 0,1 1 0,1 1 0,0-1 0,1 1 0,0 0 0,-3 33 0,4-8 0,2-1 0,2 1 0,6 43 0,-6-82 0,1-1 0,-1 1 0,1-1 0,-1 1 0,1-1 0,0 1 0,0-1 0,0 0 0,0 1 0,0-1 0,0 0 0,1 0 0,-1 0 0,1 0 0,-1 0 0,1 0 0,0 0 0,0-1 0,0 1 0,0-1 0,0 1 0,0-1 0,0 0 0,1 1 0,-1-1 0,0 0 0,1-1 0,-1 1 0,1 0 0,-1-1 0,1 1 0,-1-1 0,1 0 0,-1 0 0,1 0 0,-1 0 0,1 0 0,-1-1 0,1 1 0,4-2 0,0 0 0,1 1 0,-1-1 0,0-1 0,0 0 0,0 0 0,0 0 0,0 0 0,-1-1 0,1 0 0,-1-1 0,0 0 0,10-10 0,-10 6 0,0-1 0,0 0 0,-1-1 0,6-20 0,11-20 0,-7 18 0,-1-1 0,-1 0 0,13-61 0,10-32 0,10-29 0,-46 154 0,1 0 0,0-1 0,0 1 0,0-1 0,0 1 0,0 0 0,1 0 0,-1 0 0,1 0 0,-1 0 0,1 0 0,0 0 0,0 0 0,3-2 0,-5 4 0,1 0 0,-1-1 0,1 1 0,-1 0 0,0 0 0,1 0 0,-1 0 0,1 0 0,-1 0 0,1 0 0,-1 0 0,0 0 0,1 0 0,-1 0 0,1 0 0,-1 0 0,1 0 0,-1 0 0,0 1 0,1-1 0,-1 0 0,0 0 0,1 0 0,-1 1 0,0-1 0,1 0 0,-1 1 0,0-1 0,1 0 0,-1 1 0,9 23 0,7 71 0,37 115 0,-35-145 0,25 70 0,39 35-1365,-75-156-5461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4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24575,'1'50'0,"1"-34"0,-1-1 0,-1 1 0,0 0 0,-1 0 0,-1-1 0,0 1 0,-2-1 0,1 1 0,-2-1 0,-12 28 0,3-15 0,1 1 0,1 0 0,-10 39 0,-6 16 0,-19 17 120,16-40-1605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1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0 24575,'-23'2'0,"-1"0"0,1 2 0,0 0 0,1 2 0,-1 0 0,1 2 0,0 0 0,0 2 0,1 0 0,-23 16 0,35-19 0,0 0 0,1 0 0,0 1 0,0 1 0,0-1 0,1 1 0,1 0 0,0 1 0,0 0 0,1 0 0,0 0 0,0 0 0,-5 20 0,8-25 0,-23 45 0,21-43 0,-1 1 0,1-1 0,0 2 0,1-1 0,0 0 0,0 0 0,1 1 0,0 0 0,-1 11 0,-9 88 0,6-64 0,-1 51 0,6 5 0,4 186 0,2-249 0,2 0 0,2 0 0,1-1 0,2 0 0,1 0 0,22 39 0,-23-48 0,5 7 0,30 45 0,6 11 0,-44-75 0,1 0 0,0-1 0,1 0 0,0-1 0,1 0 0,1-1 0,0 0 0,20 14 0,3-1 0,0-2 0,51 23 0,-75-41 0,1 0 0,0-1 0,0 0 0,0-1 0,1 0 0,24 1 0,86-6 0,-54-1 0,-49 3 0,0-1 0,0-2 0,-1 0 0,1-1 0,-1-1 0,0-1 0,0-1 0,36-18 0,-44 19 0,-1-2 0,0 1 0,-1-2 0,0 1 0,0-1 0,-1-1 0,0 0 0,-1 0 0,0 0 0,-1-1 0,0-1 0,0 1 0,-1-1 0,-1 0 0,0 0 0,0-1 0,3-20 0,11-36 0,-10 38 0,-1 1 0,-2-1 0,-1-1 0,2-36 0,-11 116 0,-14 63 0,9-58 0,-25 84-268,21-95 145,3 1-1,-6 45 0,-8 43 124,16-93 0,1 0 0,-4 62 0,11 19 0,2-47 0,-4 0 0,-11 81 0,5-81 0,3-1 0,6 99 0,1-59 0,0-78 108,1-1-1,2 0 1,13 47 0,5 28 100,-18-81-208,16 46 0,2 5 0,-21-67 0,2 0 0,-1 0 0,1-1 0,1 1 0,0-1 0,6 9 0,13 25 0,-24-43 0,1 1 0,-1 0 0,1 0 0,-1-1 0,0 1 0,1 0 0,-1 0 0,0 0 0,0-1 0,0 1 0,1 0 0,-1 0 0,0 0 0,0 0 0,0 0 0,0-1 0,-1 1 0,1 0 0,0 0 0,0 0 0,0 0 0,-1-1 0,1 1 0,0 0 0,-1 0 0,1-1 0,-1 1 0,1 0 0,-1-1 0,0 2 0,0-1 0,-1 0 0,0-1 0,1 1 0,-1 0 0,0-1 0,0 1 0,0-1 0,1 1 0,-1-1 0,0 0 0,0 0 0,0 0 0,-2 0 0,-5-1 0,0 0 0,0-1 0,0 1 0,-14-6 0,10 1 0,1-1 0,0 0 0,0-1 0,0 0 0,-11-11 0,10 8 0,0 1 0,-1 0 0,-17-9 0,-41-7 96,32 14-1557,25 6-5365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5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1988 607 24575,'2'-106'0,"-5"-116"0,2 206 0,-2 0 0,0 0 0,-1 0 0,0 1 0,-9-20 0,10 27 0,-1 0 0,0 0 0,-1 1 0,0 0 0,0 0 0,0 0 0,-1 0 0,0 1 0,0 0 0,0 0 0,-10-6 0,6 5 0,0 1 0,-1 0 0,0 1 0,0 0 0,0 0 0,0 2 0,-1-1 0,0 1 0,0 1 0,0 0 0,0 1 0,0 0 0,-17 1 0,-15 1 0,1-2 0,-73-12 0,54 5 0,-1 3 0,-122 6 0,67 2 0,103-2 0,-1 1 0,1 0 0,0 2 0,0 0 0,-25 10 0,-43 10 0,-118 21 0,191-42 0,0 1 0,0 0 0,1 1 0,0 0 0,-17 13 0,-27 14 0,30-21 0,1 0 0,1 2 0,0 1 0,1 1 0,-29 27 0,28-18 0,1 2 0,1 0 0,1 1 0,2 1 0,0 0 0,2 1 0,-11 35 0,-39 73 0,42-87 0,-13 33 0,-33 112 0,55-144 0,0-9 0,2 1 0,2 0 0,-4 70 0,14-93 0,2 0 0,1 0 0,0 0 0,1-1 0,1 0 0,1 0 0,1-1 0,17 31 0,-21-42 0,6 10 0,1-1 0,1-1 0,1 0 0,23 22 0,-14-15 0,17 20 0,51 39 0,-71-66 0,1-1 0,0 0 0,1-2 0,0 0 0,30 10 0,18 10 0,-52-23 0,0 0 0,1-2 0,33 10 0,-9-9 0,52 2 0,-22-2 0,22-1 0,118-4 0,-115-4 0,-87 0 0,1 0 0,0 0 0,0-1 0,-1-1 0,1 0 0,-1 0 0,0-1 0,0 0 0,14-8 0,-4-1 0,0 0 0,0-1 0,21-20 0,-36 28 0,1 0 0,-1-1 0,-1 0 0,1 1 0,-1-2 0,3-7 0,15-23 0,-10 17 0,0-1 0,-1-1 0,-2 0 0,0 0 0,-2-1 0,0 0 0,5-41 0,-4 24 0,20-57 0,-15 62 0,-2-1 0,-1 0 0,-2-1 0,-1 0 0,-2 0 0,0-54 0,-4 73 0,1 0 0,7-35 0,4-31 0,-13 85 0,2-42 0,-1 1 0,-3-1 0,-1 0 0,-11-53 0,3 48 0,7 25 0,-1 1 0,-12-33 0,13 46 0,0 1 0,0-1 0,-1 1 0,1-1 0,-2 1 0,1 1 0,-1-1 0,0 1 0,-14-11 0,19 15 0,0 1 0,-1 0 0,1-1 0,-1 1 0,1 0 0,-1 0 0,0 0 0,1 0 0,-1 1 0,0-1 0,0 0 0,0 1 0,1-1 0,-1 1 0,0 0 0,0-1 0,0 1 0,0 0 0,0 0 0,0 0 0,-3 1 0,3 0 0,-1 1 0,1 0 0,0 0 0,0-1 0,0 1 0,0 1 0,0-1 0,0 0 0,1 0 0,-1 1 0,1-1 0,-1 1 0,1-1 0,-2 6 0,-4 9-1365,2 1-5461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5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24575,'1'0'0,"1"1"0,-1-1 0,0 1 0,0-1 0,0 1 0,0-1 0,0 1 0,0 0 0,0 0 0,0 0 0,0-1 0,-1 1 0,1 0 0,0 0 0,0 0 0,-1 0 0,1 0 0,-1 0 0,1 1 0,-1-1 0,1 0 0,-1 0 0,0 0 0,1 0 0,-1 1 0,0-1 0,0 0 0,0 3 0,-1 34 0,-28 19 0,23-48 0,0 1 0,0 0 0,1 0 0,-4 13 0,-7 24 0,-29 56 0,28-68 0,2 1 0,1 0 0,-12 51 0,20-64 31,-1-1 0,-16 35 0,15-39-323,0 0 1,2 0-1,0 0 0,-6 34 1,11-32-6535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5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24575,'1'16'0,"0"-1"0,2 0 0,4 19 0,6 36 0,-10-3 0,-6 95 0,-10-95 0,9-49 0,0 1 0,-1 28 0,-7 48 0,7-68 0,-3 52 0,8-45 0,0-25 0,1-26 0,-2-2 0,-1-1 0,-8-32 0,-2-36 0,11 56-119,2 15-19,-1 0-1,-1 0 1,-1 0-1,0 1 1,-1-1-1,-1 1 1,0-1-1,-7-16 1,3 19-6688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5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24575,'2'30'0,"1"0"0,1 0 0,13 43 0,-10-43 0,0 0 0,-2 0 0,2 44 0,-6-50 0,2 0 0,8 35 0,-3-14 0,-5-35 0,0 1 0,0 0 0,1-1 0,8 16 0,-8-18 0,1 1 0,-2 0 0,1 0 0,-1 0 0,-1 1 0,3 18 0,20 139 0,-25-167-20,0 0 1,0 0-1,-1 0 0,1 1 0,0-1 1,0 0-1,0 0 0,0 0 0,0 0 0,0 0 1,0 1-1,0-1 0,0 0 0,0 0 0,0 0 1,0 0-1,0 0 0,0 1 0,0-1 1,0 0-1,1 0 0,-1 0 0,0 0 0,0 0 1,0 1-1,0-1 0,0 0 0,0 0 0,0 0 1,0 0-1,0 0 0,1 0 0,-1 0 1,0 1-1,0-1 0,0 0 0,0 0 0,0 0 1,0 0-1,1 0 0,-1 0 0,0 0 0,0 0 1,0 0-1,0 0 0,0 0 0,1 0 1,-1 0-1,0 0 0,0 0 0,0 0 0,0 0 1,1 0-1,-1 0 0,0 0 0,0 0 0,0 0 1,0 0-1,0 0 0,1 0 0,-1 0 0,0-1 1,0 1-1,0 0 0,0 0 0,0 0 1,0 0-1,1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5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1125 24575,'364'20'-94,"74"11"-379,246-31 1040,-665-2-567,0 0 0,33-7 0,33-4 0,-39 14 0,75 11 0,28 2 0,-42-13-111,193-4-421,-252-3 532,-1-2 0,74-23 0,-43 10 0,-35 11 107,-1-1 1,-1-2-1,0-2 0,-1-2 0,46-26 0,-58 28-107,-23 12 0,1 1 0,0-1 0,-1-1 0,1 1 0,-1-1 0,0 0 0,0 0 0,-1 0 0,1-1 0,3-5 0,-8 10 0,1 0 0,-1 0 0,0 0 0,0 0 0,1 0 0,-1 0 0,0 0 0,1 0 0,-1 0 0,0 0 0,0 0 0,1 0 0,-1 1 0,0-1 0,0 0 0,1 0 0,-1 0 0,0 0 0,0 0 0,1 0 0,-1 1 0,0-1 0,0 0 0,0 0 0,1 0 0,-1 0 0,0 1 0,0-1 0,0 0 0,0 0 0,0 1 0,1-1 0,-1 0 0,0 0 0,0 1 0,0-1 0,0 0 0,0 0 0,0 1 0,0-1 0,0 0 0,0 0 0,0 1 0,0-1 0,0 0 0,0 1 0,0-1 0,0 1 0,8 31 0,6 41 0,-9-55 0,0 0 0,1 0 0,1 0 0,1-1 0,0 0 0,2-1 0,-1 1 0,2-2 0,0 0 0,15 16 0,-13-17 0,1 0 0,0 0 0,1-2 0,1 1 0,23 13 0,-28-20 0,1-1 0,-1-1 0,1 0 0,0 0 0,0-1 0,0 0 0,0-1 0,0-1 0,22 1 0,3-1 0,-13 0 0,0-1 0,42-5 0,-60 4 0,-1 0 0,1-1 0,0 1 0,-1-1 0,0 0 0,1 0 0,-1 0 0,0-1 0,0 0 0,-1 0 0,1 0 0,0-1 0,-1 0 0,0 1 0,0-1 0,6-9 0,12-25 0,-2 0 0,-1-2 0,20-64 0,-3 10 0,5-12-371,-4-1 0,33-165-1,-49 178 304,14-91 1250,-11 33-1182,-3 59 0,-18 207 0,-4-87 0,0 27 0,2-1 0,15 96 0,14 7 0,-26-128 0,7 44 0,-10-68 0,0 0 0,0 0 0,1 0 0,-1 1 0,1-1 0,0-1 0,0 1 0,0 0 0,1 0 0,-1-1 0,1 1 0,4 4 0,-6-8 0,0 1 0,-1-1 0,1 0 0,-1 1 0,1-1 0,-1 0 0,1 1 0,0-1 0,-1 0 0,1 0 0,0 0 0,-1 1 0,1-1 0,0 0 0,-1 0 0,1 0 0,0 0 0,-1 0 0,1 0 0,0-1 0,-1 1 0,1 0 0,0 0 0,-1 0 0,1 0 0,0-1 0,-1 1 0,1 0 0,-1-1 0,2 0 0,15-22 0,3-36 0,-19 54 0,7-24-83,-2 10-345,-1 0 1,4-31 0,-8 40-6399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5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1113 26 24575,'-1'-1'0,"1"0"0,-1 0 0,1 0 0,-1 0 0,1 0 0,-1 0 0,0 0 0,1 0 0,-1 0 0,0 0 0,0 0 0,0 0 0,1 0 0,-1 1 0,0-1 0,0 0 0,0 1 0,-1-1 0,1 1 0,0-1 0,0 1 0,0-1 0,0 1 0,0 0 0,0-1 0,-1 1 0,-1 0 0,-38-5 0,36 5 0,-27-1-38,0 2 1,0 1-1,0 1 0,1 2 0,-1 1 0,1 1 0,-40 16 1,4 4-64,1 2 0,-71 45 0,67-36-977,39-23-23,1 2 0,0 1 0,1 1 0,-48 42-1,-11 43 1507,49-57 6280,26-27-6665,1 1 0,1 0 0,1 1-1,-11 30 1,16-26-20,0 0 0,2 1 0,1 0 0,1-1 0,5 46 0,-2 0 0,-1-59 0,0 1 0,0 0 0,2 0 0,0-1 0,0 1 0,1-1 0,1 0 0,0 0 0,1-1 0,0 0 0,1 1 0,0-2 0,16 21 0,-19-29 0,0 0 0,0 0 0,0-1 0,0 1 0,0-1 0,1 0 0,-1 0 0,1 0 0,0 0 0,-1-1 0,1 0 0,0 0 0,0 0 0,7 0 0,78-3 0,-52 0 0,-26 0 0,0 1 0,0-1 0,0-1 0,-1 0 0,1-1 0,-1 0 0,0-1 0,0 0 0,0-1 0,-1 0 0,0 0 0,0-1 0,0-1 0,-1 0 0,0 0 0,8-10 0,-3 2 0,-1 0 0,0-1 0,-1-1 0,-1 1 0,0-2 0,-2 0 0,0 0 0,8-27 0,5-17 0,-14 41 0,0 0 0,8-42 0,10-87 0,-3 24 0,-22 120 0,1-1 0,-1 1 0,1 0 0,0 0 0,1 0 0,0 0 0,0 0 0,5-7 0,-7 12 0,1 0 0,-1 0 0,1 0 0,0 1 0,-1-1 0,1 1 0,0-1 0,0 1 0,0-1 0,1 1 0,-1 0 0,0 0 0,0 0 0,1 0 0,-1 1 0,0-1 0,1 0 0,-1 1 0,1 0 0,-1 0 0,1-1 0,-1 1 0,1 1 0,-1-1 0,1 0 0,-1 1 0,4 0 0,-1 0 0,1 0 0,-1 0 0,1 0 0,-1 1 0,0 0 0,0 0 0,0 0 0,0 1 0,0 0 0,0 0 0,-1 0 0,1 0 0,-1 1 0,0-1 0,0 1 0,0 0 0,-1 0 0,1 1 0,-1-1 0,0 1 0,0 0 0,-1 0 0,1 0 0,-1 0 0,0 0 0,-1 0 0,1 1 0,-1-1 0,0 0 0,1 9 0,22 187 0,-17-165 0,1-1 0,20 55 0,0-1 0,6 35 0,34 34 0,-64-146 0,0 0 0,1-1 0,1 1 0,0-1 0,1 0 0,13 17 0,-20-28 0,0 1 0,0-1 0,1 1 0,-1-1 0,0 0 0,0 1 0,1-1 0,-1 0 0,0 1 0,1-1 0,-1 0 0,0 0 0,1 1 0,-1-1 0,0 0 0,1 0 0,-1 0 0,1 1 0,-1-1 0,0 0 0,1 0 0,-1 0 0,1 0 0,-1 0 0,1 0 0,-1 0 0,0 0 0,1 0 0,-1 0 0,1 0 0,-1 0 0,1 0 0,-1 0 0,0 0 0,1 0 0,-1-1 0,1 1 0,-1 0 0,0 0 0,1 0 0,0-1 0,7-21 0,-4-29 0,-4 50 0,-1-51-1365,1 28-5461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5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24575,'0'7'0,"1"-1"0,1 1 0,-1-1 0,1 0 0,0 0 0,0 0 0,1 0 0,0 0 0,4 7 0,-2-6 0,-1 1 0,-1-1 0,0 1 0,0 0 0,3 12 0,6 52 0,-4 1 0,0 84 0,-9-126 0,2 0 0,1 0 0,1 0 0,7 31 0,-5-36 0,-1 0 0,1 38 0,-4-37 0,1 1 0,7 27 0,2-8 0,12 62 0,-24-123 0,0 0 0,2 0 0,-1 1 0,2-1 0,0 0 0,0 0 0,2 1 0,5-18 0,7-11 0,31-58 0,-35 78 0,1 0 0,1 1 0,1 0 0,0 1 0,2 0 0,0 2 0,1 0 0,30-23 0,-6 10 0,53-29 0,-63 41 0,-11 7 0,0 2 0,0 0 0,1 1 0,1 1 0,38-8 0,-59 16 0,1 0 0,-1 0 0,0 0 0,1 0 0,-1 1 0,0-1 0,1 0 0,-1 1 0,0 0 0,0 0 0,1-1 0,-1 1 0,0 0 0,0 1 0,0-1 0,0 0 0,0 1 0,-1-1 0,1 1 0,0-1 0,-1 1 0,1 0 0,-1 0 0,1 0 0,-1 0 0,0 0 0,0 0 0,0 0 0,0 0 0,0 0 0,0 0 0,-1 1 0,1-1 0,-1 0 0,1 4 0,2 9 0,-1 1 0,0-1 0,-1 28 0,0-23 0,1 0 0,1 0 0,1 0 0,10 32 0,6 26 0,-16-39 0,-1 0 0,-4 77 0,-1-39 0,2-69 0,-1 0 0,0 0 0,-1 0 0,0-1 0,0 1 0,-1-1 0,0 0 0,0 1 0,0-1 0,-1 0 0,0-1 0,0 1 0,-1-1 0,0 0 0,0 0 0,-1 0 0,1-1 0,-1 0 0,-9 7 0,-14 7 0,0 0 0,-2-2 0,-36 15 0,30-14 0,-54 29 0,50-23 0,-1-3 0,-1-1 0,-1-2 0,0-2 0,-65 14 0,70-30-1365,24-5-5461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5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24575,'-1'11'0,"-1"-1"0,1 0 0,-2 0 0,-4 15 0,-3 9 0,-18 118 0,24-130 0,-1 0 0,-1-1 0,-14 34 0,7-19 0,12-33 0,0 0 0,1 0 0,0-1 0,-1 1 0,1 0 0,0 0 0,1-1 0,-1 1 0,0 0 0,1 0 0,0 2 0,0-2 0,0-1 0,-1 1 0,1-1 0,-1 0 0,0 1 0,0-1 0,0 1 0,0 0 0,0-1 0,0 1 0,-1-1 0,1 0 0,-1 1 0,1-1 0,-1 1 0,0-1 0,0 0 0,-2 3 0,-14 18-20,-1-1 0,-1-1 0,-25 21 0,22-22-258,1 1 0,1 0 0,-28 41 0,33-23 263,14-34 42,-1 0 0,1 0-1,-1 0 1,0-1 0,0 1-1,0-1 1,-4 6-1,5-10-31,1 0 0,0 0-1,0 0 1,-1 0-1,1 0 1,0-1-1,0 1 1,0 0-1,-1 0 1,1 0 0,0 0-1,0 0 1,-1 0-1,1 0 1,0 0-1,0-1 1,0 1-1,0 0 1,-1 0-1,1 0 1,0 0 0,0-1-1,0 1 1,0 0-1,0 0 1,-1 0-1,1-1 1,0 1-1,0 0 1,0 0-1,0-1 1,0 1 0,0 0-1,0 0 1,0-1-1,0 1 1,0 0-1,0 0 1,0-1-1,0 1 1,0 0 0,0 0-1,0 0 1,0-1-1,0 1-120,-1-12-6700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5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24575,'-11'0'0,"-1"1"0,1 0 0,-1 1 0,1 0 0,0 1 0,-1 0 0,1 1 0,1 0 0,-21 11 0,11-2 0,1 0 0,0 1 0,-32 31 0,-93 74 0,126-105 0,-1 4 0,0 0 0,1 1 0,1 1 0,-27 43 0,-9 9 0,42-56 0,0 0 0,0 0 0,2 1 0,0 0 0,1 1 0,-10 33 0,8-15 0,2 0 0,-5 58 0,4-35 0,5-41 0,0 1 0,2 1 0,0 29 0,2-44 0,1 1 0,-1-1 0,1 1 0,0-1 0,1 0 0,-1 1 0,1-1 0,0 0 0,1 0 0,-1 0 0,1-1 0,0 1 0,0 0 0,0-1 0,1 0 0,0 0 0,4 4 0,-4-5 0,1 0 0,0 0 0,-1 0 0,1-1 0,0 0 0,0 0 0,0-1 0,0 1 0,1-1 0,-1 0 0,0 0 0,0-1 0,1 1 0,-1-1 0,0-1 0,1 1 0,-1-1 0,0 0 0,1 0 0,-1 0 0,0-1 0,0 1 0,0-1 0,5-4 0,-2 3 0,-1 0 0,0-1 0,0 0 0,0-1 0,-1 0 0,1 0 0,-1 0 0,-1-1 0,1 1 0,-1-1 0,0-1 0,0 1 0,0-1 0,-1 0 0,4-9 0,14-31 0,-17 38 0,0 0 0,-1 0 0,0 0 0,-1 0 0,0 0 0,3-15 0,-2-2 0,2 1 0,8-25 0,7-29 0,-15 32 0,-2 1 0,-2-1 0,-6-56 0,1-1 0,2 65 0,-1 27 0,1 0 0,1 0 0,0 1 0,1-1 0,0 0 0,1 0 0,4-12 0,-6 23 0,1-1 0,-1 0 0,1 0 0,0 1 0,0-1 0,0 1 0,0-1 0,0 1 0,0-1 0,0 1 0,0 0 0,1 0 0,-1-1 0,1 1 0,-1 0 0,1 0 0,-1 0 0,1 0 0,-1 1 0,1-1 0,0 0 0,-1 1 0,1-1 0,0 1 0,2-1 0,0 1 0,-1 1 0,1-1 0,0 0 0,0 1 0,-1 0 0,1 0 0,0 0 0,-1 1 0,1-1 0,-1 1 0,5 3 0,3 1 0,-2 1 0,1 1 0,-1 0 0,0 0 0,0 1 0,13 17 0,-4 3 0,-8-14 0,-1-1 0,1 0 0,24 25 0,-12-13 0,-1 0 0,-1 2 0,-1 0 0,20 43 0,-37-68 0,53 114 0,-34-70 0,29 50 0,25 31 0,-68-117 0,-1 1 0,-1 0 0,0 0 0,0 0 0,2 14 0,-3-11 0,1 0 0,13 29 0,2 14 118,-9-22-1601,-5-21-5343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0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0 24575,'-2'7'0,"0"0"0,-1 0 0,0-1 0,0 1 0,0-1 0,-1 0 0,-6 8 0,7-10 0,-94 126 0,90-118 0,1 1 0,0 0 0,0 0 0,2 1 0,-6 20 0,7-21 0,-1 1 0,0-1 0,-1 0 0,-1 0 0,-10 19 0,-10 10 0,3 2 0,1 1 0,2 0 0,3 1 0,1 1 0,3 1 0,1 0 0,-5 53 0,17-99 0,-3 21 0,0 0 0,2 33 0,0-51 0,2 0 0,-1 0 0,1 0 0,-1 0 0,1-1 0,1 1 0,-1 0 0,1 0 0,0-1 0,0 1 0,0-1 0,0 1 0,1-1 0,0 0 0,0 0 0,0 0 0,7 6 0,25 23 0,-31-28 0,0-1 0,0 0 0,0 0 0,0 0 0,1 0 0,0-1 0,-1 0 0,1 0 0,0 0 0,1 0 0,-1-1 0,0 0 0,1 0 0,-1 0 0,7 0 0,-4-1 0,1 0 0,-1-1 0,1-1 0,-1 1 0,1-1 0,-1-1 0,0 1 0,0-1 0,0-1 0,0 0 0,0 0 0,0 0 0,-1-1 0,1 0 0,-1-1 0,0 1 0,0-1 0,-1-1 0,0 1 0,0-1 0,0-1 0,0 1 0,4-7 0,3-7 0,0 0 0,-1-1 0,-1 0 0,-1-1 0,-1 0 0,12-46 0,-13 39 0,-1-1 0,-1-1 0,-2 1 0,1-52 0,-4 27 0,0 31 0,-1 0 0,-1 0 0,-1 0 0,-9-43 0,9 38 0,2 28 0,0 1 0,1-1 0,-1 0 0,0 0 0,1 1 0,-1-1 0,0 0 0,1 1 0,-1-1 0,1 0 0,-1 1 0,1-1 0,-1 1 0,1-1 0,0 1 0,-1-1 0,1 1 0,0 0 0,-1-1 0,1 1 0,1-1 0,2 0 0,1 1 0,0-1 0,0 1 0,0 0 0,-1 0 0,1 1 0,0-1 0,5 2 0,15 1 0,-16-2 0,-1 1 0,1-1 0,0 1 0,-1 0 0,1 1 0,-1 0 0,0 1 0,0 0 0,0 0 0,0 0 0,-1 1 0,0 0 0,0 1 0,0-1 0,7 9 0,3 6 0,-1 1 0,0 1 0,20 41 0,-21-36 0,1 0 0,30 36 0,241 287-2512,-41-59 3034,-130-161-402,-14-17-23,13 10 1239,-111-117-1299,1-1-1,0 1 0,0-1 1,0-1-1,0 1 1,1-1-1,-1 1 1,1-2-1,0 1 0,0-1 1,13 6-1,-19-9-36,1 0 0,-1 0 0,1 0 0,-1 0 0,1 0 0,-1 0 0,0 0 0,1 0 0,-1 0 0,1 0 0,-1-1 0,1 1 0,-1 0 0,0 0 0,1 0 0,-1 0 0,1-1 0,-1 1 0,0 0 0,1 0 0,-1-1 0,0 1 0,1 0 0,-1-1 0,0 1 0,0 0 0,1-1 0,-1 1 0,0 0 0,0-1 0,1 1 0,-1-1 0,0 1 0,0 0 0,0-1 0,0 0 0,-4-20 0,-21-21 0,24 39 0,-23-37 0,16 25 0,-1 0 0,-1 1 0,-11-14 0,12 16-105,2-1 0,-1 0 0,2 0 0,0 0 0,0-1 0,1 0 0,1 0 0,0 0 0,1 0 0,1-1 0,0 1 0,0-21 0,1 12-6721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22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0 24575,'-17'15'0,"0"-2"0,-1-1 0,0 0 0,-1-1 0,0-1 0,-39 15 0,35-16 0,-1 1 0,2 2 0,0 0 0,-33 25 0,13-2 0,2 2 0,2 1 0,2 3 0,1 1 0,-43 67 0,70-91 0,1 0 0,0 0 0,1 1 0,1 0 0,1 0 0,-3 24 0,-5 26 0,5-37 0,1 1 0,-1 42 0,7-66 0,0 1 0,1 0 0,0-1 0,0 1 0,1-1 0,0 1 0,1-1 0,0 0 0,1 0 0,-1 0 0,2-1 0,6 12 0,-7-16 0,0 0 0,0-1 0,0 1 0,1-1 0,-1 0 0,1 0 0,0-1 0,0 0 0,0 1 0,0-1 0,0-1 0,0 1 0,1-1 0,-1 0 0,0 0 0,1-1 0,-1 1 0,1-1 0,5-1 0,3 1 0,-1-1 0,1 0 0,-1-1 0,0 0 0,0-2 0,22-7 0,72-27 0,-82 31 0,0-1 0,-1-1 0,-1-1 0,1-1 0,-2-1 0,36-24 0,32-31 0,-57 45 0,-2-2 0,43-40 0,-63 52 0,-2-1 0,1 0 0,-1 0 0,-1-1 0,-1 0 0,0 0 0,0 0 0,-2-1 0,0 0 0,0-1 0,-2 1 0,0-1 0,2-30 0,1 9 0,12-44 0,-11 55 0,-1 0 0,-1-1 0,2-44 0,-4 102 0,1-1 0,1 0 0,2-1 0,1 1 0,1-1 0,1-1 0,24 48 0,2 13 0,-30-69 0,1 0 0,2 0 0,0-1 0,13 21 0,-1-6 64,28 64 0,-32-59-811,29 44 1,-37-71-6080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3185 1 24575,'-17'-1'0,"0"1"0,0 1 0,0 1 0,0 0 0,0 1 0,0 1 0,1 1 0,-1 0 0,1 1 0,1 0 0,-19 11 0,-68 32-87,58-30-624,-63 23-375,-1-5 0,-224 44 0,138-37 308,65-14-563,-217 22 0,112-15 681,8 0 318,-465 38 1300,610-64-481,-89 24 0,31-5 1197,107-20-1315,3-1 1224,30-9-1534,-1 0 1,0 0-1,0-1 1,0 1-1,0 0 0,0 0 1,0 0-1,0 0 1,0-1-1,1 1 0,-1 0 1,0 0-1,0 0 1,0 0-1,0-1 0,0 1 1,0 0-1,0 0 1,0 0-1,0-1 0,0 1 1,0 0-1,0 0 1,0 0-1,0 0 0,-1-1 1,1 1-1,0 0 1,0 0-1,0 0 0,0 0 1,0-1-1,0 1 1,0 0-1,0 0 0,0 0 1,-1 0-1,1 0 0,0-1 1,0 1-1,0 0 1,0 0-1,-1 0 0,1 0 1,0 0-1,0 0 1,0 0-1,0 0 0,-1 0 1,1 0-1,0 0 1,0 0-1,0 0 0,-1 0 1,1 0-1,0 0 1,0 0-1,5-7-17,0 0 0,-1 0 0,0 0 0,0 0 0,0-1 0,-1 1 0,3-11 0,-5 14-111,0 0 0,0 1 1,-1-1-1,1 0 0,-1 1 1,0-1-1,0 0 0,-1 1 0,1-1 1,-1 0-1,0 1 0,1-1 0,-2 0 1,1 1-1,0-1 0,-1 1 0,1 0 1,-5-6-1,-4-3-6747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24575,'-13'-1'0,"0"2"0,0-1 0,0 2 0,0 0 0,-15 4 0,24-5 0,1 0 0,0 0 0,0 1 0,0-1 0,0 1 0,0 0 0,0 0 0,0 0 0,0 0 0,1 0 0,-1 1 0,1-1 0,0 1 0,-1-1 0,1 1 0,0 0 0,1 0 0,-1 0 0,1 0 0,-1 0 0,1 0 0,0 1 0,0-1 0,-1 6 0,-9 53 0,4 0 0,-1 66 0,8-102 0,0 7 0,1 1 0,1-1 0,12 53 0,-11-65 0,0 1 0,-1-1 0,-2 40 0,-1-46 0,0 0 0,2 0 0,-1 0 0,2 0 0,0 0 0,1 0 0,0-1 0,1 1 0,8 19 0,10 18 0,-21-50 0,0 0 0,-1 0 0,1 1 0,-1-1 0,1 0 0,-1 0 0,0 1 0,0-1 0,1 0 0,-2 1 0,1-1 0,0 0 0,0 0 0,-1 1 0,1-1 0,-1 0 0,0 0 0,0 0 0,0 0 0,0 0 0,-1 3 0,2-5 0,-1 0 0,1 0 0,0 0 0,-1 0 0,1 0 0,0 0 0,-1 0 0,1 0 0,0 0 0,-1 0 0,1 0 0,0 0 0,0 0 0,-1 0 0,1-1 0,0 1 0,-1 0 0,1 0 0,0 0 0,0 0 0,-1-1 0,1 1 0,0 0 0,0 0 0,0 0 0,-1-1 0,1 1 0,0 0 0,0 0 0,0-1 0,0 1 0,-1 0 0,1-1 0,0 1 0,0 0 0,0 0 0,0-1 0,0 1 0,0 0 0,0-1 0,0 1 0,0 0 0,0-1 0,0 1 0,0 0 0,0-1 0,-3-16 0,3-8 0,2 0 0,6-35 0,3-37 0,-11 57 0,0 9 0,0 1 0,3 0 0,9-50 0,8-9-1365,-14 67-5461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24575,'1'5'0,"0"-1"0,1 0 0,0 1 0,-1-1 0,1 0 0,1 0 0,-1 0 0,5 6 0,5 11 0,-3-3 0,-1 1 0,-1 0 0,0 0 0,-2 1 0,4 21 0,16 59 0,-17-70 0,9 43 0,-13-49 0,2 0 0,9 25 0,8 29 0,-17-56 0,2 0 0,0-1 0,2 0 0,0 0 0,1-1 0,1-1 0,1 0 0,19 22 0,10 15 0,-8 10 0,-30-56 0,0-1 0,0 1 0,1-1 0,0 0 0,1-1 0,0 1 0,1-1 0,-1 0 0,13 11 0,-10-13-195,-1 2 0,0-1 0,-1 1 0,1 0 0,-2 1 0,9 11 0,-7-6-6631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4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1 420 24575,'3'-2'0,"1"-1"0,0 1 0,-1-1 0,1 1 0,-1-1 0,0 0 0,0 0 0,4-7 0,9-6 0,-5 9 0,-1 1 0,1 0 0,1 0 0,-1 1 0,22-6 0,32-16 0,-31 12 0,0 1 0,0 2 0,62-14 0,33-12 0,263-73 0,-183 43 0,-158 53-1365,-29 9-5461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24575,'6'0'0,"0"1"0,0-1 0,-1 1 0,1 1 0,0-1 0,0 1 0,-1 0 0,1 0 0,-1 1 0,0 0 0,1 0 0,-1 0 0,-1 0 0,1 1 0,0 0 0,-1 0 0,0 0 0,0 0 0,0 1 0,0 0 0,-1 0 0,0 0 0,5 9 0,50 80 0,-5 4 0,-49-89 0,0 0 0,0 1 0,-1-1 0,0 1 0,-1-1 0,0 1 0,-1 0 0,0 0 0,0 14 0,-1-13 0,1 1 0,0-1 0,1 1 0,0-1 0,0 1 0,2-1 0,4 11 0,0-6 0,0 0 0,-1 0 0,-1 0 0,0 1 0,-2 0 0,0 0 0,0 1 0,1 30 0,-4-36 0,1 0 0,0 1 0,0-1 0,1 0 0,1 0 0,0 0 0,1-1 0,7 14 0,17 47 0,-24-56-136,-2 1-1,0 0 1,-1 0-1,0 1 1,-2-1-1,0 0 1,-1 0-1,-1 1 0,-5 22 1,1-23-6690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0 24575,'2'1'0,"0"-1"0,0 1 0,0-1 0,0 1 0,0 0 0,0-1 0,0 1 0,0 0 0,-1 0 0,1 1 0,0-1 0,-1 0 0,1 1 0,-1-1 0,1 1 0,-1-1 0,0 1 0,0-1 0,1 1 0,-1 0 0,0 0 0,-1 0 0,1 0 0,0-1 0,0 1 0,0 4 0,10 54 0,-10-50 0,1 1 0,0-1 0,1 0 0,0 1 0,0-1 0,8 14 0,2 6 0,-8-9 0,0-1 0,-2 1 0,0 0 0,-1 0 0,-1 0 0,-1 1 0,-4 29 0,1 16 0,5-13 0,15 96 0,-10-78 0,-3-1 0,-7 86 0,1-34 0,2-114 0,0-15 0,1-10 0,0 0 0,1 0 0,8-30 0,-2 33 0,0 0 0,1 0 0,0 1 0,1 0 0,0 1 0,24-20 0,-20 19 0,0-2 0,-1 0 0,22-28 0,-27 31 0,0 0 0,1 1 0,1 1 0,12-11 0,20-20 0,-21 19 0,1 1 0,47-32 0,-28 22 0,71-67 0,-85 72 0,21-23 0,-34 33 0,0 1 0,1 0 0,0 1 0,1 1 0,22-13 0,-26 18 0,0 1 0,0 1 0,1 0 0,-1 0 0,25-5 0,-35 10 0,1-1 0,-1 1 0,1 0 0,0-1 0,-1 1 0,1 0 0,0 1 0,-1-1 0,1 0 0,0 1 0,-1 0 0,1-1 0,-1 1 0,1 0 0,-1 0 0,1 0 0,-1 1 0,0-1 0,1 1 0,-1-1 0,0 1 0,0 0 0,0 0 0,-1 0 0,1 0 0,0 0 0,-1 0 0,1 0 0,-1 0 0,1 1 0,-1-1 0,0 1 0,0-1 0,0 1 0,-1-1 0,2 4 0,2 20 0,-1-1 0,-1 1 0,-2 0 0,-4 48 0,0 5 0,4-63 0,0-1 0,-2 0 0,0 0 0,-1 0 0,0 0 0,-1 0 0,-1-1 0,0 1 0,-8 13 0,3-4-100,-1-1 0,-1 0 0,0-1 0,-2 0 0,-1-1 0,0-1 0,-34 34 0,-178 162-73,190-179 30,-2-2 0,-2-1 0,0-2-1,-76 43 1,100-65 143,-5 3 0,-1-1 0,-33 14 0,-89 41-4,106-52 4,1 1 0,-68 40 0,95-50 138,0 0-1,-1-1 0,0-1 0,0 0 1,0 0-1,0-1 0,0-1 0,-1 0 1,-22 0-1,-22 5 180,55-7-317,1 0 0,-1 0 0,1 0 0,-1 0 0,1-1 0,-1 1 0,1 0 0,-1-1 0,1 1 0,-1-1 0,1 1 0,0-1 0,-1 0 1,1 1-1,0-1 0,-1 0 0,1 0 0,0 0 0,0 0 0,0 0 0,0 0 0,0 0 0,0-1 0,0 1 0,0 0 0,0-1 0,1 1 0,-1 0 0,0-1 0,1 1 0,0-1 0,-1 1 0,1-1 0,0 1 1,-1-1-1,1 1 0,0-1 0,0-2 0,-1-11 0,0 0 0,1 0 1,3-17-1,-2 14 0,1-64-1365,-2 54-5461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762 1 24575,'-22'19'0,"0"0"0,-2-1 0,-33 19 0,25-16 0,-38 30 0,44-29 0,2 0 0,1 1 0,-38 50 0,-51 70-862,58-78 748,-60 97 1,95-130 47,2 0-1,2 1 1,1 0 0,1 1 0,2 1 0,-10 49 0,14-6 241,4 0 1,6 80 0,0-18 183,-3-116-308,1 0 0,0 0 1,2 0-1,1 0 0,1-1 0,0 1 1,2-1-1,1 0 0,1-1 0,1 0 1,1 0-1,26 39 0,14 16-51,-44-63 0,2 0 0,-1 0 0,2-1 0,0 0 0,0 0 0,1-1 0,1-1 0,0 0 0,15 11 0,397 271-2761,-390-269 2528,1-2 0,1-1 0,70 29 0,124 29-700,5-28-328,17 5-137,-182-37 1091,1-2 1,93 9-1,148-5-612,-91-12 496,173 4 8,-323-13 2186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1340 1 24575,'37'40'0,"-1"2"0,-3 1 0,-1 1 0,32 63 0,-47-83 0,1-1 0,1 0 0,0-1 0,27 21 0,25 28 0,-42-39-19,-16-19-118,-1 0 1,0 2-1,-1-1 1,18 32-1,-15-23 144,0-1-1,2-1 1,1 0-1,0-2 1,1 0-1,29 24 1,-27-27-81,-2 1 0,0 0 0,-1 2 1,-1 0-1,-1 1 0,0 0 0,15 30 0,-10-11 250,34 50 0,-29-51-10,22 47-1,-38-62-72,0 1 0,5 29 0,-7-28 2,0-1 0,13 30 0,-14-40-129,-1 0 0,0 0 1,-1 1-1,-1-1 0,0 1 0,-1 0 0,0 0 0,-1 23 0,-4 8-163,-12 65 0,9-75 176,2-16-82,0-1 1,-2 0 0,0 0-1,-1 0 1,-1 0-1,0-1 1,-2-1-1,0 1 1,-1-2-1,0 1 1,-28 28 0,-47 59-1788,-33 38 274,77-105 1266,-2-1 1,-1-2-1,-62 35 0,-76 57-320,46-19 625,-215 129 0,23-72 48,172-91-103,24 2 838,64-34-677,19-14 97,-1-2 0,-60 20 0,80-33 622,19-7-631,0 1 0,-1-2 0,0 0 0,1 0-1,-2-1 1,1-1 0,0 0 0,0-1 0,-26-1-1,38 0-118,0 0 1,-1 0-1,1 0 0,0 0 0,0-1 0,0 1 0,0 0 0,0-1 0,0 1 0,0-1 0,0 1 0,0-1 0,0 1 0,0-1 1,0 0-1,0 1 0,1-1 0,-1 0 0,0 0 0,0 1 0,1-1 0,-1 0 0,0 0 0,1 0 0,-1 0 0,0-2 0,1 1 38,0 1-1,0-1 0,0 0 0,1 1 0,-1-1 1,0 0-1,1 1 0,-1-1 0,1 0 0,0 1 0,-1-1 1,1 1-1,0-1 0,0 1 0,1-2 0,4-5 201,1 0 0,-1 1 0,2 0 0,11-10 0,271-185-646,-262 181-767,-2 4-4580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1361 551 24575,'-2'7'0,"0"0"0,-1 0 0,-1 0 0,1-1 0,-1 1 0,0-1 0,-8 10 0,-31 26 0,-5 5 0,-129 208 0,134-199-201,-84 83 1,-1 0-157,109-120 281,-1 0 1,-1-1 0,0-1 0,-2-1 0,-27 15 0,-39 28-107,5 8 182,42-31 0,-1-3 0,-2-1 0,-93 49 0,126-75 91,1-1 1,1 1 0,-1 1 0,1 0 0,0 0-1,0 1 1,-9 10 0,18-16-64,0-1 0,-1 1 0,1-1-1,0 0 1,-1 1 0,1-1 0,-1 0 0,0 0 0,1 0-1,-1 0 1,0 0 0,1 0 0,-1-1 0,0 1 0,0 0 0,0-1-1,0 0 1,0 1 0,0-1 0,0 0 0,-3 0 0,4-1-23,-1 1 0,1-1 0,-1 0 0,1 0 0,-1 0 0,1 0 0,0 0 0,0-1 0,-1 1 0,1 0-1,0 0 1,0-1 0,0 1 0,0-1 0,1 1 0,-1-1 0,0 1 0,1-1 0,-2-2 0,0-6-13,-1 0 1,1-1-1,1 1 0,0-1 0,0 0 0,2-16 0,4 2 8,0 1 0,2 0 0,1 0 0,1 1 0,1 0 0,1 1 0,23-36 0,-13 21 0,23-55 0,-32 63 0,3 0 0,25-39 0,-32 55 0,7-15 0,-1 0 0,-1-2 0,10-33 0,28-116 0,-40 115 0,-10 49 0,1 1 0,1-1 0,0 0 0,1 0 0,10-22 0,-13 34 0,1 0 0,0 0 0,-1 0 0,1 1 0,0-1 0,0 1 0,1-1 0,-1 1 0,1 0 0,-1 0 0,1 0 0,-1 0 0,1 1 0,0-1 0,0 1 0,0 0 0,0-1 0,0 1 0,0 0 0,0 1 0,1-1 0,-1 1 0,0-1 0,0 1 0,1 0 0,-1 0 0,0 0 0,0 1 0,1-1 0,-1 1 0,4 1 0,8 3 0,0 0 0,0 1 0,-1 1 0,0 0 0,0 1 0,-1 0 0,0 1 0,0 1 0,-1 0 0,19 20 0,-21-21 0,1 0 0,0 0 0,0-1 0,1-1 0,23 12 0,33 20 0,65 51-687,188 95 0,-128-79 329,-131-70 935,-1 3 1,101 86-1,-162-125-577,1 1 0,0 0 0,0-1 0,0 1 0,0 0 0,0 0 0,-1 0 0,1 0 0,0 0 0,-1-1 0,1 1 0,-1 0 0,1 0 0,-1 1 0,1-1 0,-1 0 0,0 0 0,0 0 0,1 0 0,-1 0 0,0 0 0,0 0 0,0 1 0,0-1 0,-1 2 0,1-3 0,-1 1 0,0-1 0,1 0 0,-1 1 0,0-1 0,0 0 0,0 0 0,1 0 0,-1 0 0,0 0 0,0 0 0,1 0 0,-1 0 0,0 0 0,0 0 0,1 0 0,-1 0 0,0 0 0,0-1 0,1 1 0,-1 0 0,0 0 0,0-1 0,1 1 0,-1-1 0,0 1 0,1-1 0,-1 1 0,1-1 0,-1 1 0,1-1 0,-1 1 0,1-1 0,-1 0 0,1 1 0,-1-1 0,1 0 0,-1 0 0,-42-48 0,29 32 0,0 1 0,-1 1 0,-25-20 0,-22-11-265,2-2-1,-58-61 0,60 38 266,39 46 0,-33-35 0,12 18-168,2-1 0,2-1 0,-58-98 0,56 81 187,15 27 8,2-1 0,2-1 0,1 0-1,-17-49 1,-2-7 268,26 67-77,1 0 1,-8-29 0,15 45-186,2 0 0,-1 0 1,1 0-1,0 0 0,1-1 0,0 1 0,1 0 1,0-1-1,0 1 0,3-10 0,-1 11-33,0 0 0,0 1 0,0-1 0,1 1 0,0-1 0,1 1 0,-1 1 0,1-1 0,7-6 0,-11 11 0,1 0 0,-1 1 0,1-1 0,0 0 0,0 1 0,0-1 0,0 1 0,0 0 0,0 0 0,0 0 0,1 0 0,-1 0 0,0 0 0,1 0 0,-1 1 0,0-1 0,1 1 0,-1 0 0,1 0 0,-1 0 0,0 0 0,1 0 0,-1 0 0,1 1 0,-1-1 0,0 1 0,1-1 0,-1 1 0,0 0 0,0 0 0,1 0 0,-1 0 0,0 1 0,0-1 0,3 3 0,0 3 0,1 0 0,-1 1 0,0 0 0,0 0 0,-1 0 0,0 1 0,-1-1 0,0 1 0,3 12 0,5 11 0,5 13 0,-2 2 0,-3-1 0,9 67 0,-7-15-56,28 105 0,11 60-491,-32-146 532,38 117 15,-28-107 0,7 41 0,-31-110 225,-3 0-1,-8 110 1,4-163-220,0 0 1,0 0-1,0 0 0,-1 0 0,1 0 0,-1 0 1,0 0-1,-1-1 0,1 1 0,-1-1 1,0 0-1,0 0 0,0 0 0,0 0 0,-1 0 1,0 0-1,0-1 0,0 0 0,0 0 0,0 0 1,0 0-1,-10 3 0,1 0-191,-1-1 1,1-1-1,-1-1 0,0 1 1,0-2-1,0 0 1,-18 0-1,11-2-6640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24575,'54'-20'0,"12"2"0,1 2 0,74-7 0,-66 14 0,-29 2 0,58 0 0,-70 7-1365,-5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22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1 584 24575,'0'429'0,"2"-412"0,0-1 0,1 0 0,1 0 0,1 0 0,0-1 0,1 1 0,1-1 0,0-1 0,1 1 0,0-1 0,1-1 0,1 1 0,15 15 0,-15-20 0,0-1 0,0-1 0,1 1 0,0-2 0,0 1 0,1-1 0,0-1 0,0 0 0,20 4 0,34 17 0,-50-19 0,0-2 0,0 1 0,0-2 0,1 0 0,-1-1 0,30 1 0,106-5 0,-70-2 0,-38 0 0,0-2 0,-1-2 0,71-21 0,-102 25 0,5-4 0,-1 1 0,0-2 0,0 0 0,-1-1 0,16-12 0,-11 7 0,1 1 0,-2 0 0,0-1 0,0-1 0,-1-1 0,-1 0 0,-1-1 0,-1-1 0,0-1 0,-1 0 0,-1-1 0,-1 0 0,0-1 0,15-42 0,-11 17 0,-7 22 0,-1-1 0,0-1 0,-2 1 0,-1-1 0,-1 0 0,0-27 0,-2 13 0,8-54 0,-5 63 0,-1 0 0,-2-1 0,-2-43 0,-1 67 0,-1-1 0,0 1 0,-1 0 0,0 1 0,0-1 0,-7-12 0,5 12 0,1-1 0,0 0 0,1-1 0,-5-14 0,4 3 0,-2 1 0,0-1 0,-1 1 0,-1 1 0,-1 0 0,-1 0 0,-14-20 0,8 18 0,10 14 0,0-1 0,1 0 0,0 0 0,-7-15 0,-3-3-1365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24575,'43'1'0,"0"-2"0,0-1 0,0-2 0,0-3 0,51-13 0,-64 12-22,0 2-1,0 2 0,53-2 1,32-5-968,760-162-975,-665 137 208,-132 25 1319,96-25 0,280-75-46,49-15 210,-411 100 413,-40 13 1435,0-3 0,-1-1 1,60-31-1,-77 23-1454,-20 9-321,-14 16 174,0 0-1,0-1 1,1 1 0,-1 0-1,0 0 1,0-1 0,0 1-1,0 0 1,0 0 0,0-1-1,0 1 1,0 0 0,0-1 0,0 1-1,0 0 1,0 0 0,0-1-1,0 1 1,0 0 0,-1-1-1,1 1 1,0 0 0,0 0-1,0-1 1,0 1 0,0 0-1,-1 0 1,1-1 0,0 1-1,0 0 1,0 0 0,-1 0-1,1 0 1,0-1 0,0 1-1,-1 0 1,1 0 0,0 0 0,0 0-1,-1 0 1,1 0 0,0 0-1,-1-1 1,1 1 0,0 0-1,-1 0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781 0 24575,'-4'1'0,"0"0"0,0-1 0,0 1 0,0 1 0,0-1 0,0 0 0,0 1 0,0 0 0,0 0 0,1 0 0,-1 0 0,1 1 0,-1 0 0,1-1 0,0 1 0,0 0 0,-2 4 0,-33 24 0,20-20 0,1 1 0,0 1 0,1 1 0,0 0 0,-26 32 0,31-31 0,-2-1 0,0 0 0,-1-2 0,0 1 0,-1-2 0,0 0 0,-25 14 0,20-14 0,1 1 0,0 0 0,1 2 0,-20 18 0,-35 26 0,59-49 0,1 0 0,1 1 0,0 0 0,0 1 0,1 0 0,0 1 0,1 0 0,0 0 0,1 2 0,1-1 0,0 1 0,-10 24 0,-6 7 0,20-39 0,-1 1 0,2 0 0,-1 0 0,1 1 0,-5 12 0,1 6 0,0 1 0,2 1 0,1-1 0,1 1 0,2 0 0,1 31 0,0-56 0,1-1 0,-1 0 0,0 1 0,1-1 0,-1 0 0,1 1 0,0-1 0,0 0 0,0 0 0,0 0 0,0 0 0,0 0 0,0 0 0,1 0 0,-1 0 0,1 0 0,-1 0 0,1-1 0,0 1 0,0-1 0,0 1 0,0-1 0,2 1 0,0 0 0,0-1 0,0 0 0,0 0 0,0-1 0,0 1 0,0-1 0,0 0 0,0 0 0,0 0 0,0-1 0,0 1 0,6-3 0,1 0 0,1 0 0,-1-1 0,0-1 0,0 0 0,-1-1 0,1 0 0,-1 0 0,13-12 0,-18 14 0,40-38 0,64-77 0,-101 107 0,0-1 0,-2 0 0,1 0 0,5-18 0,14-29 0,-10 26 0,-2 0 0,-2-2 0,0 1 0,5-39 0,-3 20 0,19-39 0,-22 68 0,-2-1 0,9-32 0,-18 54 0,1 0 0,-1 1 0,1-1 0,0 1 0,1 0 0,-1-1 0,0 1 0,1 0 0,0 0 0,0-1 0,0 1 0,0 1 0,4-6 0,-5 8 0,0-1 0,0 1 0,-1 0 0,1-1 0,0 1 0,0 0 0,0-1 0,0 1 0,-1 0 0,1 0 0,0 0 0,0 0 0,0 0 0,0 0 0,0 0 0,-1 0 0,1 0 0,0 0 0,0 0 0,0 1 0,1-1 0,23 21 0,-19-12 0,-1 0 0,0 1 0,-1-1 0,0 1 0,0 0 0,-1 0 0,0 0 0,-1 1 0,2 17 0,13 47 0,76 205 0,-76-231 0,3-1 0,2-2 0,2 0 0,2-1 0,1-1 0,65 76 0,-74-95 120,-17-24-188,0 0 1,-1 0-1,1 0 1,-1 0-1,1 1 1,-1-1-1,1 0 1,-1 0-1,0 0 1,1 1-1,-1-1 1,0 0-1,0 0 1,0 1-1,0-1 1,0 0-1,0 0 1,-1 1-1,1-1 1,0 0-1,-1 2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24575,'30'0'0,"0"-1"0,-1-2 0,43-8 0,-39 5 0,50-3 0,19-2 0,-27-6 0,-1-2 0,89-37 0,-102 28 0,-42 19 0,0 0 0,0 2 0,29-9 0,-47 16 0,1 0 0,0 0 0,0-1 0,0 1 0,-1-1 0,1 1 0,0-1 0,-1 0 0,1 0 0,0 0 0,-1 0 0,1 0 0,-1 0 0,0 0 0,1 0 0,-1 0 0,0-1 0,1 1 0,-1-1 0,0 1 0,0-1 0,1-2 0,-2 3 0,-1 0 0,1 0 0,0-1 0,-1 1 0,1 0 0,-1 0 0,1 0 0,-1 0 0,1 0 0,-1 0 0,0 0 0,0 0 0,1 0 0,-1 0 0,0 0 0,0 1 0,0-1 0,0 0 0,0 1 0,0-1 0,0 0 0,0 1 0,0-1 0,0 1 0,-1 0 0,1-1 0,0 1 0,0 0 0,0 0 0,-1-1 0,1 1 0,0 0 0,0 0 0,-2 1 0,-39-6 0,0 3 0,0 1 0,-64 7 0,46 9-1365,43-11-5461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0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24575,'5'2'0,"0"0"0,0 0 0,-1 1 0,1-1 0,-1 1 0,0 0 0,1 0 0,-2 1 0,1-1 0,0 1 0,-1 0 0,4 4 0,3 4 0,5 6 0,0 1 0,-2 1 0,0 1 0,-2 0 0,0 0 0,10 31 0,-3-10 0,29 61 0,-39-88 0,-2 1 0,0-1 0,5 21 0,9 23 0,-9-27 0,-2 0 0,0 1 0,5 51 0,4 13 0,-18-97-5,8 52 131,-8-49-219,0 0 0,0 0 0,0-1 0,0 1 0,-1 0 0,1 0 1,-1 0-1,0 0 0,1 0 0,-1 0 0,-1-1 0,1 1 1,0 0-1,-1-1 0,-1 3 0,-8 6-6733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1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24575,'5'0'0,"-1"1"0,1-1 0,0 1 0,0 1 0,0-1 0,-1 1 0,1-1 0,-1 1 0,1 1 0,-1-1 0,0 0 0,0 1 0,0 0 0,0 0 0,0 0 0,-1 1 0,6 5 0,-4-2 0,0-1 0,0 2 0,0-1 0,-1 0 0,0 1 0,0 0 0,-1 0 0,5 16 0,-3-2 0,1-2 0,0 1 0,2-1 0,0 0 0,14 24 0,-8-14 0,-1 0 0,-1 1 0,-2 0 0,-1 1 0,5 39 0,1-4 0,-5-22 0,-1 0 0,-2 0 0,1 86 0,-8-116 0,1-11 0,-1 1 0,1-1 0,-1 1 0,0-1 0,-1 0 0,1 1 0,-1-1 0,0 0 0,0 1 0,0-1 0,0 0 0,-1 0 0,-3 6 0,5-10 0,0 0 0,0 0 0,0 0 0,0 0 0,0 0 0,0 1 0,0-1 0,0 0 0,0 0 0,0 0 0,0 0 0,-1 0 0,1 0 0,0 0 0,0 0 0,0 0 0,0 0 0,0 0 0,0 1 0,0-1 0,0 0 0,-1 0 0,1 0 0,0 0 0,0 0 0,0 0 0,0 0 0,0 0 0,0 0 0,0 0 0,-1 0 0,1 0 0,0 0 0,0 0 0,0 0 0,0 0 0,0 0 0,0 0 0,0-1 0,-1 1 0,1 0 0,0 0 0,0 0 0,0 0 0,0 0 0,0 0 0,0 0 0,0 0 0,0 0 0,0 0 0,-1 0 0,1-1 0,0 1 0,0 0 0,0 0 0,0 0 0,0 0 0,0 0 0,0 0 0,0-1 0,0-11 0,5-14 0,9 1 0,2 1 0,0 1 0,29-32 0,-20 25 0,22-35 0,48-63 0,16-7 0,-103 127 0,0 0 0,1 0 0,-1 1 0,19-12 0,14-12 0,-33 23 0,1 1 0,0 0 0,0 1 0,1 0 0,0 1 0,0-1 0,20-6 0,-28 11 0,0 1 0,0-1 0,1 1 0,-1-1 0,0 1 0,1 0 0,-1 0 0,0 0 0,1 0 0,-1 0 0,0 1 0,1-1 0,-1 1 0,0-1 0,1 1 0,-1 0 0,0 0 0,0 0 0,0 0 0,0 0 0,0 1 0,0-1 0,0 0 0,0 1 0,-1 0 0,1-1 0,0 1 0,-1 0 0,0 0 0,1 0 0,-1 0 0,0 0 0,0 0 0,0 0 0,0 0 0,0 1 0,-1-1 0,1 0 0,-1 0 0,1 1 0,-1-1 0,0 4 0,3 13 0,-1 0 0,-1 0 0,-1 0 0,-1 0 0,-1 0 0,0 0 0,-5 18 0,-43 130 0,41-138 0,-3-1 0,-1-1 0,-1-1 0,-1 0 0,-1-1 0,-31 37 0,-31 47 0,65-90 0,-1-1 0,-1 0 0,-1-1 0,0-1 0,-1-1 0,-1 0 0,-1-1 0,-39 23 0,57-36 5,-1 0-1,0 1 1,0-1-1,0 0 0,0 0 1,0 0-1,0 0 1,0-1-1,0 1 1,0 0-1,-1-1 0,1 0 1,0 1-1,0-1 1,-1 0-1,1 0 1,0 0-1,0 0 1,0-1-1,-1 1 0,1-1 1,0 1-1,0-1 1,0 0-1,0 0 1,-3-1-1,2-1-91,1 1-1,0-1 1,0 0 0,0 1-1,0-1 1,0 0 0,1 0-1,-1-1 1,1 1-1,0 0 1,0 0 0,0 0-1,0-1 1,1 1 0,-1-1-1,1-5 1,-1-12-6739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1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24575,'1'-2'0,"0"1"0,-1-1 0,1 1 0,0-1 0,0 1 0,0-1 0,0 1 0,0-1 0,0 1 0,1 0 0,-1 0 0,0 0 0,1 0 0,-1-1 0,0 2 0,1-1 0,-1 0 0,1 0 0,2 0 0,32-14 0,-10 10 0,0 1 0,0 2 0,0 0 0,46 4 0,44-2 0,-48-12 0,-50 7 0,0 2 0,28-3 0,54 6-1365,-78 1-5461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1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24575,'5'-1'0,"-1"0"0,1-1 0,0 1 0,-1-1 0,1 0 0,-1 0 0,0 0 0,0-1 0,5-3 0,25-12 0,-19 14 0,1 1 0,0 0 0,0 2 0,0 0 0,28 1 0,-26 1 0,0-1 0,-1-1 0,1-1 0,23-5 0,4-1 0,0 2 0,0 2 0,1 1 0,76 7 0,-15-1 0,-48-3 0,-21 2 0,1-2 0,0-2 0,75-14 0,-106 14 0,14-4 0,-23 4 0,-13 1 0,-19-1 60,-43-8-1,8 1-1543,46 7-5342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1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0 24575,'1'10'0,"1"0"0,1-1 0,0 1 0,0-1 0,0 0 0,1 0 0,7 11 0,-1 1 0,-3-5 0,0 0 0,-2 0 0,0 1 0,0-1 0,3 34 0,41 238 0,-40-217 0,0-4 0,-1 77 0,-12-77 0,-24 131 0,20-161 0,-3-2 0,-18 44 0,-4 13 0,10-30 0,-2-1 0,-58 99 0,49-97 0,10-16 0,11-21 0,-28 43 0,34-60 0,0 0 0,0-1 0,-1 0 0,0 0 0,0-1 0,-1 0 0,0 0 0,-12 5 0,15-7 0,1-1 0,-1 1 0,1 0 0,0 0 0,-9 11 0,12-12 0,-1 0 0,0 0 0,-1 0 0,1 0 0,-1-1 0,1 0 0,-1 0 0,0 0 0,0 0 0,0 0 0,-1-1 0,1 0 0,-9 3 0,12-5 0,1 0 0,-1 0 0,0 0 0,0 0 0,1-1 0,-1 1 0,0 0 0,0-1 0,1 1 0,-1-1 0,0 1 0,1-1 0,-1 1 0,1-1 0,-1 1 0,0-1 0,1 0 0,-1 1 0,1-1 0,0 0 0,-1 1 0,1-1 0,0 0 0,-1 1 0,1-1 0,0 0 0,0 0 0,-1 0 0,1 1 0,0-1 0,0 0 0,0 0 0,0 0 0,0 1 0,0-1 0,0 0 0,1 0 0,-1 0 0,0 1 0,0-1 0,1 0 0,-1 0 0,9-36 0,-2 25 0,1 0 0,0 0 0,1 1 0,0 0 0,1 1 0,1 0 0,-1 0 0,1 1 0,24-14 0,19-18 0,-11 9 0,1 2 0,1 3 0,2 1 0,63-25 0,-99 47 0,0 0 0,0 1 0,1 0 0,-1 1 0,0 0 0,1 1 0,-1 0 0,1 1 0,-1 0 0,1 1 0,-1 0 0,1 1 0,-1 0 0,1 1 0,-1 0 0,0 0 0,-1 2 0,18 8 0,7 7 0,-15-9 0,-1 0 0,0 2 0,0 0 0,-2 1 0,17 16 0,60 56 0,-17-9 0,-54-56 0,-1 0 0,25 32 0,-33-34 0,-1 1 0,-1 0 0,0 1 0,-2 0 0,11 32 0,14 16 0,-27-57 0,-1 1 0,-1 0 0,0 0 0,6 21 0,-10-28 0,-1 3 0,1 0 0,1-1 0,-1 0 0,1 1 0,0-1 0,1 0 0,0-1 0,1 1 0,7 10 0,-12-18 1,0 0 0,0 0 0,1 0 0,-1 0 0,0 0 0,0 0 0,1 0 0,-1 0 0,0 0 0,0 0 0,1 0 0,-1 0 0,0 0 0,0 0 0,1 0 0,-1 0 0,0 0 0,0 0 0,1 0 0,-1 0 0,0 0 0,0-1 0,1 1 0,-1 0 0,0 0 0,0 0 0,0 0 0,0-1 0,1 1 0,-1 0 0,0 0 0,0 0 0,0-1 0,0 1 0,0 0 0,1 0 0,-1-1 0,0 1-1,0 0 1,0 0 0,0 0 0,0-1 0,0 1 0,0 0 0,0-1 0,0 1 0,0 0 0,0 0 0,0-1 0,0 1 0,2-16-1181,-2 16 945,1-17-6591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1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24575,'-2'7'0,"-1"0"0,1 0 0,-1-1 0,0 0 0,-1 1 0,1-1 0,-1 0 0,-1-1 0,1 1 0,-6 5 0,2-2 0,-116 164 0,92-132 0,-47 83 0,70-104 0,2 1 0,0 0 0,2 0 0,0 0 0,1 1 0,2-1 0,-1 41 0,3-58 0,0-1 0,0 1 0,0-1 0,1 1 0,-1 0 0,1-1 0,0 1 0,0-1 0,0 1 0,1-1 0,-1 0 0,1 1 0,0-1 0,0 0 0,0 0 0,0 0 0,0 0 0,1-1 0,-1 1 0,1-1 0,0 1 0,4 2 0,0-1 0,1 0 0,-1-1 0,0 0 0,1-1 0,0 1 0,0-1 0,-1-1 0,1 0 0,13 1 0,-11-2 0,0-1 0,0 0 0,-1-1 0,1 0 0,0 0 0,-1-1 0,1 0 0,-1-1 0,0 0 0,0 0 0,-1-1 0,1 0 0,-1-1 0,0 0 0,-1 0 0,1-1 0,6-8 0,-1 3 0,-2-1 0,0-1 0,0 0 0,-1 0 0,-1-1 0,-1-1 0,0 1 0,11-33 0,-4-37 0,-5 18 0,1-39 0,-11 106 0,0 0 0,0 0 0,0-1 0,0 1 0,0 0 0,0-1 0,0 1 0,0 0 0,0-1 0,0 1 0,0 0 0,0-1 0,0 1 0,0 0 0,0 0 0,0-1 0,0 1 0,0 0 0,1-1 0,-1 1 0,0 0 0,0 0 0,0-1 0,0 1 0,1 0 0,-1 0 0,0-1 0,0 1 0,1 0 0,-1 0 0,0 0 0,0 0 0,1-1 0,-1 1 0,0 0 0,1 0 0,-1 0 0,0 0 0,1 0 0,6 12 0,2 20 0,3 12 0,2-1 0,23 48 0,-31-77 0,10 17 0,0-1 0,2-1 0,26 33 0,-19-29 0,32 59 0,-52-83 0,1 0 0,0 0 0,1 0 0,0-1 0,0 0 0,16 13 0,11 12 0,-11-6-1365,-15-14-5461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24575,'3'-1'0,"0"1"0,0 0 0,-1 0 0,1 0 0,0 0 0,0 1 0,0-1 0,0 1 0,0 0 0,-1-1 0,1 1 0,0 0 0,-1 1 0,1-1 0,-1 0 0,1 1 0,-1 0 0,0-1 0,1 1 0,-1 0 0,0 0 0,0 0 0,0 0 0,-1 1 0,1-1 0,0 1 0,-1-1 0,0 1 0,1-1 0,-1 1 0,0 0 0,0-1 0,-1 1 0,1 0 0,0 0 0,-1 0 0,0-1 0,0 1 0,0 6 0,1 9 0,0 0 0,-2 0 0,0 1 0,-1-1 0,-1 0 0,0 0 0,-2-1 0,-7 21 0,1-9 0,-2 0 0,-1 0 0,-34 49 0,34-59 0,2 0 0,1 1 0,0 0 0,2 1 0,0 0 0,1 1 0,-9 44 0,15-58 0,0-1 0,0 0 0,-1 1 0,0-1 0,0 0 0,0 0 0,-1 0 0,0-1 0,-8 10 0,66-73-1365,-41 47-5461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23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30 24575,'3'55'0,"11"71"0,-4-55 0,1-4 0,-6-36 0,3 51 0,-4-35 0,2 0 0,1-1 0,19 58 0,-3-5 0,-19-74 0,-1-1 0,-2 1 0,-2 39 0,-1-41 0,2 1 0,1-1 0,0 0 0,6 25 0,-7-46 0,1 0 0,-1 0 0,1 0 0,-1 0 0,1 0 0,0 0 0,0 0 0,0-1 0,0 1 0,0 0 0,0 0 0,0-1 0,1 1 0,-1-1 0,1 1 0,-1-1 0,1 1 0,2 1 0,-3-3 0,-1 0 0,1 0 0,-1 0 0,1 0 0,-1 0 0,1 0 0,-1 0 0,1 0 0,-1 0 0,1 0 0,-1 0 0,1 0 0,-1 0 0,1 0 0,-1-1 0,1 1 0,-1 0 0,0 0 0,1 0 0,-1-1 0,1 1 0,-1 0 0,0-1 0,1 1 0,-1 0 0,0-1 0,1 0 0,8-23 0,-2-38 0,-5 40 0,1 1 0,0-1 0,2 1 0,9-28 0,-8 27 0,-1 1 0,-1-1 0,0-1 0,-2 1 0,-1 0 0,-1-1 0,-4-34 0,2 19 0,4-48 0,10 18 0,-7 50 0,-2-1 0,3-27 0,-6 27 0,1-11 0,0 0 0,11-52 0,-11 78 0,0-5 0,1 1 0,0 0 0,1-1 0,0 1 0,0 0 0,1 1 0,0-1 0,9-13 0,8-16 0,-19 33 0,0 0 0,1-1 0,-1 1 0,1 0 0,-1 0 0,1 0 0,0 0 0,1 0 0,-1 1 0,1 0 0,0 0 0,-1 0 0,1 0 0,1 0 0,6-3 0,22-6 0,2 2 0,-1 1 0,54-6 0,-75 13 0,7-1 0,0 0 0,0 1 0,0 2 0,1 0 0,19 3 0,-35-3 0,0 1 0,0 0 0,0 0 0,0 0 0,0 1 0,0-1 0,0 1 0,-1 0 0,1 1 0,-1-1 0,0 1 0,1 0 0,-1 0 0,-1 0 0,1 1 0,0-1 0,-1 1 0,0 0 0,1 0 0,-2 0 0,1 1 0,0-1 0,-1 0 0,0 1 0,2 5 0,4 15 0,-2 1 0,0 0 0,3 47 0,-8-62 0,-1 0 0,0 0 0,-1 1 0,0-1 0,-1 0 0,0 0 0,-1 0 0,-1-1 0,1 1 0,-1-1 0,-9 16 0,-4-4 0,-1 0 0,-1-1 0,-1-1 0,0 0 0,-2-2 0,-46 30 0,10-5 0,19-15-77,-1-1-1,-1-3 1,-81 35 0,-142 35-233,171-57 287,68-25 54,-1-2 1,0-1 0,-36 8-1,20-7 462,32-6-491,1-1 0,-1-1 1,0 0-1,1 0 0,-1-1 0,0 0 0,0-1 0,0 0 0,0-1 0,-18-3 0,27 4 0,0 0 0,0 0 0,0 0 0,0 0 0,0 0 0,0 0 0,1-1 0,-1 1 0,0 0 0,0-1 0,0 1-1,1 0 1,-1-1 0,0 1 0,0-1 0,1 0 0,-1 1 0,0-1 0,1 1 0,-1-1 0,1 0 0,-1 0 0,1 1 0,-1-1 0,1 0-1,-1 0 1,1 0 0,0 1 0,0-1 0,-1 0 0,1 0 0,0 0 0,0 0 0,0 0 0,0 0 0,0 1 0,0-1 0,0 0 0,0 0 0,0 0-1,0 0 1,1 0 0,-1 0 0,0 1 0,0-1 0,1 0 0,-1 0 0,1 0 0,-1 1 0,1-1 0,-1 0 0,1 1 0,-1-1 0,1 0-1,0 1 1,-1-1 0,1 1 0,0-1 0,0 1 0,-1-1 0,2 0 0,4-3-214,-1 0 0,1 1 0,-1-1-1,1 1 1,0 0 0,13-3 0,1 2-6614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1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24575,'1'5'0,"0"1"0,0-1 0,1 0 0,0 0 0,0 0 0,0 0 0,0 0 0,1 0 0,4 7 0,14 33 0,-7 10 0,5 64 0,-12-72 0,22 78 0,-18-88 0,-2 0 0,-2 1 0,5 67 0,-14-5 0,3 65 0,12-98 0,-9-49 0,-1 1 0,3 28 0,-6 3 0,-1-35 0,0 0 0,1 0 0,1 0 0,0 1 0,1-1 0,1 0 0,0-1 0,1 1 0,10 23 0,-14-37 0,0-1 0,1 1 0,-1 0 0,0 0 0,1-1 0,-1 1 0,1-1 0,-1 1 0,1 0 0,-1-1 0,1 1 0,-1-1 0,1 1 0,-1-1 0,1 1 0,0-1 0,-1 0 0,1 1 0,0-1 0,-1 0 0,1 1 0,0-1 0,0 0 0,-1 0 0,1 0 0,0 0 0,0 1 0,-1-1 0,2 0 0,-1-1 0,1 0 0,-1 1 0,0-1 0,0 0 0,1 0 0,-1 0 0,0 0 0,0 0 0,0 0 0,0 0 0,0 0 0,0 0 0,-1 0 0,2-2 0,21-49 0,-22 49 0,6-12 0,0 1 0,1 0 0,0 1 0,1 0 0,13-14 0,15-23 0,57-97 0,-50 84 0,-33 49 0,0-1 0,15-27 0,-18 26 0,2 1 0,0-1 0,0 2 0,1-1 0,1 2 0,1-1 0,0 2 0,27-22 0,-38 33 0,1-1 0,-1 0 0,0 0 0,0 1 0,1-1 0,-1 1 0,1 0 0,-1 0 0,1 0 0,-1 0 0,1 0 0,0 0 0,0 1 0,-1-1 0,1 1 0,0 0 0,0 0 0,-1 0 0,1 0 0,0 0 0,0 1 0,0-1 0,-1 1 0,1 0 0,0 0 0,-1 0 0,1 0 0,-1 0 0,1 0 0,-1 1 0,0-1 0,1 1 0,-1 0 0,0 0 0,4 4 0,2 5 0,0 1 0,-1 1 0,0 0 0,-1 0 0,9 26 0,2 3 0,-7-16 0,-2 0 0,0 1 0,-2 0 0,-1 0 0,-1 0 0,0 28 0,-3-34 0,10 48 0,-7-56 0,-2 0 0,0 0 0,0 0 0,-1 0 0,-1 0 0,0 0 0,-1 1 0,0-1 0,-5 18 0,-1-7 0,-2 0 0,0-1 0,-2 1 0,-1-2 0,-23 36 0,25-44 0,-1 0 0,-1-1 0,0 0 0,0 0 0,-1-2 0,-1 1 0,0-2 0,-31 18 0,34-22 0,-1 0 0,0-1 0,-1-1 0,1 0 0,-25 5 0,35-9 0,0 1 0,-1-1 0,0 0 0,1 0 0,-1 0 0,1 0 0,-1 0 0,1 0 0,-1-1 0,1 1 0,0-1 0,-1 0 0,1 0 0,-1 0 0,1 0 0,0 0 0,0 0 0,0-1 0,0 1 0,0-1 0,0 1 0,0-1 0,0 0 0,0 1 0,1-1 0,-1 0 0,1-1 0,-1 1 0,1 0 0,0 0 0,0 0 0,0-1 0,0 1 0,0 0 0,1-1 0,-2-4 0,-1-40-1365,3 24-5461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1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24575,'1'0'0,"0"1"0,1-1 0,-1 1 0,0-1 0,0 1 0,0-1 0,0 1 0,0 0 0,0 0 0,0-1 0,-1 1 0,1 0 0,0 0 0,0 0 0,0 0 0,-1 0 0,1 0 0,-1 0 0,1 0 0,-1 0 0,1 1 0,-1-1 0,0 0 0,1 0 0,-1 0 0,0 0 0,0 3 0,5 37 0,-5-36 0,0 233 0,2 30 0,-1-254 0,1 0 0,1-1 0,0 1 0,1-1 0,1 0 0,0 0 0,0 0 0,2-1 0,8 15 0,-11-21 0,1 0 0,-1 0 0,1 0 0,0-1 0,0 1 0,1-1 0,0 0 0,0-1 0,0 1 0,0-1 0,1-1 0,0 1 0,-1-1 0,1 0 0,0-1 0,1 1 0,-1-2 0,9 3 0,4-2 0,0 0 0,0-1 0,1-2 0,-1 0 0,0 0 0,21-6 0,-35 6 0,1-1 0,-1 0 0,0 0 0,0-1 0,1 0 0,-2 0 0,1 0 0,0-1 0,-1 0 0,1 0 0,-1 0 0,0-1 0,-1 0 0,1 0 0,-1 0 0,0 0 0,0 0 0,-1-1 0,1 0 0,-1 0 0,4-11 0,-1 2 0,-1-1 0,-1 1 0,-1-1 0,0 0 0,-1 0 0,0 0 0,-1 0 0,-1 0 0,-1 0 0,0 0 0,-1 0 0,-7-28 0,4 13 0,6 26 0,-2 1 0,1-1 0,0 0 0,-1 0 0,0 1 0,0-1 0,-1 0 0,1 1 0,-1-1 0,0 1 0,0 0 0,-3-5 0,5 9 0,-1 0 0,1 0 0,-1 1 0,1-1 0,-1 0 0,1 0 0,0 0 0,-1 0 0,1 1 0,-1-1 0,1 0 0,0 0 0,-1 1 0,1-1 0,0 0 0,-1 1 0,1-1 0,0 0 0,0 1 0,-1-1 0,1 0 0,0 1 0,0-1 0,-1 1 0,1-1 0,0 0 0,0 1 0,0-1 0,0 1 0,0-1 0,0 1 0,0-1 0,0 0 0,0 1 0,-8 25 0,6-19 0,-9 33 0,-10 82 0,12-64 0,-12 71 0,16-92 0,1 1 0,1 0 0,5 66 0,0-27 0,-1-52 0,1 1 0,7 26 0,4 46 0,-11-66 0,10 44 0,-1-5 0,-6-26 0,2 0 0,2-1 0,25 74 0,-27-97 0,-1 0 0,4 27 0,4 17 0,-13-65 1,-1 1 1,0-1-1,1 1 0,-1-1 0,0 1 0,0 0 0,0-1 0,1 1 1,-1-1-1,0 1 0,0 0 0,0-1 0,0 1 0,0 0 0,0-1 1,0 1-1,0-1 0,0 1 0,0 0 0,0-1 0,-1 1 0,1-1 0,0 1 1,0 0-1,-1-1 0,1 1 0,0-1 0,-1 1 0,1-1 0,0 1 1,-1-1-1,1 1 0,-1-1 0,1 0 0,-1 1 0,1-1 0,-1 1 1,1-1-1,-1 0 0,1 0 0,-1 1 0,1-1 0,-1 0 0,0 0 1,1 0-1,-1 1 0,1-1 0,-1 0 0,0 0 0,1 0 0,-1 0 1,0 0-1,1 0 0,-1 0 0,1-1 0,-2 1 0,-42-14-432,32 9-568,-6-1-5827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1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24575,'1'-1'0,"-1"-1"0,1 0 0,0 1 0,0-1 0,0 1 0,0-1 0,0 1 0,0 0 0,1-1 0,-1 1 0,0 0 0,1 0 0,-1 0 0,1 0 0,-1 0 0,1 0 0,2-1 0,29-13 0,-17 11 0,1 0 0,-1 2 0,1 0 0,-1 0 0,1 2 0,21 2 0,-20-1 0,1-1 0,-1-1 0,1 0 0,31-7 0,-8 0 0,1 2 0,-1 2 0,1 2 0,75 5 0,-18-1 0,-55 3-1365,-29 0-5461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1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24575,'6'16'-7050,"8"-2"5580,24 12 5210,-17-12-3818,-15-9 810,1-1 0,0 0 0,0 0 0,0-1-1,0 0 1,11 3 0,11 1-1034,45 6 0,-58-11 641,54 4-339,138-5 0,-88-4 0,432 3 0,-538 0 0,0-1 0,0-1 0,0 0 0,0-1 0,0-1 0,-1 0 0,1 0 0,17-10 0,-21 4-84,-20 5 266,-23 3-1215,31 2 603,-18-1-6396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1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24575,'-13'1'0,"0"1"0,0 1 0,1 1 0,-1-1 0,1 2 0,0 0 0,0 0 0,1 1 0,0 1 0,0 0 0,0 0 0,1 1 0,0 0 0,0 1 0,1 0 0,0 1 0,-8 11 0,14-15 0,-1 1 0,1 0 0,0-1 0,0 1 0,1 0 0,0 1 0,0-1 0,1 0 0,0 1 0,0-1 0,1 0 0,0 15 0,3 8 0,12 56 0,-6-44 0,-6-21-1365,-1-1-5461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2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2 24575,'-15'0'0,"8"-1"0,-1 0 0,0 1 0,0 0 0,1 1 0,-1-1 0,0 2 0,0-1 0,1 1 0,-1 0 0,1 0 0,0 1 0,-1 0 0,1 1 0,1-1 0,-13 10 0,-131 107 0,76-56 0,32-29 0,1 2 0,-52 63 0,41-39 0,31-38 0,1 1 0,0 1 0,-15 28 0,-90 142 0,95-151 0,21-28 0,0 0 0,1 1 0,1 0 0,-5 18 0,-9 23 0,13-39 0,1 1 0,1 0 0,0 1 0,2-1 0,0 1 0,-1 41 0,5-54 0,1 1 0,0-1 0,1 0 0,0 0 0,0 0 0,0 0 0,1 0 0,1-1 0,-1 1 0,1-1 0,6 9 0,-7-12 0,1 0 0,-1 0 0,0 0 0,1-1 0,0 1 0,0-1 0,0 0 0,0 0 0,1 0 0,-1-1 0,1 0 0,0 0 0,-1 0 0,1 0 0,0-1 0,0 1 0,0-1 0,9 0 0,7 0 0,0-1 0,0-2 0,0 0 0,-1-1 0,1-1 0,-1-1 0,1-1 0,-1 0 0,-1-2 0,0 0 0,0-1 0,0-1 0,-1-1 0,-1-1 0,0 0 0,0-1 0,-1-1 0,17-19 0,27-20 0,-50 45 0,0 1 0,-1-1 0,1-1 0,-1 0 0,-1 0 0,0-1 0,0 0 0,10-19 0,15-24 0,-26 45 0,-1 0 0,0-1 0,-1 0 0,0 0 0,7-19 0,5-34 0,-8 27 0,24-60 0,-27 77 0,-1-1 0,-1-1 0,-1 1 0,0 0 0,-2-1 0,0 0 0,-1 1 0,-3-27 0,1-3 0,9 103 0,3 0 0,21 64 0,-26-101 0,24 92 0,62 212 0,-77-286-123,2 0 0,1 0 0,2-2 0,40 54 0,12 23-98,-21-34 221,-33-52 0,-2 0 0,0 1 0,19 44 0,-28-57 17,1 0 1,1 0-1,0-1 1,0 0-1,1-1 1,0 0-1,12 9 0,-1-1 198,1-2-1,46 28 0,-39-26-160,-27-18-54,7 6 0,1 0 0,-1-1 0,1 0 0,0-1 0,0 0 0,0-1 0,1 1 0,15 2 0,-24-6 3,-1 0-1,1 0 1,0 0-1,-1 0 0,1 0 1,0 0-1,0 0 1,-1-1-1,1 1 1,0 0-1,-1 0 1,1 0-1,0-1 0,-1 1 1,1-1-1,-1 1 1,1 0-1,0-1 1,-1 1-1,1-1 1,-1 1-1,1-1 0,-1 1 1,0-1-1,1 0 1,-1 1-1,1-1 1,-1 1-1,0-1 1,0 0-1,1 1 0,-1-1 1,0 0-1,0 0 1,0 1-1,0-1 1,0 0-1,0 1 1,0-1-1,0 0 0,0 0 1,0 1-1,0-1 1,0 0-1,0 1 1,-1-1-1,1 0 1,-1 0-1,1-1-108,-1-1 0,0 1 0,-1 0 0,1 0 0,0 0 0,-1 0-1,1 0 1,-1 0 0,1 0 0,-1 1 0,0-1 0,0 1 0,-2-2 0,-12-4-6720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2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24575,'-7'8'0,"0"1"0,1-1 0,-1 1 0,2 0 0,-1 1 0,2 0 0,-1-1 0,-3 13 0,-20 85 0,25-92 0,2-13 0,1 1 0,-1-1 0,1 0 0,0 0 0,0 1 0,0-1 0,0 0 0,0 1 0,0-1 0,1 0 0,-1 0 0,1 1 0,0-1 0,-1 0 0,1 0 0,0 0 0,0 0 0,1 0 0,-1 0 0,0 0 0,0 0 0,3 2 0,0-1 0,0 0 0,0 0 0,0-1 0,0 1 0,0-1 0,1 0 0,-1 0 0,1 0 0,0-1 0,4 1 0,13 2 0,-1-1 0,1-1 0,33-1 0,-53-1 0,148 2 0,128-6 0,-259 0 0,17-1 0,-35 5 0,0 0 0,-1 0 0,1 1 0,0-1 0,-1 0 0,1 1 0,0-1 0,-1 0 0,1 1 0,0-1 0,-1 0 0,1 1 0,-1-1 0,1 1 0,-1 0 0,1-1 0,-1 1 0,1-1 0,-1 1 0,0 0 0,1-1 0,-1 1 0,0 0 0,1-1 0,-1 1 0,0 0 0,0-1 0,0 1 0,0 0 0,1 0 0,-1-1 0,0 1 0,0 0 0,-1-1 0,1 1 0,0 0 0,0 0 0,0-1 0,0 1 0,-1 0 0,1-1 0,-1 2 0,-8 29 0,-2-1 0,-2 0 0,0-1 0,-2 0 0,-24 35 0,-5 10 0,24-38 0,2 0 0,2 1 0,-17 56 0,29-77 0,0 1 0,1 0 0,0 1 0,2-1 0,0 0 0,1 1 0,0-1 0,2 0 0,0 1 0,7 26 0,-6-35 0,-1 0 0,2-1 0,-1 0 0,1 0 0,0 0 0,1 0 0,0 0 0,0-1 0,1 0 0,0 0 0,0-1 0,1 1 0,-1-1 0,11 6 0,-10-5 0,-1 0 0,0 0 0,0 1 0,-1-1 0,0 1 0,0 1 0,-1-1 0,0 0 0,0 1 0,4 15 0,-1 1 0,-2 0 0,5 44 0,-6 55 0,-5-97 0,1-1 0,1 1 0,1-1 0,1 0 0,2 0 0,0 0 0,2 0 0,10 24 0,-15-46 5,1 1 0,-1-1-1,1 0 1,0 0-1,0-1 1,0 1 0,0 0-1,1-1 1,-1 0 0,1 0-1,0 0 1,0 0-1,0-1 1,1 0 0,-1 0-1,0 0 1,1 0 0,0 0-1,-1-1 1,7 1 0,8 1-230,0-1 0,0 0 0,33-3 1,-35 0-340,5 1-6262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2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0 24575,'0'7'0,"-1"0"0,0 0 0,0 0 0,0-1 0,-1 1 0,0 0 0,0-1 0,-1 0 0,0 1 0,0-1 0,-7 10 0,-4 2 0,0 0 0,-21 19 0,-19 24 0,47-51 0,0-1 0,0-1 0,-1 1 0,0-1 0,-1-1 0,0 1 0,0-2 0,0 1 0,-1-1 0,-13 6 0,-24 12 0,23-10 0,1-2 0,-2-1 0,0-1 0,-34 8 0,-42 6-1365,82-22-5461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8:3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24575,'-3'1'0,"0"0"0,0 0 0,-1 0 0,1 0 0,0 1 0,0 0 0,0-1 0,0 1 0,0 0 0,1 0 0,-1 1 0,-4 4 0,-27 32 0,19-16 0,2 2 0,1 0 0,1 0 0,-15 52 0,17-49 0,-7 26-1184,2 0 0,2 1-1,3 1 1,2-1 0,3 2 0,3 72-1,5-73 1120,16 86 0,23 127 65,-5-23 0,-24-175 24,3-1 0,30 76 0,6-30 3953,150 242-3195,-174-310-782,2-1 0,2-1 0,2-2 0,61 60 0,-34-46 0,2-3 0,97 63 0,-123-94 0,0-2 0,2-1 0,0-2 0,1-2 0,47 12 0,-25-11 3,1-3 0,1-3 0,0-3 1,1-3-1,66-2 0,-34-2 874,-53 0-203,1-2 0,74-9 0,-116 8-642,0 1 1,0-1-1,1 0 0,-1-1 0,0 1 1,0-1-1,0 1 0,0-1 0,-1 0 0,1-1 1,0 1-1,-1 0 0,0-1 0,1 0 1,-1 0-1,0 0 0,-1 0 0,1-1 1,0 1-1,2-6 0,-2 1-169,0 0 0,0 0 0,-1-1 0,-1 1 0,1-1-1,-1 1 1,-1-1 0,1 0 0,-2-9 0,0-4-6689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0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482 213 24575,'-33'-1'0,"0"2"0,0 2 0,-54 10 0,-104 39 0,185-50 0,-1 0 0,1 1 0,0 0 0,1 1 0,-1-1 0,1 1 0,-1 0 0,1 0 0,0 1 0,0-1 0,1 1 0,0 0 0,0 1 0,0-1 0,0 1 0,1 0 0,0 0 0,0 0 0,0 0 0,1 0 0,0 0 0,0 1 0,1-1 0,0 1 0,0-1 0,0 1 0,1 0 0,0 9 0,0-16 0,0 51 0,7 64 0,-4-99 0,-1-1 0,2 1 0,0-1 0,1 0 0,0 0 0,2 0 0,-1-1 0,14 20 0,22 9 0,-9-11 0,-26-25 0,1 0 0,0-1 0,0 0 0,0 0 0,1-1 0,0 0 0,0 0 0,0-1 0,0 0 0,20 4 0,-5-1 0,1-2 0,1-1 0,30 1 0,-37-4 0,1 0 0,0 0 0,0-2 0,0-1 0,-1 0 0,1-2 0,-1 0 0,0-1 0,0-1 0,0 0 0,-1-2 0,0 0 0,21-13 0,-8-1 0,-1-2 0,-1 0 0,-1-2 0,-2-1 0,0-1 0,29-44 0,-41 48 0,-1 0 0,-1-1 0,-1 0 0,8-32 0,6-11 0,-14 38 0,-1 0 0,-2 0 0,-2-1 0,0-1 0,-2 1 0,-1 0 0,-2-1 0,-1 0 0,-5-36 0,4 62 0,0-1 0,-1 1 0,0 0 0,0 0 0,-4-10 0,6 15 0,-1 1 0,1-1 0,0 0 0,0 1 0,0-1 0,-1 0 0,1 1 0,0-1 0,-1 1 0,1-1 0,0 1 0,-1-1 0,1 1 0,-1-1 0,1 1 0,-1-1 0,1 1 0,-1-1 0,1 1 0,-1 0 0,0-1 0,1 1 0,-1 0 0,1 0 0,-1-1 0,0 1 0,1 0 0,-1 0 0,0 0 0,1 0 0,-1 0 0,0 0 0,1 0 0,-1 0 0,0 0 0,1 0 0,-1 0 0,0 0 0,1 0 0,-1 1 0,1-1 0,-1 0 0,0 0 0,1 1 0,-1-1 0,1 0 0,-1 1 0,1-1 0,-1 1 0,1-1 0,-1 1 0,1-1 0,-1 1 0,1-1 0,-1 1 0,1-1 0,0 1 0,0 0 0,-1-1 0,1 1 0,0-1 0,0 1 0,-1 1 0,-5 10 0,1 0 0,0 1 0,1 0 0,0 0 0,1 0 0,0 0 0,-2 28 0,7 101 0,0-62 0,-2-43 0,-1-5 0,1 1 0,1-1 0,2 0 0,1 0 0,1-1 0,18 57 0,-6-41 0,-12-30 0,1-1 0,0 1 0,1-1 0,1-1 0,10 16 0,-17-31-47,-1 1 0,0-1 0,1 1 0,-1-1 0,1 1 0,-1-1 0,0 1 0,1-1 0,-1 1-1,0 0 1,0-1 0,1 1 0,-1 0 0,0-1 0,0 1 0,0 0 0,0-1 0,0 1 0,0 0 0,0-1 0,0 1 0,0 0-1,0-1 1,0 1 0,-1 0 0,1-1 0,0 1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24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24575,'52'-11'0,"-21"3"0,60-7-749,140-2-1,-215 16 721,293-35-928,-193 18 378,121-2-1,40 8-429,61-2-348,551 15-75,-669-16 2250,-102 4 99,-18-1 1815,47-1-583,-137 12-2137,0 0 0,0-1 0,-1 0 0,1 0 0,-1-1 0,1 0 1,-1-1-1,0 0 0,-1-1 0,1 0 0,15-11 0,-10 7-696,-1 1-6142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0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24575,'0'1'0,"1"1"0,0-1 0,0 1 0,-1 0 0,1-1 0,1 0 0,-1 1 0,0-1 0,0 0 0,0 1 0,1-1 0,-1 0 0,0 0 0,1 0 0,-1 0 0,1 0 0,2 1 0,30 13 0,-8-9 0,0-2 0,1 0 0,-1-2 0,1-1 0,0-1 0,31-4 0,21 1 0,117 6 0,186-7 0,-283-8 0,-61 6 0,52-1 0,-81 7 0,1 0 0,0-1 0,0-1 0,10-2 0,-19 4 0,1-1 0,0 1 0,-1 0 0,1-1 0,-1 1 0,1-1 0,-1 1 0,1-1 0,-1 0 0,0 0 0,1 0 0,-1 0 0,0 0 0,1 0 0,-1 0 0,0 0 0,0 0 0,0 0 0,0-1 0,0 1 0,0 0 0,-1-1 0,1 1 0,0-1 0,-1 1 0,1-1 0,-1 1 0,1-1 0,-1 1 0,0-1 0,1 1 0,-1-1 0,0-2 0,-1 1 0,-1 1 0,1 0 0,0-1 0,-1 1 0,1 0 0,-1 0 0,0 0 0,0 0 0,0 1 0,0-1 0,0 0 0,0 1 0,0-1 0,0 1 0,-1 0 0,1 0 0,-1 0 0,-4-2 0,-48-12 0,-43-11 0,75 19 0,0 0 0,0 2 0,-37-4 0,31 6 40,-1 0 0,-32-9 0,51 9-189,0 0 1,1 0-1,-1-1 1,1 0-1,0-1 1,0 0-1,1-1 1,0 0-1,-9-7 1,7 2-6678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0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24575,'3'0'0,"0"1"0,0-1 0,1 1 0,-1 0 0,0 0 0,-1 0 0,1 0 0,0 1 0,0-1 0,0 1 0,-1 0 0,1 0 0,-1 0 0,1 0 0,-1 0 0,0 0 0,0 0 0,0 1 0,0-1 0,0 1 0,-1 0 0,1-1 0,-1 1 0,0 0 0,2 3 0,3 11 0,0 1 0,0 0 0,2 20 0,-4-19 0,24 129 0,-21-86 0,7 31 0,11 73 0,30 162 0,-49-253 0,-4-45 0,10 51 0,-8-56-341,-1 0 0,-1 0-1,-1 30 1,-1-44-6485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0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1 24575,'1'1'0,"0"-1"0,0 1 0,0-1 0,0 1 0,0 0 0,0 0 0,0-1 0,0 1 0,0 0 0,0 0 0,0 0 0,0 0 0,0 0 0,-1 0 0,1 0 0,0 0 0,-1 0 0,1 0 0,-1 1 0,1 0 0,12 32 0,-10-25 0,8 25 0,-2 0 0,10 68 0,-1 3 0,7 71 0,-20-114 0,-6-54 0,1 0 0,0 1 0,1-1 0,0 0 0,0 0 0,0 0 0,1 0 0,1 0 0,-1 0 0,1 0 0,4 7 0,-6-15 0,-1 0 0,1 0 0,0-1 0,-1 1 0,1 0 0,-1 0 0,1 0 0,-1 0 0,1-1 0,-1 1 0,1 0 0,-1 0 0,1-1 0,-1 1 0,1-1 0,-1 1 0,1 0 0,-1-1 0,1 1 0,-1-1 0,0 1 0,1-1 0,-1 1 0,0-1 0,0 1 0,1-1 0,-1 1 0,0-1 0,0 0 0,15-24 0,-13 21 0,7-14 0,-1-1 0,0 0 0,-2 0 0,7-32 0,-8 30 0,0 1 0,1 0 0,1 0 0,16-28 0,78-127 0,-87 156 0,2 1 0,0 1 0,0 1 0,2 0 0,0 1 0,1 1 0,0 0 0,1 2 0,32-16 0,-30 19 0,44-15 0,-59 22 0,-1 0 0,1 0 0,-1 1 0,1 0 0,0 1 0,0-1 0,-1 1 0,1 1 0,0-1 0,0 1 0,10 2 0,-15-1 0,1-1 0,-1 0 0,0 1 0,0 0 0,0-1 0,0 1 0,0 0 0,0 0 0,-1 0 0,1 0 0,0 0 0,-1 0 0,0 1 0,1-1 0,-1 1 0,0-1 0,0 0 0,-1 1 0,1 0 0,0-1 0,-1 1 0,1 4 0,0 8 0,0 0 0,-3 29 0,1-25 0,0-5 0,-1 0 0,0 0 0,-1-1 0,-1 1 0,0-1 0,-1 0 0,0 0 0,-13 23 0,6-16 0,-1-1 0,-1 0 0,0-1 0,-29 27 0,16-24 0,-1-1 0,-1-1 0,-1-2 0,0-1 0,-1-1 0,-47 15 0,-24 13 0,-93 28-510,87-35 307,-89 32 203,175-57 0,-1-1 0,-1-1 0,0-2 0,0 0 0,0-1 0,-1-1 0,-35 1 0,-132-8-652,171 2-6174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0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 24575,'-6'6'0,"1"0"0,0 1 0,1 0 0,-1 0 0,1 1 0,1-1 0,-1 1 0,-2 11 0,-17 69 0,20-77 0,-7 45 0,8-37 0,-2 1 0,0-2 0,-10 28 0,-62 188 0,50-144 0,11-39 0,-2 7 0,-29 68 0,35-97 0,1 0 0,-6 32 0,1-5 0,3-12 0,2 1 0,1 0 0,3 1 0,-1 91 0,7-119 0,0 0 0,2 0 0,0 0 0,9 30 0,-8-38 0,1-1 0,0 0 0,1 1 0,0-2 0,0 1 0,1 0 0,0-1 0,0 0 0,14 12 0,-4-6 0,1-1 0,0-1 0,0 0 0,2-1 0,-1-2 0,1 1 0,0-2 0,1-1 0,27 7 0,-6-2-115,1-1-1,0-2 0,0-3 1,0-1-1,61 0 0,653-7-1103,-693-2 1134,-1-2 0,0-3 1,66-19-1,-75 16-622,-17 5-4525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0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24575,'5'0'0,"0"1"0,0-1 0,-1 1 0,1 0 0,0 1 0,-1-1 0,1 1 0,-1 0 0,1 0 0,-1 0 0,0 1 0,0-1 0,0 1 0,0 0 0,0 0 0,-1 1 0,1-1 0,5 8 0,2 5 0,1 1 0,-2 1 0,11 23 0,-4-8 0,-12-19 0,1 0 0,-2 0 0,0 0 0,-1 1 0,3 29 0,1 1 0,1 16 0,-3 0 0,-7 122 0,0-63 0,4-48 0,0-45 0,-1 0 0,-1 0 0,-1 0 0,-8 40 0,1-46 0,0-1 0,-1-1 0,-1 0 0,-1 0 0,-1-1 0,-20 25 0,14-21 0,7-7 0,0-1 0,-1-1 0,-20 17 0,32-29 0,0-1 0,-1 1 0,1-1 0,-1 0 0,1 1 0,-1-1 0,1 0 0,-1 1 0,1-1 0,-1 0 0,1 0 0,-1 0 0,0 1 0,1-1 0,-1 0 0,1 0 0,-1 0 0,1 0 0,-1 0 0,0 0 0,1 0 0,-1 0 0,1 0 0,-1 0 0,1-1 0,-1 1 0,1 0 0,-1 0 0,0 0 0,1-1 0,-1 1 0,1 0 0,-1-1 0,1 1 0,0 0 0,-1-1 0,1 1 0,-1-1 0,1 1 0,0 0 0,-1-1 0,1 1 0,0-1 0,-1 1 0,1-1 0,0 1 0,0-1 0,0 0 0,-1 1 0,1-1 0,0 1 0,0-1 0,0 1 0,0-1 0,0 0 0,0 1 0,0-2 0,-3-43 0,3 34 0,-4-11-1365,0 5-5461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0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1060 24575,'0'59'0,"-2"-21"0,2 0 0,2 1 0,14 75 0,-4-31 0,-10-67 0,0 1 0,0-1 0,2 0 0,0 1 0,9 24 0,-1-15 0,1-1 0,0 0 0,24 32 0,-32-51 0,0 1 0,0-1 0,0-1 0,1 1 0,0-1 0,0 0 0,0 0 0,0 0 0,1-1 0,0 0 0,0-1 0,0 1 0,0-1 0,1-1 0,-1 1 0,16 2 0,5-4-40,0-1 0,1 0 0,-1-3-1,0 0 1,0-1 0,-1-2 0,43-14-1,11-11-200,86-46 0,-59 26 165,17-5-787,-3-5-1,167-111 1,-224 130 8,135-63 1,-23 14 910,381-190-2386,-68 56 1560,-135 70 563,-29 10 1337,-65 26-670,-194 93 127,1 3 0,0 2-1,139-21 1,-196 41-5,2-1 42,-1 0 0,1 1 0,0 1 0,21 1 0,-31 0-597,-1-1-1,1 1 0,-1-1 1,1 1-1,-1 0 0,1 0 1,-1 0-1,0 0 1,1 0-1,-1 0 0,0 1 1,0-1-1,0 1 0,0-1 1,0 1-1,0 0 0,-1 0 1,1 0-1,0 0 1,-1 0-1,0 0 0,1 1 1,-1-1-1,0 0 0,0 1 1,0-1-1,0 1 1,-1-1-1,1 3 0,3 30-26,-2 0 0,-2 1 0,-4 42 0,0 17 0,4-93-82,0 2-78,1 1-1,-1 0 1,-1 0 0,1-1-1,-1 1 1,0 0-1,-1 5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3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24575,'-1'25'0,"-2"0"0,0 0 0,-9 29 0,5-25 0,-5 55 0,11 38 0,3-89 0,-1 0 0,-2 0 0,-2 0 0,-12 63 0,6-60 0,1 1 0,2 1 0,-1 52 0,9 118 0,1-77 0,-5-28 0,5 115 0,17-117 0,-14-75 0,7 48 0,-10-50 0,-4-55 0,1 8 0,0-28 0,-2 0 0,-3 1 0,-14-69 0,11 73-133,2-1-1,2 0 1,4-80-1,1 89-697,-1 3-5995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3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1 24575,'-2'22'0,"-1"0"0,-1 0 0,-1-1 0,0 1 0,-2-1 0,-1 0 0,0-1 0,-17 28 0,-23 63 0,45-101 0,-1 0 0,-1-1 0,0 1 0,0-1 0,-1 0 0,0-1 0,0 0 0,-1 0 0,0 0 0,-13 10 0,9-7 0,-25 26 0,21-20 0,-1-1 0,0-1 0,-25 18 0,26-21 0,0 0 0,1 1 0,-23 27 0,-19 18 0,38-42-195,1 1 0,1 1 0,0 0 0,1 1 0,2 1 0,-20 35 0,23-30-6631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3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24575,'1092'0'0,"-1077"0"-227,-1-1-1,1-1 1,-1 0-1,0-1 1,19-5-1,-8-1-6598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4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24575,'0'7'0,"0"8"0,0 10 0,0 6 0,0 6 0,0 3 0,0 1 0,0 1 0,0-7-8191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1:5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24575,'-15'2'0,"36"1"0,9 2 0,-1 2 4,0-2-1,0-1 1,1-1-1,53-3 1,-41 0-104,60 7 1,34 6-1437,243-9-1,-198-7 1797,2024 4-3634,-2180 0 3980,0 2 0,0 1 1,0 1-1,27 9 0,53 9 1550,-99-22-3104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34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1489 0 24575,'-390'15'-2524,"247"-2"2537,59-8 7,1 4 0,0 3 0,-123 35 0,165-35-20,1 3 0,0 1 0,1 1 0,1 3 0,-70 47 0,89-52 327,0 0 0,1 1 0,1 1 0,-21 26 0,28-28-248,0 1 0,1 0 0,1 0 0,0 1 0,1 0 1,1 1-1,1-1 0,0 1 0,1 0 0,-2 24 0,2 24-148,5 103-1,2-61 135,-1-90-65,0 1 0,2-1 0,0 0 0,1-1 0,1 1 0,0-1 0,1 0 0,12 19 0,-5-7 0,15 44 0,-24-62 0,0-1 0,1 0 0,0 0 0,1-1 0,0 1 0,0-2 0,12 12 0,2 3 0,20 11 0,-34-30 0,-1 0 0,0 1 0,0 0 0,0 1 0,8 8 0,-6-4 0,1-1 0,0-1 0,0 0 0,1 0 0,0-1 0,1 0 0,0-1 0,0 0 0,0-1 0,0 0 0,1 0 0,0-2 0,20 5 0,5-1 0,0-1 0,1-2 0,47-1 0,-69-4 0,1 0 0,-1-1 0,1-1 0,-1-1 0,0 0 0,0-1 0,-1-1 0,19-9 0,6-6 0,66-47 0,-56 21 0,-14 11 0,-26 26 0,-1 0 0,0 0 0,0-1 0,-1 0 0,0 0 0,-1-1 0,0 0 0,-1-1 0,-1 1 0,1-1 0,-2-1 0,0 1 0,-1 0 0,3-20 0,-1-19 0,-1-1 0,-6-77 0,0 44 0,2 49 0,1 2 0,-2-1 0,-1 1 0,-11-58 0,-39-131 0,51 215 0,4 10 0,12 21 0,18 37 0,-28-46 0,-1-1 0,-1 1 0,0 0 0,2 15 0,-3-15 0,0-1 0,0 0 0,2 1 0,8 22 0,-10-32 0,90 204 0,-73-166 0,2-1 0,1-1 0,2-1 0,2-1 0,36 41 0,-7-8 0,-19-29 0,2-2 0,1-2 0,2-1 0,80 53 0,-116-85 0,73 41 0,-14-11 0,-46-25 0,1-1 0,-1-1 0,2-1 0,-1-1 0,0 0 0,35 2 0,-50-6 0,0 0 0,0 0 0,0-1 0,1 0 0,-1 1 0,0-2 0,0 1 0,0 0 0,1-1 0,-1 0 0,0 0 0,0 0 0,0 0 0,5-3 0,-5 1 0,-1 0 0,0-1 0,0 1 0,0 0 0,0-1 0,-1 0 0,1 0 0,-1 0 0,0 0 0,0 0 0,-1 0 0,1 0 0,1-5 0,28-76-1365,-25 64-5461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4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24575,'0'7'0,"7"2"0,9-1 0,2 6 0,-3 7 0,-3 7 0,-3 5 0,-5 4 0,5-4 0,1-8-8191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9:5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1 24575,'-17'-1'0,"1"1"0,-1 1 0,0 1 0,0 0 0,1 1 0,-1 0 0,1 2 0,0 0 0,0 1 0,1 0 0,0 1 0,0 1 0,0 1 0,1 0 0,0 0 0,1 2 0,-16 14 0,10-8 0,-45 31 0,-12 10 0,45-26 0,-52 70 0,16-19 0,60-73 0,0 1 0,1-1 0,0 1 0,1 0 0,0 1 0,1-1 0,0 1 0,0 0 0,2 0 0,-1 0 0,2 0 0,-1 24 0,-11 52 0,3-37 0,2 0 0,3 1 0,2-1 0,2 1 0,7 70 0,13-25 0,-12-72 0,-2 1 0,3 30 0,-5-9 0,3 0 0,2-1 0,1 0 0,3 0 0,2-1 0,1-1 0,40 79 0,-37-96 0,1-1 0,1-1 0,1-1 0,2-1 0,31 27 0,4 5 0,-50-48 0,0 0 0,0-1 0,1 0 0,0 0 0,0-1 0,0 0 0,1-1 0,19 7 0,3-2 0,50 6 0,9 2 0,-69-10 0,90 18 0,-102-23 0,-1-1 0,0 0 0,1-1 0,-1 0 0,1-1 0,-1 0 0,0 0 0,1-1 0,13-4 0,-20 5 0,0-1 0,0 1 0,0-1 0,0 0 0,0 0 0,-1 0 0,1-1 0,-1 1 0,1 0 0,-1-1 0,0 0 0,0 0 0,0 1 0,0-1 0,-1 0 0,1 0 0,-1-1 0,1 1 0,0-5 0,1-6 0,0-1 0,-1 1 0,1-22 0,1-14 0,18-131 0,-15 108 0,11-23 0,-11 70 0,-2-1 0,3-29 0,-5-350 0,-6 208 0,3 188 0,0 0 0,-1 0 0,0 0 0,-1-1 0,-1 2 0,1-1 0,-1 0 0,-1 1 0,0-1 0,0 1 0,-9-13 0,-1 3 0,0 0 0,-2 1 0,-32-29 0,-66-43 0,73 60 0,-50-49 0,80 70 0,0 0 0,-1 0 0,-1 1 0,-25-13 0,26 15 0,-1-1 0,1 0 0,0-1 0,1 0 0,-13-12 0,15 11 0,-1 1 0,1 0 0,-2 1 0,1 0 0,-1 1 0,0 0 0,-20-8 0,-5 1 0,-45-8 0,14 3 0,2 3-1365,35 11-5461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0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796 1 24575,'-3'6'0,"1"0"0,-1 0 0,0 0 0,0 0 0,-1 0 0,0-1 0,0 1 0,0-1 0,-1 0 0,1 0 0,-1-1 0,-6 5 0,-3 4 0,-51 46 0,44-41 0,0 1 0,-22 26 0,34-35 0,-1-1 0,0 0 0,0 0 0,-13 7 0,13-9 0,0 0 0,0 1 0,1 0 0,0 1 0,-10 12 0,10-11 0,-1 0 0,0-1 0,-1 0 0,0-1 0,0 0 0,0 0 0,-23 10 0,17-9 0,0 1 0,-30 24 0,-23 21 0,53-43 0,-1 1 0,2 1 0,0 1 0,0 0 0,-24 32 0,26-28 0,5-8 0,1 0 0,0 1 0,1 0 0,-8 17 0,14-28 0,1 1 0,-1-1 0,0 1 0,1 0 0,-1-1 0,1 1 0,-1-1 0,1 1 0,0 0 0,0-1 0,0 1 0,0 0 0,0 0 0,0-1 0,0 1 0,1 0 0,-1-1 0,0 1 0,1-1 0,-1 1 0,1 0 0,0-1 0,0 1 0,0-1 0,-1 1 0,1-1 0,0 0 0,1 1 0,-1-1 0,0 0 0,0 0 0,0 0 0,1 0 0,-1 0 0,1 0 0,-1 0 0,1 0 0,-1-1 0,1 1 0,-1 0 0,1-1 0,3 1 0,18 1-1365,-2-7-5461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0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24575,'2'0'0,"0"1"0,0 0 0,-1 0 0,1 0 0,0 0 0,0 0 0,0 0 0,-1 0 0,1 0 0,-1 1 0,1-1 0,-1 1 0,1-1 0,-1 1 0,0 0 0,0-1 0,2 4 0,19 33 0,-22-37 0,102 165 0,-29-55 0,-65-99 0,1 0 0,0 0 0,19 16 0,-18-18 0,0 1 0,0 0 0,-1 0 0,8 13 0,-14-18 0,13 22 0,0-1 0,2 0 0,27 30 0,-24-26 0,-19-27 0,0 0 0,0 0 0,0 0 0,1-1 0,0 1 0,-1 0 0,1-1 0,1 0 0,-1 0 0,0 0 0,1 0 0,6 4 0,-9-7-39,0 0 0,0 0 0,-1 0 0,1-1 0,0 1 0,0 0 0,0 0 0,0-1 0,-1 1 0,1 0 0,0-1 0,0 1 0,-1 0 0,1-1 0,0 1 0,-1-1 0,1 0 0,-1 1 0,1-1 0,0 1 0,-1-1 0,0 0 0,1 1 0,-1-1 0,1 0 0,-1 0 0,0 1 0,1-1 0,-1 0 0,0 0 0,0 0 0,0 1 0,1-1 0,-1-1 0,5-18-6787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24575,'0'809'0,"0"-796"24,0 1 0,-1-1 0,-1 0 0,-4 16 0,5-25-117,0 0 0,-1 1 1,1-1-1,-1 0 0,0 0 0,-1 1 0,1-2 0,-1 1 1,1 0-1,-1 0 0,0-1 0,-1 0 0,1 1 1,-1-1-1,-5 3 0,-13 6-6733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0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24575,'3'0'0,"1"-1"0,-1 0 0,0 0 0,0 0 0,0 0 0,0-1 0,0 1 0,5-4 0,15-7 0,28-4 0,-24 6 0,0 2 0,1 1 0,1 1 0,37-3 0,194-17 0,-135 11 0,-11-3-655,-65 9 158,52-3-1,-59 8 630,49-12-1,14-1-1484,-70 14-4098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0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775 198 24575,'-27'0'0,"0"1"0,-37 6 0,55-5 0,1 0 0,0 0 0,-1 1 0,1 0 0,0 0 0,1 1 0,-1 0 0,1 0 0,-1 1 0,1 0 0,-10 9 0,-33 32 0,36-36 0,2 1 0,-1 1 0,1 0 0,1 1 0,0 0 0,1 0 0,-14 26 0,3 0 0,-45 61 0,-1 1 0,22-4 0,34-70 0,-1 0 0,-23 36 0,17-31 0,1 0 0,-23 63 0,10-21 0,23-55 0,1 1 0,0-1 0,2 1 0,0 0 0,1 0 0,1 0 0,1 1 0,2 26 0,1-21 0,0 0 0,2-1 0,1 1 0,1-1 0,1 0 0,12 26 0,-8-31 0,1-1 0,0-1 0,1 0 0,1-1 0,1 0 0,1-1 0,26 21 0,-3 0 0,-20-21 0,-1-1 0,28 15 0,-25-16 0,37 31 0,-41-29 0,1-1 0,0 0 0,1-2 0,0 0 0,1-1 0,0-1 0,38 15 0,-50-23 0,0-1 0,-1 0 0,1 0 0,0-1 0,0 0 0,0-1 0,0 1 0,0-2 0,0 1 0,0-1 0,0 0 0,0-1 0,0 1 0,-1-2 0,1 1 0,-1-1 0,1 0 0,-1-1 0,0 1 0,0-1 0,0-1 0,-1 0 0,0 0 0,0 0 0,0 0 0,6-7 0,-5 3 0,0 0 0,-1 0 0,0-1 0,0 0 0,-1 0 0,0 0 0,5-18 0,16-80 0,-7 25 0,20-118 0,-8 61 0,-13 46 0,0 16 0,-3 0 0,-4-1 0,2-115 0,-15-451 0,2 638 0,0 0 0,0 1 0,0-1 0,-1 0 0,0 1 0,-1-1 0,0 1 0,0-1 0,0 1 0,0 0 0,-6-9 0,6 12 0,0 1 0,0 0 0,0 0 0,-1 0 0,1 0 0,-1 0 0,1 0 0,-1 1 0,0-1 0,1 1 0,-1 0 0,0 0 0,0 0 0,0 0 0,0 0 0,0 1 0,0-1 0,0 1 0,0 0 0,0 0 0,0 0 0,-1 0 0,1 1 0,0-1 0,0 1 0,0-1 0,-3 3 0,-30 7 0,1 2 0,-54 26 0,-22 8 0,85-35 0,-1 1 0,2 2 0,-41 27 0,9-5 0,24-16 0,2 1 0,0 1 0,-41 40 0,35-33 63,30-25-267,0 1 0,1 0 0,0 0 0,0 0 0,0 1 0,-5 7 0,-3 8-6622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0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5 24575,'0'0'0,"0"0"0,0 0 0,0-1 0,0 1 0,0 0 0,0 0 0,0 0 0,0-1 0,0 1 0,0 0 0,0 0 0,-1 0 0,1-1 0,0 1 0,0 0 0,0 0 0,0 0 0,0 0 0,-1-1 0,1 1 0,0 0 0,0 0 0,0 0 0,0 0 0,-1 0 0,1 0 0,0 0 0,0 0 0,0-1 0,-1 1 0,1 0 0,0 0 0,0 0 0,-1 0 0,1 0 0,0 0 0,0 0 0,0 0 0,-1 0 0,1 0 0,0 0 0,0 1 0,0-1 0,-1 0 0,1 0 0,0 0 0,0 0 0,0 0 0,-1 0 0,1 0 0,0 0 0,0 1 0,0-1 0,0 0 0,-1 0 0,-20 15 0,-17 20 0,-3 14 0,32-36 0,0-1 0,-2-1 0,-15 16 0,-165 151 0,104-95 0,59-59 0,1 1 0,1 2 0,-27 35 0,43-44-170,0 0-1,2 1 0,0 0 1,1 0-1,0 1 0,2 0 1,-3 22-1,3-13-6655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0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24575,'3'-1'0,"0"0"0,0 1 0,0-1 0,0 0 0,0-1 0,0 1 0,0 0 0,5-4 0,15-6 0,-17 10 0,0 0 0,1 0 0,-1 1 0,0 0 0,0 0 0,1 1 0,-1 0 0,0 0 0,0 0 0,0 1 0,0 0 0,0 0 0,0 0 0,0 1 0,-1 0 0,1 0 0,-1 0 0,6 5 0,14 11 0,-1 1 0,30 32 0,-38-37 0,206 207 0,-205-202 0,-1 0 0,-1 0 0,16 29 0,-20-30 0,2 0 0,-1-1 0,2-1 0,30 31 0,-13-24 0,-23-18 0,0 0 0,0 0 0,0 0 0,-1 1 0,0 0 0,0 0 0,-1 1 0,1 0 0,-2 0 0,1 0 0,6 14 0,-13-4-1365,-6-4-5461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0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24575,'1'3'0,"-1"1"0,1-1 0,0 0 0,0 0 0,0 0 0,1 0 0,-1 0 0,4 4 0,6 17 0,5 25 0,33 70 0,-33-79 0,-2 2 0,13 64 0,-25-98 0,11 90 0,-11-71 0,2 0 0,7 31 0,-5-33 0,-2 0 0,1 28 0,-3-32 0,0 1 0,11 40 0,-4-46 0,-2-18 0,-6 0 0,0 0 0,0 1 0,-1-1 0,1 0 0,-1 0 0,1 0 0,-1-1 0,0 1 0,0 0 0,1 0 0,-2 0 0,1 0 0,0-3 0,-6-20-1365,-1-1-5461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3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1 24575,'-5'1'0,"1"1"0,0 0 0,0 0 0,0 0 0,1 0 0,-1 1 0,0-1 0,1 1 0,0 0 0,-1 0 0,1 0 0,-5 7 0,-8 6 0,-165 151 0,158-143 0,2 0 0,1 1 0,1 1 0,2 1 0,0 1 0,2 0 0,-16 39 0,23-47-195,1 0 0,0 1 0,2 0 0,0 0 0,1 0 0,-1 29 0,5-40-6631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03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24575,'71'1'0,"-35"1"0,0-2 0,0-1 0,0-2 0,56-12 0,-41 5 0,1 3 0,0 1 0,0 3 0,93 6 0,85-5 0,-142-17 131,-11 2-1627,-46 14-5330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1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2 24575,'-104'-2'0,"-115"5"0,192 1 0,-47 13 0,5-1 0,18-3-299,-83 31-1,77-24-62,-58 14 0,79-25-269,0 1 1,1 2-1,-48 23 1,59-23 813,2 1 0,-1 0 1,2 2-1,0 0 1,-33 32-1,40-33-45,1 1 0,1 0 0,0 1 0,1 0 0,1 0 0,1 1 0,0 1 0,1 0 0,1 0-1,-6 21 1,11-28-73,-1 1 0,2-1-1,0 1 1,0 0 0,1-1-1,1 1 1,-1 0-1,2-1 1,0 1 0,0-1-1,1 0 1,1 1 0,0-1-1,0-1 1,1 1-1,0-1 1,1 1 0,8 9-1,-9-14-64,1 0 0,1 0 0,-1 0 0,1-1 0,0 0 0,0 0 0,1-1 0,0 0 0,-1 0 0,1-1 0,11 3 0,41 22 0,-44-19-59,1-2 0,0 0 0,0-1-1,0-1 1,1 0 0,0-1 0,0-1-1,30 1 1,42 9-107,-11-2 166,-1-2 0,1-4 0,88-6 0,-82-1 0,-47-1 33,0-2 1,-1-1-1,64-20 1,-74 19-38,4-1 4,4-1 0,44-17 0,-71 23 0,-1 0 0,0 0 0,0-1 0,0 0 0,-1 0 0,1-1 0,-1 0 0,0 0 0,0 0 0,-1-1 0,0 0 0,6-6 0,-11 11 5,0 1 1,0 0-1,0-1 1,0 1-1,0-1 0,0 1 1,0 0-1,0-1 0,0 1 1,0 0-1,0-1 0,0 1 1,0-1-1,0 1 1,0 0-1,0-1 0,0 1 1,-1 0-1,1-1 0,0 1 1,0-1-1,0 1 1,-1 0-1,1 0 0,0-1 1,0 1-1,-1 0 0,1-1 1,0 1-1,-1 0 1,1 0-1,0 0 0,-1-1 1,1 1-1,0 0 0,-1 0 1,1 0-1,0 0 0,-1 0 1,1-1-1,-1 1 1,1 0-1,0 0 0,-1 0 1,1 0-1,0 0 0,-1 0 1,1 0-1,-1 1 1,1-1-1,0 0 0,-1 0 1,-22 0 278,11 3-311,1 0-1,-1 0 0,1 2 1,0-1-1,0 1 1,0 1-1,-15 10 1,-66 55-383,-101 79 284,52-37 126,121-98 0,2 1 0,-29 32 0,-25 21 0,67-64 0,-6 2 0,1 0 0,0 1 0,0 1 0,1 0 0,0 0 0,1 1 0,0 0 0,0 0 0,1 1 0,0 0 0,-5 14 0,-22 47 142,23-51-13,0 1 1,-8 28 0,17-42-109,0 0-1,0 1 1,1-1-1,0 1 0,0-1 1,1 1-1,0 0 1,1-1-1,0 1 1,2 8-1,-2-8-20,2 0 0,-1 0 0,1 0 0,0-1 0,1 0 0,0 1 0,0-1 0,1 0 0,0-1 0,0 1 0,1-1 0,0 0 0,0-1 0,0 1 0,1-1 0,0 0 0,1-1 0,-1 0 0,1 0 0,0-1 0,11 5 0,6 3 0,-2 1 0,2-1 0,-1-1 0,2-1 0,-1-2 0,1 0 0,0-2 0,46 6 0,-41-12 0,0 0 0,1-3 0,-1 0 0,-1-2 0,1-1 0,-1-2 0,0-1 0,33-14 0,-26 10 0,51-10 0,-57 16 0,0-1 0,0-2 0,33-15 0,76-37-281,-72 34-21,94-55 0,-143 72 287,1 2 1,24-9-1,-26 11-9,0-1 0,0 0-1,21-15 1,39-23-9,-60 38 34,-1-2-1,0-1 1,0 0 0,-1-1 0,-1 0-1,16-17 1,0 0 541,-25 25-653,-1 0 0,0-1 0,0 1-1,0-1 1,0 0 0,-1-1 0,0 1 0,5-10 0,-5 1-6568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1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24575,'0'-7'0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487 147 24575,'-1'3'0,"1"0"0,-1 0 0,0 0 0,0 1 0,-1-1 0,1 0 0,0-1 0,-4 6 0,-6 16 0,7-14 0,1-1 0,-2 1 0,1-1 0,-2 0 0,1 0 0,-1 0 0,0-1 0,-1 0 0,0 0 0,-8 7 0,-19 22 0,-74 99 0,92-115 0,0 0 0,2 1 0,0 1 0,-21 47 0,21-39 0,-2-1 0,-21 31 0,24-40 0,1 0 0,1 0 0,1 1 0,1 0 0,1 1 0,1-1 0,1 2 0,1-1 0,1 1 0,1-1 0,1 1 0,1 0 0,3 36 0,-1-52 0,0-1 0,0 1 0,0-1 0,1 0 0,0 0 0,1 0 0,-1 0 0,1 0 0,1 0 0,-1-1 0,1 1 0,0-1 0,0 0 0,1 0 0,0-1 0,0 1 0,10 6 0,-7-6 0,1-1 0,0 0 0,0-1 0,0 0 0,1 0 0,-1-1 0,1 0 0,0-1 0,0 0 0,0 0 0,0-1 0,13-1 0,5 2 0,0-2 0,1-1 0,-1-1 0,0-1 0,0-2 0,0 0 0,44-16 0,-10-3-10,-9 4-31,-1-2 0,56-33 0,-59 26-176,48-38 0,-81 53 184,0 1-1,-1-2 1,-1 0 0,-1 0-1,0-2 1,16-25 0,63-127 166,-77 136 42,-2-1-1,-1 0 1,9-48 0,17-49-207,-25 96 32,-5 17 0,0-1 0,-2 0 0,0 0 0,-2-1 0,5-38 0,-9-148 0,0 187 0,2 50 0,11 56 0,-3-42 0,-3 0 0,5 86 0,-14 96 0,-1-80 0,4-117 0,1 0 0,2 0 0,14 57 0,-6-1 0,-12-72 0,1 1 0,1-1 0,0-1 0,1 1 0,1 0 0,0-1 0,1 1 0,11 22 0,-9-22 0,0 0 0,0 1 0,-2-1 0,0 1 0,0 1 0,3 22 0,5 21 0,-6-42 0,0 1 0,15 27 0,6 13 0,-25-49-273,2 0 0,-1 0 0,1-1 0,9 12 0,6 4-6553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24575,'707'0'-1227,"-403"0"-5128,-280-2 6357,1 0-1,0-2 1,-1-1-1,0-1 0,0-1 1,25-10-1,13-4 122,-30 12 175,-2 3-1338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24575,'1'7'0,"1"0"0,1 0 0,0 0 0,0-1 0,0 1 0,0-1 0,8 11 0,-2-4 0,6 17 0,-1 1 0,-2 0 0,16 56 0,3 84 0,-22-136 0,-2-1 0,-2 1 0,2 49 0,-9 109 0,-1-72 0,3 160-1365,0-246-5461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24575,'0'10'0,"2"0"0,-1 1 0,2-1 0,-1-1 0,6 14 0,6 28 0,35 152 0,-42-174 0,2-1 0,1 0 0,25 49 0,-21-49 0,-1 1 0,-2 0 0,13 47 0,18 161 0,-26-139 0,-7-54 0,3 57 0,-7-61 0,1 0 0,11 40 0,-7-36 0,8 24 0,-11-43 0,-1 0 0,-1 0 0,3 31 0,-7-38 0,1-1 0,1 1 0,0-1 0,1 1 0,2-1 0,-1-1 0,2 1 0,14 26 0,-19-40 0,0 1 0,0 0 0,0 0 0,1-1 0,0 0 0,0 1 0,0-1 0,0 0 0,0 0 0,0-1 0,1 1 0,0-1 0,-1 1 0,1-1 0,0 0 0,0-1 0,0 1 0,0-1 0,0 0 0,1 0 0,-1 0 0,0 0 0,1-1 0,-1 1 0,0-1 0,1 0 0,-1-1 0,0 1 0,1-1 0,-1 0 0,0 0 0,0 0 0,0 0 0,0-1 0,0 0 0,0 0 0,0 0 0,0 0 0,-1-1 0,5-2 0,71-50 0,46-27 0,-34 17 0,-20 13 0,82-57-457,-80 55-523,135-76 0,-173 113-4794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1456 0 24575,'0'6'-8235,"2"1"3733,2 1 2586,2 4 3407,2 2 1554,-4-5-3779,29 159 3369,-24-134-917,-2 0-1,-2 1 1,2 51 0,-9 109-99,-1-75-1893,2-101 274,-2 1 0,0-2 0,-2 1 0,0 0 0,-1-1 0,0 0 0,-2 0 0,-10 18 0,-19 50 0,18-32 0,-8 25 0,-63 131 0,77-186 0,-1 0 0,-1-1 0,-1-1 0,-1-1 0,-1 0 0,0-2 0,-2 0 0,0-1 0,-34 24 0,-64 48 0,19-12 0,41-36-723,25-17 602,-2-1 1,-51 27-1,60-39 121,2 1 0,0 2 0,0 0 0,-25 23 0,31-26 11,1-1 1,-2 0-1,0-2 0,0 0 0,0-1 1,-41 10-1,5 0 814,37-12-916,0-2 0,0 0 0,0-1 0,-1 0 0,1-2 0,-1 0 0,0-1-1,1-1 1,-1-1 0,0 0 0,1-1 0,-33-11 0,23 6-6735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24575,'-4'0'0,"0"1"0,1 1 0,-1-1 0,0 0 0,1 1 0,-1 0 0,1 0 0,0 0 0,-1 0 0,1 1 0,0-1 0,-3 4 0,-33 36 0,30-30-23,2 1-1,-1-1 0,2 1 1,0 1-1,0-1 0,1 1 1,-4 19-1,0 11-193,-3 48 1,-4 23-701,-10 80 716,4-25 215,11-77-32,4 0 0,8 161 1,2-97-1473,-3 483 1490,4-577-226,2 1 0,4-1 0,27 101 0,4-32-1372,103 224-1,-21-102 79,199 303 0,-278-495 1520,3-1 0,2-3 0,4-2 0,1-2 0,3-3 0,99 70 0,-101-85 27,1-2 0,2-2 0,94 36-1,-53-32-691,149 34-1,95-16 379,-184-34 330,370 23-728,2-41-272,-356-3 862,-17-2-62,0-6-1,0-8 0,242-56 1,-313 49 6211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0 24575,'0'447'0,"1"-422"0,2 0 0,0 0 0,9 28 0,-5-23 0,6 56 0,-8 27 0,-11 136 0,-21-92 0,18-115 0,-33 123 0,41-157 0,-1 0 0,0 0 0,0 0 0,-1 0 0,0 0 0,0-1 0,-8 13 0,20-48 0,-9 27 0,1 0 0,-1 0 0,0 0 0,1 0 0,-1 0 0,1 0 0,-1 1 0,1-1 0,-1 0 0,1 0 0,0 0 0,-1 1 0,1-1 0,0 0 0,0 1 0,-1-1 0,1 0 0,0 1 0,0-1 0,0 1 0,0 0 0,0-1 0,0 1 0,0 0 0,0-1 0,-1 1 0,1 0 0,0 0 0,0 0 0,0 0 0,0 0 0,0 0 0,0 0 0,0 0 0,0 0 0,0 1 0,0-1 0,0 0 0,0 1 0,0-1 0,0 0 0,0 1 0,1 0 0,-1 1 0,1 0 0,-1 0 0,0 0 0,0 0 0,0 1 0,0-1 0,0 0 0,0 1 0,-1-1 0,1 0 0,-1 1 0,1-1 0,-1 1 0,0-1 0,0 1 0,0-1 0,0 1 0,-1-1 0,1 1 0,-1 1 0,-14 58 0,12-52 0,-47 154 0,42-131 0,-1 0 0,-2 0 0,-1-1 0,-2-1 0,-23 40 0,23-44-149,1 1-1,2 0 1,-13 47 0,13-37-54,-21 48 1,8-29 202,-23 89 0,13-33 0,19-49 438,-4 13 75,17-72-614,0 0 0,0-1 0,0 1-1,-1-1 1,1 0 0,-1 0 0,0 0 0,-1 0 0,1 0 0,-1 0 0,1-1 0,-9 6 0,-10 3-6725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34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24575,'1'9'0,"1"0"0,0 0 0,0-1 0,1 1 0,0 0 0,0-1 0,8 12 0,7 22 0,-12-28 0,0-1 0,2 0 0,-1-1 0,1 0 0,1 0 0,0-1 0,1 0 0,14 13 0,35 43 0,50 102 0,-32-55 0,-60-88 0,-14-20 0,1 1 0,0-1 0,0 0 0,1 0 0,-1 0 0,2-1 0,-1 0 0,9 7 0,-14-12 0,1 0 0,-1 0 0,1 0 0,-1 0 0,1-1 0,-1 1 0,1 0 0,-1 0 0,1-1 0,-1 1 0,1 0 0,-1-1 0,1 1 0,-1 0 0,0-1 0,1 1 0,-1-1 0,0 1 0,1-1 0,-1 1 0,0-1 0,1 1 0,-1-1 0,0 1 0,0-1 0,0 1 0,0-1 0,0 1 0,1-1 0,-1 1 0,0-1 0,0 1 0,0-1 0,0 0 0,-1 1 0,1-1 0,0 1 0,0-1 0,1-28 0,-1 28 0,-1-27 0,-2 1 0,-1 0 0,-13-47 0,8 40 0,-7-57 0,3 8 0,8 58 0,0-1 0,0-28 0,3 16-496,-13-64 0,14 95 123,-2-12-6453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4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2160 207 24575,'1'-6'0,"-1"1"0,-1-1 0,1 0 0,-1 0 0,0 0 0,0 0 0,0 0 0,-1 0 0,0 1 0,0-1 0,-3-5 0,2 7 0,-1 0 0,1 0 0,-1 1 0,0 0 0,0-1 0,0 1 0,0 1 0,0-1 0,-1 0 0,1 1 0,-1 0 0,1 0 0,-8-1 0,-44-18 0,25 8 0,0 1 0,-2 2 0,1 1 0,-1 2 0,0 1 0,-43-2 0,30 7 0,7-1 0,0 2 0,0 1 0,0 2 0,-67 14 0,50-5 0,-24 9 0,74-19 0,0 1 0,0 0 0,1 0 0,-1 0 0,1 1 0,-1-1 0,1 2 0,0-1 0,1 0 0,-8 10 0,-4 10 0,1 1 0,1 1 0,2 0 0,0 1 0,-12 45 0,6-21 0,9-17 0,2 1 0,1 1 0,1-1 0,2 1 0,2 0 0,1 0 0,8 54 0,-6-77 0,0 1 0,1 0 0,1 0 0,0-1 0,1 0 0,1 0 0,0 0 0,0-1 0,1 0 0,11 15 0,8 5 0,2-1 0,35 30 0,-31-29 0,-17-20 0,0 0 0,1-1 0,0-1 0,34 16 0,-27-15 0,-2 2 0,23 15 0,-25-17 0,1-1 0,0 0 0,1-1 0,-1-1 0,2-2 0,-1 0 0,25 4 0,-28-6 0,-9-1 0,-1-1 0,1 0 0,0-1 0,-1 0 0,1 0 0,0-1 0,0 0 0,0 0 0,-1-1 0,1 0 0,0-1 0,-1 0 0,10-3 0,-18 5 0,0 0 0,1 0 0,-1 0 0,0 0 0,1 0 0,-1 0 0,0 0 0,1-1 0,-1 1 0,0 0 0,0 0 0,1 0 0,-1 0 0,0 0 0,1 0 0,-1-1 0,0 1 0,0 0 0,1 0 0,-1-1 0,0 1 0,0 0 0,0 0 0,1 0 0,-1-1 0,0 1 0,0 0 0,0-1 0,0 1 0,0 0 0,0 0 0,1-1 0,-1 1 0,0 0 0,0-1 0,0 1 0,0 0 0,0-1 0,0 1 0,0 0 0,0-1 0,0 1 0,0 0 0,-1 0 0,1-1 0,0 1 0,0 0 0,0-1 0,0 1 0,0 0 0,0 0 0,-1-1 0,1 1 0,0 0 0,0 0 0,0-1 0,-1 1 0,1 0 0,0 0 0,0 0 0,-1-1 0,1 1 0,0 0 0,-1 0 0,1 0 0,0 0 0,0 0 0,-1 0 0,0-1 0,-23-5 0,4 4-25,1 1-1,0 1 0,0 1 0,0 1 1,0 1-1,-29 7 0,-117 42-1225,135-41 1120,-388 125-3338,255-97 3783,109-29-230,-77 26 0,-66 19-851,-16 7 2065,19 33-861,131-61 227,59-32-547,0 0 0,1 0-1,-1 0 1,0 1 0,1-1-1,0 1 1,0 0 0,0 0-1,0 0 1,0 1-1,1-1 1,-4 5 0,6-6-99,-1-1 1,1 1-1,-1-1 1,1 1-1,0-1 1,0 1 0,0 0-1,0-1 1,0 1-1,0-1 1,0 1-1,0-1 1,1 1-1,-1-1 1,1 1-1,-1-1 1,1 1-1,-1-1 1,1 0 0,0 1-1,0-1 1,0 0-1,0 1 1,-1-1-1,2 0 1,-1 0-1,0 0 1,0 0-1,0 0 1,0 0-1,1 0 1,-1-1-1,0 1 1,1 0 0,2 0-1,10 7 76,1-1 0,1 0 0,-1-2 0,1 1 0,0-2 0,0 0 0,19 1 0,14 0-93,52-3-1,-60-3-6,-1 2-1,70 12 0,-49-4-294,0-2-1,116-3 1,9 1-131,-120 3 70,1 4-1,91 28 1,-99-23 48,0-2 1,1-3-1,83 6 0,122 13-785,-215-23 1145,34 10 905,-58-11-826,-1-1 0,41 3 1,-5-7 1636,-113-3-1485,20 0-7103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4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1 24575,'-1'25'0,"-1"1"0,-1-1 0,-2 1 0,0-1 0,-2 0 0,-1-1 0,-1 0 0,-1 0 0,-1 0 0,0-2 0,-29 41 0,33-53 0,0 0 0,1 1 0,-9 19 0,11-20 0,0 0 0,-1 0 0,-1-1 0,0 0 0,-8 10 0,-113 136 0,102-125 0,2 2 0,-29 47 0,52-78 0,-9 14 0,-10 15 0,-33 44 0,51-74 0,1 1 0,-1 0 0,1 0 0,-1 0 0,0-1 0,1 1 0,-1 0 0,0-1 0,1 1 0,-1 0 0,0-1 0,0 1 0,0-1 0,0 1 0,1-1 0,-1 0 0,0 1 0,0-1 0,0 0 0,0 0 0,0 1 0,0-1 0,-2 0 0,3-1 0,-1 1 0,0-1 0,1 1 0,-1-1 0,1 0 0,-1 1 0,0-1 0,1 0 0,0 1 0,-1-1 0,1 0 0,-1 0 0,1 1 0,0-1 0,0 0 0,-1 0 0,1 0 0,0 1 0,0-1 0,0-2 0,-1-3 0,1-1 0,0 0 0,0 1 0,1-1 0,1-10 0,24-81-1365,-20 66-5461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4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24575,'13'1'0,"0"1"0,0 0 0,0 1 0,-1 1 0,17 6 0,2 1 0,13 2 0,-1 3 0,0 1 0,59 34 0,-72-36 0,-1-2 0,2 0 0,34 8 0,-42-15 0,-1 1 0,0 1 0,0 1 0,-1 1 0,0 0 0,0 2 0,34 26 0,-39-21 0,0-1 0,-22-33 0,-1 7-170,0 1-1,-1 0 0,0 1 1,0 0-1,-1 0 0,0 1 1,-15-10-1,1 2-6655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4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24575,'0'-1'0,"1"0"0,-1 0 0,0-1 0,1 1 0,0 0 0,-1 0 0,1-1 0,0 1 0,-1 0 0,1 0 0,0 0 0,0 0 0,0 0 0,0 0 0,0 0 0,0 1 0,0-1 0,0 0 0,0 0 0,1 1 0,-1-1 0,0 1 0,0-1 0,1 1 0,-1 0 0,0-1 0,1 1 0,-1 0 0,0 0 0,1 0 0,-1 0 0,0 0 0,1 0 0,-1 0 0,0 0 0,1 1 0,-1-1 0,0 0 0,0 1 0,1-1 0,-1 1 0,0 0 0,0-1 0,0 1 0,0 0 0,1 0 0,-1-1 0,0 1 0,-1 0 0,3 2 0,5 9 0,0 1 0,0-1 0,-1 2 0,-1-1 0,0 1 0,7 27 0,-8-24 0,1 0 0,0-1 0,2 1 0,10 18 0,-7-15 0,-1 1 0,-1-1 0,-2 2 0,0-1 0,-1 1 0,0 0 0,1 25 0,4 8 0,-3 3 0,-2 1 0,-2-1 0,-7 89 0,1-39 0,2-106 0,-5 60 0,5-60 0,-1 0 0,1 0 0,0-1 0,-1 1 0,1 0 0,-1 0 0,0 0 0,1-1 0,-1 1 0,0 0 0,0-1 0,0 1 0,0-1 0,0 1 0,-1-1 0,1 1 0,0-1 0,-1 0 0,1 0 0,-1 0 0,1 1 0,-1-1 0,1-1 0,-1 1 0,0 0 0,0 0 0,1-1 0,-5 2 0,-9-8-1365,2-7-5461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4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0 559 24575,'1'-2'0,"0"0"0,-1 0 0,1 0 0,0 1 0,0-1 0,0 0 0,1 0 0,-1 1 0,0-1 0,1 1 0,-1-1 0,1 1 0,-1-1 0,1 1 0,0 0 0,3-2 0,33-19 0,-36 21 0,45-20 0,77-25 0,-4 3 0,-58 15-310,47-17-850,18-3 478,-76 27 222,0 3 1,75-17 0,-60 23 459,211-47 0,-221 44 0,0-3 0,98-45 0,-94 37-777,-33 17-3107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4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851 1 24575,'-22'0'0,"-1"1"0,1 2 0,0 0 0,0 1 0,1 1 0,-1 1 0,1 1 0,1 1 0,-1 1 0,1 1 0,-35 23 0,-101 80 0,141-103 0,1 1 0,1 0 0,0 1 0,1 0 0,0 1 0,-19 28 0,4 1 0,-23 51 0,47-86 0,-15 27 0,1 0 0,2 0 0,2 2 0,-15 59 0,-51 267 0,62-289-156,10-46 27,1 0 0,-5 50 0,9-45 183,2-1 0,1 1 1,1 0-1,12 57 1,-11-78-40,0 1 1,1-1 0,0 0 0,1 0 0,0-1 0,1 0 0,0 0 0,0 0 0,1 0 0,0-1 0,1 0 0,0-1 0,1 0 0,0 0 0,0-1 0,13 9 0,-10-9-16,1 0 0,-1 0 0,1-1 0,0-1 0,0 0 0,1-1 0,0-1 0,-1 0 0,1-1 0,21 1 0,-25-3 0,-1-1 0,1 0 0,-1 0 0,1-1 0,-1 0 0,0-1 0,0 0 0,0-1 0,0 0 0,0 0 0,-1-1 0,0 0 0,0 0 0,0-1 0,-1 0 0,8-8 0,49-37 0,-47 39 0,0-1 0,24-24 0,34-35 0,-53 53 0,0-1 0,-2 0 0,-1-2 0,20-27 0,-27 33 0,1 0 0,0 1 0,1 0 0,24-18 0,-21 18 0,-1 1 0,-1-2 0,23-29 0,2-8 0,-28 39 0,0-2 0,-1 0 0,0 0 0,-1-1 0,7-18 0,63-127 0,-68 133 0,-2-1 0,-1-1 0,9-56 0,-22 350 0,6-136 0,1-92 0,0-1 0,16 62 0,-4-19 0,-12-58 0,0 1 0,2-1 0,0 0 0,1 0 0,1-1 0,0 1 0,1-2 0,2 1 0,-1-1 0,25 31 0,22 23 0,-45-54 0,1-1 0,0-1 0,2 0 0,-1 0 0,22 16 0,-21-20-112,-10-7 34,-1-1-1,0 0 1,1 0 0,0 0 0,0 0-1,0-1 1,0 1 0,0-1-1,1 0 1,-1-1 0,1 1-1,-1-1 1,1 1 0,-1-1-1,10 0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4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24575,'0'-1'0,"0"0"0,1-1 0,-1 1 0,1 0 0,0-1 0,-1 1 0,1 0 0,0-1 0,0 1 0,-1 0 0,1 0 0,0 0 0,0 0 0,0 0 0,1 0 0,-1 0 0,0 0 0,0 0 0,0 1 0,1-1 0,-1 0 0,0 1 0,1-1 0,-1 1 0,1 0 0,2-1 0,43-8 0,-43 9 0,22-2 0,0 1 0,-1 1 0,1 1 0,0 2 0,-1 0 0,40 12 0,-6-5-175,1-3-1,1-2 0,-1-3 1,66-6-1,-5 1 14,628 2 1202,-740 1-1040,1 0 0,0-1 0,-1 0 0,0-1 0,1 0 0,14-6 0,-23 8 0,0-1 0,1 1 0,-1-1 0,0 0 0,1 0 0,-1 1 0,0-1 0,0 0 0,0 0 0,0 0 0,0 0 0,0-1 0,0 1 0,0 0 0,0 0 0,0-1 0,-1 1 0,1 0 0,0-1 0,0 0 0,-1-1 0,0 1 0,-1 0 0,1 0 0,0 0 0,-1 1 0,1-1 0,-1 0 0,0 0 0,1 0 0,-1 0 0,0 0 0,0 1 0,0-1 0,-1 0 0,1 1 0,0-1 0,0 1 0,-1-1 0,-2-1 0,-2-2 0,1 0 0,-1 1 0,0 0 0,0 1 0,0-1 0,0 1 0,-1 0 0,1 0 0,-1 1 0,-12-3 0,-78-7 0,72 11 0,-45-10 0,38 3-1365,4 2-5461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4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24575,'3'0'0,"0"0"0,0 0 0,-1 1 0,1-1 0,0 1 0,0-1 0,0 1 0,0 0 0,-1 0 0,1 0 0,0 0 0,-1 1 0,1-1 0,-1 1 0,1 0 0,-1-1 0,0 1 0,0 0 0,0 0 0,0 1 0,0-1 0,0 0 0,-1 1 0,1-1 0,-1 1 0,1-1 0,0 5 0,3 6 0,-2 0 0,0 1 0,0-1 0,1 26 0,3 14 0,3-7 0,-2 1 0,-2 0 0,1 68 0,-6-89 0,2 1 0,12 50 0,-8-46 0,5 52 0,-8 378 0,-7-238 0,4-192 0,-1 3 0,-4 43 0,3-67 0,-1-1 0,0-1 0,0 1 0,0 0 0,-1 0 0,-1-1 0,1 0 0,-1 1 0,-10 13 0,13-21-3,0 1 0,0-1-1,-1 1 1,1-1-1,0 1 1,-1-1 0,1 0-1,-1 0 1,1 1 0,-1-1-1,1 0 1,-1-1 0,0 1-1,0 0 1,1 0 0,-1-1-1,0 1 1,0-1 0,0 0-1,0 1 1,0-1 0,0 0-1,-3 0 1,1-1 20,1 0-1,-1 0 1,1-1 0,0 1-1,-1-1 1,1 0 0,0 1-1,0-2 1,0 1 0,0 0-1,-5-6 1,-1-2-265,0 0 1,1-1-1,0-1 1,0 0-1,-10-23 1,7 8-6579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4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1049 1 24575,'-9'1'0,"0"0"0,1 1 0,-1 0 0,1 0 0,0 1 0,0 0 0,0 0 0,0 1 0,1 0 0,-1 1 0,1-1 0,0 1 0,0 1 0,1-1 0,-8 9 0,-13 14 0,2 1 0,-23 34 0,35-45 0,-204 287-1051,41-49 1051,-44 96-1010,208-331 1021,-114 228 1075,115-224-965,2 2-1,1-1 1,0 1-1,2 0 1,2 1-1,0-1 1,0 54-1,4-78-124,1 1 0,-1 0 0,1-1 0,-1 1 1,1-1-1,0 1 0,1-1 0,-1 1 0,1-1 0,-1 0 0,1 0 0,0 0 0,0 0 0,0 0 0,1 0 0,-1 0 0,1 0 0,-1-1 0,4 3 0,-1-2-14,1 0 1,-1 0-1,1 0 0,0 0 0,0-1 0,0 0 0,0 0 0,0-1 0,1 0 0,8 1 0,-2-1-28,0-1-1,0 0 0,0-1 1,0-1-1,-1 0 0,1 0 1,0-1-1,-1-1 1,1 0-1,16-9 0,16-15-51,46-38 0,-60 42-132,46-41 163,-48 38 74,38-26-1,-33 30-60,-2-3-1,-1-1 0,-1-1 1,-1-1-1,-1-2 0,-2 0 0,-1-2 1,-2-1-1,32-63 0,-11 18 683,-23 42-232,-2-1 0,24-63 0,-21 34-396,-7 27 0,-2-1 0,-2 0 0,-1-1 0,5-64 0,-11 98 0,3 17 0,5 19 0,21 149 0,-26-145 0,-2 0 0,4 50 0,-7-48 0,2-1 0,9 41 0,36 159 0,-42-210 0,2 0 0,0-1 0,1-1 0,24 39 0,-19-35 0,-1 0 0,19 49 0,-19-38 0,1 0 0,2-1 0,31 45 0,-44-71-273,1-1 0,-1 1 0,-1 0 0,4 13 0,0 6-6553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4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24575,'769'0'0,"-728"-2"0,0-2 0,42-9 0,58-6 0,-106 18-67,-18 1-257,1-1-1,-1-1 1,23-4-1,-12-3-6501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3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24575,'1'36'0,"-1"0"0,0 1 0,-2-1 0,-12 57 0,8-49 0,1-1 0,1 1 0,3 1 0,5 45 0,-1 11 0,-2-28 0,17 106 0,-17-171-195,1 0 0,-2 1 0,1-1 0,-1 0 0,0 1 0,-2 11 0,-3-4-6631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4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24575,'1'20'0,"2"0"0,0 0 0,2 0 0,6 19 0,-1-4 0,7 25 0,-9-33 0,-1-1 0,-1 1 0,4 44 0,-6-20 0,17 75 0,-11-46 0,-3-1 0,-3 1 0,-8 91 0,1-31 0,3 785 0,1-966 0,2-1 0,1 1 0,13-51 0,-7 30 73,4-18-1511,-4 55-5388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4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817 0 24575,'1'3'0,"-1"0"0,1 1 0,0-1 0,0 0 0,0 0 0,1 0 0,-1 0 0,4 4 0,6 17 0,7 35 0,18 70 0,5 34 0,-37-147 0,1-1 0,1 0 0,0 0 0,12 20 0,-11-23 0,-1 0 0,0 1 0,0 0 0,-1 1 0,-1-1 0,3 17 0,-1 41 0,-5-45 0,2 0 0,7 33 0,-1-11 0,-2 0 0,-3 1 0,-1 0 0,-6 61 0,6 87 0,16-84 0,-11-77 0,4 54 0,-9 58 0,-1-140 0,6-18 0,4-18 0,11-52 0,3 1 0,4 2 0,69-128 0,-87 181 0,-2 0 0,11-34 0,-12 30 0,20-40 0,118-228 0,-144 291 0,-1 1 0,1 0 0,0-1 0,1 1 0,-1 0 0,1 1 0,0-1 0,0 1 0,0-1 0,0 1 0,0 0 0,1 1 0,0-1 0,-1 1 0,1 0 0,0 0 0,0 0 0,0 1 0,0 0 0,0 0 0,1 0 0,-1 0 0,0 1 0,0 0 0,1 0 0,-1 0 0,0 1 0,0 0 0,0 0 0,0 0 0,0 1 0,0-1 0,0 1 0,0 0 0,0 1 0,-1-1 0,1 1 0,4 3 0,7 5 0,-8-7 0,0 1 0,0 0 0,0 1 0,-1 0 0,0 0 0,0 0 0,-1 1 0,1 0 0,-1 0 0,-1 1 0,0-1 0,5 11 0,1 9 0,-1 0 0,-2 1 0,-1 0 0,-1 0 0,-1 1 0,-2 0 0,-1 0 0,-1 0 0,-1 0 0,-7 42 0,5-60 0,-1 0 0,-1-1 0,0 1 0,-1-1 0,1 0 0,-2 0 0,0 0 0,0-1 0,0 0 0,-13 13 0,-21 34 0,29-40-1,1-1 0,-2 0 0,0 0 0,-1-1 0,-22 19 0,-82 55 62,6-5-1306,80-57 993,4 0 24,-2-3 0,-57 37 0,-487 247-467,416-232 404,-192 88 2263,331-155-1745,-1-1-1,0 0 1,-24 4-1,-19 7-1519,37-9-5371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5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 0 24575,'-5'0'0,"1"1"0,-1 0 0,0-1 0,0 2 0,1-1 0,-1 0 0,1 1 0,-1 0 0,1 0 0,0 1 0,-1-1 0,1 1 0,0 0 0,-4 4 0,-7 7 0,0 1 0,-14 20 0,-22 21 0,-12 1 0,-98 115 0,63-63 0,53-63-301,20-22-54,2 1 1,-26 35 0,34-37 350,-92 140-189,91-134 152,1 0 0,1 2 0,-17 58 1,26-71 63,-5 17 304,0 1 1,3 0-1,1 1 1,-2 46-1,7 3-271,6 231-48,-2-294-90,1 0 0,2 0-1,0 0 1,2-1-1,0 0 1,1 0 0,2-1-1,0 0 1,1-1 0,1 0-1,27 30 1,143 168-1641,-150-184 1723,3-2 0,0-1 0,53 33 0,-7-8 0,-41-26 0,0-3 0,2-1 0,75 33 0,9-8-2032,-56-20 1981,2-4 1,0-2-1,90 16 1,-5-11-34,-56-10-179,0-4-1,174 6 1,-242-23-2109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5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24575,'13'2'0,"0"0"0,0 0 0,0 2 0,-1 0 0,1 0 0,-1 1 0,0 0 0,0 1 0,0 1 0,-1 0 0,15 12 0,33 17 0,-16-10 0,56 45 0,-67-47 0,87 69-295,118 80-512,-216-160 803,42 26-73,79 62-1,-90-59 78,62 56 0,-84-72-139,43 29 0,-47-37 38,-1 1 1,-1 1-1,29 31 0,-43-40 144,-1 0 0,-1 0 0,0 1 0,0 0 0,-2 0 0,1 1 0,-1 0 0,-1 0 0,0 0-1,4 24 1,4 19 245,-3-1-1,5 111 0,-16 147-721,0-294 337,-1 0-1,-1-1 0,0 1 1,-1 0-1,-1-1 1,-1 0-1,-1 0 1,-13 25-1,-10 13-404,-46 60 0,64-99 488,-19 25 14,-3-2 0,-44 41 0,4-5 0,9-4 0,3 3 0,3 2 0,4 3 0,-79 153 0,56-80 0,-36 82 0,98-201-329,-40 61 1,17-33-451,28-40-3038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5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 24575,'0'10'0,"0"0"0,-1 1 0,0-1 0,-1 0 0,0 0 0,-1 0 0,0 0 0,0 0 0,-1-1 0,-1 1 0,1-1 0,-1 0 0,-1 0 0,0-1 0,0 0 0,-10 11 0,-19 24 0,-38 60 0,45-60 0,-61 72 0,50-75 0,18-19 0,0 0 0,2 2 0,0 0 0,2 1 0,-26 47 0,25-38 66,-26 37-1,-1 1-1561,33-48-5330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5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24575,'8'0'0,"0"1"0,0 1 0,-1 0 0,1 0 0,0 0 0,-1 1 0,0 0 0,0 0 0,0 1 0,0 0 0,0 0 0,-1 0 0,8 8 0,13 11 0,39 45 0,-34-34 0,-22-22 0,-1 0 0,16 24 0,-20-26 0,2 0 0,-1-1 0,1 0 0,0 0 0,1-1 0,14 13 0,61 33 0,-53-37 0,41 34 0,-55-41 0,0 0 0,1-1 0,-1-1 0,2 0 0,-1-1 0,1-1 0,0-1 0,30 5 0,-46-9-3,0-1 0,0 1-1,0-1 1,-1 0-1,1 0 1,0 0 0,0 0-1,0 0 1,0 0 0,0 0-1,0 0 1,-1-1 0,1 1-1,0-1 1,0 1 0,-1-1-1,1 0 1,0 0 0,-1 0-1,1 0 1,0 0 0,-1 0-1,3-3 1,-2 2 18,0-1 1,0 0-1,-1 0 0,1 0 1,-1 0-1,0 0 1,0-1-1,0 1 0,0 0 1,-1 0-1,1-1 1,-1-4-1,0-5-263,0 0 1,-1 0-1,0 0 1,-1 1-1,-8-24 1,1 8-6579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5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24575,'0'11'0,"1"15"0,-1 0 0,-2 0 0,-1 0 0,-9 41 0,3-29 0,1 1 0,3 0 0,-2 50 0,8 121 0,2-78 0,-4-74 0,0-29 0,1 1 0,1 0 0,1 0 0,2 0 0,7 29 0,-5-38 24,0 0 0,-2 0 0,-1 0 0,1 24 0,-4-40-41,0-1 0,0 1 1,-1-1-1,1 1 0,-1-1 0,0 1 1,0-1-1,-1 0 0,1 1 0,-1-1 1,-4 6-1,5-8-39,-1 0 0,1-1 0,-1 1 1,0 0-1,0-1 0,0 1 0,0-1 0,0 0 1,0 1-1,0-1 0,0 0 0,-1 0 0,1-1 0,0 1 1,-1 0-1,1-1 0,0 1 0,-1-1 0,1 0 0,-1 0 1,1 0-1,-5 0 0,-15-5-6770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5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24575,'40'-2'0,"1"-2"0,46-10 0,-43 6 0,67-4 0,-35 11 0,-23 1 0,1-3 0,55-9 0,102-8 0,-107 13 0,-30-9-98,-51 10-1169,4-1-5559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5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24575,'1184'0'-5009,"-1044"-6"3472,160-28 1,91-6-1060,-321 38 2591,212-13-99,245-34-603,-31 8 964,-259 30-486,-137 9 481,105-16 1,-14 1-266,-81 9 2425,-104 7-2130,-1 1 1,0-1-1,0 0 1,1-1-1,-1 1 1,0-1-1,0 0 1,-1 0-1,1 0 1,0-1-1,-1 0 1,1 0-1,6-6 1,-11 9-228,0-1 0,0 1 0,0 0 0,1-1 0,-1 1 0,0 0 0,0-1-1,0 1 1,0 0 0,0 0 0,0-1 0,0 1 0,0 0 0,0-1 0,-1 1 0,1 0 0,0-1 0,0 1 0,0 0 0,0-1 0,0 1 0,0 0 0,-1 0 0,1-1 0,0 1 0,0 0 0,0 0-1,-1-1 1,1 1 0,0 0 0,0 0 0,-1 0 0,1-1 0,0 1 0,0 0 0,-1 0 0,1 0 0,0 0 0,-1 0 0,1 0 0,0 0 0,-1 0 0,1 0 0,0-1 0,-1 1 0,1 0 0,0 1-1,-1-1 1,1 0 0,0 0 0,0 0 0,-1 0 0,1 0 0,0 0 0,-1 0 0,1 1 0,-24-3-257,24 2 158,-26 0-6426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0 24575,'-2'29'0,"-2"0"0,-1-1 0,-1 1 0,-1-1 0,-19 44 0,2 2 0,-9 24 0,-20 82 0,13-18 0,-15 23 0,2-10 0,-1 30 0,13-61 0,2-7 0,37-127-170,-1-1-1,1 0 0,-1 0 1,-1 0-1,0 0 0,0 0 1,-9 12-1,-3-2-6655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3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24575,'582'0'0,"-542"1"0,55 11 0,-54-6 0,58 1 0,155-27 0,-184 12 0,-39 3-77,0-1-1,37-14 0,-37 11-1054,-14 5-5694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5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24575,'11'0'0,"0"1"0,0 0 0,-1 0 0,1 1 0,0 1 0,-1-1 0,1 2 0,-1 0 0,15 7 0,-19-7 0,0-1 0,-1 1 0,0 0 0,0 0 0,0 0 0,0 1 0,-1 0 0,1 0 0,-1 0 0,-1 0 0,1 1 0,-1-1 0,0 1 0,0 0 0,0 0 0,-1 0 0,2 8 0,20 72 0,3-1 0,62 132 0,-80-197 0,-2 1 0,9 41 0,-11-41 0,0 0 0,1-1 0,13 29 0,-2-13 0,-2 2 0,-2 0 0,-2 1 0,-1 0 0,6 51 0,-13-69 0,0 0 0,1-1 0,2 0 0,0 0 0,1 0 0,0 0 0,2-1 0,1-1 0,0 1 0,14 18 0,-22-35 0,0 1 0,0 0 0,1-1 0,-1 1 0,1-1 0,0 0 0,-1 1 0,1-2 0,0 1 0,0 0 0,0 0 0,0-1 0,1 0 0,-1 1 0,0-1 0,1 0 0,-1-1 0,0 1 0,1-1 0,-1 1 0,1-1 0,-1 0 0,1 0 0,-1-1 0,1 1 0,-1-1 0,0 0 0,1 0 0,-1 0 0,0 0 0,1 0 0,-1-1 0,0 1 0,0-1 0,0 0 0,0 0 0,-1 0 0,1 0 0,0-1 0,-1 1 0,0-1 0,1 1 0,-1-1 0,0 0 0,0 0 0,-1 0 0,1 0 0,-1 0 0,1 0 0,-1-1 0,0 1 0,0 0 0,0-5 0,9-29 0,9-36 0,52-128 0,-19 57 0,-9 20 0,-35 111-62,0 0 1,0 0-1,1 1 0,1 0 0,22-20 1,-17 16-934,2-1-5831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5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1452 1 24575,'-9'2'0,"1"1"0,0 0 0,0 0 0,1 1 0,-1 0 0,1 0 0,-1 1 0,-7 6 0,-2 4 0,-95 72 0,8-15 144,-159 105-3429,228-157 3156,-49 20 1,54-26 52,0 0 0,-52 35 0,49-25 76,-1-2 0,-72 34 0,95-50 9,0-1 0,1 2 0,0-1 0,0 2 0,-16 14 0,23-19 91,0-1 0,0 1 0,1 0-1,-1 0 1,1 0 0,-1 0 0,1 1 0,0-1 0,0 0 0,1 1 0,-1 0-1,1-1 1,-1 1 0,1 0 0,0 0 0,1 0 0,-1 0 0,1 0 0,0 0-1,0 0 1,0 4 0,1-6-45,0 1 0,1-1 0,-1 1 0,0-1 0,1 0-1,0 1 1,-1-1 0,1 0 0,0 0 0,0 0 0,1 0 0,-1-1 0,0 1-1,0-1 1,1 1 0,-1-1 0,1 0 0,-1 0 0,1 0 0,0 0-1,-1 0 1,1 0 0,5 0 0,9 1-45,-1 0 0,30 0 1,-37-2 16,445-5-27,-429 3 0,0 0 0,-1-2 0,32-9 0,-27 6 0,55-5 0,-47 9 0,1-2 0,0-1 0,-1-1 0,0-2 0,42-18 0,-45 17 0,-33 9 0,1 1 0,-1 0 0,1-1 0,-1 1 0,1 0 0,-1 0 0,1 0 0,-1 0 0,1 0 0,-1 0 0,1 0 0,-1 0 0,1 1 0,-1-1 0,1 1 0,-1-1 0,0 1 0,1 0 0,1 1 0,-39 34 0,32-33 0,-8 6 3,-1 1 0,0-2 0,-19 10 0,-30 20-140,13-4-567,-2-1 0,-66 30-1,26-15 807,-9 7-1545,22-14 1343,3 3 1,-134 103 0,137-85-229,-100 116-1,133-132 713,3 2-1,2 2 1,-48 91-1,37-61 66,-9 17 632,49-86-1004,1 0-1,0 0 0,0 0 1,1 0-1,1 1 0,0-1 1,-1 15-1,3-23-73,0 0 1,0 0 0,1 1-1,-1-1 1,1 0-1,-1 0 1,1 0 0,0 0-1,0 0 1,0 0-1,1 0 1,-1 0-1,1-1 1,-1 1 0,1 0-1,0-1 1,0 0-1,0 1 1,4 2-1,-2-2 14,1 0-1,0 0 0,0 0 1,0 0-1,0-1 0,0 0 0,1 0 1,-1 0-1,1-1 0,6 1 1,3 0 41,1-1 0,0 0 0,-1-2 0,1 1 0,0-2 1,-1 0-1,18-5 0,157-57 85,-141 49-375,0 3 0,1 1 0,1 3 0,55-2 0,-50 5 232,0-2 0,103-28 0,-81 17 0,4-3-362,-46 11-24,0 2 0,72-8 0,-58 11 395,1-2 0,94-25-1,-50-5-30,-70 25 172,51-15 0,-58 23 373,18-5-279,62-24 0,-76 21-7070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5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2587 648 24575,'0'-32'0,"-4"-97"0,2 114 0,0-1 0,-1 1 0,-1 0 0,-1 0 0,0 0 0,-9-17 0,0 3 0,-2 1 0,-1 1 0,-1 0 0,-1 1 0,-2 1 0,-26-25 0,28 33 0,0 2 0,0 0 0,-2 1 0,0 1 0,0 1 0,-1 1 0,-1 1 0,0 1 0,0 0 0,-1 2 0,0 1 0,0 1 0,0 1 0,-1 1 0,1 1 0,-33 2 0,11 0 0,1 2 0,-1 3 0,-78 16 0,59-10 0,52-9 0,-1-1 0,1 2 0,0 0 0,0 1 0,0 0 0,0 0 0,-22 13 0,-7 6 19,0-1 0,-60 20 0,51-22-341,-60 33 0,39-8 186,44-27 142,0 0 1,-60 25-1,45-25 138,1 3 1,-41 27 0,-38 18 125,59-37-270,-6 2 0,-97 59 0,154-80 0,1-1 0,-1 1 0,2 1 0,-1 0 0,1 0 0,-12 22 0,-23 28 0,36-51 0,0 1 0,0 0 0,2 0 0,-1 0 0,1 1 0,-7 22 0,-18 81 0,11-34 0,13-53 0,2 0 0,1 1 0,-1 33 0,5-41 0,-1 0 0,-2 0 0,0 0 0,-1-1 0,0 0 0,-2 0 0,-13 31 0,3-13 0,1 1 0,2 0 0,-11 58 0,24-96 0,-9 51 0,3 0 0,2 1 0,3 0 0,5 56 0,-2 2 0,-2-104 0,-1 11 0,1 1 0,0-1 0,1 0 0,1 0 0,1 0 0,1 0 0,0 0 0,1-1 0,1 1 0,11 21 0,15 15 0,50 64 0,-60-88 0,38 39 0,-42-51 0,-1 0 0,18 29 0,-27-38 0,0 0 0,0-1 0,1 0 0,0 0 0,0 0 0,1-1 0,0-1 0,1 0 0,14 7 0,43 28 0,-40-21-89,0-1 0,2-2-1,0-1 1,1-1-1,0-2 1,1-1 0,1-1-1,54 9 1,-20-4 89,-38-9 0,-1-1 0,46 4 0,-29-6-238,50 11-1,-49-7-3,51 4 0,56 9 242,-105-13 0,74 5 0,-45-12 213,0-5-1,115-19 1,-162 19-192,1-1 0,-1-2 1,-1-1-1,1-1 0,48-23 0,191-119 979,-202 106-1000,-2-4 0,-2-2 0,101-107 0,-101 96 0,-33 28 0,-2-1 0,40-62 0,-20 26 0,-34 47 0,0-1 0,-2-1 0,0 0 0,-2 0 0,10-40 0,5-12 0,-11 38 0,-1 0 0,-2-1 0,-2 0 0,-2-1 0,-1 1 0,-1-52 0,-4 44 0,0 16 0,-1 0 0,-2 0 0,-1 0 0,-12-54 0,8 54 0,-6-53 0,9 52 0,-14-53 0,1 31 0,-42-94 0,52 134 0,1-1 0,-6-30 0,9 34 0,0-1 0,-1 0 0,-1 1 0,0 0 0,-11-21 0,-7-3 0,16 23 0,-2-1 0,0 1 0,0 0 0,-1 1 0,-1 0 0,0 1 0,-1 0 0,0 1 0,-18-13 0,-148-80 0,166 98 0,1 1 0,-1 0 0,0 1 0,0 0 0,0 1 0,0 0 0,-1 1 0,-18-1 0,-109 4 0,76 1 0,-98 0-1365,127-2-5461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0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1634 1 24575,'-2'0'0,"1"0"0,0 0 0,0 1 0,-1-1 0,1 0 0,0 1 0,0-1 0,0 1 0,0 0 0,0-1 0,-1 1 0,1 0 0,0 0 0,1 0 0,-1 0 0,0 0 0,0-1 0,0 2 0,0-1 0,1 0 0,-1 0 0,1 0 0,-1 0 0,1 0 0,-1 0 0,0 2 0,-9 39 0,7-28 0,-8 24 0,-23 51 0,2-5 0,26-71 0,-1 0 0,-1-1 0,0 0 0,-1-1 0,0 0 0,-1 0 0,0-1 0,0 0 0,-23 15 0,1 3 0,8-8 0,0-2 0,-1-1 0,-38 19 0,-14 9 0,-90 68 0,122-91 0,37-19 0,0 0 0,0 1 0,1 0 0,-1 0 0,1 1 0,-8 6 0,-8 8 0,-1-2 0,-37 21 0,-24 18 0,73-48 0,-2 0 0,1 0 0,-1-1 0,-17 5 0,15-5 0,0 0 0,-28 17 0,-8 9 0,34-23 0,1 1 0,0 1 0,0 0 0,-27 28 0,21-15 0,-1-2 0,-1 0 0,-1-2 0,-53 34 0,62-43 0,1 1 0,0 0 0,-27 31 0,27-27 0,0-1 0,-27 21 0,42-36 0,1-1 0,-1 1 0,1 0 0,-1-1 0,1 0 0,-1 1 0,0-1 0,1 1 0,-1-1 0,0 1 0,1-1 0,-1 0 0,0 0 0,1 1 0,-1-1 0,0 0 0,1 0 0,-1 0 0,0 0 0,0 0 0,1 0 0,-1 0 0,0 0 0,0 0 0,1 0 0,-1 0 0,0 0 0,1-1 0,-1 1 0,0 0 0,1 0 0,-1-1 0,0 1 0,0-2 0,0 1 0,1-1 0,-1 1 0,1-1 0,-1 1 0,1-1 0,0 0 0,0 1 0,-1-1 0,1 1 0,0-1 0,1 0 0,-1 1 0,0-2 0,14-57 0,5-4 0,-14 42 0,1 1 0,0 0 0,2 0 0,1 0 0,17-29 0,-19 40-227,-1-1-1,0 0 1,0 0-1,-1 0 1,5-17-1,-3 0-6598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0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24575,'2'0'0,"-1"0"0,1 1 0,-1-1 0,1 1 0,-1 0 0,1-1 0,-1 1 0,1 0 0,-1 0 0,0 0 0,0 0 0,1 0 0,-1 0 0,0 0 0,0 1 0,0-1 0,1 2 0,19 30 0,-13-19 0,58 91 0,94 133 0,-1-20-686,79 94-521,-51-94 559,-160-184 748,2-2 0,1-1 0,2-1 0,70 50 0,-101-79-93,0 0 0,1 0 0,-1 0 0,0 0 0,0-1 0,1 1 0,-1 0 0,1-1 0,-1 1 0,1-1 0,-1 1 0,1-1 0,-1 0 0,1 0 1,-1 1-1,1-1 0,-1 0 0,1-1 0,-1 1 0,3 0 0,-2-1 21,-1 0 0,0 0 0,0 1 1,0-1-1,0 0 0,0 0 0,0 0 0,0 0 1,-1 0-1,1 0 0,0-1 0,0 1 0,-1 0 1,1 0-1,-1 0 0,1-1 0,-1 1 0,1-3 0,1-8 201,-1 0-1,0 0 0,0 0 0,-3-15 0,2 13-130,-1-110 27,-5-127-131,4 239-7,-1 0 0,0 1-1,0-1 1,-1 1 0,-1 0 0,0 0-1,-8-13 1,-3-7-1246,3 3-5567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0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24575,'-2'116'0,"5"132"0,15-150 0,-11-72 0,-2 0 0,2 28 0,-2-12 0,18 71 0,-12-65 0,6 21 0,-9-45 0,-2 2 0,-1-1 0,2 30 0,-6 193 52,-2-134-1469,1-79-5409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0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0 684 24575,'2'-6'0,"1"0"0,0 0 0,-1 0 0,2 1 0,-1-1 0,1 1 0,0-1 0,0 1 0,0 0 0,1 1 0,-1-1 0,8-5 0,2-3 0,0-1 0,1 1 0,0 1 0,0 0 0,1 1 0,1 1 0,0 1 0,30-13 0,-9 8 0,1 2 0,68-13 0,-75 17-36,0-1-1,54-24 1,8-3-858,51-13 683,189-53-523,-196 64 734,43-9 0,26 7 955,-175 33-659,-1-2 0,36-13 0,42-13-1556,-74 29-5566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0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2 24575,'-116'-2'0,"-131"5"0,216 3 0,1 0 0,0 2 0,1 1 0,-49 22 0,35-13 0,-21 11 0,-86 52 0,88-46 0,26-14-94,-278 148-1044,296-160 1060,7-5 34,1 1-1,-1 1 1,1 0 0,0 0-1,1 1 1,-1 0 0,1 1-1,-14 15 1,5-4 106,-1-1 0,0 0 1,-2-2-1,-32 21 0,32-22 68,0 0-1,0 1 1,-33 34-1,48-42-111,0-1 1,0 1-1,1 0 0,1 0 0,-1 1 1,1-1-1,0 1 0,1 0 0,0 0 0,1 0 1,0 1-1,0-1 0,1 0 0,-1 16 1,2-22-13,0 1 1,0-1-1,1 0 1,-1 1-1,0-1 1,1 0-1,0 0 1,0 1-1,0-1 1,0 0-1,0 0 1,1 0-1,0 0 1,-1 0-1,1 0 1,0-1-1,0 1 1,1 0-1,-1-1 1,0 0-1,1 1 1,-1-1-1,1 0 1,0-1-1,0 1 1,0 0-1,0-1 1,0 1-1,0-1 1,4 1-1,10 2 59,0-1 0,0 0 0,0-1 0,33-1 1,13 2 13,51 11-79,182 0 0,-263-13 0,0 2 0,53 12 0,-45-6 0,50 2 0,158 20 0,-179-21 0,-67-9 0,1-1 0,0 0 0,-1 1 0,1 0 0,-1 0 0,1 0 0,-1 0 0,1 1 0,-1-1 0,0 1 0,0 0 0,0 0 0,0 0 0,0 0 0,0 1 0,0-1 0,-1 1 0,1-1 0,-1 1 0,0 0 0,0 0 0,0 0 0,0 0 0,0 1 0,-1-1 0,1 0 0,-1 1 0,0-1 0,0 1 0,0-1 0,-1 1 0,1 0 0,-1-1 0,0 1 0,0 0 0,0-1 0,0 1 0,-1 0 0,1-1 0,-2 5 0,-2 5 0,1 1 0,-2 0 0,0-1 0,0 1 0,-2-1 0,1-1 0,-1 1 0,-1-1 0,-11 12 0,-24 28-399,-2-1 1,-102 87-1,108-104 316,2 1 1,-53 64-1,-15 17 92,-159 169-283,235-254 274,-38 54 0,4-5 0,52-66 97,1 0 1,0 1 0,1 0-1,1 1 1,0 0 0,1 0-1,1 1 1,1 0-1,0 0 1,1 0 0,1 0-1,0 1 1,1-1-1,2 30 1,0-43-89,0 0-1,1 0 1,-1-1 0,1 1-1,0 0 1,0-1 0,1 1-1,-1-1 1,1 1 0,0-1 0,0 1-1,0-1 1,0 0 0,0 0-1,1 0 1,-1 0 0,1-1-1,0 1 1,0-1 0,0 1-1,0-1 1,0 0 0,0 0-1,1 0 1,-1-1 0,1 1 0,-1-1-1,1 0 1,0 0 0,5 1-1,12 1-17,0-1 0,0-1 1,-1 0-1,32-4 0,-23 1 29,126 0-20,58-3 0,-195 3-1,0-2-1,0 0 0,0-1 0,0-1 1,22-11-1,-21 8-141,0 2 0,1 0 0,38-8 0,203-26 143,-193 28-332,102-33 0,-118 30 209,0 1 0,1 3-1,93-9 1,-108 17 262,1-1-1,43-13 1,-36 7-100,-15 2-39,0-2 0,-1-1 0,0-1 0,28-17 0,-47 24 0,-8 5 6,40-27 998,-41 27-1062,0-1 1,-1 0 0,1 0-1,-1 0 1,1 0-1,-1 0 1,1 0 0,-1 0-1,0 0 1,0 0-1,0-1 1,0 1-1,-1 0 1,1-1 0,-1 1-1,1 0 1,-1-1-1,0-3 1,-1-13-6769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1 24575,'0'9'0,"-1"0"0,0 0 0,0 0 0,-1 0 0,0-1 0,0 1 0,-1 0 0,0-1 0,-6 11 0,-3 2 0,-1-1 0,-19 23 0,28-38 0,-37 49 0,4-4 0,-72 75 0,71-89 0,9-10 0,2 1 0,0 1 0,2 1 0,1 1 0,1 1 0,-24 45 0,42-67 0,0-1 0,-1 0 0,0 0 0,-11 11 0,12-13 0,-1 0 0,1 0 0,0 0 0,1 1 0,0-1 0,0 1 0,0 0 0,-3 9 0,-37 125 0,40-139-22,2-11 74,0-13-1447,2-4-5431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24575,'17'-1'0,"0"1"0,0 1 0,0 0 0,0 2 0,0 0 0,-1 0 0,1 2 0,-1 0 0,0 1 0,0 0 0,0 2 0,-1-1 0,22 16 0,-14-7 0,2-1 0,0-1 0,1-2 0,36 13 0,-4-1 0,-37-17 0,0-1 0,0-1 0,0 0 0,1-2 0,30 2 0,45 7 0,163 37 0,-250-47 20,0 0 0,1 0 0,-1-1 0,1 0 0,13-1 0,-21 0-82,0 0 0,0-1 0,0 1 0,0-1 1,0 0-1,0 0 0,-1 0 0,1 0 0,0-1 0,-1 1 0,1-1 0,-1 1 1,1-1-1,-1 0 0,0 0 0,0 0 0,0 0 0,0-1 0,0 1 0,0 0 1,-1-1-1,1 1 0,1-4 0,6-19-6764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3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1060 1 24575,'-1'35'0,"2"-1"0,2 1 0,9 47 0,14 110 0,-17-144 0,0-6 0,-2-1 0,3 79 0,-10-68 0,-5 106 0,2-136 0,0 0 0,-1 0 0,-2 0 0,0-1 0,-10 23 0,6-22-13,-93 202-612,77-170 625,13-27 0,0 0 0,-2-1 0,-22 31 0,-11-2-525,-2-3-1,-2-1 1,-87 64 0,29-17 525,-6 4 0,67-63 0,2 2 0,-71 79 0,109-110 426,-1-1 0,-1 0 1,-17 11-1,-15 13 608,43-32-1034,-1 0 0,0 0 0,1 0 0,-1-1 0,0 1 0,0 0 0,0 0 0,0-1 0,0 1 0,0-1 0,0 1 0,0-1 0,0 1 0,0-1 0,0 0 0,0 1 0,0-1 0,0 0 0,0 0 0,0 0 0,0 0 0,0 0 0,0 0 0,-1 0 0,1 0 0,0 0 0,0 0 0,-1-1 0,1 0 0,-1 0 0,1-1 0,0 1 0,0-1 0,0 1 0,0-1 0,0 1 0,0-1 0,1 1 0,-1-1 0,0 0 0,1 1 0,-1-1 0,1 0 0,-1-3 0,-1-13 0,1-1 0,2-31 0,0 37 0,1-11 0,0 1 0,2 0 0,1 0 0,0 0 0,2 1 0,1-1 0,19-38 0,21-43 0,-27 62 0,-15 28 0,1 1 0,0 1 0,11-17 0,-15 25 0,0 1 0,1-1 0,-1 1 0,1-1 0,0 1 0,-1 0 0,1 1 0,1-1 0,-1 1 0,0 0 0,1 0 0,-1 0 0,1 0 0,5-1 0,31-6 0,-1 1 0,1 2 0,59 0 0,-54 5 0,-31 0 0,1 0 0,-1 1 0,1 1 0,-1 0 0,1 1 0,-1 1 0,0 0 0,29 11 0,16 14 0,-20-10 0,66 41 0,-79-40 0,-1 0 0,-1 2 0,-1 1 0,0 1 0,-2 1 0,-1 1 0,-1 1 0,-1 1 0,-1 0 0,-2 2 0,0 0 0,-2 0 0,17 56 0,3 3 0,-24-68 0,-2 2 0,0-1 0,-1 1 0,6 35 0,13 85 0,2 13 0,-2 119-800,-3-40 800,4 118 0,-30-225 0,5 170 0,5-248 228,2 0 0,22 71 0,-12-52-112,7 60-116,3 15 0,-29-141 0,1 0 0,-1-1 0,0 1 0,1 0 0,-1-1 0,1 1 0,0 0 0,-1-1 0,1 1 0,0-1 0,0 1 0,0-1 0,0 0 0,0 1 0,0-1 0,0 0 0,1 0 0,-1 1 0,0-1 0,1 0 0,2 1 0,-3-2 0,0 0 0,0-1 0,1 1 0,-1 0 0,0-1 0,0 1 0,0 0 0,0-1 0,1 0 0,-1 1 0,0-1 0,0 0 0,0 1 0,-1-1 0,1 0 0,0 0 0,0 0 0,0 0 0,0 0 0,-1 0 0,1 0 0,0-1 0,5-9 0,0 0 0,0 0 0,-1-1 0,4-17 0,-6 21 0,4-14 0,-2-1 0,0 1 0,-1-1 0,1-30 0,-3 32-124,0-1 0,2 1 0,0 0 0,1 0 0,1 1 0,1-1-1,1 1 1,1 1 0,1-1 0,13-20 0,-14 27-6702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24575,'-2'130'0,"5"145"0,2-243 0,14 53 0,-7-36 0,-5-27 0,2 0 0,0 0 0,2 0 0,0-1 0,1-1 0,23 30 0,-32-47 0,-3-2 0,0 0 0,1 0 0,-1 0 0,1 0 0,-1-1 0,1 1 0,-1 0 0,1 0 0,0-1 0,-1 1 0,1 0 0,0-1 0,0 1 0,-1-1 0,1 1 0,0-1 0,0 1 0,0-1 0,0 0 0,0 1 0,-1-1 0,1 0 0,1 0 0,-1 0 0,0-1 0,-1 1 0,1-1 0,-1 1 0,1-1 0,-1 1 0,1-1 0,-1 0 0,1 1 0,-1-1 0,0 0 0,1 1 0,-1-1 0,0 0 0,0 0 0,0 1 0,1-1 0,-1 0 0,0 0 0,0-1 0,-3-48 0,-1 38-262,-1 0 0,0 0 0,-1 0 0,-15-22 1,21 34 205,-15-23-6770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0 401 24575,'12'0'0,"7"1"0,1-1 0,-1 0 0,0-2 0,1 0 0,-1-1 0,0-1 0,0-1 0,30-11 0,3-8 0,101-28 0,-124 46 0,0 1 0,38-2 0,-35 5 0,53-10 0,143-48-1578,-166 46 1619,-23 5-192,69-8-1,-54 11-161,-1-3 0,0-1-1,-1-3 1,0-3 0,63-27 0,-89 34 903,45-10 1,-8 2-622,1 2-906,-35 10-3748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1 24575,'-3'1'0,"0"0"0,0 0 0,0 0 0,0 1 0,0-1 0,1 1 0,-1-1 0,0 1 0,1 0 0,-1 0 0,-3 5 0,-6 3 0,-15 14-586,0 1 0,1 1 1,-23 33-1,21-26 455,-29 29 854,21-23-573,-35 49 0,59-67-48,0 2 0,1 0-1,2 0 1,0 0 0,-7 34-1,-6 14 98,11-42-185,1-3 60,1 1 1,0 0-1,2 0 1,1 0-1,2 1 1,-2 38-1,6-58-65,1 0 0,1 1 0,0-1 0,0 0 0,0 0 0,1 0 0,0 0 0,1-1 0,0 1 0,0-1 0,0 0 0,9 10 0,6 4-15,1 0 0,29 24-1,-10-10 16,-30-28-9,0-1 0,1 0 0,0 0 0,0-1 0,0 0 0,1-1 0,0 0 0,0-1 0,0 0 0,0-1 0,0 0 0,14 1 0,39 9 0,-37-5 0,0-2 0,-1-1 0,2-1 0,-1-1 0,42-2 0,-54-1 0,-1-1 0,0 0 0,1-1 0,-1-1 0,-1 0 0,1-1 0,-1 0 0,1-1 0,-1-1 0,-1 0 0,0 0 0,13-11 0,6-6 0,1 3 0,0 0 0,65-28 0,-83 41 0,-1-1 0,0 0 0,0-1 0,-1 0 0,0-1 0,-1-1 0,0 1 0,12-19 0,8-7 0,-13 13 0,-1 0 0,-2-1 0,0-1 0,-2 0 0,-1-1 0,12-37 0,-4 12 0,10-9 0,-23 50 0,-1 0 0,0 0 0,-1-1 0,0 0 0,-1-1 0,-1 1 0,3-14 0,0-65 0,-6 65 0,2 0 0,0 1 0,7-30 0,10-30 0,-14 183 0,-9-21 0,-23 119 0,17-133 0,-9 21 0,13-58 0,0 0 0,-4 41 0,9 181 0,2-134 0,1-88 33,1 0 1,0-1-1,10 30 0,-6-25-782,6 50 0,-11-47-6077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24575,'0'-1'0,"0"0"0,1-1 0,-1 1 0,1-1 0,-1 1 0,1 0 0,0-1 0,0 1 0,-1 0 0,1 0 0,0-1 0,0 1 0,0 0 0,0 0 0,0 0 0,1 0 0,-1 1 0,0-1 0,0 0 0,1 0 0,-1 1 0,0-1 0,1 0 0,-1 1 0,1 0 0,2-1 0,43-8 0,-43 8 0,42-2 0,52 2 0,-66 3 0,0-2 0,1-2 0,-1-1 0,45-10 0,-32 4-110,1 1-1,49-2 1,-57 8 37,0-3 0,-1 0 0,0-3 1,38-12-1,-40 7 63,115-37-103,42 1 167,-187 48-40,0-1-1,0 0 1,-1 0-1,1-1 1,0 0-1,-1 1 1,6-6 0,-9 7-51,0 1 1,0-1-1,0 0 1,0 0 0,0 0-1,0 1 1,-1-1-1,1 0 1,0 0 0,-1 0-1,1 0 1,0-1 0,-1 1-1,1 0 1,-1 0-1,0 0 1,1 0 0,-1 0-1,0-1 1,0 1-1,0 0 1,0 0 0,0 0-1,0-1 1,0 1-1,0 0 1,0 0 0,-1 0-1,1 0 1,0-1-1,-1 1 1,1 0 0,-1 0-1,1 0 1,-1 0 0,-1-2-1,-11-9-6152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0 0,0 1 0,0-1 0,1 0 0,-1 1 0,0 0 0,0-1 0,0 1 0,0 0 0,0-1 0,0 1 0,0 0 0,0 0 0,0 0 0,0 0 0,-1 0 0,1 0 0,0 0 0,0 0 0,-1 0 0,1 2 0,14 33 0,-9-17 0,23 35 0,-22-42 0,0 0 0,-1 0 0,0 0 0,-1 1 0,0 0 0,-1 0 0,3 18 0,21 143 0,-12-102 0,-3-19 0,-3 0 0,-2 0 0,2 63 0,-8-88 0,1-1 0,1 0 0,2 0 0,1 0 0,11 28 0,-8-26 0,-2 0 0,-1 1 0,7 56 0,-15 34 1,-1-90-229,1 0 1,2 0-1,0 1 0,3-2 1,9 47-1,-4-50-6598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1165 0 24575,'1'1'0,"1"-1"0,-1 0 0,0 0 0,0 1 0,0-1 0,1 1 0,-1-1 0,0 1 0,0 0 0,0-1 0,0 1 0,0 0 0,0 0 0,0 0 0,0 0 0,0 0 0,-1 0 0,1 0 0,0 0 0,-1 0 0,1 0 0,0 2 0,14 33 0,-9-18 0,14 29 0,23 90 0,-37-109 0,3 48 0,-6-49 0,0 0 0,8 26 0,-2-5 0,-2-1 0,-1 1 0,-3 0 0,-6 92 0,5 70 0,16-112 0,-11-73 0,-2 1 0,2 29 0,-5-6 0,-1-33 0,-2-42 0,3 0 0,1 0 0,1-1 0,10-37 0,0 1 0,28-137 0,-36 177 0,1 0 0,2 0 0,0 1 0,21-35 0,-4 6 0,-19 36-341,-1 0 0,-1-1-1,7-28 1,-7 15-6485</inkml:trace>
  <inkml:trace contextRef="#ctx0" brushRef="#br0" timeOffset="1">1770 483 24575,'1'48'-23,"0"-14"47,-7 68 1,4-91-51,0 0-1,-1-1 1,0 1-1,0-1 1,-1 1-1,-1-1 1,1 0-1,-2 0 1,1-1-1,-10 12 1,-33 32-504,-3-2 0,-103 80 0,67-59 82,-8 9-906,-143 116 1356,146-132-1048,-160 84-1,-120 64 1047,306-175-135,2 2-1,-69 56 0,71-47-1900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24575,'2'149'-603,"-5"170"-1329,-20-125 1932,10-110 0,-18 119-379,-22 239-846,47-371 1225,-3 1 0,-18 69 0,-9 58 0,-2 14-2,21-128-594,-12 143-1,9-25-620,0 37 1079,19-139 222,5 189 1384,-3-267-1327,1-1-1,2 0 1,0 0-1,1-1 1,1 1-1,1-1 1,1 0-1,1-1 1,1 0-1,22 34 1,11 14-7,-34-52 102,1 0 0,0 0 0,1-1 0,1-1 0,14 15 0,-6-12-243,1 0-1,0-2 1,1 0-1,1-2 1,0 0-1,1-2 1,0 0-1,1-2 1,0 0-1,0-2 1,1-1-1,0-1 1,0-1-1,45 0 1,135 13-3327,-69-3 1537,-65-10 890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1 24575,'2'0'0,"1"0"0,-1 1 0,1 0 0,-1-1 0,0 1 0,1 0 0,-1 0 0,0 0 0,0 1 0,1-1 0,-1 0 0,0 1 0,0 0 0,-1-1 0,1 1 0,3 3 0,25 38 0,-22-31 0,9 16 0,-2 0 0,0 1 0,17 51 0,22 98 0,-47-153 0,2 14 0,-2 0 0,-1 1 0,1 51 0,-10 126 0,0-81 0,4-14-269,-3 122-500,-2-218 785,0-1 0,-2 0 0,0 0 0,-2 0 0,-1 0 0,-16 31-1,-84 132-381,89-155 167,-167 234-3731,68-127 3750,69-83-229,1 1 0,-45 75 0,12-6 416,-39 70-241,102-159-901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24575,'-1'0'0,"0"1"0,-1-1 0,1 0 0,0 1 0,0-1 0,0 1 0,0-1 0,0 1 0,0 0 0,0-1 0,0 1 0,0 0 0,0 0 0,0 0 0,0 0 0,0 0 0,0 0 0,1 0 0,-1 0 0,0 0 0,1 0 0,-1 2 0,-13 32 0,7-17 0,-12 28 0,-26 93 0,30-81 0,1 0 0,4 2 0,-6 112 0,15-146 0,-2 1 0,-12 51 0,8-47 0,-5 52 0,10-45 0,1 1 0,2-1 0,9 52 0,-7-73 0,0 0 0,1-1 0,1 0 0,1 0 0,0 0 0,1-1 0,1 0 0,0 0 0,1-1 0,13 16 0,-15-24 0,-1 0 0,1 0 0,0-1 0,0 0 0,0 0 0,1-1 0,-1 0 0,13 4 0,70 20 0,-65-23 0,0-2 0,0 0 0,0-2 0,1 0 0,-1-2 0,0-1 0,1-1 0,-1-1 0,0-1 0,41-14 0,-59 16 0,1-1 0,-1 0 0,0 0 0,0-1 0,0 0 0,-1 0 0,0 0 0,0-1 0,0 0 0,-1 0 0,0 0 0,0-1 0,0 0 0,7-14 0,-4 8 0,1 0 0,18-22 0,-16 25 0,-2-2 0,0 1 0,0-1 0,-1-1 0,0 1 0,-1-2 0,-1 1 0,0-1 0,-1 1 0,0-1 0,3-22 0,-1 9 0,3-13 0,-2-1 0,-1 0 0,2-55 0,-7 6 0,-7-223 0,5 309-35,-1 0 0,1 1 0,-1-1 0,0 0 0,0 1 0,0-1 0,0 1 0,-1-1 0,0 1 0,1 0 0,-1 0 0,0-1 0,-1 1 0,1 0 0,0 1 0,-1-1 0,0 0 0,1 1 0,-1 0 0,0-1 0,0 1 0,-1 0 0,1 0 0,0 1 0,-1-1 0,1 1 0,-1 0 0,1 0 0,-1 0 0,1 0 0,-1 0 0,0 1 0,0 0 0,1 0 0,-1 0 0,0 0 0,1 0 0,-8 2 0,-14 6-6791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24575,'3'0'0,"0"-1"0,1 0 0,-1 0 0,0 0 0,0 0 0,0 0 0,0-1 0,4-2 0,17-8 0,85-29 0,-85 31 0,-1 0 0,1 1 0,1 2 0,0 0 0,0 2 0,28-3 0,-10 4 0,48-12 0,-52 9 0,71-6 0,-38 8 0,0-4 0,0-3 0,78-24 0,-136 33 0,18-4-1365,-3 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37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684 1 24575,'-7'0'0,"-1"0"0,1 0 0,0 1 0,-1 0 0,1 1 0,0 0 0,0 0 0,0 0 0,0 1 0,0 0 0,1 0 0,-1 1 0,1 0 0,-8 5 0,1 3 0,1 0 0,1 1 0,0 1 0,1-1 0,-9 16 0,-5 4 0,-29 31 0,-14 19 0,-82 153 0,125-192 0,1 1 0,3 1 0,-22 69 0,23-58 0,-6 37 0,18-65 0,-14 44 0,15-53 0,1 0 0,1 1 0,1 0 0,1 0 0,1 0 0,1 0 0,0-1 0,4 24 0,-3-40 0,-1-1 0,0 0 0,1 1 0,0-1 0,0 0 0,0 1 0,0-1 0,0 0 0,1 0 0,-1 0 0,1 0 0,0 0 0,0 0 0,0-1 0,0 1 0,1-1 0,-1 1 0,1-1 0,-1 0 0,6 3 0,-3-2 0,0-1 0,0 0 0,0 0 0,1-1 0,-1 0 0,1 0 0,-1 0 0,1 0 0,-1-1 0,1 0 0,8-1 0,7-2 0,0-1 0,0-1 0,-1 0 0,0-2 0,28-12 0,-38 15 0,1-1 0,-1 0 0,0 0 0,0-1 0,-1-1 0,0 1 0,0-1 0,0-1 0,-1 0 0,0 0 0,-1-1 0,0 0 0,0 0 0,7-13 0,-9 13 0,4-5 0,-1-2 0,0 1 0,-1-1 0,9-33 0,45-166 0,-22 103 0,-12-37 0,-3 22 0,-24 126 0,1-1 0,-1 0 0,0 0 0,0 1 0,1-1 0,-1 0 0,1 1 0,0-1 0,-1 0 0,1 1 0,0-1 0,0 1 0,0-1 0,0 1 0,0 0 0,0-1 0,2-1 0,-2 3 0,0 0 0,0-1 0,0 1 0,0 0 0,-1 0 0,1 0 0,0 0 0,0 0 0,0 0 0,0 0 0,-1 0 0,1 0 0,0 0 0,0 1 0,0-1 0,-1 0 0,1 0 0,0 1 0,0-1 0,-1 1 0,1-1 0,0 1 0,-1-1 0,2 2 0,3 2 0,-1 0 0,0 0 0,-1 1 0,1-1 0,-1 1 0,0 0 0,0 0 0,4 10 0,4 12 0,2 0 0,1-1 0,22 32 0,-26-39 0,0 0 0,-1 1 0,0 0 0,5 24 0,-7-22 0,1-1 0,0 0 0,20 34 0,92 148 0,-84-134 0,-16-35 0,-2 1 0,21 60 0,32 80 0,-47-124 0,33 104 0,-49-132 0,0 0 0,20 35 0,8 23 0,58 159-1365,-84-213-5461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24575,'0'645'-1365,"0"-610"-5461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24575,'3'1'0,"-1"-1"0,1 0 0,-1 1 0,1 0 0,-1-1 0,1 1 0,-1 0 0,0 1 0,1-1 0,-1 0 0,0 1 0,0-1 0,0 1 0,0-1 0,0 1 0,0 0 0,0 0 0,-1 0 0,1 0 0,-1 0 0,2 3 0,25 55 0,-19-39 0,5 14 16,-1 1 1,-1 0-1,-3 1 0,0 0 0,4 60 0,-6 191-910,-7-239 326,0-14-6258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24575,'-2'34'-309,"-2"0"-1,-11 51 0,7-46 87,-4 57 0,10-39 313,0-3 10,-11 74 1,-2-11 111,6 1 0,8 177 1,3-138 53,-2-136-241,2 0 0,0-1-1,2 1 1,0-1-1,1 1 1,1-1 0,9 19-1,-10-25-25,2-1-1,-1 0 1,2-1-1,0 0 1,0 0-1,1 0 1,0-1 0,1-1-1,1 1 1,21 16-1,-19-21 2,-1 0-1,1-1 0,0-1 1,0 0-1,0 0 1,1-1-1,-1-1 1,1 0-1,0-1 0,26-1 1,-14 0-234,-1 2 0,29 5 1,-16 1-1015,-1-2-4988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894 1 24575,'6'0'0,"0"0"0,1 0 0,-1 0 0,0 1 0,0 0 0,0 0 0,0 0 0,0 1 0,0 0 0,0 0 0,0 1 0,-1-1 0,1 1 0,-1 0 0,1 1 0,-1-1 0,-1 1 0,1 0 0,0 1 0,-1-1 0,0 1 0,0 0 0,0 0 0,-1 0 0,1 0 0,-1 0 0,0 1 0,2 6 0,0 4 0,0 1 0,-1 0 0,-1 0 0,-1 0 0,1 27 0,-7 93 0,0-49 0,4-40 0,1-7 0,-2 0 0,-1 0 0,-3 0 0,-1 0 0,-13 45 0,-195 448 0,203-509-169,-1 0-1,-1-1 1,-1 0-1,-1-1 1,-1-1-1,0 0 1,-2-2-1,-23 22 1,-9 3 169,2 3 0,2 2 0,-45 63 0,74-92 0,-2-2 0,0 0 0,-1-1 0,-1-2 0,-1 0 0,-38 22 0,26-17 0,1 1 0,-32 30 0,-13 25-1111,48-48-4444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0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891 165 24575,'-6'2'0,"0"1"0,0-1 0,0 1 0,0 1 0,1-1 0,-1 1 0,1 0 0,0 0 0,0 0 0,0 1 0,1-1 0,-5 8 0,-5 2 0,-11 7 0,-2-1 0,0-1 0,-1-1 0,-41 19 0,37-21 0,1 1 0,1 2 0,-44 35 0,0 17 0,44-40 0,-2-2 0,-48 36 0,68-58 0,1 1 0,-1 0 0,2 1 0,-1 0 0,2 0 0,-1 1 0,1 1 0,1-1 0,-1 1 0,-12 24 0,-62 156 0,74-164 0,2 0 0,0 0 0,2 1 0,1-1 0,-1 42 0,4-8 0,5 203 0,0-244 0,1 1 0,1-1 0,0 0 0,2 0 0,0-1 0,1 0 0,1 0 0,22 30 0,-14-20 0,-1 0 0,15 36 0,-11-20 0,1-2 0,43 63 0,-36-61 0,-18-30 0,1-1 0,1 0 0,0-1 0,0-1 0,30 22 0,13 11 0,-44-35 0,0 0 0,0-1 0,1-1 0,0 0 0,1 0 0,0-2 0,0 1 0,0-2 0,1 0 0,-1-1 0,1 0 0,26 2 0,-30-5 0,0 0 0,0-1 0,0 0 0,0-1 0,0-1 0,0 0 0,0 0 0,-1-1 0,1 0 0,-1-1 0,0 0 0,0-1 0,0 0 0,0 0 0,-1-1 0,0 0 0,0-1 0,10-9 0,92-115 0,-29 32 0,-46 53 0,-1-2 0,-3-1 0,30-62 0,-44 72 0,-1 0 0,-2-1 0,9-42 0,-12 39 0,2 0 0,30-65 0,-36 93 0,-1-1 0,-1 0 0,-1-1 0,0 0 0,-1 1 0,2-23 0,0-101 0,-4 29 0,2 83 0,10-44 0,-7 46 0,5-52 0,-12 78 0,3-165 0,-4 148 0,-1 0 0,-1 0 0,0 0 0,-1 0 0,-1 1 0,0 0 0,-12-25 0,6 19 0,2-1 0,-10-34 0,16 42 0,-2 0 0,0 1 0,0-1 0,-2 1 0,1 0 0,-2 1 0,0 0 0,-18-23 0,12 20 0,-62-60 0,68 69 0,1 1 0,-1 0 0,0 1 0,-1 0 0,1 0 0,-1 1 0,0 0 0,-16-5 0,-8 1 0,-12-3 0,0 1 0,-1 2 0,-59-2 0,42 9 0,-198 5 0,255-4 0,0 1 0,0 0 0,-1 0 0,1 1 0,0 0 0,0 0 0,0 0 0,1 1 0,-1 0 0,1 0 0,-1 0 0,1 1 0,0-1 0,0 1 0,-8 9 0,3 0 0,0 1 0,1 0 0,0 1 0,-9 23 0,9-21 0,-50 82 0,45-79 0,1 1 0,1 0 0,0 1 0,2 0 0,0 1 0,-11 41 0,4 16 0,7-41 0,3 1 0,-6 76 0,13-37-1365,0-44-5461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24575,'1251'0'-1365,"-1217"0"-5461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24575,'0'446'0,"1"-421"0,2 0 0,0-1 0,10 33 0,-6-29 0,6 56 0,-9-37 0,18 81 0,-16-94 0,-2 0 0,-1 55 0,-3-59 0,2 1 0,0-1 0,12 53 0,-6-53-455,-2 0 0,4 48 0,-8-46-6371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24575,'1'13'0,"0"1"0,1-1 0,1 0 0,8 23 0,6 36 0,-10 321 0,-10-218 0,3 146-1365,0-286-5461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0 24575,'-9'1'0,"0"1"0,1 0 0,-1 0 0,1 0 0,0 1 0,-1 0 0,1 1 0,1 0 0,-1 0 0,0 1 0,1 0 0,0 0 0,-12 12 0,6-5 0,1 0 0,1 0 0,0 1 0,0 1 0,1 0 0,-9 19 0,-14 54 0,9-19 0,-2 7-1548,-33 143-1,32-104 1448,-5 59-155,15-66 133,10-59 309,-1 62-1,6-65 16,-12 75 0,5-65-201,3 1 0,1 67 0,0 6 0,-14 0 0,-1 15 0,18 270 857,4-214-58,-1-176-786,1-1 0,1 1 0,1 0 0,1-1 0,10 25 0,2 1-17,32 59 1,-44-98 2,1-1 0,0 0 0,0 0 0,1 0 0,1-1 0,-1 0 0,16 12 0,69 42 17,-23-16 874,-47-31-967,1-2 0,0 0 0,1-2 1,25 9-1,-28-12-725,26 12-6024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24575,'4'0'0,"-1"0"0,1 1 0,-1-1 0,0 1 0,1 0 0,-1 0 0,0 0 0,1 0 0,-1 1 0,0-1 0,0 1 0,0 0 0,0 0 0,-1 0 0,1 0 0,0 0 0,3 5 0,-1-1 0,0 1 0,0 0 0,-1 0 0,0 0 0,0 0 0,-1 1 0,4 9 0,-1 6 0,0 0 0,-1 0 0,-1 1 0,1 31 0,-2-14 0,13 55 0,-9-57 0,5 69 0,-11 315-832,-3-191 497,0-192 96,-2 0 0,-2 0 0,-19 67-1,-9 53-326,28-103 550,-3-1 0,-3 0 0,-2 0-1,-2-2 1,-25 57 0,5-17 16,25-63 0,-1 0 0,-18 34 0,-16 26 0,30-57 0,-1-1 0,-1-1 0,-23 30 0,2-6 525,30-41-608,0-1 0,-2 1 0,0-2 0,-14 15 0,2-8-5431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1286 0 24575,'-6'2'0,"0"0"0,0 0 0,0 1 0,0-1 0,1 2 0,-1-1 0,1 0 0,0 1 0,0 0 0,0 0 0,-7 8 0,2-2 0,-14 7 0,0-1 0,-1-1 0,0-2 0,-2 0 0,-37 13 0,-10 5 0,-18 11 0,76-34 0,-1 0 0,-34 8 0,34-11 0,1 0 0,0 1 0,-28 15 0,-54 38 0,-2-3 0,-134 51 0,215-100 0,0 1 0,0 1 0,1 1 0,0 0 0,1 1 0,0 1 0,1 1 0,0 0 0,1 1 0,0 1 0,-13 18 0,24-25-124,1-1 0,0 1 0,0 0 0,1 0 0,0 0 0,0 0-1,1 0 1,0 1 0,1-1 0,0 16 0,0-2-6702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1 24575,'-6'1'0,"0"1"0,0 0 0,1 1 0,-1 0 0,0-1 0,1 2 0,0-1 0,0 1 0,-5 4 0,-14 8 0,-50 33-507,2 2 0,-121 115 0,54-44 82,57-51-508,-90 100 1,139-129 932,23-28 0,-1-1 0,-24 23 0,10-12 397,2 1-1,-29 39 0,14-17-101,20-21-285,0 0 0,2 1 0,-19 44 0,-25 42 180,53-102-113,0-1 1,-1 1-1,-1-1 0,0 0 0,0-1 0,-1 0 0,-13 9 0,12-11-6788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24575,'1'4'0,"0"0"0,0 0 0,1-1 0,-1 1 0,1-1 0,0 1 0,0-1 0,1 0 0,-1 0 0,0 0 0,1 0 0,0 0 0,0 0 0,0-1 0,0 0 0,0 1 0,0-1 0,1 0 0,3 1 0,18 16 0,14 22 0,64 89 0,-68-82 0,66 70 0,-53-69 0,-30-29 0,0 0 0,1-2 0,1 0 0,1-2 0,0 0 0,33 18 0,-32-22-84,-1 1 0,0 1 0,25 23 0,-25-19-13,2-1 0,32 19 0,-29-20 2,-1 0 0,38 34 0,-39-30-924,-5-5-5241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24575,'-2'103'0,"5"115"0,16-118 0,-13-74 0,0 0 0,1 28 0,-3-10 0,1 0 0,13 43 0,-10-35 0,-2 1 0,-2-1 0,-5 94 0,-1-61 0,2-73-273,0 0 0,-1 0 0,-1 1 0,-3 11 0,-4 2-6553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24575,'0'-2'0,"1"0"0,0 0 0,0 0 0,0 0 0,0 1 0,0-1 0,0 0 0,0 1 0,1-1 0,-1 0 0,1 1 0,-1 0 0,1-1 0,-1 1 0,1 0 0,3-2 0,33-19 0,-36 21 0,25-12 0,1 2 0,0 1 0,0 1 0,1 1 0,1 1 0,-1 2 0,1 1 0,40 0 0,-50 3-161,1-2 0,-2-1 0,1 0-1,0-1 1,36-16 0,-33 12 169,0 1 0,0 1 0,43-6 0,59 5-8,132 10 0,-81 1 0,-137-3-1210,-5 0-4836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487 219 24575,'-5'0'0,"-1"0"0,0 1 0,1 0 0,-1 0 0,0 1 0,1 0 0,-1 0 0,1 0 0,0 0 0,0 1 0,0 0 0,0 0 0,0 0 0,1 1 0,-1-1 0,1 1 0,-6 7 0,-5 7 0,2 0 0,0 1 0,-12 25 0,-4 4 0,12-19 0,2 1 0,0 0 0,-11 39 0,12-31 0,-29 57 0,25-59 0,3 0 0,-22 74 0,10-27 0,8-21 0,12-38 0,0 1 0,-17 33 0,20-57 0,1-10 0,1-14 0,4-344 0,-1 342 0,2 0 0,1 0 0,8-31 0,-5 27 0,6-54 0,-12-41 0,-3 91 0,2-1 0,1 1 0,2-1 0,11-54 0,-7 45 0,-6 35 0,-1 0 0,1 1 0,0-1 0,1 1 0,0-1 0,0 1 0,1 0 0,-1 0 0,2 0 0,-1 0 0,1 0 0,5-7 0,-7 13 0,-1 0 0,1 1 0,-1-1 0,1 1 0,-1-1 0,1 1 0,-1-1 0,1 1 0,-1 0 0,1 0 0,0 0 0,-1 0 0,1 0 0,-1 0 0,1 0 0,0 0 0,-1 1 0,1-1 0,-1 1 0,1-1 0,-1 1 0,1-1 0,-1 1 0,1 0 0,-1 0 0,0 0 0,1 0 0,-1 0 0,0 0 0,0 0 0,0 0 0,0 0 0,1 2 0,5 4 0,-1-1 0,-1 2 0,1-1 0,6 13 0,7 11 21,2-2-1,1 0 0,1-2 1,27 26-1,-16-17-613,37 50 1,-50-57 536,1-1 1,1 0 0,2-2 0,0-1 0,47 36 0,-57-50 55,-1 1 0,20 23 0,-21-20 0,1-2 0,22 18 0,181 140 677,-210-166-638,2 1-295,0 1 0,-1-1-1,0 1 1,8 10-1,-9-8-5954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24575,'0'-1'0,"1"0"0,-1 0 0,0 0 0,0 0 0,0 0 0,1 0 0,-1 0 0,1 0 0,-1 0 0,1 0 0,-1 0 0,1 0 0,-1 0 0,1 0 0,0 0 0,0 0 0,-1 0 0,1 1 0,0-1 0,0 0 0,0 1 0,0-1 0,0 0 0,0 1 0,0-1 0,0 1 0,0 0 0,0-1 0,0 1 0,0 0 0,0-1 0,0 1 0,0 0 0,1 0 0,-1 0 0,0 0 0,0 0 0,0 0 0,0 1 0,0-1 0,0 0 0,2 1 0,2 0 0,1 0 0,0 0 0,0 1 0,-1 0 0,1 0 0,8 5 0,-7-2 0,0 0 0,0 0 0,-1 1 0,0 0 0,0 1 0,-1-1 0,1 1 0,-1 0 0,-1 0 0,5 10 0,6 13 0,13 43 0,-7-17 0,-14-37 0,-2 0 0,0 1 0,-1-1 0,-1 1 0,1 39 0,-3-32 0,1-1 0,10 45 0,-3-30 0,-1 2 0,-2-1 0,-3 1 0,-1-1 0,-7 85 0,5-118-65,-2 1 0,1 0 0,-1-1 0,0 1 0,-1-1 0,0 0 0,-1 0 0,1 0 0,-2 0 0,1-1 0,-1 1 0,-1-1 0,0-1 0,0 1 0,0-1 0,-1 0 0,0 0 0,0-1 0,-1 1 0,-10 5 0,-4 0-6761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0:2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24575,'1'-2'0,"-1"1"0,0-1 0,1 1 0,-1 0 0,1-1 0,0 1 0,-1 0 0,1-1 0,0 1 0,0 0 0,0 0 0,0 0 0,0 0 0,0 0 0,0 0 0,0 0 0,0 0 0,0 0 0,1 0 0,-1 1 0,0-1 0,1 0 0,-1 1 0,0-1 0,1 1 0,2-1 0,43-8 0,-43 9 0,90-7 0,-61 5 0,0 0 0,0-3 0,40-9 0,-12-5-168,-36 10 8,1 1 1,0 1-1,1 2 0,29-3 0,-5 6 160,-25 2 0,-1-2 0,1 0 0,31-8 0,-25 2-186,0 2-1,41-2 1,-40 6-6479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1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24575,'40'-1'0,"-1"-1"0,0-2 0,58-13 0,-53 9 10,2 3-1,64-1 1,-58 5-173,72-12 0,-36 0-1112,131-3 0,90 18-1373,-112 1 755,1961-3-4208,-2057-3 6379,-1-4 1,-1-5-1,0-4 1,116-34-1,-158 38-38,1 2 1,0 3-1,112 0 1,61-6 60,65-36 1612,-59 8 862,-203 34-4820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2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30 24575,'0'-1'0,"0"-1"0,-1 1 0,1-1 0,-1 1 0,1 0 0,-1-1 0,0 1 0,1-1 0,-1 1 0,0 0 0,0 0 0,0-1 0,0 1 0,0 0 0,0 0 0,0 0 0,0 0 0,-1 0 0,1 0 0,0 1 0,-1-1 0,1 0 0,0 1 0,-1-1 0,1 1 0,-1-1 0,1 1 0,-1 0 0,1-1 0,-1 1 0,1 0 0,-1 0 0,1 0 0,-4 1 0,-5-2 0,1 2 0,-1-1 0,0 2 0,-10 1 0,5 2 0,0 0 0,0 0 0,1 2 0,0 0 0,0 0 0,-15 11 0,-76 63 0,80-61 0,-75 71 0,62-54 0,-46 34 0,-49 45-1118,84-70 1167,28-25-49,-34 45 0,-1 1 0,-4-5 0,-85 115 0,127-151 0,1 1 0,2 1 0,0 0 0,2 0 0,1 2 0,2 0 0,-14 60 0,18-53 92,-7 30 234,3 1-1,-1 82 1,11-124-326,-1 9 0,6 44 0,-4-70 0,1 1 0,-1-1 0,2 0 0,-1 0 0,1 0 0,1-1 0,0 1 0,0-1 0,10 15 0,-10-19 0,0 0 0,0 0 0,1-1 0,-1 1 0,1-1 0,0 0 0,0 0 0,0 0 0,0-1 0,0 0 0,1 0 0,-1 0 0,1-1 0,-1 0 0,1 0 0,7 0 0,14 1 0,0-1 0,32-4 0,-24 1 0,-17 1-8,-1-2 1,1 0-1,-1-1 0,0-1 0,0 0 0,0-1 0,-1-1 0,0-1 0,0 0 1,-1-1-1,0-1 0,0 0 0,-1-1 0,-1-1 0,0 0 0,12-14 1,0 2-1760,-1 4-4524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2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0 24575,'6'3'0,"0"-1"0,0 1 0,0 0 0,0 0 0,0 1 0,-1 0 0,1 0 0,-1 0 0,0 1 0,-1 0 0,1 0 0,3 5 0,5 4 0,0-2 0,-1 1 0,-1 1 0,-1 0 0,0 1 0,15 27 0,27 87 0,15 18 0,-44-102 0,24 68 0,-36-83 0,-2 1 0,-1-1 0,-1 1 0,-2 1 0,2 48 0,-9 326 0,1-390 0,-1 1 0,0-1 0,-2 0 0,1 0 0,-2 0 0,0 0 0,-1-1 0,-1 0 0,-8 15 0,-17 23 0,-39 51 0,48-71 0,-40 50-816,-79 80 0,78-100 114,-101 76 0,-24 22-157,143-117 1898,-101 108-219,161-162-502,0 0-1,0 1 0,30-13 1,40-24 448,-46 21-766,2-1 0,72-60 0,-94 71-455,0 2 0,40-24 0,-35 25-6371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3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0 24575,'-8'1'0,"-1"0"0,1 0 0,0 1 0,0 0 0,0 1 0,0-1 0,0 2 0,1-1 0,-1 1 0,1 0 0,0 0 0,0 1 0,1 0 0,-10 9 0,-7 8 0,1 1 0,-27 37 0,23-22 0,2 2 0,-19 42 0,27-51 0,-71 159 0,22-44 0,58-126 0,0 0 0,2 0 0,0 1 0,1 0 0,-2 32 0,-2 8 0,1 15 0,2 1 0,7 97 0,0-44 0,-2-124 0,1 0 0,-1 0 0,1 0 0,0 0 0,0 0 0,0 0 0,1 0 0,0 0 0,0 0 0,1-1 0,-1 1 0,1-1 0,1 0 0,5 8 0,-6-10 0,0 0 0,0 0 0,0 0 0,1-1 0,-1 0 0,1 0 0,0 0 0,-1 0 0,1 0 0,0-1 0,0 1 0,0-1 0,0 0 0,0 0 0,0-1 0,1 1 0,-1-1 0,0 0 0,0 0 0,0 0 0,0-1 0,5-1 0,3 0 0,-1 0 0,0-1 0,0-1 0,0 0 0,0 0 0,0-1 0,16-12 0,-4 1 0,38-38 0,-38 32 0,10-7 0,-1-2 0,-1-2 0,-2-1 0,-2-1 0,-1-1 0,22-41 0,41-96 0,-54 106 0,-19 38 0,0-2 0,13-40 0,63-171 0,-69 169 0,-20 59 0,0 1 0,2-1 0,-1 1 0,2 0 0,-1 0 0,13-18 0,-18 30 0,0 0 0,1 0 0,-1 1 0,0-1 0,1 0 0,-1 1 0,1-1 0,-1 0 0,1 1 0,-1-1 0,1 1 0,-1-1 0,1 1 0,0-1 0,-1 1 0,1-1 0,0 1 0,-1 0 0,1-1 0,0 1 0,0 0 0,-1 0 0,1-1 0,0 1 0,0 0 0,0 0 0,-1 0 0,1 0 0,0 0 0,0 0 0,0 0 0,-1 0 0,1 1 0,0-1 0,0 0 0,-1 0 0,1 1 0,0-1 0,0 0 0,-1 1 0,1-1 0,0 0 0,-1 1 0,1-1 0,-1 1 0,1 0 0,-1-1 0,1 1 0,-1-1 0,1 1 0,-1 0 0,1-1 0,-1 1 0,1 0 0,-1-1 0,0 1 0,0 0 0,1 0 0,17 54 0,-16-45 0,13 48 0,10 77 0,-16-95 0,1 0 0,23 56 0,-4-11 0,64 160-372,-1-3 6,-77-197 366,2-2 0,2 0 0,36 59 0,-2-6-44,21 33-25,-60-106 173,1-1 0,1-1 0,1 0 0,1-1 0,1 0 0,1-2 0,42 31 0,-47-38-90,-11-8-13,0 0 0,1 0-1,-1 0 1,0-1 0,1 0 0,-1 1-1,7 0 1,-10-2-1,0-1 0,-1 0 0,1 0 0,0 0 0,0 0 0,-1 0-1,1 0 1,0 0 0,-1-1 0,1 1 0,0 0 0,0 0 0,-1 0 0,1-1 0,0 1 0,-1 0-1,1-1 1,-1 1 0,1-1 0,-1 1 0,1 0 0,0-2 0,8-23 1,6-113-1,-6 47-1365,-9 70-5461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2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24575,'0'-3'0,"0"1"0,1-1 0,0 0 0,-1 1 0,1-1 0,0 1 0,0-1 0,1 1 0,-1-1 0,0 1 0,1 0 0,-1 0 0,1 0 0,0 0 0,0 0 0,0 0 0,0 0 0,0 0 0,0 1 0,0-1 0,4-1 0,56-26 0,-46 23 0,16-5 4,1 1-1,44-7 1,-37 9-66,46-16 0,-10 1-522,1 3-1,85-11 0,153-21 585,-303 49 0,1-1 0,-1 0 0,0-1 0,0 0 0,18-12 0,-18 10 0,0 1 0,1 0 0,0 0 0,16-4 0,-11 6 44,-14 4-6,0-1-1,1 1 1,-1-1-1,0 0 0,0-1 1,0 1-1,0-1 1,0 0-1,0 0 1,0 0-1,0 0 0,5-5 1,-9 6-15,0 1 0,0-1 1,1 1-1,-1-1 0,0 1 0,0-1 1,0 1-1,0-1 0,-1 1 0,1-1 1,0 1-1,0-1 0,0 1 0,0-1 1,0 1-1,-1-1 0,1 1 0,0-1 1,0 1-1,-1 0 0,1-1 0,0 1 1,-1-1-1,1 1 0,0 0 0,-1-1 0,1 1 1,-1 0-1,1 0 0,-1-1 0,1 1 1,-1 0-1,1 0 0,0 0 0,-1-1 1,1 1-1,-1 0 0,1 0 0,-1 0 1,1 0-1,-1 0 0,0 0 0,1 0 1,-1 0-1,0 0 0,-27-5 244,-57 1-267,58 4 0,-1-1 0,1-2 0,-36-8 0,24 3-341,0 1 0,0 2-1,-63 0 1,68 5-6485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2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24575,'1'3'0,"-1"0"0,1 0 0,0 1 0,0-1 0,0 0 0,1 0 0,-1-1 0,4 6 0,7 16 0,4 33 0,-2-10 0,26 63 0,-34-91 0,0-1 0,-1 1 0,-1 0 0,0 0 0,1 27 0,10 53 0,-8-65 0,5 50 0,-9-50 0,14 56 0,62 251 0,-50-199 0,-7-27 0,-12-33 0,-9-65 0,0 1 0,1-1 0,7 24 0,-1-23-1365,1-9-5461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2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24575,'2'0'0,"1"1"0,-1-1 0,1 1 0,-1-1 0,1 1 0,-1 0 0,1 0 0,-1 0 0,0 0 0,0 1 0,1-1 0,-1 1 0,0-1 0,0 1 0,-1 0 0,1 0 0,0-1 0,0 1 0,-1 1 0,1-1 0,-1 0 0,0 0 0,2 4 0,3 6 0,-1 1 0,-1 0 0,4 16 0,-4-17 0,-3-7 0,11 33 0,-2-1 0,-2 1 0,-1 1 0,2 52 0,-9-75 0,0 31 0,2 0 0,2 1 0,12 53 0,-11-69 0,4 53 0,-7-56 0,1 0 0,11 45 0,-4-28 0,-2 1 0,-2-1 0,-2 1 0,-2 0 0,-2 0 0,-7 52 0,0-66-1365,-2-7-5461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0 24575,'-2'6'0,"0"0"0,-1 0 0,0 0 0,0 0 0,-1-1 0,1 1 0,-1-1 0,0 0 0,-1 0 0,1 0 0,-1-1 0,-7 6 0,-2 3 0,-18 18 0,-40 29 0,53-46 0,0 1 0,1 0 0,1 1 0,0 1 0,1 1 0,1 0 0,0 1 0,-15 27 0,1 18-10,-40 71-552,54-107 539,1 1 0,1 0 0,2 1 0,-11 41 0,-47 236-103,58-252-7,3 1 0,2-1 0,2 1 0,6 84 0,0-57 580,0-57-567,1 0 0,1 0 0,2 0 1,0-1-1,15 36 0,9 38-151,-9-33-39,2-1 0,40 79 0,-15-37 77,-12-22 233,3-1 0,84 128 0,-26-59-896,-50-75-239,73 92 0,-9-40 378,6-5 0,141 118 0,-167-172 745,4-4 0,119 64 1,-121-74 11,42 24 0,-115-71 0,1-1 0,0 0 0,1-2 0,43 10 0,194 17 1285,-146-24 1186,133-7-1,-207-3-2416,3 0-5869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2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24575,'29'0'0,"-15"-1"0,0 0 0,0 1 0,0 1 0,0 0 0,-1 1 0,1 0 0,0 1 0,-1 1 0,0 0 0,1 1 0,13 7 0,51 28 0,-58-31 0,-1 0 0,-1 1 0,0 1 0,0 1 0,19 17 0,-29-22 0,146 146 0,-134-130 0,-1 0 0,-1 2 0,-1 1 0,-1 0 0,14 31 0,29 57 0,-37-74 0,33 81 0,-43-86-189,0 1-1,-3 1 1,-1-1-1,-2 1 1,3 65-1,-7-73 190,2-1 0,0 0 0,2 1 0,14 38 0,-8-29 0,8 54 0,-10 18-1125,-7 203 0,-6-151 605,2-130 470,-1-1 1,-2 1-1,-1-1 1,-2 0-1,0 0 0,-22 51 1,-8 0-197,-49 81 1,39-77 191,-66 140 54,-31 56 0,-36 82-935,180-363 935,-12 20 0,-1-1 0,0 0 0,-2-1 0,0 0 0,-25 23 0,-3 4 0,-9 9 0,34-39 0,1 2 0,-28 39 0,6 3-410,25-35-1637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2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502 24575,'2'-144'0,"-5"-157"0,3 299 1,0 0-1,0 0 0,0 0 0,0-1 1,0 1-1,-1 0 0,1 0 1,-1 0-1,1 0 0,-1 0 1,0 0-1,1 0 0,-1 0 0,0 0 1,-1 0-1,1 0 0,0 0 1,0 1-1,-1-1 0,1 0 1,-1 1-1,1 0 0,-1-1 0,0 1 1,0 0-1,0-1 0,1 1 1,-1 0-1,0 1 0,0-1 1,0 0-1,-1 0 0,1 1 0,0-1 1,0 1-1,0 0 0,0 0 1,0 0-1,-1 0 0,1 0 1,0 0-1,0 0 0,0 1 0,-3 0 1,-10 4-21,0 0 0,1 1 0,0 0 0,0 1 0,-14 10 0,13-8-70,-30 16-161,13-8 69,1 1 0,1 1 0,-44 38 0,15-9 182,-127 81 0,119-87 0,-102 85 0,139-103 200,-65 39-1,73-51-102,1 0 0,1 2 0,0 1 0,0 0 0,2 1 0,0 2 0,-25 30 0,41-46-97,0 0 0,1 1 0,-1-1 0,1 0 0,0 0 0,0 1 0,0-1 0,0 1 0,0-1 0,1 1 0,-1-1 0,1 1 0,-1 0 0,1-1 0,0 1 0,0 0 0,0-1 0,1 1 0,-1 0 0,0-1 0,1 1 0,0-1 0,0 1 0,0-1 0,0 1 0,0-1 0,0 0 0,0 1 0,1-1 0,-1 0 0,1 0 0,0 0 0,-1 0 0,1 0 0,0 0 0,0-1 0,0 1 0,1-1 0,-1 1 0,3 0 0,5 4 0,0-1 0,0 0 0,1-1 0,0 0 0,0-1 0,0 0 0,0-1 0,14 2 0,294-1 0,-158-7 0,-27 6 155,147-5-3040,-139-16 2710,26-1 191,-123 16-57,52-13 1,-65 11 442,1 0 1,-1 2-1,61 1 1,-90 2-345,0 1 0,0 1 1,0-1-1,0 0 0,0 1 0,0 0 1,0 0-1,0 0 0,0 0 0,0 0 1,0 0-1,0 1 0,-1-1 0,1 1 1,-1 0-1,1 0 0,-1 0 1,4 4-1,-5-4-43,0 0 1,0 0-1,0 1 1,0-1-1,0 0 0,-1 1 1,1-1-1,-1 1 1,1-1-1,-1 1 1,0-1-1,0 1 0,0-1 1,-1 1-1,1-1 1,0 1-1,-1-1 1,0 3-1,-3 5-19,0-1 1,0 0-1,0 0 1,-1 0-1,-1 0 0,1-1 1,-2 0-1,1 0 0,-1-1 1,-8 8-1,-361 338-807,174-170 213,112-106 429,47-42-28,-68 71 1,27-13 196,-87 107 0,98-108 4,-57 79-30,107-139 0,2 2 0,2 0-1,-26 62 1,26-53 75,13-31-65,0 1 1,1-1-1,0 1 0,1 0 1,-2 14-1,5-24 48,1 0-1,-1 0 1,1 0-1,0 0 1,1 0-1,-1 0 1,0 0-1,1 0 1,0 0 0,0 0-1,0 0 1,0 0-1,0 0 1,0-1-1,1 1 1,-1 0-1,1-1 1,0 1-1,0-1 1,0 1-1,0-1 1,0 0 0,0 0-1,1 0 1,-1 0-1,6 2 1,7 5 124,0-2 1,0 0 0,1-1-1,0 0 1,1-2-1,-1 0 1,1 0 0,25 1-1,17-2-266,66-6-1,-38 0 214,-57 1-105,-1-2 0,0-1 0,0-2 0,-1 0 0,45-19 0,-9 4-119,88-32-244,57-16 65,-186 62 300,-2 0 0,34-18 0,-33 15 0,45-16 0,-30 15-13,1 2-1,0 1 1,0 2 0,69-4-1,-82 9-47,-1-1-1,1-1 1,-1-1-1,0-1 0,29-12 1,-16 6-38,41-8 1,-48 16 382,59-1 0,-17 3-12,-67 1-259,0 0 0,0 0 1,0 0-1,-1-1 0,1 0 0,0 0 1,-1 0-1,1 0 0,-1-1 0,0 0 1,0 1-1,5-5 0,-8 6-5,0 0 0,0 0 0,1-1 0,-1 1-1,0 0 1,0 0 0,0-1 0,0 1 0,-1 0-1,1-1 1,0 1 0,-1-1 0,1 1 0,-1-1 0,1 0-1,-1 1 1,0-1 0,1 1 0,-1-1 0,0 0-1,0 1 1,0-1 0,0 0 0,-1 1 0,1-1-1,0 1 1,-1-1 0,1 1 0,-1-1 0,1 1 0,-1-1-1,0 1 1,0-1 0,1 1 0,-1 0 0,0-1-1,0 1 1,-1 0 0,1 0 0,-2-2 0,-66-50-1275,51 32-5559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0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24575,'-14'0'0,"1"1"0,-1 1 0,1 0 0,0 0 0,-1 1 0,1 1 0,1 0 0,-1 1 0,-18 10 0,5 0 0,1 2 0,1 0 0,-27 26 0,13-13 20,-53 32 1,49-35-444,-44 37 0,33-16 277,1 3 0,3 1 1,3 3-1,1 1 0,4 3 1,2 1-1,2 2 0,3 1 0,-47 129 1,51-116 205,-32 102 349,54-148-354,1 0 1,2 1-1,1 0 0,-1 35 0,5-50 97,0 0 0,0 0-1,2-1 1,0 1 0,0 0 0,2-1-1,0 0 1,1 0 0,10 23-1,66 147-151,-66-149 0,-9-26 0,0 1 0,1-1 0,0 0 0,0-1 0,1 0 0,0 0 0,1-1 0,0 0 0,0 0 0,1-1 0,13 7 0,33 29 0,-32-25 0,1 0 0,1-2 0,0-1 0,1-1 0,1-1 0,55 17 0,-73-26 0,1 1 0,-1 0 0,0 1 0,-1 0 0,12 9 0,33 20 0,-36-26 0,1-1 0,0-1 0,0 0 0,0-1 0,1-2 0,0 0 0,37 3 0,-16-3 0,54 11 0,-56-7 0,69 4 0,255-12 0,-161-1 0,-187-1-79,1 0-1,-1-1 0,0-1 0,0-1 1,-1 0-1,0 0 0,1-2 1,24-15-1,46-18-214,-64 33 294,-1-1 0,0-1 0,-1 0 0,0-2 0,0 0 0,-1-1 0,-1-1 0,0-1 0,23-23 0,-18 15-1197,-2 5-4786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0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47 24575,'-4'2'0,"1"-1"0,-1 1 0,1 0 0,0 0 0,0 1 0,0-1 0,0 1 0,0 0 0,0-1 0,1 1 0,0 0 0,-4 5 0,-12 13 0,3-6 0,0 1 0,1 0 0,1 1 0,1 0 0,0 1 0,1 1 0,-12 30 0,7-18 0,-29 45 0,32-58 0,1 1 0,1 1 0,0 0 0,2 0 0,0 1 0,2 0 0,-9 36 0,5-7 0,2-13 0,1 1 0,2 0 0,-1 39 0,5-18 0,0-23 0,2 0 0,0 0 0,3-1 0,7 40 0,-7-66 0,0 0 0,0 0 0,1 0 0,0-1 0,1 1 0,0-1 0,0 0 0,12 13 0,59 52 0,-37-38 0,58 37 0,-80-57 0,0-2 0,0 0 0,1 0 0,1-2 0,0-1 0,0 0 0,1-1 0,1-1 0,25 6 0,-7-5 0,-1-3 0,1-1 0,-1-2 0,53-2 0,-87-1 0,15 1 0,1-1 0,-1 0 0,0-2 0,0 0 0,0-1 0,-1-1 0,1-1 0,-1-1 0,0 0 0,18-9 0,18-12 0,-39 21 0,1-1 0,-2-1 0,1 0 0,-1-1 0,0 0 0,-1-1 0,20-19 0,-11 5-25,3-3-141,24-35 1,-42 52 134,-1 0 0,0 0 1,0 0-1,-1-1 0,-1 0 1,0-1-1,5-19 1,8-50 156,-7 41 32,-3-1 1,6-72-1,-15-252-158,1 343 0,-1 1 0,0-1 0,-2 0 0,-1 1 0,0 0 0,-2 0 0,-18-39 0,11 30 0,-3 1 0,0 1 0,-2 1 0,-35-41 0,45 59 0,0 1 0,-1 0 0,0 0 0,0 1 0,-1 0 0,0 0 0,0 1 0,-1 1 0,0 0 0,1 1 0,-2 0 0,1 1 0,0 0 0,-15-1 0,-20-1 0,-1 3 0,-70 5 0,36 0 0,57-2-6,1 2 0,-1 0 0,1 2 0,-1 1 0,1 0-1,-26 13 1,-138 69-1125,113-50 495,48-25 627,2 1-1,-1 1 0,-28 23 0,45-30 11,0 0 0,0 0-1,1 0 1,0 1 0,1 1-1,0-1 1,0 1 0,1 0 0,0 1-1,-7 19 1,3-1 73,1 0-1,1 1 1,2-1-1,1 2 1,-2 55 0,6-52-6866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0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24575,'88'2'0,"103"-5"0,-162-1 0,42-11 0,-45 8 0,0 2 0,30-3 0,323 5 0,-194 5 0,-168-2 0,-1-1 0,0 0 0,0-2 0,0 0 0,0 0 0,0-2 0,23-9 0,-37 9 0,-12 2 0,-14 1 0,-131 2-1365,117 0-5461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0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24575,'4'1'0,"-1"1"0,1 0 0,-1 0 0,0 0 0,0 0 0,0 0 0,0 1 0,0 0 0,0-1 0,-1 1 0,0 0 0,4 5 0,13 13 0,-4-8 0,1 0 0,-1 2 0,-1 0 0,-1 0 0,0 2 0,-1-1 0,-1 2 0,0-1 0,-1 1 0,-1 1 0,-1 0 0,-1 0 0,-1 1 0,0 0 0,4 31 0,-6-32 0,0 0 0,1-1 0,0 1 0,2-1 0,0 0 0,17 28 0,-13-23 9,0 0 1,-2 1-1,0-1 0,-2 2 0,-1-1 0,0 1 1,1 29-1,-1 22-276,-6 79 1,-2-77-640,2-43-5920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3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1 24575,'-6'0'0,"-14"-1"0,-1 1 0,0 1 0,0 0 0,1 2 0,-1 0 0,1 2 0,-38 12 0,-220 96 0,266-107 0,1 0 0,-1 1 0,2 1 0,-1-1 0,1 1 0,0 1 0,-14 17 0,5-4 0,1 2 0,-20 32 0,28-37 0,1-1 0,0 1 0,2 1 0,0 0 0,1 0 0,1 0 0,-4 34 0,4 9 0,3 75 0,2-94 0,0-41 0,0 1 0,0 0 0,1-1 0,-1 1 0,1-1 0,0 1 0,-1-1 0,2 1 0,-1-1 0,0 0 0,1 0 0,-1 1 0,1-1 0,0 0 0,0 0 0,0 0 0,0-1 0,4 4 0,-4-5 0,0 0 0,0 1 0,1-1 0,-1 0 0,1 0 0,-1 0 0,1-1 0,-1 1 0,1-1 0,-1 1 0,1-1 0,-1 0 0,1 0 0,0 0 0,-1 0 0,1 0 0,-1-1 0,1 1 0,-1-1 0,1 0 0,-1 0 0,1 0 0,-1 0 0,1 0 0,3-3 0,0 0 0,1 0 0,-1-1 0,0 0 0,0 0 0,-1 0 0,0-1 0,0 0 0,0 0 0,0 0 0,4-9 0,34-73 0,-36 71 0,22-55 0,-11 28 0,24-46 0,-26 57 0,19-51 0,-13 26 0,-22 56 0,1 0 0,-1 1 0,1-1 0,0 1 0,0-1 0,0 0 0,0 1 0,0 0 0,0-1 0,0 1 0,0-1 0,1 1 0,-1 0 0,0 0 0,3-1 0,-3 1 0,-1 1 0,1 0 0,-1 0 0,1 0 0,0 0 0,-1 0 0,1 0 0,0 0 0,-1 0 0,1 0 0,0 0 0,-1 1 0,1-1 0,0 0 0,-1 0 0,1 1 0,0-1 0,-1 0 0,1 1 0,-1-1 0,1 0 0,-1 1 0,1-1 0,-1 1 0,1-1 0,0 1 0,2 4 0,0-1 0,0 1 0,-1-1 0,0 1 0,1 0 0,-2 0 0,1 0 0,1 6 0,48 246 0,-47-242 0,-1 0 0,2 1 0,8 18 0,-8-21 0,0 0 0,-1-1 0,0 1 0,-1 1 0,2 17 0,0 8 0,1 1 0,2-1 0,25 68 0,-22-73 0,-4-6 0,8 57 0,-12-58 0,1 0 0,13 40 0,-7-31-102,-7-22 158,1 0 0,0 0 1,9 19-1,-11-31-124,-1 1 1,1 0-1,-1-1 0,1 1 1,0-1-1,-1 0 0,1 1 1,0-1-1,1 0 1,-1 0-1,0 0 0,1-1 1,-1 1-1,1-1 0,-1 1 1,1-1-1,0 0 0,-1 0 1,1 0-1,0 0 1,6 1-1,4-3-6758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0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24575,'2'13'0,"0"1"0,0-1 0,1 0 0,1 0 0,6 14 0,-1 3 0,34 94 0,-38-110 0,1-1 0,1 0 0,0-1 0,1 0 0,1 0 0,13 15 0,27 41 0,24 102 0,-65-157 0,1 0 0,19 23 0,6 8 0,110 191 0,-133-216 0,-2 0 0,0 1 0,0 0 0,-2 0 0,8 37 0,-7-17 0,-2 0 0,1 45 0,-9 280 0,-3-339 0,-1-1 0,0 0 0,-2 0 0,-2-1 0,-17 35 0,6-11 0,-90 177-833,-1 2-22,103-208 855,-1 0 0,-1-1 0,-1 0 0,-19 23 0,-1 1 0,25-30 126,-1 1 1,2 0-1,-6 15 0,-21 38 776,-27 34-1986,48-78-5742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0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0 24575,'-1'4'0,"-1"-1"0,0 0 0,0 0 0,0 0 0,-1 0 0,1-1 0,-1 1 0,1 0 0,-1-1 0,0 0 0,0 0 0,0 0 0,0 0 0,0 0 0,-6 2 0,-8 6 0,-48 36 0,31-22 0,0 1 0,-46 45 0,39-31 0,-52 38 0,-39 36 0,14 24-303,-16 16-61,118-134 412,0 0 0,1 0 0,2 2 0,-21 39-1,-16 24-1540,37-64-4777</inkml:trace>
  <inkml:trace contextRef="#ctx0" brushRef="#br0" timeOffset="1">186 243 24575,'7'1'0,"0"1"0,0 1 0,-1-1 0,1 1 0,-1 1 0,1-1 0,8 8 0,0-3 0,13 8 0,-17-11 0,1 1 0,-1 1 0,-1 0 0,1 0 0,-1 1 0,-1 0 0,11 12 0,1 5 0,-11-12 0,1 0 0,0-1 0,1 0 0,24 18 0,-17-15 0,0 1 0,28 29 0,14 14 0,-2-10 0,94 98 0,-107-88 0,-35-43 0,0-1 0,1 0 0,1-1 0,1 0 0,28 23 0,-32-31 0,-1 1 0,0 0 0,-1 0 0,0 1 0,0 0 0,-1 0 0,0 1 0,0 0 0,9 17 0,-16-26 0,0 0 0,0 1 0,1-1 0,-1 0 0,0 0 0,0 0 0,0 0 0,0 0 0,0 0 0,0 0 0,0 1 0,0-1 0,0 0 0,0 0 0,0 0 0,0 0 0,0 0 0,0 0 0,0 1 0,0-1 0,0 0 0,0 0 0,0 0 0,0 0 0,0 0 0,0 0 0,0 1 0,0-1 0,0 0 0,0 0 0,-1 0 0,1 0 0,0 0 0,0 0 0,0 0 0,0 0 0,0 0 0,0 1 0,0-1 0,0 0 0,0 0 0,-1 0 0,1 0 0,0 0 0,0 0 0,0 0 0,0 0 0,0 0 0,0 0 0,-1 0 0,1 0 0,0 0 0,0 0 0,0 0 0,0 0 0,0 0 0,0 0 0,-1 0 0,1 0 0,-13-3 0,-15-10 0,-166-88-1365,171 89-5461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0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24575,'0'527'0,"2"-506"0,0-1 0,2 0 0,0 0 0,1 0 0,1 0 0,1-1 0,11 24 0,8 23 0,48 126 0,-65-170 0,2-1 0,13 23 0,17 34 0,5 16 0,-29-64 0,15 40 0,-31-68 0,-1-1 0,1 0 0,-1 1 0,1-1 0,-1 1 0,1-1 0,-1 0 0,0 1 0,0-1 0,0 1 0,1-1 0,-2 1 0,1-1 0,0 1 0,0-1 0,0 1 0,-1-1 0,1 1 0,0-1 0,-1 0 0,0 1 0,1-1 0,-1 0 0,-1 2 0,1-2 0,-1 1 0,1-1 0,-1-1 0,0 1 0,0 0 0,1 0 0,-1 0 0,0-1 0,0 1 0,0-1 0,0 0 0,0 1 0,0-1 0,0 0 0,1 0 0,-4-1 0,-11 0 0,1-2 0,-1 0 0,-25-8 0,29 7 0,-61-20 26,50 15-374,0 2 0,0 0 1,-31-4-1,22 8-6478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0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24575,'1130'0'-1365,"-1095"0"-5461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0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24575,'0'527'0,"2"-496"0,1-1 0,2 0 0,12 41 0,-7-29 0,7 20 0,-10-41 0,-1 0 0,5 36 0,-4-13 0,2-1 0,22 65 0,4 18 0,-23-90-52,4 15 201,-16-48-240,1 0-1,-1-1 1,1 1 0,-1-1-1,0 1 1,0 0 0,0-1-1,-1 1 1,1 0-1,0-1 1,-1 1 0,0-1-1,0 1 1,0-1-1,-1 3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5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24575,'-1'70'0,"-1"-34"0,2 0 0,1 0 0,2-1 0,12 58 0,-7-52 0,-1 1 0,-3 0 0,-1 0 0,-3 55 0,3 59 0,1-129 0,12 44 0,-10-46 0,-1 0 0,3 31 0,-4 405 0,-7-238 0,3 205-1365,0-411-5461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5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917 1 24575,'-35'40'0,"28"-30"0,-1-1 0,0 0 0,-1 0 0,1-1 0,-11 8 0,-2 0 0,2 1 0,0 0 0,0 2 0,-29 39 0,13-15 0,-2-4 0,-1-2 0,-85 63 0,83-69 0,8-6 0,1 1 0,1 1 0,1 1 0,1 2 0,-41 57 0,59-72 0,-1-1 0,0-1 0,-1 0 0,-23 19 0,24-23 0,0 1 0,1 0 0,-1 1 0,2 0 0,0 0 0,0 1 0,-9 18 0,-9 28-1365,16-34-5461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5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24575,'929'0'0,"-879"-3"-414,90-15-1,-86 8 53,66-1 0,120 11-744,-205 0-4426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1:5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0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1326 98 24575,'-13'0'0,"0"-1"0,0 2 0,1 0 0,-1 0 0,0 1 0,1 1 0,-1 0 0,1 0 0,0 2 0,0-1 0,1 1 0,-1 1 0,1 0 0,0 1 0,1 0 0,-1 1 0,1 0 0,-10 11 0,7-5 0,-1-1 0,0 0 0,-1-1 0,0-1 0,-1 0 0,-29 14 0,-109 60 0,13-6 0,131-73 0,-1 1 0,2-1 0,-1 2 0,-13 13 0,-31 21 0,26-25 0,1 0 0,1 2 0,0 1 0,2 1 0,0 1 0,1 1 0,-32 44 0,24-26 0,-2 1 0,3 2 0,-30 55 0,52-83 0,1-1 0,0 1 0,2 1 0,0-1 0,0 1 0,2 0 0,0 0 0,1 0 0,1 0 0,1 34 0,1-45 0,1 1 0,-1 0 0,1 0 0,0-1 0,1 1 0,0-1 0,0 0 0,0 0 0,1 0 0,0 0 0,0-1 0,0 1 0,0-1 0,1 0 0,0 0 0,0-1 0,1 1 0,-1-1 0,1 0 0,0-1 0,6 4 0,2 0 0,0-1 0,1 0 0,-1-1 0,1-1 0,0 0 0,0-1 0,0 0 0,21 0 0,248-7 0,-268 1 10,1-1 1,-1 0-1,0-1 0,-1-1 0,0-1 0,0 0 0,0 0 1,19-15-1,-10 8-621,42-20 0,-54 30-739,-1-2 1,0 0-1,16-12 1,27-28 440,-34 23 1066,0-1 0,26-42 0,-40 55 89,0 0 1,-1-1 0,-1 1 0,0-1 0,0 0 0,-1 0 0,-1 0 0,0 0 0,0-13-1,0-22 1652,-5-49 0,0 30-1196,3-6-702,-3-57 0,0 115 0,0 0 0,-1 0 0,0 1 0,-1-1 0,-1 1 0,-11-19 0,-8-20 0,15 27 0,-67-143 0,69 154 0,0 0 0,-1 0 0,-1 1 0,0 0 0,-1 1 0,0 0 0,0 1 0,-2 0 0,-13-9 0,23 19 0,0-1 0,0 1 0,0 0 0,-1 1 0,1-1 0,0 0 0,-1 1 0,1 0 0,0 0 0,-1 0 0,1 0 0,0 0 0,-1 1 0,1-1 0,0 1 0,-1 0 0,1 0 0,0 0 0,0 1 0,0-1 0,-5 4 0,-9 5 0,1 0 0,-23 19 0,31-23 0,-4 5 0,1 0 0,0 1 0,-16 21 0,-25 26 0,-3-7-280,-50 64 0,14-14 27,42-52 237,15-17-13,2 0 0,2 2 0,1 2 0,-32 52 0,48-65 139,-9 15-375,-31 78 1,44-91-6534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00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598 67 24575,'-5'-18'0,"-3"-17"0,8 34 0,0 0 0,1 1 0,-1-1 0,0 0 0,1 1 0,-1-1 0,0 0 0,1 1 0,-1-1 0,0 1 0,1-1 0,-1 0 0,1 1 0,-1-1 0,1 1 0,0 0 0,-1-1 0,1 1 0,-1-1 0,1 1 0,0 0 0,-1-1 0,1 1 0,0 0 0,0 0 0,-1 0 0,1-1 0,0 1 0,-1 0 0,1 0 0,0 0 0,0 0 0,-1 0 0,1 0 0,0 1 0,0-1 0,-1 0 0,1 0 0,0 0 0,-1 1 0,1-1 0,0 0 0,-1 1 0,1-1 0,0 1 0,5 2 0,0-1 0,0 1 0,0 1 0,0-1 0,-1 1 0,0 0 0,0 0 0,0 1 0,8 8 0,22 19 0,74 56 0,80 33 0,0-6 0,-151-94 0,59 46 0,-77-53 0,-15-11 0,0 0 0,0 0 0,-1 1 0,1 0 0,-1 0 0,0 0 0,6 7 0,-10-9 0,1 0 0,0 0 0,0 0 0,-1 0 0,1 0 0,-1 1 0,1-1 0,-1 0 0,0 0 0,0 0 0,0 0 0,0 0 0,0 0 0,0 0 0,-1 1 0,1-1 0,-1 0 0,0 0 0,1 0 0,-1 0 0,0 0 0,0-1 0,0 1 0,0 0 0,-3 3 0,-7 7 0,0 0 0,0 0 0,-1-1 0,-1-1 0,0 0 0,-1-1 0,-17 10 0,-18 12 0,10-3 0,-72 38 0,-111 54 0,135-70-253,62-34 132,-1-1 0,0-1 0,-1-1 0,-29 9 0,40-16-256,0 0-1,0 2 0,1 0 1,-19 13-1,-34 18-860,-15-4 1562,-154 44 1,197-59 1756,36-17-1977,0 0 1,0-1-1,0 0 1,0 0-1,0 0 1,-1 0-1,1 0 1,0-1 0,-1 0-1,1 0 1,-10 1-1,13-2-104,0-1 0,0 1 0,0 0 0,0-1 0,1 1 0,-1 0 0,0-1 0,0 1 0,0-1 0,1 1 0,-1-1 0,0 1 0,0-1 0,1 0 0,-1 1 0,1-1 0,-1 0 0,1 0 0,-1 1 0,1-1 0,-1 0 0,1 0 0,-1 0 0,1 0 0,0 0 0,-1 0 0,2-32 0,18-28 0,-11 42-341,2 0 0,0 1-1,18-27 1,-19 33-6485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40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957 36 24575,'4'-13'0,"1"-6"0,-9 16 0,-7 9 0,-57 47 0,58-47 0,0 1 0,0-2 0,-1 1 0,1-2 0,-1 1 0,0-1 0,-22 4 0,-17 8 0,-289 129 0,292-119 0,1 2 0,2 2 0,0 2 0,2 2 0,-67 70 0,103-96-114,0 0 1,0 0-1,1 1 0,0-1 0,1 1 1,0 0-1,0 0 0,1 1 0,0-1 1,1 1-1,-2 10 0,0 2-6712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0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24575,'38'-2'0,"1"-1"0,51-13 0,-48 8 0,72-5 0,469 12-1897,-275 3 1224,-268-4 503,0-2 0,45-10 0,-41 6 41,67-4-1,-34 12 130,-50 1 0,1-1 0,0-1 0,0-1 0,50-12 0,15-2 804,-77 15-602,0-1 0,0-1 0,0 0-1,-1-1 1,0 0 0,1-1 0,-2-1 0,17-9-1,-28 13-132,0 0 0,0 0 0,0-1 0,0 1 0,0-1 0,-1 0-1,5-6 1,-6 8-119,0 0-1,-1-1 0,1 1 1,-1 0-1,1 0 0,-1-1 1,1 1-1,-1 0 0,0-1 1,0 1-1,0 0 0,1-1 1,-1 1-1,0 0 0,-1-1 1,1 1-1,0 0 0,0-1 1,-1 1-1,1 0 0,0-1 1,-1 1-1,1 0 0,-1 0 1,-1-2-1,-10-11-6655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0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24575,'0'47'0,"4"110"0,-2-135 0,1 0 0,1 0 0,1 0 0,1-1 0,9 22 0,-4-14 0,-2-1 0,-2 1 0,0 1 0,4 52 0,-10-72 0,6 29 0,1 0 0,19 52 0,7 26 0,-30-100 0,2 0 0,0-1 0,0 1 0,2-1 0,0 0 0,1-1 0,17 23 0,-20-35-1365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0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24575,'0'-2'-88,"0"1"-1,1-1 0,-1 1 1,1-1-1,-1 1 0,1 0 1,0-1-1,0 1 0,-1-1 1,1 1-1,0 0 0,0 0 1,0 0-1,0 0 0,1-1 1,-1 1-1,0 1 0,0-1 0,1 0 1,-1 0-1,0 0 0,1 1 1,-1-1-1,1 1 0,-1-1 1,1 1-1,-1-1 0,1 1 1,-1 0-1,1 0 0,0 0 1,-1 0-1,4 0 0,1 0 189,1 0 0,0 0 0,-1 0 0,1 1 0,-1 0 0,12 4 0,-4 2 46,-1 0-1,-1 1 0,1 0 1,-2 1-1,1 1 0,-1-1 1,0 2-1,11 14 0,-8-9 107,0-2 0,1 0 0,24 17-1,-28-22-251,0 0 0,-1 1 0,0 0 0,-1 0 0,0 1 0,0 1 0,-1-1 0,-1 1 0,0 0 0,6 16 0,-4-10 0,1 0 0,0-1 0,24 29 0,-21-29 0,-1 0 0,0 0 0,-1 2 0,-1-1 0,9 26 0,-8-20 0,2 1 0,18 28 0,-22-38 0,0 1 0,13 33 0,-15-32 0,0 0 0,20 31 0,-15-31 0,-1 2 0,-1 0 0,-1 0 0,-1 1 0,0 0 0,-1 0 0,-2 1 0,0 0 0,-1 0 0,-1 0 0,1 34 0,-4-51 3,-1-1 1,1 1-1,-1 0 0,1 0 0,-1-1 1,0 1-1,-1-1 0,1 1 0,-1-1 1,1 1-1,-1-1 0,0 0 0,0 0 1,0 0-1,-1 0 0,1 0 0,-1-1 1,0 1-1,1-1 0,-1 1 0,0-1 0,0 0 1,-1 0-1,1 0 0,0-1 0,-1 1 1,1-1-1,-1 0 0,1 0 0,-1 0 1,0 0-1,0 0 0,1-1 0,-1 0 1,0 0-1,-4 0 0,-7-1-189,0 1 1,0-2-1,0 0 0,0-1 1,1-1-1,-1 0 1,-24-11-1,3-2-6640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1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1 24575,'-7'8'0,"1"1"0,0 1 0,0-1 0,1 1 0,-5 11 0,-17 28 0,-54 87-674,10-15 110,33-59 589,-29 69 0,3 38-621,38-95 400,-11 42 196,20-58 0,-38 84 0,47-124 47,1 1-1,0 1 1,1-1-1,2 1 1,0 0 0,-2 28-1,5 123 440,3-97-412,-1-61-19,0 0 0,0-1-1,2 1 1,-1 0 0,2-1 0,0 0-1,0 0 1,1 0 0,11 19-1,4 0 129,0-1-1,29 32 0,-37-51-179,0 0-1,1 0 0,0-2 0,0 1 1,1-2-1,0 1 0,1-2 1,30 12-1,30 16-598,-51-25 576,1 0 0,0-1 0,0-1 0,0-2 0,1-1 0,30 3 0,0 1-200,84 16-2798,252 14 0,-115-20 1794,-14 0 801,-206-18 850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1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1066 1 24575,'-2'103'0,"5"115"0,16-119 0,-12-74 0,-2 1 0,3 30 0,-5 41 0,-3-57 0,1 1 0,12 62 0,0-18-421,-10-60 202,0 1 1,2-1 0,1 0 0,12 31 0,1-11 218,-2 1 0,-2 0 0,-2 1 0,-2 0 0,-2 1 0,-2 1 0,0 63 0,-6-87 2,-2 45 45,4 1-1,17 96 1,-12-127-108,-2 0 1,-1 1-1,-3 0 1,-1 0-1,-2 0 1,-1 0-1,-3 0 1,-1 0-1,-12 40 1,1-39 60,-1 0 0,-2-1 0,-36 53 0,0 2 0,37-63 190,-1-1-1,-1 0 1,-2-2-1,-2 0 1,0-2-1,-43 37 1,-42 27-840,-166 106-1,257-187 651,0-1 0,-1-1 0,0-1 0,-1 0 0,-27 5 0,9-1 0,-29 18 664,56-24-489,0 0-1,0-1 1,0 0 0,0-1 0,-1 0 0,-14 2 0,11-4-338,0 0 0,0 0 0,0-2 0,-1 0 0,1-1 0,0-1 0,-18-4 0,7-3-6663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1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0 24575,'1'26'0,"-1"-1"0,-2 1 0,-1 0 0,-1-1 0,0 0 0,-3 0 0,0-1 0,-19 45 0,9-27 0,12-27 0,-2 1 0,1-2 0,-11 17 0,-97 172 0,113-201 0,0 0 0,0 0 0,0 0 0,0-1 0,-1 1 0,1 0 0,0-1 0,-1 1 0,0-1 0,1 1 0,-1-1 0,0 0 0,1 0 0,-1 1 0,0-1 0,0-1 0,0 1 0,0 0 0,0 0 0,0-1 0,0 1 0,-1-1 0,1 0 0,0 0 0,0 1 0,0-1 0,0-1 0,0 1 0,-1 0 0,-1-1 0,1 0 0,0-1 0,0 0 0,1 0 0,-1 0 0,1 0 0,-1 0 0,1 0 0,0-1 0,0 1 0,0-1 0,0 0 0,0 1 0,1-1 0,-1 0 0,1 0 0,-1 0 0,1 0 0,0 0 0,-1-6 0,-1-12 0,0 0 0,1 0 0,1-39 0,2 37 0,-2-1 0,-6-41 0,2 9 0,5 55 0,0-1 0,0 1 0,0 0 0,1 0 0,-1 0 0,0-1 0,0 1 0,1 0 0,-1 0 0,1 0 0,-1 0 0,1 0 0,-1 0 0,1 0 0,0 0 0,-1 0 0,2-1 0,-1 1 0,0 1 0,0 0 0,0 0 0,0 0 0,0 0 0,0 0 0,0 0 0,0 0 0,0 0 0,0 0 0,0 0 0,-1 0 0,1 1 0,0-1 0,0 0 0,0 1 0,0-1 0,0 1 0,-1-1 0,1 1 0,0-1 0,0 1 0,-1 0 0,1-1 0,0 1 0,0 1 0,20 13 0,1-1 0,0 0 0,1-2 0,0-1 0,1-1 0,34 10 0,-25-8 0,0 1 0,40 22 0,-72-34 4,0-1-1,0 0 0,0 1 1,-1-1-1,1 0 1,0 1-1,0-1 1,-1 1-1,1-1 0,0 1 1,-1 0-1,1-1 1,-1 1-1,1 0 0,-1-1 1,1 1-1,-1 0 1,1 0-1,-1-1 0,0 1 1,1 0-1,-1 0 1,0 0-1,0-1 0,0 1 1,0 0-1,1 0 1,-1 0-1,0 0 0,0-1 1,-1 1-1,1 1 1,-1 0-118,0 0 0,0 0 1,0-1-1,-1 1 0,1-1 1,0 1-1,-1-1 0,1 1 1,-1-1-1,0 0 0,1 0 1,-4 1-1,-13 9-6712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1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24575,'2'21'0,"0"-1"0,2 1 0,0-1 0,1 0 0,1 0 0,1-1 0,11 22 0,8 27 0,-19-51 0,1 0 0,1 0 0,1-1 0,0 0 0,23 26 0,-21-29 0,-1 2 0,-1 0 0,0 0 0,0 1 0,-2 0 0,8 19 0,-2 7 0,-4-17 0,-2 1 0,-1 0 0,7 45 0,3 14 0,-12-65 0,-1 0 0,0 1 0,2 39 0,-6-54 0,-1 0 0,1 0 0,-1 0 0,0-1 0,0 1 0,-1 0 0,0-1 0,0 1 0,0-1 0,0 0 0,-1 0 0,0 0 0,0 0 0,-1 0 0,1-1 0,-1 1 0,0-1 0,-7 6 0,-17 10-1365,-1-5-5461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1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24575,'6'-1'0,"-1"-1"0,0 1 0,0-1 0,0-1 0,0 1 0,0-1 0,-1 1 0,1-1 0,6-6 0,19-10 0,-6 10 0,0 1 0,0 1 0,1 1 0,0 2 0,26-3 0,-21 4 0,0-2 0,-1-1 0,38-12 0,19-15 0,2 5 0,173-34 0,-98 26-1365,-131 33-5461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1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24575,'0'4'0,"-1"18"0,1 0 0,0 0 0,2 0 0,0 0 0,2 0 0,0-1 0,2 1 0,0-1 0,9 21 0,-6-21 0,-1 0 0,-2 0 0,0 1 0,-1 0 0,-1 0 0,-1 1 0,-1-1 0,-2 40 0,3 24 0,15 31 0,-11-78 0,4 46 0,-8 434 0,-5-269 0,4-178 0,0-37 0,-2 0 0,-6 49 0,1-68-1365,-4-8-5461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1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822 291 24575,'-1'0'0,"0"0"0,0 0 0,0 0 0,0 0 0,-1-1 0,1 1 0,0-1 0,0 1 0,0-1 0,0 1 0,0-1 0,0 1 0,0-1 0,0 0 0,1 1 0,-1-1 0,0 0 0,0 0 0,0 0 0,1 0 0,-1 0 0,1 0 0,-1 0 0,0 0 0,1 0 0,0 0 0,-1 0 0,1 0 0,0 0 0,-1 0 0,1 0 0,0 0 0,0-1 0,0 1 0,0 0 0,0 0 0,0 0 0,0 0 0,0 0 0,1 0 0,0-2 0,0-3 0,0-1 0,0 1 0,1 1 0,0-1 0,0 0 0,4-8 0,13-19 0,2 1 0,0 1 0,2 1 0,44-45 0,-67 75 0,0 0 0,0 0 0,0 0 0,0 0 0,0 0 0,-1 0 0,1 0 0,0 0 0,0 0 0,0 0 0,0 0 0,0 0 0,0 0 0,-1 0 0,1 0 0,0 0 0,0 0 0,0 0 0,0-1 0,0 1 0,0 0 0,0 0 0,-1 0 0,1 0 0,0 0 0,0 0 0,0 0 0,0-1 0,0 1 0,0 0 0,0 0 0,0 0 0,0 0 0,0 0 0,0-1 0,0 1 0,0 0 0,0 0 0,0 0 0,0 0 0,0 0 0,0 0 0,0-1 0,0 1 0,0 0 0,0 0 0,-16 7 0,-47 60 0,47-47 0,-2-1 0,-25 22 0,1-5 0,19-16 0,-1-1 0,-47 29 0,-72 44 0,105-68 0,20-12 0,0 0 0,-1-2 0,-22 9 0,12-5 0,1 0 0,1 2 0,0 1 0,-37 31 0,21-15 0,21-17 0,1 0 0,0 1 0,2 1 0,0 1 0,-24 31 0,42-48 0,1-1 0,-1 1 0,0-1 0,0 1 0,1 0 0,-1-1 0,1 1 0,0 0 0,-1-1 0,1 1 0,0 0 0,0 0 0,0-1 0,0 1 0,0 0 0,1 0 0,-1-1 0,0 1 0,1 0 0,-1-1 0,1 1 0,0 0 0,0-1 0,-1 1 0,1-1 0,0 1 0,0-1 0,0 0 0,1 1 0,-1-1 0,0 0 0,0 0 0,1 0 0,-1 0 0,1 0 0,-1 0 0,1 0 0,-1 0 0,3 0 0,4 4 0,0-1 0,1 0 0,-1-1 0,1 1 0,18 2 0,31 1 0,0-3 0,114-6 0,-54-1 0,446 3 0,-555-1 0,0 2 0,0-1 0,0 1 0,0 1 0,0-1 0,13 6 0,-20-7 0,0 1 0,-1 0 0,1 0 0,0-1 0,-1 1 0,1 0 0,-1 0 0,1 1 0,-1-1 0,0 0 0,0 0 0,1 1 0,-1-1 0,0 1 0,0-1 0,0 1 0,0-1 0,-1 1 0,1-1 0,0 1 0,-1 0 0,1 0 0,-1-1 0,1 1 0,-1 0 0,0 0 0,0-1 0,0 1 0,0 0 0,0 0 0,0 0 0,0-1 0,-1 1 0,1 0 0,-1 0 0,1-1 0,-1 1 0,0 0 0,-1 2 0,-4 7 0,0 0 0,-1 0 0,0-1 0,-17 19 0,-2 3 0,11-15 0,0-1 0,-1-1 0,0 0 0,-2-1 0,1-1 0,-36 19 0,-33 26 0,-31 22 0,-13 10 0,88-60 0,-17 15 0,55-42 0,1 0 0,-1 1 0,1 0 0,-1 0 0,1 0 0,0 0 0,1 0 0,-1 1 0,1-1 0,0 1 0,-2 5 0,4-8 0,-1 0 0,1 1 0,0-1 0,0 0 0,0 0 0,0 1 0,0-1 0,0 0 0,0 0 0,1 0 0,-1 1 0,1-1 0,0 0 0,0 0 0,-1 0 0,1 0 0,1 0 0,-1 0 0,0 0 0,0 0 0,1-1 0,-1 1 0,1 0 0,-1-1 0,1 1 0,0-1 0,0 0 0,0 1 0,0-1 0,0 0 0,0 0 0,0 0 0,0-1 0,0 1 0,0 0 0,0-1 0,5 1 0,8 3 0,1-1 0,0-1 0,32 0 0,-45-2 0,28-1 0,0-1 0,-1-2 0,1-1 0,-1-1 0,-1-2 0,1-1 0,37-16 0,27-6 0,-69 25 0,-1-2 0,0 0 0,-1-1 0,0-2 0,27-16 0,163-95 0,-31 20 0,-70 40-1365,-86 44-5461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1567 27 24575,'-29'-2'0,"0"0"0,-28-7 0,28 3 0,-55-2 0,57 9 0,0 1 0,1 1 0,-1 1 0,0 2 0,-36 12 0,-124 58 0,32-12 0,94-37 0,1 2 0,1 3 0,-89 65 0,94-61 0,35-23 0,1 0 0,1 1 0,0 0 0,1 2 0,0 0 0,1 0 0,1 2 0,1-1 0,-12 23 0,24-38 0,0 0 0,0 0 0,0 0 0,1 0 0,-1 0 0,0 0 0,1 0 0,0 0 0,0 0 0,-1 1 0,1-1 0,0 0 0,1 0 0,-1 0 0,0 1 0,1-1 0,-1 0 0,1 0 0,-1 0 0,3 4 0,-1-3 0,0 0 0,1 0 0,-1 0 0,1 0 0,-1 0 0,1-1 0,0 1 0,0-1 0,1 0 0,-1 0 0,4 2 0,5 2 0,1-1 0,0 0 0,1-1 0,-1 0 0,21 2 0,2-1 0,16 3 0,86 2 0,-33-9 0,110-3 0,-133-10 0,-57 7 0,1 1 0,26 0 0,-45 4 0,-3 0 0,-1 0 0,0 0 0,0 0 0,0 0 0,1 0 0,-1-1 0,0 1 0,0-1 0,0 0 0,0 0 0,0 0 0,0 0 0,4-3 0,-6 4 0,-1 0 0,0 0 0,0 0 0,0 0 0,0 0 0,0 0 0,0-1 0,0 1 0,0 0 0,0 0 0,1 0 0,-1 0 0,0 0 0,0 0 0,0 0 0,0 0 0,0-1 0,0 1 0,0 0 0,0 0 0,0 0 0,0 0 0,0 0 0,0 0 0,0 0 0,0-1 0,0 1 0,0 0 0,0 0 0,0 0 0,0 0 0,0 0 0,0 0 0,0 0 0,0-1 0,0 1 0,0 0 0,0 0 0,0 0 0,0 0 0,0 0 0,-1 0 0,1 0 0,0 0 0,0-1 0,0 1 0,0 0 0,0 0 0,0 0 0,0 0 0,0 0 0,0 0 0,-1 0 0,1 0 0,0 0 0,0 0 0,0 0 0,0 0 0,-13-1 0,-11 3 0,-27 29 0,3-2 0,-17 5 0,-10 4 0,48-26 0,0 2 0,0 0 0,-25 20 0,-25 14 0,-46 32 0,46-27 0,37-27 0,2 1 0,1 3 0,1 0 0,-35 40 0,-27 59 0,56-72 0,29-35 0,0 0 0,2 0 0,0 2 0,1-1 0,-7 28 0,-6 16 0,16-45 0,2 2 0,1-1 0,1 0 0,1 1 0,1-1 0,1 1 0,1 0 0,4 24 0,-4-40 0,0 0 0,1 1 0,0-1 0,0 0 0,1 0 0,0-1 0,0 1 0,1-1 0,0 1 0,0-1 0,0 0 0,1-1 0,1 1 0,-1-1 0,1 0 0,0 0 0,0 0 0,12 7 0,-2-2 0,-1 1 0,-1 0 0,1 2 0,16 19 0,-18-18 0,0-1 0,1-1 0,1 0 0,21 15 0,-12-13 0,1-2 0,0 0 0,1-2 0,0-1 0,0-1 0,1-1 0,30 5 0,4-2 0,-1-3 0,91 2 0,-38-9 0,107-4 0,-215 3 0,0-1 0,0 0 0,0 0 0,0 0 0,0 0 0,-1-1 0,1 0 0,0 0 0,-1 0 0,0 0 0,1-1 0,-1 1 0,0-1 0,0 0 0,0-1 0,-1 1 0,1-1 0,-1 0 0,6-7 0,-8 7 0,1 0 0,0 1 0,-1-1 0,0 0 0,0 0 0,0-1 0,0 1 0,-1 0 0,0 0 0,0 0 0,0 0 0,0 0 0,0-1 0,-1 1 0,0 0 0,0 0 0,0 0 0,0 0 0,-1 0 0,0 1 0,1-1 0,-1 0 0,-1 1 0,-2-5 0,2 4 0,0 0 0,0 1 0,0-1 0,0 1 0,-1 0 0,0 0 0,1 0 0,-1 1 0,0-1 0,0 1 0,-1 0 0,1 0 0,0 0 0,-6-1 0,-6-1 0,-1 1 0,-28-2 0,-11-3 0,47 6 0,-1 0 0,1 1 0,-1 0 0,0 0 0,0 1 0,0 0 0,1 1 0,-1 0 0,0 1 0,0 0 0,1 0 0,0 1 0,-1 1 0,1-1 0,0 1 0,0 1 0,-8 5 0,-64 30 0,45-23 0,1 1 0,-42 30 0,75-47-114,0 0 1,0 0-1,1 1 0,-1-1 0,1 1 1,-1-1-1,1 1 0,0 0 0,-1-1 1,1 1-1,-1 3 0,0 4-6712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1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800 0 24575,'-1'28'0,"-1"0"0,-1-1 0,-2 0 0,0 0 0,-16 45 0,-63 122 0,70-165 0,-8 27 0,17-42 0,0 0 0,-1 0 0,0 0 0,-11 15 0,-15 19 0,13-18 0,-1 0 0,-45 48 0,43-57 0,6-6 0,1 1 0,0 0 0,-13 21 0,25-32 0,1-1 0,-1 0 0,0 0 0,0-1 0,-1 1 0,1-1 0,-1 1 0,1-1 0,-1 0 0,0-1 0,0 1 0,0-1 0,-1 1 0,1-1 0,-1 0 0,1-1 0,-1 1 0,1-1 0,-1 0 0,0 0 0,0-1 0,1 1 0,-1-1 0,0 0 0,0 0 0,0-1 0,0 1 0,1-1 0,-1 0 0,0 0 0,1-1 0,-1 1 0,1-1 0,-1 0 0,1-1 0,0 1 0,0-1 0,0 1 0,0-1 0,0 0 0,0-1 0,1 1 0,0-1 0,0 1 0,0-1 0,0 0 0,0 0 0,1 0 0,0-1 0,0 1 0,0-1 0,-2-7 0,-11-35 0,1 1 0,-12-97 0,20 110 0,-2 1 0,-20-58 0,8 27 0,-15-105 0,27 137-1365,1 4-5461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1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24575,'0'-1'0,"0"-1"0,1 1 0,-1-1 0,0 1 0,1-1 0,0 1 0,-1 0 0,1-1 0,0 1 0,0 0 0,0-1 0,0 1 0,0 0 0,0 0 0,0 0 0,0 0 0,0 0 0,0 0 0,1 0 0,-1 0 0,0 1 0,1-1 0,-1 0 0,1 1 0,-1-1 0,1 1 0,-1 0 0,1-1 0,-1 1 0,1 0 0,-1 0 0,1 0 0,-1 0 0,4 0 0,54 6 0,-29 4 0,0 1 0,-1 1 0,-1 2 0,0 1 0,-1 1 0,40 31 0,46 25 0,-18-8 0,-63-41 0,50 27 0,-54-36 0,-2 2 0,1 0 0,38 33 0,53 31 0,-117-79 0,0-1 0,-1 0 0,1 1 0,0-1 0,-1 1 0,1-1 0,0 1 0,-1 0 0,1-1 0,-1 1 0,1-1 0,-1 1 0,1 0 0,-1-1 0,1 1 0,-1 0 0,0 0 0,1-1 0,-1 1 0,0 0 0,0 0 0,1 0 0,-1-1 0,0 1 0,0 0 0,0 0 0,0 0 0,0 0 0,0-1 0,-1 2 0,0-1 0,0 0 0,0 0 0,0 0 0,0 0 0,0 0 0,0 0 0,0 0 0,-1 0 0,1-1 0,0 1 0,0-1 0,-1 1 0,1-1 0,-1 1 0,-1-1 0,-55 6 0,43-8-34,0 0 0,1-1 1,-19-7-1,10 4-1196,-7-2-5596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1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24575,'2'0'0,"-1"1"0,0-1 0,0 0 0,0 1 0,1-1 0,-1 1 0,0-1 0,0 1 0,0 0 0,0-1 0,0 1 0,0 0 0,0 0 0,0 0 0,-1 0 0,1-1 0,0 1 0,0 0 0,-1 1 0,1-1 0,0 0 0,0 2 0,13 32 0,-7-16 0,25 47 0,-10-22 0,26 72 0,-42-94 0,-2 1 0,-1-1 0,0 1 0,-1 38 0,-2-36 0,1 0 0,1 0 0,9 40 0,-1-26 0,6 47 0,-15-74 0,0-1 0,0 0 0,-1 1 0,0-1 0,-1 1 0,0-1 0,-1 1 0,-6 20 0,6-28 5,0-1-1,0 0 0,0 1 1,-1-1-1,1 0 0,-1 0 1,0 0-1,0 0 0,0-1 0,0 1 1,0-1-1,0 0 0,-1 0 1,1 0-1,-1 0 0,1 0 1,-1-1-1,0 0 0,0 0 1,0 0-1,-6 1 0,-9 0-218,0 0 0,0-1 0,-24-3 0,28 2-390,-22-2-6222</inkml:trace>
  <inkml:trace contextRef="#ctx0" brushRef="#br0" timeOffset="1">0 564 24575,'0'-1'0,"1"-1"0,-1 1 0,1-1 0,-1 1 0,1 0 0,0-1 0,-1 1 0,1 0 0,0 0 0,0 0 0,0 0 0,0-1 0,0 1 0,0 0 0,0 1 0,0-1 0,0 0 0,0 0 0,0 0 0,1 1 0,-1-1 0,0 0 0,1 1 0,-1-1 0,1 1 0,-1 0 0,2-1 0,43-7 0,-41 7 0,100-4 0,-78 6 0,1-2 0,-1-1 0,54-12 0,-42 5 0,0 2 0,1 1 0,45 0 0,123 7 0,-78 2 0,-95-3-273,0-1 0,-1-2 0,1-1 0,43-12 0,-51 9-6553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1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24575,'-6'2'0,"0"0"0,0 1 0,0 0 0,0 0 0,1 0 0,-1 1 0,1 0 0,0 0 0,0 0 0,0 1 0,1 0 0,-6 7 0,-3 1 0,-8 5 0,-41 27 0,38-29 0,-34 30 0,46-36 0,0 1 0,1 0 0,1 0 0,-1 1 0,2 0 0,0 1 0,1 0 0,0 1 0,-7 16 0,-16 34 0,23-49 0,0 0 0,1 1 0,0-1 0,1 1 0,1 1 0,-4 21 0,9-34 0,0 0 0,0 1 0,0-1 0,1 0 0,-1 0 0,1 1 0,0-1 0,0 0 0,0 0 0,1 0 0,0 0 0,-1 0 0,1-1 0,1 1 0,-1 0 0,0-1 0,1 0 0,0 1 0,0-1 0,0 0 0,0-1 0,0 1 0,1 0 0,-1-1 0,1 0 0,-1 0 0,1 0 0,0 0 0,0 0 0,6 1 0,6 2 0,0 0 0,0 0 0,0-2 0,1 0 0,-1-1 0,20 0 0,108-7 0,-53 1 0,75 6 0,110-6 0,-264 3 0,-1-2 0,1 1 0,21-9 0,-18 6 0,-16 10 0,-12 9 0,-18 17 0,-17 14 0,1 3 0,-76 101 0,114-138 0,0-1 0,-1 0 0,0-1 0,-20 15 0,17-14 0,1 0 0,0 0 0,-16 19 0,-135 193-680,151-206 680,1 1 0,-16 29 0,20-32 0,0 0 0,-1 0 0,-1-1 0,-1 0 0,-11 12 0,13-17-6,1 1 0,1-1 0,0 1 0,0 0 0,0 1 0,1 0 0,-7 18 0,-18 77 621,28-97-603,0 0 1,1 0-1,-1 0 0,2 0 1,-1 0-1,1 0 0,0 0 1,1 1-1,2 12 0,-1-18-12,-1 0-1,0 1 1,1-1 0,0 0-1,0 0 1,-1 0-1,2-1 1,-1 1 0,0 0-1,1-1 1,-1 1-1,1-1 1,0 0 0,-1 0-1,1 0 1,0 0-1,0-1 1,1 1 0,-1-1-1,0 0 1,0 0-1,1 0 1,-1 0 0,7 1-1,30 2 1,1-1 0,-1-2 0,65-6 0,-4 1 0,16 5 0,88-4 0,-163-4-20,-1-1 0,0-3-1,59-22 1,-83 27-36,79-31-302,49-16 30,-14 13 328,-125 38 16,-1 0 0,1 0 0,0-1 0,-1 0 0,1 0 1,-1 0-1,0-1 0,0 0 0,0 1 0,-1-2 0,1 1 0,-1-1 1,0 1-1,0-1 0,-1 0 0,1-1 0,-1 1 0,3-9 1,-1 1-237,0 0 1,-1 0 0,-1-1-1,0 0 1,-1 1 0,1-29 0,-3 8-5921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1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24575,'0'10'0,"0"16"0,0 0 0,-2 0 0,0 0 0,-11 40 0,0-18 0,-3-1 0,-1-1 0,-42 78 0,-76 143-6942,124-231 7900,10-31-627,0 0 0,0-1-1,0 1 1,-1 0 0,0-1-1,1 1 1,-2-1 0,1 1-1,0-1 1,-1 0 0,0 0 0,0 0-1,-4 4 1,6-8-331,1 0 0,-1 0 0,0 0-1,1 0 1,-1 0 0,1 0 0,-1 0 0,0 0 0,1 0 0,-1-1 0,1 1-1,-1 0 1,0 0 0,1 0 0,-1-1 0,1 1 0,-1 0 0,1-1 0,-1 1-1,1-1 1,-1 1 0,1 0 0,0-1 0,-1 1 0,1-1 0,-1 1 0,1-1-1,0 1 1,-1-1 0,1 0 0,0 1 0,0-1 0,0 1 0,-1-1 0,1 1 0,0-1-1,0 0 1,0 1 0,0-1 0,0 0 0,0 0-46,-5-18-6740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2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24575,'3'1'0,"0"0"0,1-1 0,-1 1 0,0 0 0,0 1 0,0-1 0,0 0 0,4 4 0,17 6 0,85 30 0,-85-30 0,-1-1 0,1-1 0,1-2 0,0 0 0,0-2 0,28 3 0,89 12 0,0-1 0,-103-15 51,50 12 0,-17-3-1518,-37-8-5359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2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24575,'2'7'0,"0"0"0,1 0 0,-1-1 0,1 1 0,1-1 0,-1 0 0,8 10 0,-2-1 0,41 54 0,-39-57 0,-2 0 0,1 1 0,-1 1 0,-1-1 0,12 28 0,15 27 0,-24-49 0,-1-1 0,9 24 0,-17-37 0,0 0 0,-1 0 0,0 0 0,0 0 0,0 0 0,0 1 0,-1-1 0,0 0 0,0 1 0,0-1 0,-1 0 0,0 0 0,-1 8 0,1-11 0,0 0 0,0 0 0,0 0 0,-1-1 0,1 1 0,0 0 0,-1 0 0,1-1 0,-1 1 0,0 0 0,0-1 0,1 0 0,-1 1 0,0-1 0,0 0 0,0 0 0,0 0 0,0 0 0,0-1 0,-1 1 0,1 0 0,-3 0 0,3-1 0,1 0 0,-1 0 0,1 0 0,-1 0 0,1 0 0,-1 0 0,1 0 0,-1 0 0,1 0 0,-1 0 0,1-1 0,-1 1 0,1-1 0,0 1 0,-1-1 0,1 0 0,0 1 0,-1-1 0,1 0 0,0 0 0,0 0 0,0 0 0,-1 0 0,1 0 0,1 0 0,-1-1 0,0 1 0,0 0 0,0 0 0,0-1 0,1 1 0,-1 0 0,1-1 0,-1-1 0,1 2 0,0 0 0,0-1 0,0 1 0,1 0 0,-1-1 0,0 1 0,1 0 0,-1 0 0,1-1 0,-1 1 0,1 0 0,-1 0 0,1 0 0,0 0 0,0 0 0,0 0 0,0 0 0,-1 0 0,1 0 0,0 0 0,0 1 0,1-1 0,-1 0 0,0 1 0,0-1 0,0 0 0,0 1 0,1 0 0,-1-1 0,0 1 0,0 0 0,1-1 0,1 1 0,48-9 0,-50 9 0,185-27 0,-78 13-1365,-75 13-5461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2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0 882 24575,'1'-12'0,"-1"1"0,2-1 0,0 1 0,0-1 0,1 1 0,0 0 0,9-18 0,2-1 0,26-36 0,-26 44 0,-1-1 0,0 0 0,15-43 0,-18 41 0,1 0 0,0 2 0,18-28 0,-14 28 0,-2-1 0,19-48 0,39-179 0,-68 241 0,12-25 0,-15 35 0,1 0 0,-1-1 0,0 1 0,0 0 0,1 0 0,-1-1 0,0 1 0,1 0 0,-1 0 0,0-1 0,0 1 0,1 0 0,-1 0 0,1 0 0,-1 0 0,0 0 0,1-1 0,-1 1 0,0 0 0,1 0 0,-1 0 0,0 0 0,1 0 0,-1 0 0,1 0 0,-1 0 0,0 0 0,1 0 0,0 1 0,12 15 0,10 36 0,-2 0 0,-2 1 0,20 94 0,-23-80 0,-8-40 0,-2-1 0,6 54 0,-14 158 0,4 48 0,17-189 0,-13-72 0,0 1 0,1 29 0,-3 406 0,-7-238 0,2-165 0,0-29 0,0 1 0,2 0 0,2-1 0,0 1 0,9 31 0,39 130 0,-37-101 0,-22-145-455,-2 1 0,-18-55 0,17 83-6371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2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24575,'130'2'0,"144"-6"0,-244 0-214,49-13 0,-21 3 48,235-64 166,-66 32-1300,-181 36 1300,45-16 0,-47 12 0,48-8 0,3 0 102,-61 13-816,52-7 0,-56 13-4257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2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2 422 24575,'-2'-89'0,"5"-102"0,11 114 0,-13 72 0,0 1 0,0 0 0,1 0 0,-1 0 0,1 0 0,0 0 0,0 0 0,0 0 0,1 1 0,0-1 0,-1 1 0,1 0 0,0 0 0,0 0 0,5-3 0,-6 5 0,1 1 0,0-1 0,-1 1 0,1 0 0,0-1 0,-1 2 0,1-1 0,0 0 0,0 0 0,-1 1 0,1-1 0,0 1 0,-1 0 0,1 0 0,-1 0 0,1 0 0,-1 1 0,0-1 0,1 0 0,-1 1 0,0 0 0,0-1 0,3 5 0,4 2 0,0 0 0,-1 1 0,0 0 0,7 11 0,1 6 0,-1 0 0,-2 2 0,16 45 0,-19-45 0,57 106 0,-41-60 0,-3 1 0,15 88 0,-29-123 0,24 61 0,0 2 0,12 98 0,-27-126 0,-11-48 0,0 0 0,3 48 0,6 20 0,-12-79 0,-1 0 0,0 1 0,-1-1 0,0 1 0,-2 0 0,-1 20 0,1-36-45,0 0-1,0 0 1,0 0-1,0 1 1,0-1-1,-1 0 1,1 0-1,0 0 1,-1 0-1,1 0 1,-1 0-1,1 0 1,-1 0-1,0 0 1,1 0-1,-1 0 1,0 0-1,0-1 1,1 1-1,-1 0 1,0 0-1,0-1 1,0 1-1,0-1 1,0 1-1,0-1 0,0 1 1,0-1-1,-2 1 1,-12 0-6781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4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551 0 24575,'-20'53'0,"10"-7"0,1 1 0,3 0 0,2 0 0,3 92 0,1-97 0,-1-8 0,2 0 0,1-1 0,12 60 0,-4-27 0,-9-55 0,0-1 0,0 0 0,1 1 0,0-1 0,1 0 0,0 0 0,1 0 0,0-1 0,0 1 0,1-1 0,7 11 0,0-4 0,1-1 0,0-1 0,27 24 0,-33-33 0,-1-1 0,1 0 0,0 0 0,0 0 0,0-1 0,1 0 0,-1 0 0,1-1 0,-1 0 0,1-1 0,0 1 0,11-1 0,3 0 0,12 1 0,0-1 0,55-6 0,-81 4 0,0 0 0,0-1 0,0 0 0,0 0 0,0-1 0,-1 1 0,1-2 0,-1 1 0,0-1 0,0 0 0,0-1 0,-1 0 0,1 0 0,-1 0 0,0 0 0,8-11 0,-12 14 0,-1 0 0,1 1 0,-1-1 0,0 0 0,0 0 0,0 0 0,0 0 0,0 0 0,0 0 0,0 0 0,0 0 0,-1 0 0,1 0 0,-1 0 0,0-1 0,0 1 0,1 0 0,-2 0 0,1 0 0,0-1 0,0 1 0,-1 0 0,1 0 0,-1 0 0,0-3 0,-1 3 0,0 0 0,0 0 0,0 0 0,-1 0 0,1 0 0,0 0 0,-1 1 0,1-1 0,-1 1 0,0-1 0,1 1 0,-1 0 0,0 0 0,0 0 0,-6 0 0,-8-2 0,-1 1 0,0 1 0,-1 1 0,-32 3 0,37 0 0,0 0 0,0 1 0,0 0 0,1 1 0,-1 1 0,1 0 0,0 0 0,1 2 0,0-1 0,0 2 0,1 0 0,0 0 0,-12 13 0,-12 16 0,2 2 0,-38 57 0,41-54 0,14-17 0,2 1 0,0 0 0,2 1 0,1 0 0,-14 56 0,11-37 0,-19 47 0,24-71 0,1 0 0,2 1 0,-6 35 0,-12 44 0,17-78-38,1 1-1,0-1 1,2 1-1,0 36 0,5 108-279,2-63 227,-5 20 91,5 131 0,4-212 0,2-1 0,1 0 0,34 86 0,8 31 0,-25-98 307,-2-2-12,-23-56-295,2 15 0,1-1 0,1-1 0,1 1 0,1-1 0,0 0 0,2-1 0,12 20 0,-21-37 0,1 1 0,-1 0 0,0 0 0,0-1 0,0 1 0,0 0 0,0 0 0,0 0 0,0 0 0,0 0 0,-1 0 0,1 1 0,-1-1 0,0 0 0,1 0 0,-1 0 0,0 0 0,0 1 0,-1-1 0,1 0 0,-1 3 0,0-2 0,-1 0 0,1 0 0,-1 0 0,0 0 0,0-1 0,0 1 0,0-1 0,0 1 0,-1-1 0,1 0 0,-1 0 0,-5 4 0,-8 3 0,0-1 0,-1 0 0,-1-1 0,-19 4 0,26-7 0,-93 37 0,70-25 0,-70 20 0,-3 0 119,41-12-1603,44-17-5342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2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24575,'54'1'0,"-22"0"0,0-1 0,0-1 0,0-2 0,52-11 0,-32 2 0,98-8 0,-11 2 0,147-14-1748,-5-17 941,-119 28 693,-3 2 137,-80 7 410,-44 9-6411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2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0 24575,'-16'1'-7,"-1"0"0,1 1 0,-1 1 0,1 1-1,0 0 1,0 1 0,0 1 0,1 0 0,0 1 0,0 1 0,1 0-1,-26 20 1,5 1-208,0 2 0,2 1 0,-41 53 0,33-34 25,2 1-1,2 2 1,3 1 0,2 2-1,-27 68 1,27-43 262,-22 89-1,43-128-35,3 1 0,1 0 0,-2 90 0,12 389 1772,-2-502-1877,1 0 0,1 0 0,1-1 0,0 1 0,2-1 0,1 0 0,0 0 1,18 32-1,-4-14-87,1-1 1,3-2 0,35 42 0,47 60-382,-64-87 469,75 78-465,-99-110 460,1-1-1,0 0 1,1-2-1,37 21 1,-45-31 134,-1 0 1,1 0 0,1-1-1,-1 0 1,1-2 0,-1 1 0,22 0-1,103-6 780,-67 0-579,-35 3-194,-17 1-54,0-2 1,30-3-1,-42 2-16,0 1 0,0-2 0,0 1 0,-1-1 1,1 1-1,0-2 0,-1 1 0,0-1 0,0 0 0,8-7 0,-3 2 2,0 0 0,1 0 0,-1-1 0,-1-1 0,0 0 0,0 0 0,-1-1 0,0 0 0,9-20 0,-8 9 106,-1-1 0,-1-1 0,-1 0 0,-2 0 0,0 0 0,-1-1 0,-2 0 0,-1 1 0,-2-27 0,2-83-106,-6-134-95,2 251 9,0 0 1,-2 1-1,0 0 1,-1 0-1,-10-22 0,8 21 94,0 1 0,2-2-1,0 1 1,-4-26 0,4-2 0,0-8 21,-3 1 0,-29-102 0,26 116 346,8 25-345,0 0 0,-1 1-1,-13-27 1,15 36-31,1 0 0,-1 0 0,0 1 0,0-1-1,-1 1 1,1-1 0,-1 1 0,1 0 0,-1 1 0,0-1 0,0 1 0,0-1 0,0 1 0,-1 0-1,1 1 1,-8-3 0,-9 0 1,0 1 0,0 1 0,-1 0 0,1 2 0,-1 0 0,1 2 0,-1 0 0,1 2 0,0 0 0,0 1 0,1 1 0,-1 1 0,1 1 0,1 1 0,-25 14 0,-4 2-186,20-12-99,-42 29-1,6 0 286,-81 38 0,-45 29 0,163-88-1239,7-1-4956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2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1233 384 24575,'-33'0'0,"-3"-2"0,0 2 0,0 2 0,0 1 0,0 1 0,0 2 0,-63 20 0,-23 29-777,-202 126 0,284-160 777,30-16 0,-1 0 0,1 1 0,0 0 0,1 1 0,-18 15 0,2 2 0,-1-1 0,-1-1 0,-49 30 0,62-42 0,1 1 0,1 0 0,0 1 0,0 0 0,1 0 0,-10 17 0,-20 21 0,38-47 76,0 0-1,0 1 1,0-1 0,0 1 0,1 0 0,0 0 0,0 0 0,0 0 0,0 0 0,1 0 0,-1 1 0,1-1 0,0 0 0,0 1 0,1-1 0,-1 1 0,1-1 0,1 9 0,-1-10-71,1 0-1,0 0 0,1 1 0,-1-1 1,1 0-1,-1 0 0,1 0 0,0-1 1,0 1-1,0 0 0,0-1 1,1 1-1,-1-1 0,1 0 0,-1 0 1,1 0-1,0 0 0,0 0 0,0 0 1,0-1-1,0 1 0,0-1 0,0 0 1,1 0-1,4 1 0,26 3-338,0 0 0,0-2 0,0-2-1,66-6 1,-11 2 497,6 2 98,144-5-1455,-200 2 448,0-1 0,-1-2 1,0-2-1,41-15 0,372-149-2002,-80 18 2256,-45 16 526,-144 72-281,317-167 0,-188 81 247,-238 119 0,-45 23 180,51-13 0,-57 19-19,0-2 0,-1 0 0,0-1 0,22-12 0,-37 16 112,1 0 1,-1 0-1,0-1 1,-1 0-1,1 0 1,-1-1-1,0 0 1,6-8-1,-11 14-255,0 0 1,0 0-1,0 0 0,0-1 0,0 1 1,0 0-1,0 0 0,0 0 0,0 0 1,0 0-1,0 0 0,0 0 1,0 0-1,0 0 0,0 0 0,1-1 1,-1 1-1,0 0 0,0 0 1,-1 0-1,1 0 0,0 0 0,0 0 1,0 0-1,0 0 0,0 0 0,0-1 1,0 1-1,0 0 0,0 0 1,0 0-1,0 0 0,0 0 0,0 0 1,0 0-1,0 0 0,0 0 0,0 0 1,0 0-1,0 0 0,-1-1 1,1 1-1,0 0 0,0 0 0,0 0 1,0 0-1,0 0 0,0 0 0,0 0 1,0 0-1,0 0 0,0 0 1,-1 0-1,1 0 0,0 0 0,0 0 1,0 0-1,0 0 0,0 0 1,0 0-1,0 0 0,0 0 0,0 0 1,-1 0-1,1 0 0,0 0 0,0 1 1,0-1-1,-13 3 1658,-16 9 415,-275 191-4113,123-75 530,-109 84 1041,33-22 483,-71 42-32,25 27 0,143-97-1131,-236 309 0,304-344 1131,-98 131 0,145-196 722,-41 75-1,70-107-617,-17 46 1,24-51 307,-2 0 0,0-1 0,-21 30 1,26-45-270,0 1 1,1 0-1,0 0 1,0 0-1,1 0 1,0 1-1,-4 17 1,8-25-56,-1 0-1,0 0 1,1 0 0,0 0-1,0 0 1,0 0 0,0 1-1,0-1 1,1 0 0,-1 0-1,1 0 1,0 0 0,0 0-1,0 0 1,0-1 0,0 1-1,1 0 1,-1 0 0,1-1-1,0 1 1,0-1 0,0 1-1,0-1 1,0 0 0,0 0 0,1 0-1,-1 0 1,1 0 0,0-1-1,-1 1 1,5 1 0,5 1-64,0 0 0,0-1 0,0 0 1,1-1-1,-1 0 0,18-1 1,81-5-49,-46 0 34,-14 2-188,0-2-1,1-3 0,-2-1 1,1-3-1,-1-2 0,-1-3 0,79-35 1,88-31 178,-4 1 0,71-35-2011,-33 15 1878,-123 48-1656,-67 30 1079,-1-3-1,72-43 0,-40 14 631,-40 26 926,-1-2-1,76-64 1,-125 94-863,6-5 74,0-1-1,0 0 0,-1 0 1,1 0-1,7-13 1,-13 18 20,0 1 1,-1-1 0,1 0-1,0 1 1,-1-1 0,1 0-1,-1 0 1,1 1-1,-1-1 1,0 0 0,0 0-1,0 0 1,0 1 0,0-1-1,0 0 1,0 0 0,-1 0-1,1 1 1,-1-1 0,1 0-1,-1 1 1,0-1-1,0 0 1,1 1 0,-1-1-1,0 1 1,0-1 0,-1 1-1,1-1 1,0 1 0,0 0-1,-1 0 1,1-1-1,-1 1 1,1 0 0,-4-1-1,-7-6 169,-1 1 0,0 1-1,-1 0 1,1 0-1,-1 1 1,-22-4-1,-87-7-224,87 13 82,-96-25-1468,102 23-5461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2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1091 1 24575,'-7'2'0,"0"0"0,0 0 0,0 1 0,1 0 0,0 0 0,-1 1 0,-8 7 0,0-2 0,-8 6 0,1 1 0,0 1 0,-23 25 0,23-21 0,-1-1 0,-34 23 0,8-8 0,-72 65 0,24-17 0,-5 5 0,-100 112 0,104-100 0,90-91 0,1 1 0,0 0 0,-10 17 0,12-18 0,-1 0 0,1 0 0,-1-1 0,-1 0 0,-7 8 0,13-16 3,1 1-1,-1 0 0,1-1 1,-1 1-1,1-1 0,-1 1 1,0 0-1,1-1 1,-1 1-1,0-1 0,1 0 1,-1 1-1,0-1 0,0 0 1,1 1-1,-1-1 0,0 0 1,0 0-1,0 0 0,0 0 1,1 1-1,-1-1 1,0 0-1,0-1 0,0 1 1,0 0-1,1 0 0,-1 0 1,0 0-1,0-1 0,0 1 1,1 0-1,-1-1 1,0 1-1,1 0 0,-1-1 1,0 1-1,0-1 0,1 1 1,-1-1-1,1 0 0,-1 1 1,1-1-1,-1 0 1,0 0-1,-1-4-213,0 1 1,0 0-1,0-1 1,1 1-1,0-1 1,-1-8-1,-2-16-6615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3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24575,'7'2'0,"-1"1"0,0 0 0,0 0 0,0 0 0,-1 1 0,1 0 0,-1 0 0,0 0 0,0 1 0,0-1 0,-1 1 0,5 6 0,4 2 0,7 6 0,0-2 0,2 0 0,0-1 0,1-2 0,26 14 0,77 50 0,-85-51 0,75 38 0,37 19 0,-11-5 0,-132-74 0,0 1 0,0 1 0,-1 0 0,11 10 0,-11-9 0,0 0 0,1-1 0,20 12 0,-15-12-341,0 1 0,-1 0-1,17 14 1,-12-6-6485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3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0 24575,'0'1252'0,"0"-1245"0,0 1 0,-1-1 0,1 0 0,-1 0 0,-1 0 0,1 0 0,-1 0 0,0 0 0,-4 8 0,4-12 0,0 0 0,0 0 0,-1 0 0,1 0 0,-1 0 0,1-1 0,-1 1 0,0-1 0,0 0 0,0 0 0,0 0 0,-1 0 0,1 0 0,0-1 0,-1 1 0,1-1 0,-1 0 0,0 0 0,-6 0 0,-65 4-1365,40-6-5461</inkml:trace>
  <inkml:trace contextRef="#ctx0" brushRef="#br0" timeOffset="1">0 1169 24575,'0'-3'-477,"0"0"0,1 0 0,-1 0 0,0 0 0,1 0-1,0 1 1,0-1 0,0 0 0,0 0 0,0 0 0,3-4-1,-2 4 341,0 1-1,0-1 0,0 1 0,1 0 0,-1 0 0,1 0 0,-1 0 0,1 0 1,4-2-1,5-1 616,0 0 0,1 1 0,-1 1 0,22-3 1,26-9-1128,-26 2 927,1 1 0,0 2 1,1 1-1,0 2 0,47-3 0,72-9 2325,10-1-2822,-112 16 219,54-13 0,-58 9 0,73-5 0,-65 9 0,58-11 0,35-4 0,-122 16-256,0-1 0,44-14 0,-64 16-123,20-5-5356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3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1578 1 24575,'-8'0'0,"-3"-1"0,0 1 0,-1 0 0,1 1 0,0 0 0,0 1 0,0 0 0,0 1 0,0 0 0,0 0 0,-11 7 0,-368 191-687,351-175 687,1 1 0,1 1 0,2 3 0,-38 41 0,32-31 0,-1-2 0,-51 37 0,65-57 114,2 1 1,-34 33-1,52-45-82,0 1-1,1 0 0,0 0 0,0 0 1,1 1-1,0 0 0,1 0 0,0 0 1,1 1-1,-6 17 0,10-25-31,0 0 0,0 0 0,0 1 0,0-1 0,1 0 0,-1 0 0,1 0 0,0 0 0,0-1 0,0 1 0,0 0 0,0 0 0,1 0 0,-1-1 0,1 1 0,0-1 0,0 1 0,0-1 0,0 0 0,0 0 0,0 0 0,1 0 0,-1 0 0,1 0 0,-1 0 0,1-1 0,0 0 0,-1 1 0,1-1 0,3 1 0,8 4 0,1-1 0,0 0 0,-1-1 0,27 4 0,79 2-2660,61-13 2799,-54 0-1731,533 3 2938,-393 0 1421,-283 2-2767,0 1 0,0 0 0,0 2 0,0-1 0,1 2 0,-1 0 0,2 1 0,-27 16 0,-37 15 0,-110 53-2211,29-12 2217,-51 25-1461,108-52 962,63-29 493,1 1 0,-52 44 0,1-1 0,-205 176 0,241-191-115,34-32 34,-1-2 0,-1 1 0,-29 18 0,29-20 319,0 1 0,1 1 0,1 1 0,0 0 0,2 1 0,-18 28 0,-2 1 13,9-12 280,2 1 1,2 1-1,-33 77 0,52-102-501,0-1 1,0 0-1,2 1 1,0 0 0,0-1-1,2 1 1,0 0-1,1 16 1,0-23-16,0-1 1,1 0-1,0 1 0,0-1 0,1 0 1,0 1-1,0-1 0,0 0 1,1-1-1,1 1 0,-1 0 0,1-1 1,0 0-1,0 0 0,1 0 1,-1 0-1,11 9 0,3-3-15,0 0 0,0-2 0,1 0 0,1-1 0,-1 0 0,1-2 0,1-1 0,-1 0 0,1-1 0,29 2 0,21-2 0,126-6 0,-75-2 0,-63 3 0,-1-2 0,75-12 0,107-36-1209,-64 20 1209,46-11 0,-212 38 7,18-4 233,1-1 1,-1-1-1,-1-1 1,37-20-1,-24 10-240,-31 16 0,1 0 0,-1-1 0,0-1 0,14-10 0,-19 13 0,-1-1 0,0 1 0,0-1 0,0 0 0,0 0 0,-1 0 0,0 0 0,0 0 0,0-1 0,0 1 0,-1-1 0,1 1 0,-1-1 0,1-5 0,1-15-151,0 0-1,-2 0 0,0 0 0,-2-1 1,-1 1-1,0 0 0,-2 0 1,-11-37-1,5 35-6674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3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7 24575,'0'0'0,"0"-1"0,0 1 0,0 0 0,0 0 0,0-1 0,0 1 0,0 0 0,0 0 0,0 0 0,0-1 0,0 1 0,0 0 0,0 0 0,0 0 0,0-1 0,0 1 0,0 0 0,-1 0 0,1 0 0,0-1 0,0 1 0,0 0 0,0 0 0,0 0 0,-1-1 0,1 1 0,0 0 0,0 0 0,0 0 0,0 0 0,-1 0 0,1 0 0,0 0 0,0-1 0,0 1 0,-1 0 0,1 0 0,0 0 0,0 0 0,0 0 0,-1 0 0,1 0 0,0 0 0,0 0 0,-1 0 0,-12 7 0,-15 17 0,27-22 0,-37 32 0,-62 43 0,87-67 0,1 2 0,1-1 0,0 2 0,1-1 0,-15 24 0,-21 25 0,-114 101 0,148-148 0,-1 1 0,2 1 0,0 0 0,1 0 0,-14 30 0,15-26 0,-1-1 0,-2 0 0,-24 32 0,2-4 0,23-30 0,0-1 0,-1-1 0,-17 17 0,26-29 0,1 0 0,-1-1 0,0 0 0,1 0 0,-1 1 0,0-2 0,-1 1 0,1 0 0,0-1 0,0 1 0,-1-1 0,1 0 0,-1 0 0,1 0 0,-1-1 0,1 1 0,-1-1 0,1 0 0,-1 0 0,1 0 0,-1 0 0,-6-2 0,7 1 0,0-1 0,1 1 0,-1-1 0,0 0 0,1 1 0,-1-1 0,1 0 0,0-1 0,0 1 0,0 0 0,0-1 0,0 1 0,0-1 0,0 1 0,1-1 0,-1 0 0,1 0 0,0 0 0,0 1 0,0-1 0,0 0 0,0-5 0,-2-9 0,1 1 0,0-32 0,2 41 0,-1-11-124,1 1 0,0-1 0,2 1 0,0-1 0,1 1 0,0 0-1,2 0 1,0 0 0,1 1 0,12-25 0,-4 21-6702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3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24575,'7'0'0,"-1"0"0,0 1 0,0 0 0,0 0 0,0 0 0,0 1 0,0 0 0,0 0 0,-1 1 0,1 0 0,-1 0 0,1 0 0,-1 0 0,0 1 0,7 6 0,2 5 0,0 0 0,-2 1 0,16 24 0,2 2 0,56 89 0,-76-115 0,14 21-455,-2 1 0,29 71 0,-42-83-6371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2:3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24575,'-2'1'0,"0"-1"0,0 1 0,0 0 0,0 0 0,1 0 0,-1 0 0,0 0 0,1 0 0,-1 1 0,1-1 0,-1 1 0,1-1 0,-1 1 0,1-1 0,0 1 0,0 0 0,-1 1 0,-20 35 0,21-36 0,-5 12 0,0 1 0,1 0 0,0 0 0,1 1 0,1-1 0,1 1 0,-2 21 0,6 120 0,1-76 0,-4 47 0,4 106 0,2-202 0,1-1 0,2-1 0,15 41 0,-12-41 0,-1 2 0,8 49 0,-23-95 0,0 1 0,-1 0 0,-12-20 0,-21-45 0,28 49 0,0 2 0,-13-46 0,23 65 0,-1 1 0,1-1 0,0 1 0,1 0 0,-1-1 0,2 1 0,-1-1 0,1 1 0,0-1 0,0 1 0,4-11 0,-2 13 0,0 0 0,0 0 0,1 0 0,0 1 0,-1 0 0,2-1 0,-1 1 0,0 1 0,1-1 0,-1 1 0,10-5 0,16-15 0,-10 8 0,1 0 0,0 1 0,0 1 0,1 1 0,1 1 0,0 1 0,1 1 0,0 1 0,0 1 0,1 1 0,43-4 0,-53 9-157,1 2 0,0 0 0,0 1 0,0 1 0,-1 0 0,18 7 0,-28-9-109,23 7-6560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4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12 24575,'0'-1'0,"0"1"0,0-1 0,0 0 0,0 1 0,0-1 0,-1 1 0,1 0 0,0-1 0,0 1 0,-1-1 0,1 1 0,0-1 0,0 1 0,-1-1 0,1 1 0,-1 0 0,1-1 0,0 1 0,-1 0 0,1-1 0,-1 1 0,1 0 0,-1 0 0,1-1 0,-1 1 0,1 0 0,-1 0 0,1 0 0,-1 0 0,1 0 0,-1 0 0,1-1 0,-1 1 0,1 0 0,-1 1 0,1-1 0,-1 0 0,1 0 0,-1 0 0,1 0 0,-1 0 0,1 0 0,-1 1 0,1-1 0,-1 0 0,1 0 0,-1 1 0,1-1 0,-1 0 0,0 1 0,-31 17 0,27-15 0,-5 3 0,0 2 0,1-1 0,-15 16 0,-18 14 0,-45 18 94,55-36-823,-38 28-1,53-33-6096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5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813 3 24575,'-74'-1'0,"23"-1"0,-68 7 0,105-4 0,0 1 0,-1 1 0,1 1 0,0 0 0,1 0 0,-1 1 0,1 1 0,0 1 0,-17 10 0,-107 86 0,118-87 0,1 1 0,0 2 0,2-1 0,-26 39 0,23-27 0,-3 3 0,-24 50 0,40-69 0,1 1 0,0-1 0,0 1 0,2 0 0,0 0 0,-2 31 0,4 1 0,1-23 0,-1 1 0,-1 0 0,-9 41 0,1-19 0,1 0 0,3 1 0,3 0 0,1 0 0,8 92 0,-4-127 0,0 0 0,0 0 0,1 0 0,1 0 0,0 0 0,1-1 0,0 0 0,1 0 0,0 0 0,1-1 0,1 1 0,0-2 0,0 1 0,1-1 0,0 0 0,0-1 0,1 0 0,19 12 0,20 17 0,-40-30 0,1 0 0,0-1 0,0 0 0,18 9 0,-4-5 0,0-2 0,1-1 0,0-1 0,0-2 0,1 0 0,0-1 0,-1-2 0,47-1 0,-53 0 0,0-1 0,0 0 0,0-2 0,0 0 0,0-1 0,0-1 0,0 0 0,-1-2 0,0 0 0,22-11 0,-24 8 0,0 0 0,-1-1 0,-1 0 0,0-1 0,0-1 0,-1 0 0,-1-1 0,0 0 0,0-1 0,-2 0 0,1-1 0,-2 0 0,0-1 0,-1 0 0,-1 0 0,0-1 0,-1 0 0,6-28 0,-1-4 0,-2 12 0,-1 0 0,-2-1 0,1-42 0,-8-8 0,-1 56 0,2 0 0,1-1 0,1 1 0,12-59 0,-6 61 0,-1 0 0,-2 0 0,-1-1 0,-1 1 0,-2-1 0,0 1 0,-3-1 0,0 0 0,-14-57 0,4 40 0,9 32 0,0-1 0,-2 2 0,0-1 0,-1 1 0,0-1 0,-11-16 0,14 28 0,1 0 0,-1 1 0,0 0 0,-1 0 0,1 0 0,0 0 0,-1 0 0,0 0 0,0 1 0,0 0 0,0 0 0,0 0 0,0 0 0,0 1 0,-1-1 0,1 1 0,0 0 0,-1 1 0,1-1 0,-1 1 0,1 0 0,-1 0 0,1 0 0,-1 0 0,1 1 0,-1 0 0,-7 2 0,-11 5-66,1 0-1,0 1 0,0 2 1,1 0-1,0 1 0,-32 26 1,-4 1-233,0-5 299,31-20 0,1 2 0,0 0 0,2 2 0,0 0 0,-35 38 0,6 1-8,20-23 395,-32 43-1,60-69-537,-1-1-1,2 1 0,-1 0 0,1 0 1,0 0-1,1 0 0,0 1 1,-2 16-1,1 6-6674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5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24575,'17'-1'0,"-1"-1"0,0-1 0,1 0 0,-1-1 0,0 0 0,-1-2 0,23-10 0,28-9 0,-35 17 0,0 2 0,0 2 0,0 0 0,59 2 0,-46 2 0,64-10 0,64-8 0,-77 11 0,-61 1 0,45-12 0,-28 6 0,72-23 0,-122 34-43,2 1-51,-1 0-1,0-1 1,1 1 0,-1-1-1,0 0 1,1 0-1,-1 0 1,0 0-1,0 0 1,0 0-1,0 0 1,0-1-1,2-1 1,3-8-6732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5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24575,'3'1'0,"0"-1"0,0 1 0,-1 0 0,1 0 0,0 0 0,0 0 0,-1 0 0,1 0 0,-1 1 0,1-1 0,-1 1 0,1 0 0,-1 0 0,0 0 0,0 0 0,0 0 0,0 0 0,0 1 0,-1-1 0,1 1 0,-1-1 0,1 1 0,1 5 0,1 2 0,1 1 0,-2-1 0,0 1 0,4 20 0,11 70 0,-9-57 0,-2-1 0,3 54 0,-8-61 0,2-1 0,9 36 0,-6-35 0,6 68 0,-14 57 0,1 34 0,1-201 0,-1 1 0,2-1 0,-1 1 0,1 0 0,-1 0 0,5-8 0,6-19 0,-5 8 0,0 1 0,2 0 0,1 1 0,22-37 0,5-26-1365,-25 62-5461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5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24575,'3'1'0,"-1"-1"0,1 0 0,-1 1 0,1 0 0,-1-1 0,1 1 0,-1 0 0,0 1 0,1-1 0,-1 0 0,0 1 0,0-1 0,0 1 0,0-1 0,0 1 0,0 0 0,0 0 0,-1 0 0,1 0 0,-1 0 0,2 3 0,25 54 0,-19-38 0,-9-20 0,76 180 0,-66-154 0,-2 2 0,0-1 0,-2 1 0,3 49 0,-6-46 0,14 59 0,-10-58 0,6 55 0,-11-65-116,-1-5 178,0-1 1,-1 1 0,-3 25-1,3-39-133,-1 0-1,0 0 1,1 0-1,-2 0 1,1-1 0,0 1-1,-1 0 1,0-1 0,0 1-1,0-1 1,0 0-1,0 1 1,-1-1 0,1 0-1,-1 0 1,0-1-1,0 1 1,0-1 0,0 1-1,-7 2 1,-15 5-6755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5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0 24575,'-6'1'0,"0"0"0,-1 0 0,1 1 0,0 0 0,0 0 0,0 0 0,0 1 0,1 0 0,-1 0 0,1 0 0,-10 8 0,4-3 0,1 1 0,0 0 0,0 1 0,-11 15 0,13-16 0,-1 0 0,1 0 0,-2-1 0,1-1 0,-21 13 0,21-14 0,0 0 0,0 1 0,0 0 0,1 0 0,0 0 0,0 1 0,1 1 0,-7 8 0,-46 67 0,42-61 0,1 0 0,1 2 0,-21 41 0,-20 46 0,40-83 0,1 0 0,2 1 0,1 1 0,2 0 0,-15 63 0,-18 91 0,18-86 0,19-63 0,2 0 0,2 1 0,2 58 0,-2 22 0,-30 74 0,28-135 0,4 92 0,3-125 0,1 0 0,1 0 0,0 0 0,2-1 0,1 0 0,16 38 0,0-9 0,23 81 0,-43-124 0,0-1 0,0 1 0,1-1 0,1 0 0,-1 0 0,1 0 0,0-1 0,11 12 0,57 45 0,-18-17 0,-37-30 0,-1 0 0,2-2 0,0 0 0,1-1 0,0 0 0,1-2 0,0-1 0,1 0 0,35 10 0,346 80-1232,-332-90 1232,-1-4 0,1-2 0,100-7 0,-30-1 0,60 4-1160,-167 0-4639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5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24575,'33'0'0,"95"4"0,-112-2 0,-1 0 0,1 2 0,-1-1 0,0 2 0,0 0 0,17 9 0,7 3 0,1-2 0,1-2 0,46 9 0,-79-20 0,28 6 0,-21-5 0,1 1 0,-1 0 0,0 0 0,0 2 0,0 0 0,-1 1 0,25 15 0,-24-12 0,5 3 0,0 1 0,-1 1 0,-1 0 0,0 1 0,-1 1 0,26 35 0,-27-29 0,24 48 0,-35-60 0,-1 1 0,0 0 0,-1 0 0,0 0 0,-1 0 0,2 25 0,-7 303-2248,-4-291 2248,-1 0 0,-3-1 0,-2 0 0,-28 69 0,-44 146 0,-74 204 0,131-380-199,12-33-93,-30 65-1,30-79 317,-21 81-1,25-78-141,-23 59 0,17-54-276,-19 79-1,30-93 798,-2-1-1,-2 0 0,0-1 0,-2 0 0,-27 46 0,39-76-412,0 0 1,-1 0-1,1 0 0,0 0 0,-1 0 1,1 0-1,-1-1 0,0 1 0,0 0 1,1-1-1,-1 0 0,0 1 0,0-1 1,0 0-1,-4 1 0,5-2 26,0 0 0,0 0 0,0 0 0,0 0-1,0 0 1,1 0 0,-1 0 0,0-1 0,0 1 0,0 0 0,0-1 0,1 1-1,-1-1 1,0 1 0,0-1 0,0 1 0,1-1 0,-1 1 0,0-1-1,1 0 1,-1 1 0,1-1 0,-1 0 0,1 0 0,-1 1 0,0-2 0,-2-5 120,0-1 0,1 1 1,-1-1-1,1 1 0,1-1 1,-1 0-1,1-12 0,-3-49-19,10-113 0,-3 164-312,1 0 0,0 1 0,1-1 0,1 1 0,1 0 0,16-29 0,-11 23-6631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5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5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24575,'-18'0'0,"1"0"0,-1 1 0,0 2 0,0-1 0,-22 8 0,33-8 0,-1 1 0,1 1 0,0-1 0,0 1 0,0 0 0,0 1 0,1 0 0,-1 0 0,1 0 0,1 1 0,-1-1 0,1 2 0,0-1 0,-5 8 0,-4 8 0,-2 1 0,2 0 0,0 1 0,-15 40 0,-32 123 0,53-154 0,1 2 0,2-1 0,-2 56 0,9 815 0,0-875 0,2 0 0,1 0 0,2-1 0,0 0 0,21 49 0,-7-15 0,-17-51-136,0-1-1,1 1 1,0-1-1,1 0 1,1-1-1,-1 1 1,1-1-1,1 0 0,16 16 1,-5-11-6690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5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0 24575,'-18'0'0,"1"1"0,-1 0 0,0 1 0,1 1 0,-23 6 0,32-6 0,1 0 0,-1 0 0,1 0 0,0 1 0,0 0 0,1 1 0,-1 0 0,1 0 0,0 0 0,1 1 0,-1-1 0,1 1 0,0 1 0,-5 7 0,-152 271 0,132-226 0,20-42 0,1 0 0,1 1 0,0-1 0,1 2 0,1-1 0,1 1 0,-4 23 0,-19 137 0,20-129 0,1 0 0,3 1 0,3-1 0,7 95 0,-2-128 0,1 0 0,0 0 0,1 0 0,1-1 0,1 0 0,0 0 0,1-1 0,0 0 0,1-1 0,14 15 0,-17-21 0,0-1 0,1 0 0,0-1 0,0 0 0,0 0 0,1 0 0,0-1 0,0-1 0,0 1 0,1-2 0,-1 1 0,14 2 0,3 0 0,1 0 0,1-2 0,36 1 0,-38-4 0,-1-1 0,1-1 0,34-5 0,-50 4 0,0-1 0,-1 0 0,1 0 0,-1-1 0,1 0 0,-1-1 0,-1 0 0,1-1 0,-1 1 0,0-1 0,11-11 0,0-2 0,-1 0 0,-1-1 0,26-38 0,-36 45 0,0 1 0,-1-1 0,0 0 0,-1 0 0,0-1 0,-1 0 0,-1 1 0,3-24 0,13-83 0,-10 80 0,4-80 0,-14-365 0,1 473 0,0 1 0,-1 0 0,0 0 0,-1 0 0,0 0 0,-6-18 0,6 25 0,0 0 0,0 0 0,0 1 0,0-1 0,0 0 0,-1 1 0,1 0 0,-1 0 0,0 0 0,0 0 0,-1 0 0,1 0 0,0 1 0,-1-1 0,1 1 0,-1 0 0,0 0 0,0 1 0,0-1 0,-7-1 0,-11-1-141,0 1 0,0 2 0,-1 0 0,-27 2 0,36 0-519,-22 0-6166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5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24575,'0'-3'0,"0"0"0,0 0 0,0 0 0,1 0 0,-1 0 0,1 1 0,0-1 0,0 0 0,0 0 0,0 1 0,0-1 0,1 1 0,-1-1 0,1 1 0,0-1 0,0 1 0,0 0 0,2-2 0,0 0 0,0 1 0,1 0 0,0 1 0,-1-1 0,1 1 0,0 0 0,0 0 0,0 0 0,8-1 0,11 0 0,0 0 0,0 1 0,40 3 0,-39 0 0,422 2 0,-412-8 120,-35 5-158,1-1 0,0 1 0,-1-1 0,1 1 0,-1-1 0,1 1-1,-1-1 1,0 0 0,1 1 0,-1-1 0,0 0 0,1 1 0,-1-1 0,0 0 0,0 0 0,1 1 0,-1-1 0,0 0 0,0 0-1,0 1 1,0-1 0,0 0 0,0 0 0,0 1 0,0-1 0,-1 0 0,1 1 0,0-1 0,0 0 0,-1 0 0,1 1 0,0-1-1,-1 0 1,1 1 0,0-1 0,-1 1 0,1-1 0,-2 0 0,-7-15-6788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47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1009 1 24575,'-10'0'0,"0"0"0,1 1 0,-1 0 0,0 1 0,0 0 0,1 0 0,-1 1 0,1 1 0,0-1 0,0 2 0,0-1 0,1 1 0,-1 0 0,1 1 0,-11 9 0,-399 253 0,394-254 0,1 1 0,-30 23 0,-7 11 0,38-34 0,0 1 0,1 2 0,1 0 0,1 1 0,1 1 0,1 1 0,0 0 0,-14 27 0,-1 5 0,25-44 0,1 1 0,0 0 0,0 0 0,1 1 0,1-1 0,0 1 0,0 0 0,1 1 0,0-1 0,-2 22 0,5 160 0,2-82 0,-1-98 0,0 0 0,2 1 0,-1-1 0,2 0 0,0 0 0,8 19 0,10 33 0,-15-38 0,0-2 0,2 1 0,0-1 0,2-1 0,1 1 0,1-2 0,1 0 0,1 0 0,1-2 0,29 32 0,-39-48 0,0-1 0,0 0 0,0-1 0,0 0 0,0 0 0,1 0 0,0 0 0,-1-1 0,1 0 0,0-1 0,0 1 0,0-1 0,13 0 0,-4-1 0,0 0 0,0 0 0,0-2 0,0 0 0,17-4 0,-20 1 0,1 0 0,-1-1 0,-1-1 0,1 0 0,-1 0 0,0-1 0,19-18 0,69-73 0,-71 65 0,35-55 0,-26 34 0,-26 35 0,-1-1 0,0-1 0,-2 0 0,12-40 0,4-9 0,-10 34 0,-2-1 0,-1-1 0,-2 0 0,8-69 0,-7 27 0,-5 39 0,2-63 0,-8 77 0,-1 1 0,-2-1 0,-10-49 0,-16-59 0,69 234 0,40 230 0,-54-188 0,-2-35 0,-17-79 0,-1-1 0,-1 1 0,2 28 0,-2-12 0,2 0 0,2-1 0,2 0 0,19 50 0,14 56 0,-35-118 0,2 0 0,1-1 0,27 48 0,-7-13 0,39 61 0,-69-122 0,-1 1 0,0 0 0,1-1 0,-1 1 0,1-1 0,0 0 0,-1 1 0,1-1 0,0 0 0,1 0 0,-1 0 0,4 2 0,-6-4 0,0 0 0,1 0 0,-1 0 0,1 0 0,-1 0 0,1 1 0,-1-1 0,0 0 0,1 0 0,-1 0 0,1 0 0,-1-1 0,0 1 0,1 0 0,-1 0 0,1 0 0,-1 0 0,0 0 0,1 0 0,-1-1 0,1 1 0,-1 0 0,0 0 0,1-1 0,-1 1 0,0 0 0,0 0 0,1-1 0,-1 1 0,1-1 0,6-23 0,-5 11-136,0 1-1,1 0 1,0 0-1,1 0 1,0 1-1,1-1 1,1 1-1,-1 0 0,11-14 1,-6 12-6690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59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24575,'0'46'0,"-2"0"0,-2-1 0,-15 75 0,10-65 0,2 1 0,3 0 0,5 107 0,1-62 0,0-76 0,1 0 0,0-1 0,10 31 0,-6-26 0,6 55 0,-11-21-1365,-2-78-5461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5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24575,'3'43'0,"2"1"0,1-1 0,21 73 0,-15-72 0,-2 1 0,-1 0 0,2 59 0,-8-70 0,1 0 0,15 59 0,-8-49 0,5 22 0,-8-40 0,-2 0 0,-1 0 0,2 29 0,-5 63-1365,-3-83-5461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 24575,'1'16'0,"1"1"0,1-1 0,0 0 0,1 0 0,1 0 0,0-1 0,10 21 0,-5-13 0,-2-1 0,9 35 0,3 20 0,-12-49 0,-1 1 0,5 36 0,8 44 0,-13-76 0,7 64 0,-12 226 0,-4-162 0,2-141-72,-1 0 0,-1 0 0,0-1 1,-2 1-1,0-1 0,-2 1 0,0-1 0,-1-1 0,0 1 0,-2-1 0,0-1 0,-1 1 0,-1-2 0,-15 19 0,-208 241 72,215-253 0,-21 25 0,-2-1 0,-58 50 0,42-58 0,42-29 0,0 0 0,-24 22 0,-145 151-1185,156-157-4742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24575,'0'-1'0,"0"-1"0,1 1 0,-1-1 0,1 1 0,-1 0 0,1-1 0,0 1 0,-1 0 0,1-1 0,0 1 0,0 0 0,0 0 0,0 0 0,0 0 0,0 0 0,0 0 0,0 0 0,1 0 0,-1 1 0,0-1 0,1 0 0,-1 1 0,0-1 0,1 1 0,-1-1 0,3 0 0,43-8 0,-43 9 0,104-8 0,35-5 0,-79 2-86,63-11-943,214-11 1,-80 15-461,-18-1 165,152 18-262,261-15-2640,313-10 3750,-941 27 460,342-22-596,-15 1 42,189 22 5716,-535-2-4561,-4 1-372,0-1 0,0 0 1,-1 0-1,1 0 0,0 0 0,0-1 0,-1 0 0,1 0 0,0 0 0,-1 0 0,1-1 0,-1 0 0,0 0 1,8-5-1,-12 7-183,0-1 0,1 1 1,-1-1-1,0 1 1,0-1-1,0 1 1,-1-1-1,1 1 0,0-1 1,0 0-1,0 1 1,0-1-1,0 1 1,-1-1-1,1 1 1,0-1-1,0 1 0,-1 0 1,1-1-1,0 1 1,-1-1-1,1 1 1,-1-1-1,1 1 0,0 0 1,-1-1-1,1 1 1,-1 0-1,1 0 1,-1-1-1,1 1 0,-1 0 1,1 0-1,-1 0 1,1-1-1,-1 1 1,1 0-1,-1 0 0,0 0 1,1 0-1,-1 0 1,1 0-1,-1 0 1,0 1-1,-28-7 797,-6 2-1973,0 2-4581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1 24575,'0'1'0,"0"0"0,-1 0 0,1 0 0,0 0 0,-1 0 0,1 0 0,-1 0 0,1 0 0,-1 0 0,1 0 0,-1 0 0,0 0 0,1 0 0,-1 0 0,0 0 0,0-1 0,0 1 0,0 0 0,1-1 0,-1 1 0,0 0 0,-2 0 0,-29 12 0,8-3 0,-7 12 0,1 1 0,1 2 0,1 0 0,2 2 0,-39 50 0,-34 35 0,86-101 0,1 1 0,1 1 0,0 0 0,1 0 0,0 1 0,1 1 0,-14 29 0,-26 65 0,27-65 0,-18 55 0,33-70 0,2 1 0,0-1 0,2 1 0,2 0 0,0 0 0,7 57 0,-4-73 0,1-1 0,0 1 0,1-1 0,0 1 0,1-1 0,0 0 0,1-1 0,1 1 0,0-1 0,12 16 0,7 3 0,1-1 0,39 33 0,2 2 0,-61-58 0,0-1 0,1 0 0,-1-1 0,2 0 0,-1 0 0,0-1 0,1 0 0,0 0 0,0-1 0,0 0 0,0 0 0,0-1 0,17 1 0,11 0 0,0-2 0,46-5 0,-19 1 0,9 3 0,56-3 0,-119 1 0,0-1 0,-1 0 0,0 0 0,0-1 0,0-1 0,0 1 0,-1-1 0,1-1 0,-1 0 0,-1 0 0,9-8 0,37-25 0,-30 23 0,-1 0 0,0-1 0,-1-1 0,-1-1 0,-1-1 0,-1 0 0,0-2 0,23-37 0,-30 40 0,-1 0 0,-1 0 0,-1-1 0,-1 0 0,0 0 0,-2-1 0,0 1 0,2-30 0,-1-18 0,-6-87 0,-1 86 0,1 62 0,0-1 0,-1 1 0,1-1 0,-2 1 0,1 0 0,-1-1 0,0 1 0,-5-13 0,5 17 0,0 0 0,-1 0 0,1 0 0,0 0 0,-1 0 0,0 0 0,1 1 0,-1 0 0,0-1 0,0 1 0,-1 0 0,1 0 0,0 1 0,-1-1 0,1 1 0,-1-1 0,1 1 0,-1 0 0,-6 0 0,-30-4 0,0 3 0,0 1 0,-62 6 0,-2 0 0,2-6 0,-77 4 0,174-3-105,1 1 0,0 0 0,-1-1 0,1 2 0,0-1 0,0 0 0,0 1 0,0 0 0,0 0 0,0 0 0,1 0 0,-6 4 0,-8 12-6721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1 24575,'-15'0'0,"0"0"0,0 1 0,0 1 0,0 0 0,0 1 0,1 0 0,-1 1 0,1 1 0,0 0 0,0 1 0,-18 11 0,-44 23 0,-85 50 0,24 16 0,125-97 0,0 0 0,1 2 0,-12 11 0,15-12 0,-1-2 0,0 1 0,0-1 0,-1-1 0,-17 11 0,11-7 0,1 0 0,1 0 0,0 1 0,1 1 0,0 0 0,-20 28 0,17-22 0,51-37-1365,-13 8-5461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24575,'5'1'0,"-1"-1"0,1 1 0,-1 0 0,0 0 0,1 0 0,-1 1 0,0-1 0,0 1 0,0 0 0,0 1 0,0-1 0,0 1 0,-1-1 0,7 6 0,45 55 0,-25-28 0,-19-21 0,-1-1 0,0 1 0,-1 1 0,-1 0 0,0 0 0,-1 1 0,0 0 0,-2 0 0,0 0 0,5 30 0,6 18 0,-9-35 0,0-1 0,4 53 0,-9-33 0,-1-1 0,3 1 0,13 66 0,-10-68-341,-1 1 0,-3-1-1,-3 65 1,0-94-6485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24575,'0'0'0,"0"-1"0,0 1 0,0 0 0,0 0 0,0 0 0,0 0 0,0-1 0,0 1 0,0 0 0,0 0 0,0 0 0,1 0 0,-1-1 0,0 1 0,0 0 0,0 0 0,0 0 0,0 0 0,0 0 0,0-1 0,0 1 0,0 0 0,1 0 0,-1 0 0,0 0 0,0 0 0,0 0 0,0 0 0,0 0 0,0-1 0,1 1 0,-1 0 0,0 0 0,0 0 0,0 0 0,0 0 0,1 0 0,-1 0 0,0 0 0,0 0 0,0 0 0,0 0 0,1 0 0,-1 0 0,0 0 0,0 0 0,0 0 0,0 0 0,1 0 0,12 8 0,22 21 0,-19-16 0,4 2 0,1-1 0,1-1 0,0-2 0,1 0 0,0-1 0,0-1 0,1-1 0,0-1 0,1-1 0,0-1 0,-1-2 0,36 2 0,165 14-1413,2 0-2,613-16-4856,-425-5 4124,-64-19 1649,-53 2 501,-124 17 205,215-13 483,-128-4-710,-124 11 156,-101 6 590,48-12 0,-73 12 35,1-2 1,-1 1 0,1-1 0,12-7-1,-23 11-730,-1-1 0,1 1 1,-1 0-1,1 0 0,0 0 0,-1 0 0,1-1 0,-1 1 0,1 0 0,0-1 0,-1 1 0,1 0 1,-1-1-1,1 1 0,-1-1 0,0 1 0,1-1 0,-1 1 0,1-1 0,-1 1 0,0-1 0,1 1 1,-1-1-1,0 0 0,0 1 0,0-1 0,1 1 0,-1-1 0,0 0 0,0 1 0,0-1 0,0 0 1,0 1-1,0-1 0,0 1 0,0-2 0,-23-10 1436,-38 4 308,-64 6-2287,87 3-6144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4 24575,'-71'-1'0,"40"-1"0,1 1 0,-1 2 0,1 0 0,-1 3 0,1 0 0,-55 16 0,75-14 0,0 0 0,1 0 0,0 1 0,0 0 0,0 1 0,1 0 0,0 0 0,1 1 0,0 0 0,-11 17 0,-16 19 0,24-29 0,0 0 0,1 0 0,2 0 0,-1 1 0,2 0 0,0 1 0,1 0 0,-4 30 0,3-23 0,-1 12 0,2 0 0,1 1 0,3-1 0,0 1 0,6 43 0,-4-70 0,1 1 0,0 0 0,1-1 0,0 1 0,1-1 0,5 12 0,-6-18 0,0 0 0,0 1 0,0-1 0,1-1 0,0 1 0,0 0 0,0-1 0,0 0 0,1 0 0,0 0 0,0-1 0,0 0 0,7 4 0,3 1 0,1-2 0,0 0 0,0 0 0,1-2 0,-1 0 0,1-1 0,0-1 0,0 0 0,0-1 0,0-1 0,0-1 0,18-2 0,-24 1 0,1-1 0,-1 0 0,0 0 0,0-1 0,0-1 0,0 0 0,0 0 0,-1-1 0,0 0 0,-1-1 0,1 0 0,-1-1 0,0 0 0,-1 0 0,0-1 0,0 0 0,-1 0 0,7-13 0,89-117 0,-91 117 0,0-1 0,-1 0 0,-2 0 0,14-50 0,-1 3 0,-16 51 0,0 0 0,-2 0 0,0 0 0,-1-1 0,-1 1 0,-1-1 0,0 0 0,-4-26 0,3 45 0,0 0 0,0 0 0,0 0 0,-1 0 0,1 0 0,0 0 0,-1 0 0,1 0 0,-1 0 0,1 1 0,-1-1 0,1 0 0,-1 0 0,1 0 0,-1 1 0,0-1 0,0 0 0,1 1 0,-1-1 0,0 0 0,0 1 0,0-1 0,0 1 0,0-1 0,1 1 0,-1 0 0,-1-1 0,-1 1 0,0 0 0,0-1 0,0 1 0,1 1 0,-1-1 0,0 0 0,0 1 0,1-1 0,-1 1 0,-2 1 0,-9 3 0,0 1 0,-23 15 0,34-19 0,-62 31 36,50-27-270,0 1 1,1 0-1,0 2 1,1-1-1,-15 13 1,10-5-6593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 24575,'-1'34'0,"-2"1"0,-1-1 0,-2 0 0,-1 0 0,-2-1 0,-1 0 0,-2-1 0,-1 0 0,-1 0 0,-2-2 0,-24 37 0,-2-8 0,-47 74 0,86-128-97,0-1-1,0 1 1,-1-1-1,1 0 1,-1 0-1,0 0 1,0-1-1,0 1 1,-1-1-1,1 0 1,-1 0-1,0 0 0,-9 3 1,-12 3-6729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4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24575,'0'-1'0,"0"0"0,1 0 0,0 0 0,-1 1 0,1-1 0,-1 0 0,1 0 0,0 1 0,0-1 0,-1 1 0,1-1 0,0 1 0,0-1 0,0 1 0,-1-1 0,1 1 0,0 0 0,0-1 0,0 1 0,0 0 0,0 0 0,0 0 0,0 0 0,0 0 0,0 0 0,0 0 0,0 0 0,0 0 0,0 0 0,-1 0 0,1 0 0,0 1 0,0-1 0,0 0 0,1 2 0,38 8 0,-6 1 0,1-2 0,0-2 0,54 5 0,-49-7 0,18 0 6,90-4 0,-93-2-60,-1 2 0,60 8 1,-26 2-197,1-4 1,176-10-1,-145-9 165,73-2-85,-187 14 182,0 1 0,-1-1 1,1-1-1,0 1 0,-1-1 1,1 0-1,-1 0 0,1-1 0,-1 0 1,1 0-1,5-3 0,-11 4 24,0 1 0,-1-1 0,1 1 0,-1-1 0,1 1 0,-1-1 0,1 1-1,-1-1 1,0 1 0,1 0 0,-1-1 0,0 1 0,1 0 0,-1-1 0,0 1-1,1 0 1,-1 0 0,0 0 0,1 0 0,-1-1 0,0 1 0,0 0 0,1 0-1,-1 0 1,0 1 0,0-1 0,-27-3 1,-37 2-37,20 1 0,-47-7 0,76 5 0,0-1 0,0-1 0,0 0 0,1-1 0,0-1 0,-24-12 0,19 9 0,-1 0 0,0 2 0,0 1 0,-1 0 0,-25-2 0,-26-8 0,2-2-1365,55 11-5461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24575,'3'1'0,"1"-1"0,-1 1 0,1 0 0,0 0 0,-1 0 0,1 0 0,-1 1 0,0-1 0,0 1 0,1 0 0,-1 0 0,0 0 0,-1 0 0,1 0 0,0 1 0,0 0 0,-1-1 0,0 1 0,0 0 0,1 0 0,-1 0 0,-1 0 0,1 1 0,2 5 0,4 10 0,-1 0 0,-1 1 0,5 25 0,-8-32 0,2 17 0,-1 0 0,0 54 0,-4-56 0,2 1 0,0-1 0,10 39 0,-3-16-167,-1 0 0,-3 0 1,-2 0-1,-4 58 0,1-84-364,-1 10-6295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3 24575,'-130'-2'0,"-145"5"0,258 0 0,0 2 0,-1 0 0,1 0 0,1 2 0,-1 0 0,1 0 0,-17 13 0,-14 5 0,-58 18 0,73-31 0,0 1 0,1 2 0,-46 28 0,44-20 0,13-11 0,1 0 0,1 2 0,0 0 0,1 1 0,0 1 0,1 0 0,-22 30 0,23-25 0,0-1 0,-2 0 0,-24 21 0,-3 4 0,19-13-4,1 1-1,1 1 0,2 1 1,-17 39-1,-5 7-935,15-29 891,2 1 1,3 1 0,-17 61 0,-92 292-724,110-340 585,-17 100 0,-2 58 112,25-127 839,5-33-1363,-5 119-1,18 711-1548,0-851 2029,16 85 0,1 12 165,-15-99 73,1-1-1,23 80 1,38 77 526,-5-19-341,-41-97-304,-13-50 0,1-1 0,20 49 0,28 60 0,-33-76 0,36 66 0,-15-55 0,97 124 0,-111-160 0,-30-38 0,216 270 0,-171-221 0,3-2 0,1-2 0,63 44 0,-62-53 0,1-3 0,91 46 0,-58-39 461,-47-21-143,2-2-1,0-1 0,0-2 0,55 12 0,41-2-317,-132-24 57,1 0-1,0 0 0,-1 0 0,1 0 1,0-1-1,0 0 0,0 0 0,0 0 1,0 0-1,-1 0 0,1-1 0,0 1 1,0-1-1,-1 0 0,6-2 0,-7 1-11,1 0 0,-1 0 0,0 0 0,0 0 0,1 0 0,-1 0 0,0-1 0,-1 1 0,1-1 0,0 0 0,-1 1 0,0-1 0,1 0 0,-1 0 0,0 0 0,0 0 0,-1 0 0,1 0 0,0-6 0,0-12-45,-1-1 0,0 0 0,-2 0 0,-1 1 0,0-1 0,-1 1 0,-11-29 0,3 4 0,-5-16 0,10 37 0,0 0 0,2 0 0,-4-38 0,8 25-1365,0 4-5461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24575,'1'7'0,"1"-1"0,1 1 0,0 0 0,0-1 0,0 1 0,0-1 0,8 10 0,-1-1 0,10 17-112,2-1 0,2 0 0,0-2 0,2-1 0,57 47 0,165 107-1204,-209-156 1092,163 123 224,-56-36 0,19 13 0,-128-100 0,-1 2 0,-1 1 0,57 64 0,76 118 0,-38-12-78,-96-136-174,41 104 0,-66-147 133,17 54-412,27 120 1,-41-147 436,-1 10 94,-3-1 0,2 79 0,7 54 0,-4-103-539,-5-1 0,-3 1 0,-4 0-1,-20 168 1,5-141 231,7-38 238,-22 88-1,17-113-119,-65 237-1170,-83 149 375,9-28 176,115-305 906,-5-2 1,-63 111-1,71-158-61,-2-2-1,-2-2 1,-62 66-1,-19 24 21,-159 193-56,139-201 1414,121-114-1071,0-1 0,-2-2-1,0 1 1,-1-2 0,0-1 0,-1 0 0,-1-2 0,0 0-1,0-2 1,-31 10 0,51-19-301,1 1 0,-1-1 1,0 1-1,1-1 0,-1 0 0,0 0 0,0 1 0,1-1 1,-1-1-1,0 1 0,0 0 0,1 0 0,-1-1 1,0 1-1,1-1 0,-1 1 0,0-1 0,1 0 0,-1 1 1,1-1-1,-1 0 0,1 0 0,-1 0 0,1 0 1,-2-2-1,1-1 94,-1 1 1,1 0 0,0-1 0,1 1 0,-1-1-1,1 0 1,-1 1 0,1-1 0,0 0-1,0 0 1,0-4 0,0-3 131,0-1 0,1 1 0,0 0 0,1-1 0,0 1 0,1 0 0,5-18 0,18-28-268,58-100 0,-81 155 0,18-34-34,18-28-416,33-79 0,-64 126 255,1 0 0,1 0 0,1 1 0,0 0 0,1 1 0,21-23 0,-5 10-5697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1617 0 24575,'-7'2'0,"0"0"0,0 1 0,0-1 0,0 1 0,1 1 0,-1-1 0,-9 8 0,3-3 0,-56 32-407,0-4-1,-110 40 0,138-59 141,0 3-1,2 1 1,1 2-1,-39 30 0,17-13 142,-373 233 1631,302-173-1505,92-68 0,14-9 87,1 1-1,-31 39 1,15-15 76,14-13-229,21-27 128,0-1 0,0 0 0,-1 0 0,0 0 0,-1 0 0,1-1 0,-12 8 0,17-13-50,0 0 1,0-1-1,-1 1 0,1-1 1,-1 1-1,1-1 0,-1 0 1,1 1-1,-1-1 1,1 0-1,0 0 0,-1 0 1,1 0-1,-1 0 0,1 0 1,-1-1-1,1 1 0,-1 0 1,1-1-1,-2 0 0,-1-1-6,1 0 0,0 0 0,1-1 0,-1 1-1,0-1 1,1 1 0,-1-1 0,1 0 0,0 0 0,0 0-1,-3-6 1,-1-6-121,0 0-1,2 0 0,-1 0 1,2-1-1,0 0 1,1 0-1,1 0 1,0 1-1,2-21 0,-1 32-93,0-32-6617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24575,'0'7'-9830,"7"3"7285,9-1 7324,8-2-4779,1 4 0,3 2 0,-4-10 0,-6-11 2152,-5-12-2152,1-2 1208,-2-4-1208,-2-5 4236,-4-4-4236,-2-3 0,-2-1 0,-2-2 0,0 7-8191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24575,'-2'143'0,"6"158"0,1-265 0,3 1 0,0-2 0,21 52 0,5 19 0,-9-6 0,4 15 0,46 118 0,-68-212 0,-1 0 0,-1 1 0,-1-1 0,2 31 0,-3-23 0,11 47 0,8 41 0,-20-94 0,1-1 0,1 1 0,2-1 0,0 0 0,1-1 0,0 0 0,2 0 0,20 35 0,-21-43 8,0 0 0,-1 1 0,6 17 0,-11-23-116,1 1 1,0-1-1,1 0 1,0 0-1,0-1 1,1 1 0,0-1-1,0 0 1,1 0-1,0-1 1,0 1-1,11 8 1,6-3-6719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0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0 590 24575,'1'-2'0,"-1"0"0,1 0 0,0 0 0,0 0 0,0 0 0,0 0 0,1 0 0,-1 0 0,0 1 0,1-1 0,-1 0 0,1 1 0,0-1 0,0 1 0,-1-1 0,1 1 0,0 0 0,3-2 0,45-22 0,-38 19 0,63-28-517,112-33-1,-55 22 158,112-36 360,-217 73 0,1 0 0,0 3 0,50-5 0,-47 7 0,1-1 0,51-14 0,194-45-2062,-57 17 626,-173 36 1436,1 3 0,74-3 0,-77 8 0,0-2 0,-1-2 0,58-14 0,-58 7 0,0 1 0,1 3 0,0 2 0,53-2 0,-81 9-110,-1-2 0,1 0 1,-1-1-1,21-6 0,-11 1-2639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0 24575,'-1'13'0,"0"0"0,-1 0 0,0 0 0,-1-1 0,0 1 0,-1-1 0,-9 20 0,-49 80 0,32-61 0,-55 77 0,41-63 0,33-47 0,1 1 0,-11 30 0,-4 9 0,6-19 0,3 2 0,-22 81 0,33-96 0,1 1 0,-1 43 0,4-44 0,-1 0 0,-11 50 0,10-66 0,0 0 0,1 0 0,1 1 0,0-1 0,0 0 0,1 1 0,0-1 0,1 1 0,0-1 0,1 0 0,0 1 0,0-1 0,1 0 0,1 0 0,-1-1 0,2 1 0,-1-1 0,1 1 0,1-2 0,0 1 0,8 9 0,13 17 0,-17-21 0,0-1 0,1-1 0,0 0 0,14 12 0,0-5 0,0 0 0,1-2 0,28 14 0,-40-24 0,1-1 0,0-1 0,1 0 0,-1 0 0,1-2 0,0 0 0,27 1 0,-19-3 0,1 0 0,-1-2 0,1-1 0,-1-1 0,36-9 0,-49 9 0,-1-1 0,0 0 0,0 0 0,-1-1 0,1 0 0,-1 0 0,0-1 0,-1-1 0,0 0 0,0 0 0,0 0 0,0-1 0,-1 0 0,-1 0 0,7-10 0,67-89 0,-58 81 0,-1-1 0,-1-1 0,22-42 0,79-132 0,-106 170 0,-8 16 0,1 0 0,16-25 0,-24 40 0,1 1 0,-1-1 0,0 0 0,1 1 0,-1-1 0,1 0 0,-1 1 0,1-1 0,-1 0 0,1 1 0,0-1 0,-1 1 0,1-1 0,-1 1 0,1-1 0,0 1 0,0 0 0,-1-1 0,1 1 0,0 0 0,0 0 0,-1-1 0,1 1 0,0 0 0,0 0 0,0 0 0,-1 0 0,1 0 0,0 0 0,0 0 0,0 0 0,0 1 0,1 1 0,-1-1 0,0 0 0,0 0 0,-1 0 0,1 0 0,0 1 0,0-1 0,0 0 0,-1 1 0,1-1 0,-1 0 0,1 1 0,0 2 0,6 56 0,-7-60 0,0 30 0,-2 1 0,-1-1 0,-1 0 0,-1 0 0,-2 0 0,-1 0 0,-2-1 0,0-1 0,-2 0 0,-1 0 0,-25 38 0,11-16 0,2 2 0,2 1 0,-29 105 0,41-126 0,-19 40 0,-7 18 0,29-66 0,-32 117 0,22-81-1365,9-34-5461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0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24575,'0'16'0,"-2"0"0,0 0 0,0-1 0,-2 1 0,0-1 0,0 0 0,-2 0 0,0 0 0,0-1 0,-2 1 0,0-2 0,0 1 0,-1-1 0,-1 0 0,-20 20 0,16-16 0,1 0 0,1 0 0,0 1 0,-12 27 0,13-23 0,-1-2 0,0 1 0,-21 23 0,-2-4 0,13-18 0,-33 47 0,44-51-341,-1-2 0,0 1-1,-23 21 1,16-22-6485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0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 24575,'-21'2'0,"-1"0"0,1 2 0,-1 1 0,1 0 0,1 2 0,-1 0 0,1 2 0,-29 15 0,37-15 0,-1-1 0,1 2 0,0 0 0,1 0 0,1 1 0,-1 0 0,2 1 0,-13 18 0,-24 28 0,38-50 0,1 0 0,0 1 0,0 0 0,1 1 0,0-1 0,1 1 0,0 0 0,0 1 0,1-1 0,0 1 0,-2 15 0,1-8 0,-5 22 0,1 1 0,2 0 0,-3 60 0,9-48 0,5 177 0,-1-213 0,2 1 0,0-1 0,0 0 0,2 0 0,0-1 0,19 31 0,-1 2 0,-14-26 0,1-1 0,1 0 0,29 36 0,-35-51 0,1 0 0,-1-1 0,2 0 0,-1 0 0,1-1 0,0 0 0,0-1 0,0 0 0,0 0 0,19 4 0,-4-2 0,0-1 0,0-2 0,34 1 0,224-6 0,-263-2 0,-1-1 0,0 0 0,0-1 0,-1-1 0,1-1 0,-1 0 0,20-14 0,32-14 0,227-107 0,-288 138 0,0 0 0,0-1 0,0 0 0,-1 0 0,0-1 0,0 0 0,-1 0 0,1 0 0,-2-1 0,1 0 0,7-16 0,-2 2 0,-2-1 0,0-1 0,7-32 0,-16 54 0,1 0 0,-1 0 0,0 1 0,1-1 0,-1 0 0,0 0 0,0 0 0,0 1 0,0-1 0,0 0 0,-1 0 0,1 0 0,0 1 0,-1-1 0,0 0 0,1 1 0,-1-1 0,0 0 0,0 1 0,0-1 0,0 1 0,0-1 0,0 1 0,-2-3 0,-1 2 0,1 0 0,0 0 0,-1 0 0,1 0 0,-1 1 0,0-1 0,1 1 0,-1 0 0,0 0 0,0 0 0,-4 0 0,-5 0 0,-1 0 0,1 1 0,-1 1 0,1 0 0,-26 6 0,18-2 0,0 0 0,1 0 0,0 1 0,1 1 0,-1 1 0,1 1 0,-27 17 0,21-10 0,0-1 0,-45 19 0,-26 15 0,29-7 37,-158 93-685,192-116 648,1 2 0,-38 34 0,41-32 0,19-14 0,1 0 0,0 1 0,0 0 0,1 0 0,-11 19 0,-25 31 0,36-49-12,0-1 0,1 1 1,0 0-1,1 1 0,0 0 0,1-1 0,0 2 0,-5 23 1,-4 6-1146,5-17-5160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48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0 24575,'1'1'0,"0"-1"0,0 1 0,0-1 0,0 1 0,0-1 0,0 1 0,0 0 0,0 0 0,0-1 0,0 1 0,0 0 0,0 0 0,-1 0 0,1 0 0,0 0 0,-1 0 0,1 0 0,-1 0 0,1 0 0,-1 0 0,1 0 0,-1 0 0,0 1 0,1-1 0,-1 0 0,0 0 0,0 2 0,5 39 0,-5-38 0,2 338 0,-4-177 0,1-138 0,-2-1 0,-1 0 0,-2-1 0,0 1 0,-12 30 0,-9 36 0,12-29 0,-26 124 0,34-132 0,3-19 0,-2 1 0,-1-1 0,-2 0 0,-15 39 0,20-65 0,-17 31 0,20-40 0,1-1 0,0 1 0,-1-1 0,1 1 0,-1-1 0,1 0 0,-1 1 0,1-1 0,-1 0 0,1 1 0,-1-1 0,0 0 0,1 0 0,-1 1 0,1-1 0,-1 0 0,1 0 0,-1 0 0,0 0 0,1 0 0,-1 0 0,0 0 0,1 0 0,-2 0 0,1-1 0,0 1 0,0-1 0,-1 0 0,1 0 0,0 0 0,0 0 0,0 0 0,0 0 0,0 0 0,0 0 0,0 0 0,0-1 0,1 1 0,-1 0 0,0-2 0,-7-14-273,1 0 0,0-1 0,2 0 0,-6-29 0,8 28-6553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0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1109 0 24575,'0'12'0,"0"-1"0,-1 1 0,0-1 0,-1 0 0,0 1 0,-1-1 0,0 0 0,-1 0 0,0-1 0,-1 1 0,0-1 0,0 0 0,-1 0 0,-1 0 0,1-1 0,-2 0 0,-10 11 0,-39 39-13,29-29-110,0-1 0,-2-1 0,-1-1 0,-40 25 0,-145 78 123,187-114 0,-45 18 0,51-25 0,1 1 0,-1 2 0,2 0 0,-22 16 0,-22 18 0,38-28 0,-44 38 0,57-45 105,-1 0 0,0 0 0,0-1 0,-22 9 0,-16 11-1367,33-16-5564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0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1257 2 24575,'-130'-2'0,"-144"6"0,243 0 0,-54 16 0,35-7 0,-109 28 0,139-35 5,1 1-1,0 1 0,0 1 1,1 0-1,0 1 0,1 2 1,-25 19-1,-39 23-686,69-46 654,0-1 0,0 1 0,1 1 0,0 0 0,1 1 0,0 0 0,0 0 0,1 1 1,0 0-1,-10 19 0,-32 42 28,40-60 0,1 0 0,1 1 0,0 0 0,1 1 0,0 0 0,1 0 0,1 0 0,0 1 0,1 0 0,0 1 0,-3 20 0,4 28 318,2 0 0,9 87 0,-5-139-318,1 0 0,1 0 0,0 0 0,0 0 0,1-1 0,1 0 0,0 0 0,0 0 0,1-1 0,0 0 0,1 0 0,0-1 0,14 13 0,24 31 0,-31-35 0,2-1 0,0-1 0,1 0 0,0-1 0,32 19 0,-37-28 0,-1 0 0,1-1 0,0-1 0,1 0 0,-1-1 0,1 0 0,18 1 0,37 9 0,-13-3 0,1-1 0,0-4 0,0-1 0,97-8 0,-32 1 0,-23 1 0,123 5 0,-216-2 0,0 0 0,-1 0 0,1 0 0,-1 1 0,1 0 0,-1 0 0,0 0 0,1 0 0,-1 1 0,0 0 0,-1 0 0,1 1 0,-1-1 0,8 8 0,-6-3 0,1-1 0,-1 2 0,-1-1 0,0 1 0,0 0 0,0 0 0,5 17 0,-2 0 0,-2 1 0,-1 0 0,0 1 0,-2-1 0,-1 33 0,-1 5 0,1-30 0,-1 1 0,-2 0 0,-12 70 0,8-91 0,-1 1 0,0-1 0,-1 0 0,-1 0 0,0-1 0,-1 0 0,-1 0 0,0-1 0,-1 0 0,0-1 0,-1 0 0,0-1 0,-27 18 0,28-22 0,0-1 0,0-1 0,-1 0 0,1-1 0,-1 0 0,0 0 0,-1-1 0,1-1 0,0 0 0,-1-1 0,1 0 0,-1-1 0,-22-3 0,26 2 0,0 0 0,-1-1 0,1 0 0,0-1 0,0 0 0,0 0 0,1-1 0,-1 0 0,1 0 0,0-1 0,0-1 0,1 1 0,-1-1 0,1 0 0,0-1 0,1 1 0,0-1 0,-10-14 0,-85-120 0,94 128 0,1 0 0,0-1 0,1 1 0,0-1 0,-4-25 0,-3-7 0,4 18 0,2-1 0,1-1 0,-3-55 0,10-94 0,1 67 0,-3 102-34,0 0 0,1 0 0,0 0 0,1 0-1,0 0 1,0 1 0,1-1 0,0 0 0,1 1 0,0 0-1,1 0 1,-1 0 0,2 0 0,-1 1 0,1 0 0,1 0-1,7-7 1,25-29 34,48-71 0,-65 85 0,-12 16 0,95-123 0,-87 116 0,1 2 0,1 0 0,1 1 0,30-21 0,31-18 266,45-29 83,-122 84-349,1-1 0,-1 1 0,0-1 0,1 2 0,-1-1 0,1 0 0,9 0 0,-14 2 0,-1 0 0,1-1 0,-1 1 0,1 0 0,0 0 0,-1 0 0,1 1 0,-1-1 0,1 0 0,-1 0 0,1 0 0,-1 0 0,1 0 0,-1 1 0,1-1 0,-1 0 0,1 0 0,-1 1 0,1-1 0,-1 0 0,1 1 0,-1-1 0,1 1 0,-1-1 0,0 0 0,1 1 0,-1-1 0,0 1 0,1 0 0,-1 1 0,0 0 0,0 0 0,0-1 0,-1 1 0,1 0 0,-1 0 0,1-1 0,-1 1 0,1 0 0,-1-1 0,0 1 0,0-1 0,0 1 0,0-1 0,-1 2 0,-14 18 36,-1 0 0,-31 29 0,-1 1-1509,32-31-5353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0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1661 0 24575,'-2'5'1,"0"0"-1,0 0 0,-1-1 0,0 1 1,1-1-1,-1 0 0,-1 1 0,1-2 1,-6 7-1,-55 55-13,34-35-68,-29 27-144,-72 53 0,38-34 217,2 0-2004,-109 98 1313,89-73 664,-145 102 1,250-199 34,-80 60-121,-264 210-849,228-170 1732,93-79-5295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0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24575,'-1'2'0,"1"-1"0,-1 1 0,0 0 0,0 0 0,0 0 0,0 0 0,0-1 0,-1 1 0,1 0 0,0-1 0,-1 0 0,1 1 0,-1-1 0,0 0 0,1 1 0,-5 1 0,-32 19 0,37-21 0,-13 6 0,0 1 0,1 1 0,0 0 0,1 1 0,0 1 0,1 0 0,0 0 0,0 1 0,1 0 0,1 1 0,0 0 0,1 0 0,0 1 0,-11 30 0,-17 32 0,28-63 0,1 0 0,1 1 0,0 0 0,0 0 0,2 0 0,-6 26 0,-9 68 0,10-68 0,3 2 0,-3 47 0,8-60 0,0 2 0,1 0 0,1 0 0,9 52 0,-8-75 0,-1 0 0,2 0 0,-1 0 0,1-1 0,1 1 0,-1 0 0,1-1 0,1 0 0,-1 0 0,1 0 0,0-1 0,1 0 0,-1 0 0,1 0 0,1-1 0,-1 1 0,1-1 0,12 7 0,27 11 0,74 28 0,-96-43 0,0-2 0,0 0 0,1-2 0,-1-1 0,34 1 0,35-3 0,256-6 0,-322 1 0,0-1 0,-1-1 0,1-1 0,-1-1 0,0-2 0,-1-1 0,0 0 0,29-20 0,-41 22 0,-1 0 0,1-1 0,-1 0 0,-1 0 0,0-2 0,0 1 0,-2-2 0,1 1 0,-1-1 0,-1 0 0,0-1 0,7-20 0,-6 11 0,-2 0 0,-1 0 0,-1-1 0,-1 1 0,-1-1 0,0 0 0,-3-31 0,1-48 0,-7-118 0,6 216 0,0-1 0,-1 1 0,0-1 0,0 1 0,0 0 0,-1-1 0,0 1 0,0 0 0,0 0 0,-1 0 0,1 0 0,-1 1 0,0-1 0,-1 1 0,1 0 0,-1 0 0,0 0 0,-6-6 0,2 6 0,1 0 0,-1 1 0,0-1 0,1 2 0,-1-1 0,-1 1 0,1 0 0,0 1 0,-1 0 0,1 0 0,-12 1 0,-338 2 0,105 2 0,218-5-117,18 0 179,0 0 0,0 1 0,-23 4-1,36-3-132,0-1 0,0 1 0,1 0-1,-1 1 1,1-1 0,-1 0 0,1 1 0,-1 0-1,1 0 1,0 0 0,0 0 0,0 0 0,0 1-1,0 0 1,0-1 0,1 1 0,-1 0 0,1 0-1,0 0 1,-2 4 0,-6 18-6755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0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24575,'-2'8'0,"0"0"0,-1 0 0,-1 0 0,1 0 0,-1-1 0,-1 1 0,1-1 0,-8 8 0,-42 40 0,38-41 0,2 0 0,-24 30 0,-11 19-35,34-46-186,0 0-1,2 1 0,0 1 0,1 0 1,-18 42-1,21-35-6604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0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3 24575,'103'-2'0,"116"5"0,-216-3 0,1 0 0,-1 0 0,1 1 0,-1-1 0,0 1 0,1 0 0,-1 0 0,0 0 0,0 0 0,1 1 0,-1-1 0,0 1 0,-1 0 0,1 0 0,0 0 0,0 0 0,-1 0 0,1 1 0,-1-1 0,0 1 0,0 0 0,0 0 0,0-1 0,0 1 0,0 0 0,-1 1 0,0-1 0,1 0 0,0 4 0,-1-1 0,-1 1 0,0-1 0,1 1 0,-2-1 0,1 1 0,-1-1 0,0 1 0,-1-1 0,1 0 0,-1 1 0,0-1 0,-1 0 0,1 0 0,-7 9 0,-16 30 0,-1-2 0,-3-1 0,-1-2 0,-2 0 0,-48 45 0,16-31 0,-46 45 0,36-23-632,-157 123-1,211-182 633,0 1 0,2 0 0,0 1 0,-17 26 0,-9 8 0,43-52 5,1-1-1,-1 0 1,1 1 0,-1-1 0,1 1-1,-1-1 1,1 1 0,-1-1 0,1 1-1,-1 0 1,1-1 0,0 1-1,0 0 1,-1-1 0,1 1 0,0 0-1,0-1 1,0 1 0,-1 0 0,1-1-1,0 1 1,0 0 0,0-1 0,0 1-1,0 0 1,1 0 0,-1-1 0,0 1-1,0 0 1,0-1 0,1 1 0,-1 0-1,1 0 1,0 0 24,1 1-1,-1-1 1,1 0-1,0 0 1,0-1-1,-1 1 1,1 0 0,0 0-1,0-1 1,0 1-1,0-1 1,2 0-1,71 2 666,-65-2-655,120-1-39,116-4 0,-106-14-185,-82 9-745,66-2 1,-75 9 643,61-13 1,-62 7 128,66-2 1,371 12 1719,-451-1-8389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3:0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24575,'2'89'0,"-5"102"0,-2-157 0,-14 55 0,7-43 0,8-30-303,-2 0 0,0 0 0,-1-1 0,-13 23 0,-13 26-4966,31-58 5269,-94 210 0,67-154 85,-8 14-33,1-29 5465,18-26-5752,3-2-6591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1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0 24575,'-10'1'0,"0"0"0,0 1 0,0 0 0,-17 6 0,-17 3 0,-63 4 380,-102 20-1772,179-27 1008,-1 1 1,1 1 0,1 1 0,-49 27 0,23-4 36,1 2 1,2 2 0,-49 48 0,3-9 1646,74-60-1310,1 0 0,0 2 1,1 1-1,1 0 0,-22 29 0,14-9-192,-105 155 786,106-150-750,2 2 0,-28 72 0,-116 286-40,162-379 464,1 0 1,1 0-1,1 1 1,-2 53-1,4-39 102,-9 46 0,0-20-84,3 1 1,4 0-1,2 0 1,10 114-1,-5-167-307,0 0-1,2-1 0,0 1 0,0 0 0,1-1 1,1 0-1,0 0 0,1-1 0,1 0 1,0 0-1,1-1 0,16 19 0,-3-8-36,0-2-1,2 0 0,0-2 0,1-1 1,33 18-1,-5 0 69,-39-26 0,0 0 0,1-1 0,0-1 0,0 0 0,23 7 0,260 76-1925,-205-69 795,185 21 0,-269-42 1126,334 29 4,-73-10-2226,279-15 0,-293-8 1356,91-23 241,-214 12 761,-57 2 310,-1-4-1,-1-4 1,138-54 0,-152 47-171,-2-2 0,74-48 0,11-8 1924,-127 77-1917,0-2 1,-1 0-1,0-1 0,0 0 0,-2-1 1,1-1-1,-1 0 0,-1-1 0,-1 0 1,19-30-1,-19 24 55,-1-1 0,-1-1 0,-1 1 0,-1-1 0,-1 0 0,0-1 0,-2 0 0,2-28 0,-3-301-333,-6 177 0,2 144 0,-2 0 0,-1 0 0,-1 0 0,-2 1 0,-17-50 0,-46-57 0,55 99 0,9 19 0,-1-1 0,-1 1 0,-1 1 0,-1 0 0,0 0 0,-1 0 0,-23-26 0,4 14 0,25 24 0,0 0 0,0 0 0,0 1 0,-1-1 0,0 2 0,0-1 0,-1 1 0,1-1 0,-1 2 0,0-1 0,0 1 0,0 0 0,0 0 0,0 1 0,-12-2 0,-33-1 0,-1 3 0,-68 5 0,25 0 0,62-1 0,0 2 0,-54 13 0,1 0 0,48-8 0,0 1 0,-47 18 0,11-2 0,-86 37 0,55-20 0,105-43-7,-5 2-117,-1 0 1,1 1-1,-1 0 1,1 0 0,0 0-1,0 1 1,0 0-1,1 0 1,-1 0-1,-7 9 1,-2 7-6703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1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1617 46 24575,'-3'-1'0,"0"1"0,0-1 0,0 0 0,0 0 0,0 0 0,0-1 0,0 1 0,-4-4 0,-17-6 0,-8 4 0,-1 1 0,0 2 0,0 1 0,0 2 0,0 1 0,-36 5 0,29 1 0,0 2 0,0 1 0,1 2 0,-64 28 0,50-16-649,-198 76 325,232-92 230,0 1 1,0 1-1,1 0 0,0 2 1,1 0-1,0 0 0,0 2 0,2 0 1,-27 28-1,-5 14-589,-59 88-1,51-67 502,18-19 258,3 1 0,2 1 0,-26 71 0,-8 14 18,53-110-288,1-1-1,1 2 0,2-1 0,1 1 0,-3 45 1,-1-1 349,1 7-155,5 2 0,7 143 0,2-90 0,-5-17 31,5 131-1024,5-210 1011,1 0-1,2 0 0,3-2 1,29 68-1,-34-88-19,5 13 41,1-1 0,2-1 0,1 0-1,2-2 1,1 0 0,2-1-1,1-1 1,1-2 0,42 38 0,-20-26 1012,3-1 1,86 51-1,-104-75-915,1-1 0,1-2 1,0-2-1,0 0 0,1-3 0,0-1 0,0-1 0,68-1 0,-22-3 34,175-5-156,-228 0 31,-1-1 0,0-1 0,0-1 0,0-1 1,43-20-1,-8-2-1945,64-42 1,-69 35 1241,-21 13-141,58-29 0,-43 26 722,-1-2 1,-1-2-1,-2-3 1,-1-1-1,-2-2 0,56-62 1,229-287 2167,-304 347-2459,-2-1 0,-2-2 0,27-73 1,7-14-55,-21 50 809,25-88 0,-41 111-335,32-109 1125,29-78 755,-71 219-1718,-1-1 0,0 0 0,-2 0 0,-1 0 0,1-33 1,-7-130 976,-1 82-1480,2 87 289,0-1 0,-1 1 0,-1-1 0,0 1 0,-2 0 0,0 0 0,-14-30 0,13 37 0,0 0 0,-1 0 0,-1 0 0,1 1 0,-2 0 0,0 1 0,0 0 0,-1 1 0,0-1 0,0 2 0,-21-14 0,3 5 0,9 5 0,-1 0 0,0 1 0,-22-8 0,15 9 0,-1 1 0,0 1 0,0 2 0,-1 0 0,0 2 0,-37 0 0,-541 6 0,589-1 0,0 1 0,-1 0 0,1 1 0,0 2 0,0-1 0,1 2 0,-22 9 0,-113 66 0,147-79 0,-3 2-62,0 1 0,0-1 0,1 1 0,-1 0 0,1 1 0,0 0 0,1 0 0,-1 1 0,1-1 0,0 1 0,1 1 0,0-1-1,0 1 1,1 0 0,-1 0 0,2 0 0,-1 1 0,1-1 0,1 1 0,-1 0 0,0 9 0,0 14-6764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1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0 24575,'-37'35'0,"13"-14"0,-39 46 0,-12 24-1338,42-54 970,1 1 1,3 2-1,1 1 1,-37 72-1,31-40 286,7-15 78,2 1 1,-22 78 0,7-10-20,-5 25 369,34-104 1010,1-11-1290,2 1-1,-5 68 0,12 244-972,3-161 535,1-156 573,1 0 1,2-1-1,1 1 0,2-1 0,1-1 0,2 1 1,24 47-1,-16-44 11,1-2 1,2 0-1,2-1 1,54 55-1,-53-58-324,2-2-1,0 0 1,1-3 0,2 0-1,1-2 1,0-1-1,1-1 1,2-2 0,0-2-1,63 21 1,-8-10 112,-38-10 0,-1-2 0,2-2 0,0-3 0,87 7 0,250-21 0,-363 3-133,-1-2 0,1 0 0,-1-2 0,0 0 0,0-2 0,-1-1 0,0-1 0,25-13 0,6-6 154,-2-3-1,63-48 1,-99 63 43,-1 0 0,0-1-1,-1 0 1,-1-2 0,-1 1 0,0-2 0,10-21 0,36-47 116,-51 76-180,-1-1 0,0 0 0,-1 0 0,0-1 0,-1 1 0,6-24 0,-2-2 0,6-44 0,-3 6 0,18-28-520,-22 78 383,0-1 0,-2 0 0,5-35 0,-5-43 1123,7-53-1856,0 40 1763,-5 0 0,-8-154 0,-2 129-940,-1 123 47,0 1 0,-1-1 0,-2 1 0,0 0 0,0 1 0,-2-1 0,-1 1 0,0 0 0,-13-20 0,19 35 0,-1 0 0,0-1 0,0 1 0,0 0 0,0 1 0,-1-1 0,0 0 0,1 1 0,-1 0 0,0 0 0,-1 0 0,1 1 0,-1-1 0,1 1 0,-1 0 0,1 0 0,-1 1 0,0-1 0,0 1 0,0 0 0,0 0 0,0 1 0,0-1 0,-7 2 0,3-1 0,1 1 0,0 0 0,0 0 0,0 1 0,1 0 0,-1 0 0,0 1 0,1 0 0,0 1 0,-1 0 0,1 0 0,1 0 0,-1 1 0,-10 8 0,-21 28-682,-61 84-1,79-98-6143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4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1613 0 24575,'-3'1'0,"1"0"0,-1 0 0,1 0 0,0 0 0,-1 0 0,1 0 0,0 1 0,-1 0 0,1-1 0,0 1 0,0 0 0,0 0 0,1 0 0,-1 0 0,0 0 0,1 0 0,-1 1 0,0 1 0,-23 47 0,20-33 0,2 0 0,0 0 0,1 1 0,1-1 0,0 1 0,4 32 0,-1-31 0,-1 0 0,-1 1 0,-1-1 0,-1 0 0,-6 28 0,0-6 0,2-1 0,2 1 0,2-1 0,5 81 0,-1-22 0,0 1 0,-4 114 0,-3-182 0,0 0 0,-2 0 0,-2 0 0,-1-1 0,-1 0 0,-2-1 0,-30 54 0,7-26 0,-3-2 0,-80 94 0,95-124-114,-1-2 0,-1-1 0,-1 0 0,-1-2 0,-1-1 0,-1-2 0,-42 21-1,21-15-70,-31 17-2423,-146 50 0,124-60 2017,-1-5-1,-123 15 1,186-32 2655,34-8-1274,-1 1 0,1-1 0,-1-1 0,1 0 0,-1 0 0,-10 0 0,17-2-774,0 1 0,0 0 0,0-1 0,0 0-1,0 1 1,0-1 0,0 0 0,1 0 0,-1 0 0,0 0 0,0 0 0,1 0 0,-1-1 0,1 1 0,-1 0 0,1-1 0,-1 0 0,1 1 0,0-1 0,0 0 0,0 1 0,0-1 0,0 0 0,0 0 0,1 0-1,-1 0 1,0 0 0,1 0 0,0 0 0,-1-4 0,0 1-16,0 0 0,1 0 0,-1 0 0,1 0 0,0 0 0,1-1 0,-1 1 0,1 0 0,0 0 0,0 0 0,0 0 0,1 0 0,0 1 0,0-1 0,0 0 0,1 1 0,-1-1 0,7-6 0,1 0 0,1 0 0,1 1 0,-1 1 0,27-16 0,-17 11 0,9-7 0,-13 9 0,1 0 0,0 1 0,0 1 0,22-8 0,43-17 0,50-17 0,-109 45 0,-10 2 0,0 1 0,0 0 0,1 1 0,15-1 0,-26 3 0,0 1 0,-1 0 0,1 0 0,0 1 0,-1-1 0,1 1 0,0 0 0,-1 0 0,1 0 0,-1 0 0,1 1 0,-1-1 0,0 1 0,1 0 0,-1 0 0,0 0 0,0 0 0,-1 1 0,1-1 0,0 1 0,2 3 0,18 21 0,0-2 0,28 22 0,-2-2 0,0 10 0,-3 2 0,-2 1 0,59 105 0,-49-80 0,-22-35 0,34 67 0,-31-42 0,39 85 0,-58-109 0,17 76 0,-9-26 0,-22-93 0,8 29 0,0 1 0,-3 1 0,-1 0 0,2 39 0,-7-55 0,2-1 0,5 27 0,4 39 0,-11-52 120,-1-25-321,-1-25-1083,1 0-5542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1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849 559 24575,'-47'-1'0,"-59"2"0,96 0 0,0 1 0,0 0 0,1 0 0,-1 1 0,0 0 0,1 1 0,-1 0 0,-9 6 0,-20 13 0,12-8 0,0 2 0,1 0 0,1 2 0,1 0 0,-41 43 0,-174 229-2251,233-283 2238,1-1 0,0 1 0,1 0 1,-1 0-1,2 1 0,-1-1 0,1 1 1,-3 16-1,-8 77 15,5-24 13,-17 33 77,16-76-2,2 0 0,1 0 0,2 1 0,1 0 0,2 42 0,5-54-50,1 0 0,12 36 0,-1-2 67,-9-33-19,1-1-1,2-1 0,0 1 0,23 39 0,61 82-1427,-54-88 1307,-19-30 33,1-1 0,1 0 0,1-2 0,2-1 0,0-1 0,42 28 0,-22-20 0,2-2 0,1-2 0,64 24 0,58 3 0,-83-28-240,2-5-1,0-3 1,141 9-1,-171-22 38,0-2-1,-1-3 0,1-2 0,0-3 0,66-15 0,-93 11 195,-1-2 0,-1-1 1,0-1-1,-1-1 0,0-2 0,-1-1 0,27-22 1,-37 25-16,1 0 1,-2-1-1,0 0 1,-1-2-1,-1 0 1,0 0-1,-2-2 1,0 0-1,-1 0 1,-1-1-1,-1 0 1,13-42-1,10-26 254,-17 50-229,-2-1 1,-2-1 0,-1 0 0,6-50-1,22-171-23,-21 163-96,9-171-1,-29-212 269,-1 430-150,-3 1 0,-2-1 0,-2 1 0,-3 0 0,-1 1 0,-27-58 0,19 35 300,19 58-164,-1 0-1,-1 0 1,0 0 0,-1 1 0,-1-1 0,-12-18 0,-10-12 1610,18 26-1536,-1 1 1,-1 0 0,0 1 0,-21-20-1,31 34-194,0 1-1,0-1 0,-1 1 1,1 0-1,-1 0 0,1 0 0,-1 0 1,0 1-1,0-1 0,1 1 1,-1 0-1,0 0 0,0 1 1,0-1-1,0 1 0,0 0 0,-1 0 1,1 0-1,-4 1 0,0 1-122,0 0 0,0 1 0,0 0 0,0 0 0,0 1 1,1 0-1,0 0 0,-8 6 0,-6 6-6619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1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 24575,'0'3'0,"-1"0"0,1 0 0,-1 0 0,0 0 0,0 0 0,-1-1 0,1 1 0,-1 0 0,1 0 0,-1-1 0,0 1 0,0-1 0,0 0 0,-4 5 0,-39 30 0,34-29 0,8-6 17,-210 180-1371,161-140 1354,39-32 0,1-1 0,0 1 0,-15 17 0,5 2 0,2 0 0,0 2 0,2 0 0,1 1 0,-23 63 0,26-49 176,1 1 0,3 0 0,2 1 0,1 0 0,3 0 0,2 58 0,1-28-337,-1-44-3,2-1 1,1 0-1,11 65 1,-6-80 163,1 0 0,0 0 0,2 0 0,14 21 0,12 27 0,-26-46-58,2-1 0,0-1 0,1 0 0,1 0 0,21 22-1,84 73-453,-68-69 440,-25-23 72,46 30 0,-17-14 0,-7-8-420,1-1 0,1-3 1,1-2-1,1-2 0,59 16 1,-49-22 310,0-2 0,117 8-1,-81-11 89,389 4-1180,-337-16 984,-128 1 224,-1-1 0,0-1 0,1 0-1,-2-2 1,34-12 0,95-46-308,-94 38-367,55-25 1423,130-82 0,-204 109-576,-2-3 0,0-1-1,-2-1 1,-1-1 0,-2-2 0,46-63 0,88-160-57,-138 209-92,-2-1 1,-2-2-1,26-91 1,-37 95-31,3-45 0,6-35 0,-2 56 440,-4 21-113,-2-1 0,7-93 0,-16 107-5879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1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1980 531 24575,'0'-17'0,"0"-12"0,-6-54 0,4 72 0,-1 0 0,0 0 0,0 0 0,-1 1 0,0-1 0,-1 1 0,-1 0 0,-6-10 0,-2-1 0,-1 1 0,-1 1 0,-1 0 0,-1 1 0,0 1 0,-22-15 0,-17-17 0,-17-12 0,67 56 0,-1 0 0,0 1 0,0 0 0,0 1 0,0 0 0,-1 0 0,0 0 0,-15-1 0,-4 0 0,0 2 0,0 1 0,0 2 0,0 0 0,-41 8 0,51-5 0,1 1 0,-1 0 0,1 1 0,1 1 0,-1 1 0,1 0 0,0 1 0,1 1 0,-22 18 0,-23 18 0,42-33 0,0 0 0,1 1 0,1 1 0,0 0 0,-14 20 0,0 5 0,9-10 0,-2 0 0,0-1 0,-56 49 0,48-50-180,2 1-1,1 1 1,1 1-1,-30 46 1,2-10 180,33-43 0,-25 36 0,42-52 0,0 0 0,1-1 0,0 2 0,0-1 0,1 0 0,0 1 0,0 0 0,1-1 0,-2 14 0,4-19 11,0 0 1,0 0-1,0 0 0,1 0 1,-1-1-1,1 1 1,0 0-1,-1 0 0,1 0 1,0-1-1,1 1 1,-1 0-1,0-1 1,1 1-1,-1-1 0,1 0 1,0 1-1,0-1 1,0 0-1,0 0 0,0 0 1,0 0-1,1-1 1,-1 1-1,1-1 0,-1 1 1,1-1-1,-1 0 1,1 0-1,0 0 0,0 0 1,0 0-1,-1-1 1,4 1-1,13 2 87,0 0-1,0-2 1,0 0-1,20-2 1,-25 1-83,-11 0-15,39-2 0,0 2 0,0 2 0,0 1 0,54 13 0,-43-7 0,1-3 0,-1-1 0,1-3 0,59-6 0,-13 2 0,-77 1 0,1-2 0,-1-1 0,33-9 0,-42 8 0,1 1 0,0 0 0,-1 1 0,1 1 0,0 0 0,1 1 0,-1 1 0,0 0 0,0 1 0,21 5 0,-34-6 0,-1 0 0,1 1 0,-1-1 0,0 0 0,1 1 0,-1 0 0,0-1 0,1 1 0,-1 0 0,0 0 0,0 0 0,0-1 0,0 1 0,1 0 0,-1 1 0,0-1 0,-1 0 0,1 0 0,1 2 0,-2-2 0,0-1 0,0 1 0,0 0 0,0 0 0,0 0 0,0 0 0,0 0 0,0 0 0,0 0 0,-1 0 0,1-1 0,0 1 0,-1 0 0,1 0 0,0 0 0,-1-1 0,1 1 0,-1 0 0,0 0 0,1-1 0,-1 1 0,0 0 0,-4 4 0,0-1 0,0 0 0,0-1 0,0 1 0,-1-1 0,-8 4 0,-123 61 111,19-9-1526,-2 1 1130,-45 18 310,-69 21-25,57-22 0,18 1-475,135-65-137,-169 110 412,150-93 182,-68 58-452,18-14 1712,84-67-1212,0 1-1,1-1 1,0 1 0,0 1 0,0 0 0,1 0 0,-10 17-1,15-23 20,1 0 0,-1 0-1,1 0 1,-1 0-1,1 0 1,0 1 0,0-1-1,0 0 1,0 1-1,1-1 1,-1 1-1,1-1 1,0 1 0,0-1-1,1 1 1,-1-1-1,1 0 1,-1 1 0,1-1-1,0 0 1,0 1-1,0-1 1,1 0 0,-1 0-1,1 0 1,0 0-1,0 0 1,0 0-1,4 4 1,-1-3-17,-1-1 1,1 1-1,-1-1 0,1 0 0,0-1 1,0 1-1,0-1 0,1 0 1,-1-1-1,0 1 0,1-1 0,9 1 1,76 0-51,-73-3 18,0 1-1,36 4 1,23 9 0,0-3 0,141-2 0,500-9-988,-682-1 733,0-2 1,65-15-1,-23 3 1105,49-16-1932,-97 27-5125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1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1640 85 24575,'-1'-2'0,"1"0"0,-1 0 0,0 0 0,0 1 0,0-1 0,0 0 0,0 0 0,-1 1 0,1-1 0,0 1 0,-1-1 0,1 1 0,-1-1 0,1 1 0,-1 0 0,-3-2 0,-33-19 0,37 21 0,-13-5 0,0 1 0,0 0 0,0 0 0,0 2 0,-1 0 0,0 0 0,-18 0 0,-111 4 0,80 1 0,50-2 0,-1 0 0,1 0 0,-1 2 0,1 0 0,0 0 0,0 1 0,0 1 0,1 1 0,-1 0 0,1 0 0,0 1 0,-14 9 0,-239 131-1139,204-115 1154,-14 10-649,-39 38 511,27-18 123,61-43 0,0 1 0,-37 33 0,44-33 33,-10 9 232,2 1 1,0 2 0,-36 53-1,48-62-175,0-1 0,-22 22-1,-20 26 297,56-66-382,0 0 0,0 0 0,0 0 1,0 0-1,1 0 0,-1 0 0,1 1 0,0-1 0,0 0 0,0 1 0,1-1 0,-1 1 0,1-1 0,0 1 0,0 0 0,0-1 0,0 1 1,0-1-1,1 1 0,0-1 0,0 1 0,0-1 0,0 0 0,0 1 0,1-1 0,-1 0 0,1 0 0,0 0 0,0 0 0,0 0 0,0 0 1,1-1-1,-1 1 0,4 2 0,1 1-5,0-1 0,0 1 0,1-1 0,0 0 0,0-1 0,1 1 1,-1-2-1,1 1 0,0-1 0,-1-1 0,1 1 0,11 0 0,66 2 1,124-7 0,-59-2 0,777 4 0,-918 0 0,-5-1 0,0 1 0,0 0 0,0 0 0,0 0 0,0 1 0,0-1 0,0 1 0,0 0 0,0 1 0,0-1 0,-1 1 0,1 0 0,8 5 0,-13-7 0,0 1 0,1-1 0,-1 1 0,0-1 0,0 0 0,0 1 0,0-1 0,0 1 0,0-1 0,0 1 0,0-1 0,0 1 0,-1-1 0,1 0 0,0 1 0,0-1 0,0 1 0,0-1 0,-1 0 0,1 1 0,0-1 0,0 1 0,-1-1 0,1 0 0,0 1 0,-1-1 0,1 0 0,0 0 0,-1 1 0,1-1 0,0 0 0,-1 0 0,1 0 0,-1 1 0,1-1 0,-1 0 0,1 0 0,-1 0 0,-22 12 0,19-10 0,-22 13 0,1 0 0,0 2 0,-27 25 0,31-24 0,0-1 0,-2-1 0,0-1 0,-34 16 0,33-18 0,0 0 0,-32 24 0,-28 16 0,-416 238-1542,461-266 2244,-17 9-1086,-60 49 0,72-49 514,32-27-66,1 0 0,1 1 0,-1 1 0,1 0 0,1 0 0,0 1-1,0 0 1,-14 22 0,22-30-58,1-1-1,-1 1 1,0 0-1,0-1 1,1 1 0,-1 0-1,1-1 1,0 1-1,0 0 1,-1 0-1,1-1 1,0 1-1,0 0 1,1 0-1,-1 0 1,0-1-1,1 1 1,-1 0-1,1-1 1,-1 1-1,1 0 1,1 1-1,0 0 19,0 0 0,0-1 0,0 1 0,1-1 0,-1 0-1,1 0 1,-1 0 0,1 0 0,0 0 0,0 0 0,3 1 0,10 3 96,-1-1 0,1 0 1,28 4-1,-37-7-112,163 35-8,-98-19 0,-47-11 0,1-1 0,51 5 0,-31-9 0,-20-2 0,1 2 0,-1 0 0,34 9 0,-24-3 0,44 3 0,-46-7 0,57 14 0,-55-10 0,0-2 0,58 4 0,39 6 0,116 33 0,-213-43 0,0-2 0,45 0 0,0 0 0,-41 6 0,-29-1 0,-12-9 0,1 1 0,-1 0 0,1-1 0,-1 1 0,1 0 0,-1-1 0,0 1 0,1-1 0,-1 1 0,0-1 0,0 0 0,1 1 0,-1-1 0,0 1 0,0-1 0,1 0 0,-1 0 0,0 0 0,0 1 0,0-1 0,-1 0 0,-35 6 0,0-1 0,0-2 0,-1-2 0,-51-5 0,9 2 0,72 2-36,-166-8 197,151 5-410,0 0 1,0-2 0,1-1 0,0-1-1,-30-14 1,26 9-6578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2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1497 0 24575,'-6'1'0,"0"0"0,0 1 0,1-1 0,-1 1 0,0 0 0,-8 5 0,-7 2 0,-20 8-751,-42 23-1,59-26 767,1-2-1,-2-1 1,0-1-1,0-1 1,-1-1-1,-40 7 1,39-10-15,0 2 0,1 1 0,0 0 0,1 2 0,0 1 0,-45 28 0,-26 10 0,56-27 0,0 1 0,-65 52 0,70-46 133,-34 37 0,25-24-58,18-16-153,0 1 0,2 1-1,1 2 1,1 0 0,2 1 0,1 1 0,-25 59-1,0 4 305,24-56-26,2 2 0,1 0 0,-16 63 0,-43 226-1711,66-268 1455,3 0 0,2 0 0,8 122 0,1-52 9,-4-55 12,7 226-523,-2-252 452,2 0 0,2-1 0,30 93 0,-18-80 148,3-2-1,2 0 1,3-2 0,3-1 0,2-2-1,80 102 1,-68-105 232,1 3-1058,1-1 0,3-3 0,105 83 0,-48-60 478,316 204-2420,-395-262 2726,15 9 0,2-1 0,0-3 0,64 22 0,-42-23 0,1-3 0,1-3 0,1-3 0,94 4 0,73 4 503,29 0 90,-47-21-631,-171 1-150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2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24575,'14'0'0,"1"0"0,0 1 0,0 0 0,0 1 0,-1 1 0,1 1 0,-1 0 0,0 0 0,0 2 0,0 0 0,18 11 0,-19-10 0,-1 1 0,0 1 0,-1 0 0,0 1 0,0 0 0,-1 0 0,-1 1 0,10 14 0,-6-11 0,1 0 0,1-1 0,1 0 0,-1-1 0,24 13 0,35 28 0,-24-10 0,177 144 0,-171-145-205,-27-22-103,0 1 0,-1 2-1,-2 0 1,0 2 0,41 52 0,-50-55 107,1-1 0,27 24 1,-26-26-8,0 0 0,24 34 0,-30-33 411,-1 1-1,-2 0 1,1 0 0,-2 2-1,8 30 1,20 121-326,0-4 141,-25-127-162,-2 0 0,-2 1-1,3 60 1,-10-78 24,-1 1 0,-2-1 0,0 1 1,-2-1-1,-1 0 0,-16 51 0,-32 64-1228,-6-3 0,-79 134 0,6-78 1348,51-82 0,-274 477-1932,302-498 1657,-115 147 1,97-141 234,52-72 327,-1-1 0,0-1-1,-2-1 1,-1 0 0,0-2 0,-2-1-1,0-1 1,-1-1 0,-1-1 0,-55 23-1,30-12 882,43-21-778,1-1 0,-1 0 0,0 0 0,-1-1-1,1 0 1,-1-1 0,1 0 0,-1-1-1,-10 2 1,18-4-351,-1-1 0,1 1 0,0-1-1,0 1 1,0-1 0,0 0 0,1 0 0,-1 1 0,0-1-1,0-1 1,0 1 0,1 0 0,-1 0 0,0-1-1,1 1 1,0-1 0,-1 1 0,1-1 0,0 1-1,-1-1 1,1 0 0,0 0 0,0 0 0,1 0-1,-1 0 1,0 0 0,1 0 0,-1 0 0,1 0-1,-1-3 1,-1-8 139,0-1-1,1 0 0,0-19 1,1 24-161,0-8-17,-1-7 0,0-1 0,2 1 0,1-1 0,1 1 0,0 0 0,2 0 0,1 0 0,14-34 0,-6 29-217,1 0 0,1 1 0,1 1 0,2 1 0,1 0-1,1 1 1,1 2 0,31-27 0,-11 14 59,1 2-1,2 2 1,1 2 0,1 2-1,73-32 1,-79 41 164,-1-2 0,0-2 0,-2-1 0,49-41 0,-41 30-953,-20 17-3423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2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 24575,'-10'0'0,"0"0"0,0 1 0,1 0 0,-1 1 0,0 0 0,1 1 0,-1 0 0,1 0 0,0 1 0,0 0 0,1 0 0,-1 1 0,1 0 0,0 1 0,0 0 0,0 0 0,1 1 0,0 0 0,1 0 0,-1 1 0,1-1 0,1 1 0,-7 12 0,-10 16 0,11-18 0,0 0 0,-1-1 0,-1 0 0,-19 20 0,-3-3 0,1 1 0,2 2 0,-53 80 0,43-41 0,3 1 0,-31 89 0,-14 33 0,51-141 0,-9 21 0,20-14 0,12-36 0,-23 51 0,32-77 0,0-1 0,-1 1 0,1-1 0,-1 0 0,0 1 0,0-1 0,0 0 0,0 0 0,0 0 0,0 0 0,-1-1 0,-2 3 0,4-4 0,1 0 0,-1 0 0,0 0 0,0 1 0,0-1 0,0 0 0,0 0 0,0 0 0,0 0 0,1-1 0,-1 1 0,0 0 0,0 0 0,0 0 0,0-1 0,0 1 0,1 0 0,-1-1 0,0 1 0,0-1 0,1 1 0,-1-1 0,0 1 0,1-1 0,-1 1 0,0-1 0,1 0 0,-1 1 0,1-1 0,-1 0 0,1 0 0,-1 1 0,1-1 0,0 0 0,-1 0 0,1 0 0,0 0 0,-1 1 0,1-1 0,0 0 0,0-2 0,-5-20 0,1 0 0,1 0 0,1 0 0,1 0 0,4-45 0,-1 18 0,0 24 0,1 0 0,1 0 0,8-27 0,-5 24 0,7-59 0,-12 50-1365,-1 5-5461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2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24575,'7'1'0,"-1"0"0,0 0 0,0 1 0,0-1 0,0 1 0,0 0 0,0 1 0,0 0 0,0 0 0,-1 0 0,0 0 0,1 1 0,-1 0 0,-1 0 0,1 1 0,5 6 0,6 7 0,-1 1 0,26 42 0,-20-15 0,-18-38 0,0 0 0,1 0 0,0 0 0,0 0 0,1 0 0,6 7 0,82 113 0,1 0 0,-81-116 0,0 1 0,1-2 0,1 0 0,19 12 0,38 28 0,-61-41 0,2 0 0,0-1 0,0-1 0,24 12 0,-89-103 0,-7-22 0,48 80 0,-2 1 0,-1 1 0,-1 0 0,-31-37 0,38 50 0,1 0 0,0 0 0,0-1 0,1 0 0,0 0 0,-4-14 0,-25-43 0,7 17-1365,18 26-5461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2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0 24575,'2'8'0,"0"-1"0,0-1 0,1 1 0,0 0 0,0-1 0,0 1 0,9 10 0,-4-4 0,17 27 0,-17-29 0,-1-1 0,-1 1 0,0 0 0,0 1 0,-1 0 0,0-1 0,-1 2 0,5 23 0,18 139 0,-8-91 0,-7-40 0,-3 1 0,7 89 0,-12-88 0,12 66 0,-8-66 0,3 59 0,-11-89 0,0 0 0,-1 0 0,-1 0 0,0 0 0,-1 0 0,-1-1 0,-9 25 0,11-35 0,-1 0 0,0 0 0,0 0 0,0 0 0,0-1 0,-1 1 0,0-1 0,0 0 0,0 0 0,-1-1 0,1 1 0,-1-1 0,0 0 0,0 0 0,0 0 0,-9 3 0,-9 2 0,1-1 0,-44 7 0,3-1 0,-6 5-1365,32-12-5461</inkml:trace>
  <inkml:trace contextRef="#ctx0" brushRef="#br0" timeOffset="1">1 1009 24575,'24'-1'0,"0"-2"0,0 0 0,32-10 0,-28 6 0,57-6 0,-41 8 0,72-18 0,-69 12 0,175-47 0,123-41-2334,-114 27 2416,-107 34-78,-62 18-125,86-17 0,-102 29-600,29-6 564,1 4 0,86-2 0,-123 12-595,-5 1-3005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3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2006 43 24575,'-13'-1'0,"-1"0"0,1-1 0,0-1 0,-23-8 0,-37-6 0,-319 10 0,217 10 0,118-2-386,-81 10-1,114-7 258,0 1 0,0 1 0,0 0 1,1 2-1,-43 20 0,19-2 129,-89 34 0,-53 25-168,107-45 118,48-22 43,1 1-1,0 1 0,2 2 1,-35 31-1,-104 111-30,163-155 183,0 0 0,1 1 0,0-1 0,1 1 0,0 0-1,1 1 1,0-1 0,0 1 0,1 0 0,-3 20-1,-4 10 103,8-35-247,0 0 0,1 0 0,0 0 0,0 0 0,0 0 0,1 0 0,0 0 0,0 0 0,0 0 0,1 1 0,0-1 0,0 0 0,0 0 0,1-1 0,0 1 0,0 0 0,0 0 0,1-1 0,0 0 0,0 1 0,1-1 0,-1 0 0,1-1 0,0 1 0,0-1 0,1 1 0,-1-1 0,1 0 0,0-1 0,10 7 0,45 20-61,9 5-252,2-3 0,80 26 0,-85-42-22,1-2 0,1-3 0,0-3 1,1-3-1,87-4 0,751-3-1022,-856-1 2081,1-2-1,78-19 1,-101 18-376,53-22 1452,-82 28-1799,0 0 0,0 0 0,0 0 0,1 0 0,-1-1 0,0 1 0,0 0 0,0 0 0,1 0 0,-1 0 0,0 0 0,0 0 0,1 0 0,-1 0 0,0 0 0,0 0 0,0 0 0,1 0 0,-1 0 0,0 0 0,0 0 0,1 0 0,-1 0 0,0 0 0,0 0 0,0 0 0,1 0 0,-1 0 0,0 0 0,0 1 0,1-1 0,-1 0 0,0 0 0,0 0 0,0 0 0,0 0 0,1 1 0,-1-1 0,0 0 0,0 0 0,0 0 0,0 1 0,0-1 0,0 0 0,0 0 0,1 1 0,-5 14 11,-12 14-24,-35 44-674,-69 73-1,77-95 536,-12 11-169,-2-3-1,-3-2 0,-2-2 0,-3-4 0,-2-2 0,-83 45 0,-2 9 321,-10 6 0,-314 154-1863,393-219 1194,-2 1 836,-87 61 0,162-98 155,-1 0-1,1 0 1,0 0 0,1 2-1,0-1 1,1 1 0,0 0-1,-8 12 1,15-19-220,-1 0 0,1 0 0,0 0 0,0 0 0,0 0 0,0 0 0,1 0 0,-1 0 0,1 0 0,0 0 0,0 1 0,0-1 0,0 0 0,0 0 0,2 6 0,0-5-57,-1-1-1,1 1 1,0-1 0,0 1 0,1-1 0,-1 1 0,1-1-1,0 0 1,-1 0 0,1 0 0,1-1 0,-1 1-1,0-1 1,1 0 0,4 3 0,5 1 12,1-1 0,-1 0 0,1-1 0,0-1 0,0 0 0,1-1 0,-1 0-1,0-1 1,27-2 0,47 6-167,321 29-1351,4-35 617,-160-2-847,-139 6 1650,113 18 1,-42-6-516,252-12 0,-217-5 70,195 2 304,-187 0 6295,-250 0-7471,-4 0-5466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5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1 24575,'0'24'0,"-1"-1"0,-5 37 0,3-49 0,0 0 0,0 0 0,-1-1 0,-1 1 0,0-1 0,0 0 0,-9 13 0,2-1 0,0 0 0,2 0 0,-13 42 0,-1 2 0,17-47 0,2 1 0,0-1 0,-3 25 0,4-23 0,0 0 0,-13 37 0,-14 45 0,10-32 0,-46 88 0,57-128 0,-39 115 0,8-17 0,11-26 0,16-57 0,3 0 0,2 1 0,-6 84 0,-2 13 0,10-86 0,2 1 0,3 0 0,8 94 0,-5-144 0,0 0 0,1 0 0,1 0 0,-1 0 0,2 0 0,-1 0 0,1-1 0,0 0 0,11 16 0,2-1 0,38 37 0,-39-43 0,-10-12 0,0 1 0,1-1 0,-1-1 0,1 1 0,1-1 0,-1 0 0,0 0 0,1-1 0,0 0 0,0-1 0,0 0 0,0 0 0,0 0 0,8 0 0,18 0 0,-1-1 0,42-5 0,-4 1 0,-59 2 0,0 0 0,0 0 0,0-1 0,0-1 0,0 0 0,0-1 0,-1 0 0,0-1 0,0 0 0,0 0 0,0-1 0,-1-1 0,0 0 0,0 0 0,-1-1 0,0 0 0,9-11 0,10-15 0,-1 0 0,-2-2 0,29-54 0,-45 74 0,-2 5 0,0 0 0,-1-1 0,-1 1 0,0-1 0,0 0 0,-1 0 0,-1-1 0,0 1 0,-1-1 0,0 0 0,-1 0 0,0-14 0,0-153 0,-5-178 0,-2 310-92,-3 1-1,-1-1 0,-31-85 1,23 79-1,2-2 1,-9-58-1,-42-172 93,66 280 0,-22-66 135,15 51-49,1 0-1,1-1 1,1 0-1,0 0 1,-1-43-1,9 115-85,14 65 0,-15-107 0,19 122 0,4 21 0,-18-127 0,1-1 0,0 0 0,2-1 0,15 26 0,-21-39 0,128 220 0,-109-194 0,2-1 0,1-1 0,2-2 0,1 0 0,1-2 0,1-1 0,2-2 0,1-1 0,1-1 0,58 28 0,-31-20 0,-17-9 0,92 33 0,-125-52-1365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3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1214 0 24575,'-79'2'-2477,"38"0"2930,1 2 0,-58 13 0,-149 52 665,183-46-1118,-134 55 0,173-65 0,0 0 0,1 1 0,0 2 0,2 0 0,-32 30 0,-23 17 0,63-53 0,0 0 0,0 1 0,1 0 0,1 1 0,0 1 0,1 0 0,0 0 0,-17 29 0,17-22 0,1 1 0,2-1 0,0 2 0,1-1 0,1 1 0,1 0 0,0 0 0,2 1 0,1-1 0,1 1 0,2 33 0,1-49 1,-1 1-1,1-1 1,0 0-1,1 0 1,0 0-1,0-1 0,0 1 1,1 0-1,0-1 1,0 0-1,0 0 1,7 6-1,10 10-11,41 33 0,-8-7-304,-19-16-378,2 0 0,1-3 0,1-1 0,55 29 0,-26-21-791,141 51 0,-99-52 791,2-6 1,134 19 0,-9-19 850,380-1 0,507-29 7223,-1046-6-6806,-75 7-552,0 0 0,0-1-1,0 1 1,-1-1 0,1 0 0,0 0 0,0 0-1,-1 0 1,1 0 0,-1 0 0,1-1-1,-1 1 1,1-1 0,-1 0 0,0 0-1,0 0 1,0 0 0,0 0 0,0 0-1,0 0 1,-1-1 0,1 1 0,-1-1-1,2-2 1,-3 4-23,-1-1 0,1 1 0,0-1 0,-1 1 0,0 0 0,1-1 0,-1 1 0,0 0 0,1-1 0,-1 1 0,0 0 0,0 0 0,0 0 0,0 0 0,0 0 0,0 0 0,-1 0 0,1 0 0,0 1 0,0-1 0,-1 0 0,1 1 0,0-1 0,-1 0 0,1 1 0,-1 0 0,1-1 0,0 1 0,-1 0 0,1 0 0,-3 0 0,-49-5 0,27 7 0,-1 2 0,1 2 0,0 0 0,0 1 0,1 2 0,0 0 0,0 2 0,-25 15 0,-164 111-290,28-16-196,131-85 90,-63 52 1,102-74 337,-121 112 0,112-104-12,1 1 0,1 1 0,1 1-1,2 1 1,0 1 0,2 1 0,1 1-1,-23 51 1,29-47 292,1 0-1,1 1 1,2 0-1,-3 42 0,0-1 10,1-13 13,3 0 1,3 0-1,9 114 0,-4-157-244,1 0 0,1 0 0,1 0 0,0-1 0,2 0 0,0 0 0,1 0 0,1-1 0,0 0 0,18 23 0,7 1 0,1-1 0,58 50 0,-48-48 0,-17-18 0,2-2 0,53 31 0,-69-44 0,-1 0 0,0 1 0,0 1 0,-1 0 0,0 0 0,17 23 0,-24-28 0,0-1 0,1 0 0,0 0 0,0-1 0,0 1 0,1-1 0,-1 0 0,1-1 0,0 0 0,0 0 0,0 0 0,1-1 0,-1 0 0,0-1 0,12 2 0,13-1 0,0 0 0,45-5 0,-29 1 0,-21 1 0,1-1 0,51-10 0,-66 9 0,-1-1 0,0 0 0,0-1 0,0 0 0,0-1 0,-1-1 0,0 1 0,15-13 0,24-16 0,-40 29 0,1-1 0,-1 0 0,0-1 0,-1 0 0,0 0 0,16-19 0,16-17 133,-23 27-1631,-1-1-5328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3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0 24575,'-33'1'0,"1"1"0,0 2 0,0 1 0,-51 15 0,63-14 0,0 1 0,0 1 0,1 1 0,0 0 0,0 2 0,1 0 0,1 1 0,-18 15 0,21-12 0,0 1 0,2 0 0,-17 26 0,-15 20 0,33-47 0,1 0 0,0 1 0,1 0 0,0 1 0,2 0 0,0 0 0,0 1 0,-4 23 0,6-16 0,0 0 0,2 0 0,1 1 0,1-1 0,3 39 0,1-50-561,0 1 1,1-1-1,0 0 0,1 0 0,0-1 0,1 0 1,1 0-1,16 24 0,38 41-2671,-19-34 4597,-12-14-1238,2-2 0,1-1 0,1-1-1,1-2 1,1-2 0,46 22 0,35 16 2228,-86-41-1835,1-2 1,1-2-1,46 16 0,-31-20-519,0-2 1,0-3-1,1-1 0,62-2 0,8 0-111,21 16-457,-93-10 590,63 2 0,-74-9 52,-2-1-133,46-2 0,-73 1 176,1-1 0,-1 0 0,0 0 0,0-1 0,0 0 0,0 0 1,0-1-1,-1 0 0,1 0 0,-1 0 0,0-1 0,9-6 0,-15 10-97,1-1 0,0 1 0,0-1 1,-1 1-1,1-1 0,-1 1 0,1-1 0,0 0 0,-1 1 1,1-1-1,-1 0 0,1 1 0,-1-1 0,0 0 0,1 0 0,-1 1 1,0-1-1,0 0 0,1 0 0,-1 0 0,0 0 0,0 1 1,0-1-1,0 0 0,0 0 0,0 0 0,0 0 0,0 0 1,0 1-1,-1-1 0,1-1 0,-1 0-13,-1 1-1,1 0 1,0-1 0,-1 1-1,1 0 1,-1 0 0,1 0-1,-1 0 1,0 0-1,1 1 1,-1-1 0,0 0-1,-2 0 1,-60-10-71,-187 10 63,124 3 0,95 0-85,0 1-1,0 1 0,0 1 0,0 2 1,1 2-1,-35 13 0,-174 89-602,215-98 678,-105 67-145,54-32 84,47-30 118,1 1 1,1 1-1,0 2 0,2 0 1,0 2-1,-34 43 1,47-50-23,0 0 1,1 0-1,1 1 1,1 1-1,1-1 1,0 2-1,1-1 1,1 1-1,1 0 1,1 0-1,1 0 1,-1 25-1,2-10 16,0 3 123,1-1 0,1 1 0,3 0 0,9 53 0,-9-80-164,1-1 0,0 0 0,0 0 0,1 0 0,0-1 0,1 1 0,0-1 0,14 15 0,2-1 0,42 34 0,-13-14 0,-17-15 0,54 35 0,-4-4 0,-57-38 0,1-1 0,0-1 0,1-2 0,1-1 0,1-1 0,1-1 0,51 14 0,31 12-190,-76-25-179,47 12 1,-51-15 424,-25-9-76,0 0-1,0 0 0,0 0 0,1-1 1,12 1-1,-20-3 50,0 0 0,0 0 0,0-1 0,0 1 0,0 0 0,0-1 0,0 1 0,0-1 0,0 0 0,0 0 0,0 1 0,0-1 0,0-1 0,0 1 0,-1 0 0,1 0 0,0-1 0,-1 1 0,1-1 0,-1 1 0,0-1 0,1 1 0,-1-1 0,0 0 0,0 0 0,0 0 0,0 0 0,1-3 0,0-3-70,0 0 1,0 0 0,-1 0-1,0 0 1,0 0-1,-1 0 1,0 0 0,0 0-1,-1 0 1,0 0 0,-1 0-1,0 0 1,0 0 0,0 1-1,-1-1 1,0 1 0,-1-1-1,1 1 1,-2 0-1,1 1 1,-1-1 0,0 1-1,0 0 1,0 0 0,-1 0-1,0 1 1,0-1 0,-1 2-1,-12-9 1,-7 3-6786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3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2 24575,'-13'-1'0,"0"0"0,0 2 0,0 0 0,0 0 0,0 1 0,0 0 0,0 2 0,1-1 0,-1 1 0,1 1 0,0 0 0,0 1 0,-16 10 0,4 0-80,0 1-1,0 0 0,2 2 0,0 0 1,1 2-1,-25 31 0,11-2-237,3 2 1,-52 111-1,69-124 159,1 0 1,1 1-1,3 0 0,1 1 0,-4 56 0,-28 207-1978,21-181 395,-6 175 0,26-167 1742,18 141 0,-17-260-70,10 86-360,5-2 1,29 100 0,46 76-518,13-4 1,211 389-1,-79-278-97,-79-138 508,-42-64 139,8-6 0,165 177 0,336 261-793,-497-504 1194,185 115 0,158 62-85,-406-246 44,477 252 10,-204-114 32,88 43 2453,-360-183 3276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3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24575,'24'1'0,"0"1"0,0 0 0,0 2 0,0 1 0,0 1 0,-1 1 0,0 1 0,0 1 0,-1 0 0,-1 2 0,34 22 0,26 18-274,95 63-592,-143-86 412,-1 1 1,46 52-1,-8-7-49,19 8 503,-51-49 0,-2 1 0,54 66 0,-41-36-180,-4-8-537,-3 3 0,54 99 0,-13 8-982,122 184 0,-157-282 1410,-4 2 0,-2 3 1,-4 1-1,32 86 0,21 125 289,-75-225 0,-4 1 0,10 114 0,10 367-211,-30-423-443,-5-1-1,-28 190 1,-82 231-991,-108 139 754,183-573 844,-135 366 47,-115 233 167,224-541-96,42-101-15,-3 0 0,-52 93-1,-147 175 1202,171-252-556,34-48-221,-1-1 1,-32 35 0,-139 132 3100,153-156-2588,2 1 0,2 2 0,-28 47 0,48-68-5608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3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1 24575,'0'21'0,"-1"0"0,-1 0 0,-4 22 0,4-33 0,-1-1 0,0 0 0,-1 1 0,0-2 0,0 1 0,-1 0 0,0-1 0,-11 15 0,-16 20-193,3 1 0,-29 58 0,36-59 23,-2-2 0,-2 0 0,-37 43 0,-73 76 170,106-128 0,1 0 0,2 2 0,1 1 0,-38 69 0,44-41 607,16-47-387,4-27-145,-2 0 0,1-1 0,-1 1 0,-1 0 1,-5-15-1,-8-41-94,8 1 19,3 0 0,2-1 0,11-97 0,-8 161 0,0 0 0,1-1 0,0 1 0,-1 0 0,1 0 0,0-1 0,1 1 0,-1 0 0,1 0 0,-1 0 0,1 0 0,0 1 0,0-1 0,0 0 0,3-2 0,-4 4 0,1 0 0,-1 0 0,1 0 0,-1 1 0,1-1 0,0 0 0,-1 1 0,1-1 0,0 1 0,-1 0 0,1-1 0,0 1 0,0 0 0,-1 0 0,1 0 0,0 0 0,0 1 0,-1-1 0,1 0 0,0 1 0,-1-1 0,1 1 0,0-1 0,-1 1 0,1 0 0,-1 0 0,1 0 0,-1 0 0,1 0 0,-1 0 0,2 2 0,11 9-32,0 1 0,-1 0-1,-1 1 1,0 1 0,18 29-1,-20-27-57,1-2-1,1 1 0,0-2 1,1 1-1,27 23 1,-21-24 90,105 85 0,-108-84 0,-1 1 0,-1 0 0,0 1 0,-2 0 0,16 27 0,-19-30 18,1-1 0,0 0 0,0-1 0,1 0 0,19 15 0,-14-12 192,0 0 0,15 21-1,-22-26-333,-1 1 0,-1 0 0,1 1 0,-2 0 0,0 0 0,0 0-1,-1 1 1,-1-1 0,0 1 0,4 23 0,-5-4-6702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3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24575,'2'0'0,"-1"1"0,0-1 0,0 0 0,1 1 0,-1-1 0,0 1 0,0-1 0,0 1 0,0 0 0,0-1 0,0 1 0,0 0 0,0 0 0,0 0 0,0-1 0,0 1 0,0 0 0,-1 0 0,1 1 0,0-1 0,-1 0 0,2 2 0,12 32 0,-7-16 0,17 42 0,28 107 0,-11-26 0,8 25 0,-29-89 0,32 76 0,-28-87 0,19 88 0,14 150 0,-55-292 0,1-1 0,1 0 0,0 0 0,0 0 0,1 0 0,10 16 0,-9-19 0,-1 1 0,0 1 0,-1-1 0,0 1 0,0-1 0,-1 1 0,-1 0 0,2 12 0,-4-21-62,0 0 0,0 0 0,0 0 0,0 0 0,0 0 0,0 0 0,0 0 0,-1 0 0,1 0 0,-1 0 0,0 0 0,1 0-1,-1 0 1,0 0 0,0 0 0,0 0 0,-1-1 0,1 1 0,0 0 0,0-1 0,-4 3 0,-12 4-6764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4:3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24575,'3'0'0,"1"-1"0,-1 0 0,0 0 0,0 0 0,0 0 0,0 0 0,0-1 0,5-3 0,15-6 0,158-50 0,-121 33 0,-36 17 0,0 0 0,30-8 0,50-8 0,-43 12 0,-2-2 0,1-2 0,61-31 0,-51 23 45,-57 23-246,1 0-1,-1-1 1,0-1-1,-1 0 1,0-1-1,14-9 1,-8 0-6625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0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24575,'-2'42'0,"-12"71"0,5-59 0,2-1 0,1 62 0,0-7 0,-12-9 0,12-73 0,-6 53 0,-9 114 0,-1 65 0,23 380 0,1-604 0,1-1 0,13 53 0,-8-47 0,4 50 0,-12-38 0,0-35 0,0 0 0,1-1 0,0 1 0,6 22 0,-7-37 0,0 0 0,0 0 0,0-1 0,1 1 0,-1 0 0,0 0 0,1 0 0,-1 0 0,0 0 0,1-1 0,-1 1 0,1 0 0,-1 0 0,1-1 0,0 1 0,-1 0 0,1-1 0,0 1 0,-1-1 0,1 1 0,0-1 0,0 1 0,-1-1 0,1 1 0,1-1 0,-1 0 0,0 0 0,0 0 0,0 0 0,0-1 0,0 1 0,0 0 0,0-1 0,0 1 0,-1-1 0,1 1 0,0-1 0,0 0 0,0 1 0,-1-1 0,1 0 0,0 1 0,-1-1 0,2-1 0,22-43 0,-17 23 0,-2-1 0,-1 0 0,0 0 0,0-34 0,-7-99 0,0 58 0,4-13 0,-4-100 0,-12 146-1365,6 40-5461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0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77 24575,'1'-4'0,"-1"1"0,0 0 0,1 0 0,-1-1 0,1 1 0,0 0 0,0 0 0,0 0 0,1 0 0,-1 0 0,1 0 0,0 0 0,-1 1 0,1-1 0,0 0 0,1 1 0,-1 0 0,0-1 0,1 1 0,-1 0 0,1 0 0,0 0 0,0 1 0,-1-1 0,1 1 0,0-1 0,1 1 0,-1 0 0,0 0 0,0 0 0,0 1 0,1-1 0,-1 1 0,4 0 0,-3-1 0,1 1 0,0 0 0,0 0 0,0 0 0,0 1 0,0 0 0,0 0 0,-1 0 0,1 0 0,0 1 0,-1 0 0,1 0 0,-1 0 0,1 0 0,-1 1 0,0-1 0,0 1 0,0 0 0,-1 1 0,1-1 0,-1 1 0,6 7 0,-4-1 0,0 0 0,-1 1 0,-1-1 0,0 1 0,0 0 0,-1 0 0,0 0 0,-1 0 0,0 0 0,-1 0 0,-1 0 0,-2 20 0,-3 5 0,-1 0 0,-19 52 0,22-78 0,0-1 0,-1 1 0,-1-1 0,1 0 0,-13 15 0,-18 29 0,24-28 0,0 2 0,-1-2 0,-1 0 0,-1 0 0,-1-1 0,-23 27 0,22-32 0,2 2 0,0 0 0,-19 38 0,22-36 0,-2-1 0,0 0 0,-27 32 0,-122 147 0,158-195-136,0 0-1,0 1 1,1-1-1,0 1 1,0 0-1,0 0 1,1 1-1,0-1 0,-2 9 1,-1 12-6690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0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24575,'0'2'0,"0"-1"0,1 0 0,-1 1 0,1-1 0,-1 0 0,1 1 0,0-1 0,-1 0 0,1 0 0,0 0 0,0 1 0,0-1 0,0 0 0,0 0 0,0 0 0,0-1 0,0 1 0,1 0 0,-1 0 0,0 0 0,0-1 0,1 1 0,-1-1 0,1 1 0,-1-1 0,0 0 0,2 1 0,44 7 0,-43-7 0,21 0 0,-1-2 0,1 0 0,-1-1 0,0-2 0,25-6 0,64-7 0,-41 14-19,-35 2-216,0-1 1,52-11-1,9-9-799,2 5 1,-1 4-1,129-1 0,-77 18 1034,192-7 0,-218-16-16,-85 10 2,75-4 1,165 14 1169,-245-1-5602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50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 24575,'1'82'0,"-3"88"0,0-162 0,-1 0 0,1 1 0,-2-1 0,1 0 0,-1-1 0,0 1 0,-1 0 0,1-1 0,-8 8 0,-14 25 0,-36 81 0,25-42 0,31-63 0,-1 0 0,0 0 0,-1-1 0,-1 0 0,-1 0 0,-11 13 0,14-19 18,1 0 0,0 0-1,0 1 1,1-1-1,1 1 1,-6 17 0,6-17-231,0 0 0,0 0 1,-1 0-1,-1 0 0,1-1 1,-9 11-1,3-10-6613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0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1 24575,'-11'0'0,"1"2"0,-1-1 0,1 2 0,0-1 0,0 1 0,0 1 0,0 0 0,0 0 0,1 1 0,-1 0 0,2 1 0,-1 0 0,0 0 0,1 1 0,0 0 0,-8 9 0,-13 17 0,1 1 0,-37 59 0,42-59 0,11-16 0,-5 5 0,0 0 0,2 1 0,1 1 0,1 1 0,1 0 0,1 1 0,-9 34 0,6 4 0,3 0 0,-6 126 0,17-180 0,0 1 0,0 0 0,0 0 0,1 0 0,1 0 0,5 23 0,-5-31 0,-1-1 0,1 0 0,0 0 0,0 1 0,0-1 0,0 0 0,0 0 0,1-1 0,-1 1 0,1-1 0,0 1 0,0-1 0,0 0 0,0 0 0,0 0 0,0 0 0,1 0 0,-1-1 0,0 0 0,1 1 0,0-1 0,-1-1 0,8 2 0,29 2 0,1-1 0,0-2 0,57-7 0,7 1 0,-11 3 0,174 5 0,-264-3 0,-1 0 0,1 1 0,-1-1 0,0 1 0,1 0 0,-1 0 0,1 0 0,-1 1 0,0-1 0,0 1 0,0-1 0,0 1 0,0 0 0,0 0 0,0 1 0,-1-1 0,1 1 0,-1-1 0,1 1 0,2 4 0,-3-2 0,0 0 0,0 0 0,0 0 0,-1 0 0,0 0 0,0 0 0,0 0 0,0 1 0,-1-1 0,0 0 0,0 1 0,-1 6 0,-2 6 0,-1 0 0,-1 0 0,0 0 0,-1 0 0,-1-1 0,-18 31 0,9-24 0,-1 0 0,-1-2 0,-1 0 0,-1-1 0,-1-1 0,-32 25 0,31-29 0,0 1 0,1 1 0,-34 38 0,41-42 0,0 0 0,-2-1 0,-28 20 0,-24 18 0,38-25 0,-58 36 0,64-47 0,0 1 0,1 1 0,1 1 0,1 1 0,-23 26 0,-14 23 0,25-29 0,-31 45 0,47-59 0,4-7 0,2 0 0,0 1 0,-15 35 0,20-37 0,1-5 0,1-1 0,0 1 0,1 0 0,0 0 0,-1 13 0,4-20 0,0 0 0,1 0 0,-1 0 0,1 0 0,0 0 0,0 0 0,1 0 0,0 0 0,-1-1 0,2 1 0,-1-1 0,0 1 0,1-1 0,0 0 0,6 7 0,1 1 0,0-2 0,0 1 0,1-1 0,1-1 0,-1 0 0,2-1 0,-1 0 0,1-1 0,0 0 0,0-1 0,20 6 0,-6-5 0,-1-1 0,1-2 0,0 0 0,0-2 0,35-1 0,384-4 0,-419 1-81,-1-2 0,0 0-1,0-1 1,0-2-1,-1-1 1,0-1 0,33-16-1,-23 10-47,2 1-1,60-15 0,-17 10-276,151-60 0,-50-11 406,-163 80 0,-3 3 111,0-2 0,0 0 0,-1-1-1,-1 0 1,1-1 0,-2-1 0,1 0-1,16-23 1,-27 31-94,0 1 0,0-1 0,-1 0 1,0 0-1,0 1 0,0-1 0,0 0 0,-1 0 0,1 0 0,-1 0 0,0 0 0,0 0 0,-1-1 1,1 1-1,-3-6 0,-23-64 436,10 33-325,6 14-128,-1 1 0,-1 1 0,-23-37 0,22 36-1365,2 1-5461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0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1013 1 24575,'-4'1'0,"1"1"0,0 0 0,0 0 0,0 0 0,0 0 0,1 0 0,-1 1 0,1-1 0,-1 1 0,1 0 0,0-1 0,0 1 0,0 0 0,0 1 0,0-1 0,-1 4 0,-7 10 0,-8 6 0,2 1 0,-2-1 0,0-1 0,-1-1 0,-26 21 0,-69 64 7,67-60-737,-7 20 578,45-53 132,-1 1 0,-1-2 0,0 0 0,-18 16 0,20-21-34,0 0 0,0 0 1,1 1-1,0 0 0,0 1 0,1 0 0,0 0 1,0 0-1,-7 16 0,2-4 54,0 0 0,-24 29 0,-8 13 0,-63 115 128,90-145-132,1 2 1,-20 65-1,-12 30 123,43-120 57,-66 157 312,53-133 65,6-29-467,12-5-88,-1-1 1,0 1 0,0-1-1,1 0 1,-1 1 0,0-1-1,1 0 1,-1 0 0,1 0-1,-1 1 1,1-1 0,-1 0-1,1 0 1,-1 0 0,1 0-1,0 0 1,0 0 0,-1-2-1,-2-13 2,0-1 0,1 0 0,1 0 0,1-1 0,0 1 0,1 0 0,1 0 0,5-22 0,43-137 0,-32 122 0,-3 13 0,24-47 0,-25 61 0,-2-1 0,0-1 0,-2 0 0,9-41 0,29-174 0,-31 161 0,-10 55 0,-2 0 0,4-35 0,-7 39 0,2 0 0,1 1 0,0-1 0,2 1 0,1 1 0,1-1 0,17-31 0,-26 52 0,1-1 0,0 1 0,0 0 0,0 0 0,0-1 0,1 1 0,-1 0 0,0 0 0,1 0 0,0 0 0,-1 1 0,1-1 0,0 0 0,0 1 0,0-1 0,0 1 0,0 0 0,0-1 0,1 1 0,-1 0 0,0 0 0,1 1 0,-1-1 0,1 0 0,-1 1 0,0-1 0,1 1 0,-1 0 0,1 0 0,-1 0 0,1 0 0,3 1 0,-2 1 0,0 0 0,-1 0 0,1 0 0,-1 1 0,1-1 0,-1 1 0,0 0 0,0 0 0,0 0 0,0 0 0,0 0 0,-1 1 0,1-1 0,-1 1 0,0 0 0,0 0 0,-1 0 0,3 7 0,8 21 0,1-1 0,1 0 0,32 50 0,-42-75 0,36 57 0,3-1 0,72 80 0,-73-85 0,-36-47 0,1 0 0,0 0 0,0-1 0,1 0 0,16 14 0,179 152-564,-182-157 564,0-2 0,42 25 0,-35-24 0,-6-2 0,-14-9 0,0 0 0,1-1 0,-1 0 0,1 0 0,0-1 0,1 0 0,11 3 0,-21-7 3,1 0 0,-1 0 0,1 0 0,-1 0 0,1 0 0,-1 0 0,1 0 1,0 0-1,-1 0 0,1-1 0,-1 1 0,1 0 0,-1 0 0,1 0 0,-1-1 0,1 1 1,-1 0-1,1-1 0,-1 1 0,0-1 0,1 1 0,-1 0 0,1-1 0,-1 1 0,0-1 0,1 1 1,-1-1-1,0 1 0,0-1 0,0 1 0,1-1 0,-1 1 0,0-1 0,0 1 0,0-1 1,0 0-1,0 1 0,0-1 0,0 1 0,0-1 0,0 1 0,0-1 0,0 0 0,0 1 1,0-1-1,0 1 0,-1-1 0,1 1 0,0-1 0,0 1 0,-1-1 0,0 0 0,-11-31 303,0 12-283,-1 1 0,-1 0 0,-28-29 0,7 9-1386,14 14-5463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0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24575,'2'31'0,"2"-1"0,1 0 0,2 0 0,1 0 0,17 42 0,-2-4 0,-13-41 0,2 0 0,1-1 0,20 31 0,1 3 0,38 95 0,-4-21 0,-58-107 0,61 177 0,-63-177 0,21 44 0,5 12 0,-32-78 7,-1-1-1,0 1 0,0 0 0,0-1 1,-1 1-1,1 0 0,-1 0 1,0 0-1,0-1 0,-1 1 1,0 0-1,0 0 0,0-1 0,0 1 1,0 0-1,-1-1 0,0 1 1,-4 6-1,1-4-155,-1 0 1,0-1-1,1 1 1,-2-2-1,1 1 1,-1-1-1,0 0 1,0 0-1,-13 7 1,-4-1-6678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0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24575,'41'2'0,"-1"2"0,47 10 0,-43-6 0,68 4 0,281-11 0,-179-3 0,-190 1 0,0-2 0,0-1 0,-1-1 0,1-1 0,35-14 0,-31 10 0,0 1 0,1 2 0,33-5 0,37-8 0,3 0 0,-80 17-455,-1 0 0,36-12 0,-31 7-6371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1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43 24575,'-89'-2'0,"-102"5"0,184-2 0,0 0 0,0 1 0,0 0 0,1 0 0,-1 0 0,1 1 0,-1 0 0,1 1 0,-10 6 0,-49 45 0,31-25 0,14-13 0,2 2 0,-1 0 0,2 0 0,1 2 0,-26 41 0,13-8 0,-30 78 0,46-103 0,2 1 0,1 1 0,-6 36 0,-21 80 0,25-108 0,2 0 0,1 1 0,-5 66 0,14 179-2083,1-141 1350,1-110 734,1 0 1,1 0-1,2 0 1,1-1-1,13 34 1,68 156-39,-81-205 29,16 27-30,2-2-1,1-1 1,2-1-1,40 44 1,-12-14-92,-18-27-199,2-1-1,2-3 1,51 39-1,-72-62 474,5 3-144,1-3 0,0 0 0,53 23 0,10 6 0,-30-16 0,1-3 0,82 25 0,-84-32 0,-31-11 184,0-2 0,1 0 0,0-2 0,46 1 0,120-7 1442,-93-2-1330,-83 2-148,0 0 0,0-1 0,0-1 1,0-1-1,0 0 0,-1-2 0,0 0 0,18-8 0,-23 7-133,-1 1-1,0-2 1,-1 0-1,1 0 0,-1-1 1,-1 0-1,0-1 1,0 0-1,-1-1 0,0 0 1,12-19-1,-8 5-14,0 1 0,-2-2 0,-1 1 0,-1-2 0,9-40 0,-8 21 0,0 8 0,-2 0 0,-2-1 0,1-45 0,-9-498-1258,2 561 1258,-1 0 0,-1 0 0,-2 0 0,0 0 0,-1 0 0,0 1 0,-2-1 0,-11-22 0,-42-121-52,-5-8 314,14 65 867,-33-73-1210,65 144 81,-1 0 0,-2 1 0,-2 2 0,-32-37 0,37 46 0,-4-6 0,-1 2 0,-1 0 0,-1 2 0,-2 1 0,-31-22 0,-138-95 0,163 119 0,25 16 0,-1 0 0,1 1 0,-1 0 0,0 0 0,-1 1 0,1 1 0,-16-5 0,-13-2 0,-47-19 0,2-1 0,32 16 0,-2 2 0,1 3 0,-1 2 0,-80-3 0,129 11-49,-1 0 1,1 0-1,0 0 0,-1 0 0,1 1 1,-1 0-1,1 0 0,0 0 0,0 0 1,-1 1-1,1 0 0,0 0 0,0 1 1,1 0-1,-1-1 0,1 1 0,-1 1 1,1-1-1,0 1 0,0 0 0,0-1 1,1 2-1,-1-1 0,1 0 0,0 1 0,0-1 1,-2 7-1,-8 10-6777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1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40 24575,'-2'10'-9257,"-2"2"5104,-15 26 6759,6-13-3122,-111 256 5052,109-250-3855,2 1-1,1 0 1,2 1-1,1 0 1,1 1-1,2 0 1,2 0-1,-1 64 0,4 33-680,6 143 0,-1-254-1,1 1 0,1-1 0,0 0-1,2 0 1,0-1 0,2 0 0,0 0 0,0-1-1,15 17 1,26 52 563,-32-55-1011,2-1-1,42 50 1,-29-38 644,-17-24-195,1 0 0,1-1 0,1-1 0,1 0 0,39 23 0,52 13 0,-83-37 42,0 0 0,1-3 0,0 0 0,45 11 0,-40-17 153,1-1-1,0-3 0,0 0 1,66-6-1,-39 2-113,-48 0-107,0 1 0,-1-2 0,1 0-1,0-1 1,-1 0 0,0-1 0,0-1 0,0 0-1,0-1 1,-1-1 0,0 0 0,0 0 0,-1-1-1,0-1 1,0 0 0,-1-1 0,0 0 0,-1-1-1,0 0 1,-1 0 0,0-1 0,0 0 0,-2-1-1,13-25 1,110-245 135,-112 238-192,-3 0 0,17-82 0,-23 75 83,-3-1 0,-3 0 0,-6-105 0,0 46 0,5 18 303,-5-92 189,0 164-492,-1 0 0,-1 0 0,0 0 0,-2 1 0,-1 0 0,0 0 0,-2 1 0,0 0 0,-14-20 0,-8-4 0,-1 1 0,-59-59 0,82 93 0,1 1 0,-2 0 0,1 1 0,-1 0 0,0 1 0,0 0 0,-1 1 0,-19-7 0,1 3 0,-1 1 0,-42-5 0,59 11-227,-1 1-1,0 0 1,1 1-1,-1 0 1,-23 5-1,3 3-6598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1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1079 0 24575,'-6'1'-7,"0"-1"1,0 1-1,1 1 0,-1-1 0,0 1 0,0 0 0,1 0 0,-1 0 1,1 1-1,-7 4 0,-52 40-873,35-25 658,-121 78 266,83-58-1132,-70 58 0,16 4 1155,-129 103-1564,233-195 1626,1 0-1,0 1 1,1 0-1,0 1 1,1 1-1,1 1 0,0 0 1,1 0-1,-14 27 1,17-25 28,5-9-213,-1 1 1,1-1-1,1 1 0,0 0 1,-3 14-1,6-21 120,0-1 0,0 0 0,0 0-1,0 0 1,0 0 0,0 0 0,0 1-1,1-1 1,-1 0 0,1 0 0,0 0-1,0 0 1,0 0 0,0 0 0,0 0-1,0-1 1,0 1 0,0 0 0,1 0-1,-1-1 1,1 1 0,-1-1 0,1 1-1,0-1 1,-1 0 0,1 0 0,0 0-1,0 0 1,0 0 0,0 0 0,3 1-1,17 3 153,0 0-1,1-2 1,-1 0-1,1-2 0,-1 0 1,1-1-1,31-5 0,18 1-347,74-5-82,-84 0-2341,-16 0-2867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1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24575,'-1'6'0,"0"0"0,0 0 0,0 0 0,-1 0 0,0-1 0,-4 9 0,-5 18 0,0 3-463,0-1-1,-26 51 0,-2 4-157,29-61 718,2 0 0,1 1 1,1 0-1,-3 52 0,8 118 826,3-107-575,-2-85-312,0 1-1,0-1 1,1 1-1,0-1 0,0 0 1,1 0-1,0 1 1,6 11-1,-7-15-38,2-1 0,-1 0-1,0 0 1,0 0 0,1-1 0,0 1 0,-1-1-1,1 1 1,0-1 0,0 0 0,1 0 0,-1 0 0,0 0-1,1-1 1,-1 0 0,0 1 0,1-1 0,0 0-1,6 0 1,30 4 3,0-3 0,0-1 0,61-6 0,3 0 0,-51 4-38,-10 3-79,0-3 0,1-1 1,-1-3-1,0-1 0,-1-2 1,49-16-1,-24 4 117,84-16 0,-121 30 0,-11 2 0,22-5 0,0-1 0,39-15 0,-33 8-343,56-10 0,-65 18 82,-1-1 1,-1-2 0,51-22 0,130-56 687,-25 13-74,-161 53 173,-27 17-38,-20 17 0,-54 33-1553,48-27-5761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1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24575,'-2'26'0,"-1"1"0,-1-1 0,-12 40 0,2-10 0,1 3 0,-3 0 0,-3 0 0,-34 73 0,39-102 0,1 1 0,1 1 0,-11 50 0,7-23 0,9-35 0,1 1 0,-4 34 0,5-20 64,-11 39 0,-4 28-1557,18-90-5333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1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24575,'2'3'0,"-1"1"0,1-1 0,0 0 0,1 1 0,-1-1 0,1 0 0,-1 0 0,1-1 0,0 1 0,0-1 0,0 1 0,4 1 0,14 15 0,195 215 0,-175-186 0,-32-36 0,1 0 0,0 0 0,14 12 0,135 126 0,-7-5 0,-127-126 0,1-1 0,41 22 0,-40-26 0,-1 2 0,44 34 0,-46-29-31,0-1 0,2-1 0,34 20 0,-41-28-140,-1 2 0,0 0 0,19 19 1,-22-18 181,0-1 1,1-1 0,0-1 0,28 16 0,-31-21-12,11 4 0,-1 1 0,0 2 0,-1 0 0,0 1 0,25 22 0,-17-16 0,-26-18 0,-1 0 0,1 0 0,0 0 0,0 1 0,-1 0 0,1-1 0,-1 1 0,0 0 0,0 1 0,0-1 0,0 0 0,4 8 0,-7-10-1,0-1 1,0 0-1,0 1 1,0-1-1,1 0 1,-1 1-1,0-1 0,0 1 1,0-1-1,0 0 1,0 1-1,0-1 1,0 0-1,0 1 1,0-1-1,0 0 0,0 1 1,0-1-1,-1 0 1,1 1-1,0-1 1,0 0-1,0 1 1,0-1-1,-1 0 1,1 1-1,0-1 0,0 0 1,-1 1-1,1-1 1,0 0-1,0 0 1,-1 1-1,1-1 1,-1 0-1,-15-1 69,-14-15 508,-100-107-452,87 84-1489,27 20-5461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01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118 416 24575,'5'1'0,"1"0"0,-1 0 0,0 1 0,0 0 0,0 0 0,0 0 0,0 0 0,-1 1 0,1 0 0,-1 0 0,1 0 0,-1 1 0,0-1 0,0 1 0,-1 0 0,1 0 0,-1 0 0,0 1 0,0-1 0,4 9 0,2 3 0,0 1 0,-1 0 0,-1 0 0,9 31 0,8 79 0,-15-71 0,-8-44 0,1-1 0,0 1 0,0-1 0,1 1 0,1-1 0,0 0 0,8 15 0,-7-13 0,0 0 0,0 0 0,-2 0 0,0 0 0,0 1 0,-1-1 0,0 21 0,7 35 0,18 20 0,-20-69 0,0-1 0,-2 1 0,0 1 0,-1-1 0,1 29 0,-3-25 0,1 0 0,7 30 0,-1-6 0,14 45 0,-21-207 0,-2 83 0,-1 0 0,-1 0 0,-10-44 0,-6-38 0,10 52 0,3 15 0,2-78 0,1 4 0,-10 41 0,7 56 0,1-1 0,0-28 0,3 9 0,3-86 0,0 113 0,0 1 0,1-1 0,1 1 0,0-1 0,1 1 0,7-15 0,10-19 0,-17 34 0,1 0 0,1 1 0,1 0 0,0 0 0,0 1 0,2 0 0,15-18 0,-15 20 0,1 1 0,0 0 0,0 1 0,1 0 0,0 1 0,1 0 0,-1 1 0,2 0 0,15-6 0,47-22 0,-57 24 0,0 2 0,27-10 0,-44 18 0,0 1 0,-1-1 0,1 1 0,0 0 0,0-1 0,0 1 0,0 0 0,0 0 0,-1 0 0,1 0 0,0 1 0,0-1 0,0 0 0,-1 1 0,1-1 0,0 1 0,0 0 0,-1 0 0,1-1 0,0 1 0,-1 0 0,1 0 0,-1 0 0,2 2 0,0 0 0,-1 1 0,1-1 0,-1 1 0,1-1 0,-1 1 0,-1 0 0,1 0 0,0 0 0,-1 0 0,1 5 0,2 10 0,-1 0 0,-1 0 0,0 30 0,-2-27 0,-1-1 0,-1 1 0,-1 0 0,-1-1 0,0 0 0,-2 0 0,0 0 0,-2-1 0,0 0 0,-1 0 0,-12 19 0,0-5 0,-1-1 0,-2-1 0,-1-1 0,-2-1 0,-1-1 0,-44 35 0,-77 30 0,119-80 0,0 0 0,-44 13 0,-14 5 0,20-6 0,48-20 0,1 0 0,0 2 0,1 0 0,0 1 0,0 1 0,-25 19 0,42-28 0,0 0 0,0-1 0,0 1 0,0 0 0,0 0 0,0 0 0,0 1 0,0-1 0,1 0 0,-1 0 0,0 0 0,1 1 0,-1-1 0,0 0 0,1 0 0,0 1 0,-1-1 0,1 2 0,0-2 0,0 0 0,0 0 0,1 0 0,-1 0 0,0-1 0,1 1 0,-1 0 0,1 0 0,-1 0 0,1-1 0,-1 1 0,1 0 0,0-1 0,-1 1 0,1 0 0,0-1 0,-1 1 0,1-1 0,0 1 0,0-1 0,0 1 0,9 3 0,-1-1 0,0 0 0,1 0 0,13 1 0,6 3 0,-8 2 0,-5-3 0,0 0 0,0 0 0,32 5 0,128 15 0,16 8-406,9 2-24,178 23 430,157 33 0,-421-85 0,39 5 0,60 18 836,-192-27-2201,-3-1-5461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51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1012 1 24575,'-5'2'0,"-1"1"0,0 0 0,1 0 0,0 0 0,0 0 0,0 1 0,0 0 0,0 0 0,1 1 0,-1-1 0,1 1 0,-4 6 0,-5 3 0,-41 34 0,-2-1 0,-71 44 0,41-31 0,-95 85 0,122-100 0,1 3 0,-97 104 0,134-123 0,1 1 0,1 1 0,1 1 0,-19 51 0,20-46 0,12-26 0,1 1 0,1 0 0,0 0 0,0 0 0,1 0 0,-1 21 0,6 80 0,0-43 0,-3-50 0,0 1 0,0 1 0,6 32 0,-5-47 0,1 0 0,0 0 0,0 0 0,1 0 0,0-1 0,0 1 0,1-1 0,0 0 0,0 0 0,0 0 0,8 8 0,-9-11 0,1 0 0,0-1 0,0 1 0,0-1 0,0 0 0,1 0 0,-1 0 0,1-1 0,-1 1 0,1-1 0,-1 0 0,1 0 0,0-1 0,-1 1 0,1-1 0,0 0 0,0-1 0,-1 1 0,9-3 0,9-1 0,0-1 0,35-14 0,-56 19 0,106-50 0,-76 39 0,-1-1 0,-1-1 0,0-2 0,-1 0 0,0-2 0,-1-2 0,41-36 0,-32 23 0,-24 22 0,0 0 0,0-1 0,-1-1 0,0 0 0,-1 0 0,0-1 0,-1 0 0,-1-1 0,7-15 0,-7 15 0,0-1 0,1 2 0,1-1 0,10-11 0,16-23 0,-29 36 0,0 0 0,-1 0 0,-1 0 0,0-1 0,-1 0 0,0 0 0,-1 0 0,-1 0 0,0 0 0,-1 0 0,0-1 0,-1 1 0,-1-18 0,-1 5 0,1-46 0,1 70 0,0 0 0,0-1 0,1 1 0,-1 0 0,1-1 0,-1 1 0,1 0 0,0 0 0,0-1 0,0 1 0,0 0 0,0 0 0,0 0 0,1 0 0,-1 1 0,1-1 0,-1 0 0,1 0 0,0 1 0,-1-1 0,1 1 0,0 0 0,4-3 0,-4 4 0,1 0 0,-1 0 0,0 0 0,0 0 0,1 0 0,-1 0 0,0 1 0,0-1 0,0 1 0,1 0 0,-1-1 0,0 1 0,0 0 0,0 0 0,0 0 0,0 1 0,0-1 0,-1 0 0,1 1 0,0-1 0,-1 1 0,1 0 0,-1-1 0,1 1 0,1 3 0,36 55 0,-34-50 0,3 7 0,-1 0 0,0 0 0,-2 1 0,7 29 0,8 31 0,68 188 0,-84-256 14,0 0 0,0 0 0,1-1 0,1 0 0,-1 0 1,15 16-1,10 18-1478,-20-25-5362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1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24575,'-1'23'0,"0"-1"0,2 0 0,0 1 0,2-1 0,1 0 0,0 0 0,2 0 0,0-1 0,10 23 0,-7-25 0,-1 1 0,-2 0 0,0 1 0,0-1 0,-2 1 0,3 36 0,-5-14 0,-2 0 0,-6 55 0,4-90-80,-1 1 0,1-1-1,-1 0 1,-1 0 0,1 0-1,-2-1 1,1 1 0,-1-1-1,0 0 1,0 0 0,-1 0 0,0-1-1,0 0 1,0 0 0,-1-1-1,-12 8 1,-7 5-6746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1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1 787 24575,'0'-2'0,"1"1"0,0-1 0,0 0 0,0 0 0,0 0 0,0 0 0,0 1 0,0-1 0,0 1 0,1-1 0,-1 1 0,1-1 0,-1 1 0,1 0 0,0-1 0,-1 1 0,3-1 0,34-20 0,-36 21 0,79-39 0,139-48 0,41-6-771,62-20-284,4-6-1491,-45 12 3538,-237 89-902,16-6-185,183-84-1826,-211 91-964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1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1 24575,'-14'1'0,"0"1"0,1 1 0,-1 1 0,0 0 0,1 0 0,0 1 0,-23 13 0,-40 14 0,42-19-154,1 1 0,1 2 0,-57 36-1,-17 10-114,87-52 269,-1 2 0,2 0 0,-1 1 0,2 1 0,-31 30 0,40-35 0,0-1 0,1 2 0,0-1 0,1 1 0,-1 0 0,2 0 0,0 0 0,0 1 0,0 0 0,2 0 0,-1 0 0,2 0 0,-3 13 0,5-19 8,0-1 0,0 0-1,0 1 1,0-1 0,1 0-1,0 1 1,0-1 0,0 0 0,0 0-1,1 0 1,0 0 0,0 0-1,0 0 1,0 0 0,0 0-1,1-1 1,3 5 0,0-2 26,0-1-1,1 1 1,-1-1 0,1 0 0,0-1 0,1 0 0,-1 0-1,13 4 1,3 0 40,0-2 0,1 0 0,0-2 0,0 0-1,35 0 1,73-7-74,59 4 0,-173 2 0,0 0 0,-1 1 0,1 0 0,-1 2 0,-1 0 0,1 1 0,-1 0 0,0 1 0,0 1 0,18 14 0,-30-18 0,1 1 0,-1-1 0,1 1 0,-2 0 0,1-1 0,-1 2 0,0-1 0,0 0 0,0 1 0,-1-1 0,0 1 0,0 0 0,-1-1 0,0 1 0,0 0 0,-1 0 0,0 0 0,0 0 0,-2 12 0,0-2 0,0-1 0,-2 1 0,0-1 0,0 0 0,-2 0 0,0 0 0,-9 16 0,0-1 0,2 0 0,2 1 0,-14 58 0,17-56 0,-2 1 0,-1-2 0,-21 43 0,21-50 0,0 1 0,2 0 0,-10 50 0,10-40 0,-17 47 0,-23 80 0,6-17 0,35-117 0,1 0 0,1 0 0,2 1 0,1 0 0,2 0 0,0 0 0,7 51 0,-5-74 0,1 0 0,0 0 0,0 0 0,0 0 0,1 0 0,0-1 0,1 1 0,0-1 0,0 0 0,1 0 0,-1 0 0,2-1 0,-1 1 0,1-1 0,-1 0 0,2-1 0,-1 1 0,1-1 0,-1-1 0,1 1 0,1-1 0,14 6 0,6 1 0,1-1 0,1-1 0,0-2 0,55 6 0,1 4 0,-57-10 0,60 5 0,139-10 7,-135-3-1379,-59 1-5454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2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1617 293 24575,'-1'-2'0,"1"1"0,-1-1 0,1 1 0,-1 0 0,1-1 0,-1 1 0,1 0 0,-1-1 0,0 1 0,0 0 0,0 0 0,0 0 0,0 0 0,0 0 0,0 0 0,0 0 0,0 0 0,0 0 0,-1 0 0,1 1 0,0-1 0,-1 0 0,1 1 0,0-1 0,-1 1 0,-2-1 0,-43-8 0,43 9 0,-63-7 0,-1 4 0,-121 9 0,173-2 0,0 0 0,0 0 0,0 2 0,1 0 0,0 0 0,0 2 0,1 0 0,0 0 0,-19 16 0,15-11 0,0-1 0,-1-1 0,0-1 0,-34 13 0,31-15 0,1 1 0,0 0 0,1 2 0,0 0 0,1 1 0,-31 26 0,6 1 0,-55 62 0,36-45 0,-1 0 0,46-36 0,-11 12 0,1 1 0,-23 37 0,37-51 0,-1 0 0,0-1 0,-2 0 0,-19 16 0,15-14 0,0 0 0,-20 27 0,37-41 0,-9 10 0,1 1 0,1 0 0,0 1 0,-15 37 0,-4 19 0,19-51 0,2 1 0,0 1 0,1-1 0,2 1 0,0 0 0,-2 30 0,8-53 0,-2 39 0,1 1 0,6 50 0,-4-81 0,1-1 0,0 1 0,0-1 0,1 0 0,0 0 0,1 0 0,0 0 0,1 0 0,0-1 0,0 0 0,1 0 0,0 0 0,1-1 0,10 11 0,-5-11 0,0 0 0,0-1 0,1-1 0,0 0 0,0-1 0,0 0 0,1-1 0,21 4 0,33 12 0,-41-12 0,-1 0 0,1-2 0,0-1 0,46 3 0,111-7 0,-98-3 0,-71 2 0,0-1 0,0-1 0,0 0 0,0-1 0,0-1 0,-1 0 0,0-1 0,0-1 0,0 0 0,0-1 0,-1 0 0,0-1 0,-1 0 0,16-14 0,-14 9 0,-1 0 0,0-2 0,0 1 0,-2-2 0,0 1 0,0-2 0,-2 1 0,0-1 0,-1-1 0,11-32 0,-8 19 0,1 0 0,2 1 0,1 0 0,26-37 0,-33 52 0,0 0 0,-2-1 0,0 0 0,-1 0 0,4-20 0,-4 16 0,1 0 0,14-35 0,32-72 0,-35 83 0,35-68 0,-44 94 0,-1-1 0,0 1 0,-1-1 0,-1-1 0,-1 1 0,-1-1 0,2-32 0,8-44 0,-4 43 0,1-61 0,-4 38 0,12-19 0,-12 68 0,7-54 0,-13 66 0,2-6 0,-1 0 0,-1 0 0,-1 0 0,-5-27 0,5 43 0,1 1 0,-2-1 0,1 1 0,-1-1 0,1 1 0,-1 0 0,0-1 0,-1 1 0,1 0 0,-1 0 0,0 1 0,0-1 0,0 0 0,0 1 0,-1 0 0,1 0 0,-1 0 0,0 0 0,0 1 0,0-1 0,0 1 0,0 0 0,-1 0 0,1 1 0,-5-2 0,-24-3 0,0 3 0,0 0 0,0 2 0,-64 7 0,5-2 0,57-1-148,0 2-1,0 1 1,1 1 0,0 2-1,0 2 1,-38 17-1,-54 17-1103,79-28 1098,2 2 1,0 3-1,1 1 0,-49 34 0,29-24 1311,49-27-1171,2 1 0,-1 0 1,1 1-1,0 0 0,-13 11 0,19-12-144,-23 19 106,-30 34 0,43-39-5891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4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5964 0 24575,'-487'0'0,"475"1"0,0 0 0,0 0 0,0 1 0,0 0 0,0 1 0,0 1 0,1 0 0,-1 0 0,1 1 0,0 0 0,-14 10 0,-33 13 0,43-21 0,-1 0 0,-28 19 0,29-17 0,0 0 0,0-1 0,-22 8 0,20-10 0,1 2 0,-30 17 0,-3 5 0,-1-2 0,-2-3 0,-54 20 0,92-40 0,-120 63 0,109-58 0,-1-1 0,0-1 0,-1-1 0,1-2 0,-1-1 0,-49 2 0,-651-8 0,702 3 0,0 2 0,0 1 0,-31 8 0,27-5 0,-54 6 0,-7-11 0,62-3 0,-1 1 0,1 2 0,0 1 0,-34 8 0,-131 38 0,24-17 0,139-24 0,0-2 0,-35 2 0,33-5 0,-53 13 0,-77 23 0,137-32 0,-1-1 0,0-2 0,-48 3 0,44-5 0,-1 1 0,-39 9 0,-3 8-56,-2-4 0,0-4 1,-118 6-1,144-15-551,-68 13 1,67-7 654,-61 1-1,49-5-47,0 3 0,-77 19 0,69-12 0,-89 8 0,-36-19-794,121-6 331,-147 19-1,136-5 449,0-4 0,-94-2-1,145-7-5067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 24575,'-20'0'0,"-1"0"0,0 2 0,1 0 0,0 2 0,-1 0 0,-30 11 0,42-11 0,0 0 0,0 0 0,1 1 0,-1 0 0,1 1 0,0 0 0,1 0 0,-1 1 0,1 0 0,0 0 0,1 1 0,0-1 0,0 1 0,1 1 0,-9 15 0,9-13 0,-5 9 0,1 0 0,1 0 0,0 1 0,1 0 0,2 0 0,-5 26 0,-9 72 0,11-79 0,1-1 0,0 43 0,6-52 0,-1-1 0,2 0 0,1 0 0,7 45 0,-6-67 0,-1-1 0,0 1 0,1-1 0,1 0 0,-1 1 0,1-1 0,0 0 0,0-1 0,0 1 0,1-1 0,0 1 0,0-1 0,1 0 0,-1 0 0,1-1 0,0 1 0,0-1 0,1 0 0,-1-1 0,1 1 0,8 3 0,124 56 0,-125-57 0,0 0 0,1-1 0,0-1 0,-1 0 0,2 0 0,-1-2 0,0 0 0,0 0 0,1-2 0,-1 0 0,1 0 0,-1-1 0,22-5 0,12-5 0,-1-2 0,74-32 0,-74 27 0,36-10 0,-61 22 0,0-1 0,0 0 0,-1-2 0,0-1 0,-1 0 0,0-1 0,0-2 0,-1 0 0,17-15 0,-35 27 0,-1 0 0,1 0 0,0 0 0,-1 1 0,1-1 0,0 0 0,0 1 0,0-1 0,-1 1 0,1-1 0,0 1 0,0-1 0,0 1 0,0 0 0,0-1 0,0 1 0,0 0 0,0 0 0,0-1 0,0 1 0,0 0 0,1 0 0,-1 1 0,0-1 0,-1 1 0,1-1 0,-1 1 0,1 0 0,0-1 0,-1 1 0,0-1 0,1 1 0,-1 0 0,1 0 0,-1-1 0,0 1 0,1 0 0,-1 0 0,0-1 0,0 1 0,0 0 0,0 0 0,1 0 0,-1 0 0,0 6 0,0-1 0,0 1 0,-1-1 0,1 1 0,-4 10 0,-4 7-44,-1 0 0,-1 0-1,-1-1 1,-25 39 0,-70 79-390,66-90 278,-45 72 0,76-108 156,-2-1 0,-18 21 0,19-25 0,2 1 0,-1 0 0,1 0 0,1 0 0,-12 23 0,2 9-11,7-16-6,-1 0-1,-1 0 1,-2-2-1,-21 33 1,23-39 31,2 0-1,0 1 1,1 1 0,1-1 0,1 1-1,1 1 1,-5 30 0,9-40 36,0-6-8,0 1-1,0-1 0,1 1 0,0 0 0,1-1 0,-1 1 0,1 0 0,1-1 1,-1 1-1,1 0 0,0-1 0,1 1 0,-1-1 0,1 1 0,1-1 0,-1 0 1,1 0-1,0 0 0,0 0 0,1 0 0,5 5 0,1 4-41,1 0 0,1 0 0,1-1 0,0-1 0,1-1 0,0 1 0,1-2 0,0 0 0,1-1 0,0-1 0,0 0 0,21 7 0,-2 0 0,2-2 0,-1-2 0,2-1 0,-1-2 0,1-2 0,73 5 0,432-14 0,-504-1-135,1-1 1,-1-2-1,0-1 0,-1-3 0,49-17 0,-75 23 176,0-1-1,0 0 1,0-1-1,0 0 0,-1-1 1,0 0-1,0-1 1,-1 0-1,17-17 1,-22 19-18,0-1 1,0 0 0,0 0 0,-1 0 0,0 0-1,-1-1 1,1 0 0,-1 1 0,-1-1 0,0 0-1,0 0 1,0-1 0,-1 1 0,-1 0 0,1-1-1,-2-11 1,1 15-18,-1 0 0,1 0-1,-1 0 1,-1 1 0,1-1-1,-1 0 1,0 1 0,0-1 0,0 1-1,0-1 1,-1 1 0,0 0-1,0 0 1,0 0 0,0 0-1,-1 1 1,1-1 0,-1 1 0,0 0-1,-7-4 1,2 2-171,0 0 0,-1 1 0,1 0 0,-1 0 0,0 1 0,0 1 0,0-1 0,-19 0 0,-4 1-6661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1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2344 3 24575,'-130'-3'0,"-145"7"0,177 14 0,73-11 0,-1-2 0,-29 2 0,-109 18 0,82-10 0,-142 26 0,178-32 0,0 3 0,-72 28 0,-24 7 0,113-36-107,1 0 0,0 1 0,1 2 0,-40 27 0,-10 4-54,47-30 161,-52 16 0,62-25 0,1 1 0,-1 0 0,2 2 0,-1 0 0,1 1 0,1 1 0,-21 16 0,-24 22 103,46-37-24,0 0 1,0 1 0,1 1-1,1 0 1,-18 24-1,22-26-70,1 0 0,1 1 0,0-1 0,1 2 0,0-1 0,1 1 0,0 0 0,1 1 0,1-1-1,0 1 1,1 0 0,-2 23 0,6 84-9,1-90 0,-1 1 0,-1-1 0,-2 1 0,-2-1 0,-7 33 0,2-27-1,1 1 0,3 0 0,-2 49 1,9 121-1001,1-75 796,-2-51 299,-4 118-1547,1-169 1405,-2 1 1,-2 0-1,-1-1 1,-11 34-1,6-28 115,2 2 0,1 0 0,3 0 0,-3 56 0,10 168 102,2-108-142,-5 10 42,5 184 143,2-313 672,13 54 0,-5-36-658,2 7-226,3 0 0,38 87 0,-50-135 0,1-2 0,0 1 0,0-1 0,2 0 0,-1 0 0,13 11 0,-15-16 0,0-1 0,1 0 0,0-1 0,0 1 0,0-1 0,1-1 0,0 1 0,-1-1 0,2-1 0,-1 0 0,11 3 0,-6-3 0,0 1 0,-1 0 0,1 1 0,-1 0 0,0 1 0,0 0 0,13 10 0,12 5 0,76 32 0,-73-35 0,59 20 0,-57-23 0,74 38 0,-86-38 0,1-1 0,63 18 0,-57-21 0,67 31 0,41 18 0,-34-18 0,-60-22 0,-37-16 0,0 1 0,0 1 0,0 0 0,19 12 0,-21-10 0,0-1 0,1-1 0,0 0 0,0-1 0,1 0 0,0-1 0,-1-1 0,1 0 0,19 1 0,0-2 0,0-1 0,63-7 0,-71 2 0,0-1 0,0-2 0,-1 0 0,0-2 0,0-1 0,-1 0 0,43-28 0,-24 17 0,-36 19 0,-1 0 0,1 0 0,0-1 0,-1 0 0,0-1 0,1 1 0,-1-1 0,-1 0 0,1 0 0,0 0 0,-1-1 0,0 0 0,0 0 0,3-6 0,22-41-1365,-19 28-5461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3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24575,'1'25'0,"2"0"0,0 0 0,9 29 0,-5-25 0,5 55 0,-8 406 0,-7-252 0,6-96 0,-7 158 0,1-284 0,0 0 0,-1 0 0,0-1 0,-2 0 0,-12 27 0,10-24 0,0 1 0,-9 35 0,14-37 0,2-12 0,1-1 0,-1 1 0,0-1 0,0 0 0,0 1 0,0-1 0,-1 0 0,0 0 0,0 0 0,0 0 0,0 0 0,-6 6 0,8-9 1,-1-1 0,1 0 1,-1 0-1,1 0 0,-1 0 0,1 0 0,-1 0 0,1 0 0,-1 0 0,1 0 1,-1 0-1,1 0 0,0-1 0,-1 1 0,1 0 0,-1 0 0,1 0 0,-1-1 1,1 1-1,-1 0 0,1 0 0,0-1 0,-1 1 0,1 0 0,0-1 0,-1 1 1,1-1-1,0 1 0,-1 0 0,1-1 0,0 1 0,0-1 0,-1 1 0,1-1 1,0 1-1,0-1 0,0 1 0,0 0 0,0-1 0,0 1 0,0-1 0,0 1 1,0-1-1,0 1 0,0-1 0,0 0 0,-5-26-1297,5 26 1174,-3-27-6704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3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24575,'1'117'0,"-4"129"0,-1-213 0,-16 54 0,9-40 0,-7 18 0,11-40 0,1-1 0,0 1 0,-1 34 0,3-14 0,-17 86 0,11-65-12,3 1 1,3-1-1,7 111 0,0-45-1306,-3-97-5508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3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24575,'4'0'0,"-1"0"0,1 0 0,-1 1 0,1 0 0,-1-1 0,0 1 0,0 0 0,1 1 0,-1-1 0,0 1 0,0-1 0,0 1 0,0 0 0,-1 0 0,1 0 0,0 1 0,3 3 0,-1 1 0,0-1 0,0 1 0,-1 0 0,0 0 0,0 1 0,-1-1 0,4 10 0,-1 6 0,0 0 0,-1 1 0,-1 0 0,1 31 0,14 102 0,-10-107 0,3 68 0,-12-43 0,-2-46 0,2 0 0,1-1 0,2 1 0,10 47 0,-4-38 0,-2 1 0,-1 0 0,0 47 0,-8 121 0,0-76 0,2-103-273,2-1 0,1 0 0,1 0 0,11 40 0,-7-39-6553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51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55 24575,'-89'113'0,"-57"40"0,36-40 0,83-78 0,-12 10 0,16-21 0,0 1 0,2 1 0,1 1 0,1 0 0,-16 31 0,-36 50 0,64-97 0,0 1 0,0 0 0,1 0 0,1 1 0,0 0 0,1 0 0,1 0 0,-4 21 0,3-10 0,2 1 0,1-1 0,3 47 0,-2-66 0,1 1 0,-1 0 0,2-1 0,-1 1 0,1-1 0,-1 0 0,1 1 0,1-1 0,-1 0 0,1 0 0,0-1 0,0 1 0,5 6 0,1-3 0,0 0 0,0-1 0,1 0 0,18 10 0,-9-6 0,-5-4 0,0 0 0,1-1 0,-1-1 0,1 0 0,0-1 0,0-1 0,0 0 0,31 1 0,12-3 0,59-6 0,-91 3 0,-5-1 0,0 0 0,0-2 0,-1 0 0,1-1 0,-1-2 0,-1 0 0,1-1 0,-1 0 0,33-24 0,-44 28 0,9-5 0,0-1 0,-2 0 0,1-1 0,16-17 0,-13 8 0,-1-2 0,0 0 0,-2-1 0,-1 0 0,22-47 0,-22 41 0,-7 17 0,-1-1 0,-1 0 0,0 0 0,0-1 0,-2 0 0,0 0 0,0 0 0,-2 0 0,2-24 0,-5-366 0,-1 391 0,1 1 0,-2 0 0,0-1 0,0 1 0,-1 0 0,-8-17 0,-10-34 0,15 29 0,-17-51 0,24 86 0,1-1 0,-1 1 0,0 0 0,0-1 0,0 1 0,0 0 0,0 0 0,0-1 0,0 1 0,0 0 0,0 0 0,-1-1 0,1 1 0,0 0 0,0 0 0,0-1 0,0 1 0,0 0 0,0 0 0,0-1 0,-1 1 0,1 0 0,0 0 0,0 0 0,0-1 0,0 1 0,-1 0 0,1 0 0,0 0 0,0 0 0,-1 0 0,1-1 0,0 1 0,0 0 0,-1 0 0,1 0 0,0 0 0,0 0 0,-1 0 0,1 0 0,0 0 0,0 0 0,-1 0 0,1 0 0,0 0 0,0 0 0,-1 0 0,1 0 0,0 0 0,0 0 0,-1 0 0,1 0 0,0 0 0,0 1 0,-1-1 0,1 0 0,-7 21 0,2 29 0,6-27 0,1 0 0,8 40 0,3 26 0,-11 173 0,-4-134 0,1-100 0,-2-1 0,-6 29 0,4-26 0,-3 44 0,10 62 0,-4 64 0,-7-159-1365,4-25-5461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3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3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24575,'-1'48'0,"3"0"0,3 0 0,13 65 0,-6-60 0,1 1 0,-1 1 0,-3 0 0,2 76 0,-11-92 0,2-1 0,1 0 0,15 67 0,-11-66 0,-2 1 0,-2 0 0,-3 78 0,3 31 0,14-62 0,0-8 0,3 17 132,-3-28-1629,-12-38-5329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3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924 1 24575,'-10'0'0,"0"1"0,0 0 0,0 0 0,0 1 0,0 0 0,0 1 0,0 1 0,1-1 0,-1 1 0,1 1 0,-13 8 0,-1 4 0,0 1 0,-34 35 0,21-19 0,-83 71-249,66-61 16,3 1 0,-72 84 1,51-51 297,52-58-36,0 0 1,1 2-1,1-1 1,-21 37-1,25-34-19,0-3 6,2 1 1,0 0-1,2 0 0,0 1 0,2 0 0,-10 48 0,16-56 230,1-10-218,0 0 0,0 1 1,-1-1-1,0 0 0,0 0 0,0 0 0,0-1 0,-1 1 1,0 0-1,0 0 0,0-1 0,-4 6 0,6-10-53,-1 1 0,1-1 0,0 0 0,-1 0 0,1 0 0,-1 0 0,1 0 0,-1 0 0,1 0 0,-1 0 0,1 0 0,-1 0 0,1 0 0,-1-1 0,1 1 0,0 0 0,-1 0 0,1 0 0,-1-1 0,1 1 0,-1 0 0,1 0 0,0-1 0,-1 1 0,1 0 0,0-1 0,-1 1 0,1 0 0,0-1 0,0 1 0,-1-1 0,1 1 0,0 0 0,0-1 0,0 1 0,-1-1 0,1 1 0,0-1 0,0 1 0,0-1 0,0 1 0,0 0 0,0-1 0,0 1 0,0-1 0,0 1 0,0-1 0,0 0-140,-5-18-6661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3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24575,'2'15'0,"0"-1"0,1 0 0,1 0 0,0 0 0,1 0 0,1 0 0,0-1 0,11 16 0,-1 4 0,3-2 0,0-2 0,2 0 0,2-1 0,0-1 0,2-1 0,0-1 0,31 21 0,163 109 0,-82-64 0,-118-77 0,0-2 0,1 0 0,1-1 0,-1-1 0,39 13 0,-58-23 0,0 1 0,1 0 0,-1-1 0,0 1 0,1-1 0,-1 1 0,0-1 0,1 0 0,-1 0 0,1 0 0,-1 1 0,1-1 0,-1 0 0,0-1 0,1 1 0,-1 0 0,1 0 0,-1-1 0,0 1 0,1 0 0,-1-1 0,0 0 0,1 1 0,-1-1 0,0 0 0,0 1 0,0-1 0,0 0 0,0 0 0,1 0 0,-2 0 0,1 0 0,0 0 0,0-1 0,0 1 0,0 0 0,-1 0 0,1 0 0,-1-1 0,1 1 0,-1 0 0,1-1 0,-1 1 0,0-1 0,1 1 0,-1 0 0,0-3 0,0-2 0,0 1 0,-1-1 0,0 0 0,0 1 0,0-1 0,0 1 0,-1 0 0,0-1 0,0 1 0,-1 0 0,-2-5 0,-4-3-273,1-1 0,1 0 0,0 0 0,-4-17 0,2 1-6553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3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24575,'0'447'0,"1"-422"0,2 1 0,1-1 0,7 29 0,-4-24 0,6 53 0,-11-36 0,-2-21 0,2 0 0,1 1 0,7 30 0,30 104 0,-33-141 0,-2 0 0,0 0 0,-1 1 0,-1-1 0,-1 1 0,-1-1 0,-1 1 0,-3 33 0,2-46 0,0 0 0,-1 0 0,0 0 0,-1 0 0,1 0 0,-1-1 0,-1 1 0,1-1 0,-1 0 0,-1 0 0,1 0 0,-1-1 0,0 1 0,-1-1 0,0 0 0,0-1 0,0 1 0,0-1 0,-1-1 0,0 1 0,0-1 0,0 0 0,0-1 0,-9 4 0,-41 15-1365,31-13-5461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5:3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24575,'1'-2'0,"-1"1"0,0-1 0,1 1 0,-1 0 0,1-1 0,0 1 0,-1 0 0,1 0 0,0-1 0,0 1 0,0 0 0,0 0 0,0 0 0,0 0 0,0 0 0,0 0 0,0 0 0,1 1 0,-1-1 0,0 0 0,0 1 0,1-1 0,-1 1 0,1-1 0,-1 1 0,3-1 0,43-8 0,-42 9 0,168-5 0,-129 6 0,0-2 0,0-1 0,57-11 0,-39-1-731,6-3 619,1 4-1,131-10 1,38 3 112,9 0 0,-114 22 425,99-4 218,-168-12-2008,-38 5-5461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1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24575,'1'4'0,"0"0"0,0 0 0,0-1 0,1 1 0,-1 0 0,1-1 0,0 1 0,0-1 0,0 0 0,1 0 0,-1 0 0,5 4 0,35 32 0,-1-10 0,41 34 0,-52-39 0,2 0 0,1-3 0,41 22 0,9 5 0,-8-5 92,-51-30-265,-1 0 0,0 2 0,0 0 0,-2 2 0,21 19 0,312 291-62,-248-231-1015,99 78 1325,-156-137-804,-1 3 1,70 75-1,71 106 1063,-155-179-480,19 27-540,79 134-1,22 91 241,-66-81 400,-49-114 48,-13-22-2,-3 1 0,18 118 0,-22-102 0,20 151 0,4 11 0,-32-192 0,-2 1 0,0 71 0,-11 133 0,-1-103 0,3-138 0,0 72 0,-16 129 0,-10-81 0,-52 175 0,47-191-187,23-91-73,-2-1 1,-1 0-1,-28 67 1,-9 1 259,30-64 0,-1-2 0,-48 76 0,-19 4 623,-5-4 1,-132 130-1,179-203-459,26-24 106,-2-1 0,0-1 1,-2-1-1,0-1 0,-46 28 1,34-28 264,0-2 0,-67 19 0,100-33-464,-1-1-1,0 1 0,1-1 0,-1 0 0,0 0 0,1 0 0,-1 0 1,0 0-1,1 0 0,-1 0 0,0 0 0,1-1 0,-1 1 1,0 0-1,1-1 0,-1 0 0,0 1 0,1-1 0,-1 0 0,1 0 1,0 0-1,-1 0 0,0-1 0,-1-1-24,1 1 0,0-1 0,0 0 0,1 0 0,-1 0-1,1 0 1,-1 0 0,1 0 0,0 0 0,0-1 0,0-3 0,-2-12-83,2-1 0,0 1-1,3-28 1,-2 28 132,5-393-95,-3 387 0,0-1 0,2 1 0,8-29 0,-5 24 0,5-52 0,7-65 122,-4 54-1609,-10 47-5339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1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1059 0 24575,'-7'2'0,"1"-1"0,-1 1 0,1 0 0,-1 0 0,1 0 0,0 1 0,0 0 0,0 0 0,0 1 0,1 0 0,-1 0 0,1 0 0,0 1 0,-6 6 0,-17 12 0,-180 146 0,46-22-1223,145-132 1234,-1-1 0,-1 0-1,-25 15 1,21-16-182,1 2 0,-24 21 0,-112 100 1066,134-115-813,0-1 1,-30 17-1,28-19-107,-47 40 1,73-57 50,-1 0 1,1-1-1,-1 1 0,1 0 1,-1-1-1,0 1 1,1 0-1,-1-1 0,0 1 1,1-1-1,-1 1 1,0-1-1,0 1 0,1-1 1,-1 1-1,0-1 1,0 0-1,0 0 0,0 1 1,0-1-1,1 0 1,-2 0-1,1-20-915,2 14 406,1-17-6343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1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24575,'39'3'0,"-1"1"0,0 2 0,-1 2 0,1 1 0,-1 2 0,48 21 0,-28-11 0,-30-13 0,0-2 0,42 6 0,-47-10 0,0 2 0,-1 0 0,1 1 0,-1 2 0,29 12 0,-28-10 0,0 0 0,1-1 0,1-1 0,-1-1 0,1-2 0,0 0 0,27 1 0,-51-5 1,0 0 0,1 0 0,-1 0 0,0 0 0,1 0 0,-1 0-1,0 0 1,0 0 0,1 0 0,-1 0 0,0 0 0,1 0 0,-1 0 0,0 0 0,1 0 0,-1 0-1,0 0 1,1 0 0,-1 0 0,0 0 0,0-1 0,1 1 0,-1 0 0,0 0 0,1 0-1,-1 0 1,0-1 0,0 1 0,0 0 0,1 0 0,-1-1 0,0 1 0,0 0 0,0 0-1,1-1 1,-1 1 0,0 0 0,0-1 0,0 1 0,0 0 0,0-1 0,0 1 0,0 0-1,0-1 1,0 1 0,0 0 0,0 0 0,0-1 0,0 1 0,0 0 0,0-1 0,0 1-1,0 0 1,0-1 0,0 1 0,0 0 0,-1-1 0,1 1 0,0 0 0,0 0 0,0-1-1,-1 1 1,1 0 0,0 0 0,-1-1 0,-16-21-523,12 17-380,-9-13-5924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24575,'8'1'0,"0"1"0,0 1 0,0-1 0,0 2 0,-1-1 0,1 1 0,-1 0 0,0 0 0,0 1 0,0 0 0,-1 0 0,10 10 0,8 4 0,2 3 0,-2 1 0,0 0 0,-1 2 0,-1 1 0,31 48 0,-10-16 0,-29-40 0,0 1 0,0 0 0,-2 1 0,-1 1 0,0 0 0,8 24 0,-8-18 0,1-1 0,1 0 0,20 30 0,10 20 0,-31-53 0,-2 0 0,-1 1 0,0 0 0,5 31 0,26 107 0,-24-103-32,-12-48-101,0 0-1,-1 0 1,0 0 0,-1 0-1,0 0 1,-1 0 0,0 0 0,-1 1-1,-2 21 1,-6-9-6693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5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0 24575,'-14'2'0,"0"1"0,0 0 0,0 0 0,0 2 0,1 0 0,-1 0 0,1 1 0,1 1 0,-20 13 0,-14 5 0,32-16 0,1 0 0,0 1 0,0 0 0,-17 19 0,-5 3 0,-9 5 0,14-13 0,1 1 0,0 2 0,3 0 0,-44 58 0,58-66 0,-13 17 0,2 1 0,-30 66 0,4-12 0,11-21 0,33-61 17,1 1 0,-1 0 1,2-1-1,0 1 0,0 0 0,-1 12 0,4-20-61,-1 0 1,1 1-1,0-1 0,1 0 1,-1 1-1,0-1 0,1 0 1,-1 1-1,1-1 0,0 0 1,0 0-1,0 0 0,0 0 1,0 1-1,0-1 0,0-1 0,1 1 1,-1 0-1,1 0 0,-1 0 1,1-1-1,0 1 0,0-1 1,0 1-1,0-1 0,0 0 1,0 0-1,0 0 0,0 0 1,0 0-1,0 0 0,1-1 1,1 1-1,14 4-6782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14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24575,'0'-5'0,"1"0"0,0 0 0,0 0 0,0 0 0,1 1 0,0-1 0,0 0 0,0 1 0,0-1 0,1 1 0,-1 0 0,1 0 0,0 0 0,1 0 0,-1 0 0,1 1 0,-1 0 0,1-1 0,8-4 0,9-6 0,1 1 0,40-17 0,-29 15 0,63-40 0,-69 38 0,0 2 0,0 0 0,2 2 0,57-19 0,-61 25 0,0-1 0,0-1 0,-1-1 0,32-19 0,-41 22 0,0 1 0,0 0 0,0 2 0,1-1 0,29-2 0,24-8 0,15 1 114,2-2-1593,-60 7-5347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1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24575,'0'-7'0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1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484 428 24575,'1'1'0,"0"-1"0,1 0 0,-1 1 0,1-1 0,-1 1 0,0 0 0,1-1 0,-1 1 0,0 0 0,0 0 0,0 0 0,0 0 0,1 0 0,-1 0 0,0 0 0,-1 0 0,1 0 0,0 0 0,0 1 0,0-1 0,-1 0 0,1 1 0,-1-1 0,1 0 0,-1 1 0,1 2 0,8 43 0,-8-43 0,4 83 0,-4-59 0,1 0 0,10 56 0,21 82 0,-16-74 0,-6-10 0,-4 0 0,-4 0 0,-7 87 0,1-18 0,3 357 0,0-1061 0,-1 519 0,-3 0 0,-11-51 0,7 44 0,-4-47 0,7 45 0,-18-73 0,13 71 0,-32-115 0,31 116 0,-19-44 0,-5-20 0,28 82 0,-4-16 0,1-1 0,2 0 0,-3-45 0,8 50 0,-14-61 0,9 64 0,2-1 0,-1-38 0,7-30 0,-15 194 0,5-48 0,-3 51 0,12-5 0,2-60 0,-1 0 0,-2 0 0,-1 0 0,-9 42 0,-16 65 0,20-87 0,-20 66 0,14-72-244,-1-1 0,-29 55 0,21-55-100,1 2 0,3 1 0,1 0 0,-23 92 0,36-104-5395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1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1 728 24575,'13'-2'0,"1"0"0,-1 0 0,1-1 0,-1-1 0,14-5 0,2-1 0,133-38 0,-15 10 0,25-5 0,-4 4-716,-138 31 716,0-1 0,49-22 0,-6 1 0,123-25-619,-145 44 325,-1-2 0,0-2 1,-1-3-1,89-46 0,-125 57 469,-1-2 1,0 1-1,-1-2 0,0 1 0,-1-1 1,0-1-1,15-19 0,-23 27-141,0 1-1,-1-1 0,1 0 1,-1 1-1,1-1 0,-1 0 1,0 0-1,0 0 1,0 0-1,0 0 0,0 0 1,-1 0-1,0 0 1,1 0-1,-1 0 0,0-1 1,-1 1-1,1 0 0,0 0 1,-1 0-1,0 0 1,0 0-1,0 0 0,0 0 1,0 0-1,-1 0 1,1 1-1,-1-1 0,1 0 1,-1 1-1,0-1 0,0 1 1,0 0-1,-1 0 1,1-1-1,0 1 0,-1 1 1,0-1-1,1 0 0,-1 1 1,-3-2-1,-4-2-33,1 0 0,-1 1 0,0 0 0,-1 1 0,1 0 0,0 1 0,-22-2 0,-80 2 0,88 4 0,-1-2 0,0-1 0,0-1 0,-33-6 0,16-1-341,-1 2 0,0 2-1,-84 1 1,92 4-6485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1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0 24575,'0'14'0,"1"31"0,-2 0 0,-2 0 0,-10 45 0,6-53 0,-2-1 0,-1 0 0,-2-1 0,-2 0 0,-19 38 0,6-21-274,-25 70-1,15-31 74,8-12 201,24-60 0,-2-1 0,1 0 0,-2-1 0,-1 0 0,0 0 0,-14 19 0,12-18 0,0 0 0,1 1 0,0 0 0,2 1 0,0 0 0,1 0 0,-5 27 0,-20 54 0,-23 21 0,55-119 5,-1-1 0,0 0 0,1 0 0,-1 1 0,0-1 0,0 0 0,0 0 0,-1 0 0,1 0 1,0 0-1,-1-1 0,0 1 0,1 0 0,-1-1 0,0 1 0,0-1 0,1 1 0,-1-1 0,0 0 0,0 0 1,-1 0-1,-2 1 0,3-2 9,0 0 0,-1 0 1,1 0-1,0-1 0,-1 1 1,1-1-1,0 1 1,0-1-1,-1 0 0,1 0 1,0 0-1,0 0 0,0 0 1,0-1-1,0 1 0,0-1 1,-3-2-1,-4-6 40,-1-1-1,2 0 1,-1 0-1,1 0 1,1-1 0,-7-16-1,7 10-38,1-1 0,1-1 0,1 1 0,1-1 0,0 1-1,2-1 1,0 0 0,3-28 0,-1 23-315,-1 1 0,-1 0 1,-1 0-1,-10-44 0,4 42-6526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1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24575,'-1'7'0,"1"0"0,1-1 0,-1 1 0,1 0 0,0-1 0,1 1 0,0 0 0,0-1 0,0 0 0,1 1 0,-1-1 0,2 0 0,-1 0 0,1-1 0,0 1 0,0-1 0,0 0 0,1 0 0,-1 0 0,12 8 0,29 35 0,-36-37 0,0-1 0,0 0 0,1 0 0,0-1 0,1-1 0,13 9 0,101 59 0,-12-21 0,-76-34 0,1-2 0,1-2 0,0-1 0,73 18 0,34 14 0,-100-29 0,-28-11 0,0 0 0,1-2 0,0 0 0,35 6 0,-30-7 0,24 3 0,-46-7 0,0-1 0,0 0 0,0 0 0,0 0 0,0 0 0,0 0 0,0 0 0,0 0 0,-1-1 0,1 1 0,0-1 0,0 1 0,0-1 0,0 0 0,0 0 0,2-2 0,-3 2 0,0 0 0,-1 0 0,0 0 0,1 0 0,-1-1 0,1 1 0,-1 0 0,0 0 0,0-1 0,0 1 0,0 0 0,0 0 0,0-1 0,0 1 0,0 0 0,-1-1 0,1 1 0,0 0 0,-1 0 0,1 0 0,-1 0 0,1-1 0,-1 1 0,0 0 0,1 0 0,-1 0 0,-1-1 0,-25-31 0,25 31 0,-111-141-1365,95 126-5461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1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24575,'1'7'0,"2"0"0,-1 0 0,1-1 0,0 1 0,0 0 0,1-1 0,6 10 0,-1-2 0,14 29 0,-2 0 0,-2 2 0,-2 0 0,-1 1 0,11 61 0,-23-91 0,1-1 0,0 0 0,2 0 0,10 20 0,-10-23 0,0 1 0,-1 0 0,-1 0 0,0 1 0,-1 0 0,2 14 0,-1 32 0,-4 112 0,-4-84 0,3-77 0,0 0 0,-1 1 0,0-1 0,-1 0 0,0 0 0,-7 18 0,7-25 0,0 0 0,0 0 0,0-1 0,0 1 0,0 0 0,-1-1 0,0 0 0,0 1 0,0-1 0,0-1 0,0 1 0,-1 0 0,1-1 0,-1 1 0,0-1 0,1 0 0,-1 0 0,0-1 0,0 1 0,-7 1 0,-18 2 0,-1-2 0,0-1 0,0-1 0,-55-5 0,11 0 0,47 2-195,0-1 0,1-2 0,0 0 0,0-2 0,0 0 0,-44-21 0,46 18-6631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1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1 593 24575,'3'-1'0,"0"0"0,0 0 0,0 1 0,0-2 0,0 1 0,0 0 0,0-1 0,5-3 0,16-6 0,56-18-200,99-49 0,-101 41 1,102-32 1,-144 55 198,-1-1 0,61-35 0,-31 14 0,62-43 385,-86 51-179,51-26 0,40-13-1571,-109 56-5461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1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24575,'0'840'-1315,"2"-798"1217,3-1-1,13 62 1,-6-42 130,4 21-294,-6-36-96,-2 1 1,3 65-1,-10-74 384,0 33 315,20 142-1,-13-156-327,1 79 0,-7-76-169,11 65 0,4-25-1340,16 85 1561,-26-146 347,-2 0-1,-2 0 0,-4 75 1,3 38-59,1-124-408,13 43-1,-10-46 628,0 0-1,1 30 1,-5-6-226,-1-32-384,-2-43 50,2-74-12,-4-84 0,-2 152 0,-14-55 0,6 38 0,-24-73 37,26 92-318,1 0 1,2-1 0,1 0-1,-4-42 1,9 40-6546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24575,'0'688'0,"-1"-666"0,-1-1 0,-1 1 0,0-1 0,-2 1 0,-1-1 0,0 0 0,-1-1 0,-11 21 0,3-12 0,-1 0 0,-1-1 0,-2-1 0,-36 41 0,48-61 8,0-1-1,0 1 0,-1-1 0,-9 4 1,-5 6-1410,2-1-5424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52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0 24575,'-2'1'0,"1"-1"0,-1 1 0,0-1 0,1 1 0,-1 0 0,1 0 0,-1 0 0,1 0 0,-1 0 0,1 0 0,0 0 0,0 0 0,-1 1 0,1-1 0,0 0 0,0 1 0,0-1 0,0 2 0,-21 35 0,15-25 0,-2 0 0,0 0 0,-1-1 0,-17 16 0,-8 10 0,-4 3 0,31-34 0,1 0 0,0 0 0,0 1 0,1 0 0,0 0 0,0 0 0,1 1 0,0 0 0,-4 10 0,-3 9 0,-1 1 0,-29 43 0,25-44 0,1 1 0,-13 33 0,12-22 0,8-20 0,1 1 0,-7 26 0,-7 17 0,14-45 0,1 0 0,1 0 0,-4 24 0,9-39 0,0 1 0,1-1 0,-1 1 0,1-1 0,0 1 0,1-1 0,-1 1 0,1-1 0,0 1 0,0-1 0,0 0 0,1 0 0,-1 1 0,1-1 0,0 0 0,0 0 0,1 0 0,-1-1 0,4 5 0,-1-5 0,-1 0 0,0 0 0,1 0 0,-1 0 0,1-1 0,0 0 0,0 0 0,0-1 0,0 1 0,0-1 0,0 0 0,0 0 0,0-1 0,1 1 0,-1-1 0,0 0 0,0-1 0,1 1 0,4-2 0,-2 1 0,0-1 0,1 1 0,-1-1 0,0-1 0,-1 1 0,1-2 0,0 1 0,-1-1 0,0 0 0,0 0 0,10-8 0,243-248 0,-245 242 0,-1-1 0,0 0 0,-1-1 0,-2 0 0,19-42 0,13-22 0,13-41 0,-43 85 0,-13 35 0,1 1 0,0-1 0,1 0 0,-1 0 0,1 1 0,0-1 0,0 1 0,0 0 0,1 0 0,3-6 0,-5 10 0,-1-1 0,1 1 0,0 0 0,-1 0 0,1 0 0,-1 0 0,1 0 0,0 0 0,-1 0 0,1 0 0,-1 0 0,1 0 0,-1 0 0,1 0 0,0 1 0,-1-1 0,1 0 0,-1 0 0,1 0 0,-1 1 0,1-1 0,-1 0 0,1 1 0,-1-1 0,1 1 0,-1-1 0,0 0 0,1 1 0,-1-1 0,1 1 0,-1-1 0,0 1 0,0-1 0,1 1 0,-1-1 0,0 1 0,0-1 0,1 2 0,9 21 0,-5-2 0,-2 0 0,0 1 0,-1-1 0,-1 1 0,-2 0 0,-3 31 0,1 61 0,3-103 0,2 0 0,-1 0 0,1 0 0,1 0 0,0-1 0,1 1 0,8 19 0,-4-16 0,0 1 0,-1 0 0,-1 0 0,-1 0 0,0 1 0,-1 0 0,0 0 0,-1 0 0,-1 0 0,-1 28 0,-1-25-119,-1-9 6,1 0-1,0 0 1,0 0 0,1 0-1,1 0 1,-1 0 0,2 0 0,-1-1-1,1 1 1,5 9 0,2-2-6713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24575,'0'3'0,"0"-1"0,1 1 0,-1 0 0,1-1 0,0 1 0,0-1 0,0 1 0,0-1 0,1 1 0,-1-1 0,1 0 0,-1 1 0,1-1 0,0 0 0,0 0 0,-1 0 0,2-1 0,-1 1 0,0 0 0,0-1 0,0 1 0,1-1 0,4 2 0,6 3 0,0-1 0,0 0 0,18 3 0,-22-6 0,16 5 0,12 3 0,0-1 0,1-2 0,70 5 0,829-12-956,-421-2 566,-444 1 390,-38-1 0,0 1 0,1 2 0,-1 2 0,64 12 0,-59-6-3,0-2-1,1-2 0,0-1 0,56-3 0,-61-1-6822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1 24575,'-8'0'0,"0"0"0,0 0 0,0 1 0,0 0 0,0 0 0,0 1 0,0 0 0,0 1 0,1 0 0,-1 0 0,1 0 0,0 1 0,0 0 0,0 0 0,0 1 0,1 0 0,0 0 0,0 1 0,0-1 0,1 1 0,-1 1 0,1-1 0,1 1 0,-8 13 0,-20 32-9,-41 58-871,37-57 810,2 1 0,-28 61 0,2-3 102,-60 112-82,102-189 48,2 0-1,2 1 1,2 1 0,-10 43-1,3-12 5,9-27 87,1 0 1,3 0-1,-4 67 1,13 129 505,0-83-421,-2-134-255,1-1 0,1 1 0,0-1 0,2 0 0,0 0 0,1 0 0,1-1 1,14 29-1,12 13 141,47 62 1,-34-53-119,6 9 79,88 105 0,-94-128-21,-21-25 0,52 51 0,55 20-684,7 5-46,-119-90 742,2-1 0,0-1 0,1-1 0,0-1 0,49 18 0,-33-14-466,40 23 1,-57-26 629,1-1 0,0 0 0,1-2 0,1 0 1,-1-2-1,1-1 0,1-1 0,-1-1 0,43 3 0,-34-7-133,8 2 170,0-2 1,0-2 0,-1-1 0,53-11-1,-81 10-262,-1-1-1,1-1 1,-1 0-1,0 0 1,0-1-1,-1-1 1,1 0 0,-1 0-1,-1-2 1,0 1-1,0-1 1,0 0-1,-1-1 1,-1 0-1,0-1 1,0 0-1,-1 0 1,10-20-1,-3-2-106,-2-1-1,0 0 0,-3 0 1,-1-1-1,7-62 0,0-12 159,-4 39 76,2-82-1,-14-410-1512,-3 491 1470,-4 0 1,-26-118 0,1 15 165,-8-44 1038,31 182-972,-2 1 1,-1 0 0,-1 1 0,-32-54-1,7 13 6,27 49-273,-2 1 0,-1 1 0,-1 0 0,-1 1 0,-1 1 0,-31-30 0,37 41 0,0 1 0,0 0 0,-1 1 0,-1 0 0,1 1 0,-1 0 0,-1 1 0,0 1 0,0 1 0,0 0 0,0 0 0,-1 2 0,-16-3 0,-171-32-1365,171 35-5461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1291 0 24575,'-10'10'0,"-1"-2"0,-1 0 0,0 0 0,0-1 0,0 0 0,-25 9 0,-38 21 0,-45 51-987,-145 133 0,226-183 987,2 1 0,2 2 0,-55 80 0,-65 151 0,106-184 0,22-42 0,3 1 0,-21 56 0,-16 40 0,39-95 0,-32 100 0,26-51-7,13-49-2,2 1 0,2 0 0,-8 95-1,21 228-1888,0-354 1895,1-1 1,1 0 0,1 0-1,0-1 1,15 32 0,49 77 98,-42-79 116,2-1 694,1-1-1,2-1 1,74 74-1,-95-108-905,-1 0 0,2 0 0,-1-1 0,1-1 0,0 0 0,1 0 0,23 8 0,9 0 0,47 9 0,32 10 0,-105-27 0,1-1 0,-1-1 0,1 0 0,0-2 0,0-1 0,0 0 0,0-1 0,0-1 0,0-1 0,0-1 0,0-1 0,0 0 0,0-2 0,-1 0 0,0-1 0,0-1 0,0-1 0,-1-1 0,26-16 0,2-7 0,-1-2 0,59-58 0,-92 77 0,-1-2 0,0 1 0,-1-2 0,-1 1 0,-1-1 0,-1 0 0,0-1 0,7-31 0,-5 18 0,25-57 0,-22 66 0,0-1 0,-1-1 0,-1 0 0,-1 0 0,-2-1 0,0 0 0,-2 0 0,3-47 0,-9-243 125,-1 108-1615,2 173-5336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890 637 24575,'-1'4'0,"0"0"0,0-1 0,0 1 0,-1-1 0,0 1 0,0-1 0,0 1 0,0-1 0,0 0 0,0 0 0,-1 0 0,-3 3 0,-36 33 0,-19 2 0,36-25 0,1 1 0,-34 31 0,-101 94-891,90-64 105,4 2 0,-102 166-1,139-201 941,0-3-32,15-25-322,0 1-1,2 1 1,0 0 0,2 1 0,-14 37-1,6 11 157,3 1 0,2 0 0,4 1 0,3 0 0,7 137-1,1-184 237,0-1 1,1 1-1,2-1 0,0 1 0,1-2 0,16 33 0,-1-12-114,2-1 0,33 42 1,-35-51-79,0 1 0,2-1 0,1-1 0,2-1 0,41 37 0,17-2-445,111 65 1,104 39-2761,-296-167 3160,54 26-34,2-3 0,1-3 1,85 19-1,-49-14 55,29 3-1505,207 23 0,-110-22 1590,-74-11-537,176 2-1,151-29-477,-112-25 372,-303 23 631,-1-3 1,-1-3 0,0-2-1,60-26 1,215-114 443,-287 132-316,-1-2-1,-1-2 0,-2-1 1,74-69-1,-87 68 332,-1 0-1,-2-2 0,-2-1 1,0-1-1,-3-1 1,30-63-1,-34 57-441,-2-2 0,-1 0 0,-3 0 0,-2-1 0,-1-1 0,-2 1 0,-3-1 0,-1-67 0,-4 69 204,-3-1-1,-1 0 1,-2 1-1,-2 0 0,-2 1 1,-1 0-1,-3 1 1,-35-72-1,-36-20-269,0 0 0,34 50-436,-3 2 1,-3 3-1,-4 2 0,-115-110 0,135 149 421,-48-33-1,45 37-13,-42-43 1,-14-14 189,-175-121-1,13 11 23,224 166 171,27 24-23,1 0 1,-1 1-1,-1 0 1,0 1 0,0 1-1,-23-11 1,-26-12 293,47 23-391,0 1 0,0 0 1,-1 0-1,-27-6 0,37 12-200,0 0-1,0 0 1,-1 1 0,1 0 0,0 0 0,0 1-1,0 0 1,-1 0 0,1 0 0,0 1 0,0 0 0,1 0-1,-1 0 1,0 1 0,1 0 0,-10 6 0,0 4 7,1 1 0,0 0 0,1 0-1,1 2 1,1-1 0,0 2 0,1-1 0,-13 29 0,8-17-19,-173 361-1328,95-186 825,-228 385-5089,71-125 2251,42 21 2749,155-357 772,7-21 235,-34 123-1,-28 198-1535,54-201 361,-9 76-628,1-6 421,-39 119 901,-68 236 1051,69-196 13,87-391 4083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3 24575,'-57'-1'0,"24"0"0,0 1 0,-49 7 0,71-5 0,0 0 0,1 1 0,0 0 0,-1 1 0,1 0 0,0 0 0,1 1 0,-1 1 0,1-1 0,0 2 0,-13 11 0,-2 6 0,-37 29 0,49-44 0,1 0 0,1 1 0,-1 0 0,1 1 0,-16 22 0,-36 68 0,40-63 0,-24 35-162,23-39-30,2 2 1,0 0 0,-24 65 0,9 11 191,-32 181 0,54-219 3,3-23-13,3 0 1,-1 55-1,8 788-3235,3-412 2842,1-422 403,11 67 0,0-11 0,31 156-2392,-16-121 1636,-17-73 756,17 85 0,13 9 0,43 139 0,99 269-56,-171-536 22,134 372-451,-121-357 427,40 67-1,12 26 11,106 219 48,-145-304 0,4-2 0,86 103 0,-37-52 0,-60-72 0,2-2 0,1-2 0,42 36 0,-33-39 405,1-2 0,2-1 0,99 51 0,-104-66-97,0-3 0,1-1 0,0-2 0,2-2 0,-1-1 0,1-3 0,52 2 0,-60-8-4094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24575,'1'5'-25,"0"1"-1,0 0 0,0-1 1,1 0-1,-1 1 0,1-1 1,1 0-1,-1 0 0,1 0 1,0 0-1,0 0 0,0-1 0,1 1 1,6 6-1,9 8-215,39 29-1,-44-37 222,67 50-226,-20-15-196,61 59 0,200 252-1946,-98-100 969,220 296-3159,-135-56 4273,-146-220 356,-83-139 237,75 181 0,-104-193-50,-6 3 0,30 137-1,26 275 628,-87-387-624,-10 280 0,-7-216-216,1-166-25,-2 0 0,-2-1 0,-22 87 0,-66 142 0,70-217-429,-39 92 1528,13-54-4493,27-58 3408,-3-2-1,0-1 1,-3-1 0,-1-1 0,-2-2-1,-2-1 1,-1-2 0,-1-1-1,-2-2 1,-1-2 0,-2-1-1,0-2 1,-1-2 0,-2-1-1,0-3 1,-47 14 0,20-10 83,21-6 101,0-1-1,0-3 1,-2-3-1,-64 7 1,35-14 2103,-105-9 1,171 4-2364,0-1 1,0-1-1,0-1 1,0 0-1,1 0 0,0-1 1,-18-11-1,-10-8-2837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1129 0 24575,'0'3'0,"-1"1"0,0-1 0,0 0 0,0 0 0,0 0 0,0 0 0,-1 0 0,-2 4 0,-8 17 0,-9 35 7,-3 0 0,-39 72-1,7-18-581,50-103 575,-1 0 0,0 0 0,0-1 0,-1 1 0,0-2 0,-1 1 0,-16 12 0,12-11 0,2 1 0,-1 0 0,2 1 0,-11 13 0,-94 165 0,70-111 0,-89 119 0,83-136-73,10-14-121,-59 91-1,89-122 195,-2 0 0,0-1 0,-15 14 0,-14 18 0,-35 60 0,76-108 5,1 1-1,-1-1 1,1 1-1,0-1 1,-1 1-1,1-1 1,-1 1-1,0-1 1,1 0-1,-1 1 1,1-1-1,-1 0 1,0 1 0,1-1-1,-1 0 1,0 0-1,1 1 1,-1-1-1,0 0 1,1 0-1,-1 0 1,0 0-1,1 0 1,-1 0-1,0 0 1,1 0 0,-1 0-1,0-1 1,1 1-1,-1 0 1,0 0-1,1-1 1,-1 1-1,-1-1 1,-19-24 345,-6-36 158,-7-116-508,28 149-682,-7-46-1,10 42-6143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24575,'1'12'0,"1"0"0,0 0 0,0-1 0,1 1 0,1-1 0,-1 0 0,2 1 0,0-2 0,0 1 0,1-1 0,0 1 0,1-2 0,0 1 0,15 15 0,12 9 0,1-1 0,52 36 0,-55-44 0,33 20-608,2-2 0,94 44-1,-34-20 743,182 75-2713,-258-121 2785,74 31-1183,195 86-1508,-273-119 2517,2-2 0,52 12 0,-54-17 543,0 2-1,68 30 1,-64-20 26,81 26 0,-107-46-210,-24-4-335,-1 0 0,0 0 1,1 0-1,-1 0 0,0 0 0,0-1 1,1 1-1,-1 0 0,0 0 0,1 0 1,-1 0-1,0 0 0,0-1 0,1 1 1,-1 0-1,0 0 0,0-1 0,1 1 1,-1 0-1,0 0 0,0-1 0,0 1 1,0 0-1,1 0 0,-1-1 0,0 1 1,0 0-1,0-1 0,0 1 0,0 0 1,0-1-1,0 1 0,0 0 0,0 0 1,0-1-1,-1-1 74,0-1 1,0 1-1,0 0 1,0 0-1,0 0 1,0 0-1,-1 0 1,1 0 0,-1 1-1,0-1 1,1 0-1,-1 1 1,0-1-1,0 1 1,-2-2-1,-100-55-130,23 14 0,-53-52 0,104 75-1365,5 3-5461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24575,'0'12'0,"1"-1"0,1 1 0,-1-1 0,2 0 0,0 0 0,0 0 0,8 18 0,4 1 0,24 36 0,-25-45 0,0 1 0,-2 0 0,18 48 0,-24-51 0,41 150 0,-42-149-88,2-1 0,0-1-1,1 1 1,20 33 0,-16-31-3,-1-1 1,-1 1 0,9 29 0,-1 8 90,-9-29 0,0-1 0,-2 1 0,4 34 0,-6-29 0,1 0 0,2 0 0,13 34 0,-10-37 0,-2 0 0,-1 0 0,6 63 0,-12-45 70,-2-24 80,1-1-1,2 1 1,8 39-1,-11-63-146,6 20 26,0 1-1,-2-1 1,0 1-1,0 34 1,-4-51-29,0-1-1,0 1 1,-1-1-1,1 1 1,-1-1-1,0 1 1,0-1 0,-1 1-1,1-1 1,-1 0-1,0 0 1,0 0 0,0 0-1,-1 0 1,0 0-1,1-1 1,-1 1 0,0-1-1,-1 0 1,1 0-1,-1 0 1,1 0 0,-1 0-1,0-1 1,0 0-1,0 0 1,0 0 0,-5 2-1,-11 1-185,-1-1-1,1-1 0,-1-1 0,1-1 1,-1 0-1,-21-3 0,41 2 129,-36-2-6768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0 752 24575,'0'-6'0,"1"-1"0,0 0 0,0 0 0,0 0 0,1 0 0,0 1 0,0-1 0,1 1 0,0 0 0,0-1 0,0 1 0,1 0 0,0 1 0,0-1 0,0 1 0,1 0 0,0 0 0,0 0 0,9-6 0,9-5 0,0 1 0,1 2 0,43-19 0,4-1 0,10-12 0,152-59 0,-203 91-310,-1 0-1,53-35 0,1 0 159,18-13 81,8-3 77,104-44-290,-191 96-6474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3:53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901 1 24575,'-2'5'0,"0"0"0,-1 0 0,0-1 0,1 1 0,-2-1 0,1 1 0,0-1 0,-1 0 0,0 0 0,0-1 0,0 1 0,-6 3 0,-6 8 0,8-4 0,0 0 0,1 0 0,0 1 0,1 0 0,1 0 0,0 0 0,1 1 0,0 0 0,0 0 0,2 0 0,-3 21 0,-14 52 0,13-72 0,0 0 0,-1 1 0,-10 13 0,11-19 0,0 0 0,1 1 0,0 0 0,1 0 0,0 0 0,0 1 0,1-1 0,-2 16 0,1 37 0,5 76 0,2-38 0,-4-96 0,1 0 0,0-1 0,1 1 0,-1 0 0,1 0 0,0-1 0,0 1 0,0-1 0,1 1 0,-1-1 0,1 1 0,0-1 0,1 0 0,-1 0 0,4 5 0,-2-6 0,-1 0 0,1-1 0,-1 1 0,1-1 0,0 0 0,0 0 0,0 0 0,0 0 0,0-1 0,1 0 0,-1 0 0,0 0 0,1 0 0,-1-1 0,0 1 0,8-2 0,-4 2 0,0-1 0,1-1 0,-1 1 0,1-1 0,-1-1 0,0 0 0,0 0 0,0 0 0,0-1 0,0 0 0,-1-1 0,1 0 0,-1 0 0,0 0 0,0-1 0,0 0 0,-1-1 0,0 1 0,0-1 0,0 0 0,0-1 0,-1 1 0,-1-1 0,1 0 0,-1-1 0,0 1 0,0-1 0,-1 1 0,0-1 0,-1 0 0,1 0 0,-2-1 0,1 1 0,0-10 0,-1-6 0,1 7 0,-1-1 0,-1 1 0,0-1 0,-1 1 0,-1 0 0,-1-1 0,-8-28 0,11 44 0,-1 0 0,-1-1 0,1 1 0,0 0 0,-1 0 0,1 0 0,-1 0 0,1 0 0,-1 0 0,0 0 0,0 1 0,0-1 0,0 1 0,0-1 0,0 1 0,0 0 0,-1 0 0,1 0 0,0 0 0,-5-1 0,2 1 0,1 1 0,-1-1 0,0 1 0,1 1 0,-1-1 0,0 1 0,1-1 0,-1 1 0,1 1 0,-8 1 0,-4 4 0,0 1 0,1 1 0,-1 0 0,-24 19 0,20-8 0,1 0 0,0 1 0,2 1 0,0 1 0,2 0 0,-24 49 0,-23 67 0,2-20 0,39-73 0,-41 65 0,49-88 0,0 1 0,2 1 0,1-1 0,-9 34 0,8-23 0,-23 48 0,22-56 0,1 1 0,1 0 0,-11 56 0,-6 91 0,-2-33 0,11-67 0,17-72 5,-1 1 1,1-1-1,0 0 0,-1 1 0,0-1 0,0 0 1,0 0-1,0 0 0,-1 0 0,1 0 1,-1 0-1,1-1 0,-1 1 0,0-1 0,0 0 1,0 0-1,0 0 0,-1 0 0,1 0 0,0-1 1,-1 0-1,-4 2 0,-5 0-302,1 1 0,-1-2 0,0 0 0,-26 1 0,18-3-6529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1 24575,'-4'1'0,"1"0"0,-1 0 0,1 0 0,-1 1 0,1 0 0,0-1 0,-1 1 0,1 0 0,0 1 0,0-1 0,1 0 0,-1 1 0,-3 3 0,-15 12 0,-14 4 0,0 2 0,2 1 0,2 1 0,0 2 0,1 1 0,-32 41 0,45-47-313,-229 319-322,202-276 309,-68 114-1176,100-157 1378,1 1 1,1 0 0,1 1 0,-11 50 0,-69 311-63,78-346-69,2 2 0,2-1 0,-4 73 1,13 129 438,2-104-14,-6 19 282,5 137-130,1-265-259,1-1 1,1 1 0,2-1-1,1 0 1,1-1 0,1 0-1,2 0 1,1-2 0,1 1-1,1-2 1,1 0 0,25 28-1,-5-6 20,-20-24 140,0-1-1,34 31 0,-44-46-184,1-1 1,1 0-1,-1 0 0,1-1 1,0 0-1,0-1 0,0 0 1,1 0-1,0-1 0,-1 0 0,12 1 1,10 1 165,-1-1 1,1-2 0,0-1-1,1-2 1,-1 0 0,52-11-1,-70 8-201,-1-1-1,1-1 1,0 0-1,-1 0 1,0-1-1,-1 0 1,0-1-1,20-18 1,6-11-25,33-41 1,-30 33-56,-15 16-60,-2-1 0,0-1 0,-2 0 0,-1-2 0,-2 0 0,15-39 0,-17 41 107,1-1 0,27-36 0,-15 22 25,-24 39-2,14-21-30,-2-1 1,-1-1 0,-1 0 0,20-59-1,-5-23-947,37-120 1038,-59 206-44,-2 0-1,0-1 1,-2 0 0,2-40-1,-8-112 375,-1 74 768,5-48-792,-6-140-34,3 282-462,-1 1-1,-1 0 1,0 0-1,0 0 1,-1 0-1,0 1 1,0 0-1,-1-1 0,-12-15 1,3 4-6690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0 24575,'0'54'0,"2"-22"0,-2 0 0,-2 0 0,0 0 0,-13 52 0,-18 43 0,-38 126 0,51-197-109,-40 135-604,43-135 713,-2-1 0,-3-1 0,-43 80 0,36-76 0,23-46-25,-16 35-135,-3-1-1,-54 78 1,53-92 98,-26 35 42,-81 82 1,132-147 32,-1-1 1,1 1-1,0-1 1,0 0-1,-1 0 0,1 0 1,-1 0-1,1 0 1,-1 0-1,1 0 1,-1 0-1,0 0 0,0-1 1,1 1-1,-1-1 1,0 0-1,0 1 1,1-1-1,-1 0 1,0 0-1,0 0 0,0 0 1,1 0-1,-1 0 1,0-1-1,0 1 1,0-1-1,1 1 0,-1-1 1,0 1-1,1-1 1,-1 0-1,1 0 1,-1 0-1,1 0 1,-1 0-1,1 0 0,-1-1 1,1 1-1,0 0 1,0-1-1,0 1 1,-2-3-1,-5-8 144,1 0 0,1 0 0,0-1 0,-8-21 0,8 17-104,-6-12-1418,2 3-5461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24575,'2'4'0,"0"-1"0,-1 0 0,1 0 0,1 0 0,-1 0 0,0-1 0,1 1 0,-1-1 0,1 1 0,0-1 0,0 0 0,0 0 0,0 0 0,0 0 0,6 2 0,8 7 0,-7-3 0,-1 1 0,-1 0 0,1 0 0,12 20 0,-13-18 0,-1-1 0,1 0 0,1-1 0,-1 1 0,12 7 0,-8-8 0,0-1 0,-1 1 0,0 0 0,0 1 0,18 21 0,-20-21 0,1 0 0,0-1 0,1 0 0,-1-1 0,2 0 0,-1 0 0,21 9 0,-15-8 0,0 0 0,-1 2 0,18 14 0,-3 2-273,2-1 0,1-2 0,1-1 0,48 23 0,-60-35-6553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6:3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927 0 24575,'0'7'0,"0"9"0,0 8 0,0 8 0,0 4 0,0 4 0,0 1 0,0 1 0,7-7 0,3-2 0,-2 0 0,6-6 0,0-7-8191</inkml:trace>
  <inkml:trace contextRef="#ctx0" brushRef="#br0" timeOffset="1">1 322 24575,'3'-1'0,"0"0"0,0 1 0,0-1 0,0 0 0,0-1 0,0 1 0,0 0 0,5-4 0,15-6 0,1 5 0,0 1 0,1 2 0,30-1 0,-29 3 0,1-1 0,44-11 0,10-2 306,39 9-6053,-24 1 4404,4-13 1343,-73 12 0,51-6 0,-37 9 3604,40-9-1,-28 0-4026,-20 5-942,-3 2-5461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1375 461 24575,'-71'-1'0,"37"-1"0,-1 1 0,1 3 0,-1 0 0,-62 14 0,48-5 0,39-10 0,1 1 0,-1 0 0,1 0 0,-1 1 0,1 0 0,0 1 0,0 0 0,1 0 0,-1 1 0,1 0 0,0 1 0,-12 10 0,-5 15 0,1 1 0,2 1 0,1 1 0,1 1 0,-25 65 0,25-58 0,14-26 0,0 1 0,1-1 0,1 1 0,0 0 0,2 0 0,-2 26 0,6 109 0,1-70 0,-3-65 0,-1 4 0,1-1 0,0 1 0,2-1 0,0 0 0,2 1 0,0-1 0,1 0 0,1-1 0,12 26 0,91 193 0,-99-216 0,2 0 0,0-1 0,1 0 0,27 33 0,8 10 0,-38-50 0,1-1 0,0 0 0,1-1 0,16 12 0,28 30 0,-42-39 0,1 0 0,1-2 0,0 0 0,0-1 0,2 0 0,-1-1 0,2-1 0,-1-1 0,1-1 0,1 0 0,25 6 0,-24-6 0,-1 0 0,26 16 0,-32-16 0,0 0 0,1-1 0,0-1 0,1 0 0,-1-1 0,18 3 0,29-2 0,0-2 0,90-8 0,-29 1 0,-84 3 0,-1-1 0,0-2 0,40-9 0,-49 6 0,-1-1 0,0-1 0,0-1 0,52-26 0,-38 14 0,-29 16 0,0-1 0,-1-1 0,0 0 0,14-11 0,-22 15 0,112-100 0,-102 88 0,-1 0 0,0-2 0,-1 1 0,-1-2 0,15-28 0,-7 7 0,-7 17 0,-1 0 0,-1-1 0,-1 0 0,-1 0 0,-1-1 0,-1 0 0,5-44 0,-8 33 0,-2 0 0,-1 0 0,-2 1 0,-1-1 0,-13-59 0,-3 21 0,14 48 0,-1 0 0,-2 1 0,-20-46 0,16 44 0,8 17 0,0 1 0,-1-1 0,0 1 0,0-1 0,-1 1 0,0 1 0,-8-9 0,-1 0 0,2-1 0,0 0 0,1-1 0,0 0 0,-12-29 0,2 8 0,13 21 0,-1 1 0,0 0 0,-2 0 0,0 1 0,-1 0 0,0 2 0,-1-1 0,-1 1 0,0 1 0,-19-12 0,10 9 0,-35-32 0,38 30 0,0 1 0,-29-17 0,27 18 0,1 0 0,0-2 0,-22-22 0,31 25 0,-1 2 0,-1 0 0,0 0 0,-1 2 0,-1 0 0,0 0 0,0 2 0,-26-11 0,14 10 0,1-1 0,-52-30 0,37 22 0,0 2 0,0 2 0,-1 2 0,-79-13 0,88 19 0,-48-12-322,-82-30 0,133 41 200,-1 0 0,1 2-1,-2 2 1,-46-1 0,-58-8-952,35 0 133,0 5 0,-123 6-1,174 2 885,14-2 116,1-2-1,0-2 0,0-1 0,-59-20 1,66 19 323,28 7-195,0 1 1,0-1-1,1 1 1,-1-1 0,0 1-1,0 0 1,0 0 0,0 0-1,1 0 1,-1 0 0,0 0-1,0 1 1,0-1-1,0 0 1,1 1 0,-1 0-1,0-1 1,-2 3 0,-11 17-777,9 2-6042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24575,'1'8'0,"0"0"0,1 0 0,0 0 0,0 0 0,1 0 0,0-1 0,0 1 0,0-1 0,1 0 0,9 12 0,-7-9 0,0 0 0,-1 0 0,0 0 0,7 22 0,-7-4 0,-1 0 0,-1 0 0,-2 56 0,-2-56 0,1 0 0,1 0 0,2 0 0,7 34 0,-1-22 0,-1 0 0,-3 0 0,1 42 0,-8 126 0,0-78 0,2 393-1365,0-488-5461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0 24575,'0'11'0,"-1"-1"0,1 0 0,-2 0 0,1 1 0,-2-1 0,1 0 0,-1-1 0,-1 1 0,0 0 0,0-1 0,-1 0 0,0 0 0,0 0 0,-1-1 0,0 0 0,-10 10 0,-7 11 0,2 0 0,1 1 0,-22 47 0,24-43 0,-1 0 0,-43 54 0,-13 15 0,49-76 0,-5 3 0,2 3 0,1 0 0,2 2 0,-38 63 0,48-70 0,-1 0 0,-22 27 0,-7 11 0,43-62 10,1-1 0,-1 1 0,0-1 0,0 1 0,0-1 0,0 0 0,0 0 0,-1 0 0,0-1 0,1 1 0,-6 2 0,7-5-48,1 1 0,0-1 0,-1 0 0,1 1 0,0-1 0,-1 0-1,1 0 1,-1 0 0,1 0 0,0 0 0,-1 0 0,1 0 0,0-1 0,-1 1 0,1 0 0,0-1 0,-1 1 0,1-1 0,0 0-1,-1 1 1,1-1 0,0 0 0,0 0 0,0 1 0,0-1 0,0 0 0,0 0 0,0 0 0,0-1 0,0 1 0,1 0 0,-1 0-1,0 0 1,0 0 0,1-1 0,-1 1 0,1 0 0,-1-3 0,-7-19-6788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24575,'1'4'0,"1"-1"0,0 1 0,0-1 0,1 0 0,-1 0 0,1 0 0,-1 0 0,1 0 0,0 0 0,0-1 0,7 5 0,11 11 0,-1 3 0,0-1 0,2-2 0,0 0 0,1-1 0,32 17 0,-43-26 0,1 2 0,-2-1 0,17 18 0,-17-17 0,0 1 0,1-1 0,22 15 0,91 51 0,11-12 0,-136-64 0,1 1 0,0 0 0,-1-1 0,1 1 0,0-1 0,-1 1 0,1-1 0,0 1 0,0-1 0,0 1 0,-1-1 0,1 0 0,0 0 0,0 1 0,0-1 0,0 0 0,0 0 0,0 0 0,-1 0 0,1 0 0,0 0 0,0 0 0,0 0 0,0 0 0,0 0 0,0-1 0,-1 1 0,1 0 0,0-1 0,0 1 0,1-1 0,-1-1 0,0 0 0,-1 1 0,1-1 0,-1 0 0,1 0 0,-1 1 0,0-1 0,0 0 0,0 0 0,0 0 0,0 0 0,0 1 0,0-1 0,-1-3 0,-22-75 0,20 72 0,-5-13 0,-2 0 0,0 1 0,-1 1 0,-1 0 0,-21-25 0,19 26 0,1 0 0,1-1 0,0 0 0,1-1 0,-12-31 0,-8-38-1365,24 62-5461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24575,'3'6'0,"-1"0"0,1 0 0,0 0 0,0 0 0,0-1 0,1 0 0,0 1 0,0-1 0,0 0 0,1-1 0,0 1 0,6 4 0,3 5 0,-9-9 0,5 4 0,0 1 0,-1 0 0,0 1 0,-1 0 0,0 0 0,-1 1 0,0 0 0,7 19 0,90 229 0,-59-159 0,-25-62 0,13 44 0,67 180 0,-94-248 0,0 0 0,-1 0 0,-1 1 0,-1 0 0,0 0 0,-1 0 0,-1 0 0,-1 24 0,-1-32 0,1-1 0,-2 1 0,1-1 0,-1 1 0,0-1 0,0 0 0,-1 0 0,0 0 0,-4 6 0,4-9 0,1 0 0,-1-1 0,0 1 0,0-1 0,-1 0 0,1 1 0,0-2 0,-1 1 0,0 0 0,0-1 0,0 0 0,0 0 0,0 0 0,0 0 0,-9 2 0,-11 0-73,0-1 0,-1-1 0,0-1 0,-41-3 0,35 0-927,-5 1-5826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2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24575,'1'30'0,"-2"-1"0,-1 0 0,-1 0 0,-2 0 0,-15 53 0,2-20 0,-13 82 0,25-118-132,-2-1 0,-1 0 0,-1-1 1,-1 0-1,-15 25 0,-25 55-256,-48 128 388,-23 60 0,91-200 1179,30-88-2544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24575,'4'-1'0,"-1"1"0,0-1 0,0 0 0,0 0 0,0-1 0,0 1 0,0 0 0,5-4 0,16-7 0,15 0 0,7-3 0,73-13 0,-63 17-454,66-23-1,7-1-118,154-46 17,-248 71 556,52-21 0,11-3 0,-51 21-31,92-21 301,7-3 1120,-6 0-2346,-111 32-5870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0 24575,'-17'1'0,"-1"1"0,0 0 0,1 1 0,0 1 0,0 1 0,-30 11 0,-96 56 0,59-28 0,49-25 0,1 2 0,1 2 0,-30 26 0,15-11 0,34-27 0,0 2 0,0 0 0,2 1 0,0 0 0,0 1 0,-16 28 0,-45 105 0,62-125 0,4-3 0,1 0 0,1 1 0,0 0 0,2 0 0,-2 34 0,-7 42 0,0-21 0,4 0 0,4 0 0,4 80 0,1-95 0,-1-45 0,2-1 0,0 0 0,1 0 0,0 0 0,1 0 0,9 22 0,46 83 0,-9-22 0,-41-79 0,0 0 0,1 0 0,1-1 0,0-1 0,2 0 0,21 24 0,10 15 0,-38-45 0,1-1 0,0-1 0,1 1 0,0-1 0,0-1 0,12 10 0,-2-5 0,1-1 0,-1-1 0,2-1 0,0-1 0,0 0 0,0-2 0,1 0 0,0-1 0,0-1 0,1-1 0,0-1 0,41 0 0,-47-3 0,13 1 0,-1-1 0,1-1 0,0-2 0,39-8 0,-59 8 0,-1 1 0,1-1 0,-1-1 0,0 0 0,0 0 0,-1-1 0,1 1 0,-1-2 0,0 1 0,0-1 0,0 0 0,-1 0 0,0-1 0,-1 0 0,1 0 0,-1-1 0,0 1 0,5-14 0,-7 15 0,33-66 0,-4-2 0,32-107 0,-32 11 0,-24 136 0,-1 0 0,-2-1 0,2-49 0,-9-110 0,-1 74 0,4 103 0,-1 1 0,-1 0 0,-1 0 0,-4-18 0,4 27 0,-1 1 0,1 0 0,-1-1 0,-1 1 0,1 0 0,-1 0 0,0 1 0,0-1 0,0 1 0,-1 0 0,0 0 0,-7-5 0,4 3-105,0 0 0,-1 1 0,0 0 0,0 1 0,0 0 0,-1 1 0,1-1 0,-1 2 0,0-1 0,-1 2 0,1-1 0,-18-1 0,-4 1-6721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284 711 24575,'-2'0'0,"-1"1"0,0-1 0,1 1 0,-1 0 0,1 0 0,-1 0 0,1 0 0,-1 1 0,1-1 0,0 1 0,0-1 0,0 1 0,0 0 0,0 0 0,0 0 0,0 0 0,0 0 0,-2 4 0,-25 45 0,26-47 0,-6 17 0,1-1 0,1 1 0,0 1 0,2 0 0,0-1 0,2 2 0,-1 23 0,5 165 0,3-95 0,-6-42 0,4 76 0,0-134 0,0 0 0,1 0 0,0-1 0,2 1 0,0-1 0,0 1 0,9 14 0,7 14 0,28 93 0,-20-54 0,-8 2 0,-19-70 0,0 0 0,2-1 0,0 1 0,0-1 0,2 0 0,0 0 0,9 15 0,-15-28 0,0 0 0,1 0 0,-1 0 0,1 0 0,-1 0 0,1-1 0,0 1 0,-1 0 0,1 0 0,0-1 0,0 1 0,-1 0 0,1-1 0,0 1 0,0-1 0,0 1 0,0-1 0,0 1 0,0-1 0,1 1 0,3-15 0,-10-32 0,-6-40 0,3 0 0,8-161 0,2 113 0,0 99-252,1 0 0,11-46-1,4-37-262,-8 43-217,22-90-1,9-62-611,1-164 1525,-36 357-128,1 1 1,1 0-1,15-35 0,-3 6 24,-7 7 617,9-29 530,-21 79-1176,1 0 1,0 0-1,0 1 0,1-1 1,-1 1-1,1-1 0,0 1 1,0 0-1,1 0 0,-1 0 1,1 1-1,7-7 0,-10 9-41,0 1-1,1-1 1,-1 0 0,0 1-1,0-1 1,1 1-1,-1 0 1,0-1 0,0 1-1,1 0 1,-1 0-1,0-1 1,1 1 0,-1 0-1,0 0 1,1 1-1,-1-1 1,0 0 0,1 0-1,-1 1 1,0-1-1,1 1 1,-1-1 0,0 1-1,0-1 1,0 1 0,0 0-1,1 0 1,-1-1-1,0 1 1,0 0 0,0 0-1,-1 0 1,1 0-1,0 0 1,0 0 0,0 0-1,-1 1 1,1-1-1,-1 0 1,1 0 0,-1 1-1,1-1 1,-1 0-1,0 0 1,1 3 0,2 7 108,0 0 0,-1 0 0,0 1 1,1 11-1,-4-6-95,0 1 0,-1 0 0,0 0 0,-2-1 0,0 1 0,-1-1 1,0 0-1,-2 0 0,-11 20 0,-9 30-44,16-42 24,-2 0 0,0-1 0,-2 0 0,-1-1 0,-21 24 0,-2 4 0,-2 4 0,13-20 0,2 1 0,2 2 0,-28 55 0,33-55-231,-28 41 0,-10 20-130,-38 71 361,82-144 0,1 0 0,1 1 0,2 0 0,1 1 0,-6 31 0,3-11 140,-3 5-367,3 1-1,-7 97 1,17-117-6599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5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24575,'937'0'0,"-881"-4"0,-1-2 0,0-2 0,78-23 0,0 1-1513,-122 26 1420,0 1 1,0-1-1,-1-1 1,0 0-1,0 0 1,17-13-1,22-10 80,-37 22 36,1-1 0,-1 0 0,0 0 0,11-11 0,-5 1-6155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1 24575,'0'15'0,"0"0"0,-1 0 0,-1-1 0,0 1 0,-1 0 0,0-1 0,-2 1 0,1-1 0,-2 0 0,0-1 0,-10 19 0,-31 54 0,-111 153 0,109-174 0,24-29 0,-37 39 0,42-51 0,1 0 0,-27 47 0,-2 3 0,-3 4 0,-15 21 0,58-88 0,-1 0 0,0-1 0,-1 0 0,-1 0 0,-20 14 0,30-23 3,0 0 0,1-1 0,-1 1-1,0-1 1,0 1 0,0-1 0,0 1-1,0-1 1,0 1 0,0-1 0,0 0 0,0 0-1,0 1 1,0-1 0,0 0 0,0 0-1,0 0 1,0 0 0,0 0 0,0 0 0,0-1-1,0 1 1,0 0 0,0 0 0,0-1-1,0 1 1,1-1 0,-1 1 0,0-1 0,0 1-1,0-1 1,0 1 0,1-1 0,-1 0-1,0 1 1,0-1 0,1 0 0,-1 0-1,0-1 1,-2-2-187,1 0-1,1 0 1,-1-1-1,0 1 1,1-1-1,0 1 1,-1-7-1,-1-18-6641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24575,'1'7'0,"1"0"0,1 1 0,-1-1 0,1 0 0,1 0 0,-1 0 0,1-1 0,0 1 0,1-1 0,0 0 0,0 0 0,6 6 0,11 15 0,-18-21 0,17 24 0,1-1 0,1-1 0,1 0 0,36 30 0,-52-51 0,-1 1 0,1 1 0,-1-1 0,10 17 0,-13-18 0,1 0 0,0 0 0,0 0 0,0-1 0,1 0 0,0 0 0,0 0 0,0-1 0,13 8 0,-19-13-4,86 39 129,-79-36-274,0-1 0,1 0 1,-1 0-1,1-1 1,-1 0-1,1 0 1,0 0-1,0-1 1,14-2-1,1-4-6677</inkml:trace>
  <inkml:trace contextRef="#ctx0" brushRef="#br0" timeOffset="1">202 0 24575,'1'4'0,"0"-1"0,0 1 0,0-1 0,1 1 0,-1-1 0,1 0 0,0 1 0,0-1 0,0 0 0,1 0 0,-1 0 0,1-1 0,3 4 0,12 16 0,-6-4 0,0 2 0,-2 0 0,-1 0 0,0 1 0,-1 0 0,7 33 0,5 28 0,3 0 0,41 90 0,-61-163 0,7 10 0,-2 1 0,-1 0 0,0 0 0,-1 0 0,-2 1 0,5 38 0,-6-16 0,2 0 0,12 48 0,-14-78 0,0 1 0,-1-1 0,0 1 0,-1-1 0,0 1 0,-3 19 0,2-29 0,-1-1 0,0 1 0,0-1 0,0 1 0,0-1 0,-1 0 0,1 1 0,-1-1 0,0 0 0,0 0 0,0 0 0,0 0 0,-1-1 0,1 1 0,-1-1 0,1 1 0,-1-1 0,0 0 0,0 0 0,0 0 0,0 0 0,-1-1 0,1 1 0,0-1 0,-1 0 0,1 0 0,-1 0 0,-6 1 0,-26 2-1365,3-2-5461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24575,'6'0'-667,"0"0"-1,0-1 0,1 0 0,-1 0 1,0-1-1,0 0 0,6-2 0,5-5 1099,0 0-1,25-18 1,-29 17-283,1 1-1,0 1 1,0 0 0,18-6 0,-12 8 646,1 2 1,-1 0 0,32-1 0,-27 2-729,47-9 0,11-8-66,119-38 0,-112 33 0,-21 8 0,83-32-1365,-125 41-5461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1091 46 24575,'-24'-1'0,"0"-2"0,0 0 0,-33-10 0,30 6 0,-58-6 0,-20 7 0,-155 12 0,240-2 0,0 1 0,0 1 0,0 0 0,1 2 0,0 0 0,0 1 0,1 1 0,0 0 0,1 2 0,0 0 0,-20 19 0,27-21 0,0 1 0,0 0 0,1 0 0,1 1 0,0 0 0,-13 26 0,-16 25 0,21-40 0,1 2 0,2 0 0,0 1 0,1 0 0,2 0 0,-13 51 0,14-33 0,2 0 0,2 0 0,2 73 0,1 6 0,7 118 0,-1-215 0,2 0 0,1 0 0,1 0 0,1-1 0,20 38 0,3 11 0,-21-44 0,2-1 0,2-1 0,0 0 0,2-1 0,1 0 0,1-2 0,1 0 0,27 25 0,-27-29 0,2-2 0,0 0 0,45 28 0,-54-40 0,1 0 0,-1-1 0,1-1 0,0 0 0,0-1 0,1-1 0,-1 0 0,1 0 0,20-1 0,-11-1 0,13 1 0,45-4 0,-71 1 0,-1 0 0,0-1 0,1 0 0,-1-1 0,0 0 0,0 0 0,-1-1 0,1-1 0,9-5 0,101-58 0,-79 48 0,-2-3 0,41-30 0,-13 4 0,70-61 0,-119 94 0,-1-1 0,-1-1 0,-1-1 0,0 0 0,12-22 0,-20 28 0,0-1 0,-1 0 0,-1 0 0,0 0 0,-1-1 0,-1 1 0,0-1 0,-1 0 0,0-18 0,-2-272 0,-2 124 0,2 169 0,-1-1 0,-1 1 0,1 0 0,-2 0 0,0 0 0,0 0 0,-1 1 0,-1 0 0,0-1 0,0 1 0,-10-14 0,-47-105 0,51 103 0,-1 0 0,-1 1 0,-1 0 0,-1 1 0,-1 1 0,-26-30 0,31 43 0,-1 1 0,0 1 0,-1-1 0,0 2 0,0 0 0,-1 1 0,0 0 0,0 1 0,-1 0 0,0 1 0,0 1 0,-28-4 0,-12 1 0,0 3 0,-69 3 0,108 1 0,7 1 0,0-1 0,1 2 0,-1-1 0,1 1 0,-1 0 0,1 0 0,0 1 0,0 1 0,0-1 0,0 1 0,0 0 0,1 1 0,0 0 0,0 0 0,0 1 0,1 0 0,-1 0 0,1 0 0,1 1 0,-1-1 0,1 2 0,0-1 0,1 0 0,0 1 0,0 0 0,-4 13 0,-24 67-1365,22-63-5461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24575,'130'2'0,"144"-5"0,-143-19 0,-64 8 0,15-2 0,-35 6 0,1 2 0,63-3 0,-68 10 0,1-1 0,86-18 0,-100 16 0,-25 3 0,1 1 0,0 0 0,-1-1 0,1 0 0,-1 0 0,1-1 0,-1 0 0,0 0 0,0 0 0,0 0 0,0-1 0,0 0 0,7-5 0,-11 7 0,-1 0 0,0 0 0,0 1 0,0-1 0,0 0 0,0 0 0,0 0 0,0 1 0,0-1 0,-1 0 0,1 0 0,0 0 0,0 1 0,-1-1 0,1 0 0,0 0 0,-1 1 0,1-1 0,-1 0 0,1 1 0,-1-1 0,1 0 0,-1 1 0,0-1 0,1 1 0,-1-1 0,0 1 0,1-1 0,-1 1 0,0 0 0,1-1 0,-1 1 0,0 0 0,-1-1 0,-27-13 0,0 6-195,0 1 0,0 1 0,0 2 0,-1 0 0,0 3 0,-40 1 0,34 1-6631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0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24575,'6'1'0,"0"0"0,1 0 0,-1 0 0,0 1 0,0-1 0,-1 1 0,1 1 0,0-1 0,-1 1 0,1 0 0,-1 1 0,0-1 0,0 1 0,0 0 0,-1 0 0,1 1 0,-1-1 0,7 10 0,22 20 0,-12-13 0,-2 0 0,-1 1 0,0 1 0,20 36 0,23 30 0,-48-68 0,0 1 0,-2 0 0,0 0 0,-2 1 0,0 1 0,7 32 0,6 13 0,-6-22 0,58 179 0,-69-200 0,-1 0 0,2 47 0,-5-45 0,2-1 0,8 44 0,-9-64-227,0 0-1,-1 0 1,1 0-1,-2 1 1,1 13-1,-5 0-6598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2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1 24575,'-8'0'0,"0"1"0,0 0 0,0 1 0,0-1 0,0 2 0,1-1 0,-1 1 0,1 0 0,-1 1 0,1-1 0,0 1 0,1 1 0,-1 0 0,-6 5 0,-11 12 0,2 1 0,-27 34 0,-17 17 0,34-44 0,2 3 0,0 0 0,3 2 0,1 1 0,-29 53 0,-27 42 0,-7 11 0,80-124 0,0 1 0,1 0 0,1 0 0,1 1 0,1-1 0,-4 22 0,-16 77 0,18-97 0,1 0 0,1 1 0,1-1 0,1 1 0,1 0 0,1-1 0,1 1 0,5 40 0,-3-49 0,0-1 0,1 1 0,1 0 0,0-1 0,0 0 0,2 0 0,-1 0 0,2-1 0,-1 1 0,1-2 0,1 1 0,0-1 0,1 0 0,0 0 0,0-1 0,1-1 0,13 10 0,19 9 0,82 40 0,-101-58 0,0 0 0,0-1 0,1-2 0,0 0 0,43 4 0,26 2 0,-56-5 0,58 1 0,-87-8 0,-1 1 0,0-1 0,1 0 0,-1-1 0,0 0 0,0 0 0,0-1 0,1 1 0,-1-1 0,-1-1 0,1 0 0,0 0 0,-1 0 0,1 0 0,-1-1 0,0 0 0,10-10 0,14-12 0,-21 19 0,-1 0 0,-1 0 0,0 0 0,0-1 0,11-15 0,12-24 0,-14 23 0,-1 0 0,-1-1 0,-2 0 0,13-33 0,-11 15 0,-1 8 0,-2-1 0,-1-1 0,-2 0 0,7-74 0,-14 84 0,10-44 0,-6 45 0,2-51 0,-7 52 0,2 1 0,0-1 0,9-37 0,-5 34 0,-5 18 0,1 0 0,1 0 0,-1 0 0,1 1 0,1-1 0,0 1 0,6-10 0,-10 19 0,0-1 0,0 1 0,0 0 0,0-1 0,1 1 0,-1 0 0,0-1 0,0 1 0,0 0 0,1-1 0,-1 1 0,0 0 0,0-1 0,1 1 0,-1 0 0,0 0 0,0 0 0,1-1 0,-1 1 0,0 0 0,1 0 0,-1 0 0,0 0 0,1-1 0,-1 1 0,0 0 0,1 0 0,-1 0 0,1 0 0,-1 0 0,0 0 0,1 0 0,-1 0 0,0 0 0,1 0 0,-1 0 0,1 0 0,-1 0 0,0 0 0,1 1 0,-1-1 0,0 0 0,1 0 0,-1 0 0,0 1 0,1-1 0,7 23 0,-3 28 0,-4 3 0,-1 14 0,12 86 0,-1-48 0,-8-65 0,2-1 0,14 60 0,3-5 45,5 19-794,-3-48 666,3-1-1,50 88 1,87 112 44,-134-210 184,-25-45-66,0 1 0,1 0 0,0-1 0,0-1 0,2 1 0,13 14 1,-8-11-259,2 0 1,0-1-1,0-1 1,1 0-1,27 13 1,-27-16-6648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1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24575,'0'-7'0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1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 24575,'-1'54'0,"0"-23"0,1 1 0,1 0 0,2-1 0,11 54 0,11 24-794,14 143-1,-37-236 787,23 99-528,-12-59 347,3 9 189,-9-40 0,0 1 0,-2 0 0,2 28 0,-6 34 0,-1-52 0,1 1 0,2 0 0,8 39 0,39 174 1536,-44-220-1405,-1-1 0,-1 1 0,-2 0 0,-1 0 0,-4 48 0,3-77-131,0-1 0,0 1 0,0-1 0,0 1 0,0-1 0,0 1 0,0-1 0,0 1 0,0 0 0,-1-1 0,1 1 0,0-1 0,0 1 0,0-1 0,-1 1 0,1-1 0,0 0 0,0 1 0,-1-1 0,1 1 0,-1-1 0,1 1 0,0-1 0,-1 0 0,1 1 0,-1-1 0,1 0 0,-1 0 0,1 1 0,-1-1 0,1 0 0,-1 0 0,1 0 0,-1 1 0,0-1 0,-15-14 0,-10-29 0,1-10 0,11 29 0,1-1 0,1-1 0,2 0 0,1 0 0,1-1 0,1-1 0,-6-46 0,8 30 0,-18-79 0,15 85 0,5 28 0,-1-1 0,-1 1 0,0 0 0,0 0 0,-1 0 0,0 0 0,-12-13 0,8 10 0,1 0 0,0-1 0,-6-14 0,-144-307 0,101 217 0,54 111 0,-1 0 0,0 0 0,0 1 0,-1 0 0,0 0 0,0 0 0,0 0 0,-1 1 0,1 0 0,-1 1 0,-1 0 0,1 0 0,-1 0 0,1 1 0,-1 0 0,0 0 0,-11-1 0,15 2 0,0 1 0,0 0 0,0 1 0,0-1 0,0 1 0,-1 0 0,1 0 0,0 0 0,0 0 0,0 1 0,0-1 0,0 1 0,0 0 0,0 0 0,0 1 0,0-1 0,1 1 0,-1 0 0,0 0 0,1 0 0,-1 1 0,1-1 0,0 1 0,0 0 0,0 0 0,0 0 0,1 0 0,-1 0 0,1 0 0,-1 1 0,1-1 0,0 1 0,1 0 0,-1 0 0,1 0 0,-2 4 0,-2 19 0,2 0 0,0 0 0,1 0 0,2 0 0,4 30 0,-2-30 0,-1 0 0,-1 0 0,-2 0 0,0 0 0,-8 34 0,2-30-1365,1-4-5461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1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24575,'40'-1'0,"-1"-1"0,0-2 0,57-13 0,-30 7 0,-1 3 0,1 2 0,117 8 0,-49 0 0,147-3-1365,-246 0-5461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1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0 24575,'0'37'0,"2"-5"0,-2 1 0,-1 0 0,-2-1 0,-1 1 0,-1-1 0,-2 0 0,-13 37 0,-6-12 0,-45 72 0,48-90 0,-6 8 0,18-30 0,0 1 0,-17 38 0,9-12 0,-3-2 0,-28 45 0,14-28 0,22-36 30,0 0 0,-2-1 0,-27 29 0,35-43-165,0 1 0,-1-2 0,0 1 0,0-1 0,-1 0 0,0-1 0,0 0 0,0-1 0,-1 0 0,-15 5 0,-3-4-6691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1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24575,'2'7'0,"0"0"0,0 0 0,1 0 0,0 0 0,0-1 0,1 0 0,7 11 0,-2-2 0,8 17 0,-13-23 0,1 1 0,0-1 0,0-1 0,1 1 0,0-1 0,9 9 0,-5-6 0,-1 0 0,0 1 0,13 23 0,-17-26 0,1 0 0,-1 0 0,1 0 0,1-1 0,0 0 0,0 0 0,1-1 0,-1 0 0,13 8 0,11 3 0,-21-13 0,-1 0 0,1 1 0,-1 0 0,0 1 0,0 0 0,-1 0 0,14 16 0,-17-17-273,0 0 0,1 0 0,0 0 0,12 9 0,3-1-6553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1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0 24575,'1'10'0,"0"0"0,0 0 0,1 0 0,0-1 0,1 1 0,0-1 0,0 0 0,9 16 0,47 70 0,-42-71 0,-1 1 0,13 29 0,-9-4 0,-15-35 0,0-1 0,1-1 0,0 1 0,1-1 0,0 0 0,13 16 0,-1-4 0,0 1 0,26 53 0,-18-32 0,-22-38-273,-1 0 0,0 0 0,-1 0 0,3 12 0,1 7-6553</inkml:trace>
  <inkml:trace contextRef="#ctx0" brushRef="#br0" timeOffset="1">0 605 24575,'144'3'0,"157"-7"0,-203-15 0,-73 13 0,1 1 0,29-3 0,30 5-210,-33 2-124,76-12 0,-32 0-230,0 4 0,131 6-1,-193 3-5055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2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1229 24575,'-1'-104'0,"4"-115"0,0 200 0,1 1 0,1 0 0,1-1 0,0 2 0,2-1 0,0 1 0,1 0 0,0 1 0,1 0 0,18-20 0,-5 1 0,-2-1 0,-16 27 0,0 1 0,0-1 0,0 1 0,1 0 0,11-11 0,15-16 0,15-12 0,-26 28 0,-1 0 0,20-24 0,-20 21 0,34-31 0,-37 37 0,31-35 0,-38 39 0,0 0 0,1 0 0,0 2 0,1-1 0,0 1 0,1 1 0,16-10 0,-7 6 0,0 0 0,32-28 0,-33 24 0,1 1 0,27-16 0,-34 24 0,-9 4 0,-1 1 0,1 0 0,0 0 0,0 0 0,0 1 0,8-2 0,-13 4 0,0 0 0,1-1 0,-1 1 0,1 0 0,-1 0 0,0 1 0,1-1 0,-1 0 0,1 0 0,-1 1 0,0-1 0,1 1 0,-1-1 0,0 1 0,0 0 0,1-1 0,-1 1 0,0 0 0,0 0 0,0 0 0,0 0 0,0 0 0,0 0 0,0 0 0,0 0 0,0 0 0,-1 0 0,1 1 0,0-1 0,-1 0 0,1 1 0,-1-1 0,1 0 0,-1 2 0,5 17 0,-1 0 0,-2 0 0,0 0 0,-1 0 0,0 1 0,-2-1 0,-1 0 0,0 0 0,-1 0 0,-2 0 0,0 0 0,-11 28 0,9-34 0,0 0 0,-1 0 0,-1-1 0,0-1 0,-16 18 0,18-22 0,-1 0 0,1 1 0,0 0 0,1 0 0,0 0 0,1 1 0,0 0 0,0 0 0,1 0 0,1 1 0,-5 19 0,7-25 0,0 0 0,1 1 0,0-1 0,0 1 0,0-1 0,1 1 0,0-1 0,0 1 0,0-1 0,1 0 0,-1 0 0,1 1 0,1-1 0,-1-1 0,1 1 0,-1 0 0,1 0 0,1-1 0,-1 0 0,1 0 0,5 5 0,-2-3 0,0-1 0,0 0 0,1-1 0,0 0 0,0 0 0,0 0 0,1-1 0,-1-1 0,1 1 0,-1-1 0,1-1 0,14 2 0,23-2 0,56-4 0,-70 0 0,0 1 0,0 2 0,0 1 0,51 9 0,-76-8 0,0 0 0,-1 0 0,1 0 0,-1 1 0,0 0 0,0 0 0,0 1 0,0 0 0,0 0 0,-1 0 0,1 1 0,-1-1 0,-1 1 0,1 0 0,-1 1 0,1-1 0,-1 1 0,-1 0 0,1 0 0,-1 0 0,0 0 0,-1 1 0,1-1 0,-1 1 0,1 9 0,2 14 0,-2 0 0,-1 1 0,-1-1 0,-6 49 0,2-11 0,3-56 0,0 0 0,-1 0 0,0 0 0,-1 0 0,0-1 0,-1 1 0,0-1 0,-1 1 0,0-1 0,-1 0 0,0-1 0,-1 1 0,0-1 0,-12 16 0,4-10 0,2 0 0,-17 29 0,19-28 0,0-1 0,-1 0 0,-24 26 0,-21 7 0,-2-1 0,-125 77 0,120-96 0,49-24 0,0 1 0,0 1 0,-16 10 0,9-4 0,-1-1 0,-25 10 0,30-15 0,1 0 0,0 2 0,0-1 0,1 2 0,-22 18 0,24-18 0,-1 0 0,0-1 0,-24 13 0,-31 21 0,65-40-136,1 0-1,-1 1 1,1 0-1,0-1 1,0 1-1,1 0 1,-1 1-1,1-1 0,-3 8 1,-4 14-6690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2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2705 1052 24575,'0'-46'0,"-2"0"0,-2 1 0,-15-75 0,13 99 0,-1-1 0,-1 1 0,-1 1 0,-1 0 0,0 0 0,-22-29 0,5 12 0,-3 1 0,-39-38 0,29 27 0,31 35 0,-1 0 0,0 1 0,-16-14 0,-64-53 0,-57-45 0,124 110 0,-1 0 0,0 2 0,-1 1 0,0 1 0,-40-10 0,-17-6 0,43 11 0,0 1 0,-1 2 0,0 2 0,0 1 0,-59-3 0,47 10 0,-219 5 0,242 1 0,-48 13 0,16-3 0,-257 62 0,286-68 0,1 2 0,-31 15 0,-14 5 0,-122 51 0,169-67 0,2 1 0,-1 1 0,2 1 0,-39 35 0,20-15 0,37-32 0,0 0 0,0 0 0,0 1 0,1 0 0,0 0 0,0 1 0,1-1 0,0 2 0,0-1 0,1 1 0,0 0 0,0 0 0,1 0 0,0 0 0,-3 15 0,3 4 0,1 0 0,2 37 0,1-40 0,-1 0 0,-1 0 0,-8 40 0,1-21 0,2 2 0,2-1 0,2 1 0,2-1 0,2 1 0,2 0 0,2-1 0,12 52 0,-4 20 0,-11-85 0,1 0 0,12 54 0,3-26 0,-6-23 0,-2 0 0,-1 0 0,-3 1 0,4 56 0,-10-11 0,-1-42 0,1 0 0,2 1 0,12 61 0,4 22 0,-14-84 0,16 66 0,-8-50 0,7 23 0,-16-74 0,-1-1 0,1 1 0,0 0 0,0-1 0,1 1 0,-1-1 0,1 0 0,1 0 0,-1-1 0,10 9 0,22 18 0,-30-25 0,0 0 0,1-1 0,0 1 0,0-1 0,0 0 0,0-1 0,1 0 0,-1 0 0,1 0 0,0-1 0,0-1 0,1 1 0,8 1 0,48 1 5,1-2-1,75-7 1,-19 1-467,-113 3 164,52 1-258,0-3 0,0-2-1,-1-2 1,85-21 0,-60 3-811,124-39 1320,-168 48 305,-1-2-1,-1-1 1,39-26 0,54-36-249,105-70-29,-191 117 53,-2-1 0,-1-3 0,37-42 0,-72 70 18,-1 1-1,0-1 1,-1 0-1,0-1 1,0 0-1,-1 0 1,0 0-1,0 0 1,-1-1-1,-1 1 1,4-20-1,3-13 80,1-4 745,6-56 1,-16 86-690,0 0 0,-1 0 0,-1-1 0,-1 1 0,0 0 0,-9-32 0,5 32-143,-1 1 0,0 0-1,-1 1 1,-1-1 0,0 2-1,-1-1 1,-24-25 0,-1 4-897,-58-47 1,73 68-5973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3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0 826 24575,'2'-16'0,"1"0"0,1 0 0,0 1 0,1-1 0,0 1 0,1 0 0,1 0 0,1 0 0,10-15 0,14-30 0,-6 7 0,-12 25 0,0 0 0,-2-1 0,-1 0 0,13-59 0,-10 21 0,33-95 0,-27 100 0,-19 59 0,0 0 0,0 0 0,0 0 0,0 0 0,0 0 0,1 0 0,-1 0 0,1 0 0,0 1 0,0-1 0,0 1 0,0-1 0,0 1 0,1 0 0,-1 0 0,4-2 0,-4 3 0,0 0 0,0 1 0,0-1 0,1 1 0,-1 0 0,0 0 0,0 0 0,1 0 0,-1 0 0,0 0 0,0 1 0,1-1 0,-1 1 0,0-1 0,0 1 0,0 0 0,0 0 0,0 0 0,0 0 0,0 0 0,0 0 0,3 3 0,4 3 0,-2-1 0,1 1 0,-1 1 0,0-1 0,0 1 0,-1 1 0,0-1 0,0 1 0,-1 0 0,-1 0 0,7 17 0,-2 0 0,-1 1 0,-1-1 0,4 38 0,-5 0 0,-4-38 0,1 0 0,9 36 0,-4-26 0,-2 0 0,-2 1 0,-1 0 0,-2 39 0,2 40 0,16-17 0,-13-72 0,6 51 0,-10-32 0,-1-20 0,0-1 0,2 1 0,8 35 0,-2-22 0,-1 0 0,-3 0 0,2 48 0,-9 122 0,-1-79 0,3 593-1365,0-689-5461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3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24575,'130'2'0,"145"-5"0,-238-2-179,0-2 0,64-21 0,-68 18 174,0 1 1,0 1-1,56-5 1,-33 10 4,-10 2 0,0-2 0,65-14 0,-72 10-5,59-3 1,-55 7 55,42-9-1,-36 3-501,63-4 0,-77 11-6375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2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24575,'0'1892'-670,"2"-1850"770,9 54 0,-4-53 79,0 49 1,-8-68-82,0-19-97,0 0 0,1 1 0,-1-1 0,1 0-1,0 0 1,1 0 0,-1 1 0,1-1 0,0 0-1,1 0 1,-1 0 0,1 0 0,0 0 0,0-1-1,3 6 1,-4-10-1,-1 1 0,0-1 0,1 1 0,-1-1 0,1 0 0,-1 1 0,1-1 0,-1 0 0,1 0 0,-1 1 0,1-1 0,-1 0 0,1 0 0,-1 0 0,1 0 0,-1 0 0,1 1 0,-1-1 0,1 0 0,0 0 0,-1 0 0,1-1 0,-1 1 0,1 0 0,-1 0 0,1 0 0,-1 0 0,1 0 0,-1-1 0,1 1 0,-1 0 0,2-1 0,14-19 0,2-27 0,-10 24 0,0 0 0,2 0 0,0 1 0,2 0 0,0 1 0,1 0 0,18-20 0,23-37 0,-11 16 0,52-58 0,-62 81-341,-2 0 0,-1-2-1,28-53 1,-51 80-6485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3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1091 130 24575,'0'-6'0,"1"-1"0,-2 1 0,1-1 0,-1 0 0,0 1 0,-1-1 0,1 1 0,-1-1 0,-5-10 0,4 13 0,1 1 0,-1 0 0,1 0 0,-1 0 0,0 0 0,0 1 0,0-1 0,-1 1 0,1 0 0,0 0 0,-1 0 0,0 0 0,1 0 0,-1 1 0,0 0 0,0 0 0,-7-2 0,-27-2 0,-1 1 0,0 2 0,1 1 0,-44 5 0,-7 0 0,54-1 0,1 1 0,-57 14 0,9-1 0,-81 21 0,141-32 0,1 2 0,1 0 0,-1 2 0,1 0 0,1 1 0,0 1 0,-24 20 0,35-25 0,1 0 0,0 0 0,1 1 0,0 0 0,0 0 0,1 0 0,0 1 0,0 0 0,1 0 0,0 0 0,1 0 0,-4 16 0,0 2 0,2 0 0,1 0 0,-1 37 0,4 353 0,3-187 0,-1-209 0,1-1 0,0 1 0,2-1 0,0 0 0,11 31 0,46 93 0,-56-132 0,11 26 0,-13-29 0,0-1 0,0 1 0,1-1 0,1 0 0,6 10 0,-8-15 0,0 1 0,0-1 0,1-1 0,-1 1 0,1 0 0,-1-1 0,1 0 0,0 1 0,0-2 0,0 1 0,0 0 0,0-1 0,1 0 0,7 2 0,25 1 0,0-1 0,0-2 0,0-1 0,54-8 0,-78 6 0,0 0 0,-1-2 0,0 1 0,1-2 0,-2 0 0,1 0 0,14-9 0,76-57 0,-31 19 0,-57 45 0,-1-2 0,0 0 0,0-1 0,-1 0 0,0-1 0,-1 0 0,0-1 0,-1 0 0,0-1 0,-1 0 0,-1 0 0,12-24 0,-10 8 0,-1-1 0,-1-1 0,-1 1 0,-2-1 0,-1-1 0,-1-61 0,-4 61 0,-2 1 0,-1-1 0,-14-52 0,4 11 0,-6-22 0,14 69 0,1 0 0,-3-35 0,-7-38 0,12 90 0,0 0 0,0 0 0,0 0 0,-1 0 0,-1 0 0,0 1 0,0 0 0,-8-11 0,-42-51 0,-27-29 0,81 98 0,1 1 0,-1-1 0,0 0 0,0 0 0,1 1 0,-1-1 0,0 0 0,1 0 0,-1 0 0,1 1 0,-1-1 0,1 0 0,0 0 0,-1 0 0,1 0 0,0 0 0,0 0 0,-1 0 0,1 0 0,0 0 0,0 0 0,0-2 0,1 2 0,-1 1 0,1-1 0,0 0 0,-1 1 0,1-1 0,-1 1 0,1-1 0,0 1 0,-1-1 0,1 1 0,0-1 0,0 1 0,-1 0 0,1-1 0,0 1 0,0 0 0,0 0 0,-1-1 0,1 1 0,2 0 0,1 0 0,1-1 0,-1 1 0,1 0 0,-1 1 0,1-1 0,-1 1 0,1 0 0,7 3 0,-5 0 0,-1 1 0,1 0 0,-1 0 0,-1 1 0,1 0 0,-1 0 0,0 0 0,0 1 0,-1-1 0,1 1 0,-2 0 0,1 0 0,-1 1 0,3 7 0,-2-4 0,1 0 0,1 0 0,0 0 0,1-1 0,9 12 0,3-2-1365,-2-1-5461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731 237 24575,'0'-4'0,"-1"-1"0,1 1 0,-1 0 0,0 0 0,0 0 0,-1 0 0,1 0 0,-1 0 0,0 0 0,0 0 0,0 1 0,0-1 0,-1 1 0,1-1 0,-1 1 0,0 0 0,0 0 0,-4-3 0,-8-5 0,0 0 0,-34-17 0,-3-4 0,32 21 0,0 0 0,-1 2 0,0 0 0,-1 1 0,0 1 0,-41-7 0,43 9 0,10 3 0,0 1 0,0-1 0,1 1 0,-1 1 0,0 0 0,0 0 0,0 1 0,1 1 0,-1-1 0,0 1 0,1 1 0,-10 3 0,0 3 0,0 0 0,1 1 0,0 1 0,-28 22 0,39-26 0,0 0 0,1 0 0,-1 1 0,1 0 0,1 0 0,0 0 0,0 1 0,0-1 0,1 1 0,-6 18 0,3-4 0,2-1 0,0 1 0,-3 35 0,4 320 0,7-192 0,-3-172 0,0 5 0,0-1 0,1 1 0,4 20 0,-3-33 0,-1-1 0,1 0 0,0 1 0,0-1 0,0 0 0,1 0 0,-1 0 0,1 0 0,1-1 0,-1 1 0,1-1 0,-1 0 0,1 0 0,8 6 0,6 1 0,0-1 0,1-1 0,0-1 0,0 0 0,1-2 0,0 0 0,1-1 0,25 3 0,-3 1 0,19 0 0,0-3 0,0-3 0,98-6 0,-35 0 0,-103 3 0,1-2 0,-1-1 0,0 0 0,-1-2 0,1 0 0,-1-2 0,0 0 0,0-1 0,-1-1 0,0-2 0,-1 1 0,0-2 0,29-23 0,-39 26 0,-1 0 0,0 0 0,-1-1 0,0 0 0,-1-1 0,0 1 0,0-1 0,-1 0 0,-1-1 0,1 1 0,-2-1 0,0 0 0,3-22 0,-3 1 0,-1-1 0,-2 1 0,-7-62 0,5 86 0,-1 0 0,0 0 0,0 0 0,-1 0 0,0 0 0,0 1 0,-1-1 0,-10-12 0,-12-22 0,21 30 0,0 0 0,-2 1 0,1 0 0,-1 1 0,-1-1 0,0 2 0,-1-1 0,0 1 0,0 1 0,-16-11 0,14 10 0,-1 0 0,1-1 0,0-1 0,1 1 0,-10-16 0,11 14 0,-1 1 0,0-1 0,-1 2 0,-25-20 0,-26-21 0,55 43 0,0 1 0,-1 1 0,0-1 0,0 2 0,0-1 0,-1 1 0,0 0 0,0 1 0,-1 0 0,0 1 0,-14-4 0,-14 3 0,0 1 0,-1 2 0,-53 5 0,28-1 0,57-2 0,-1 0 0,0 1 0,1 1 0,-1 0 0,1 0 0,-1 0 0,1 1 0,-14 7 0,5 0 0,0 0 0,-27 24 0,-12 3 96,43-30-461,0 1-1,1 0 1,-14 12 0,8-2-6461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1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1 24575,'-2'0'0,"-1"0"0,0 1 0,1 0 0,-1 0 0,0 0 0,1 0 0,-1 0 0,1 0 0,0 0 0,-1 1 0,1-1 0,0 1 0,0 0 0,0 0 0,0 0 0,0 0 0,-2 3 0,-31 46 0,19-26 0,-28 20 0,37-39 0,0 1 0,0 0 0,0 0 0,1 0 0,0 1 0,-8 14 0,-18 34 0,18-32 0,1 1 0,-12 29 0,15-30 0,-2-1 0,0-1 0,-1 0 0,-25 30 0,18-25 0,-29 52 0,34-50 0,-1 0 0,-2-1 0,-26 32 0,42-58 0,0-1 0,0 1 0,0-1 0,0 0 0,0 0 0,0 0 0,0 0 0,-1 0 0,1 0 0,0-1 0,-1 1 0,1-1 0,0 0 0,-1 1 0,1-1 0,-1 0 0,1-1 0,0 1 0,-1 0 0,1-1 0,0 1 0,-1-1 0,1 1 0,0-1 0,-1 0 0,1 0 0,0 0 0,-4-3 0,-9-5 0,1 0 0,-26-20 0,32 22 0,-38-31-1365,25 23-5461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24575,'7'1'0,"0"-1"0,1 1 0,-1 1 0,0-1 0,0 1 0,0 1 0,0-1 0,0 1 0,0 0 0,-1 1 0,1 0 0,-1 0 0,8 7 0,8 8 0,-1 1 0,23 28 0,-28-29 0,1-1 0,34 29 0,-40-40 0,1 0 0,0-1 0,23 9 0,30 16 0,-40-18 0,1 0 0,0-2 0,0-1 0,1 0 0,1-3 0,-1 0 0,1-1 0,0-2 0,47 1 0,-68-4 0,-1-1 0,1 0 0,-1-1 0,1 1 0,-1-1 0,1 0 0,-1-1 0,1 1 0,-1-1 0,0-1 0,7-3 0,-11 5 0,0-1 0,0 1 0,0-1 0,0 0 0,-1 0 0,1 0 0,-1 0 0,1 0 0,-1 0 0,0 0 0,0-1 0,1 1 0,-2 0 0,1-1 0,0 1 0,0-1 0,-1 1 0,1-1 0,-1 1 0,0-1 0,0 1 0,0-1 0,0 1 0,0-1 0,-1 1 0,1-1 0,-1 1 0,1-1 0,-1 1 0,0 0 0,-2-4 0,-7-19 0,-1 1 0,-17-29 0,14 29 0,-20-50 0,29 63 0,0 0 0,-1 0 0,-1 0 0,-11-14 0,-17-31 0,8 3-1365,16 29-5461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24575,'9'3'0,"-1"0"0,0 0 0,0 1 0,0 0 0,0 0 0,-1 1 0,13 10 0,-11-6 0,-1 0 0,0 0 0,-1 1 0,0 1 0,-1-1 0,9 18 0,23 36 0,-23-42 0,0 0 0,-2 1 0,0 1 0,-1 0 0,-2 1 0,-1 0 0,8 30 0,-11-38 0,1 0 0,0 0 0,12 18 0,-12-23 0,-1 0 0,1 1 0,-2 0 0,0 0 0,0 0 0,4 24 0,-4 24 0,-5 109 0,-3-81 0,4-80 0,-2 1 0,1-1 0,-1 0 0,0 0 0,-1 0 0,0 0 0,-1 0 0,0 0 0,0 0 0,-6 11 0,6-16 0,0 0 0,-1 0 0,1 0 0,-1 0 0,0-1 0,0 0 0,0 1 0,0-1 0,0-1 0,-1 1 0,1-1 0,-1 1 0,0-1 0,0-1 0,0 1 0,0-1 0,0 1 0,0-2 0,-10 2 0,-22 0-1365,3-2-5461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0 703 24575,'1'-4'0,"-1"-1"0,1 1 0,0 0 0,0-1 0,0 1 0,1 0 0,-1 0 0,1 0 0,0 0 0,0 0 0,0 0 0,1 0 0,0 1 0,-1-1 0,1 1 0,0 0 0,1 0 0,-1 0 0,0 0 0,1 0 0,0 1 0,4-3 0,10-5 0,2 1 0,-1 0 0,29-8 0,-25 9 0,70-19 0,-62 19 0,0-1 0,-1-2 0,41-20 0,-36 15 0,61-22 0,-65 27 0,0 0 0,56-32 0,-49 21-111,1 2 0,1 2 0,1 1 0,0 2 0,1 2 1,47-8-1,-70 16 32,1-2 1,-1 0 0,0-1 0,31-19 0,10-4 93,201-100 108,-258 129-102,-2 0-34,1 1 0,0-1 0,0 1-1,-1 0 1,1 0 0,0 0 0,0 0 0,0 0-1,0 0 1,0 0 0,1 1 0,-1-1-1,0 1 1,0 0 0,0-1 0,1 1-1,-1 0 1,0 0 0,0 0 0,0 1-1,1-1 1,-1 0 0,0 1 0,0 0-1,0-1 1,4 3 0,5 9-6813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1494 1 24575,'-34'1'0,"-1"3"0,1 0 0,0 2 0,0 2 0,1 1 0,0 1 0,1 2 0,-45 24 0,45-23 0,0-2 0,-62 14 0,26-8 0,55-12 0,1 1 0,0 0 0,1 1 0,-1 0 0,1 0 0,1 1 0,-12 11 0,-44 29 0,17-19 0,0 1 0,2 3 0,-66 60 0,70-42 0,34-39 0,0 0 0,0-2 0,-16 15 0,2-2 0,0 1 0,1 1 0,-31 47 0,24-31 0,16-20 0,0 2 0,2 0 0,0 0 0,1 1 0,2 0 0,1 0 0,-8 43 0,8-35 0,-57 162 0,17 32 0,32-129-574,3-25-230,-4 99 1,16-90 410,3 0 0,21 118 0,1 38 393,-10-62 0,43 113 749,-26-145-2148,13 10 1193,-4-11 394,-24-78-188,2-2 0,35 79 0,69 111 0,-77-170 114,110 146 0,-129-198-114,2 0 0,58 47 0,-40-37 0,-28-24 71,8 9-171,1-1 0,0-1-1,2-2 1,1 0 0,61 29 0,47 11 638,-90-36-860,1-3 0,1-2 0,1-3 0,75 17 0,28-7 149,-37-4 147,237 13 0,583-39-1393,-897 2 1802,0-2 0,-1-2-1,70-18 1,113-51-126,-207 68 33,-1-1 0,-1-1-1,1 0 1,-1-1-1,0 0 1,-1-1-1,17-18 1,-22 21-220,-2 0-1,1-1 1,-1 0 0,0 0-1,0 0 1,-1-1 0,-1 0-1,1 0 1,-1-1 0,-1 1-1,0-1 1,0 1 0,1-13-1,-1-9-6294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24575,'0'10'0,"1"0"0,-1 1 0,2-1 0,0 0 0,0 0 0,0 0 0,1 0 0,1-1 0,0 1 0,0-1 0,1 1 0,0-2 0,0 1 0,1 0 0,0-1 0,11 11 0,6 11 3,0 0-1,-3 2 0,21 41 1,16 26-133,-40-72-21,0 0 0,-2 1 1,12 31-1,-2-4-76,2-1 1,3-1-1,59 80 0,-49-76-13,-2 1-1,35 76 0,-49-86 22,42 62-1,-40-71 49,-2 1-1,23 55 1,-11 10-334,-5 1 1,33 201-1,-58-273 489,3 45-123,-3-1 0,-5 122 0,-3-104 83,1-67 7,-2-1-1,0 0 1,-2 0-1,-2 0 1,-9 27-1,-59 134-454,20-56 338,21-41 144,-88 223-249,85-233 172,-82 135 0,6-50 99,-6 18-110,27-45 1337,78-120-1170,0-1 1,-2-1-1,0 0 0,-1-1 0,0-1 1,-1-1-1,-26 17 0,29-23 694,0 0 0,0 0 0,-19 6-1,33-15-720,-1 1 0,1-1 0,-1 1 0,1-1 0,-1 0 0,0 0 0,1 1 0,-1-1 0,0 0 0,1 0 1,-1-1-1,1 1 0,-1 0 0,0-1 0,1 1 0,-1 0 0,1-1 0,-1 0 0,1 1 0,-1-1 0,1 0 0,-1 0 0,1 0 0,0 0 0,0 0 0,-1 0 0,1 0 0,0 0 0,0-1 0,0 1 0,0 0 0,0-1 0,1 1 0,-1-1 0,0 1 0,0-1 0,1 1 0,-1-1 0,1 1 0,0-1 0,-1 1 0,1-1 0,0-2 0,-3-10 181,1-1 0,1 0 0,0-25 0,2 30-188,3-646-23,-2 631 83,1 0 0,0 0 0,10-32 0,-6 27-931,6-49-1,-11 46-5977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1419 1 24575,'-14'3'-8596,"-2"7"5931,-29 32 8216,32-29-6522,-29 20 941,-8 9 1253,28-19-1125,-2-2 1,-26 19 0,-28 26-157,51-39 1371,-1-2-1,-2-1 1,-42 27-1,-63 51-1312,114-87 0,6-3 0,-2-1 0,1-1 0,-1 0 0,-25 10 0,21-11 0,2 0 0,-1 2 0,2 0 0,-25 19 0,23-16 0,-10 5 0,-2-2 0,-63 26 0,50-24 0,41-18 0,0 1 0,-1 0 0,1-1 0,0 0 0,-1 0 0,1 0 0,-1-1 0,1 1 0,-1-1 0,1 0 0,-1-1 0,1 1 0,-1-1 0,1 1 0,-1-1 0,1-1 0,0 1 0,-1-1 0,-6-3 0,-2-3 0,1-1 0,1 0 0,-1 0 0,-17-20 0,-30-24 0,11 21-1365,25 19-5461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0 564 24575,'26'0'0,"15"-1"0,79 10 0,-107-7 0,1 1 0,-1 1 0,0 0 0,0 1 0,0 0 0,-1 0 0,1 2 0,-2 0 0,21 14 0,-17-9 0,0-1 0,1-1 0,0 0 0,1-1 0,0-1 0,1-1 0,-1 0 0,1-1 0,25 5 0,3-2-175,-2 3 0,1 2 0,-2 1 0,45 23-1,-55-24 176,2-2 0,-1-1 0,1-2 0,49 7 0,9 3 0,15 15 0,-71-20 0,45 9 0,-37-12 188,-32-7-90,-1 0 1,1-1-1,0-1 0,0 0 1,0-1-1,15 0 0,-27-1-98,-1 0 0,1 0 0,0 0 0,-1 0 0,1 0 0,-1 0 0,1 0 0,-1 0 0,1 0 0,-1 0 0,1-1 0,-1 1 0,1 0 0,-1 0 0,1 0 0,-1-1 0,1 1 0,-1 0 0,1-1 0,-1 1 0,0 0 0,1-1 0,-1 1 0,0 0 0,1-1 0,-1 1 0,0-1 0,1 1 0,-1-1 0,0 1 0,0-1 0,1 1 0,-1-1 0,-10-17 0,-36-22 0,35 32 0,-137-99-542,99 74 449,-12-7 93,38 27 0,1-1 0,0-2 0,1 0 0,-34-34 0,33 27 0,-47-37 0,51 46 0,1-1 0,0 0 0,1-1 0,1 0 0,-21-29 0,-8-9 166,34 44-75,0-1 0,1-1 0,-11-17-1,-127-255 16,139 258-106,18 35 0,21 39 0,5 43 0,-29-70 0,0-1 0,1 0 0,2 0 0,0-1 0,17 25 0,-4-9 0,-1 2 0,-1 0 0,-3 1 0,22 62 0,-21-51 0,3 28 0,-20-63 0,1-1 0,1 1 0,0-1 0,1 1 0,0-1 0,10 16 0,1 0 0,-2 2 0,-1 0 0,-2 0 0,-1 2 0,10 50 0,-1-6 0,0 31 0,-16-84 0,0-1 0,2 1 0,1-1 0,15 42 0,-10-39 0,-2 0 0,-1 1 0,-1 0 0,-1 0 0,-1 1 0,-2-1 0,0 1 0,-2 0 0,-1 0 0,-5 36 0,5-61 3,0 0 1,0 0-1,-1 1 0,1-1 0,-1 0 0,1 0 0,-1 1 0,0-1 1,0 0-1,0 0 0,-1 0 0,1 0 0,-1-1 0,0 1 1,0 0-1,0-1 0,0 1 0,0-1 0,0 1 0,-1-1 0,1 0 1,-1 0-1,1 0 0,-1-1 0,0 1 0,0 0 0,0-1 0,0 0 1,0 0-1,0 0 0,0 0 0,0 0 0,-1-1 0,1 1 1,0-1-1,0 0 0,-7 0 0,-4-2-189,0-1 1,-1 0-1,2-1 0,-1 0 1,0-1-1,1-1 1,-14-8-1,-4-2-6640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24575,'9'2'0,"-1"-1"0,0 1 0,1 1 0,-1 0 0,0 0 0,0 0 0,0 1 0,-1 0 0,0 0 0,1 1 0,-1 0 0,-1 1 0,1-1 0,8 11 0,-6-7 0,1-1 0,0 0 0,0-1 0,1 0 0,22 12 0,-25-16 0,0 1 0,-1 0 0,0 0 0,0 1 0,0 0 0,-1 0 0,1 0 0,-1 1 0,0 0 0,-1 1 0,1-1 0,-1 1 0,-1 0 0,1 0 0,5 13 0,2 10 0,-1-1 0,14 59 0,-15-46 0,-6-25 0,-1 0 0,-1 0 0,0 1 0,-2-1 0,0 0 0,-1 1 0,0-1 0,-2 0 0,-6 24 0,0-7 0,-2-1 0,-1-1 0,-29 55 0,19-48 0,-2-2 0,-56 67 0,-71 57 0,149-160 0,-15 12 0,0 0 0,0-2 0,-1 0 0,-1-1 0,0-1 0,0 0 0,-1-2 0,-31 8 0,47-13 0,4-6 0,0 0 0,0-1 0,1 1 0,-1 0 0,1 0 0,0 0 0,0 0 0,1 0 0,-1 1 0,3-6 0,16-29 0,-14 28 0,0-2 0,-1 1 0,0-1 0,4-13 0,30-87 0,-5 19 0,-26 71-26,-6 17-123,0 1 0,-1 0 0,1 0 1,-1-1-1,0 1 0,0-1 0,-1 1 1,1-10-1,-3 1-6677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1 539 24575,'0'-1'0,"0"0"0,1-1 0,-1 1 0,0 0 0,1 0 0,-1 0 0,1-1 0,0 1 0,-1 0 0,1 0 0,0 0 0,0 0 0,-1 0 0,1 0 0,0 0 0,0 1 0,0-1 0,0 0 0,0 0 0,0 1 0,1-1 0,0 0 0,35-14 0,-19 9 0,9-4-85,0 1 0,1 1 0,48-7 0,-43 9-9,0-1 1,43-15-1,102-35 94,50 0-1625,-139 33 1446,121-14 1,-128 25 189,0-3-1,91-30 0,-110 27-439,86-14 1,11-3 403,-114 24 351,-24 7-475,-1-1-1,1-1 0,-2 0 1,40-21-1,-39 14-4165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24575,'0'-6'0,"7"-3"0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2 24575,'-56'-1'0,"-82"4"0,122-2 0,0 2 0,1 0 0,-1 0 0,1 2 0,0 0 0,-24 11 0,14-4 0,1 2 0,0 1 0,0 0 0,2 2 0,0 1 0,-29 30 0,24-20 0,9-11 0,1 1 0,0 1 0,1 1 0,1 0 0,2 1 0,-20 38 0,2 6 0,21-46 0,0 2 0,1-1 0,1 1 0,1 0 0,-7 37 0,-6 48 0,12-65 0,1 1 0,-3 53 0,8-39 0,3 99 0,0-137 0,1-1 0,0 0 0,2 0 0,0 0 0,1 0 0,12 26 0,10 21 0,-19-43 0,1 0 0,1-1 0,19 30 0,-1-8 0,-20-29 0,1 0 0,0 0 0,0-1 0,2 0 0,-1-1 0,1 0 0,21 15 0,1-3 0,-18-12 0,0 1 0,1-2 0,0 0 0,0-1 0,1-1 0,0 0 0,1-1 0,0-1 0,0-1 0,24 4 0,28-3 0,1-4 0,113-10 0,-178 7 0,1-1 0,0 1 0,-1-1 0,1-1 0,-1 1 0,0-1 0,1 0 0,-1 0 0,-1-1 0,1 0 0,0 0 0,-1 0 0,0-1 0,0 0 0,0 0 0,-1 0 0,5-7 0,7-11 0,-1-1 0,22-50 0,-11 22 0,-12 24 0,0 0 0,-2 0 0,-2-1 0,0-1 0,-2 1 0,6-41 0,2-11 0,-9 51 0,-1 0 0,2-33 0,-6-367 0,-4 215 0,2 206 24,0-1 0,-1 1 0,0-1 0,-4-17 0,4 24-107,0 0 1,-1 0-1,1 0 1,0 0-1,-1 0 1,0 1-1,0-1 1,0 0-1,0 1 1,0-1-1,0 1 1,-1 0-1,1-1 1,-1 1-1,0 1 1,1-1-1,-6-2 1,-16-6-6744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1 24575,'-2'6'0,"0"0"0,-1 0 0,0 0 0,0 0 0,-1-1 0,1 1 0,-1-1 0,0 0 0,-1 0 0,1 0 0,-1-1 0,-7 6 0,-1 3 0,-45 54 0,-18 18 0,49-57 0,3 2 0,0 0 0,2 2 0,-23 42 0,20-33 0,-1 0 0,-34 39 0,55-76-195,1 1 0,-1-1 0,0 0 0,0 0 0,0-1 0,-11 7 0,-8 0-6631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24575,'29'0'0,"-15"-1"0,0 0 0,0 1 0,0 1 0,0 0 0,-1 1 0,1 0 0,0 1 0,-1 1 0,0 0 0,1 1 0,13 7 0,19 15 0,6 3 0,94 73 0,-104-70 0,72 41 0,-74-49 0,65 29-1365,-83-42-5461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24575,'15'0'0,"-1"0"0,1 1 0,-1 0 0,25 7 0,-32-6 0,0 1 0,0 0 0,0 1 0,0-1 0,-1 1 0,0 1 0,0-1 0,0 1 0,0 0 0,8 10 0,-7-7 0,0 0 0,-1 1 0,0-1 0,0 1 0,-1 0 0,-1 0 0,1 1 0,-1 0 0,3 11 0,-3-2 0,-1 1 0,0-1 0,-2 0 0,0 21 0,0-21-2,1-1-1,8 31 1,-5-28 28,-1-1-1,1 27 1,-4-41-129,-1-1 1,-1 0-1,1 1 1,-1-1-1,0 0 1,0 0-1,0 1 1,-1-1-1,1 0 1,-1 0-1,-1 0 1,1-1-1,-5 8 1,-8 6-6724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4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24575,'3'-1'0,"0"-1"0,0 0 0,0 1 0,0-1 0,0-1 0,-1 1 0,1 0 0,-1-1 0,1 1 0,-1-1 0,0 0 0,0 0 0,0 0 0,0 0 0,0 0 0,1-5 0,8-9 0,-7 12 0,0 0 0,1 1 0,0-1 0,0 1 0,1 0 0,-1 0 0,1 0 0,0 1 0,0 0 0,7-3 0,70-20 0,-61 21 0,-1-1 0,24-11 0,-9 0 0,-15 6 0,0 1 0,1 1 0,-1 1 0,2 0 0,28-4 0,47-6 5,-54 9-462,-1 1 1,53-1-1,-62 9-6369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3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0 737 24575,'1'-41'0,"2"1"0,1 0 0,13-52 0,-11 56 0,3-49 0,-7 54 0,1 0 0,10-43 0,44-151 0,-40 190 0,-5 29 0,-11 6 0,0 1 0,-1-1 0,1 1 0,0 0 0,-1-1 0,1 1 0,0 0 0,-1-1 0,1 1 0,-1 0 0,1 0 0,-1 0 0,1 0 0,-1 0 0,0 0 0,1-1 0,-1 1 0,0 0 0,1 2 0,32 160 0,-23-92 0,-4 0 0,-2 1 0,-8 93 0,1-27 0,2-82 0,0-26 0,1 0 0,1 0 0,1-1 0,2 1 0,8 31 0,-5-28 0,-1-1 0,-1 1 0,0 50 0,-1-9 0,10-8-1365,-6-40-5461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3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24575,'0'-2'0,"0"-1"0,1 0 0,-1 1 0,1-1 0,0 0 0,0 1 0,0-1 0,0 1 0,0 0 0,1-1 0,-1 1 0,1 0 0,-1 0 0,1 0 0,0 0 0,0 0 0,0 0 0,0 0 0,0 1 0,0-1 0,1 1 0,-1-1 0,5-1 0,6-3 0,-1 1 0,1 1 0,18-4 0,-21 5 0,12-3 0,16-4 0,0 1 0,0 1 0,71-4 0,-79 10-159,-1-1-1,41-10 0,-37 6-42,49-5 0,-28 7 202,64-16 0,-49 8 0,7-2 275,-27 5-577,1 2 1,57-3 0,-73 11-6378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3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1053 24575,'1'-2'0,"-1"-1"0,1 1 0,-1 0 0,1-1 0,0 1 0,0 0 0,0-1 0,0 1 0,0 0 0,1 0 0,-1 0 0,1 0 0,-1 0 0,1 0 0,0 0 0,3-2 0,38-27 0,-30 23 0,1-1 0,-1 0 0,0-1 0,0-1 0,-1 0 0,0-1 0,-1 0 0,10-14 0,-10 11 0,1 1 0,1 0 0,20-17 0,-22 20 0,1 1 0,-2-1 0,1-1 0,-1 0 0,-1 0 0,10-18 0,96-193 0,-72 109 0,-29 74 0,2 0 0,23-43 0,-33 71 0,-1-1 0,0 0 0,0 0 0,-2 0 0,0-1 0,3-21 0,10-41 0,-16 76 0,0-1 0,0 1 0,0-1 0,0 1 0,0-1 0,0 1 0,1-1 0,-1 0 0,0 1 0,0-1 0,0 1 0,1-1 0,-1 1 0,0-1 0,0 1 0,1-1 0,-1 1 0,0 0 0,1-1 0,-1 1 0,1-1 0,-1 1 0,1 0 0,-1-1 0,1 1 0,-1 0 0,0 0 0,1-1 0,0 1 0,-1 0 0,1 0 0,-1 0 0,1 0 0,-1-1 0,1 1 0,-1 0 0,1 0 0,-1 0 0,1 0 0,0 0 0,0 1 0,16 22 0,7 42 0,-13-28 0,22 48 0,2 9 0,-17-27 0,-2 1 0,8 101 0,11-2 0,-8-27 0,-13-80 0,24 67 48,-27-97-331,-2 0 1,-1 0-1,-1 1 1,4 40-1,-10-38-6543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 24575,'-14'0'0,"0"0"0,0 1 0,1 1 0,-1 0 0,-18 5 0,24-4 0,0 0 0,0 1 0,0 0 0,1 1 0,0 0 0,0 0 0,0 0 0,0 1 0,-9 11 0,-50 45 0,47-46 0,0 2 0,1 0 0,1 0 0,-28 42 0,9-13 0,27-38 0,1 1 0,1 0 0,-10 15 0,-12 20-1365,19-34-5461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3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24575,'71'1'0,"-35"1"0,-1-2 0,1-1 0,0-2 0,57-12 0,-52 6 0,69-6 0,-78 12 0,0-1 0,0-1 0,-1-2 0,40-14 0,-46 12-104,1 1-1,1 1 1,-1 2-1,44-5 1,110 6-418,-158 3 585,0-1 1,0-1 0,36-10 0,23-3-1510,-50 13-4510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5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1695 43 24575,'-5'1'0,"-1"0"0,0 0 0,0 0 0,0 1 0,1 0 0,-9 4 0,-18 5 0,-1-5 0,-63 3 0,65-7 0,0 1 0,-46 10 0,38-4 0,-50 3 0,59-9 0,1 1 0,0 1 0,-53 18 0,-161 74 0,159-72 0,67-21 0,1 0 0,0 1 0,0 0 0,0 1 0,1 1 0,-22 13 0,19-7 0,0 0 0,1-2 0,-2 0 0,-21 10 0,7-5 0,2 1 0,0 2 0,-50 40 0,37-26 0,28-19 0,0 1 0,1 0 0,0 1 0,1 0 0,-16 27 0,-30 34 0,51-65 0,0 0 0,1 0 0,0 0 0,1 1 0,1 0 0,0 1 0,0-1 0,2 1 0,-5 19 0,3-2 0,0 1 0,3 0 0,-1 37 0,7 418-977,-3-475 960,1 1 0,0-1 0,1 0-1,1 0 1,0 0 0,0 0 0,1 0 0,1-1 0,0 1-1,1-1 1,7 12 0,28 61 17,-28-56 0,0-1 0,25 38 0,-9-24-344,1-1 0,3-2 0,1-1-1,48 42 1,56 39 344,131 101 0,-193-161 4,-48-35-1,0-2-1,1 0 1,57 28 0,-46-28-3,59 39 0,-53-30 0,-26-19-15,1-1 1,0-1-1,0-1 0,23 6 1,-21-8-3,-1 2 0,0 0 0,31 17 0,-25-10 1,0-2 0,1-1 0,1-1 0,36 8 0,-31-10 324,-2 1 1,63 30-1,-75-31-194,0-1-1,1 0 0,-1-2 1,1 0-1,0-2 1,1-1-1,-1 0 0,26-1 1,-5 1 4,55 14 202,-70-10-266,51 4 0,-57-10 16,14 1 112,46-2 1,-72-1-165,0 0 0,0-1 1,0 0-1,0 0 0,0-1 1,0-1-1,0 1 1,-1-2-1,11-5 0,-11 4-18,25-15 0,-1-2 0,54-47 0,-38 30 0,-39 33 0,1-1 0,-1 0 0,0-1 0,-1 0 0,9-12 0,107-166 83,-9 12-499,-61 97-766,76-140 0,-110 171 227,24-85 0,-3 10 957,61-118 285,-58 133 1271,16-45-1607,-28-17 1881,-26 139-1734,0-1 0,-2 0-1,-1-1 1,-2 1 0,-1-1-1,-2 1 1,0-1 0,-2 1 0,-12-51-1,10 71-97,1 0 0,-2 1 0,1 0 0,-1 1 0,-1-1 0,1 1 0,-2 0 0,1 1 0,-1-1 0,-1 2 0,1-1 0,-1 1 0,-14-9 0,-22-19 0,6 7 0,30 22 0,0 0 0,0-1 0,1 0 0,-9-8 0,0-2 0,-2 1 0,0 1 0,0 1 0,-2 0 0,1 2 0,-31-14 0,26 14 0,1-1 0,0-2 0,1 0 0,-30-26 0,43 33 0,0 0 0,0 1 0,-1 1 0,0-1 0,-1 2 0,-12-5 0,-44-25 0,53 26 0,0 1 0,-1 1 0,0 0 0,0 1 0,-25-6 0,17 6 0,-42-19 0,20 6 0,0 2 0,-72-15 0,-6-3 0,95 27 0,-1 2 0,1 1 0,-32-2 0,-47-8 0,11-9 0,57 13 0,-1 1 0,0 2 0,-63-3 0,94 10-101,-5 1-152,-1 0 0,1 0 1,0 1-1,-26 6 0,14 2-6573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27:5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0:5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125 394 24575,'0'760'-257,"-2"-728"-361,-1 1 0,-13 52 0,9-50 611,-6 70 1,13-91 130,-1 1 1,0-1 0,-1 0-1,-1 0 1,0 1-1,-1-2 1,0 1-1,-1 0 1,-11 19 0,16-32-104,0-1 0,0 1 1,-1 0-1,1-1 0,-1 1 0,1 0 1,0-1-1,-1 1 0,1 0 0,-1-1 1,1 1-1,-1-1 0,1 1 1,-1-1-1,0 1 0,1-1 0,-1 0 1,0 1-1,1-1 0,-1 0 0,0 1 1,1-1-1,-1 0 0,0 0 1,0 0-1,1 0 0,-1 0 0,0 1 1,0-1-1,1 0 0,-1-1 1,-1 1-1,1-1-7,-1 0 0,1 0 0,0-1 0,0 1 0,0 0 0,0-1 0,0 1 0,1-1 0,-1 1 0,0-1 0,1 1 0,-1-1 0,0-2 0,-8-57-34,7 16 20,2-1 0,2 1 0,1-1 0,19-84 0,-15 93 0,-2 0 0,1-67 0,-5 64 0,1 0 0,10-48 0,38-154 0,-39 163 0,-9 58 0,1 0 0,0 0 0,2 1 0,0-1 0,14-31 0,-11 33 0,0 0 0,0-1 0,-2 0 0,-1 0 0,0-1 0,-1 0 0,-2 1 0,1-28 0,0 12 0,2-1 0,2 2 0,13-46 0,-15 179 0,-5-21 0,-4 0 0,-18 106 0,13-128 0,2 0 0,3 1 0,2-1 0,8 85 0,-3-120 0,0 0 0,1-1 0,2 0 0,0 0 0,0 0 0,2-1 0,0 0 0,2 0 0,0-1 0,0 0 0,2-1 0,0 0 0,1-1 0,20 19 0,-25-26 0,0 0 0,0-1 0,1 0 0,0 0 0,1-1 0,-1 0 0,1 0 0,0-1 0,0-1 0,1 0 0,-1 0 0,18 3 0,-4-1 0,16 4 0,0-1 0,1-3 0,55 3 0,-78-8 0,-1-2 0,1 0 0,0-1 0,27-6 0,-36 5 0,1 0 0,-1-1 0,0 0 0,0 0 0,0-1 0,-1-1 0,0 1 0,0-1 0,13-12 0,37-31 0,-45 40 0,0-2 0,0 0 0,-1 0 0,0-1 0,14-20 0,8-13-1365,-17 27-5461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0:5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24575,'3'60'0,"15"85"0,-9-84 0,3 79 0,-14 625-1365,2-730-5461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0:5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24575,'2'3'0,"-1"1"0,1-1 0,1 0 0,-1 1 0,0-1 0,1 0 0,-1 0 0,1-1 0,0 1 0,0-1 0,0 1 0,4 1 0,14 15 0,143 205 0,-114-152 0,44 83 0,-77-129 0,-2 0 0,0 1 0,-2 1 0,-1 0 0,-2 1 0,-1 0 0,0 1 0,-3 0 0,0 0 0,-2 1 0,0 32 0,-6 622 0,-4-649 0,-2-29 0,-2-22 0,5-1 0,1 1 0,0-1 0,1-1 0,1 1 0,-1-20 0,5-90 0,0 57 0,-2 67 0,1-61 0,9-66 0,-8 111 0,1 0 0,1 0 0,1 1 0,0-1 0,2 1 0,-1 1 0,2-1 0,15-23 0,-4 9 0,-2-1 0,27-66 0,-21 41 0,-9 17 0,-11 32 0,-1 1 0,1-1 0,0 0 0,1 1 0,-1-1 0,2 1 0,8-12 0,18-20 0,30-50 0,-41 57 0,1 1 0,2 1 0,37-39 0,-59 68 0,0 0 0,0 0 0,-1 0 0,1 0 0,0 0 0,0 0 0,0 0 0,0 0 0,1 0 0,-1 1 0,0-1 0,0 0 0,0 1 0,1-1 0,-1 1 0,0-1 0,1 1 0,-1 0 0,0-1 0,1 1 0,-1 0 0,1 0 0,-1 0 0,0 0 0,1 0 0,-1 0 0,0 1 0,1-1 0,-1 0 0,0 1 0,1-1 0,-1 1 0,0-1 0,1 1 0,-1 0 0,0-1 0,0 1 0,0 0 0,0 0 0,0 0 0,0 0 0,0 0 0,0 0 0,0 0 0,1 2 0,3 7 0,0-1 0,-1 1 0,0 0 0,0 0 0,2 12 0,1 0 0,0 3 0,-1-1 0,6 44 0,4 23 0,-10-74 0,1-1 0,16 32 0,5 9 0,-14-29 0,0 0 0,2-1 0,2-1 0,28 34 0,-9-12 0,-17-20 0,2-1 0,1-2 0,1 0 0,1-1 0,1-2 0,1 0 0,1-2 0,58 32 0,-74-45 0,0 1 0,-1 0 0,0 1 0,13 13 0,-11-9 0,1-1 0,30 20 0,-40-30 0,0 0 0,0 0 0,-1 0 0,1 0 0,0-1 0,1 0 0,-1 0 0,0 0 0,0 0 0,0 0 0,1-1 0,-1 0 0,0 0 0,0 0 0,1-1 0,-1 1 0,6-3 0,-7 2 3,0 0 1,-1-1-1,1 1 0,0-1 0,-1 0 0,1 0 1,-1 0-1,0 0 0,1 0 0,-1 0 0,0-1 1,0 1-1,-1-1 0,1 0 0,-1 1 0,1-1 1,0-3-1,19-57-357,-14 39-715,2-3-5757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0:5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569 444 24575,'2'130'0,"-5"145"0,-17-150 0,12-82 0,-5 72 0,12-80 0,4 292 0,0-305 0,0-1 0,2 1 0,0-1 0,2 1 0,0-1 0,19 36 0,-18-47 0,0 0 0,0 0 0,1-1 0,1-1 0,0 1 0,0-2 0,0 1 0,13 6 0,36 28 0,-48-33 0,2 0 0,-1-1 0,1 0 0,1-1 0,-1 0 0,1-1 0,0-1 0,29 7 0,-12-5 0,1-2 0,0-1 0,38-1 0,5-1 0,215-7 0,-275 3-82,-1-1 0,1 0 0,-1-1-1,0-1 1,-1 0 0,1-1 0,-1 0-1,0-1 1,21-15 0,-2-2-192,0-2 0,36-39 0,-54 50 274,-1-2 0,-1 1 0,0-2 0,-2 0 0,0 0 0,-1 0 0,8-24 0,-4 7 0,-2-1 0,-1-1 0,4-39 0,-6-9 239,-8-168-1,-3 106-103,3 102-149,1-4-105,-8-65 1,5 98 80,-1 0 0,-1 0 0,0 0 0,-1 1 0,-1-1-1,0 1 1,-1 0 0,-9-13 0,-49-85-57,39 64 157,-60-83 0,-16-3 656,95 128-681,1 1-1,-1-1 1,0 1 0,0 0-1,-1 0 1,1 1-1,-1 0 1,-1 1 0,1 0-1,0 0 1,-14-4 0,1 1 73,-1 2-1,1 0 1,-40-4 0,49 9-109,-1 0 0,1 1 0,-1 0 0,1 0 0,0 1 0,0 1-1,0 0 1,0 1 0,0 0 0,1 1 0,-16 9 0,-8 7-22,2 2 1,-37 31-1,6-4-206,-12 9-456,2 3 0,-104 112 1,57-26-2749,10-4 3120,-44 62-130,129-167 290,2 0-1,2 2 1,-26 65 0,28-53 435,1 1 1,3 1-1,3 1 0,-9 69 1,19-75-2784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0:5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24575,'68'8'-7194,"-45"-3"6886,-1 2-1,34 13 1,100 62 2636,-131-66-1923,41 35-1,5 3 60,-58-44 8,0 2-1,-1-1 1,0 2 0,-1 0 0,0 0 0,-1 1 0,-1 0-1,16 30 1,-13-22-404,1 0 0,1-1 0,20 23 0,-23-32-68,-2 0 0,1 1 0,-2 1 0,0-1 0,0 1 0,-1 1 0,-1-1 0,-1 1 0,0 0 0,0 1 0,1 15 0,-1 0 0,-2 0 0,-2-1 0,-1 1 0,-5 52 0,5-80 0,0 0 0,-1-1 0,1 1 0,0-1 0,-1 1 0,1-1 0,-1 1 0,0-1 0,0 1 0,0-1 0,0 0 0,0 1 0,0-1 0,-1 0 0,1 0 0,-1 0 0,-1 2 0,1-3 0,0-1 0,0 0 0,0 0 0,0 1 0,0-1 0,0 0 0,1 0 0,-1-1 0,0 1 0,0 0 0,0-1 0,0 1 0,1-1 0,-1 0 0,0 1 0,0-1 0,1 0 0,-1 0 0,1 0 0,-1 0 0,1 0 0,-1-1 0,-1-1 0,-4-3 0,0 0 0,1 0 0,0-1 0,0 0 0,0 0 0,1-1 0,0 1 0,1-1 0,0 0 0,-4-10 0,-6-18 0,-10-41 0,7 20 0,-23-104 0,27 114 0,-6-49 0,2 6 0,9 41 0,2 0 0,3-1 0,4-80 0,0 60 0,-1 64 0,0 0 0,0 0 0,0 0 0,1 1 0,-1-1 0,1 0 0,1 1 0,-1-1 0,1 0 0,0 1 0,0 0 0,1-1 0,0 1 0,0 0 0,0 1 0,0-1 0,1 0 0,-1 1 0,1 0 0,0 0 0,1 0 0,-1 0 0,1 0 0,0 1 0,-1 0 0,2 0 0,-1 1 0,0-1 0,0 1 0,11-3 0,3-1 0,0 1 0,1 1 0,38-3 0,32-6 0,-40 4-133,0 1-1,1 4 1,0 1-1,52 4 1,-69 0-565,1-1-6128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0:5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24575,'14'-14'0,"-2"-2"0,1 0 0,-2 0 0,13-24 0,-17 26 0,0 1 0,1 1 0,1-1 0,0 1 0,1 0 0,0 1 0,0 0 0,24-17 0,-3 7 0,-11 7 0,1 1 0,0 1 0,39-17 0,-33 19 0,0 1 0,1 1 0,0 1 0,0 2 0,0 1 0,40-1 0,-60 5 0,5 0 0,0-1 0,-1 2 0,1 0 0,-1 0 0,23 6 0,-32-5 0,1-1 0,-1 1 0,1 0 0,-1 0 0,0 0 0,0 0 0,0 0 0,0 0 0,0 1 0,-1 0 0,1 0 0,-1-1 0,0 1 0,1 0 0,-1 1 0,-1-1 0,1 0 0,0 1 0,-1-1 0,0 1 0,0-1 0,0 1 0,0 0 0,0 3 0,2 16 0,-1 0 0,-1 0 0,-2 0 0,0 1 0,-1-1 0,-1 0 0,-2-1 0,0 1 0,-1-1 0,-1 0 0,-1 0 0,-2-1 0,1 0 0,-22 32 0,6-6 0,-13 20 0,15-32-156,-36 72 0,42-72 37,-2-1 0,-36 51 0,42-66 119,2 1 0,0 0 0,2 0 0,0 1 0,-12 43 0,-4 8 0,-31 44 253,38-82-115,2 0 1,-22 63 0,17 4-139,22-113 0,1 0 0,0 0 0,0 0 0,6-14 0,83-166 0,-66 138-186,1 2 0,59-87 0,-71 114 186,19-42 0,-23 45 0,0 1 0,1 1 0,22-31 0,-20 32-6,-1-1 0,-1 0 0,-1-1 0,-1 0-1,-1 0 1,8-28 0,-6 15 260,25-51 0,-30 75-228,87-160 41,-69 115-67,-20 46 0,-1 1 0,2 0 0,-1 0 0,1 0 0,0 1 0,0-1 0,7-7 0,-4 15 0,-4 11 0,-1 14 0,-4-12 0,0 0 0,-1 1 0,-1-1 0,0 0 0,-1-1 0,0 1 0,-1-1 0,-1 0 0,-14 20 0,-22 46 0,30-41 0,1 1 0,2 0 0,-8 70 0,10-12 0,7 154 0,4-109 0,-3-126 0,1 0 0,0 0 0,2 0 0,-1 0 0,2-1 0,0 1 0,1-1 0,0 0 0,11 21 0,-11-26 0,1-1 0,-1 1 0,2-1 0,-1 0 0,1 0 0,0-1 0,1 0 0,0 0 0,0-1 0,0 0 0,1 0 0,0-1 0,0 0 0,15 6 0,40 13 0,-28-10 0,0-1 0,62 14 0,-84-25 0,0 0 0,0-1 0,0-1 0,0 0 0,0-1 0,0 0 0,0-1 0,0-1 0,-1 0 0,27-10 0,-33 9 0,0 1 0,0-2 0,0 1 0,-1-1 0,0 0 0,0 0 0,0-1 0,-1 1 0,0-1 0,0-1 0,0 1 0,-1-1 0,0 1 0,0-1 0,4-11 0,4-12 0,-2 1 0,10-46 0,-14 38-204,-1-1 0,-2 1 0,-2-61 0,-2 81-345,1-18-6277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0:5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24575,'7'0'0,"9"0"0,9 0 0,6 0 0,-1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1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28 24575,'-10'-1'0,"-1"0"0,0-1 0,1 0 0,-12-4 0,-38-6 0,27 9 0,0 2 0,0 1 0,0 2 0,-56 11 0,79-11 0,0 0 0,0 2 0,0-1 0,1 1 0,-1 0 0,1 1 0,0 0 0,0 1 0,1 0 0,0 0 0,0 1 0,0-1 0,1 2 0,0-1 0,0 1 0,1 0 0,0 1 0,0 0 0,-5 12 0,-11 24 0,11-26 0,1 0 0,1 1 0,1 0 0,0 1 0,2-1 0,0 1 0,2 1 0,-4 31 0,7-30 0,-9 43 0,-2 22 0,10-66 0,-1-1 0,-5 23 0,3-22 0,2 0 0,-2 23 0,4-15 0,3 191 0,0-211 0,-1-1 0,2 0 0,-1 0 0,1 0 0,0 0 0,1 0 0,0-1 0,1 0 0,9 14 0,5 3 0,34 35 0,-40-46 0,-4-6 0,-1-1 0,1 0 0,0 0 0,0-1 0,1 0 0,0 0 0,0-1 0,0-1 0,1 0 0,-1 0 0,1-1 0,0 0 0,15 1 0,4 0 0,-1-3 0,1 0 0,55-6 0,-78 3 0,0 1 0,1-1 0,-1-1 0,0 1 0,-1-1 0,1-1 0,0 1 0,-1-1 0,0 0 0,0 0 0,0-1 0,0 0 0,-1 0 0,0 0 0,9-12 0,5-8 0,-1-2 0,20-38 0,-28 48 0,53-103 0,-51 97 0,17-48 0,-21 46 0,2 1 0,14-25 0,16-27 0,-3-2 0,32-96 0,0 35 0,-63 118 0,0-2 0,-2 1 0,0 0 0,0-38 0,-2 29 0,9-51 0,-2 55 0,-7 21 0,-7 19 0,-13 40 0,3 0 0,2 1 0,-11 95 0,22-128 0,-1 14 0,-9 45 0,9-66 0,2 1 0,-1-1 0,2 1 0,0-1 0,1 1 0,0-1 0,1 1 0,5 17 0,-3-9 0,19 107 0,-18-109 0,2 0 0,0 1 0,1-2 0,13 24 0,7 17 0,-20-43 0,-1 0 0,2-1 0,1 0 0,0-1 0,0 0 0,20 21 0,-19-25 0,-2-1 0,1-1 0,0-1 0,0 0 0,1 0 0,15 8 0,-23-15 0,1 0 0,-1-1 0,0 0 0,1 1 0,-1-1 0,1-1 0,0 1 0,-1 0 0,1-1 0,0 0 0,0 0 0,-1 0 0,1 0 0,0 0 0,-1-1 0,1 0 0,0 0 0,-1 0 0,1 0 0,-1 0 0,0-1 0,1 1 0,-1-1 0,5-4 0,40-15-13,-44 20-43,0 0 0,0 0-1,0 0 1,-1 0 0,1-1-1,0 0 1,-1 0-1,1 0 1,-1 0 0,1 0-1,-1-1 1,0 1 0,0-1-1,0 0 1,-1 0 0,1 0-1,0 0 1,-1 0 0,0-1-1,0 1 1,0-1 0,0 0-1,1-4 1,0-10-6770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 24575,'-21'53'0,"-86"170"0,93-194 0,-95 188 20,-77 147-1126,159-311 1106,-22 65 0,-21 42 0,52-120-46,2 1 0,2 0 0,1 1-1,2 1 1,3-1 0,1 2 0,1-1-1,2 64 1,4-97 49,3 144 550,-2-134-469,2 1 1,0-1-1,2 0 1,0-1-1,11 29 1,-10-39-65,-1 0 0,1-1 0,0 0 0,0 0 0,1 0 0,0-1-1,1 0 1,0 0 0,0-1 0,13 8 0,-3-2 24,0-2 0,1 0 0,1-1 0,20 6 0,-21-9-44,1-1 0,0 0 0,0-2 0,0-1 0,0 0 0,0-1 0,1-1 0,-1-1 0,0-1 0,0-1 0,0-1 0,0 0 0,-1-2 0,1 0 0,32-16 0,13-9 0,-40 19 0,-1 0 0,25-17 0,-41 24 0,-1-1 0,-1 1 0,1-1 0,-1 0 0,0-1 0,-1 1 0,1-1 0,-1 0 0,0-1 0,6-13 0,16-35 0,-18 40 0,-1 0 0,0-1 0,-1 0 0,-1-1 0,7-34 0,6-141 0,-11 118 0,-5-142 0,-5 117 0,-11-63 0,1 4 0,10 130 0,-2-1 0,0 1 0,-11-37 0,7 34 0,1 1 0,-3-48 0,-3-44 0,7 79 0,-1-62 0,6 146 0,2 0 0,3 0 0,8 44 0,0-21 0,-10-44 0,2 0 0,0 0 0,10 27 0,-4-16 3,-1 1-1,-2 0 1,6 45-1,6 32-124,-2-36-157,9 89-1,-18-119 280,1 0 0,2-1 0,29 72 0,3 10 0,-15-34 0,4-1 0,64 122 0,-85-190 1,2-2-1,0 0 1,29 29-1,17 25-8,-48-58-38,-1-2 0,2 1 1,0-1-1,0-1 0,1 0 0,0-1 0,1 0 0,0-1 0,0-1 0,1 0 0,1-1 1,-1 0-1,1-2 0,25 7 0,-23-9-6780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0:5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0 24575,'-7'2'0,"0"0"0,0 1 0,0 0 0,0 0 0,1 0 0,-1 1 0,-9 6 0,3-1 0,2-2 0,0 2 0,1-1 0,0 1 0,0 1 0,1 0 0,1 0 0,0 0 0,0 1 0,1 1 0,-9 17 0,-24 35 0,19-30 0,1 1 0,2 0 0,-22 59 0,20-44 0,-32 57 0,38-77 0,1 1 0,2 0 0,1 1 0,-11 57 0,15-62 0,-3 31 0,3 1 0,2 0 0,8 107 0,-1-39 0,-4-67 0,-1-34 0,1 0 0,2 0 0,0 0 0,2-1 0,0 1 0,2-1 0,1 0 0,10 27 0,14 33-697,-24-64 426,1 0 0,0-1 0,2 0 0,16 28 0,23 21 566,3-1-1,2-3 1,124 114 0,-152-159-240,1-1 1,38 21-1,-33-21-34,-3-5-9,1-1 0,0-2 0,1 0 0,0-2-1,0-2 1,51 7 0,-31-5 8,63 19 0,-72-16-54,0-1-1,2-3 1,-1-1 0,49 0-1,177-8-243,-109-2 206,-138 3 72,0 0 0,-1-2 0,1 0 0,0-2 0,-1 0 0,1-1 0,-1-1 0,-1-1 0,24-11 0,5-1 397,-40 17-445,0-1-1,1 1 1,-1-2 0,-1 1-1,1-1 1,0 0 0,-1-1-1,0 0 1,0 0-1,0 0 1,-1-1 0,0 0-1,10-12 1,-5-5-6778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0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24575,'2'4'0,"-1"-1"0,1 0 0,0 1 0,1-1 0,-1 0 0,1 0 0,-1 0 0,1 0 0,0-1 0,0 1 0,0-1 0,4 3 0,14 13 0,20 31 0,-19-25 0,-1 0 0,-2 2 0,0 0 0,-2 1 0,18 37 0,-12-16-344,54 82-1,-69-115 345,0 1 0,-1 0 0,8 26 0,14 30 0,-15-45 69,-1 1 0,-1 0 0,-1 1 0,-2 0 0,-1 1 0,-1 0 0,-2 0-1,-1 1 1,1 37 0,-4-19-69,1-13 0,-2 0 0,-6 52 0,5-80 0,0-1 0,0 1 0,-1 0 0,0-1 0,-1 1 0,0-1 0,0 0 0,0 0 0,-1 0 0,0 0 0,0-1 0,-1 1 0,0-1 0,0 0 0,0-1 0,-12 10 0,16-14 0,0 0 0,0-1 0,0 1 0,0 0 0,0-1 0,0 1 0,0-1 0,0 1 0,0-1 0,0 0 0,0 0 0,-1 1 0,1-1 0,0 0 0,0 0 0,0 0 0,0 0 0,-1 0 0,1 0 0,0-1 0,0 1 0,0 0 0,0 0 0,0-1 0,0 1 0,-1-1 0,1 1 0,0-1 0,0 0 0,0 1 0,0-1 0,1 0 0,-1 1 0,0-1 0,0 0 0,0 0 0,1 0 0,-1 0 0,0 0 0,1 0 0,-1 0 0,1 0 0,-1 0 0,1 0 0,-1 0 0,1 0 0,0-1 0,0 1 0,-1-2 0,-2-8 0,1 0 0,0-1 0,-1-19 0,3 31 0,-2-47 0,2 0 0,11-93 0,-6 111 0,1 1 0,1-1 0,2 1 0,1 1 0,1-1 0,15-25 0,-10 20 0,-2 0 0,18-64 0,1-4 0,-8 18 0,-20 60 0,1 0 0,18-41 0,-3 17 0,-2 0 0,15-61 0,-29 86 0,3-6 0,-6 30 0,-1 21 0,-3 868 0,2-875 0,1 1 0,0 0 0,8 31 0,-7-41 0,0 1 0,1-1 0,0 0 0,0 0 0,1 0 0,-1 0 0,1-1 0,1 0 0,-1 1 0,10 8 0,11 9 0,-12-11 0,-1 0 0,2-1 0,0-1 0,0 0 0,1-1 0,0-1 0,1 0 0,0-1 0,19 7 0,-5-4 0,2-2 0,-1-1 0,1-2 0,0-1 0,47 1 0,7-4 0,232-7 0,-304 3 0,0 0 0,0-1 0,-1-1 0,1 0 0,-1-1 0,0 0 0,-1-1 0,1 0 0,-1-1 0,0-1 0,13-10 0,-5 0 0,0 0 0,-1-1 0,-1 0 0,29-44 0,-5 16 0,-35 42 0,-1-1 0,0-1 0,0 1 0,-1-1 0,0 0 0,0 0 0,0 0 0,-1-1 0,5-12 0,1-9 0,0-2 0,0 0 0,8-54 0,-17 76 0,0 0 0,0 0 0,-1 0 0,-1 0 0,1 0 0,-2 0 0,1 0 0,-1 0 0,0 0 0,-1 0 0,0 1 0,0-1 0,-1 1 0,-6-11 0,-5-5-87,11 16-55,-1 1 0,1-1 0,-1 1 0,-1 0 0,1 0 0,-1 1 0,-1 0 0,-7-7 0,-8 0-6684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0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24575,'6'0'0,"3"7"0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0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24575,'4'1'0,"0"0"0,0 0 0,-1 1 0,1-1 0,0 1 0,-1 0 0,1 0 0,-1 0 0,0 0 0,0 0 0,0 1 0,4 3 0,32 36 0,46 82 0,-75-104 0,0 0 0,-1 1 0,11 42 0,-15-43 0,1 0 0,0-1 0,2 0 0,1-1 0,12 22 0,-13-27 0,-1 2 0,0-1 0,-1 1 0,-1 0 0,0 1 0,-1-1 0,-1 1 0,0 0 0,-1-1 0,-1 1 0,-1 0 0,0 0 0,-1 0 0,0 0 0,-1 0 0,-1 0 0,-1-1 0,0 1 0,-9 20 0,12-33 0,0 0 0,0 0 0,0-1 0,0 1 0,0-1 0,-1 1 0,1-1 0,-1 0 0,0 1 0,0-1 0,1 0 0,-1 0 0,-1 0 0,1 0 0,0-1 0,0 1 0,-1 0 0,1-1 0,-1 0 0,1 0 0,-1 1 0,0-1 0,1-1 0,-1 1 0,0 0 0,0-1 0,1 1 0,-1-1 0,0 0 0,-4 0 0,3-1 0,1 0 0,-1-1 0,1 1 0,0 0 0,0-1 0,-1 0 0,1 0 0,0 0 0,1 0 0,-1 0 0,0-1 0,1 1 0,-1-1 0,1 0 0,0 0 0,0 0 0,0 0 0,0 0 0,0 0 0,1 0 0,-1-1 0,1 1 0,-2-7 0,-3-24 0,1 1 0,2-1 0,1 1 0,2-1 0,5-41 0,-2-8 0,0 52 0,1 0 0,2 0 0,1 1 0,1-1 0,17-37 0,-2 1 0,34-79 0,-34 93 0,18-62 0,-24 53 0,0-4 0,49-119 0,-63 178 0,15-25 0,-18 32 0,0 0 0,0 0 0,0 0 0,0 0 0,0 0 0,1 0 0,-1 0 0,0 0 0,0 0 0,0 0 0,0-1 0,0 1 0,1 0 0,-1 0 0,0 0 0,0 0 0,0 0 0,0 0 0,1 0 0,-1 0 0,0 0 0,0 0 0,0 1 0,0-1 0,0 0 0,1 0 0,-1 0 0,0 0 0,0 0 0,0 0 0,0 0 0,0 0 0,0 0 0,1 0 0,-1 1 0,0-1 0,0 0 0,0 0 0,0 0 0,0 0 0,0 0 0,0 0 0,0 1 0,0-1 0,0 0 0,1 0 0,-1 0 0,0 0 0,0 0 0,0 1 0,0-1 0,0 0 0,0 0 0,2 25 0,-1 17 0,-3 0 0,-1 1 0,-2-2 0,-13 51 0,8-31 0,3 0 0,2 1 0,3 0 0,7 69 0,-2 2 0,-2-120 0,0-1 0,1 0 0,0 1 0,1-1 0,1 0 0,0 0 0,0 0 0,1-1 0,1 0 0,0 0 0,1 0 0,-1 0 0,2-1 0,0-1 0,0 1 0,1-1 0,0 0 0,0-1 0,1 0 0,0-1 0,0 0 0,1 0 0,0-1 0,0-1 0,1 0 0,0 0 0,16 4 0,10-2 0,0-1 0,0-1 0,1-3 0,-1-1 0,59-6 0,5 1 0,-94 5 14,-1-1-1,1-1 0,-1 0 0,1 0 1,-1 0-1,0-1 0,1 0 1,11-5-1,-16 5-87,1 0-1,-1 0 1,0-1 0,0 1 0,-1-1-1,1 1 1,-1-1 0,1 0 0,-1 0-1,0 0 1,0 0 0,0 0 0,0-1-1,-1 1 1,1-1 0,-1 1 0,0-1-1,0 1 1,1-6 0,2-21-6752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0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24575,'7'2'0,"0"0"0,0 1 0,0-1 0,-1 1 0,1 1 0,-1-1 0,10 8 0,0-1 0,102 69 0,-78-50 0,74 40 0,-27-36 0,-68-27 0,0 0 0,0 1 0,-1 1 0,31 19 0,197 123 0,-25-12 0,-209-130 0,-1 0 0,-1 1 0,1 0 0,-1 1 0,-1 0 0,0 1 0,-1 0 0,0 0 0,0 1 0,-1 0 0,-1 0 0,0 1 0,0 0 0,-2 0 0,1 0 0,-2 0 0,0 1 0,0-1 0,0 27 0,-1 0 0,-2 0 0,-6 47 0,3-68 0,0 0 0,-2-1 0,0 0 0,-1 0 0,-1 0 0,-16 30 0,-45 75-243,13-20-292,-80 109 1,87-146 442,-120 157-1054,125-172 865,-2-2 0,-61 51 0,-98 87 110,114-81-623,9-9 335,-204 188 638,250-262 1168,24-24 15,20-18-138,19-16-1074,3 0 1,44-39-1,-33 33-1438,236-214 516,-183 168-2139,-51 52-55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0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24575,'3'143'0,"-7"159"0,2-293 0,0-1 0,0 1 0,-1-1 0,0 0 0,0 0 0,-1 0 0,0 0 0,-1-1 0,-5 7 0,5-5 0,-1-1 0,1 1 0,1 0 0,-1 0 0,2 1 0,-6 17 0,-22 142 0,22-124 0,5-19 0,-1 0 0,-1 0 0,-1-1 0,-1 0 0,-2 0 0,0-1 0,-18 31 0,19-41 0,1 1 0,1 0 0,1 1 0,0 0 0,1 0 0,-4 20 0,7-23 0,-1-1 0,0 1 0,-1-1 0,0 1 0,-1-1 0,-1-1 0,0 1 0,0-1 0,-1 0 0,-1 0 0,-10 11 0,15-19-72,0 0 1,0-1-1,-1 1 0,1-1 0,-1 0 0,0 0 0,0 0 0,0 0 1,0-1-1,0 0 0,0 0 0,0 0 0,0 0 0,0-1 0,0 1 1,-1-1-1,1 0 0,-6-1 0,-13-5-6754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0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24575,'3'2'0,"1"-1"0,-1 0 0,1 1 0,-1 0 0,0 0 0,0 0 0,0 0 0,0 0 0,0 1 0,0-1 0,-1 1 0,4 4 0,5 4 0,253 241 0,-132-123 0,-109-106 0,0-2 0,2-1 0,0 0 0,50 28 0,-36-16 0,-36-28 0,0-1 0,0 1 0,0-1 0,0 0 0,0 0 0,1-1 0,-1 1 0,1-1 0,0 1 0,0-1 0,0-1 0,0 1 0,0 0 0,0-1 0,0 0 0,9 2 0,-11-4 3,-1 1-1,0 0 1,1-1 0,-1 1-1,1-1 1,-1 1-1,0-1 1,1 0-1,-1 0 1,0 0 0,0 1-1,1-1 1,-1 0-1,0 0 1,0-1-1,0 1 1,0 0 0,-1 0-1,1 0 1,0-1-1,0 1 1,-1 0-1,1-1 1,-1 1 0,1-1-1,-1 1 1,1 0-1,-1-1 1,0 1-1,0-1 1,0 1 0,0-1-1,0 1 1,0-1-1,0-1 1,-11-58-816,9 53 168,-6-21-6181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0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24575,'-2'106'0,"5"125"0,3-178 0,27 102 0,-20-107 0,-3 0 0,8 78 0,-12-64-208,4 0 1,22 81-1,-2-9 245,-23-111-37,0 0 0,1 0 0,2-1 0,18 33 0,-1-1 0,-10-14 293,18 67 0,-35-105-297,1-1-1,0 1 1,-1-1-1,0 1 1,1-1-1,-1 1 1,0-1 0,0 1-1,0-1 1,0 1-1,0 0 1,0-1-1,0 1 1,0-1-1,-1 1 1,1-1-1,-1 3 1,0-4 11,0 0 0,1 1 0,-1-1 0,1 0 1,-1 1-1,1-1 0,-1 0 0,0 0 0,1 0 0,-1 0 0,1 0 1,-1 0-1,0 1 0,1-1 0,-1-1 0,0 1 0,1 0 0,-1 0 1,1 0-1,-1 0 0,0 0 0,1 0 0,-1-1 0,1 1 1,-1 0-1,1-1 0,-2 0 0,-4-2-255,0-1 1,0 0-1,0-1 1,1 1-1,-10-11 1,-1-5-6579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1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24575,'-4'1'0,"1"1"0,0 0 0,0-1 0,0 1 0,1 1 0,-1-1 0,0 0 0,1 1 0,0-1 0,-1 1 0,1 0 0,0 0 0,0 0 0,0 0 0,1 0 0,-3 5 0,-6 9 0,-109 153 0,113-158 0,1 0 0,0 0 0,0 1 0,1-1 0,-3 15 0,5-14 0,-2 0 0,0 0 0,0-1 0,-2 0 0,-7 15 0,6-16-170,1 1-1,0-1 0,1 1 1,0 0-1,1 1 0,1-1 1,-4 22-1,3-4-6655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1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24575,'15'1'0,"0"2"0,-1 0 0,1 1 0,-1 0 0,0 1 0,0 0 0,0 1 0,-1 1 0,20 13 0,-12-8 0,0-1 0,35 13 0,-34-17-115,-2-2-41,-1 1 0,1 1-1,-1 1 1,-1 1 0,1 0 0,-2 1-1,23 17 1,-23-10-6670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24575,'-2'47'0,"-3"0"0,-17 73 0,0-6 0,12-56 0,5-32 0,1 0 0,-1 30 0,4-21 0,1 5 0,-2 1 0,-10 60 0,-1-39 0,3 1 0,3 0 0,1 72 0,7 1048 0,-1-1176 0,-1-4 0,1 0 0,0 0 0,0 0 0,0 0 0,0 0 0,1 0 0,-1 0 0,1 0 0,0-1 0,0 1 0,0 0 0,0 0 0,0 0 0,3 3 0,-2-8 0,1-1 0,-1 0 0,1 0 0,-1 0 0,0 0 0,0 0 0,0-1 0,0 1 0,-1 0 0,2-7 0,10-24 0,2 0 0,1 1 0,21-31 0,-24 42 0,-2 0 0,15-40 0,12-23 0,36-76 0,-60 131 0,2 1 0,0 1 0,2 0 0,1 1 0,1 1 0,42-41 0,-52 57 0,1 1 0,0 0 0,0 0 0,1 1 0,0 0 0,0 1 0,1 1 0,0 0 0,0 0 0,0 1 0,1 1 0,0 1 0,15-3 0,17-5 0,-38 8 0,0 0 0,1 0 0,0 1 0,0 1 0,0-1 0,-1 2 0,1-1 0,0 1 0,0 0 0,0 1 0,0 0 0,10 3 0,-16-2 0,0 0 0,0 1 0,0-1 0,0 1 0,0 0 0,0 0 0,-1 0 0,1 0 0,-1 0 0,0 0 0,0 1 0,0-1 0,0 1 0,-1 0 0,0-1 0,1 1 0,-1 0 0,0 5 0,11 74 0,-9-45 0,-4 53 0,0-78 0,-1-1 0,0 1 0,-1 0 0,0-1 0,-1 1 0,0-1 0,-12 22 0,-19 30 0,16-27 0,-1-1 0,-34 44 0,27-46 0,-16 21 0,-55 54 0,-69 64 0,129-139 0,0-1 0,-3-2 0,-75 45 0,-62 26 0,40-28-1365,122-66-5461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1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24575,'11'0'0,"-1"1"0,0 1 0,0 0 0,-1 0 0,1 1 0,0 0 0,-1 1 0,1 0 0,-1 0 0,-1 1 0,1 1 0,0-1 0,-1 1 0,13 13 0,-9-10 0,3 1 0,-1 1 0,0 1 0,-1 0 0,-1 1 0,0 0 0,13 19 0,-17-20 0,1-1 0,0 0 0,1-1 0,13 11 0,-15-14 0,0 0 0,0 1 0,-1-1 0,0 2 0,0-1 0,-1 1 0,0 0 0,7 14 0,-4-3 0,2 0 0,0-1 0,23 29 0,-5-7 0,-18-22-195,0 0 0,-2 1 0,0 1 0,-1-1 0,-2 1 0,7 33 0,-8-25-6631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31 889 24575,'-8'0'0,"-12"0"0,18 0 0,12 0 0,7-1 0,0-1 0,0-1 0,25-7 0,24-5 0,208-33-1540,118-28-996,-322 62 2004,99-33 0,3-1-759,83-3 34,121-30 139,-70 12 6,-79 20 231,15 2 191,85-23 750,24-5 184,-186 45-248,71 1-31,-165 24 228,-1-3 1,76-20-1,-89 15-171,0 2 0,1 3-1,1 2 1,80 2 0,-100 2 507,0-1 0,53-12 1,-48 7 61,62-3 0,-72 10-1017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1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1 941 24575,'10'0'0,"17"1"0,0-2 0,1 0 0,-1-2 0,35-8 0,105-31 0,95-35-759,26 15-886,-212 48 1445,-9-1 200,70-26 0,32-8 0,-53 22-69,139-27-3955,-58 17 3474,88-12-1159,-221 41 1336,-1-3 0,98-29 0,273-57 1482,-309 75-815,-70 12 224,-17 4-452,-1-2 1,55-18 0,-33 7-67,91-17 0,28-8 0,31-8 1888,0-1 546,-177 40-3148,-7-1-3131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1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126 405 24575,'1'12'0,"1"-1"0,0 1 0,1 0 0,0-1 0,7 17 0,2 10 0,27 68 0,-29-85 0,-1 1 0,-1 0 0,-1 0 0,-1 0 0,6 44 0,-9-26 0,-1 0 0,-2-1 0,-2 1 0,-1 0 0,-15 68 0,15-97 0,-4 13 0,0-1 0,-2 0 0,-22 43 0,28-61 0,0 0 0,0-1 0,-1 1 0,0-1 0,0 1 0,0-1 0,0 0 0,-1-1 0,-8 6 0,10-7 0,0-1 0,-1 1 0,1-1 0,0 0 0,0 0 0,-1-1 0,1 1 0,-1-1 0,1 1 0,0-1 0,-1 0 0,1-1 0,-1 1 0,1 0 0,0-1 0,-1 0 0,-5-2 0,5 1 0,0 0 0,0 0 0,1 0 0,-1-1 0,1 0 0,0 0 0,0 0 0,0 0 0,0 0 0,0 0 0,1-1 0,-1 1 0,1-1 0,0 0 0,0 0 0,0 0 0,1 0 0,-1 0 0,1 0 0,0 0 0,0 0 0,0-8 0,-2-12 0,1 0 0,3-45 0,-1 48 0,0-105 0,6-116 0,-2 218 0,1 1 0,1 0 0,1 0 0,1 0 0,14-26 0,10-31 0,30-134 0,-45 142 0,-10 37 0,1 1 0,2 0 0,18-41 0,-27 74 0,-1 1 0,0-1 0,0 0 0,1 0 0,-1 0 0,1 0 0,-1 0 0,1 0 0,-1 1 0,1-1 0,-1 0 0,1 0 0,0 1 0,-1-1 0,1 0 0,0 1 0,0-1 0,-1 1 0,1-1 0,0 1 0,0-1 0,1 1 0,6 14 0,-4 40 0,-4-50 0,1 28 0,1 3 0,-2 0 0,-1 0 0,-2 0 0,-1 0 0,-9 35 0,4-33 0,1 0 0,3 0 0,-3 54 0,10 117 0,1-77 0,-3-119 0,-1 9 0,0-1 0,2 1 0,0 0 0,1-1 0,2 0 0,0 1 0,1-1 0,0-1 0,14 30 0,-14-38 0,0 0 0,1 0 0,1 0 0,0-1 0,0 1 0,1-2 0,0 1 0,0-1 0,1-1 0,1 1 0,-1-2 0,1 1 0,1-1 0,15 7 0,42 22 0,-27-14 0,1-1 0,52 17 0,-57-30 0,0-2 0,0-2 0,1-1 0,-1-1 0,67-7 0,-6 1 0,-84 4 0,0-1 0,-1 0 0,1-1 0,-1-1 0,15-4 0,-22 5 0,0 0 0,0-1 0,0 1 0,-1-1 0,1 0 0,-1-1 0,1 0 0,-1 1 0,0-2 0,-1 1 0,1-1 0,7-9 0,-12 14 3,1-1 0,0 0-1,-1 0 1,1 0 0,0 0 0,-1 1-1,0-1 1,1 0 0,-1 0-1,1 0 1,-1 0 0,0 0 0,0 0-1,0 0 1,1 0 0,-1 0-1,0 0 1,0 0 0,0 0 0,0 0-1,-1 0 1,1 0 0,0 0-1,0 0 1,-1 0 0,1 0 0,0 0-1,-1 0 1,1 0 0,-1 0-1,1 0 1,-1 1 0,0-1 0,1 0-1,-1 0 1,0 0 0,0 1-1,1-1 1,-1 1 0,-1-2 0,-3 0-188,1 0 0,-1 0 1,1 0-1,-1 0 1,0 1-1,1 0 1,-6-1-1,-20-2-6641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1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24575,'7'0'0,"2"7"0,7 2 0,0 7 0,-3 6 0,-3 8 0,-3 5 0,-3 3 0,-3 3 0,0 0 0,-2 1 0,1 0 0,-1-1 0,0-6-8191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1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24575,'75'-2'0,"-42"0"0,0 1 0,-1 2 0,1 1 0,35 7 0,-58-6 0,0 1 0,0 0 0,-1 0 0,1 1 0,-1 0 0,0 0 0,0 1 0,-1 1 0,0 0 0,0 0 0,0 0 0,-1 1 0,0 0 0,0 0 0,-1 1 0,0 0 0,-1 0 0,0 0 0,0 0 0,5 19 0,0-3 0,2 0 0,21 35 0,-23-44 0,0 0 0,-2 0 0,0 1 0,0 0 0,-2 0 0,0 1 0,6 35 0,-6 40 0,-8 104 0,-2-62 0,3-221 0,4-177 0,1 232 0,16-55 0,-7 37 0,-9 33 0,2 1 0,-1 0 0,2 1 0,10-19 0,-10 21 0,0 0 0,-1 0 0,-1-1 0,0 0 0,-1 0 0,4-20 0,-7 28 0,2-27 0,2 0 0,1 1 0,2-1 0,1 1 0,14-33 0,-3 14 0,-15 35 0,0 1 0,1-1 0,1 1 0,12-18 0,33-74 0,-52 106 0,1-1 0,-1 1 0,0-1 0,1 1 0,-1 0 0,0-1 0,1 1 0,-1 0 0,0-1 0,1 1 0,-1 0 0,1-1 0,-1 1 0,1 0 0,-1 0 0,1 0 0,-1-1 0,0 1 0,1 0 0,-1 0 0,1 0 0,0 0 0,-1 0 0,1 0 0,-1 0 0,1 0 0,-1 0 0,1 0 0,-1 0 0,1 0 0,-1 0 0,1 0 0,-1 1 0,1-1 0,-1 0 0,0 0 0,1 1 0,-1-1 0,1 0 0,-1 0 0,0 1 0,1-1 0,-1 0 0,1 1 0,-1-1 0,0 1 0,0-1 0,1 1 0,-1-1 0,0 0 0,0 1 0,1-1 0,-1 1 0,0-1 0,0 1 0,0 0 0,15 38 0,-11-29 0,22 72 0,-18-53 0,2 0 0,14 30 0,33 83 0,-13-28 0,-15-39 0,-23-55 0,1 0 0,2 0 0,0-1 0,0 1 0,21 27 0,-9-17 0,27 49 0,-35-54 0,1 0 0,2-1 0,32 37 0,-28-26 0,-17-17 0,-3-18 0,0 1 0,-1-1 0,1 0 0,0 1 0,0-1 0,-1 0 0,1 0 0,0 1 0,-1-1 0,1 0 0,0 0 0,-1 1 0,1-1 0,0 0 0,-1 0 0,1 0 0,-1 0 0,1 0 0,0 1 0,-1-1 0,1 0 0,-1 0 0,1 0 0,0 0 0,-1 0 0,1 0 0,-1 0 0,1 0 0,-1-1 0,1 1 0,0 0 0,-1 0 0,1 0 0,0 0 0,-1 0 0,1-1 0,-1 1 0,-4-3-122,1 0-1,-1 0 1,1 0-1,0-1 1,0 1-1,0-1 1,0 0-1,1 0 0,0 0 1,-4-7-1,7 11 106,-15-21-6809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1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24575,'-1'4'0,"0"-1"0,1 0 0,-1 0 0,0 0 0,-1 0 0,1 0 0,0 0 0,-4 4 0,-6 17 0,-26 81 0,24-71 0,1 0 0,1 0 0,-11 71 0,2 39 29,9-75-837,-2 85 1,12 510-339,3-306 1190,3-274-500,4 1 1,3-1-1,30 105 1,40 188 455,-10-59-2158,-45-208 2712,-6-39-353,3-1 1,64 125-1,-51-118-174,-30-58 180,2 0 1,0-1-1,1 0 1,1 0-1,1-1 1,0-1-1,1 0 1,1 0-1,21 18 1,3-3-142,8 6 588,82 52 1,-109-79-539,0 0 0,0-1 1,0-1-1,1-1 1,1-1-1,-1-1 0,1 0 1,28 1-1,271 31-398,-231-32-911,134-8 0,-188-1 885,1-3 0,-1-1 0,0-2 0,-1-1 0,0-1 0,48-26 0,-30 12-2073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1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24575,'7'2'0,"0"0"0,0 1 0,0-1 0,-1 1 0,0 1 0,1-1 0,8 8 0,1-2 0,21 18 0,-1 0 0,-1 3 0,-1 0 0,-2 3 0,30 38 0,-45-53 0,9 14-166,-1 1-1,-1 2 0,-2 0 0,-2 2 1,-1 0-1,16 45 0,-3-10 189,-19-45-53,0 1 0,-2 1 0,-1 0 0,-2 0-1,8 41 1,1 55-846,-6-57 903,3 102-1,-13-38 81,-5 226-104,-2-315-131,-2 0 0,-1 0 0,-31 81 0,19-60 64,-40 109 211,50-147-119,-2 1 0,0-2 0,-2 1 0,-22 28 1,5-5-78,27-39 96,-1-1 1,0 1-1,-1-1 1,0 0-1,-11 11 1,17-19-2,0 0 0,0-1 0,0 1 0,0 0 0,0 0 0,0-1 0,0 1 1,0-1-1,0 1 0,0-1 0,-1 1 0,1-1 0,0 0 0,0 1 0,0-1 0,-1 0 0,1 0 1,0 0-1,0 0 0,-1 0 0,1 0 0,0-1 0,0 1 0,0 0 0,-2-1 0,0 0-8,1-1 0,0 1-1,0-1 1,0 1 0,0-1-1,0 0 1,0 0 0,1 0-1,-1 0 1,0 0 0,-1-4-1,-2-3 42,1 0 0,0 0-1,0 0 1,1-1-1,-3-13 1,1-16-298,2-1 1,2-62-1,2 83-444,-1-17-6162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1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972 1 24575,'-2'7'0,"0"0"0,-1-1 0,1 1 0,-1 0 0,-1-1 0,1 0 0,-8 10 0,2-1 0,-44 70 0,24-40 0,-28 58 0,36-60 0,-3-1 0,-1 0 0,-44 54 0,38-59 0,8-11 0,2 2 0,-23 36 0,6 1 0,-3-2 0,-3-2 0,-74 80 0,45-48 0,7-9 0,60-77 0,-2 3 0,0-1 0,-1 0 0,0-1 0,0 0 0,-13 7 0,21-14 0,-1 0 0,1 0 0,-1 0 0,0 0 0,1 0 0,-1-1 0,0 1 0,0-1 0,1 1 0,-1-1 0,0 0 0,0 1 0,0-1 0,0 0 0,1 0 0,-1-1 0,0 1 0,0 0 0,0 0 0,1-1 0,-1 0 0,0 1 0,0-1 0,1 0 0,-1 1 0,0-1 0,1 0 0,-1 0 0,1-1 0,-1 1 0,1 0 0,0 0 0,0-1 0,-1 1 0,1 0 0,0-1 0,0 0 0,0 1 0,0-1 0,1 1 0,-1-1 0,-1-3 0,-1-3-227,0-1-1,0 0 1,1 1-1,0-1 1,0-10-1,-1-14-6598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1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24575,'2'6'0,"0"0"0,1 0 0,0 0 0,0-1 0,1 1 0,-1-1 0,1 0 0,0 0 0,1 0 0,-1 0 0,1-1 0,6 6 0,3 3 0,9 13 0,1-2 0,1-1 0,1 0 0,0-2 0,2-1 0,49 26 0,-1-7 0,78 54 0,-96-58 0,-36-24 0,-1 2 0,0 1 0,28 25 0,-40-32 6,0 0 0,1-1-1,0 0 1,0 0 0,1-1-1,11 4 1,-10-4-8,0 1 1,0 0-1,14 10 0,-22-13-105,0 0-1,-1 0 1,1 0-1,-1 1 0,0 0 1,0-1-1,0 1 1,0 1-1,-1-1 1,0 0-1,1 0 1,2 10-1,2 13-6718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257 177 24575,'-1'4'0,"-1"0"0,1 0 0,-1 0 0,0 0 0,-1 0 0,1 0 0,-1-1 0,1 1 0,-1-1 0,0 0 0,-1 0 0,-5 5 0,-8 9 0,-1 7 0,1 2 0,1 0 0,1 1 0,-21 56 0,15-36 0,19-43 0,-61 154 0,58-132 0,1 0 0,1 0 0,1 0 0,2 0 0,0 0 0,6 33 0,-6-56 0,0-1 0,0 0 0,1 1 0,-1-1 0,1 1 0,0-1 0,-1 0 0,1 0 0,0 1 0,0-1 0,1 0 0,-1 0 0,0 0 0,1 0 0,-1 0 0,1 0 0,0 0 0,-1-1 0,1 1 0,0-1 0,0 1 0,3 1 0,-1-2 0,0 1 0,0-1 0,0 0 0,0 0 0,0-1 0,1 1 0,-1-1 0,0 0 0,0 0 0,1 0 0,7-2 0,5-2 0,1-1 0,-1 0 0,0-1 0,29-16 0,4-8 0,-1-2 0,78-68 0,-99 77 0,-11 8 0,-1-2 0,0 1 0,-1-2 0,-1 0 0,-1-1 0,17-31 0,52-128 0,-77 162 0,0 0 0,0 0 0,-2-1 0,0 1 0,1-31 0,-7-89 0,0 48 0,3 146 0,0-34 0,2 0 0,6 37 0,6 4 0,-10-45 0,0-1 0,1 0 0,14 34 0,-12-34 0,-1 0 0,-1 1 0,0-1 0,2 40 0,4 12 0,49 162 0,-30-124 0,-17-69 0,-2 0 0,6 48 0,-13-63 0,1 1 0,0-1 0,2 1 0,1-2 0,17 37 0,-18-47 0,0 0 0,2-1 0,-1 1 0,2-2 0,-1 1 0,2-2 0,0 1 0,0-1 0,1-1 0,18 13 0,58 47-1365,-74-59-5461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1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24575,'0'3'0,"1"0"0,0 0 0,0 0 0,0 1 0,0-1 0,0 0 0,1 0 0,2 4 0,8 17 0,12 43 0,3 0 0,53 95 0,-6-16 0,-42-74 0,-8-16 0,53 88 0,-70-132 0,0 1 0,-1 0 0,-1 0 0,0 0 0,0 1 0,-2-1 0,1 1 0,-2 0 0,0 0 0,-1 1 0,0-1 0,-2 17 0,1-19 0,-1 1 0,-1-1 0,-1 0 0,1 0 0,-2 0 0,1-1 0,-2 1 0,0-1 0,0 0 0,-1 0 0,0 0 0,-1-1 0,0 0 0,-11 11 0,0-2-119,3-2-89,-1-1 0,0 0 1,-1-1-1,-1-1 1,-33 20-1,27-24-6618</inkml:trace>
  <inkml:trace contextRef="#ctx0" brushRef="#br0" timeOffset="1">1 444 24575,'5'0'0,"-1"0"0,1 1 0,0 0 0,0 0 0,0 0 0,0 0 0,-1 1 0,1-1 0,-1 1 0,1 0 0,-1 1 0,0-1 0,0 1 0,0 0 0,0 0 0,0 0 0,0 0 0,-1 1 0,0-1 0,5 7 0,3 7 0,-1 0 0,-1 1 0,-1 0 0,7 19 0,-9-19 0,2-1 0,0 1 0,16 25 0,13 13 0,-29-43 0,0 0 0,1 0 0,0 0 0,1-1 0,1-1 0,-1 1 0,2-2 0,19 15 0,15 2 0,2-2 0,0-3 0,2-1 0,0-3 0,1-2 0,1-2 0,0-3 0,1-2 0,0-2 0,0-2 0,63-3 0,-24-1 0,96-5 0,-183 3 7,-1 1-1,1-1 0,-1-1 0,0 1 1,1 0-1,-1-1 0,0 0 1,0 0-1,0 0 0,0-1 1,-1 1-1,1-1 0,-1 0 0,1 0 1,-1 0-1,0 0 0,0-1 1,3-4-1,0-1-218,-1 0 0,0-1 0,0 0-1,-1 0 1,0-1 0,3-13 0,0-4-6614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2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24575,'9'0'0,"0"1"0,0-1 0,1 1 0,-1 1 0,0 0 0,0 0 0,0 1 0,-1 0 0,1 0 0,-1 1 0,1 0 0,-1 1 0,0 0 0,11 9 0,-7-3 0,-2 0 0,0 1 0,0 0 0,-1 0 0,0 1 0,-2 0 0,1 0 0,5 16 0,17 34 0,-12-29 0,-2 1 0,-1 1 0,-1 0 0,-2 1 0,-2 0 0,6 39 0,4 43 0,-12-80 0,-2-1 0,2 46 0,-7-52 0,1 1 0,-2 1 0,-1 0 0,-1 0 0,-15 66 0,6-58 0,-2-1 0,-2 0 0,-2-1 0,-31 54 0,19-41 0,19-33 0,-1 0 0,-1-1 0,-24 29 0,12-15 0,21-28 0,0 0 0,0 0 0,0 0 0,-1 0 0,1 0 0,-1-1 0,-1 0 0,1 0 0,-1 0 0,1 0 0,-9 4 0,12-8 0,0 0 0,0-1 0,0 1 0,0 0 0,0 0 0,0 0 0,0-1 0,0 1 0,0-1 0,0 1 0,0-1 0,0 1 0,1-1 0,-1 1 0,0-1 0,0 0 0,0 1 0,1-1 0,-1 0 0,0 0 0,1 0 0,-1 1 0,0-1 0,1 0 0,-1 0 0,1 0 0,0 0 0,-1 0 0,1 0 0,0 0 0,0 0 0,-1 0 0,1 0 0,0 0 0,0 0 0,0 0 0,0-2 0,-4-47 0,3 46 0,2-279 0,2 109 0,-1 142 0,2-1 0,1 1 0,2 0 0,1 0 0,21-52 0,13-50 0,-33 101 0,2 1 0,2-1 0,1 2 0,20-34 0,-28 53 0,60-127-232,16-31-77,13-21 309,-85 173-1,1-1 1,0 1 0,2 1-1,23-26 1,-6 7 92,-30 36-82,0-1 0,0 1 0,0-1-1,1 1 1,-1-1 0,0 1 0,0 0 0,1-1 0,-1 1 0,0-1 0,1 1 0,-1-1 0,1 1 0,-1 0-1,0-1 1,1 1 0,-1 0 0,1 0 0,-1-1 0,1 1 0,-1 0 0,1 0 0,-1 0 0,1-1-1,-1 1 1,1 0 0,-1 0 0,1 0 0,0 0 0,-1 0 0,1 0 0,-1 0 0,1 0 0,-1 0-1,1 1 1,-1-1 0,1 0 0,-1 0 0,1 0 0,0 1 0,8 25 79,-7 48-166,-2-67 110,-1 7-33,0 0 0,-1 0 0,-1 0 0,0 0 0,0-1 0,-2 0 0,1 1 0,-2-1 0,0-1 0,-11 18 0,10-14-49,1 0-1,0 0 1,1 0-1,0 1 1,2 0-1,0-1 1,-1 20-1,2-17-9,0-1 0,-1 1-1,-1-1 1,-1 0-1,-13 32 1,10-30 59,0 0 0,2 0 0,0 1 0,2 0 0,0 0 0,1 0 0,1 1 0,2 24 0,-4 20 0,-13 34-6,10-72 2,-4 50 0,8-36 100,2 0 0,2 1 0,6 44-1,-4-72-65,0-1-1,0 1 1,2 0-1,0-1 1,0 0-1,1 0 1,1-1-1,1 0 0,-1 0 1,2 0-1,0-1 1,12 12-1,-2-4-29,62 60 0,-73-73 0,0-1 0,0 0 0,1 0 0,0-1 0,0 0 0,1 0 0,-1-1 0,16 4 0,25 4 0,-8-1 0,1-2 0,1-2 0,51 2 0,-44-8 0,180-5 0,-198-2-1365,-7-3-5461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2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24575,'21'0'0,"0"1"0,0 0 0,0 2 0,0 0 0,0 1 0,28 11 0,-39-12 0,-1 1 0,-1 1 0,1-1 0,-1 2 0,0-1 0,0 1 0,0 0 0,-1 1 0,0 0 0,0 0 0,-1 0 0,0 1 0,0 0 0,-1 0 0,0 1 0,4 9 0,2 3 0,-1 1 0,-1 0 0,-1 0 0,-1 1 0,-1 0 0,-1 0 0,3 40 0,-5-23 0,13 56 0,-8-58 0,4 70 0,-11-67 0,-2 1 0,-2-1 0,-2 0 0,-12 53 0,10-66 0,4-7 0,-2 1 0,-1-1 0,0-1 0,-2 1 0,0-1 0,-1-1 0,-1 1 0,-17 22 0,21-33 0,0 1 0,1 0 0,0 0 0,1 0 0,0 1 0,0-1 0,-3 21 0,5-21 0,-1 0 0,0 1 0,0-1 0,-1 0 0,-1 0 0,-10 17 0,9-26 0,2-12 0,1-14 0,4 12 0,0-1 0,1 1 0,0 0 0,1 0 0,1 0 0,0 1 0,1-1 0,0 1 0,9-16 0,14-36 0,-13 27-216,2 1 0,1 0-1,33-48 1,30-68 182,-65 117-229,2 0 0,1 1 1,1 1-1,47-57 0,126-146-73,-172 211 286,1 1 1,32-28 0,-30 30-15,-2 0 0,30-39 1,-36 41 63,1 1 0,28-25 0,24-28 0,-59 60 112,1 0 0,1 0 1,0 1-1,0 1 0,1 0 0,0 1 1,1 0-1,22-10 0,-31 16-44,1 0-1,-1 1 1,1 0 0,0 0-1,-1 0 1,1 1 0,0 0-1,0 0 1,0 1-1,0-1 1,0 1 0,0 0-1,0 1 1,0 0 0,0 0-1,0 0 1,0 0 0,0 1-1,0 0 1,-1 0 0,1 1-1,-1 0 1,0 0-1,0 0 1,0 0 0,5 5-1,-6-4-63,-1 0 0,1 0 0,-1 0 0,0 1 0,0-1 0,0 1 0,-1 0 0,0 0-1,0 0 1,0 0 0,0 0 0,-1 1 0,1 5 0,0 10-5,0 0 0,-2 26 0,0-29 1,0 0 0,4 29 0,8 13 0,-3 1 0,2 110 0,-10-145 0,2 1 0,12 51 0,-8-46 0,4 49 0,-7-50 0,13 57 0,-10-57 0,7 60 0,-13-62 30,2 1 0,1-1 0,11 42 0,-11-60-154,0 0 0,0 0 1,1 0-1,0-1 0,1 1 0,1-1 1,-1 0-1,1-1 0,1 0 0,0 0 1,14 12-1,-3-6-6702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2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24575,'1'54'0,"0"-22"0,-1 0 0,-1-1 0,-2 1 0,-11 52 0,7-58 0,-2 0 0,0-1 0,-2 0 0,-27 46 0,23-47 0,1 2 0,1 0 0,-12 32 0,19-40 0,0-1 0,-2 0 0,0 0 0,-1-1 0,-1 0 0,0 0 0,-20 22 0,-89 123 0,102-136 0,-56 62-1365,58-67-5461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2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24575,'1'-4'0,"0"0"0,1 1 0,-1-1 0,1 0 0,-1 1 0,1-1 0,0 1 0,0 0 0,1 0 0,-1-1 0,1 2 0,3-4 0,36-33 0,-38 35 0,1 1 0,1 1 0,-1-1 0,0 1 0,0 0 0,1 0 0,-1 0 0,1 1 0,0 0 0,0 0 0,-1 0 0,1 1 0,0 0 0,0 0 0,-1 0 0,1 1 0,0 0 0,0 0 0,-1 1 0,1-1 0,-1 1 0,1 0 0,-1 1 0,0-1 0,0 1 0,0 0 0,0 0 0,0 1 0,-1-1 0,0 1 0,1 0 0,-1 0 0,-1 1 0,1-1 0,-1 1 0,1 0 0,-1 0 0,-1 0 0,3 5 0,132 262 0,-123-240 0,-1-1 0,-1 2 0,-2-1 0,-1 2 0,-1-1 0,3 50 0,10 34 0,-11-64 0,-2 1 0,-3-1 0,-2 1 0,-8 103 0,1-129 0,-2-1 0,0 0 0,-2 0 0,-1-1 0,-1 0 0,-27 48 0,24-52 0,-1-1 0,-1 0 0,-1-2 0,0 1 0,-2-2 0,0 0 0,-1-1 0,-31 21 0,18-11 0,28-23 0,0 0 0,0 0 0,0 0 0,0-1 0,-1 0 0,1 0 0,-1 0 0,-5 2 0,8-5 0,0 0 0,1 0 0,-1 0 0,0 0 0,0 0 0,1 0 0,-1 0 0,1 0 0,-1-1 0,0 1 0,1-1 0,-1 1 0,1-1 0,-1 0 0,1 0 0,-1 0 0,1 0 0,-1 0 0,1 0 0,0 0 0,0 0 0,0 0 0,-1 0 0,1-1 0,0 1 0,0 0 0,1-1 0,-1 1 0,0-1 0,0 1 0,1-1 0,-1-1 0,-5-9 0,1-1 0,1 0 0,0 1 0,1-1 0,0-1 0,1 1 0,-1-24 0,2 0 0,7-58 0,-4 80 0,2 0 0,0 1 0,0-1 0,1 1 0,1 0 0,1 0 0,0 0 0,0 1 0,2 0 0,12-15 0,15-15 0,57-54 0,-85 89 0,101-89 0,-94 86 0,1 1 0,-1 0 0,2 1 0,-1 1 0,34-11 0,-22 9 0,-19 6 0,0 1 0,0 0 0,0 1 0,0 0 0,0 0 0,15 0 0,-21 2 0,1 1 0,-1-1 0,0 1 0,1 0 0,-1 0 0,0 0 0,0 0 0,1 1 0,-1-1 0,0 1 0,-1 0 0,1 0 0,0 0 0,0 0 0,-1 1 0,1-1 0,-1 1 0,0-1 0,0 1 0,0 0 0,0 0 0,2 4 0,4 9 0,-1 0 0,0 1 0,8 31 0,13 35 0,-9-47 0,-3 1 0,-1 1 0,14 55 0,-14-36 0,2-2 0,46 101 0,-49-117-10,-12-32-126,0-1 1,0 1-1,1-1 1,0 1-1,0-1 1,0 0-1,1 0 1,0 0-1,7 8 1,8 1-6691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2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24575,'0'28'0,"2"1"0,11 54 0,18 25 0,-12-49 0,-3 0 0,-2 1 0,-3 1 0,5 98 0,-18 189 0,0-426 0,0 28 0,9-92 0,-5 128 0,0 0 0,1-1 0,1 1 0,0 0 0,1 1 0,0-1 0,1 1 0,1 0 0,0 0 0,17-22 0,-7 11 0,-1-1 0,-2-1 0,0-1 0,-2 0 0,0 0 0,9-37 0,10-23 0,-25 74 0,0 0 0,1 1 0,0 0 0,1 1 0,0-1 0,1 1 0,0 1 0,1 0 0,0 0 0,18-12 0,-25 19 0,0 1 0,0 0 0,0-1 0,1 1 0,-1 1 0,1-1 0,0 1 0,-1-1 0,1 1 0,0 0 0,0 0 0,0 1 0,0-1 0,0 1 0,0 0 0,0 0 0,0 0 0,0 0 0,-1 1 0,1 0 0,0 0 0,0 0 0,0 0 0,0 0 0,-1 1 0,1 0 0,-1-1 0,1 1 0,-1 1 0,0-1 0,0 0 0,0 1 0,0 0 0,0-1 0,0 1 0,-1 0 0,1 1 0,-1-1 0,0 0 0,3 7 0,2 4 0,-1 0 0,0 0 0,-1 1 0,-1 0 0,0 0 0,1 17 0,-2-13 0,1-1 0,1 0 0,13 32 0,-8-24 0,0 1 0,-2 0 0,-1 1 0,4 33 0,-5-28 0,0-1 0,20 53 0,44 125 0,-70-209 0,2 4-136,-1 0-1,1-1 1,0 1-1,0-1 1,1 0-1,-1 0 1,1 0-1,0 0 0,7 7 1,8 5-6690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2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24575,'4'-15'0,"6"16"0,-8 0 0,0 0 0,-1 1 0,1-1 0,-1 1 0,0-1 0,1 1 0,-1 0 0,0 0 0,0-1 0,0 1 0,0 0 0,0 0 0,0 2 0,19 71 0,4-1 0,35 76 0,-53-133 0,0-1 0,-1 1 0,0 0 0,-2 1 0,0-1 0,1 24 0,-6 112 0,-1-73 0,1-50 0,-2 0 0,-1 0 0,-11 37 0,4-19 0,-28 96 0,46-158 0,-1 0 0,2 0 0,0 1 0,0 0 0,1 0 0,17-20 0,47-59 0,-51 61 0,3 1 0,0 1 0,43-39 0,-23 26 0,73-88 0,-70 75 0,86-125-795,-124 167 786,-7 9 9,30-42 0,32-63 0,-56 95 0,-2 0 0,0-1 0,-1 1 0,0-1 0,-1 0 0,-1-1 0,0 1 0,-1-1 0,0-23 0,-2 35 19,-1 1 0,0-1 1,1 0-1,-1 1 0,0-1 0,-1 1 0,1-1 0,0 1 0,-1 0 1,0 0-1,0 0 0,0 0 0,0 0 0,0 0 0,-1 0 0,1 0 1,-1 1-1,0 0 0,0-1 0,-6-3 0,7 6-9,1-1 0,-1 0 0,0 0 0,0 1 0,0-1 1,0 1-1,0 0 0,0-1 0,0 1 0,0 0 0,0 0 0,0 0 0,0 1 0,0-1 0,0 0 0,1 1 0,-1-1 0,0 1 0,0 0 0,0-1 0,0 1 0,1 0 0,-1 0 0,0 0 0,1 0 1,-1 1-1,1-1 0,-1 0 0,1 1 0,-1-1 0,1 1 0,0-1 0,0 1 0,0 0 0,0-1 0,0 1 0,0 0 0,0 0 0,0 2 0,-4 8-10,1 0 0,1 0 0,0 0 0,0 0 0,1 1 0,0 21 0,4 82 0,1-58 0,0 468 0,-3-513 0,1-1 0,0 1 0,1-1 0,0 0 0,1 0 0,1 0 0,0 0 0,0-1 0,1 1 0,1-1 0,0 0 0,0-1 0,1 1 0,16 17 0,-18-23 0,-1 0 0,2-1 0,-1 1 0,0-1 0,1 0 0,0 0 0,0-1 0,0 0 0,0 0 0,1 0 0,-1-1 0,1 0 0,0 0 0,-1-1 0,1 0 0,0 0 0,0 0 0,0-1 0,0 0 0,-1-1 0,1 1 0,0-1 0,0 0 0,0-1 0,-1 0 0,1 0 0,-1 0 0,7-4 0,-2 1 0,0 0 0,0-1 0,-1 0 0,0-1 0,0 0 0,0-1 0,-1 0 0,-1 0 0,1-1 0,-1 0 0,-1-1 0,1 1 0,-2-1 0,1-1 0,6-15 0,5-11 0,2 1 0,1 1 0,26-33 0,-31 39 0,-11 15 0,-9 17-114,0 1 1,0-1-1,0 1 0,0-1 0,0 0 1,0-1-1,-1 1 0,0-1 0,1 0 1,-1 0-1,-5 2 0,-17 5-6712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2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24575,'1'1'0,"-1"0"0,0 1 0,1-1 0,-1 0 0,1 0 0,-1 0 0,1 0 0,-1 0 0,1 0 0,0 0 0,-1 0 0,1 0 0,0 0 0,0 0 0,0 0 0,0 0 0,0 0 0,0-1 0,0 1 0,0-1 0,0 1 0,2 0 0,33 13 0,-18-7 0,23 15 0,-25-12 0,0-1 0,0 0 0,1-1 0,29 8 0,-43-15 0,0 0 0,0 0 0,0-1 0,0 1 0,0-1 0,0 0 0,0 0 0,0 0 0,0 0 0,0-1 0,0 1 0,0-1 0,0 0 0,0 1 0,0-1 0,0-1 0,0 1 0,0 0 0,-1-1 0,1 1 0,-1-1 0,1 0 0,-1 0 0,0 0 0,1 0 0,-1 0 0,0-1 0,0 1 0,-1-1 0,1 1 0,0-1 0,-1 1 0,2-6 0,9-27 0,-8 19 0,1 1 0,13-26 0,-17 38 0,0 1 0,0 0 0,0 0 0,1 0 0,-1 0 0,1 0 0,-1 0 0,1 1 0,-1-1 0,1 0 0,0 1 0,0-1 0,0 1 0,0 0 0,0 0 0,0 0 0,0 0 0,0 0 0,0 0 0,1 0 0,-1 0 0,0 1 0,1 0 0,-1-1 0,3 1 0,-1 1 0,-1-1 0,0 1 0,0 1 0,1-1 0,-1 0 0,0 1 0,0 0 0,0-1 0,0 1 0,-1 0 0,1 0 0,0 1 0,-1-1 0,0 1 0,1-1 0,-1 1 0,0 0 0,0 0 0,-1 0 0,1 0 0,0 0 0,-1 0 0,2 6 0,2 4 0,-1 1 0,-1-1 0,0 1 0,2 19 0,0 65 0,-7 97 0,-1-55 0,3-155 0,1 0 0,0 0 0,1 0 0,1 1 0,0-1 0,1 1 0,1 0 0,7-17 0,9-12 0,-1-1 0,15-55 0,6-12 0,-31 90 0,2 0 0,27-37 0,-11 15 0,-26 41 0,88-129 0,-75 112 0,1 1 0,0 1 0,1 0 0,32-23 0,-28 24 0,-13 10 0,1-1 0,0 1 0,0 0 0,0 1 0,0 0 0,19-6 0,-25 10 0,0 1 0,0 0 0,0-1 0,-1 1 0,1 0 0,0 1 0,0-1 0,0 0 0,0 1 0,-1 0 0,1 0 0,0 0 0,0 0 0,-1 0 0,1 0 0,-1 0 0,1 1 0,-1 0 0,1-1 0,-1 1 0,0 0 0,0 0 0,0 0 0,0 0 0,0 1 0,-1-1 0,1 0 0,-1 1 0,1-1 0,1 5 0,8 15 0,0 1 0,-1 0 0,-1 0 0,-1 1 0,8 44 0,-13-54 0,2-1 0,0 0 0,0 0 0,13 23 0,-10-23 0,-1 0 0,-1 1 0,8 28 0,43 154 0,-46-163 0,3-1 0,0 0 0,36 54 0,-44-78 0,1 0 0,-1-1 0,2 0 0,-1 0 0,1-1 0,0 0 0,0 0 0,1-1 0,0 0 0,0 0 0,0-1 0,0 0 0,1-1 0,-1 0 0,1 0 0,19 2 0,12-1 0,1-1 0,76-5 0,-51-1 0,-41 3-108,-18 1 4,0 0-1,0-1 0,0 0 0,-1 0 1,1-1-1,0 0 0,0-1 0,-1 0 0,1 0 1,-1 0-1,13-7 0,-11 1-6721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2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3246 44 24575,'0'-2'0,"0"1"0,-1 0 0,1-1 0,-1 1 0,0 0 0,1-1 0,-1 1 0,0 0 0,0 0 0,1 0 0,-1-1 0,0 1 0,0 0 0,0 0 0,-1 0 0,1 1 0,0-1 0,0 0 0,0 0 0,-1 0 0,1 1 0,0-1 0,-1 1 0,1-1 0,-1 1 0,-2-1 0,-43-7 0,43 7 0,-45-4-26,-1 3 0,1 1 0,-1 3 0,1 2 0,0 2 0,0 2 0,-93 28 0,-8 0-1082,26-9 1176,31-2-474,-1-4 0,-2-4 0,1-4 0,-141 0 0,176-10 55,0 3 1,-103 24 0,92-15 258,-91 7 0,18-18-1249,72-3 1206,-98 12-1,-143 37 136,166-32-146,-31 4 52,75-12 1381,79-10-1195,1 2 0,-1 0-1,-27 8 1,25-2-3572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2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24575,'1'5'0,"0"0"0,1 1 0,0-1 0,0 0 0,0 0 0,1 0 0,3 6 0,8 16 0,11 57-454,18 98 0,6-11 454,-2-11 0,18 84-340,21 103-393,-41-173 473,20 56 256,30 141 140,-68-116 758,-26-243-793,-1-4-68,2-2-1,-1 1 1,1 0 0,0 0 0,1 0 0,0-1-1,0 1 1,0-1 0,0 0 0,1 0-1,0 0 1,1-1 0,-1 1 0,1-1 0,0 0-1,6 5 1,-8-8-15,0 0-1,0 1 0,0-1 1,0 0-1,0-1 1,0 1-1,0-1 0,1 1 1,-1-1-1,1 0 1,-1 0-1,1 0 0,-1-1 1,1 1-1,0-1 1,-1 0-1,1 0 1,0 0-1,-1 0 0,1-1 1,-1 1-1,1-1 1,-1 0-1,1 0 0,-1-1 1,1 1-1,-1-1 1,0 1-1,0-1 0,0 0 1,5-4-1,53-53-17,-3-3 0,98-134 0,-84 101 0,-11 0 0,-43 65 0,29-40 0,-27 43 0,-1-1 0,-2 0 0,0-1 0,-2-1 0,-2-1 0,-1 0 0,11-42 0,60-153 0,-82 220 0,1 0 0,0 0 0,0 0 0,1 1 0,0-1 0,0 1 0,0-1 0,8-8 0,-10 13 0,0 0 0,0 0 0,0 0 0,1 0 0,-1 0 0,0 0 0,1 1 0,-1-1 0,1 1 0,-1-1 0,1 1 0,-1-1 0,1 1 0,-1 0 0,1-1 0,-1 1 0,1 0 0,-1 0 0,1 0 0,-1 0 0,1 1 0,0-1 0,-1 0 0,1 1 0,-1-1 0,0 1 0,1-1 0,-1 1 0,1 0 0,-1-1 0,0 1 0,1 0 0,-1 0 0,0 0 0,0 0 0,0 0 0,0 0 0,0 0 0,0 1 0,1 1 0,8 8 0,-1 1 0,0 1 0,0 0 0,-2 0 0,0 1 0,0 0 0,-1 0 0,7 25 0,-5-10 0,-2 1 0,-1-1 0,3 46 0,-8-74 0,3 24 0,-2 0 0,-1 1 0,-1-1 0,-1 0 0,-1 0 0,-1-1 0,-1 1 0,-10 27 0,1-21-93,-2-1 1,-1 0-1,-1-1 0,-2-1 0,-43 48 0,-135 111-847,59-60 642,68-63 298,42-39 0,2 0 0,-32 38 0,30-31 163,-2 0 1,-43 33 0,33-29-90,26-24 107,-1-1 0,-25 15 0,26-18-44,1 1 1,-1 0-1,2 2 1,-14 11-1,12-9-154,-1 0-1,-1-1 0,0-1 0,-1-1 1,-32 14-1,12-6-1241,24-11-5567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2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 24575,'-1'11'0,"0"0"0,-1-1 0,0 1 0,-1 0 0,0-1 0,-1 0 0,-5 12 0,-40 70 0,42-80 0,-17 31 0,-3-2 0,-1-1 0,-46 50 0,68-83 19,1 1 0,0 0 0,0-1 0,0 1 1,-6 16-1,8-16-231,0 0 1,-1-1-1,0 0 1,0 1 0,-1-2-1,-10 13 1,-4-3-6615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2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24575,'8'-2'0,"-1"0"0,0 0 0,-1-1 0,1 0 0,0 0 0,-1-1 0,10-7 0,-2 3 0,28-18 0,-24 14 0,1 0 0,33-13 0,-14 10 0,-1 3 0,45-9 0,-34 8 0,-36 9 0,-1 1 0,0 0 0,1 1 0,0 0 0,22 0 0,-30 2 0,0 1 0,0 0 0,0 0 0,0 0 0,-1 0 0,1 0 0,0 1 0,0 0 0,-1 0 0,1 0 0,-1 0 0,0 0 0,1 1 0,-1 0 0,0-1 0,-1 1 0,1 0 0,0 0 0,-1 1 0,0-1 0,4 6 0,-1 2 0,0 1 0,0 0 0,-1 0 0,0 0 0,-1 0 0,-1 1 0,0-1 0,-1 1 0,0 0 0,-2 23 0,0-15 0,-1 1 0,-1-1 0,-1 0 0,-1 0 0,-13 32 0,10-34 0,-1 0 0,-1-1 0,-1-1 0,-1 0 0,0 0 0,-23 23 0,-55 68 0,90-107 0,-1 0 0,0 0 0,1 0 0,-1-1 0,1 1 0,-1 0 0,0-1 0,0 1 0,1 0 0,-1-1 0,0 1 0,0-1 0,0 1 0,0-1 0,0 0 0,0 1 0,1-1 0,-1 0 0,0 1 0,0-1 0,0 0 0,0 0 0,-2 0 0,3 0 0,-1-1 0,0 0 0,1 1 0,-1-1 0,1 1 0,-1-1 0,1 0 0,-1 1 0,1-1 0,-1 0 0,1 1 0,0-1 0,-1 0 0,1 0 0,0 1 0,-1-1 0,1 0 0,0 0 0,0 0 0,0-1 0,-1-5 0,1 1 0,0-1 0,0 1 0,1-1 0,2-11 0,1 7 0,0-1 0,1 0 0,1 1 0,0 0 0,0 0 0,1 1 0,0 0 0,1 0 0,1 1 0,-1 0 0,1 0 0,0 1 0,1 0 0,0 0 0,1 1 0,11-6 0,-8 5 0,1 1 0,1 0 0,-1 1 0,1 1 0,0 0 0,0 2 0,1-1 0,-1 2 0,1 0 0,-1 1 0,26 2 0,-36-1 0,0 1 0,-1 0 0,1 0 0,-1 1 0,0 0 0,1 0 0,-1 0 0,0 0 0,0 1 0,0 0 0,-1 0 0,1 0 0,-1 1 0,1-1 0,-1 1 0,0 0 0,-1 0 0,1 1 0,-1-1 0,0 1 0,0 0 0,0 0 0,0 0 0,-1 0 0,0 0 0,0 0 0,0 1 0,1 9 0,2 13 0,-2 1 0,0-1 0,-2 1 0,-3 40 0,1-37 0,-2 16 0,1-32 0,0 1 0,2-1 0,0 0 0,1 0 0,0 1 0,2-1 0,4 18 0,-6-30 0,1-1 0,-1 0 0,1 0 0,0 0 0,0 0 0,0-1 0,0 1 0,0 0 0,1-1 0,-1 0 0,1 1 0,-1-1 0,1 0 0,0 0 0,0-1 0,5 3 0,-1-1 0,-1-1 0,1 0 0,-1-1 0,1 1 0,0-1 0,0-1 0,-1 1 0,9-2 0,-3 1 0,0-1 0,0-1 0,-1 0 0,1-1 0,-1 0 0,0-1 0,1 0 0,-2-1 0,16-8 0,35-38 0,-51 51-1365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3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24575,'5'1'0,"-1"-1"0,1 1 0,0 0 0,-1 1 0,1-1 0,-1 1 0,1-1 0,-1 1 0,0 1 0,1-1 0,-1 1 0,-1-1 0,1 1 0,0 0 0,-1 1 0,1-1 0,-1 0 0,0 1 0,5 7 0,5 10 0,0 0 0,17 40 0,-8-15 0,-16-33 0,0 0 0,-1 1 0,0 0 0,-1 0 0,0 0 0,2 28 0,-3 1 0,-2 43 0,0 24 0,-1-107 0,0 0 0,0 0 0,1 0 0,-1 0 0,1 0 0,0 0 0,0 0 0,0 0 0,0 0 0,0 0 0,1-1 0,-1 1 0,4 4 0,-4-6 0,-1-1 0,1 0 0,-1 1 0,1-1 0,-1 0 0,1 0 0,-1 0 0,1 1 0,-1-1 0,1 0 0,-1 0 0,1 0 0,-1 0 0,1 0 0,-1 0 0,1 0 0,-1 0 0,1 0 0,0 0 0,-1 0 0,1 0 0,-1 0 0,1 0 0,-1 0 0,1-1 0,-1 1 0,1-1 0,18-21 0,131-245 0,-136 239 0,-1-1 0,-1 0 0,14-55 0,-16 50 0,1 0 0,24-51 0,-27 68 0,-1-1 0,-1 0 0,0-1 0,-2 1 0,0-1 0,2-19 0,-4 25 0,-1 9 0,0-1 0,0 0 0,1 0 0,0 0 0,0 1 0,0-1 0,1 1 0,-1 0 0,1 0 0,4-5 0,-6 8 0,-1 1 0,1-1 0,-1 0 0,1 1 0,0-1 0,0 0 0,0 1 0,-1-1 0,1 1 0,0 0 0,0-1 0,0 1 0,0-1 0,0 1 0,0 0 0,-1 0 0,1 0 0,0 0 0,0-1 0,0 1 0,0 0 0,2 1 0,-2-1 0,0 1 0,1 0 0,-1 0 0,0 0 0,0 0 0,1 0 0,-1 0 0,0 0 0,0 0 0,0 1 0,0-1 0,0 0 0,-1 0 0,1 1 0,0-1 0,-1 1 0,1-1 0,-1 1 0,1 1 0,61 144 0,-55-131 0,-1 1 0,-1 0 0,0 0 0,-1 0 0,-1 1 0,-1-1 0,0 29 0,0-19 0,0 0 0,8 32 0,39 175 0,-44-215 0,0-1 0,2 1 0,0-2 0,1 1 0,0-1 0,2 0 0,0-1 0,24 30 0,-28-42-65,-1 1 0,1-1 0,0 0 0,0-1 0,1 1 0,-1-1 0,1 0 0,-1-1 0,1 0 0,0 0 0,0 0 0,0-1 0,0 0 0,0 0 0,0-1 0,0 0 0,1 0 0,-1-1 0,0 0 0,11-3 0,8-4-6761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24575,'21'0'0,"-1"1"0,1 0 0,23 6 0,-35-5 0,1 1 0,-1 0 0,0 1 0,0 0 0,-1 0 0,1 1 0,-1 0 0,15 11 0,8 9 0,-14-12 0,0 1 0,-1 0 0,25 30 0,19 28 0,-35-44 0,-1 2 0,-1 0 0,35 63 0,-51-78 0,0 0 0,2-1 0,0 0 0,0 0 0,1-1 0,1-1 0,23 23 0,-29-31 0,0-1 0,0 1 0,0-1 0,0 0 0,1 0 0,0-1 0,-1 0 0,1 0 0,0 0 0,0 0 0,0-1 0,0 0 0,0-1 0,0 1 0,1-1 0,-1 0 0,0-1 0,0 1 0,0-1 0,0 0 0,0-1 0,0 1 0,10-6 0,194-65 0,-196 66 0,-1-1 0,0 0 0,0-1 0,-1 0 0,0-1 0,15-15 0,-12 12 0,0 0 0,1 0 0,21-11 0,-5 8-129,0-2 0,-1-1 0,-1-2 0,34-29 1,-6 4 121,-45 36 4,-1 1 1,0-2 0,-1 0-1,0 0 1,-1-1 0,13-16 0,2-11 85,-1 0 0,-3-1 1,23-56-1,-34 68-35,-1-1 0,-1 0-1,-2 0 1,0 0 0,-2-1 0,0-37-1,-5-39-1412,1 87-5461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3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24575,'7'0'0,"12"0"0,1 0 0,-1 2 0,20 3 0,-33-4 0,0 1 0,0 0 0,-1 0 0,1 0 0,0 1 0,-1 0 0,0 0 0,1 0 0,-1 1 0,-1 0 0,1 0 0,0 0 0,5 7 0,31 33 0,-31-35 0,0 1 0,-1 0 0,0 1 0,-1 0 0,0 1 0,0-1 0,-1 1 0,8 21 0,-14-31 0,13 41 0,31 66 0,-38-96 0,0-1 0,1 0 0,0 0 0,0-1 0,1 0 0,1 0 0,0-1 0,0 0 0,19 12 0,-24-18 0,0-1 0,0 0 0,0 0 0,1 0 0,-1-1 0,1 0 0,0 0 0,0-1 0,0 1 0,0-1 0,0 0 0,0-1 0,0 1 0,0-1 0,0-1 0,0 1 0,0-1 0,0 0 0,0 0 0,10-4 0,-2-1 0,0-1 0,0-1 0,-1 0 0,0-1 0,0 0 0,20-20 0,3-1 0,-24 22 0,-2 0 0,1-1 0,-1-1 0,14-18 0,18-22-284,88-85-1,-36 41 298,-45 47-39,63-49 0,41-38 634,-45 40-608,-108 93 0,1 0 0,-1 1 0,0-1 0,1 1 0,-1-1 0,0 1 0,1-1 0,-1 1 0,0 0 0,1-1 0,-1 1 0,1-1 0,-1 1 0,1 0 0,-1-1 0,1 1 0,-1 0 0,1 0 0,-1-1 0,1 1 0,0 0 0,-1 0 0,1 0 0,-1 0 0,1 0 0,0 0 0,-1 0 0,1 0 0,-1 0 0,1 0 0,0 0 0,-1 0 0,1 0 0,0 1 0,7 20 0,-9 48 0,1-57 0,-1 43 0,-3 0 0,-19 104 0,8-62 0,12-68 0,-13 54 0,9-51 0,1 0 0,2 1 0,0 49 0,-1-4 0,-12 20 0,10-71 0,-5 53 0,12 87 0,-2 27 0,1-184 0,-2 1 0,1-1 0,-1 0 0,-1 0 0,0 0 0,0 0 0,-12 17 0,9-15 0,1 0 0,0 1 0,-8 24 0,6-5 0,-1 0 0,-23 48 0,27-70 0,0 1 0,-1-1 0,0-1 0,-1 1 0,0-1 0,-1 0 0,0-1 0,0 0 0,-1 0 0,0-1 0,-10 7 0,-31 16-1365,27-19-5461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 24575,'-1'0'0,"-1"0"0,1 1 0,0-1 0,0 1 0,0-1 0,-1 0 0,1 1 0,0 0 0,0-1 0,0 1 0,0 0 0,0 0 0,0-1 0,0 1 0,0 0 0,0 0 0,1 0 0,-1 0 0,0 0 0,0 0 0,1 1 0,-1 0 0,-14 34 0,9-18 0,-76 182 0,73-170 0,1 0 0,1 1 0,1-1 0,-2 61 0,6-68 0,-1 1 0,-1-1 0,-1 0 0,-1-1 0,-12 30 0,7-20 0,-11 52 0,16-54 0,-3-1 0,-17 44 0,15-48 0,2 1 0,1 0 0,-9 47 0,-11 73-544,16-87 401,-26 75 143,27-102 0,2 0 0,1 0 0,1 1 0,-5 62 0,12-70 10,-1 3 64,0 0 0,2-1 0,2 1 0,7 40 0,-8-62-62,-1 1 0,1-1 0,1 0-1,-1 0 1,1 0 0,0-1 0,0 1 0,0-1-1,1 1 1,0-1 0,0 0 0,1-1 0,-1 1 0,1-1-1,0 1 1,0-2 0,0 1 0,1 0 0,-1-1-1,1 0 1,0 0 0,0-1 0,0 0 0,0 0-1,7 1 1,131 28-1377,-107-25-5461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1048 0 24575,'2'6'0,"0"0"0,1 0 0,-1 0 0,1-1 0,0 1 0,1-1 0,-1 0 0,1 0 0,0 0 0,1 0 0,5 5 0,12 16 0,-8-7 0,0 0 0,-2 2 0,-1-1 0,0 1 0,-2 1 0,0 0 0,5 23 0,2 16 0,3-1 0,40 88 0,-52-131 0,-2 1 0,0 1 0,-1-1 0,0 0 0,-2 1 0,1 32 0,-2-24 0,2 0 0,8 37 0,-1-9 0,-3 0 0,-1 0 0,-3 1 0,-6 65 0,2-42 0,0-65-44,0 0 0,-2 0 1,1 0-1,-2-1 0,0 1 0,-1-1 0,0 1 0,-1-2 0,-8 15 0,-4 4-140,-2 0 0,-33 38-1,-1-11 202,-90 77 0,50-51-1060,67-62 883,0-2 1,-2-1-1,-1-1 0,0-1 1,-1-2-1,-34 12 1,-57 29-99,71-29-18,0 3 0,-73 56 0,104-71 357,-1-2 0,1-1-1,-2 0 1,-41 15 0,33-14 207,-53 30 0,17-7-1526,36-23-2491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929 1 24575,'-3'1'0,"-1"0"0,1 0 0,-1 1 0,1-1 0,-1 1 0,1 0 0,0 0 0,0 0 0,0 0 0,0 0 0,0 1 0,0-1 0,-2 4 0,-16 12 0,-13 7 0,1 1 0,-34 34 0,-11 10 0,39-37-135,2 1-1,2 3 0,1 0 1,-37 55-1,22-28 136,31-43 0,1 1 0,1 1 0,-16 31 0,-23 42 0,38-70 0,1 2 0,-24 57 0,7 9-303,-23 105 0,40-131 426,8-42-129,2 0 1,-6 54-1,8-39 123,-11 51 1,7-54 128,-5 73 0,11-76-195,2 0-1,2 0 0,1 0 0,1 0 0,2 0 0,1-1 0,2 0 0,15 36 0,-14-47-50,-6-9 0,2 0 0,0 0 0,0-1 0,2 0 0,-1 0 0,2-1 0,0 0 0,11 13 0,-1-6 0,26 36 0,-33-38 0,1-2 0,1 1 0,0-2 0,17 15 0,2-6 0,1-1 0,1-1 0,1-3 0,0 0 0,1-3 0,1-1 0,1-1 0,0-2 0,0-2 0,1-2 0,0-2 0,0-1 0,53-2 0,334-5-1365,-392 3-5461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24575,'3'-1'0,"0"1"0,0-1 0,0 0 0,1 0 0,-1 0 0,0-1 0,-1 1 0,6-4 0,16-6 0,0 5 0,1 1 0,33-2 0,-29 5 0,44-11 0,-61 9 0,0 1 0,1 1 0,0 0 0,0 0 0,-1 1 0,1 1 0,22 2 0,-31-1 0,1 0 0,-1 0 0,1 0 0,-1 1 0,1 0 0,-1 0 0,0 0 0,0 1 0,0-1 0,0 1 0,0 0 0,-1 0 0,0 1 0,1-1 0,-1 0 0,0 1 0,0 0 0,-1 0 0,1 0 0,-1 0 0,0 0 0,0 1 0,0-1 0,1 6 0,73 239 0,-68-201 0,-1 1 0,-3 0 0,-2 1 0,-6 72 0,1-11 0,4-37 0,1-40 0,-2 1 0,-1-1 0,-2 1 0,-12 60 0,4-42 0,9-39 0,-1 0 0,-1 1 0,-6 17 0,10-31 0,0-1 0,0 1 0,-1 0 0,1-1 0,0 1 0,0 0 0,0-1 0,-1 1 0,1 0 0,0-1 0,-1 1 0,1 0 0,0-1 0,-1 1 0,1-1 0,-1 1 0,1-1 0,-1 1 0,1-1 0,-1 1 0,1-1 0,-1 0 0,1 1 0,-1-1 0,0 0 0,1 1 0,-1-1 0,0 0 0,1 0 0,-1 0 0,0 1 0,1-1 0,-2 0 0,-8-21 0,2-37 0,8 45 0,1 0 0,0 1 0,0-1 0,1 1 0,1-1 0,0 1 0,1 0 0,0 0 0,1 0 0,0 1 0,12-19 0,-9 12 0,-1-1 0,0 0 0,-1 0 0,-1-1 0,3-32 0,4-10 0,36-158 0,-6 71 97,-16 85-5847,-20 46 5515,1-1 1,-2 0-1,-1-1 1,3-20-1,9-40 277,-4 20-306,-12 49 969,2 0 0,-1 0 0,2 1-1,-1-1 1,2 1 0,-1-1 0,1 1 0,1 0-1,7-12 1,-6 22-705,-1 11 0,-2 14 0,-1 68 0,-3-65 0,1 0 0,1 0 0,2 1 0,8 36 0,-1-23 0,-2 0 0,-2 0 0,0 48 0,-8 132 0,-1-78 0,3 340 0,0-470-136,1 1-1,0-1 1,1 0-1,0 0 1,1 0-1,1 0 1,0 0-1,1-1 0,11 22 1,-2-14-6690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24575,'1'88'0,"-3"104"0,-18-92 0,14-75 0,0 1 0,-2 30 0,6 197 0,3-144 0,2-80 0,0 1 0,2-2 0,11 43 0,-4-25 0,-8-32 0,0-1 0,2 0 0,-1-1 0,2 0 0,-1 0 0,2 0 0,-1 0 0,16 16 0,13 20 0,-31-41 0,1-1 0,-1-1 0,1 1 0,1-1 0,-1 0 0,1 0 0,-1-1 0,1 0 0,1 0 0,-1-1 0,0 0 0,1 0 0,0 0 0,0-1 0,-1 0 0,1-1 0,0 0 0,0 0 0,1-1 0,11 0 0,-8 0 0,1-1 0,-1 0 0,0-1 0,0 0 0,0-1 0,0 0 0,0-1 0,0-1 0,-1 1 0,0-2 0,0 0 0,19-13 0,-6-2 0,-2-2 0,0 0 0,-1-1 0,19-30 0,62-113 0,-90 146 0,14-30 0,-1-1 0,-3-2 0,27-94 0,6-19 0,1-5 0,-49 118 0,-7 47 0,0-1 0,1 1 0,-1-1 0,1 1 0,1 0 0,-1 0 0,1-1 0,1 1 0,-1 0 0,1 1 0,8-14 0,-3 19-1365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4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24575,'-6'0'0,"1"0"0,-1 0 0,1 1 0,-1-1 0,1 1 0,-1 1 0,1-1 0,0 1 0,0 0 0,-1 0 0,1 1 0,1-1 0,-1 1 0,-8 6 0,3 1 0,1 1 0,-1-1 0,2 1 0,-12 19 0,14-22 0,-91 112 0,65-74 0,3 2 0,-37 78 0,43-79 0,12-22 0,1 0 0,1 0 0,2 1 0,0 0 0,2 1 0,-4 48 0,8 168 0,3-122 0,16 115 0,-16-222 0,11 62-150,3-1-1,39 111 1,-18-69 59,-20-34 188,-14-65-38,0 0 0,1 0 0,1-1 0,0 0 1,13 28-1,-10-28-40,-1 0 0,0 1 0,-2 0 0,5 21 0,14 48-24,23 46 5,19 79 0,-56-194 0,0 0 0,1 0 0,1-1 0,1-1 0,0 0 0,21 19 0,-19-20-110,17 17-308,1-1-1,38 28 1,-59-51-6408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34 24575,'-2'129'0,"5"146"0,15-188 0,-1-7 0,-16-66 0,1 0 0,1-1 0,0 1 0,1-1 0,1 0 0,0 0 0,11 21 0,-14-30 0,1 0 0,-1-1 0,1 1 0,-1-1 0,1 1 0,0-1 0,0 0 0,1 0 0,-1 0 0,1-1 0,-1 1 0,1-1 0,0 0 0,0 0 0,0 0 0,0 0 0,0-1 0,0 0 0,1 1 0,-1-2 0,0 1 0,1 0 0,-1-1 0,0 0 0,1 0 0,-1 0 0,9-2 0,4-2 0,0-2 0,-1 1 0,1-2 0,-1 0 0,0-1 0,23-16 0,85-69 0,-124 93 0,85-70 0,97-75 0,-170 135 0,0 0 0,0-1 0,-1 0 0,11-16 0,24-24 0,-30 35 0,-1-2 0,0 0 0,-2 0 0,20-37 0,-19 32 0,1-1 0,32-38 0,-4 0 0,-37 61 0,-3 12 0,-1 12 0,-2-23 0,-4 365 0,3-340 0,-2 0 0,-1 0 0,-8 31 0,5-27 0,-6 54 0,11-35 0,1-21 0,-1-1 0,0 0 0,-9 31 0,2-12 0,-5 48 0,10-60 0,0-1 0,-3 0 0,0 0 0,-14 36 0,7-29 0,-14 61 0,18-58 0,-16 43 0,20-71 0,0-1 0,0 0 0,-1 0 0,-1 0 0,0-1 0,-1 0 0,-10 10 0,-67 93-1365,69-98-5461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 24575,'0'23'-68,"-1"1"-1,-1-1 1,-2 0-1,0 0 1,-1 0 0,-1 0-1,-1-1 1,-1 0-1,-2-1 1,-14 27-1,-124 252 107,115-228-4,-88 193-1907,101-219 1976,-23 75 0,27-69-37,-25 50 0,34-84-44,0 0 0,2 0 0,0 1 0,1-1 0,0 1 0,-1 31 1,7 119 1271,1-76-1445,-3-75 208,1 1 1,0-1-1,2 1 0,0-1 1,1 0-1,0 0 1,2 0-1,0-1 0,1 0 1,1 0-1,0 0 1,1-1-1,1 0 0,0-1 1,19 21-1,-15-22-104,1-1 1,0 0-1,1-1 0,0-1 0,35 19 0,-13-11-93,69 23-1,-19-15-1095,2-4 1,162 19-1,188-21-3045,-101-23 4022,-260 2 877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1 24575,'1'7'0,"2"0"0,-1 0 0,1-1 0,0 1 0,0 0 0,1-1 0,6 10 0,-1-2 0,5 11 0,-1 1 0,-1 0 0,-2 1 0,0 0 0,-2 1 0,-1 0 0,4 29 0,-3-15 0,20 58 0,-17-67 0,-2 1 0,-1 0 0,4 35 0,-8 22 0,-3-51 0,2 0 0,8 45 0,0-36 0,7 29 0,-4 1 0,9 159 0,-24-187 0,-1 0 0,-3 1 0,-15 67 0,12-89 0,-1-1 0,-1 1 0,-1-1 0,-2-1 0,-1 0 0,-32 48 0,-77 84-533,105-138 440,-2-2 0,-1 0 0,0-2 0,-1 0 0,-28 17 0,-25 14-211,39-25 61,-51 27 0,41-31 280,-50 15 1,16-7-1165,54-18-4131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0 24575,'-1'12'0,"-1"0"0,0 0 0,-1 0 0,0 0 0,-1-1 0,0 1 0,-1-1 0,-9 14 0,7-10 0,0 0 0,0 1 0,-7 28 0,-25 91-258,27-102 158,1 1 0,2 0 0,-6 46 0,-16 109 489,20-135-229,3-20-100,-20 54 0,17-59-64,2 0 1,-10 49-1,14-24 29,3 89 1,0 8-1157,-1-124 1131,-12 45 0,8-47 0,2 0 0,-2 28 0,4 274 810,5-171-540,-2-150-361,-1 0 0,1 1 0,0-1 0,1 0 0,0 0 0,0 0 0,0 1 0,0-1 0,1 0 0,0-1 0,1 1 0,-1 0 0,1-1 0,4 8 0,11 4-6735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24575,'5'0'0,"-1"1"0,0-1 0,1 1 0,-1 0 0,0 1 0,1-1 0,-1 1 0,0 0 0,0-1 0,0 2 0,-1-1 0,1 0 0,0 1 0,-1 0 0,0 0 0,1 0 0,-1 0 0,0 0 0,-1 1 0,1-1 0,-1 1 0,3 4 0,5 11 0,0 0 0,-2 1 0,9 28 0,-9-25 0,-1 1 0,-1 0 0,5 41 0,6 26 0,-7-35 0,-1 0 0,-4 0 0,-1 0 0,-8 100 0,1-34 0,3 63 0,1-203 0,0 1 0,2-1 0,-1 1 0,2 0 0,1 0 0,0 0 0,11-24 0,6-3 0,39-61 0,-9 14 0,-33 57 0,0 0 0,44-55 0,-46 66 0,0-1 0,23-45 0,-28 45 0,2 1 0,0 1 0,28-34 0,-6 5 0,-32 42 0,1 1 0,0 0 0,1 1 0,0-1 0,0 1 0,9-8 0,-15 15 0,1-1 0,-1 1 0,1 0 0,-1 0 0,0 0 0,1 0 0,-1 0 0,1 0 0,-1 0 0,0 0 0,1 0 0,-1 0 0,1 0 0,-1 0 0,0 1 0,1-1 0,-1 0 0,1 0 0,-1 0 0,0 0 0,1 1 0,-1-1 0,0 0 0,1 0 0,-1 1 0,0-1 0,0 0 0,1 1 0,-1-1 0,0 0 0,0 1 0,1-1 0,-1 0 0,0 1 0,0-1 0,0 0 0,0 1 0,0-1 0,1 1 0,-1-1 0,0 0 0,0 1 0,0-1 0,0 1 0,0-1 0,0 0 0,0 1 0,0-1 0,-1 1 0,4 25 0,-3-25 0,1 388 0,-5-168 0,2-157 0,0-44 0,1 0 0,1 0 0,0 0 0,2 0 0,0 0 0,1 0 0,1-1 0,7 22 0,-6-34-85,0 0 0,0 0-1,0-1 1,1 1 0,0-2-1,0 1 1,0-1 0,1 0-1,0 0 1,0 0 0,0-1-1,1 0 1,-1-1 0,1 0-1,12 4 1,7 1-6741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24575,'0'970'0,"-2"-931"0,-2 0 0,-11 50 0,6-47 0,-3 71 0,11-105 0,1 11 0,0 0 0,3 29 0,-2-42 0,1 0 0,-1 0 0,1-1 0,0 1 0,0 0 0,0-1 0,1 0 0,0 1 0,0-1 0,0-1 0,1 1 0,5 6 0,13 12-116,1-2-1,1-1 0,1-1 0,1-1 1,0-1-1,1-1 0,1-2 0,46 18 1,10 2 53,-51-19-779,65 19 0,94 18 842,90 21 0,-276-72-8,225 42-281,-139-30-1073,2 1 1302,105 2 0,124-16-4799,-169-1 6085,-144 1-1226,-1 0 0,0-1 0,0 0 0,1 0 0,-1-1 0,0 0 0,0-1 0,-1 0 0,1 0 0,0-1 0,12-7 0,-16 7 0,1-1 0,0 0 0,-1 0 0,0 0 0,0-1 0,-1 0 0,0 0 0,0 0 0,0 0 0,0-1 0,-1 0 0,0 1 0,-1-1 0,0 0 0,2-8 0,-1 5 95,-1 0 1,-1 0-1,0 0 1,0 0 0,-1 0-1,0 0 1,-1 0-1,0 0 1,0 0-1,-1 1 1,-4-14 0,-3-3-1225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50 24575,'-1'4'0,"0"-1"0,1 0 0,-1 0 0,0 0 0,-1 0 0,1 0 0,-1-1 0,-2 6 0,-8 16 0,4 15 0,1 0 0,2 1 0,2 0 0,2 0 0,5 58 0,-1-4 0,-3-78 0,1 0 0,1 1 0,1-1 0,0 0 0,0 0 0,12 28 0,-12-38 0,-1 0 0,1 0 0,0 0 0,1 0 0,-1-1 0,1 0 0,0 0 0,0 0 0,1 0 0,-1 0 0,1-1 0,0 0 0,1 0 0,-1 0 0,1-1 0,-1 0 0,1 0 0,0 0 0,12 3 0,17 0 0,1-3 0,0 0 0,-1-2 0,52-6 0,2 1 0,-73 3 0,-1 0 0,1-1 0,-1-1 0,1-1 0,-1 0 0,26-11 0,83-49 0,-60 28 0,-10 4-419,81-64 0,-118 82 385,-2 0-1,0-2 0,-1 1 0,-1-2 0,16-24 0,32-38 41,-56 73-1,0 0 0,-1 0 0,0 0 0,0-1 0,0 1 0,-1-1 0,0 0 0,0 0-1,-1 0 1,2-8 0,0-5 190,-2 0-1,1-27 0,-3 29-93,1 0 0,1 0 0,5-22 0,-7 39-101,0 0 0,0 1 0,0-1 0,0 0 0,0 0 0,0 1 0,0-1 0,0 0 0,1 0 0,-1 1 0,0-1 0,0 0 0,1 0 0,-1 1 0,0-1 0,1 0 0,-1 1 0,1-1 0,-1 1 0,1-1 0,-1 1 0,1-1 0,0 1 0,-1-1 0,1 1 0,-1-1 0,1 1 0,0 0 0,0-1 0,8 20 0,0 39 0,-5 31 0,-8 117 0,-15-109 0,12-71 0,2 0 0,-2 29 0,5-29 0,2-14 0,0 0 0,-1 0 0,0 0 0,-1 0 0,0 0 0,-1 0 0,-1-1 0,0 1 0,0-1 0,-7 13 0,3-9 0,0 1 0,1 0 0,1 0 0,1 1 0,0 0 0,2-1 0,-5 35 0,-9 41 0,-44 129 0,49-172-682,-34 86-1,36-111-6143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1124 0 24575,'1'10'0,"0"0"0,1 0 0,0-1 0,1 1 0,5 15 0,7 25 0,33 151 0,-41-176 0,0-1 0,2 0 0,1-1 0,15 26 0,-13-27 0,-1 0 0,-1 0 0,-1 1 0,7 31 0,30 142 0,-29-125 0,-10-45 0,-1 0 0,6 52 0,-8 5 0,-9 115 0,3-184 0,-1 1 0,-1-1 0,0 0 0,-1 0 0,0 0 0,-11 19 0,-51 77 0,30-52 0,14-24-290,-2-1 0,-2-1 0,-35 34 0,26-29-551,-43 56 0,62-70 685,-1-2-1,-1 0 1,-2-1-1,-25 20 1,-96 62-871,60-47 348,8-5 414,35-26-6,-39 34-1,-65 52 2447,114-89-1722,-1-1 1,0-1-1,-52 22 0,53-27-348,16-8-276,0-1 0,0 0 1,0-1-1,0-1 0,-23 3 0,5-3-4950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855 1 24575,'1'12'0,"1"1"0,1-1 0,0 0 0,0 0 0,6 13 0,2 8 0,4 21 0,2 0 0,40 83 0,33 1 0,-61-97 0,40 75 0,-30-50 0,-27-48 0,-1 0 0,14 35 0,-15-30 0,-1 1 0,-2 1 0,0-1 0,-1 1 0,4 48 0,-7-33 0,13 56 0,-8-58 0,4 70 0,-10-64 0,-3 0 0,-1 0 0,-2-1 0,-1 0 0,-3 1 0,-2-2 0,-1 0 0,-32 74 0,-126 231-1682,131-276 1562,-10 18-697,-62 89 1,-42 3 384,39-53 513,-116 111-1198,149-162 905,-28 15 990,77-68-578,1 1-1,-49 53 0,72-70-348,0 0 1,-1 0 0,0-1-1,-9 7 1,-5 0-3562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796 0 24575,'-8'1'0,"0"1"0,1-1 0,-1 1 0,0 1 0,1-1 0,-7 5 0,-5 0 0,11-3 0,-1-1 0,1 1 0,0 1 0,0 0 0,0 0 0,1 0 0,-1 1 0,1 0 0,1 1 0,-1-1 0,1 1 0,-10 15 0,2 2 0,2 0 0,-20 51 0,-3 6 0,4-20 0,5-13 0,-37 102 0,46-105 0,-3 0 0,-25 44 0,-14 30 0,-49 108 0,100-212 0,-16 44 0,18-44 0,0 0 0,0 0 0,-17 27 0,-1 0 0,20-34 0,0 0 0,0 0 0,-1 0 0,0-1 0,0 0 0,-1 0 0,-9 9 0,11-17 0,5-9 0,6-18 0,-4 20 0,7-34-29,14-48-1307,-13 62-5490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5:0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24575,'10'0'0,"0"2"0,0 0 0,0 0 0,15 6 0,9 1 0,47 12 0,-51-12 0,1-2 0,0-1 0,59 5 0,65 3 0,-75-4 0,77 13 0,44 4 0,-173-24 0,-1 1 0,1 2 0,-1 0 0,33 14 0,52 12 0,-94-32 119,-18 0-162,0-1-1,1 1 0,-1-1 1,0 1-1,0 0 0,0-1 1,1 1-1,-1-1 0,0 1 1,0-1-1,0 1 0,0-1 1,0 1-1,0 0 0,0-1 1,0 1-1,0-1 0,0 1 1,0-1-1,0 1 0,0-1 1,0 1-1,-1 0 1,1-1-1,0 1 0,0-1 1,0 1-1,-1 0 0,1-1 1,0 1-1,0 0 0,-1-1 1,0 0-1,-5-9-6782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24575,'0'7'0,"1"0"0,0-1 0,0 1 0,0-1 0,1 0 0,0 1 0,0-1 0,1 0 0,0 0 0,5 9 0,46 55 0,-41-55 0,-1 0 0,-1 1 0,11 18 0,2 27 0,-20-47 0,1 0 0,1-1 0,0 1 0,9 13 0,96 144 0,-103-161 0,0 0 0,1 0 0,0-1 0,0 0 0,1 0 0,0-1 0,1-1 0,0 0 0,0 0 0,13 5 0,41 28 0,-27-21 0,-26-20 0,-20-18 0,-8-4-341,0-1 0,2-1-1,-13-29 1,16 27-6485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24575,'0'12'0,"-1"7"0,1 1 0,0-1 0,2 0 0,0 0 0,1 1 0,1-2 0,1 1 0,12 30 0,-2-9 0,-1 0 0,-2 0 0,9 62 0,-7-37 0,-2 5 0,7 29 0,-13-70 0,0 0 0,3 59 0,-7-56 0,2 0 0,9 41 0,-3-25 0,-2 0 0,-2 1 0,-3 0 0,-1 0 0,-9 86 0,7-133 0,0 1 0,0 0 0,0 0 0,-1-1 0,1 1 0,-1 0 0,0-1 0,1 1 0,-1-1 0,0 1 0,-1-1 0,1 1 0,0-1 0,-1 0 0,1 1 0,-1-1 0,0 0 0,1 0 0,-1 0 0,0 0 0,-1-1 0,1 1 0,0 0 0,0-1 0,-1 0 0,1 1 0,-1-1 0,1 0 0,-1 0 0,1 0 0,-1-1 0,-3 1 0,2-1 0,-1 0 0,0 0 0,1-1 0,-1 0 0,0 0 0,1 0 0,-1-1 0,1 1 0,0-1 0,-1 0 0,1 0 0,0-1 0,0 1 0,1-1 0,-1 0 0,0 0 0,1 0 0,-4-5 0,-51-63-1365,40 53-5461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4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24575,'688'0'0,"-653"-1"0,0-3 0,-1-1 0,1-1 0,-1-2 0,0-1 0,56-25 0,-64 21-1365,-5-2-5461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5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24575,'958'0'-735,"479"0"-5731,-122 0 6440,-1280 2 1176,-1 1 0,52 13 0,-45-8-579,47 4 0,-46-8 145,47 12 0,-52-8-315,0-2 0,39 1 0,-34-6-401,-1-2 0,0-2 0,0-1 0,53-14 0,-19 4 0,-54 11 0,1-1 0,0-1 0,-1-1 0,0 0 0,24-12 0,-16 5 0,0 2 0,55-14 0,21-8 0,105-33 0,56 11 0,-240 49 0,0 0 0,-1-2 0,26-11 0,-31 10 0,1 2 0,-1 0 0,1 1 0,1 1 0,29-3 0,-7 5 0,1-2 0,43-12 0,-17 5 0,28-8 0,-73 13-341,1 2 0,0 0-1,30 0 1,-24 3-6485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5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1130 337 24575,'6'1'0,"0"-1"0,0 1 0,0 0 0,0 0 0,0 0 0,0 1 0,0 0 0,0 0 0,0 1 0,-1 0 0,0 0 0,1 0 0,-1 0 0,0 1 0,7 6 0,2 5 0,0 1 0,-1 0 0,14 23 0,3 3 0,-20-27 0,0 0 0,-1 0 0,-1 1 0,-1 0 0,0 1 0,-1 0 0,5 23 0,-4-9 0,-2 1 0,-1 0 0,0 39 0,-3-27 0,-9 77 0,5-105 0,0-1 0,-1 1 0,0-1 0,-2 0 0,1 0 0,-2-1 0,0 0 0,-12 18 0,-149 203-239,129-192 16,-1-2 0,-3-2-1,-1-1 1,-51 32-1,27-19 39,-163 116-706,-6 29 370,138-130 1104,70-48-571,0 1 0,-49 43-1,24-18 253,50-41-91,0-1-1,0 1 1,0-1-1,-1 1 1,1-1 0,0-1-1,-1 1 1,0 0-1,1-1 1,-1 0 0,-8 1-1,11-3-172,0 1 0,0-1 0,1 0 0,-1 1 0,0-1 0,1 0 0,-1 0 0,1 0 0,-1 0 0,1 0 0,-1 0 0,1-1 0,0 1 0,0 0 0,-1-1 0,1 1 0,0-1 0,0 1 0,1-1 0,-1 0 0,0 1 0,0-1 0,1 0 0,-1 1 0,1-1 0,-1 0 0,1 0 0,0 0 0,0 1 0,0-1 0,0 0 0,0 0 0,1-2 0,-1-4 0,0 0 0,1 0 0,0 1 0,0-1 0,1 0 0,4-11 0,41-65 0,-35 66 0,-1 0 0,-1-1 0,14-38 0,-16 34-97,1 0 0,1 1-1,1 0 1,1 1 0,1 0-1,0 1 1,2 0 0,24-25-1,0-1 8,44-65-1,-68 90 97,44-79-432,-43 69-50,37-53 0,86-107-461,-70 108 848,84-79 0,-67 74 25,-33 33 64,113-131 0,-116 127-129,2 2 0,3 3 1,2 2-1,68-47 0,-115 90 393,-1 0 0,0-1 0,-1 1 0,14-21-1,-15 19-232,1 1-1,0 0 1,0 1-1,1-1 0,10-7 1,-10 9 48,0-1 0,0 0 0,14-19 0,21-20 1354,-43 47-1407,-1 0 0,1 1-1,0-1 1,-1 0 0,1 1 0,0-1-1,0 1 1,-1-1 0,1 1 0,0-1 0,0 1-1,0 0 1,0 0 0,-1-1 0,1 1 0,0 0-1,0 0 1,0 0 0,0 0 0,0 0 0,0 0-1,0 0 1,0 0 0,0 0 0,-1 0 0,1 0-1,0 1 1,0-1 0,0 0 0,0 1-1,0-1 1,-1 1 0,2 0 0,0 1-10,-1 0 1,1 0-1,-1 0 1,1 1 0,-1-1-1,0 0 1,0 1-1,0-1 1,0 1-1,-1 0 1,2 3-1,1 13-56,-1 0-1,-1 27 0,-1-41 89,1 69-48,-7 226 0,-12-202 0,11-73 0,2 1 0,-2 29 0,6 66 0,3-89 0,-2 1 0,-1 0 0,-1-1 0,-14 62 0,6-42 0,1 1 0,3-1 0,3 1 0,5 101 0,-1-58 0,1-75 0,1 0 0,0-1 0,1 1 0,1-1 0,2 0 0,0 0 0,0 0 0,21 35 0,-20-44 0,0 0 0,0 0 0,1-1 0,0 0 0,1-1 0,0 0 0,1 0 0,0-1 0,0-1 0,1 0 0,0 0 0,0-1 0,0 0 0,1-2 0,0 1 0,0-1 0,25 4 0,-9-5 0,-1-2 0,1 0 0,47-6 0,-63 3 0,1 0 0,-1-1 0,0-1 0,0 0 0,0-1 0,0-1 0,-1 0 0,0 0 0,20-15 0,5-4 0,1 2 0,69-32 0,-74 39 0,-21 9 0,0-1 0,0-1 0,0 0 0,-1 0 0,-1-1 0,16-19 0,-12 14 0,0 0 0,24-19 0,-27 25 0,0 0 0,0-1 0,9-14 0,5-3 0,-24 26 0,-1 0 0,0 1 0,1-1 0,-1 1 0,1-1 0,-1 0 0,1 1 0,-1-1 0,1 1 0,-1-1 0,1 1 0,-1-1 0,1 1 0,0-1 0,-1 1 0,1 0 0,0-1 0,-1 1 0,1 0 0,0 0 0,0-1 0,-1 1 0,1 0 0,0 0 0,0 0 0,-1 0 0,1 0 0,0 0 0,0 0 0,-1 0 0,1 0 0,0 1 0,0-1 0,-1 0 0,1 0 0,0 1 0,-1-1 0,1 0 0,0 1 0,-1-1 0,1 1 0,0-1 0,-1 1 0,1-1 0,-1 1 0,1-1 0,-1 1 0,1-1 0,-1 1 0,0 0 0,1-1 0,-1 1 0,0 0 0,1-1 0,-1 1 0,0 0 0,0 0 0,1 0 0,8 53 0,-8-42 0,4 14 30,1 0 0,2-1-1,10 26 1,-8-27-401,-2 0 0,-1 0 0,5 32 0,-8-25-6455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1:5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24575,'0'1'0,"1"0"0,-1 1 0,1-1 0,-1 1 0,1-1 0,-1 0 0,1 0 0,0 1 0,0-1 0,0 0 0,0 0 0,0 0 0,0 0 0,0 0 0,0 0 0,0 0 0,0 0 0,0 0 0,1-1 0,-1 1 0,0 0 0,1-1 0,-1 1 0,0-1 0,1 1 0,2-1 0,43 9 0,-43-9 0,32 5 0,0-2 0,0-1 0,1-2 0,-1-2 0,0-1 0,57-13 0,-48 6-136,0 2 0,61-3 0,-52 6-24,58-12 0,-42 0-168,-26 5-212,0 3-1,1 1 0,60-2 0,41 12 499,-85 1-280,0-3-1,0-2 0,87-15 1,-83 5 164,1 3 0,68 0 0,134 11-877,-99 1 810,1336-3-2146,-731 0 8665,-752-2-5731,0 0 1,1-1-1,29-9 1,0 0-1821,-23 7-5569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0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74 24575,'-1'1'0,"-1"-1"0,1 0 0,0 1 0,-1-1 0,1 1 0,0 0 0,0-1 0,-1 1 0,1 0 0,0 0 0,0 0 0,0 0 0,0 0 0,0 0 0,0 0 0,0 0 0,0 0 0,0 0 0,1 1 0,-1-1 0,0 0 0,1 0 0,-1 1 0,1-1 0,-1 1 0,1-1 0,0 2 0,-9 43 0,9-41 0,-1 17 0,2 0 0,1 0 0,0-1 0,2 1 0,10 38 0,-5-23 0,35 125 0,-41-150 0,0 1 0,1-1 0,0 1 0,1-1 0,0-1 0,1 1 0,1-1 0,0 0 0,0 0 0,1-1 0,10 12 0,-12-17 0,-1-1 0,1 1 0,0-1 0,0 0 0,0 0 0,0-1 0,1 1 0,-1-1 0,1-1 0,0 0 0,0 0 0,0 0 0,0 0 0,0-1 0,0-1 0,0 1 0,0-1 0,1 0 0,-1-1 0,0 1 0,11-4 0,-11 3 0,0-1 0,0 0 0,-1-1 0,1 1 0,-1-1 0,0 0 0,0-1 0,0 1 0,0-1 0,-1-1 0,1 1 0,-1-1 0,0 0 0,0 0 0,-1 0 0,0-1 0,0 1 0,0-1 0,0 0 0,-1 0 0,0-1 0,-1 1 0,1-1 0,-1 1 0,2-13 0,1-12 0,-1-1 0,-2 1 0,-1-1 0,-6-47 0,2 14 0,2 5 0,2-123 0,-1 180 0,0 0 0,0 0 0,1 0 0,-1 0 0,1 0 0,0 0 0,-1 0 0,1 0 0,1 0 0,-1 1 0,0-1 0,1 0 0,-1 0 0,1 1 0,0-1 0,0 1 0,0 0 0,0-1 0,0 1 0,1 0 0,-1 0 0,1 1 0,-1-1 0,1 0 0,-1 1 0,1 0 0,0-1 0,0 1 0,0 0 0,3 0 0,-2 0 0,0 1 0,0 0 0,1 1 0,-1-1 0,0 1 0,0 0 0,0-1 0,0 2 0,0-1 0,-1 0 0,1 1 0,0 0 0,-1 0 0,1 0 0,-1 0 0,1 1 0,-1-1 0,0 1 0,0 0 0,0 0 0,0 0 0,2 4 0,36 41 0,-31-38 0,0 1 0,0-1 0,-2 2 0,1-1 0,-1 1 0,-1 0 0,0 1 0,-1 0 0,-1 0 0,8 24 0,31 161 0,-35-160 0,19 47 0,-18-57 0,0 1 0,-2 0 0,6 45 0,7 35 0,-13-77 0,-2 0 0,2 35 0,-5 309 0,-6-188 0,4-181 0,-2 1 0,1-1 0,-1 1 0,0-1 0,-1 0 0,1 1 0,-1-1 0,-1 0 0,0 0 0,0 0 0,0-1 0,-8 12 0,7-13 0,0 0 0,0-1 0,-1 0 0,1 0 0,-1 0 0,0 0 0,0-1 0,-1 0 0,1 0 0,-1 0 0,1-1 0,-1 0 0,0 0 0,0 0 0,0-1 0,-7 1 0,-15 3 0,-1-2 0,0-2 0,0 0 0,0-2 0,0-1 0,0-1 0,1-2 0,-1 0 0,1-2 0,0-2 0,-47-20 0,57 22 0,-1 0 0,-26-6 0,32 10 0,0-1 0,0 1 0,1-2 0,-1 0 0,1 0 0,1-1 0,-22-15 0,24 15 0,5 2 0,-1 1 0,0-1 0,1 0 0,-1 0 0,1 0 0,0-1 0,0 0 0,-4-8 0,7 13-34,1-1 0,0 0 0,0 1 0,0-1 0,0 0-1,1 1 1,-1-1 0,0 1 0,0-1 0,0 0 0,0 1 0,1-1 0,-1 1-1,0-1 1,1 0 0,-1 1 0,0-1 0,1 1 0,-1-1 0,1 1-1,-1-1 1,0 1 0,1 0 0,-1-1 0,1 1 0,0-1 0,-1 1 0,1 0-1,-1 0 1,1-1 0,-1 1 0,1 0 0,0 0 0,-1 0 0,1 0 0,0-1-1,-1 1 1,1 0 0,0 0 0,18-3-6792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0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24575,'0'-1'0,"0"-1"0,1 1 0,-1-1 0,1 1 0,-1-1 0,1 1 0,0 0 0,-1-1 0,1 1 0,0 0 0,0 0 0,0-1 0,0 1 0,0 0 0,0 0 0,0 0 0,1 0 0,-1 0 0,0 1 0,1-1 0,-1 0 0,0 1 0,1-1 0,-1 0 0,1 1 0,-1 0 0,1-1 0,-1 1 0,1 0 0,-1 0 0,1 0 0,-1 0 0,1 0 0,2 0 0,55 6 0,-8 2 0,0-2 0,88 0 0,4-1 0,48 30 0,264-28-1018,-253-10 720,-59 1 298,157 5 0,-173 15 0,20 2 0,19-20-206,-113-2 82,1 2 0,-1 2-1,82 14 1,-81-7 124,1-2 0,-1-3 0,59-2 0,46 2 0,-33 15 932,-80-10-389,48 2 1,-45-9-702,0 0-406,73 11 1,-6 2 206,0-5 0,203-9 0,-138-4 164,-101 4 193,0-4 0,116-19 0,-135 14 417,1 3 1,120 4 0,36-2 653,-199 1-953,-1-2-1,25-8 0,6 0-1609,-20 6-5334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0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24575,'3'0'0,"0"-1"0,1 0 0,-1 0 0,0 0 0,0 0 0,0 0 0,0-1 0,4-2 0,17-8 0,18 0 0,13-3 0,62-27 0,-97 35 0,-1 0 0,1 2 0,38-5 0,23-7 0,-36 8 0,1 1 0,0 3 0,0 2 0,84 4 0,-62 0 0,-61-1 0,1 0 0,0 1 0,-1 0 0,1 0 0,-1 1 0,1 0 0,-1 0 0,0 1 0,0-1 0,0 2 0,0-1 0,9 7 0,-11-6 0,0 0 0,-1 0 0,1 1 0,-1-1 0,0 1 0,-1 0 0,1 1 0,-1-1 0,0 0 0,-1 1 0,1 0 0,-1-1 0,0 1 0,0 0 0,-1 0 0,1 7 0,4 43 0,-2 1 0,-8 105 0,0-35 0,1 9 0,7 170 0,-3-297 0,1 0 0,0 0 0,1 0 0,0 0 0,0 0 0,1-1 0,0 1 0,0-1 0,1 0 0,0 0 0,1-1 0,11 13 0,8 13 0,-16-16 0,-9-17 0,0 1 0,0-1 0,0 0 0,0 0 0,0 0 0,-1 0 0,1 0 0,0 1 0,0-1 0,0 0 0,0 0 0,0 0 0,0 0 0,0 0 0,0 0 0,0 0 0,0 1 0,0-1 0,-1 0 0,1 0 0,0 0 0,0 0 0,0 0 0,0 0 0,0 0 0,0 0 0,-1 0 0,1 0 0,0 0 0,0 0 0,0 0 0,0 1 0,0-1 0,-1 0 0,1 0 0,0 0 0,0 0 0,0-1 0,0 1 0,0 0 0,-1 0 0,1 0 0,0 0 0,0 0 0,0 0 0,0 0 0,0 0 0,-1 0 0,1 0 0,0 0 0,0 0 0,0 0 0,-2-2 0,0 1 0,0 0 0,0-1 0,0 1 0,0-1 0,0 0 0,1 1 0,-1-1 0,1 0 0,-1 0 0,1 0 0,0 0 0,-2-3 0,-1-6 0,-1-1 0,2 0 0,0 1 0,0-1 0,1-1 0,0 1 0,1 0 0,1 0 0,0-1 0,0 1 0,2 0 0,-1 0 0,1 0 0,1 0 0,0 0 0,1 0 0,0 1 0,1-1 0,9-15 0,4-13 0,-2 0 0,16-61 0,1-2 0,-17 57 0,-7 17 0,23-48 0,-15 40 0,-2-2 0,-2 0 0,12-54 0,10-31 0,6-37 0,-35 136 0,6-50 0,-11 59 0,1 1 0,1 0 0,0-1 0,0 1 0,2 1 0,0-1 0,0 1 0,13-23 0,-18 37 0,0-1 0,0 0 0,1 1 0,-1-1 0,0 0 0,1 1 0,-1-1 0,1 0 0,-1 1 0,1-1 0,-1 1 0,1-1 0,-1 1 0,1-1 0,-1 1 0,1-1 0,0 1 0,-1 0 0,1-1 0,0 1 0,-1 0 0,1 0 0,0-1 0,0 1 0,-1 0 0,1 0 0,0 0 0,-1 0 0,1 0 0,0 0 0,0 0 0,1 0 0,-1 1 0,0 1 0,0-1 0,0 0 0,0 0 0,0 1 0,0-1 0,0 0 0,0 1 0,-1-1 0,1 1 0,0-1 0,-1 1 0,1-1 0,-1 3 0,9 56 0,-7-15 0,-2 1 0,-2 0 0,-1-1 0,-19 84 0,13-72 0,2 0 0,2 1 0,3-1 0,6 63 0,-1-1 0,-3-60-42,-1-12-126,2 0 0,8 51 0,-7-82 132,2 0-1,0 0 0,1-1 0,1 1 0,0-1 0,1 0 0,0-1 0,1 0 0,19 24 1,-26-37 36,21 28 0,1-1 0,1-1 0,49 42 0,97 65 0,-156-124 4,33 24 237,72 40-1,-102-65-192,0-1-1,1-1 1,1 0 0,-1-1 0,1-1-1,0-1 1,0-1 0,23 2-1,-14-3-47,-1-1 0,0-1 0,1-1 0,-1-2 0,0 0 0,0-2 0,41-13 0,-63 16 0,1-1 0,0 0 0,-1-1 0,0 1 0,0-1 0,0 0 0,0 0 0,-1 0 0,1-1 0,-1 0 0,0 0 0,0 0 0,-1 0 0,4-7 0,-1 0 0,0-1 0,-1 0 0,-1-1 0,0 1 0,2-15 0,-7 84 0,2-45 0,0 0 0,-1 1 0,0-1 0,-1 0 0,0 0 0,-1 0 0,0 0 0,-1 0 0,0-1 0,0 1 0,-7 11 0,-58 77-1365,54-78-5461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0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812 1 24575,'-15'-1'0,"0"1"0,0 1 0,0 1 0,0 0 0,1 1 0,-1 0 0,1 1 0,-1 1 0,1 0 0,1 1 0,-20 11 0,24-12 0,-1 1 0,1 0 0,0 0 0,1 1 0,0 0 0,0 0 0,0 1 0,1 1 0,0-1 0,0 1 0,1 0 0,0 0 0,1 1 0,0 0 0,1 0 0,0 0 0,-4 13 0,-34 136 0,25-88 0,10-44 0,1-1 0,-5 51 0,-8 63 0,-1 2 0,14-84 0,-2 0 0,-18 69 0,-25 41 46,-7 26-1934,50-158 1888,-2-1 0,-2 0 0,-22 46 0,25-58 0,1 1 0,-8 30 0,0 4 0,8-27-254,1 0-1,-4 49 1,8-52 663,-1 0 1,-2 0 0,-16 53-1,11-51-312,2 1 0,1 1 0,2-1 0,1 1 0,-2 38 0,8 165 233,2-99-275,-2-109-101,1 1 0,2-1 0,0 1-1,2-1 1,1-1 0,17 45 0,-4-25-62,3 0 0,48 74 0,3 14-341,6 8 38,-9-7 411,-30-64 0,-15-24 0,54 71 0,-26-50-184,218 254-1933,-218-272 2117,70 50 0,-106-86 0,444 320 0,-310-249-61,5 3-2,-132-74 59,0-2 1,0 0-1,1-1 0,51 13 1,24 10 282,-28-8 362,2-2-1,0-4 1,141 20-1,-38-9-463,-174-29-140,-1-1 0,1-1 0,0 1 0,0-1 0,0 1 0,0-1 0,0 0 1,0 0-1,0-1 0,0 1 0,0-1 0,0 0 0,0 0 0,-1 0 1,7-3-1,-7 2-20,-1-1 1,1 1 0,0 0 0,-1-1 0,0 1 0,1-1-1,-1 0 1,0 0 0,-1 0 0,1 0 0,0 0-1,-1 0 1,0 0 0,1-1 0,-1 1 0,-1 0 0,1-1-1,0-4 1,3-24-18,0-48 0,-4 53 0,2-1 0,5-32 0,-4 49 0,-1 1 0,2-1 0,-1 1 0,1 0 0,1 0 0,0 1 0,0-1 0,1 1 0,9-11 0,-1 3-341,1 0 0,1 1-1,19-14 1,-15 15-6485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1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24575,'-44'0'0,"-2"-1"0,-54 7 0,84-4 0,0 1 0,1 0 0,-1 1 0,1 1 0,0 1 0,0 0 0,-17 10 0,8-3 0,17-10 0,0 1 0,0-1 0,0 1 0,1 0 0,-1 1 0,1-1 0,0 1 0,1 1 0,-1-1 0,1 1 0,0 0 0,0 0 0,1 0 0,0 1 0,-6 11 0,3 4 0,0 1 0,2-1 0,0 1 0,-2 46 0,8 96 0,2-64 0,-1-57 0,3-1 0,18 80 0,-4-32 0,5 17 0,-12-61 0,5 49 0,8 55 0,-20-124 0,2 0 0,0 0 0,2-1 0,19 38 0,-7-13 0,-13-33 0,0-1 0,1 0 0,1 0 0,1-1 0,0 0 0,1-1 0,25 25 0,-28-32 0,-1 0 0,1-1 0,1-1 0,-1 1 0,1-1 0,0-1 0,0 0 0,1 0 0,-1-1 0,1 0 0,0-1 0,0 0 0,1-1 0,15 1 0,-7-2 0,0-2 0,0 0 0,1-1 0,-1-1 0,0-1 0,-1 0 0,1-2 0,-1 0 0,0-2 0,30-15 0,-28 11 0,0-1 0,-2 0 0,32-29 0,-43 35 0,-1-1 0,0 0 0,-1 0 0,1-1 0,-2 0 0,1 0 0,-1-1 0,-1 1 0,0-1 0,6-19 0,16-97 0,-16 65 0,-5 35 0,-1-2 0,1-33 0,-7-11 0,-16-109 0,13 145 0,3 16 0,-1 0 0,-1 0 0,0 0 0,-9-20 0,5 15 0,2 0 0,0 0 0,1-1 0,-1-35 0,3 28 0,-1 1 0,-11-37 0,3 22 0,10 33 0,-2 0 0,0 0 0,0 0 0,-1 0 0,-1 1 0,0 0 0,-1 0 0,-9-13 0,10 17 0,1 0 0,0 0 0,0-1 0,1 1 0,-4-14 0,5 14 0,0 1 0,-1-1 0,0 1 0,0 0 0,0 0 0,-7-8 0,11 15 0,-1 1 0,1 0 0,0 0 0,0 0 0,0-1 0,0 1 0,0 0 0,0 0 0,-1 0 0,1 0 0,0-1 0,0 1 0,0 0 0,-1 0 0,1 0 0,0 0 0,0 0 0,0 0 0,-1 0 0,1 0 0,0-1 0,0 1 0,-1 0 0,1 0 0,0 0 0,0 0 0,0 0 0,-1 0 0,1 0 0,0 0 0,0 0 0,-1 0 0,1 1 0,0-1 0,0 0 0,0 0 0,-1 0 0,1 0 0,0 0 0,-1 0 0,-3 12 0,0 15 0,4-27 0,-2 37 0,2 0 0,1 0 0,1 0 0,13 59 0,11 79 0,42 67 0,-61-221 0,0 2 0,1 0 0,18 36 0,-8-23 0,17 53 0,-2-3 0,24 65-384,-40-100 162,1-1-1,3-1 1,37 63 0,52 32-223,1 2-2,-107-139 455,16 24 558,34 42-1,-48-66-479,0 0-1,1 0 1,0-1-1,0 0 1,0 0-1,1-1 1,0 0-1,0 0 1,0 0-1,1-1 1,10 3-1,-18-7-85,0 1 0,0-1 0,1 0 0,-1 1 0,0-1 0,0 0 0,0 0 0,1 0 0,-1 0 0,0 0 0,0-1 0,0 1 0,0 0 0,1 0 0,-1-1 0,0 1 0,0-1 0,0 1 0,0-1 0,0 1 0,0-1 0,0 0 0,0 1 0,0-1 0,1-1 0,0 0 0,-1-1 0,1 1 0,-1-1 0,0 1 0,1-1 0,-1 0 0,0 0 0,-1 1 0,1-1 0,0-4 0,1-10 0,-1 0 0,-2-34 0,0 38 0,0-40-1365,0 31-5461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0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938 0 24575,'2'1'-25,"1"-1"-1,-1 1 1,0-1-1,1 1 0,-1 0 1,1 0-1,-1 0 1,0 0-1,0 0 0,0 1 1,0-1-1,0 1 1,0-1-1,0 1 1,0 0-1,3 3 0,25 38 217,-22-31-252,72 89 144,-52-70-53,29 43 0,12 17 68,-51-69-125,0 0 0,-1 1-1,-1 1 1,15 33-1,73 144-1086,-53-108 867,190 371-1781,-97-219 900,-39-72-606,-54-81 1697,-4 2 0,-4 2-1,-5 1 1,34 130 0,-53-102-227,-16-92 165,1-1 1,2 1-1,10 32 0,-1-18 168,-3 1 1,-1 0-1,-3 0 1,-2 1-1,0 97 0,-6-77 147,-3 1 0,-2-1 0,-4 0 1,-30 117-1,13-97-125,-37 112-60,50-167-32,-2-1 0,-1 0-1,-36 55 1,-20 10-257,-92 99-1,114-144 130,-3-2 0,-2-3-1,-72 49 1,-366 218 493,241-163 91,207-130-344,-1-3 1,-59 17-1,49-18-122,-57 27 0,70-27 720,0-2 1,-2-2-1,0-2 0,-89 12 1,122-22-536,1 0-1,-1-1 1,1-1 0,-1 0 0,1 0-1,-22-5 1,29 4-143,1 0-1,0 0 0,-1-1 1,1 1-1,0-1 1,0 0-1,0 0 1,0 0-1,1 0 1,-1-1-1,0 1 1,1-1-1,0 0 1,-1 1-1,1-1 1,0 0-1,0 0 1,1-1-1,-1 1 1,1 0-1,0 0 1,-1-1-1,1 1 1,1-1-1,-1 1 1,0-5-1,-4-39-30,3 0 0,1 0 0,3 0 0,7-49 0,-2 59 0,2 1 0,1-1 0,2 2 0,1 0 0,27-52 0,-38 83 0,15-36 0,-14 31 0,0 0 0,1 1 0,0-1 0,0 1 0,1 0 0,0 0 0,1 0 0,-1 1 0,10-10 0,25-23-55,-3-2 0,35-51 0,19-22-1692,-59 80-4532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0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1334 1 24575,'-10'0'0,"-1"1"0,1 1 0,0 0 0,0 0 0,0 1 0,0 0 0,1 1 0,-1 0 0,1 0 0,-10 7 0,-13 10 0,-43 35 0,-1 2 0,56-45-28,2-2-78,1 1 0,-1 0 0,2 1 0,0 1 0,-21 24 0,19-19 106,-35 32 0,7-8 0,9-1 0,27-30 0,0 0 0,-1 0 0,-18 14 0,-3 3 0,2 1 0,0 1 0,3 1 0,-34 51 0,-27 31 0,79-104 0,-18 21 0,0 0 0,2 2 0,-31 57 0,-5 4 0,43-68 0,-28 49 0,32-45 0,0 1 0,-15 58 0,29-171 448,-1 24-232,2-439-216,-3 467 0,-2-1 0,0 1 0,-13-40 0,7 27 0,-7-22 0,9 40 0,2 0 0,1 0 0,-3-34 0,7 40 0,1-1 0,1 0 0,0 0 0,2 0 0,0 1 0,9-26 0,-10 38 0,0 1 0,0-1 0,1 1 0,0 0 0,0 0 0,0 0 0,1 0 0,0 1 0,0-1 0,0 1 0,1 0 0,0 0 0,0 1 0,0-1 0,1 1 0,-1 0 0,1 1 0,0-1 0,0 1 0,0 0 0,0 1 0,8-2 0,2 0 0,1 1 0,0 0 0,0 1 0,1 2 0,-1-1 0,0 2 0,21 3 0,-32-3 0,1 0 0,-1 1 0,0-1 0,0 1 0,0 1 0,0-1 0,0 1 0,0 0 0,0 0 0,-1 1 0,0 0 0,0-1 0,0 2 0,0-1 0,-1 1 0,1 0 0,-1 0 0,0 0 0,-1 0 0,1 0 0,4 11 0,8 20 0,1-1 0,1 0 0,2-2 0,2 0 0,1-1 0,1-2 0,49 48 0,-33-44 0,2-2 0,1-1 0,1-2 0,2-3 0,54 24 0,66 39 0,-100-47 0,-32-19 0,70 34 0,-20-13 0,-64-32 0,0 0 0,1-2 0,0 0 0,1-2 0,31 9 0,-41-15 0,54 14 0,-62-15 0,0 1 0,0-1 0,0 1 0,-1 0 0,1 0 0,-1 0 0,1 0 0,-1 1 0,0 0 0,0-1 0,0 1 0,0 0 0,4 5 0,-7-8 0,0 1 0,0-1 0,0 0 0,0 0 0,0 0 0,0 0 0,0 0 0,1 0 0,-1 0 0,0 0 0,0 0 0,0 0 0,0 0 0,0 0 0,0 1 0,0-1 0,0 0 0,0 0 0,0 0 0,0 0 0,0 0 0,0 0 0,0 0 0,0 0 0,0 1 0,0-1 0,0 0 0,1 0 0,-1 0 0,-1 0 0,1 0 0,0 0 0,0 1 0,0-1 0,0 0 0,0 0 0,0 0 0,0 0 0,0 0 0,0 0 0,0 0 0,0 0 0,0 1 0,0-1 0,0 0 0,0 0 0,0 0 0,0 0 0,-1 0 0,1 0 0,0 0 0,0 0 0,0 0 0,0 0 0,0 0 0,0 0 0,0 0 0,0 1 0,-1-1 0,1 0 0,0 0 0,0 0 0,0 0 0,0 0 0,0 0 0,0 0 0,-1 0 0,-11-5 0,-14-11 0,16 7-136,0-1-1,1-1 1,0 1-1,1-1 1,0-1-1,1 0 1,0 0-1,1 0 0,-5-14 1,2-2-6690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0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24575,'2'7'0,"0"0"0,1 0 0,-1-1 0,1 1 0,1 0 0,-1-1 0,8 10 0,-2-1 0,82 141 0,-9-35 0,-60-76 0,-19-37 0,0 0 0,1 0 0,0 0 0,0-1 0,1 1 0,6 6 0,6 8 0,-2 0 0,0 1 0,-1 1 0,-1 0 0,-1 1 0,11 36 0,-8-24 0,-6-17 0,1-1 0,14 20 0,-13-22 0,-1 1 0,12 26 0,1 19 0,-3 2 0,-3 0 0,13 96 0,-25-139 0,1 0 0,1 0 0,1-1 0,1 0 0,16 28 0,-3-6 0,-19-36 0,0 0 0,0 0 0,-1 1 0,0-1 0,0 1 0,0-1 0,-1 1 0,0 10 0,-1-17 0,0 1 0,0 0 0,0 0 0,0-1 0,-1 1 0,1 0 0,-1 0 0,1-1 0,-1 1 0,0-1 0,0 1 0,0 0 0,0-1 0,0 1 0,0-1 0,0 0 0,0 1 0,0-1 0,-1 0 0,1 0 0,0 0 0,-1 0 0,1 0 0,-1 0 0,0 0 0,1 0 0,-1-1 0,1 1 0,-1 0 0,0-1 0,0 0 0,1 1 0,-1-1 0,0 0 0,0 0 0,1 0 0,-1 0 0,0 0 0,0 0 0,0-1 0,-2 0 0,-1 0 0,1 1 0,0-1 0,0-1 0,0 1 0,0-1 0,0 1 0,0-1 0,1 0 0,-1 0 0,1-1 0,-1 1 0,1-1 0,0 0 0,0 0 0,0 0 0,0 0 0,-4-6 0,-3-7 0,0-1 0,-14-32 0,-8-11 0,-107-130-1963,119 165-4265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0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24575,'445'0'0,"-416"-2"0,0-2 0,0 0 0,43-13 0,-26 6 0,113-31 0,-118 32 56,39-17 0,-45 14-794,56-12-1,-62 20-6087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1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24575,'88'-2'0,"104"5"0,-91 15 0,-74-11 0,1-2 0,30 3 0,13-1-710,116 27 0,-123-20 709,0-2 0,99 4 0,65-17-648,-80-2-1323,199 21 0,78 12-3041,3-32 4408,-159-1 652,39 1-1001,381 5 370,-377 16 555,101 3 257,-226-21-138,462-5-426,-174-37 336,58 0 0,-377 33 349,164-30 0,-209 22-353,215 1 1862,-130 11-987,-62-14 584,-4 0-69,-93 13-1001,-1 0 1,38-12 0,-20 4 1313,9-4-1087,-40 10-324,1 1-1,26-3 0,-18 6-5900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1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24575,'2'9'0,"1"-1"0,0 0 0,1 0 0,0 0 0,0 0 0,0-1 0,12 14 0,16 15 0,-23-27 0,0 0 0,-1 0 0,0 1 0,-1 0 0,0 1 0,0 0 0,-1 0 0,0 0 0,-1 1 0,7 22 0,-9-14 0,1 0 0,1 0 0,1-1 0,1 0 0,0 0 0,2-1 0,0 0 0,0 0 0,2-1 0,0 0 0,24 26 0,-17-23 0,28 42 0,13 15 0,-45-62 0,2-1 0,0-1 0,0-1 0,1 0 0,22 11 0,97 42 0,-112-54 0,-6-4 0,1-1 0,0 0 0,0-2 0,0 0 0,0-2 0,0 0 0,1 0 0,37-4 0,-30-1 0,1 0 0,0-2 0,-1-1 0,0-1 0,42-18 0,-52 16 0,1-1 0,-2 0 0,0-1 0,23-21 0,20-14 0,-48 37 0,1-1 0,-2 0 0,1 0 0,-2-1 0,1-1 0,-2 0 0,1 0 0,-2 0 0,10-21 0,31-46 0,-35 61 0,-2 0 0,0 0 0,-1-1 0,-1 0 0,-1-1 0,0 0 0,-2 0 0,5-23 0,24-84 0,-34 123 0,1 0 0,0 0 0,-1 0 0,2 0 0,-1 0 0,0 0 0,1 1 0,-1-1 0,1 1 0,0-1 0,6-4 0,-8 8 0,-1-1 0,1 0 0,0 1 0,0-1 0,0 1 0,0-1 0,0 1 0,0 0 0,0-1 0,0 1 0,0 0 0,0 0 0,0-1 0,0 1 0,0 0 0,0 0 0,0 0 0,0 1 0,0-1 0,2 0 0,-1 1 0,-1 0 0,1 0 0,-1 0 0,0 0 0,1 0 0,-1 0 0,0 1 0,0-1 0,0 0 0,0 1 0,0-1 0,0 1 0,0-1 0,0 1 0,-1-1 0,1 1 0,0 2 0,5 19 0,-1 1 0,-1 0 0,-1 0 0,-2 1 0,0-1 0,-5 48 0,1-9 0,1-37 0,-1 0 0,-1 0 0,-8 25 0,5-22 0,-7 58 0,13 64 0,2-104 0,-1 1 0,-3 0 0,-10 60 0,4-55 0,2 1 0,2 56 0,-1-4 0,4-79 0,-2 0 0,-1-1 0,-1 1 0,-1-1 0,-2 0 0,0-1 0,-1 0 0,-25 41 0,28-53 0,1 0 0,1 1 0,0-1 0,-4 19 0,6-19 0,-1 1 0,-1-1 0,0 0 0,-13 23 0,-20 43 0,31-62 0,-1 1 0,0-1 0,-17 24 0,21-36 0,0 0 0,0 0 0,0 0 0,-1-1 0,0 0 0,0 0 0,0 0 0,0-1 0,-1 0 0,1 0 0,-1 0 0,0 0 0,0-1 0,-11 3 0,1-1 0,0-1 0,-1-1 0,1 0 0,-1-1 0,0-1 0,-26-3 0,38 3 0,1-1 0,-1 1 0,1-1 0,0-1 0,-1 1 0,1-1 0,0 1 0,-1-1 0,1 0 0,0-1 0,1 1 0,-1-1 0,0 0 0,1 0 0,-1 0 0,1 0 0,0 0 0,0-1 0,0 0 0,1 1 0,-1-1 0,1 0 0,0 0 0,0 0 0,0-1 0,1 1 0,-1 0 0,0-5 0,-2-27-1365,2 2-5461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44 735 24575,'-2'-40'0,"-2"0"0,-10-47 0,5 43 0,-3-67 0,11 84 0,0 6 0,0 0 0,2 0 0,0 0 0,1 0 0,8-33 0,-9 49 0,1-1 0,0 1 0,1 0 0,0 0 0,-1 0 0,1 0 0,1 0 0,-1 1 0,1-1 0,0 1 0,0 0 0,0 0 0,1 0 0,-1 1 0,1-1 0,0 1 0,0 0 0,0 1 0,0-1 0,0 1 0,1 0 0,-1 0 0,1 1 0,-1 0 0,10-1 0,11-2 0,1 1 0,-1 1 0,1 2 0,-1 0 0,1 2 0,51 10 0,-66-9 0,1 0 0,-1 1 0,0 1 0,0 0 0,0 0 0,-1 1 0,0 0 0,0 1 0,0 1 0,-1 0 0,0 0 0,-1 0 0,0 2 0,0-1 0,-1 1 0,10 14 0,-10-12 0,0-1 0,1 0 0,0-1 0,16 14 0,-16-17 0,-1 0 0,0 1 0,-1 1 0,1-1 0,-2 1 0,1 0 0,9 20 0,-3-4 0,0 0 0,1-1 0,20 24 0,-22-35 0,-2 1 0,0 1 0,-1 0 0,0 0 0,-1 0 0,-1 1 0,0 1 0,-1-1 0,-1 1 0,4 26 0,-5 20 0,-3-38 0,1-1 0,9 47 0,0-11 0,-2 1 0,-4-1 0,-1 1 0,-8 84 0,2-31 0,2-104 0,1-5 0,-1 0 0,1 1 0,-2-1 0,1 0 0,0 0 0,-1 0 0,0 0 0,0 0 0,0 0 0,-1-1 0,0 1 0,0 0 0,0-1 0,-3 6 0,5-10 0,0 0 0,-1 1 0,1-1 0,0 0 0,0 0 0,0 0 0,-1 0 0,1 0 0,0 0 0,0 1 0,0-1 0,-1 0 0,1 0 0,0 0 0,0 0 0,0 0 0,-1 0 0,1 0 0,0 0 0,0 0 0,-1 0 0,1 0 0,0 0 0,0 0 0,0 0 0,-1 0 0,1 0 0,0 0 0,0 0 0,-1 0 0,1-1 0,0 1 0,0 0 0,0 0 0,0 0 0,-1 0 0,1 0 0,0-1 0,0 1 0,0 0 0,0 0 0,-1 0 0,-5-14 0,0-15 0,1-15-34,1 0 0,3 0 0,1-1 1,13-86-1,-5 98-243,3 0 1,0 1 0,24-45 0,8-22-84,-22 45 360,-7 20 0,-1-1 0,-2 0 0,-1-1 0,7-46 0,-12 56 0,1 0 0,1 1 0,2 0 0,0 1 0,2 0 0,0 0 0,2 1 0,18-25 0,-10 13 0,5-6 130,-15 25 43,-1-1-1,0 0 1,7-20 0,-5 4-2,-3 6-64,2 0 0,0 1 0,1 1-1,20-29 1,-32 53-104,0 0 0,1 1-1,-1-1 1,1 1 0,-1-1-1,1 0 1,-1 1 0,1-1 0,-1 1-1,1-1 1,-1 1 0,1 0-1,0-1 1,-1 1 0,1 0 0,-1-1-1,1 1 1,0 0 0,0 0 0,-1-1-1,1 1 1,0 0 0,-1 0-1,1 0 1,0 0 0,0 0 0,-1 0-1,1 0 1,0 0 0,-1 0-1,1 0 1,0 1 0,0-1 0,-1 0-1,1 0 1,0 1 0,-1-1-1,1 0 1,-1 1 0,1-1 0,0 1-1,0 0 1,22 30-18,-9-11 21,-8-12-6,0-1 0,-1 1 0,0 0 0,0 0 0,-1 0 0,0 1 0,0-1 0,-1 1 0,0 0 0,1 10 0,1 10 0,-2-1 0,0 28 0,-2-30 0,0 0 0,11 49 0,-5-38 0,-1 0 0,2 68 0,-3-27 0,-1-52 0,2 0 0,1 0 0,0-1 0,2 0 0,19 38 0,5 14 0,31 62 0,-37-86 0,-23-46 0,1-1 0,0 1 0,0-1 0,1 0 0,-1-1 0,1 1 0,1-1 0,-1 0 0,1-1 0,0 0 0,0 0 0,0 0 0,10 3 0,29 18 0,15 3 0,-13-7 0,-47-20 5,0-1-1,0 0 1,0 1 0,-1-1-1,1 1 1,0-1 0,0 1-1,-1 0 1,1-1-1,0 1 1,-1 0 0,1-1-1,0 1 1,-1 0 0,1 0-1,-1 0 1,1-1-1,-1 1 1,0 0 0,1 0-1,-1 2 1,0-3-64,0 1 0,-1 0 1,1 0-1,0-1 0,-1 1 1,1 0-1,-1-1 0,1 1 1,-1 0-1,1-1 0,-1 1 1,1-1-1,-1 1 0,0-1 1,1 1-1,-1-1 0,0 0 1,0 1-1,1-1 0,-1 0 1,0 1-1,0-1 0,1 0 1,-2 0-1,-18 5-6767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1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24575,'1'11'0,"-1"-1"0,0 0 0,0 1 0,-1-1 0,-1 0 0,0 1 0,0-1 0,-1 0 0,-1-1 0,1 1 0,-1-1 0,-1 1 0,-10 15 0,-11 12 0,-1-1 0,-2-2 0,-41 38 0,49-48 0,1 1 0,2 1 0,-23 40 0,29-44 0,1 0 0,2 1 0,0 0 0,1 1 0,2-1 0,0 2 0,-3 33 0,5-13 0,2 0 0,2 0 0,6 52 0,-1-63 0,3-1 0,0-1 0,15 37 0,13 49 0,3 43 0,-33-138 0,2 0 0,0 0 0,2-1 0,0 0 0,1-1 0,24 34 0,-17-27 0,-11-18 0,1-1 0,0 0 0,0-1 0,1 0 0,0 0 0,1-1 0,-1 0 0,2 0 0,-1-1 0,14 6 0,36 23 0,-32-18-109,1-1 0,1-1 0,31 11 0,41 20-353,-79-35 426,0-1 0,1 0 1,0-2-1,38 7 0,102 10-1509,-110-19 1416,110 8-76,15 3-1973,-1 2 1668,-128-15-2037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 24575,'8'1'0,"-1"2"0,0-1 0,0 1 0,-1 0 0,1 0 0,-1 0 0,11 9 0,-3-4 0,62 30 0,-61-32 0,1 1 0,-1 1 0,-1 0 0,1 1 0,-1 0 0,-1 1 0,1 1 0,-2 0 0,0 0 0,19 24 0,-19-20 0,1 1 0,1-2 0,1 0 0,0-1 0,28 20 0,-22-18 0,-1 1 0,34 35 0,-33-26 0,-1 0 0,-1 0 0,-1 2 0,-1 0 0,-2 2 0,17 42 0,-9-6 0,-4 2 0,-2 0 0,9 86 0,-17-49 0,-8 176 0,-4-124 0,3-122-200,-2-1-1,-1 1 1,-1 0-1,-2-1 1,-1 0-1,-2 0 1,-1-1-1,-2 0 1,-29 56-1,-16 25-22,-31 56-546,72-144 676,-1 0 0,0-2 0,-2 0 0,-34 32 1,18-23 92,-1 3 0,-2-2 0,-2-2 0,-65 42 0,-153 93 0,184-115 0,36-27 202,-2-1 0,0-3 0,-1-1 0,0-2 0,-79 20 0,-8-6-152,103-22-6042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1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24575,'1'48'0,"-3"0"0,-2-1 0,-15 67 0,7-71 0,-2 0 0,-28 57 0,-14 39 0,46-104 0,-3-1 0,0 0 0,-3-1 0,0-1 0,-26 36 0,-73 116 0,98-154 0,10-18 0,0 1 0,0-1 0,-1 0 0,-1-1 0,0 0 0,0-1 0,-14 12 0,22-21 0,0 0 0,0 0 0,0 0 0,0 0 0,0-1 0,0 1 0,0 0 0,0-1 0,0 1 0,0-1 0,0 0 0,-1 1 0,1-1 0,0 0 0,0 1 0,-1-1 0,1 0 0,0 0 0,0 0 0,-1 0 0,1 0 0,0-1 0,0 1 0,-1 0 0,1 0 0,0-1 0,-2 0 0,1-1 0,1 1 0,-1-1 0,1 0 0,-1 1 0,1-1 0,0 0 0,-1 0 0,1 0 0,0 0 0,1 0 0,-1 0 0,0-1 0,0 1 0,0-2 0,-2-13 0,1 1 0,1-1 0,0-20 0,1 31 0,3-164-1365,-3 134-5461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1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24575,'2'28'0,"1"-1"0,1 1 0,2-1 0,0-1 0,14 34 0,4 22 0,2 79 0,-7-40 0,-13-73 0,13 50 0,8 49 0,-18-88 0,11 131 0,31 78 0,-26-119 0,0 28 0,-19-151 0,-4-11 0,2 0 0,0 0 0,9 24 0,-8-102 0,-17-13 0,7 51 0,1-1 0,-1-32 0,7-4 0,17-103 0,-8 80 0,20-107 0,7 45 0,-31 122 0,0 0 0,1 1 0,2 0 0,1 1 0,22-38 0,1-3 0,-21 29 0,-9 22 0,0 0 0,1 0 0,9-16 0,-14 28 0,1-1 0,0 0 0,0 1 0,0-1 0,0 1 0,0-1 0,1 1 0,-1-1 0,0 1 0,1 0 0,-1 0 0,1-1 0,-1 1 0,1 0 0,-1 0 0,1 1 0,0-1 0,0 0 0,-1 1 0,1-1 0,0 1 0,0-1 0,0 1 0,0 0 0,0 0 0,-1 0 0,1 0 0,0 0 0,3 0 0,-3 1 0,0 0 0,1 0 0,-1 1 0,0-1 0,0 0 0,0 1 0,0-1 0,0 1 0,-1 0 0,1-1 0,0 1 0,-1 0 0,1 0 0,-1 0 0,0 0 0,0 1 0,0-1 0,1 3 0,16 50 0,-10-28 0,18 43 0,-12-38 0,-2-1 0,-1 2 0,-2 0 0,-1 0 0,-1 0 0,3 59 0,-8-61 0,9 53 0,-6-53 0,2 51 0,-7-64 0,-1 0 0,-1 0 0,-1 0 0,0 0 0,-2 0 0,0-1 0,-8 18 0,-4 5 0,-42 66 0,34-71 0,-1 0 0,-2-2 0,-2-1 0,-1-2 0,-59 46 0,56-49 0,-2-2 0,-1-1 0,-68 33 0,85-47 0,1 1 0,-27 21 0,33-22 0,0 0 0,0-1 0,-1-1 0,0-1 0,0 0 0,-21 7 0,35-14 0,-1 0 0,1 0 0,0 0 0,0 0 0,0 0 0,-1 0 0,1 0 0,0 0 0,0 0 0,0 0 0,0 0 0,-1 0 0,1 0 0,0 0 0,0 0 0,0-1 0,0 1 0,-1 0 0,1 0 0,0 0 0,0 0 0,0 0 0,0-1 0,0 1 0,0 0 0,0 0 0,-1 0 0,1 0 0,0-1 0,0 1 0,0 0 0,0 0 0,0 0 0,0 0 0,0-1 0,0 1 0,0 0 0,0 0 0,0 0 0,0-1 0,0 1 0,0 0 0,0 0 0,0 0 0,0-1 0,0 1 0,1 0 0,-1 0 0,0 0 0,5-20 0,9-15 0,-6 17 0,-1 0 0,0 0 0,7-37 0,-10 33 0,2 0 0,12-29 0,-14 41-195,-1 0 0,0 0 0,0 0 0,-1 0 0,-1-1 0,1-10 0,-1 0-6631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1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24575,'6'2'0,"0"0"0,0 1 0,0 0 0,0 0 0,0 1 0,-1-1 0,0 1 0,0 0 0,0 1 0,0-1 0,-1 1 0,6 7 0,4 2 0,7 8 0,0 2 0,24 37 0,-25-32 0,37 41 0,-44-58 0,-2 2 0,1-1 0,1-1 0,1 0 0,-1-1 0,2 0 0,-1-1 0,1-1 0,23 11 0,125 59 0,-137-69 0,1-1 0,0-1 0,0-1 0,1-2 0,0 0 0,42 0 0,-34-3 0,0 1 0,71 15 0,-87-13 0,1-1 0,-1 0 0,1-2 0,0 0 0,0-2 0,0 0 0,-1-1 0,31-6 0,-50 7 0,0 0 0,0 0 0,0-1 0,1 1 0,-1-1 0,0 1 0,0-1 0,0 1 0,0-1 0,0 1 0,0-1 0,0 0 0,0 0 0,0 1 0,-1-1 0,1 0 0,0 0 0,0 0 0,-1 0 0,1 0 0,0 0 0,-1 0 0,1 0 0,-1 0 0,0-1 0,1 1 0,-1 0 0,0 0 0,1-2 0,-2 0 0,1 0 0,-1 0 0,0 0 0,0 0 0,0 0 0,0 0 0,0 1 0,-1-1 0,1 0 0,-1 1 0,-3-5 0,-4-3 0,0 0 0,0 0 0,-2 1 0,-14-12 0,9 12 34,0 1-1,0 0 1,-20-6-1,-31-15-1532,40 13-5327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1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24575,'-5'0'0,"0"1"0,1 0 0,-1 1 0,1-1 0,-1 1 0,1 0 0,-1 0 0,1 0 0,0 0 0,0 1 0,0 0 0,1 0 0,-1 0 0,1 0 0,-1 0 0,1 1 0,0-1 0,0 1 0,1 0 0,-1 0 0,1 0 0,0 1 0,0-1 0,0 0 0,-2 7 0,2-4 0,-1-1 0,1 1 0,0-1 0,1 1 0,0 0 0,0 0 0,0 0 0,1 0 0,0 0 0,0 0 0,1-1 0,0 1 0,0 0 0,0 0 0,1 0 0,0-1 0,4 9 0,22 31 0,2 2 0,-1 2 0,-3 1 0,27 75 0,-36-80 0,28 54 0,14 37 0,-32-69 0,2-2 0,4-1 0,54 84 0,-36-86 0,-30-39 0,-20-24 3,0 1-1,-1-1 0,1 1 1,0-1-1,-1 1 1,1-1-1,-1 1 0,1 0 1,-1-1-1,1 1 1,-1 0-1,0-1 0,1 1 1,-1 0-1,0 0 1,1-1-1,-1 1 0,0 0 1,0 0-1,0 0 1,0-1-1,0 1 0,0 0 1,0 0-1,0 0 1,0-1-1,0 1 0,0 0 1,0 0-1,-1 0 1,1-1-1,0 1 0,-1 0 1,1-1-1,0 1 1,-1 0-1,1 0 0,-1-1 1,1 1-1,-1-1 1,1 1-1,-1-1 0,0 1 1,0 0-1,-3 1-186,0 0 0,0-1 0,1 1 0,-1-1-1,0 0 1,0 0 0,-7 0 0,-17 2-6642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1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24575,'527'0'0,"-490"-3"0,0-1 0,0-1 0,-1-3 0,41-13 0,-32 9 0,88-14 0,-22 20 0,-62 5 0,65-11 0,83-7-672,-102 13 450,29-13 222,-80 11 0,69-5 0,-7 13-1216,-89 0-4865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1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24575,'40'2'0,"0"2"0,47 11 0,-43-7 0,68 4 0,-36-12 0,-48-2 0,0 2 0,0 1 0,0 2 0,51 10 0,-42-4 2,0-1-1,1-3 1,50 3 0,117-10-32,-84-1-189,472 3-3491,-325 0 4884,-249 0-1161,0 2 0,0-1 0,23 7-1,-36-7 108,-1 0 0,1 1 0,-1-1 0,0 1 0,0 1 0,0-1 0,0 0 0,0 1 0,0 0 0,-1 0 0,1 1 0,-1-1 0,0 1 0,0 0 0,4 6 0,-7-9-90,0 0 0,-1 0 0,1 1-1,-1-1 1,1 0 0,-1 0 0,0 0-1,1 1 1,-1-1 0,0 0 0,0 0 0,0 1-1,0-1 1,0 0 0,0 0 0,0 1-1,0-1 1,-1 0 0,1 0 0,0 1 0,-1-1-1,1 0 1,-1 0 0,0 2 0,-1 0-15,0-1 0,-1 1 1,1 0-1,-1-1 0,1 1 0,-1-1 1,0 0-1,-6 3 0,-6 3-51,-1 0 0,-30 9-1,42-16 71,-86 37-607,58-24 178,-52 17 0,-256 87 395,284-96 0,-88 23 0,87-29 0,-62 26 0,-113 41-1634,185-67 1499,-54 14 142,-68 25-433,71-26 328,77-25 134,0 1 0,0 2-1,1 0 1,-1 1 0,-19 11-1,39-18 18,1-1 0,-1 0 0,0 1 1,0-1-1,0 1 0,1-1 0,-1 1 0,0-1 0,0 1 0,1-1 0,-1 1 0,0 0 0,1-1 0,-1 1 0,1 0 0,-1-1 0,1 1 0,-1 0 0,1 0 0,0 0 0,-1 0 0,1-1 0,0 3 0,0-2-1,1-1-1,-1 1 1,1-1 0,-1 1 0,1 0 0,-1-1 0,1 1 0,0-1-1,-1 1 1,1-1 0,0 0 0,-1 1 0,1-1 0,0 0 0,0 1-1,0-1 1,-1 0 0,1 0 0,0 0 0,1 1 0,52 3 957,-50-4-1044,32 0 55,1-2 0,-1-1 0,0-2-1,46-12 1,-22 7-20,0 3 0,1 2 0,0 3 0,73 6 0,0-1 0,-62-4 0,-39-1 0,0 2 0,1 1 0,-1 1 0,0 2 0,35 9 0,14 2 10,-68-14-163,-1 1 0,1 0 0,-1 0 1,0 2-1,0 0 0,0 0 0,0 1 1,23 13-1,-17-2-6673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1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24575,'1'13'0,"1"0"0,0 0 0,1-1 0,1 1 0,6 15 0,1 3 0,-4-11 0,1-1 0,21 37 0,8 18 0,-23-45-148,0 0 0,20 27 0,6 14-98,-29-49 36,75 136 237,-19-60-6239,-39-56 5739,-1 1-1,-3 2 1,26 61 0,-26-52 523,55 89 0,108 172-15,-92-146-76,-37-49-22,-20-35 800,-19-44 959,15 47-1,-22-49-1643,-1 1-1,-2 1 0,-2-1 1,-2 1-1,0 77 0,-4 54-51,-6 155 366,3-311-314,-1 0 1,0 0 0,-1 0-1,-1-1 1,0 0 0,-10 19-1,-49 81 334,44-81-292,2-7 10,0 0 0,-1-2 0,-2 0-1,-1-1 1,0-1 0,-2-1 0,-29 20-1,-7 0 106,-127 63-1,33-42 436,74-33-610,54-20-23,0-1 0,0-1-1,-1-1 1,0-1 0,0-1 0,0-2 0,0-1-1,-51-4 1,73 2 14,0 0 0,0 0 0,1-1 0,-1 1 0,1-1 0,0 0 0,-1 0 0,1-1 0,0 1-1,0-1 1,0 0 0,0 0 0,1 0 0,-1 0 0,1-1 0,0 0 0,0 1 0,0-1 0,-2-6 0,-5-8 151,1 0-1,0-1 1,-6-25-1,3 11-101,5 12-74,1 0 0,1-1 0,1 0 0,1 0 0,0-26 0,5-117 0,1 66 0,-3 67 0,1 0 0,1-1 0,2 1 0,1 0 0,1 1 0,2-1 0,1 1 0,2 1 0,23-48 0,-34 77 0,10-18 0,1 1 0,1-1 0,20-23 0,-27 36 0,1 1 0,0 0 0,0 0 0,0 0 0,0 1 0,1 0 0,0 0 0,0 1 0,0 0 0,0 0 0,0 0 0,0 1 0,12-2 0,11-1 0,0 2 0,1 0 0,0 2 0,-1 2 0,1 1 0,56 10 0,-75-9 0,-1 1 0,0 0 0,-1 1 0,1 0 0,-1 1 0,0 0 0,0 0 0,0 1 0,-1 0 0,12 12 0,2 7 0,-1 0 0,22 35 0,-8-10 0,-2-6 0,-7-11 0,-1 1 0,35 66 0,-34-39 0,-3 2 0,-2 0 0,-3 1 0,15 95 0,52 173-785,-72-285 749,-4-8-156,-1 0 0,-3 1 0,3 64-1,-12 130-1084,-1-84 906,4 446 1246,-3-561-761,-1 0 0,-3 0-1,0-1 1,-3 0 0,-1-1-1,-1 0 1,-20 38 0,30-66-107,0-1-1,-1 0 1,1 1 0,-1-1 0,-1 0 0,1-1-1,-1 1 1,0-1 0,0 1 0,0-1-1,0 0 1,-9 5 0,-9 3-6833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1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24575,'-2'1'0,"0"-1"0,0 1 0,0 0 0,0 0 0,1 0 0,-1 0 0,0 0 0,0 1 0,1-1 0,-1 0 0,1 1 0,-1-1 0,1 1 0,0-1 0,-1 1 0,1 0 0,-1 2 0,-20 34 0,21-36 0,-76 126 0,39-46 0,10-18 0,8-21 0,3 1 0,-15 56 0,-2 7 0,27-85 0,0 1 0,2 0 0,1 0 0,1 0 0,0 1 0,2-1 0,1 1 0,1 0 0,1-1 0,7 33 0,-6-44 0,1 0 0,1-1 0,0 0 0,0 0 0,1 0 0,1 0 0,-1-1 0,2 0 0,-1-1 0,18 17 0,-21-22 0,1 0 0,0 0 0,-1-1 0,1 1 0,0-1 0,0 0 0,1-1 0,-1 1 0,1-1 0,-1 0 0,1-1 0,0 1 0,-1-1 0,1 0 0,0-1 0,0 1 0,0-1 0,0 0 0,0 0 0,0-1 0,-1 0 0,1 0 0,0 0 0,7-4 0,-5 1 0,0 0 0,0-1 0,-1 0 0,0 0 0,12-12 0,-13 11 0,-1 1 0,1 0 0,0 1 0,1 0 0,-1-1 0,1 2 0,7-4 0,-13 7 0,0 0 0,-1 0 0,1 0 0,0 0 0,0 0 0,0 1 0,0-1 0,0 0 0,-1 0 0,1 1 0,0-1 0,0 1 0,0-1 0,-1 1 0,1-1 0,0 1 0,-1-1 0,1 1 0,0 0 0,-1-1 0,1 1 0,-1 0 0,1-1 0,-1 1 0,0 0 0,1 0 0,-1 0 0,0-1 0,1 1 0,-1 0 0,0 0 0,0 0 0,0 0 0,1 0 0,-1-1 0,0 1 0,0 0 0,-1 0 0,1 1 0,3 44 0,-3-41 0,-2 23 0,-2 1 0,0-2 0,-15 49 0,6-23 0,-4 12 0,9-40 0,2 0 0,1 0 0,-3 35 0,4-19 0,-12 51 0,8-55 0,-5 74 0,14 414 0,2-490 0,0 0 0,16 61 0,-4-20 0,-6-42 0,0 0 0,2 0 0,25 50 0,-3-5 0,-28-64 0,1-1 0,1 1 0,0-1 0,1-1 0,1 0 0,17 21 0,-21-28 0,1-1 0,0 1 0,0-1 0,1-1 0,-1 1 0,1-1 0,0 0 0,0-1 0,0 1 0,1-1 0,-1-1 0,1 0 0,0 0 0,15 2 0,145 29-1365,-138-29-5461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1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24575,'0'3'0,"1"0"0,0 0 0,0 0 0,0 0 0,0 0 0,0 0 0,1 0 0,2 5 0,8 15 0,4 32 0,-2 1 0,-2 0 0,4 64 0,-14-104 0,-1 1 0,-1-1 0,-1 1 0,0 0 0,-1-1 0,-1 1 0,0-1 0,-1 0 0,-1 0 0,-1 0 0,0-1 0,-1 0 0,0 0 0,-2 0 0,-13 19 0,-66 92 0,67-91 0,-2-1 0,-47 54 0,21-41 0,-74 57 0,98-83-1365,3-1-5461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2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24575,'10'0'0,"0"0"0,0 1 0,0 0 0,0 1 0,-1 0 0,1 0 0,-1 1 0,1 0 0,-1 1 0,0 0 0,0 0 0,12 9 0,-15-8 0,-1 0 0,0 0 0,1 0 0,-1 0 0,-1 1 0,1 0 0,-1 0 0,0 0 0,-1 1 0,1-1 0,-1 1 0,-1 0 0,1 0 0,-1 0 0,0 0 0,-1 0 0,2 10 0,24 136 0,-16-100 0,29 108 0,-24-98 0,-9-41 0,-1 1 0,3 31 0,-2-10 0,14 51 0,-7-32 0,-7-42 0,0 0 0,2-1 0,0 1 0,1-1 0,1-1 0,1 0 0,20 24 0,-30-40-26,-1-1 0,1 1 0,0-1 0,0 0 0,0 0 0,0 1 0,0-2 0,1 1 1,-1 0-1,1 0 0,-1-1 0,1 1 0,-1-1 0,1 0 0,0 0 0,0 0 0,0 0 0,-1 0 0,1-1 0,0 1 0,0-1 0,0 0 0,0 1 0,0-2 0,0 1 0,0 0 0,0-1 0,0 1 0,0-1 0,0 0 0,0 0 0,-1 0 0,1 0 0,0 0 0,-1-1 0,6-2 0,3-5-111,0 0 0,0 0-1,0-2 1,-1 1 0,-1-1 0,13-18-1,-2-1 138,-1-2 0,-2 0 0,-1-1 0,20-59 0,-7-15 755,12-38 412,-34 123-1167,-2 0 0,-1-1 0,-1 0 0,-1 0 0,-1 0 0,-2-24 0,1 19 0,1 1 0,0-1 0,8-37 0,-8 61 0,0 0 0,0-1 0,1 1 0,-1 0 0,1 0 0,0-1 0,0 1 0,1 1 0,-1-1 0,1 0 0,-1 1 0,1-1 0,0 1 0,1 0 0,-1 0 0,0 0 0,1 0 0,0 1 0,-1-1 0,1 1 0,0 0 0,1 0 0,-1 0 0,0 1 0,0-1 0,1 1 0,-1 0 0,8 0 0,-4 1 0,0 0 0,0 0 0,0 1 0,0 0 0,0 1 0,0-1 0,0 2 0,-1-1 0,1 1 0,-1 0 0,1 1 0,-1 0 0,0 0 0,-1 0 0,10 8 0,-3 0 0,-1 1 0,0-1 0,0 2 0,-2 0 0,0 0 0,0 1 0,-2 0 0,0 0 0,0 1 0,-1 0 0,-1 1 0,-1-1 0,6 35 0,-5-31 0,0 0 0,2 0 0,0 0 0,1-1 0,16 24 0,-11-20 0,-1 1 0,12 35 0,-14-31 0,-2 2 0,-1-1 0,-2 2 0,0-1 0,1 57 0,-4-42 0,3 0 0,11 50 0,-6-37 0,4 18 0,-5-28 0,-2 1 0,3 61 0,-13 494 0,1-586 0,0-1 0,-1 1 0,-2-1 0,1 0 0,-2 0 0,0 0 0,-1-1 0,-1 0 0,0 0 0,-1 0 0,-1-1 0,0 0 0,-1-1 0,-1 0 0,0-1 0,-1 0 0,0 0 0,-1-1 0,-1-1 0,1 0 0,-2-1 0,-25 13 0,31-17 0,1 0 0,0 0 0,-15 14 0,18-15 0,-1 1 0,1-1 0,-1-1 0,-1 1 0,1-1 0,-1 0 0,1 0 0,-14 5 0,9-6 0,-1 0 0,0-1 0,1 0 0,-1 0 0,0-2 0,0 1 0,-23-3 0,29 1 0,0 0 0,-1-1 0,1 1 0,0-1 0,0 0 0,0-1 0,0 1 0,0-1 0,1-1 0,-1 1 0,1-1 0,0 0 0,0 0 0,0 0 0,1-1 0,-6-5 0,-6-13-105,0 0 0,1-1 0,2 0 0,0-1 0,1-1 0,2 0 0,1 0 0,1-1 0,1 0 0,1-1 0,2 0 0,-2-55 0,5 49-6721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2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24575,'9'0'0,"0"1"0,0 0 0,0 1 0,-1 0 0,1 0 0,0 1 0,-1 0 0,1 0 0,-1 1 0,8 5 0,9 7 0,40 33 0,1 1 0,-51-37 0,0-1 0,-1 2 0,0 0 0,-1 1 0,-1 0 0,0 1 0,18 34 0,23 28 0,-47-69 0,0 1 0,-1-1 0,0 1 0,0 0 0,-1 0 0,0 1 0,-1-1 0,0 1 0,-1-1 0,2 17 0,-1 12 0,-4 63 0,0-56 0,-2-15 0,-1 0 0,-2-1 0,0 0 0,-22 56 0,-7 32 0,27-85 0,-1-1 0,-1 0 0,-2-1 0,-1 0 0,-25 42 0,14-18 0,21-46 0,0 0 0,-1 0 0,0 0 0,-1-1 0,1 0 0,-2 0 0,-7 11 0,12-19 0,1 1 0,-1 0 0,1 0 0,-1-1 0,0 1 0,1-1 0,-1 1 0,0 0 0,1-1 0,-1 1 0,0-1 0,0 0 0,0 1 0,1-1 0,-1 0 0,0 1 0,0-1 0,0 0 0,0 0 0,0 0 0,1 1 0,-1-1 0,0 0 0,0 0 0,0-1 0,0 1 0,0 0 0,0 0 0,-1-1 0,1 0 0,0 0 0,-1 0 0,1 0 0,0-1 0,0 1 0,0 0 0,0-1 0,0 1 0,0-1 0,1 1 0,-1-1 0,0 0 0,1 1 0,-1-3 0,-8-58 0,9 62 0,1-26 0,1 0 0,1 0 0,1 1 0,13-44 0,-6 25 0,-5 25 0,1 0 0,0 1 0,1 0 0,20-31 0,-17 30 0,0 0 0,-2 0 0,14-40 0,-14 28 10,43-137-761,-38 139 751,1 0 0,25-37 0,-19 33 0,20-40 0,51-117 741,-80 169-741,1 0 0,-26 34 0,8-8 0,1 1 0,0 0 0,0 0 0,1 1 0,0-1 0,0 1 0,1 0 0,0 0 0,0 0 0,-2 11 0,-2 79 0,6-75 0,-1 1 0,-5 32 0,-6-4 0,3 1 0,-5 105 0,13-141 0,2 1 0,0-1 0,1 0 0,0 0 0,1 1 0,1-2 0,1 1 0,0 0 0,1-1 0,0 0 0,2 0 0,-1-1 0,19 25 0,-1-7 0,-15-18 0,1 1 0,1-1 0,0-1 0,16 13 0,-25-23 0,1-1 0,-1 1 0,1-1 0,-1 0 0,1 0 0,0 0 0,0 0 0,0-1 0,0 1 0,0-1 0,0 0 0,1 0 0,-1-1 0,0 1 0,0-1 0,1 0 0,-1 0 0,0-1 0,1 1 0,-1-1 0,0 0 0,6-2 0,-7 2 0,0 0 0,-1 0 0,1-1 0,-1 1 0,1-1 0,-1 1 0,1-1 0,-1 0 0,0 0 0,0 0 0,0 0 0,0 0 0,0-1 0,-1 1 0,1 0 0,1-4 0,12-45 0,-15 46 0,1-1 0,0 1 0,1-1 0,-1 1 0,1 0 0,0-1 0,1 1 0,-1 0 0,1 0 0,3-5 0,-5 10 2,-1 0 0,1-1-1,-1 1 1,1 0 0,-1-1-1,1 1 1,-1 0 0,1 0-1,-1 0 1,1 0 0,-1-1 0,1 1-1,-1 0 1,1 0 0,0 0-1,-1 0 1,1 0 0,-1 0-1,1 0 1,-1 0 0,1 1 0,-1-1-1,1 0 1,-1 0 0,1 0-1,0 1 1,-1-1 0,1 0-1,-1 0 1,0 1 0,1-1-1,-1 0 1,1 1 0,-1-1 0,1 1-1,-1-1 1,1 1 0,13 17-1352,-14-18 1270,11 19-6746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2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0 24575,'2'116'0,"-6"131"0,1-231 0,-1 0 0,0 0 0,-2 0 0,0-1 0,0 0 0,-2 0 0,0 0 0,-18 25 0,-24 46 0,27-40 0,-1-2 0,-3 0 0,-53 65 0,-57 73-1365,123-161-5461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1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1009 0 24575,'-41'0'0,"-66"9"0,89-6 0,-1 1 0,1 1 0,0 1 0,0 0 0,-31 16 0,-11 10-200,0 3 0,-94 73 0,123-83 200,0 1 0,2 2 0,-48 60 0,64-71 0,-16 22 0,1 0 0,2 2 0,1 1 0,-27 67 0,32-52-155,4 0-1,-16 96 0,1 123-312,25-177 468,8 131 0,3-193 0,1 1 0,2-1 0,13 37 0,5 23 0,129 435-1473,-79-360 1473,-4-11 0,-40-88 22,2-2-1,65 99 1,-56-99-217,-3-13 195,2-1 0,73 75 0,-96-111 0,15 15 197,0-1-1,3-2 0,41 29 0,-57-47-98,0-2 0,2 0 0,-1-1 0,2-1 0,-1-2 0,1 0 0,39 9 0,19 2 176,-53-12-208,-1-1-1,54 6 0,570 13-1492,-599-26 1014,239-6-209,-224 0 645,0-2 0,84-22-1,-145 28-113,258-70-1254,-233 61-1917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2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24575,'39'-2'0,"-1"-2"0,52-11 0,-48 6 0,71-3 0,-72 8 0,61-12 0,-60 8 0,50-3 0,68 11 9,-103 2-315,1-3 1,-1-2 0,59-11 0,210-37 63,-211 40 242,-84 9 0,0-1 0,58-13 0,-43 7 162,1 2 0,0 1-1,1 3 1,-1 2 0,49 4 0,112-4 321,-204 1-619,1-1-1,-1 1 1,1-1-1,-1 0 1,0 0-1,1-1 1,-1 1-1,0-1 0,7-4 1,-2-2-6690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2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1 679 24575,'1'3'0,"1"0"0,0 1 0,0-1 0,0-1 0,0 1 0,0 0 0,1 0 0,-1-1 0,1 1 0,0-1 0,0 0 0,-1 0 0,1 0 0,1 0 0,-1-1 0,4 2 0,10 8 0,189 119 0,-195-122 0,1-1 0,-1 0 0,2-1 0,-1 0 0,1-1 0,-1 0 0,1-1 0,1-1 0,-1 0 0,0 0 0,1-2 0,-1 0 0,20 0 0,-27-1 0,0-1 0,0 0 0,0 0 0,0 0 0,0 0 0,0-1 0,0 0 0,-1-1 0,1 1 0,-1-1 0,1 0 0,-1 0 0,0-1 0,0 1 0,0-1 0,-1 0 0,0-1 0,1 1 0,-1-1 0,-1 1 0,1-1 0,-1-1 0,0 1 0,0 0 0,0-1 0,-1 1 0,1-1 0,-2 0 0,1 0 0,-1 0 0,2-8 0,0-11 0,0 0 0,-1 0 0,-2-1 0,-1 1 0,-1-1 0,0 1 0,-2 0 0,-2 0 0,0 1 0,-1-1 0,-1 1 0,-2 1 0,0-1 0,-21-33 0,14 24 0,1 0 0,-14-45 0,16 41 0,-31-62 0,36 83 0,3 7 0,0 0 0,1-1 0,0 1 0,1-1 0,0 0 0,-3-16 0,6 26 0,1-1 0,0 1 0,0-1 0,0 1 0,0-1 0,0 1 0,-1-1 0,1 1 0,0-1 0,0 1 0,1-1 0,-1 1 0,0-1 0,0 1 0,0-1 0,0 1 0,0-1 0,0 1 0,1-1 0,-1 1 0,0-1 0,0 1 0,1-1 0,-1 1 0,0 0 0,1-1 0,0 0 0,9 8 0,10 22 0,1 17 0,-2 1 0,-2 1 0,20 90 0,-28-103 0,2 0 0,29 65 0,7 21 0,-41-101 0,42 160 0,-44-162-102,2 1-1,0-1 1,18 34 0,-14-31-10,-1 0 0,10 32 1,-6-5 111,-2 2 0,-3-1 0,5 82 0,-8-81 0,1 1 0,3-1 0,22 72 0,-10-38 0,-3-20-21,-10-38 57,-1 0 0,-2 0 1,4 41-1,-6-24 48,-3 0 0,-1-1 1,-2 1-1,-2-1 1,-2 0-1,-2 0 0,-14 41 1,17-68-94,0 0-1,-1 0 1,-1-1 0,0 0 0,-1-1 0,0 0 0,-1 0 0,-1-1 0,-16 15 0,17-18 12,-1-2-1,0 1 1,0-1 0,-1-1 0,0 0 0,0-1-1,0 0 1,-1-1 0,0 0 0,1-1 0,-1 0-1,-25 1 1,11-2-3,-53-3 0,70 0 0,1 0 0,-1-1 0,1 0 0,0 0 0,0-1 0,0-1 0,0 1 0,0-1 0,-9-7 0,-39-20 0,46 26 0,-1-1 0,1 0 0,1 0 0,-1-1 0,1-1 0,0 0 0,-9-9 0,6 1 0,0-1 0,2 0 0,-1-1 0,2-1 0,1 1 0,-11-29 0,-36-57-1365,46 79-5461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2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24575,'11'1'-634,"0"-1"1,1 2-1,-1-1 0,-1 1 0,1 1 0,15 5 0,-15-3 744,-1-1 0,-1 1 0,1 1-1,-1 0 1,0 0 0,0 1 0,0 0-1,-1 1 1,0 0 0,-1 0 0,0 0-1,0 1 1,-1 0 0,0 0 0,0 1-1,-1 0 1,5 15 0,1 5 241,-2 0 1,-1 1 0,-2 0-1,-1 0 1,-1 1 0,-1 60-1,-5 313-351,2-395 0,1-5 0,-1 0 0,0 1 0,0-1 0,0 0 0,0 0 0,-1 0 0,0 0 0,0 0 0,-1 0 0,1 0 0,-1 0 0,0-1 0,-5 9 0,7-12 0,0-1 0,0 0 0,0 0 0,0 0 0,-1 0 0,1 0 0,0 1 0,0-1 0,0 0 0,0 0 0,-1 0 0,1 0 0,0 0 0,0 0 0,0 0 0,-1 0 0,1 0 0,0 0 0,0 0 0,0 0 0,-1 0 0,1 0 0,0 0 0,0 0 0,-1 0 0,1 0 0,0 0 0,0 0 0,0 0 0,-1 0 0,1 0 0,0 0 0,0 0 0,0-1 0,0 1 0,-1 0 0,1 0 0,0 0 0,0 0 0,0 0 0,0-1 0,0 1 0,-1 0 0,-5-14 0,0-14 0,5 12 0,1 0 0,0 1 0,1-1 0,1 0 0,0 1 0,1-1 0,10-28 0,49-103 0,-54 128 0,0-1 0,-1 0 0,8-36 0,1-4 0,14-62 0,-20 76 0,25-69 0,-20 70 0,-10 30 0,0 0 0,1 0 0,0 1 0,1 0 0,9-14 0,5-4 0,-3-2 0,0 1 0,21-63 0,-19 45 0,-18 47 0,0 0 0,0 0 0,0 1 0,0-1 0,0 1 0,1 0 0,0-1 0,0 1 0,0 0 0,0 1 0,0-1 0,5-3 0,-7 5 0,1 1 0,-1-1 0,0 1 0,0-1 0,0 1 0,1 0 0,-1 0 0,0-1 0,0 1 0,1 0 0,-1 0 0,0 0 0,1 0 0,-1 1 0,0-1 0,0 0 0,1 0 0,-1 1 0,0-1 0,0 1 0,0-1 0,0 1 0,1-1 0,-1 1 0,0 0 0,0 0 0,0-1 0,0 1 0,0 0 0,-1 0 0,1 0 0,0 0 0,0 0 0,0 0 0,-1 0 0,1 0 0,-1 1 0,1-1 0,-1 0 0,1 0 0,-1 0 0,0 1 0,1 1 0,3 10 0,0-1 0,-1 1 0,-1 0 0,0 0 0,0 0 0,-1 1 0,-1-1 0,-1 0 0,1 0 0,-2 0 0,-3 16 0,-6 14 0,-2-1 0,-19 43 0,13-40 0,-11 50 0,11-27 0,-2 0 0,-49 108 0,58-146 0,2 1 0,1 1 0,-8 56 0,11-59 0,-3 37 0,3 0 0,2 0 0,3 1 0,9 73 0,-7-128 0,1 0 0,0-1 0,1 1 0,0-1 0,0 0 0,6 12 0,-6-18 0,0 0 0,0 0 0,0 0 0,0 0 0,1-1 0,0 1 0,0-1 0,0 0 0,1 0 0,-1-1 0,1 1 0,0-1 0,8 5 0,8 1-105,0-1 0,0 0 0,0-2 0,1 0 0,0-2 0,0 0 0,1-2 0,-1 0 0,0-1 0,1-2 0,-1 0 0,41-8 0,-28 0-6721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2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0,1 0 0,-1 1 0,0-1 0,0 1 0,0-1 0,0 0 0,0 1 0,0 0 0,-1-1 0,1 1 0,0 0 0,0-1 0,0 1 0,0 0 0,-1 0 0,1 0 0,0 0 0,-1-1 0,1 1 0,0 2 0,12 28 0,-3-6 0,13 6 0,-13-18 0,-1 0 0,16 29 0,-9-5 0,-7-16 0,0-1 0,19 28 0,-24-42 0,0 0 0,1 0 0,0-1 0,0 1 0,0-1 0,1-1 0,-1 1 0,1-1 0,1 0 0,-1 0 0,11 4 0,10 3 0,0-2 0,1-1 0,0-1 0,0-1 0,55 3 0,-64-8 0,-1-1 0,1-1 0,-1 0 0,1-2 0,-1 0 0,0-1 0,0-1 0,0 0 0,0-2 0,19-9 0,-29 11 0,15-6 0,-1-2 0,0 0 0,-1-1 0,33-30 0,-39 31-170,-1-2-1,0 0 0,-2 0 1,0-1-1,0-1 0,-1 0 1,15-34-1,-17 24-6655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2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24575,'0'3'0,"1"1"0,0-1 0,0 0 0,0 0 0,0 0 0,0 0 0,1 0 0,2 4 0,8 17 0,6 35 0,-8-33 0,-2 0 0,-1 1 0,-2-1 0,4 37 0,-10 105 0,2 28 0,4-164 0,15 54 0,-9-39 0,7 18 0,-11-40 0,-1-1 0,0 2 0,1 33 0,-3-31 22,1 0-1,1 0 1,1 0-1,2-1 0,20 46 1,-16-45-321,-2 2 0,-1-1 1,-1 2-1,7 42 0,-13-41-6527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2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24575,'1'-17'0,"1"-1"0,1 0 0,0 0 0,1 1 0,1 0 0,0 0 0,2 0 0,12-26 0,-14 35 0,0 0 0,0 0 0,1 1 0,0-1 0,0 1 0,0 0 0,1 1 0,9-7 0,-12 10 0,0 0 0,0 1 0,1-1 0,-1 1 0,1 0 0,0 0 0,0 1 0,0-1 0,0 1 0,0 0 0,0 1 0,0-1 0,0 1 0,0 0 0,9 1 0,-4 2 0,-1 0 0,0 1 0,0 0 0,0 0 0,0 1 0,0 0 0,-1 0 0,0 1 0,0 0 0,-1 1 0,0-1 0,0 2 0,0-1 0,-1 1 0,0 0 0,0 0 0,-1 0 0,0 1 0,-1 0 0,0 0 0,0 0 0,2 12 0,8 29 0,1-1 0,3-1 0,35 70 0,-47-103 0,0 1 0,-1 0 0,0 0 0,-2 0 0,0 0 0,2 31 0,-7 105 0,-1-70 0,2 23 0,0-160 0,3 1 0,3-1 0,13-66 0,2 41 0,-9 41 0,-1-1 0,6-69 0,-15 95 0,1-1 0,0 1 0,1 0 0,1-1 0,0 1 0,1 1 0,1-1 0,0 1 0,8-14 0,-8 15 0,-2 0 0,1 0 0,-2 0 0,0-1 0,0 1 0,-1-1 0,1-18 0,-2 14 0,1 0 0,8-29 0,-10 45 0,0 0 0,0 0 0,0 1 0,0-1 0,1 0 0,-1 0 0,0 1 0,0-1 0,0 0 0,1 0 0,-1 1 0,0-1 0,1 0 0,-1 1 0,1-1 0,-1 0 0,1 1 0,-1-1 0,1 1 0,-1-1 0,1 1 0,-1-1 0,1 1 0,0-1 0,-1 1 0,1 0 0,0-1 0,-1 1 0,2-1 0,8 21 0,-2 37 0,-5 384 0,-6-222 0,3-205 0,1 1 0,0 0 0,1 0 0,0-1 0,8 26 0,-8-35 0,1 1 0,-1 0 0,1-1 0,0 0 0,0 1 0,0-1 0,1 0 0,0-1 0,0 1 0,0-1 0,0 1 0,1-1 0,0 0 0,0-1 0,0 1 0,7 2 0,8 3-151,1-1-1,0-1 0,1-1 0,0 0 1,-1-2-1,2-1 0,-1 0 1,40-2-1,-27-1-6674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3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0 24575,'1'0'0,"1"1"0,-1-1 0,0 1 0,1-1 0,-1 1 0,0-1 0,1 1 0,-1 0 0,0 0 0,0-1 0,1 1 0,-1 0 0,0 0 0,0 0 0,0 1 0,0-1 0,0 0 0,-1 0 0,1 0 0,0 1 0,-1-1 0,1 0 0,0 1 0,-1-1 0,0 0 0,1 4 0,8 42 0,-8-43 0,0 11 0,0 0 0,-1 1 0,0-1 0,-2 0 0,0 1 0,0-1 0,-1 0 0,-8 20 0,-4 5 0,-35 63 0,29-63 0,16-31-5,0-1-1,-1 0 0,1 0 1,-2 0-1,1-1 0,-1 0 1,0 0-1,-9 6 1,-69 42 187,67-45-431,0 1-1,1 0 1,0 1-1,1 1 1,-15 16-1,15-10-6576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3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24575,'1'12'0,"1"-1"0,0 1 0,1 0 0,0 0 0,7 15 0,2 12 0,-6-24 0,-1-1 0,2 1 0,14 23 0,-13-24 0,0 1 0,-1 0 0,9 25 0,-10-14 0,-4-17 0,0 1 0,1-1 0,-1 0 0,2 0 0,-1-1 0,1 1 0,10 15 0,-13-23 0,-1-1 0,0 1 0,1-1 0,-1 1 0,1-1 0,-1 1 0,1-1 0,0 1 0,-1-1 0,1 0 0,-1 1 0,1-1 0,0 0 0,-1 0 0,1 1 0,0-1 0,-1 0 0,1 0 0,0 0 0,0 0 0,-1 0 0,1 0 0,0 0 0,-1 0 0,1 0 0,0 0 0,-1 0 0,1-1 0,1 1 0,17-17 0,8-30 0,-20 25 0,-1 1 0,0-1 0,-2-1 0,-1 1 0,0-1 0,-2 1 0,0-1 0,-4-34 0,3-55 0,0 109 0,1-1 0,-1 0 0,1 1 0,0-1 0,0 0 0,0 1 0,1-1 0,-1 1 0,1-1 0,0 1 0,0 0 0,4-5 0,-6 7 0,1 1 0,-1-1 0,1 1 0,-1 0 0,1-1 0,0 1 0,-1-1 0,1 1 0,-1 0 0,1-1 0,0 1 0,-1 0 0,1 0 0,0 0 0,0-1 0,-1 1 0,1 0 0,0 0 0,0 0 0,-1 0 0,1 0 0,0 0 0,-1 0 0,1 1 0,1-1 0,-1 1 0,1 0 0,0 0 0,-1 0 0,1 1 0,-1-1 0,0 0 0,1 1 0,-1-1 0,0 1 0,0-1 0,0 1 0,0 0 0,0-1 0,1 4 0,10 22 0,14 51 0,-20-57 0,0 0 0,2 0 0,1 0 0,18 33 0,-19-41 0,-1 1 0,-1 1 0,0-1 0,-1 1 0,0 0 0,-1 0 0,-1 0 0,-1 1 0,1 16 0,14 61 0,-8-55 0,-2 2 0,-2-1 0,1 44 0,-8 124 0,-1-71 0,3 472 0,-2-585 0,-1-1 0,-1 1 0,-1 0 0,-1-1 0,0 0 0,-14 27 0,-11 44 0,21-55-83,-2 0-1,-2-1 0,-1 0 0,-1-1 1,-2-1-1,-37 53 0,53-85 97,1-1-1,-1 1 0,0-1 0,0 0 0,0 0 1,0 1-1,0-1 0,0-1 0,0 1 0,-1 0 1,1 0-1,-1-1 0,1 0 0,-1 1 0,1-1 1,-1 0-1,0 0 0,0 0 0,0-1 1,1 1-1,-1-1 0,0 0 0,-6 1 0,7-2 0,-1-1-1,1 1 0,-1 0 0,1 0 1,0-1-1,-1 0 0,1 1 0,0-1 1,0 0-1,0 0 0,0 0 1,1 0-1,-1 0 0,1-1 0,-1 1 1,1 0-1,0-1 0,0 1 0,0-1 1,0 0-1,0 1 0,0-1 0,1 0 1,-1 1-1,1-5 0,-12-65-11,6 28 0,-2 0 0,-24-71 0,15 52-1365,11 34-5461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3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24575,'3'0'0,"-1"1"0,1-1 0,-1 1 0,1 0 0,-1 0 0,0 0 0,0 0 0,1 0 0,-1 0 0,0 1 0,0-1 0,0 1 0,0-1 0,0 1 0,-1 0 0,4 3 0,25 38 0,-22-31 0,14 23 0,-1 0 0,-2 1 0,-2 1 0,14 42 0,-24-42 0,0 0 0,-3 0 0,-1 1 0,-2 0 0,-6 64 0,2-3 0,4-46 0,0-34 0,0 1 0,-1-1 0,-1 1 0,-1 0 0,-6 21 0,8-40 0,0 0 0,0 0 0,0-1 0,0 1 0,0 0 0,0-1 0,0 1 0,0 0 0,0-1 0,-1 1 0,1 0 0,0-1 0,0 1 0,-1-1 0,1 1 0,0 0 0,-1-1 0,1 1 0,-1-1 0,1 1 0,-1-1 0,1 1 0,-1-1 0,1 0 0,-1 1 0,1-1 0,-1 1 0,0-1 0,1 0 0,-1 0 0,0 1 0,0-1 0,-9-20 0,1-39 0,9 32 0,2-1 0,1 0 0,2 1 0,11-42 0,-7 30 0,32-98 0,1-7 0,-2-18 0,-36 141 0,2-1 0,1 1 0,11-25 0,-14 44 0,-2 12 0,1 13 0,-3 393 0,-2-182 0,2-223 0,0 0 0,1 0 0,1 1 0,0-1 0,0 0 0,1-1 0,0 1 0,1 0 0,7 13 0,-8-19 0,0 0 0,1 0 0,-1 0 0,1 0 0,0 0 0,1-1 0,-1 1 0,1-1 0,0 0 0,0-1 0,0 1 0,0-1 0,1 0 0,-1-1 0,1 1 0,0-1 0,-1 0 0,10 2 0,57 3-1365,-38-6-5461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3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0 495 24575,'1'0'0,"1"0"0,-1 0 0,0 1 0,0-1 0,0 1 0,1-1 0,-1 1 0,0-1 0,0 1 0,0 0 0,0 0 0,0-1 0,0 1 0,0 0 0,0 0 0,0 0 0,-1 0 0,1 0 0,0 0 0,-1 0 0,1 0 0,0 2 0,14 33 0,-9-18 0,17 48 0,-19-51 0,1 1 0,0-1 0,13 24 0,-16-35 0,1 0 0,0 0 0,0 0 0,0 0 0,0 0 0,1-1 0,-1 0 0,1 1 0,0-1 0,0-1 0,0 1 0,0-1 0,1 1 0,-1-1 0,1 0 0,6 1 0,2 1 0,1-1 0,-1 0 0,1-1 0,0-1 0,0 0 0,0-1 0,0-1 0,0 0 0,0-1 0,-1 0 0,1-1 0,0-1 0,-1 0 0,0 0 0,0-2 0,14-7 0,7-9 0,-18 13 0,0-1 0,-1 0 0,0-1 0,0-1 0,-2 0 0,1-1 0,-2-1 0,16-20 0,-18 20 0,1 0 0,19-19 0,-19 22 0,-1-1 0,0 1 0,0-2 0,7-12 0,0-6 0,82-161 0,-87 163 0,12-51 0,-17 54 0,0 1 0,20-43 0,-27 67 0,0 0 0,1 1 0,-1-1 0,0 0 0,0 1 0,0-1 0,1 0 0,-1 1 0,0-1 0,1 1 0,-1-1 0,1 0 0,-1 1 0,1-1 0,-1 1 0,1-1 0,-1 1 0,1 0 0,-1-1 0,1 1 0,-1-1 0,1 1 0,0 0 0,-1-1 0,1 1 0,0 0 0,-1 0 0,1 0 0,0 0 0,-1-1 0,1 1 0,0 0 0,0 0 0,0 1 0,0 1 0,0-1 0,0 0 0,0 0 0,0 0 0,0 1 0,0-1 0,-1 0 0,1 1 0,-1-1 0,1 1 0,-1-1 0,1 4 0,7 53 0,-8 33 0,-1-61 0,1 0 0,2 0 0,1-1 0,8 40 0,-4-35 0,-1 1 0,1 35 0,-4-37 0,1 0 0,10 43 0,35 158 0,-40-183 0,-3 0 0,-3 0 0,-4 94 0,-1-55 0,2-83 14,0 1-1,0-1 0,-1 1 0,0-1 1,-1 1-1,1-1 0,-1 0 1,-6 13-1,6-17-87,0 0-1,0 1 1,0-1 0,-1-1 0,1 1-1,-1 0 1,0-1 0,0 1 0,0-1-1,0 0 1,0 0 0,0 0 0,-1 0-1,1-1 1,-1 1 0,1-1 0,-1 0-1,0 0 1,-4 1 0,-22 2-6752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1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24575,'3'2'0,"0"0"0,0 0 0,0 0 0,0 1 0,-1-1 0,1 1 0,-1-1 0,1 1 0,-1 0 0,0 0 0,0 0 0,2 6 0,6 5 0,36 42 0,17 19 0,62 98 0,-105-141 0,-3-7 0,-1 0 0,-1 1 0,-2 1 0,0 0 0,16 57 0,-13-16 0,18 96 0,-14-45 0,-11-79 0,-1 0 0,-3 1 0,-1-1 0,-2 1 0,-2 0 0,-6 50 0,-1-51-109,-1-1 0,-1-1 0,-3 1 0,-1-2 0,-29 60 0,-23 31 109,-65 188 0,95-246 355,2-8-56,27-45-299,4-11 0,0 1 0,0-1 0,-1 1 0,0-1 0,0 0 0,0 0 0,-1 0 0,0-1 0,0 1 0,-9 8 0,12-13-39,0-1 0,0 0 0,0 0 0,0 0 0,0 1 0,0-1 0,0 0 0,0 0 0,0 0 0,0 0 0,0-1 0,0 1 0,0 0 0,1 0 0,-1-1 0,0 1 0,0 0 0,0-1 0,0 1 0,0-1 0,0 1 0,0-1 0,1 1 0,-1-1 0,0 0 0,0 1 0,1-1 0,-1 0 0,1 0 0,-1 0 0,0 1 0,1-1 0,0 0 0,-2-2 0,-4-10-6787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24575,'1'0'0,"1"0"0,-1 0 0,0 1 0,0-1 0,0 1 0,0-1 0,1 1 0,-1-1 0,0 1 0,0 0 0,0 0 0,0-1 0,0 1 0,-1 0 0,1 0 0,0 0 0,0 0 0,0 0 0,-1 0 0,1 0 0,-1 0 0,2 2 0,12 33 0,-8-18 0,3 3 0,-1 1 0,-2 0 0,0 0 0,-1 0 0,-1 0 0,1 33 0,-7 143 0,-1-88 0,3-65 0,-1 1 0,-3-1 0,-16 77 0,18-115 0,1 3 0,-1-1 0,-1 1 0,0-1 0,0 0 0,-1 0 0,0 0 0,0-1 0,-11 16 0,14-24 0,0 1 0,1-1 0,-1 0 0,0 0 0,0 0 0,1 1 0,-1-1 0,0 0 0,0 0 0,0 0 0,1 0 0,-1 0 0,0 0 0,0-1 0,0 1 0,1 0 0,-1 0 0,0 0 0,0-1 0,1 1 0,-1 0 0,0-1 0,1 1 0,-1-1 0,0 1 0,1-1 0,-1 1 0,0-1 0,1 1 0,-1-1 0,1 0 0,-1 1 0,1-1 0,0 0 0,-1 1 0,1-1 0,0 0 0,-1 0 0,1 1 0,0-1 0,0-1 0,-16-32 0,8-5 0,2-1 0,1 0 0,3 0 0,1-1 0,5-57 0,0-3 0,-5 85 0,0 12 0,1 0 0,-1-1 0,1 1 0,0 0 0,0 0 0,0 0 0,1-1 0,0 1 0,0 0 0,0 0 0,0 0 0,0 0 0,4-6 0,-5 10 0,1 0 0,0 0 0,0 0 0,-1-1 0,1 1 0,0 0 0,0 0 0,0 0 0,0 1 0,-1-1 0,1 0 0,0 0 0,0 0 0,-1 0 0,1 1 0,0-1 0,0 0 0,-1 1 0,1-1 0,0 1 0,-1-1 0,1 1 0,0-1 0,-1 1 0,1-1 0,-1 1 0,1-1 0,-1 1 0,1 0 0,-1 0 0,1-1 0,-1 1 0,0 0 0,1 0 0,16 26 0,1 15 43,-2 1 1,11 48-1,-13-42-791,26 61 1,-27-81-6079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3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24 24575,'0'4'0,"1"-1"0,0 0 0,0 0 0,0 0 0,0 0 0,0 0 0,1 0 0,2 5 0,8 16 0,-3 21 0,-8-36 0,1 0 0,-1 0 0,2 0 0,-1 0 0,1 0 0,0-1 0,1 1 0,0-1 0,7 11 0,-10-19 0,0 1 0,0 0 0,-1 0 0,1 0 0,0-1 0,1 1 0,-1 0 0,0-1 0,0 1 0,0-1 0,0 1 0,0-1 0,1 0 0,-1 1 0,0-1 0,0 0 0,0 0 0,1 0 0,-1 0 0,0 0 0,0 0 0,1 0 0,-1 0 0,0-1 0,0 1 0,0 0 0,1-1 0,-1 1 0,0-1 0,0 1 0,0-1 0,0 0 0,0 1 0,0-1 0,0 0 0,0 0 0,0 0 0,0 0 0,0-1 0,4-2 0,-1 0 0,0-1 0,-1 0 0,1 1 0,-1-1 0,0 0 0,3-6 0,0-8 0,-1-1 0,-1 1 0,-1-1 0,-1 1 0,0-1 0,-2-37 0,0 57 0,0 0 0,0 0 0,0 0 0,0 0 0,0 0 0,0 0 0,0 0 0,0 0 0,1 0 0,-1 0 0,0 0 0,0 0 0,0 0 0,0 0 0,0 0 0,0 0 0,0 0 0,0 0 0,0 0 0,1 0 0,-1-1 0,0 1 0,0 0 0,0 0 0,0 0 0,0 0 0,0 0 0,0 0 0,0 0 0,0 0 0,0 0 0,0 0 0,0 0 0,0-1 0,0 1 0,0 0 0,0 0 0,0 0 0,1 0 0,-1 0 0,0 0 0,0 0 0,0 0 0,0-1 0,0 1 0,0 0 0,-1 0 0,1 0 0,0 0 0,0 0 0,0 0 0,7 14 0,5 25 0,-3 24 0,-3 0 0,-5 122 0,-2-119 0,1-52 0,0-1 0,-2 1 0,0 0 0,0-1 0,-1 1 0,-1-1 0,0 0 0,-1 0 0,0 0 0,-1-1 0,-13 21 0,13-25 0,0 0 0,-1-1 0,0 1 0,0-1 0,0-1 0,-1 1 0,0-1 0,-1-1 0,1 1 0,-1-2 0,0 1 0,0-1 0,-1 0 0,1-1 0,-1 0 0,-17 2 0,-17 3-341,1 2 0,0 1-1,-48 20 1,67-20-6485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4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24575,'11'0'0,"14"0"0,1 0 0,0-2 0,0 0 0,41-11 0,35-8 0,-68 14 0,1 0 0,40-15 0,-29 7-219,1 3 1,1 2-1,66-6 0,26-5-127,-103 15 346,61-1 0,-67 7 0,-1-2 0,1-2 0,35-8 0,-36 5-116,1 1 0,44-3 0,-42 7-6506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4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24575,'-31'15'0,"1"2"0,0 2 0,1 0 0,2 2 0,0 1 0,-34 35 0,51-47 0,0 1 0,0 0 0,1 0 0,0 1 0,1 0 0,1 0 0,-1 1 0,-4 14 0,1 2 0,2 0 0,1 1 0,2 1 0,1-1 0,1 1 0,1 0 0,2 32 0,3 383 0,-2-436 0,1 0 0,0 0 0,0 0 0,0-1 0,1 1 0,1 0 0,0-1 0,0 0 0,1 1 0,8 14 0,-10-21 0,0 0 0,1 0 0,-1 0 0,0-1 0,1 1 0,0-1 0,-1 0 0,1 0 0,0 0 0,0 0 0,0 0 0,0-1 0,1 1 0,-1-1 0,0 0 0,1 0 0,-1 0 0,0 0 0,1-1 0,-1 1 0,1-1 0,-1 0 0,1 0 0,0 0 0,-1 0 0,1-1 0,-1 0 0,0 1 0,1-1 0,-1-1 0,1 1 0,-1 0 0,4-3 0,-1 1 0,0-1 0,-1 0 0,1 0 0,-1 0 0,1-1 0,-1 1 0,-1-1 0,1 0 0,-1-1 0,0 1 0,0-1 0,3-6 0,37-81 0,-37 78 0,0-7 0,0-1 0,5-29 0,4-12 0,-10 41-455,-1-1 0,3-29 0,-6 21-6371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4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24575,'0'4'0,"0"-1"0,1 0 0,-1 0 0,1 1 0,0-1 0,0 0 0,0 0 0,0 0 0,0 0 0,1 0 0,-1 0 0,1 0 0,0-1 0,0 1 0,0 0 0,0-1 0,0 0 0,1 1 0,-1-1 0,1 0 0,-1 0 0,1 0 0,0-1 0,0 1 0,0-1 0,0 1 0,0-1 0,0 0 0,0 0 0,6 0 0,10 3 0,0-1 0,0-1 0,0 0 0,21-3 0,-23 1 0,7-1 0,1-2 0,-1 0 0,37-11 0,-32 7 0,58-7 0,16 3-886,123-30 1,-153 26 984,103-26-890,-141 34 1077,0 2 0,0 2-1,42 1 1,-38 1-187,0-1-1,48-9 1,0-2 674,-55 9-1144,-1-1-1,45-14 1,-51 10-6455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4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24575,'144'-2'0,"157"5"0,-264 3 0,-1 2 0,0 1 0,0 2 0,48 21 0,54 16 0,-110-38 0,-1 2 0,0 1 0,-1 0 0,0 2 0,-1 2 0,-1 0 0,0 1 0,-2 1 0,36 39 0,-41-41 0,-1 0 0,-1 0 0,15 21 0,-25-30 0,-1-1 0,0 1 0,0 0 0,-1 0 0,0 0 0,0 0 0,-1 1 0,0-1 0,1 11 0,1 12 0,-2 1 0,-2-1 0,0 1 0,-2-1 0,-2 1 0,-1-1 0,-1 0 0,-1 0 0,-19 46 0,15-54 0,-2-1 0,0 0 0,-23 27 0,-17 29 0,52-78 0,0 1 0,0 0 0,1 0 0,-1 0 0,1 0 0,-1 1 0,1-1 0,-1 0 0,1 0 0,-1 0 0,1 0 0,0 1 0,0-1 0,-1 0 0,1 0 0,0 0 0,0 1 0,0-1 0,1 0 0,-1 0 0,0 0 0,0 1 0,1-1 0,-1 0 0,0 0 0,2 2 0,-1-2 0,1 0 0,-1 0 0,0 0 0,1 0 0,-1-1 0,1 1 0,-1 0 0,1-1 0,0 1 0,-1-1 0,1 0 0,0 1 0,-1-1 0,1 0 0,0 0 0,2 0 0,6-1 0,0 0 0,1 0 0,-1-1 0,19-6 0,59-33-1365,-61 31-5461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4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24575,'3'1'0,"0"0"0,0-1 0,0 1 0,0 0 0,0 1 0,0-1 0,0 0 0,4 4 0,17 6 0,-8-6 0,35 11 0,1-3 0,59 8 0,274-16-1184,-208-8 997,130 24-2966,-5-1 1260,776-21-215,-1012-2 2342,82-14 1,47-4 172,-14 24-428,84-6 580,-238-1-629,43-11-1,-46 8 815,0 2-1,33-3 0,134 6 2730,-143 2-4015,-13 1-5558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4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24575,'2'4'0,"1"0"0,0 0 0,0 0 0,0 0 0,0 0 0,1-1 0,-1 1 0,6 3 0,8 9 0,-5-2 0,0 0 0,-1 1 0,0 1 0,-1 0 0,-1 1 0,-1-1 0,0 2 0,-1-1 0,-1 1 0,-1 0 0,0 0 0,-2 1 0,4 34 0,-5-30 0,0 1 0,3 0 0,0-1 0,11 33 0,42 91 0,-41-108 0,-9-25 0,0-1 0,1 0 0,0 0 0,1-1 0,0 0 0,1-1 0,0 0 0,1-1 0,0 0 0,18 11 0,14 13 0,-34-26 0,0-2 0,0 1 0,1-1 0,0-1 0,1 0 0,-1 0 0,1-1 0,0-1 0,0 0 0,0 0 0,18 0 0,15 0 0,83-6 0,-49-1 0,-61 3 0,-1-1 0,0 0 0,0-2 0,-1 0 0,1 0 0,-1-2 0,0 0 0,0-1 0,0-1 0,18-12 0,14-12 0,73-65 0,-117 93 0,6-5 0,-1 0 0,-1-1 0,15-19 0,-8 8 0,-10 20 0,-2 12 0,-2 12 0,1 5 0,2 0 0,1 0 0,2 0 0,0-1 0,2 0 0,23 49 0,-6-10 0,4 0 0,2 0 0,55 82 0,-81-139 0,3 9 42,0 0 0,11 33 0,-13-32-539,0 1 0,14 22 0,-8-21-6329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4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24575,'57'0'0,"-34"-2"0,1 1 0,0 1 0,0 1 0,0 2 0,-1 0 0,1 1 0,-1 2 0,37 13 0,-2 8-518,1-2 0,1-3 0,1-3 0,85 17 0,19-3-613,53 7 68,295 46-4534,-500-84 5600,136 19-3,221 3 0,-93-11 0,294 6-1105,-270-14 683,-17 14 143,38 2-53,-7-2 213,-24 0 13,416-17 2743,-368-4-1359,-301 2-643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24575,'1'0'0,"0"1"0,0-1 0,1 0 0,-1 1 0,0-1 0,0 1 0,0-1 0,0 1 0,1-1 0,-1 1 0,0 0 0,0 0 0,0 0 0,-1-1 0,1 1 0,0 0 0,0 0 0,0 0 0,-1 0 0,1 1 0,0-1 0,0 2 0,13 32 0,-7-17 0,1 3 0,-1-1 0,0 1 0,-2 0 0,0 0 0,-2 1 0,2 27 0,-5 135 0,-3-89 0,2 469 0,1-556 0,0 0 0,0 0 0,1 0 0,-1 0 0,2 0 0,-1-1 0,1 1 0,0 0 0,1-1 0,0 1 0,0-1 0,1 0 0,-1 0 0,2 0 0,-1-1 0,1 1 0,0-1 0,0 0 0,0-1 0,1 1 0,0-1 0,0 0 0,1 0 0,-1-1 0,1 0 0,0 0 0,0-1 0,0 0 0,1 0 0,-1 0 0,1-1 0,-1 0 0,1-1 0,9 2 0,-4-1 0,1-1 0,-1 0 0,0-1 0,1 0 0,-1-1 0,1-1 0,-1 0 0,0 0 0,0-1 0,0-1 0,0-1 0,-1 0 0,1 0 0,-1-1 0,0 0 0,-1-1 0,17-14 0,23-15 64,-35 26-540,-1 0-1,23-22 1,-22 15-6350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1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16 24575,'-4'1'0,"-1"-1"0,0 1 0,0 1 0,0-1 0,1 1 0,-1 0 0,0 0 0,1 0 0,0 1 0,0-1 0,0 1 0,0 0 0,0 0 0,0 1 0,1-1 0,-1 1 0,1 0 0,0 0 0,0 0 0,0 0 0,-2 6 0,-1 0 0,1 0 0,0 0 0,1 1 0,0-1 0,1 1 0,0 0 0,0 0 0,-1 17 0,4 164 0,2-81 0,-1-90 0,1-1 0,9 37 0,0-4 0,-5-24 0,1-1 0,14 34 0,-9-25 0,-7-27 0,0 1 0,1-1 0,0 0 0,1 0 0,12 13 0,14 23 0,-23-29 0,40 60 0,-45-72 0,-1 1 0,1-1 0,0 0 0,1 0 0,-1 0 0,1-1 0,0 0 0,1 0 0,-1 0 0,8 3 0,-2-3 0,0 1 0,0-2 0,0 1 0,1-2 0,-1 0 0,1 0 0,0-1 0,-1-1 0,1 0 0,0 0 0,0-2 0,-1 1 0,1-2 0,-1 1 0,0-2 0,1 0 0,-1 0 0,-1-1 0,1-1 0,-1 0 0,19-13 0,16-14 0,61-51 0,-49 37 0,-42 34 0,1 0 0,-2-1 0,0 0 0,0-2 0,15-21 0,72-100 0,-67 94 0,-1-3 0,-3-1 0,-1-1 0,23-55 0,-45 85 0,-2-1 0,0 0 0,-1 0 0,-1 0 0,-1-1 0,-1 1 0,0-1 0,-2-28 0,0 25 0,1 16 0,-1 0 0,1 0 0,-1 0 0,-1-1 0,1 1 0,-1 0 0,-1 0 0,1 0 0,-1 1 0,0-1 0,-1 0 0,0 0 0,-5-10 0,7 16 0,0 0 0,0 0 0,0 1 0,0-1 0,-1 0 0,1 1 0,0-1 0,0 0 0,0 1 0,0-1 0,-1 1 0,1 0 0,0-1 0,0 1 0,-1 0 0,1 0 0,0 0 0,-1 0 0,1 0 0,0 0 0,-1 0 0,1 0 0,0 1 0,0-1 0,-1 0 0,1 1 0,0-1 0,0 1 0,0-1 0,-1 1 0,1 0 0,0-1 0,0 1 0,0 0 0,0 0 0,0 0 0,0 0 0,1 0 0,-1 0 0,0 0 0,-1 1 0,-1 3 0,-1 0 0,0-1 0,1 1 0,0 0 0,0 0 0,1 1 0,-4 10 0,-4 28 0,7-25 0,-2 1 0,0 0 0,-10 21 0,10-28 0,1 0 0,0 1 0,1 0 0,1-1 0,0 1 0,0 20 0,2 3 0,5 44 0,-1-60-1365,2-5-5461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1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24575,'1'3'0,"-1"-1"0,1 0 0,-1 0 0,1 0 0,0 0 0,0 0 0,0 0 0,0 0 0,0 0 0,1 0 0,-1 0 0,0 0 0,1-1 0,0 1 0,-1 0 0,1-1 0,0 0 0,0 1 0,0-1 0,0 0 0,0 0 0,0 0 0,0 0 0,0 0 0,0-1 0,0 1 0,1 0 0,-1-1 0,3 0 0,9 3 0,1 0 0,29-1 0,-43-2 0,380-1 0,-361-1 0,-1-1 0,0 0 0,0-1 0,0-2 0,-1 1 0,24-12 0,18-5 0,-57 21-98,24-9 329,-26 9-270,-1 1 1,1 0-1,0 0 1,-1 0 0,1 0-1,-1-1 1,1 1-1,-1 0 1,1 0 0,-1-1-1,1 1 1,-1-1-1,1 1 1,-1 0 0,0-1-1,1 1 1,-1-1-1,0 1 1,1-1 0,-1 1-1,0-1 1,1 1-1,-1-1 1,0 1 0,0-1-1,0 1 1,1-1-1,-1 1 1,0-1 0,0 0-1,0 1 1,0-1-1,0 1 1,0-1 0,0 0-1,0 1 1,-1-1-1,1 0 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4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 24575,'0'3'0,"2"19"0,-2 1 0,-1-1 0,0 0 0,-2 0 0,0 0 0,-2-1 0,0 1 0,-17 41 0,13-44 0,1 1 0,1 0 0,1 1 0,1 0 0,1 0 0,-3 41 0,7 134 0,3-91 0,-3-68 0,-2-27 0,1-1 0,1 1 0,0 0 0,0 0 0,1 0 0,0 0 0,1-1 0,0 1 0,1-1 0,0 1 0,0-1 0,9 17 0,-7-19 0,4 7 0,1 0 0,-1-1 0,2 0 0,0-1 0,0 0 0,2-1 0,-1 0 0,1-1 0,28 17 0,-31-22 0,18 9 0,1 0 0,1-2 0,0-1 0,48 11 0,-7-8 0,-25-4 0,0-2 0,65 2 0,-52-8 0,-25 0 0,1-1 0,-1-2 0,0-1 0,45-9 0,-74 10 0,1-1 0,-1 0 0,0-1 0,0 1 0,-1-1 0,1 0 0,0 0 0,-1 0 0,0-1 0,0 1 0,0-1 0,0 0 0,0 0 0,-1-1 0,0 1 0,0-1 0,0 1 0,0-1 0,-1 0 0,0 0 0,0-1 0,0 1 0,-1 0 0,3-11 0,-3 5 0,0 0 0,0 0 0,0 0 0,-2-1 0,1 1 0,-2 0 0,1 0 0,-1 0 0,-1 1 0,0-1 0,-8-18 0,8 24 0,0 1 0,0-1 0,0 1 0,0 0 0,-1 0 0,0 0 0,0 0 0,0 1 0,0 0 0,0 0 0,-1 0 0,1 0 0,-1 0 0,0 1 0,0 0 0,0 0 0,0 1 0,0-1 0,0 1 0,-11-1 0,-10-1 0,0 2 0,0 0 0,-29 4 0,18-1 0,11-1-41,3-1-121,-1 1 0,1 0 0,-1 2 0,1 1 1,0 0-1,0 2 0,-27 11 0,18-5 89,-1-2 0,0-1 0,-56 8 0,51-10-10,0 1 1,-54 18-1,-162 64 83,111-51 887,101-30-1173,1 2 0,-41 17 0,58-18-6058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5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5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3434 1252 24575,'1'-10'0,"0"0"0,1 0 0,0 0 0,0 1 0,7-16 0,6-26 0,-7-23 0,-2-1 0,-8-124 0,-1 64 0,3 106 0,-2 1 0,0-1 0,-2 1 0,-14-51 0,14 67 0,1 1 0,-2 0 0,1 1 0,-2-1 0,1 1 0,-1 0 0,-1 0 0,0 0 0,0 1 0,-1 0 0,0 1 0,0 0 0,-1 0 0,-15-9 0,-8-1 0,-2 1 0,-59-19 0,-3-1 0,74 29 0,0 0 0,-31-5 0,-7-3 0,-102-23 0,115 26 0,-51-6 0,10 2 0,8-5 0,55 13 0,0 2 0,0 1 0,-48-4 0,-170 9 0,123 2 0,79 3 0,1 1 0,0 1 0,-66 21 0,90-23 0,-345 73 0,345-74 0,-1 2 0,1 0 0,-1 1 0,-24 14 0,3-3 0,-221 80-820,61-4-79,121-57 1077,24-10 124,-68 22 1,85-37-272,1 2 0,0 2 1,1 1-1,-47 29 0,67-32 81,0 1-1,1 1 0,0 0 1,1 0-1,1 2 1,-17 31-1,-51 106-111,71-134 0,2-1 0,0 2 0,1-1 0,1 1 0,1-1 0,1 1 0,1 0 0,1 0 0,2 23 0,-1-17 0,-1 0 0,-1 0 0,-1 0 0,-10 43 0,3-34 0,2 1 0,1 0 0,1 0 0,3 0 0,1 1 0,1-1 0,3 1 0,0-1 0,3 0 0,14 50 0,-9-52-81,2-1-1,2-1 1,1 0-1,1-1 0,2-1 1,32 40-1,-3-7-45,60 75 140,-85-113-13,-3-2 0,2 0 0,40 34 0,6-9 0,138 75 0,-132-79 0,-51-30 0,0-1 0,1-1 0,40 16 0,-26-18-219,0-3 1,1 0-1,-1-3 0,2-1 1,49-2-1,96 11-459,-18 4-331,335-9 0,-286-10 652,-72 3 357,168-4 0,-257-2-526,0-3 1,54-15-1,44-7-391,346-71 783,-35-7-1186,-292 65 1408,-50 9-34,-74 20 405,0-2 0,65-31 0,33-13 325,-121 52-265,0-1 1,0-2 0,-1 0 0,0-2-1,-1 0 1,0-2 0,-1 0-1,36-35 1,-27 23-345,-23 20-24,0-1 1,0 0-1,0 0 0,-1 0 1,10-15-1,-7 7-15,-1-1-1,0 0 1,-1-1-1,-1 1 1,7-28-1,-12 37-127,-1 0-1,0 0 1,0-1 0,0 1-1,-1 0 1,0-1 0,-1 1-1,0 0 1,0 0-1,-1-1 1,0 1 0,-1 0-1,1 1 1,-1-1 0,-5-7-1,-30-60-7,26 49 0,0 2 0,-2-1 0,-1 1 0,0 1 0,-2 1 0,-26-28 0,15 22 0,2-1 0,-35-50 0,37 48 0,-35-34 0,-18-22 0,-35-51-537,-251-238-1,344 358 551,-10-10 15,0 1-1,-2 1 1,-1 1 0,-1 2-1,-43-23 1,53 35 487,16 6-590,0 1-1,-1 0 0,1 1 0,-1 0 1,0 0-1,0 0 0,0 1 1,0 0-1,0 1 0,0 0 0,-1 0 1,-15 1-1,1 6-6750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5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178 714 24575,'0'0'0,"0"-1"0,0 1 0,0 0 0,0 0 0,0-1 0,0 1 0,1 0 0,-1 0 0,0 0 0,0-1 0,0 1 0,0 0 0,0 0 0,0 0 0,0 0 0,1-1 0,-1 1 0,0 0 0,0 0 0,0 0 0,0 0 0,1 0 0,-1-1 0,0 1 0,0 0 0,0 0 0,1 0 0,-1 0 0,0 0 0,0 0 0,0 0 0,1 0 0,-1 0 0,0 0 0,0 0 0,1 0 0,-1 0 0,0 0 0,0 0 0,0 0 0,1 0 0,-1 0 0,0 0 0,0 0 0,0 0 0,1 0 0,-1 0 0,0 1 0,0-1 0,0 0 0,1 0 0,-1 0 0,0 0 0,0 0 0,0 1 0,21 13 0,17 21 0,-27-23 0,-1 0 0,0 1 0,-1 0 0,0 1 0,-1 0 0,11 25 0,28 98 0,-19-49 0,13 72 0,-1 2 0,0-1 0,-39-159 0,8 33 0,-9-34 0,1 1 0,-1 0 0,0-1 0,0 1 0,0-1 0,0 1 0,0 0 0,0-1 0,0 1 0,0 0 0,-1-1 0,1 1 0,-1-1 0,1 1 0,-1-1 0,1 1 0,-1-1 0,-1 2 0,1-3 0,0 0 0,1 0 0,-1 0 0,0 0 0,0 0 0,0 0 0,1 0 0,-1-1 0,0 1 0,0 0 0,1-1 0,-1 1 0,0 0 0,1-1 0,-1 1 0,0-1 0,1 1 0,-1-1 0,1 1 0,-1-1 0,1 1 0,-1-1 0,1 0 0,-1 1 0,1-1 0,-1-1 0,-13-18 0,-14-46 0,23 50 0,-1 1 0,0 1 0,-13-23 0,12 26 0,1 0 0,0 0 0,1-1 0,0 0 0,1 0 0,1-1 0,-4-16 0,2-9 0,0-43 0,4 44 0,-10-55 0,-3 14 0,5 24 0,-2 1 0,-2 1 0,-23-59 0,7 35 0,-23-102 0,18 53 0,14 32 0,16 70 0,-1 0 0,-1 0 0,0 1 0,-13-28 0,9 29 0,2-1 0,0 0 0,1 0 0,-7-44 0,38 179 0,-14-49 0,-2 0 0,-4 1 0,-6 127 0,-2-56 0,4 469 0,1-594-72,-1 0 1,-1 0-1,0 0 0,0 0 0,-1 0 0,0 0 0,-1 0 0,-1-1 1,0 1-1,0-1 0,-1 0 0,0 0 0,0 0 0,-1-1 0,-1 0 1,1 0-1,-2-1 0,-8 9 0,-2 0-6754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5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24575,'10'-1'0,"0"-1"0,0 0 0,0 0 0,0-1 0,0-1 0,-1 0 0,0 0 0,0-1 0,15-9 0,33-15 0,-32 18 0,1 2 0,0 1 0,1 1 0,0 1 0,0 1 0,51-1 0,568 8-1365,-611-2-5461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5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24575,'0'-6'0,"7"-3"0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5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1 24575,'-11'1'0,"0"2"0,0-1 0,0 2 0,1-1 0,-1 1 0,1 1 0,0 0 0,0 1 0,0 0 0,1 0 0,-9 8 0,-10 5 0,15-11 0,1 0 0,0 0 0,1 1 0,0 1 0,0 0 0,1 1 0,1 0 0,-10 13 0,13-16 0,-1 0 0,0-1 0,0 1 0,0-2 0,-1 1 0,0-1 0,-14 9 0,10-8 0,0 2 0,1-1 0,-13 14 0,-3 7 0,-7 6 0,1 2 0,-39 58 0,28-38 0,35-48 0,1 1 0,0 0 0,0 0 0,1 1 0,1 0 0,0 0 0,0 1 0,-6 17 0,-2 24 0,6-25 0,0 1 0,3-1 0,-4 39 0,8-59 0,1 1 0,0 0 0,1-1 0,0 1 0,1 0 0,-1-1 0,2 1 0,-1-1 0,1 0 0,0 0 0,1 0 0,0 0 0,0 0 0,1-1 0,8 11 0,9 8 0,1-1 0,2-2 0,52 41 0,-59-54-78,0-1 0,1-1 0,0 0-1,1-1 1,0-2 0,31 6 0,-23-5-38,-1 1 0,43 17 0,-37-12-107,1-1 0,1-1 0,0-2 0,0-2 1,0-1-1,71 1 0,-52-3 135,114 13-973,58 4-559,383-19 1595,-283-3 122,-320 2 43,1 0 0,0-1-1,-1 1 1,1-1-1,0 0 1,-1-1 0,1 0-1,-1 0 1,0 0 0,0-1-1,0 0 1,10-6 0,-14 7-101,1-1 1,-1 1-1,1-1 1,-1 1 0,0-1-1,0 0 1,0 0-1,-1 0 1,1 0 0,-1 0-1,1 0 1,-1 0-1,0-1 1,0 1 0,-1 0-1,1-1 1,-1 1-1,1 0 1,-1-1 0,0 1-1,0-1 1,-1 1 0,1-1-1,-1 1 1,0 0-1,-1-6 1,-6-9 162,0 1 1,-1 0-1,-1 0 1,0 1-1,-1 1 1,-1-1-1,-24-23 0,22 24-95,-42-58-107,41 51 0,-1 1 0,-37-38 0,31 37 0,1-1 0,-25-35 0,-6-8 0,-4-3 19,40 48 55,0 0 1,-2 1 0,0 0-1,-1 2 1,-1 0 0,-23-15-1,21 18-74,3 3 0,0 0 0,-1 1 0,-28-11 0,22 11 0,-2 2 0,1 1 0,-1 2 0,0 0 0,0 2 0,-41-1 0,45 6 0,-1 1 0,0 1 0,1 1 0,-1 1 0,1 1 0,1 2 0,-1 0 0,-43 23 0,-10-2 0,58-23 0,1 0 0,1 1 0,-1 0 0,1 2 0,1 0 0,0 1 0,-26 20 0,-71 67-1365,97-79-5461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5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 24575,'157'3'-230,"172"-7"-478,-96-32 708,8 34-1246,12-1-95,-207-4 2170,1-1 0,-1-3-1,69-26 1,-114 37-823,0 0 1,0-1-1,0 1 0,0 0 1,0 0-1,0-1 1,0 1-1,-1 0 0,1-1 1,0 1-1,0-1 0,0 0 1,-1 1-1,1-1 1,0 1-1,0-1 0,-1 0 1,1 0-1,-1 1 1,1-1-1,-1 0 0,1 0 1,-1 0-1,1 0 0,-1 1 1,0-1-1,1 0 1,-1 0-1,0 0 0,1-1 1,-2 0-5,0 0 0,1 1 0,-1-1 0,0 0 0,0 1 0,0-1 0,0 1 0,0-1 0,0 1 0,0 0 0,-1-1 1,1 1-1,0 0 0,-3-2 0,-6-3-6,1-1 0,-1 2 1,0 0-1,-14-6 0,-15-4 4,2-1 0,-36-21 0,47 24 44,0 2 1,-40-11-1,-21-9-1542,64 19-5328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32:5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24575,'2'15'0,"1"0"0,0 0 0,1 0 0,0-1 0,1 1 0,1-1 0,12 22 0,11 32 0,-20-46 0,0-1 0,16 25 0,13 30 0,-2-3 0,-28-61 0,-1 1 0,-1 0 0,0 0 0,0 1 0,-2-1 0,0 1 0,4 18 0,-2 10 0,2 0 0,3-1 0,1 0 0,1 0 0,28 55 0,-27-66 0,-2 2 0,-2 0 0,0 0 0,-2 1 0,-2 0 0,3 41 0,-4 204 0,-7-159 0,2-107-341,-1 0 0,0 1-1,-5 22 1,-2-9-6485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2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24575,'11'1'0,"0"2"0,0-1 0,0 1 0,-1 1 0,0 0 0,1 1 0,-1-1 0,-1 2 0,1 0 0,-1 0 0,10 8 0,10 6 0,-20-15 0,-1 1 0,0 1 0,0 0 0,0 0 0,-1 0 0,0 1 0,0 0 0,-1 0 0,10 18 0,-8-11 0,-1 1 0,-1 1 0,0-1 0,-2 1 0,4 18 0,7 32 0,-7-38 0,-2 0 0,4 48 0,-8 193 0,-4-136 0,2-124 0,1-5 0,-1 0 0,1 0 0,-1 0 0,-1 0 0,1 0 0,-1 0 0,0 0 0,0 0 0,0-1 0,-1 1 0,1 0 0,-1 0 0,-1-1 0,-2 6 0,5-10 0,0 0 0,-1 1 0,1-1 0,0 0 0,0 0 0,0 0 0,0 0 0,-1 0 0,1 0 0,0 1 0,0-1 0,0 0 0,-1 0 0,1 0 0,0 0 0,0 0 0,-1 0 0,1 0 0,0 0 0,0 0 0,0 0 0,-1 0 0,1 0 0,0 0 0,0 0 0,-1 0 0,1 0 0,0 0 0,0 0 0,0-1 0,-1 1 0,1 0 0,0 0 0,0 0 0,0 0 0,-1 0 0,1 0 0,0-1 0,0 1 0,0 0 0,-1 0 0,-5-14 0,0-15 0,2 2 0,2 0 0,0 0 0,2-1 0,1 1 0,1 0 0,1 0 0,2 0 0,1 0 0,1 0 0,1 1 0,17-38 0,13-10 0,-20 40 0,-1-1 0,14-40 0,-25 62 0,0-1 0,1 1 0,1 0 0,0 0 0,20-22 0,21-34 0,-29 37 0,2 1 0,2 0 0,0 2 0,57-52 0,-66 67 0,-7 8 0,0 0 0,0 0 0,1 1 0,0 0 0,0 0 0,1 1 0,-1 0 0,1 1 0,0 0 0,0 1 0,0 0 0,0 0 0,12 0 0,-9 1 0,1 1 0,0 0 0,0 0 0,0 2 0,0-1 0,-1 2 0,1 0 0,-1 1 0,16 6 0,-24-8 0,-1 1 0,1 0 0,-1 1 0,0-1 0,0 1 0,0-1 0,-1 1 0,1 0 0,-1 1 0,0-1 0,0 1 0,-1-1 0,1 1 0,-1 0 0,3 10 0,3 9 0,-2 1 0,5 27 0,-7-26 0,4 28 0,-3 1 0,-3-1 0,-4 57 0,1-34 0,0-58 0,-1-1 0,-1 1 0,0-1 0,-1 0 0,-1 0 0,-1-1 0,-8 19 0,-65 114 0,73-140 0,-2 5 0,-1-1 0,-1 0 0,0-1 0,0 0 0,-2-1 0,1 0 0,-2 0 0,1-2 0,-2 1 0,1-2 0,-1 1 0,-1-2 0,0 0 0,0-1 0,0 0 0,-1-2 0,0 0 0,0 0 0,0-1 0,-1-1 0,-28 1 0,-187-4 103,101-2-1571,96 2-5358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1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24575,'0'-1'0,"0"0"0,1 0 0,-1 0 0,0 1 0,0-1 0,1 0 0,-1 0 0,1 0 0,-1 1 0,1-1 0,-1 0 0,1 0 0,-1 1 0,1-1 0,-1 0 0,1 1 0,0-1 0,-1 1 0,1-1 0,0 1 0,0-1 0,0 1 0,-1 0 0,1-1 0,0 1 0,0 0 0,0-1 0,0 1 0,-1 0 0,1 0 0,0 0 0,0 0 0,0 0 0,0 0 0,0 0 0,1 0 0,1 0 0,-1 0 0,1 0 0,0 1 0,0-1 0,0 1 0,0 0 0,0-1 0,0 1 0,-1 0 0,4 2 0,-2 1 0,0 0 0,0-1 0,0 2 0,0-1 0,0 0 0,-1 1 0,0 0 0,0 0 0,0 0 0,-1 0 0,3 9 0,19 68 0,-14-41 0,-5-14 0,0-1 0,-2 1 0,-1-1 0,-1 1 0,-3 29 0,4 58 0,10-45 0,-7-51 0,-2 0 0,2 28 0,-5 336-1365,0-371-5461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3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24575,'969'0'0,"-946"-2"-312,0 0 1,0-2-1,42-12 0,-63 16 194,25-7-6708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3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24575,'-2'104'0,"5"114"0,1-196 0,0 0 0,2-1 0,1 0 0,0 0 0,2-1 0,20 37 0,-13-25 0,17 44 0,26 60 0,-38-92 0,20 58 0,-30-71 0,-2 0 0,-1 1 0,-1 1 0,-2-1 0,2 43 0,-6-47 0,3 0 0,10 45 0,-7-41 0,5 52 0,-9-51 0,14 52 0,-10-52 0,6 57 0,-12-62-119,-2-17 15,1-1 0,1 1 0,0 0 1,0-1-1,1 1 0,0-1 0,1 1 0,0-1 0,1 0 1,0 0-1,8 15 0,4-6-6722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3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24575,'4'1'0,"0"0"0,0 0 0,-1 1 0,1-1 0,-1 1 0,1 0 0,-1 0 0,1 0 0,-1 0 0,0 1 0,0-1 0,3 4 0,33 36 0,-36-38 0,17 21 0,-2 1 0,0 1 0,-2 0 0,17 39 0,-16-28 0,2-1 0,47 68 0,-9-16 0,-4 0-254,-4-11-384,-4 3 1,37 93 0,-6-11 637,2 6 0,-65-135-49,111 274-3325,-80-192-1160,-29-60 4361,-1 1-1,11 111 0,-19-122 157,25 88-1,-18-92 76,-3 1-1,7 66 1,-8-32 195,3 0 0,28 93 0,-37-158-221,18 114 3643,-7-30-1064,-5-54-1925,1 0 0,2-1 0,2 0-1,30 59 1,-42-96-771,0 1 0,1-1-1,0-1 1,0 1 0,0 0-1,0-1 1,0 1 0,1-1-1,-1 0 1,1 0 0,0-1-1,0 1 1,0-1 0,1 1-1,8 2 1,13 3-6741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4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1458 133 24575,'-104'-2'0,"-114"5"0,186 2 0,-53 15 0,35-8 0,8-2 0,0 2 0,1 1 0,0 3 0,1 1 0,1 2 0,-67 43 0,28-17 0,62-37 0,0 0 0,0 2 0,1 0 0,0 0 0,-19 18 0,-48 44 0,13-15 0,45-35 0,-39 24 0,46-35 0,1 0 0,0 2 0,1-1 0,0 2 0,1 0 0,-23 31 0,29-31 0,0 1 0,0 0 0,2 1 0,0-1 0,1 2 0,0-1 0,2 0 0,-4 27 0,5-8 0,0 0 0,3 1 0,4 36 0,-2-54 0,1-1 0,0 1 0,1 0 0,1-1 0,0 0 0,14 25 0,62 90 0,-51-86 0,-15-24 0,1 0 0,1-2 0,1 0 0,1-1 0,1-1 0,0-1 0,34 21 0,-9-3 0,-33-24 0,0-1 0,1 0 0,-1-1 0,2-1 0,16 7 0,-9-5 0,2-2 0,0 0 0,0-1 0,0-2 0,0-1 0,1 0 0,0-2 0,0-1 0,30-2 0,-50 0 0,0 0 0,0 0 0,-1 0 0,1-1 0,0 1 0,-1-1 0,1 0 0,-1-1 0,0 1 0,0-1 0,0 0 0,0 0 0,0 0 0,-1 0 0,1-1 0,-1 1 0,0-1 0,0 0 0,0 0 0,-1 0 0,4-7 0,3-9 0,-1 0 0,0-1 0,7-35 0,-3 10 0,27-116 0,2 1 0,-1-1 0,-32 135 6,-2-2-1,0 1 1,-2-1-1,0-31 1,-6-119-132,0 71-906,1-60-4982,1 1 6361,0 18 5320,0 139-5047,0 4-584,-1 1 1,1 0-1,0 0 0,0 0 1,1 0-1,-1 0 1,1 0-1,0 0 1,1 0-1,-1 0 1,1 0-1,0 0 1,5-8-1,-7 13-36,1 0 0,-1-1 0,1 1 0,0 0 0,-1 0 0,1 0 0,-1-1 0,1 1 0,-1 0 0,1 0 0,-1 0 0,1 0 0,0 0 0,-1 0 0,1 0 0,-1 0 0,1 0 0,-1 0 0,1 1 0,-1-1 0,1 0 0,0 0 0,-1 0 0,1 1 0,-1-1 0,0 0 0,1 1 0,-1-1 0,1 0 0,-1 1 0,1-1 0,-1 0 0,0 1 0,1 0 0,15 17 0,-13-14 0,11 14 0,-1 0 0,0 1 0,-2 1 0,0 0 0,-1 0 0,-1 1 0,-1 0 0,-1 1 0,5 28 0,27 113 0,-28-125 0,1-1 0,1 0 0,20 37 0,6 18 0,59 115-661,-33-77 680,-57-112 52,1 1 1,0-2-1,2 1 0,0-1 1,1-1-1,0 0 1,1-1-1,22 20 0,192 174-71,-220-203 4,-1-1-1,1 1 1,1-2 0,-1 1-1,1-1 1,0 0-1,12 4 1,12 6-1398,-9-2-5432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4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24575,'1332'0'-1365,"-1298"0"-5461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4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24575,'4'1'0,"-1"0"0,1 1 0,-1-1 0,1 1 0,-1-1 0,0 1 0,0 0 0,1 0 0,-1 0 0,0 1 0,-1-1 0,1 1 0,3 3 0,15 12 0,-2-6 0,-10-8 0,0 1 0,-1 1 0,1-1 0,-1 2 0,0-1 0,-1 1 0,1 0 0,-1 0 0,-1 1 0,0 0 0,0 1 0,0-1 0,5 13 0,103 295 0,-86-226-19,-5-22-175,19 105-1,-3 51-1844,3 87 173,-24-186 2083,-8-65-2,3 79 0,-12 363-641,-3-225 333,4-235 116,2 1-1,10 43 1,-5-39 112,3 68-1,-11-76 763,-4 243 1781,2-275-2640,0 0 0,0 1 0,0-1-1,-1 0 1,0 0 0,0 0 0,-1-1 0,0 1 0,0-1 0,-5 7 0,6-10-94,0-1 0,0 0 0,0 0 0,0 0 1,0 0-1,0 0 0,-1 0 0,1-1 0,-1 1 0,1-1 0,-1 0 0,1 0 0,-1 1 1,0-2-1,0 1 0,0 0 0,1-1 0,-1 1 0,0-1 0,0 0 0,0 0 0,0 0 1,0 0-1,0 0 0,0-1 0,-4-1 0,-16-4-6770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4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1326 2 24575,'-88'-1'0,"-104"3"0,175 1 0,-1 0 0,0 1 0,1 1 0,0 1 0,0 0 0,0 2 0,-28 16 0,12-3 0,0 1 0,-43 39 0,73-58 0,-17 16 0,-1-1 0,-1-2 0,0 0 0,-30 16 0,41-28 0,0 2 0,0-1 0,1 2 0,0-1 0,0 1 0,0 1 0,1 0 0,-13 14 0,-7 10 0,-1-2 0,-1-1 0,-1-2 0,-40 25 0,9-5 0,35-26 0,1 2 0,1 0 0,1 1 0,1 2 0,-39 53 0,58-70 0,-1-1 0,1 2 0,0-1 0,1 1 0,0-1 0,1 1 0,0 0 0,1 0 0,-1 1 0,2-1 0,0 0 0,0 1 0,1-1 0,0 1 0,1-1 0,0 1 0,0-1 0,1 0 0,1 0 0,0 0 0,0 0 0,1 0 0,9 17 0,-8-18 0,1 0 0,-1 0 0,2 0 0,-1-1 0,2 0 0,-1 0 0,1-1 0,0 0 0,11 8 0,-1-5 0,-1-1 0,1 0 0,1-1 0,19 6 0,16 6 0,-32-12 0,-1 0 0,1-1 0,0-1 0,0-1 0,35 3 0,11-7 0,-38-1 0,1 1 0,-1 1 0,35 7 0,-57-7 0,1 0 0,-1 1 0,0 0 0,0 0 0,0 1 0,-1-1 0,1 2 0,-1-1 0,0 1 0,0 0 0,0 1 0,-1-1 0,0 2 0,0-1 0,9 13 0,-7-6 0,0 1 0,-2 0 0,1 1 0,-2 0 0,0 0 0,6 27 0,2 9 0,17 21 0,-23-60 0,-1 0 0,0 1 0,-2 0 0,1 0 0,4 25 0,-1 72 0,4 26 0,3-8-383,-5 0 0,-10 169 0,-1-131 677,0-149-160,-1 0 0,0 0 0,-1 0 0,-1-1 0,-1 1 0,-6 15 0,-46 95-279,47-106 207,-52 109-62,47-97 0,-2-1 0,-2 0 0,-43 56 0,-84 74 0,122-141 0,-2-2 0,0 0 0,-36 19 0,60-37 0,-17 9 0,0 0 0,0-2 0,-1 0 0,0-1 0,-26 5 0,43-11 0,1-1 0,0 0 0,0 0 0,0 0 0,-1 0 0,1 0 0,0 0 0,0 0 0,0-1 0,-1 1 0,1-1 0,0 1 0,0-1 0,0 0 0,0 0 0,0 0 0,0 0 0,0 0 0,1-1 0,-1 1 0,-2-3 0,1 1 0,0-1 0,1 1 0,0-1 0,0 1 0,0-1 0,0 0 0,1 0 0,0 0 0,-1 0 0,0-8 0,0 0 0,1 0 0,1-1 0,-1 1 0,2-1 0,0 1 0,5-25 0,-2 25-66,1 1 0,0-1 0,1 1-1,0 0 1,1 1 0,0-1 0,1 1-1,0 1 1,11-11 0,-9 8-637,7-7-6123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4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24575,'7'2'0,"0"0"0,0 0 0,0 1 0,0 0 0,-1 0 0,1 1 0,9 7 0,-2-3 0,27 12 0,0-3 0,1-1 0,77 19 0,-76-24 0,-38-9 0,48 14-145,2-2-1,0-2 1,0-3-1,85 4 1,682-15-1069,-788 0 1344,1-1 0,-1-1 0,0-2 0,47-15 0,-75 18-1280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4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24575,'18'1'0,"-1"0"0,1 2 0,-1 0 0,0 0 0,0 2 0,17 7 0,99 47 0,-79-33 0,250 147-634,-244-136 583,-29-20 51,1-2 0,0-1 0,39 10 0,44 19 0,-48-9 0,35 14 0,-95-45 19,-1 1 0,0-1 0,1 1 0,-1 1 0,-1-1 0,1 1 0,-1 0 0,1 0 0,-1 1 0,-1 0 0,1-1 0,-1 2 0,0-1 0,-1 0 0,1 1 0,-1-1 0,3 12 1,-1-4 22,0 1 1,-2 0 0,0 0 0,0 0 0,-1 1 0,-1-1-1,-2 22 1,-1-25-43,-1 1 0,-1-1 0,0 0 0,-1 0 0,0-1 0,-1 0 0,0 0 0,-1 0 0,0 0 0,0-1 0,-17 17 0,9-10 0,1 2 0,-14 24 0,-57 96 0,-8 15 0,69-107-277,-2-2-1,-2 0 0,-2-2 1,-58 64-1,73-90 267,-9 10-105,0-1 0,-2-2 1,-1 0-1,0-1 1,-45 26-1,-41 21 227,-167 132 1,166-115 1693,-18 14-3105,113-86-5526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4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7 234 24575,'0'0'0,"-1"1"0,1-1 0,-1 0 0,1 1 0,-1-1 0,1 1 0,-1-1 0,1 1 0,0-1 0,-1 1 0,1-1 0,0 1 0,-1-1 0,1 1 0,0 0 0,0-1 0,0 1 0,-1-1 0,1 1 0,0 0 0,0-1 0,0 1 0,0 0 0,0-1 0,0 1 0,0 0 0,0-1 0,1 1 0,-1 0 0,17 10 0,36-1 0,-42-8 0,65 15 0,-47-10 0,1 0 0,43 3 0,200-9-936,-142-2 626,-74-3 101,0-3-1,-1-1 1,66-20 0,5 0-357,185-21 285,-106 11 281,-132 22 0,77-7 0,-16 3 0,-85 11 0,63-4 0,-64 9 182,69-16 0,-25 4 2085,-129 17-2480,-1-2 0,1-1 0,0-2-1,-63-15 1,70 12-6613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1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1-8191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4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24575,'0'3'0,"-1"0"0,0 0 0,1 0 0,-2 0 0,1 0 0,0 0 0,-1 0 0,-2 5 0,-7 15 0,2 18 0,3 0 0,1 1 0,3-1 0,1 1 0,5 48 0,-2 4 0,-2-47 0,2 0 0,2 0 0,15 70 0,1-10 15,-15-69-454,3 0 1,15 48-1,-13-51 206,-1 0 0,7 68-1,-11-65-339,1 0-1,14 47 1,35 79-430,112 233 0,-154-371 837,20 36 6,-2 1 1,-3 2-1,-4 1 1,23 93-1,-20-50 846,23 56-3865,1 4 2220,-2-31 1179,-14-44-260,-23-64 285,1-1 0,2 0 0,0-2 0,2 0 0,33 41-1,-49-67-183,0 0 0,0-1 0,-1 1 0,1 0 0,-1 0 0,1 0 0,0 0 0,-1-1 0,1 1 0,-1 0 0,0 0 0,1 0 0,-1 0 0,0 0 0,0 0 0,1 0 0,-1 0 0,0 0 0,0 1-1,0-1 1,0 1 0,-1-2 122,0 0-1,1 1 0,-1-1 0,0 0 0,1 0 0,-1 0 1,0 0-1,1-1 0,-1 1 0,0 0 0,1 0 1,-1 0-1,1 0 0,-1-1 0,0 1 0,1 0 1,-1 0-1,1-1 0,-1 1 0,1-1 0,-1 1 0,1 0 1,-1-1-1,1 1 0,-1-1 0,1 1 0,-1-1 1,1 1-1,0-1 0,-1 0 0,1 1 0,0-2 0,-8-8-71,0-1-1,2 1 1,-1-2-1,1 1 1,1-1-1,0 0 1,1 0-1,0 0 1,1 0-1,0-1 1,-1-15-1,0-17-483,5-84 0,1 73-431,-2 21-6022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4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24575,'-7'2'0,"0"0"0,1 1 0,-1-1 0,0 1 0,1 1 0,0-1 0,-10 8 0,1-2 0,8-5 0,1 0 0,-1 0 0,1 1 0,0 0 0,0 0 0,1 0 0,0 1 0,-7 7 0,11-11 0,1-1 0,-1 1 0,0-1 0,0 1 0,1 0 0,-1-1 0,0 1 0,1 0 0,0 0 0,-1-1 0,1 1 0,0 0 0,0 0 0,0 0 0,0-1 0,0 1 0,1 0 0,-1 0 0,0-1 0,1 1 0,-1 0 0,1 0 0,0-1 0,0 1 0,0-1 0,-1 1 0,1-1 0,0 1 0,1-1 0,-1 1 0,0-1 0,0 0 0,1 0 0,-1 0 0,1 1 0,-1-1 0,1-1 0,-1 1 0,4 1 0,23 13 0,1-1 0,0-2 0,1-1 0,1-1 0,35 6 0,-15-8-8,1-2-1,-1-2 0,1-2 1,60-6-1,1 1-1099,2267 3-802,-2371-1 1900,-4 1 31,0-1-1,0 1 1,0 0 0,0 0 0,0 1 0,0 0 0,0-1-1,0 1 1,-1 1 0,1-1 0,0 1 0,-1 0 0,1 0-1,5 4 1,-10-6 11,1 0 0,-1 0-1,0 0 1,0 1 0,0-1-1,0 0 1,0 0 0,1 0-1,-1 1 1,0-1-1,0 0 1,0 0 0,0 0-1,0 1 1,0-1 0,0 0-1,0 0 1,0 1 0,0-1-1,0 0 1,0 0 0,0 0-1,0 1 1,0-1 0,0 0-1,0 0 1,0 1 0,0-1-1,0 0 1,0 0 0,-1 0-1,1 1 1,0-1 0,0 0-1,0 0 1,0 0 0,0 1-1,-1-1 1,1 0-1,0 0 1,0 0 0,-14 7 486,-15-1 185,-46-1-1860,38-5-5669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4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24575,'6'1'0,"0"0"0,0 0 0,0 0 0,0 1 0,0 0 0,0 0 0,0 0 0,-1 1 0,1 0 0,-1 0 0,0 0 0,1 1 0,-2-1 0,1 1 0,0 0 0,-1 1 0,0-1 0,8 11 0,21 19 0,-24-25 0,-1 0 0,0 1 0,-1 0 0,0 0 0,-1 1 0,0-1 0,5 14 0,22 36 0,-13-28 0,-17-24 0,1-1 0,1 0 0,-1 0 0,1-1 0,1 1 0,-1-1 0,11 9 0,71 59-333,-49-40 27,58 40 0,-64-53 306,1 0 0,1-2 0,67 26 0,60 3-184,-135-40-139,-1 1 1,31 15-1,34 11 369,-46-21 77,1-3 1,0-1 0,1-2 0,0-3 0,57 1-1,-83-6-85,0 1 0,0 1 0,0 0 0,0 2 0,-1 0 0,1 2 0,-1 0 0,19 9 0,-37-15-26,0 1-1,0-1 0,0 1 0,0-1 0,-1 1 1,1-1-1,0 1 0,-1 0 0,1-1 1,0 1-1,-1 0 0,1-1 0,0 1 0,-1 0 1,0 0-1,1 0 0,-1-1 0,1 1 1,-1 0-1,0 0 0,1 0 0,-1 0 0,0 0 1,0 0-1,0 0 0,0 0 0,0 1 1,0 0 14,-1 0 0,0 0 0,1 0 0,-1 0 1,0 0-1,0 0 0,0-1 0,-1 1 0,1 0 0,0 0 1,-3 2-1,-4 3 42,0 0-1,0-1 1,0 0 0,-10 6-1,-34 10-67,42-19 0,1 1 0,-1 0 0,1 1 0,0-1 0,-15 12 0,-3 3 0,-53 30 0,24-17 0,-36 29-342,1 5 0,-125 119-1,170-144 302,16-15-24,-34 38 0,41-38 65,-1 1 0,0 0 0,2 2 0,1 0 0,-23 45 0,-3 6-9,33-60 68,1 2 1,-19 44-1,21-36 370,-3 10-345,-1-1 0,-2 0 0,-2-1 0,-45 68 0,48-84-48,2 0 0,-17 34 0,-13 21 36,42-73-72,-1 0 0,-1 0 0,1-1 0,-1 1 0,1-1 0,-1 0 0,0 0 0,0 0 0,0 0 0,0-1 0,-1 0 0,1 0 0,-1 0 0,1 0 0,-6 1 0,7-3 0,1 1 0,-1-1 0,1 0 0,0 0 0,-1 0 0,1 0 0,-1 0 0,1 0 0,-1-1 0,1 1 0,0-1 0,-1 0 0,1 1 0,0-1 0,0 0 0,0-1 0,-1 1 0,1 0 0,0 0 0,0-1 0,1 1 0,-1-1 0,0 0 0,0 0 0,1 0 0,-1 1 0,1-1 0,0 0 0,-1-1 0,1 1 0,-1-4 0,-3-9-106,1 0 0,1 0-1,0 0 1,2-1-1,-1 1 1,2 0 0,1-20-1,-1 25-407,1-27-6312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5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972 1 24575,'-17'21'-101,"0"2"-1,1 0 0,2 0 1,0 2-1,2-1 0,0 2 1,-11 38-1,-28 59-133,-64 150-1319,8-2 559,80-192 553,-3-1 1,-49 89-1,55-124 442,2 1 0,2 1 0,2 1 0,-16 60 0,-45 208-860,45-189 476,-6 28-129,-2 92 1173,5-59 175,23-128-395,2 1 1,-5 77 0,14-95 141,-1 0 0,-14 59 1,11-64-231,1 0 1,2 0-1,2 1 1,1-1 0,5 45-1,-3-77-352,-1 0 0,1 0 0,-1 0 0,1 0 0,0-1 0,1 1 0,-1 0 0,1-1 0,-1 1 0,1-1 0,0 0 0,0 1 0,1-1 0,-1 0 0,1 0 0,-1-1 0,1 1 0,0 0 0,5 2 0,-3-2 0,1 0 0,0 0 0,0-1 0,0 0 0,0 0 0,0-1 0,0 0 0,0 0 0,1 0 0,-1-1 0,7 0 0,4-1 0,0 0 0,0-2 0,-1 0 0,1-1 0,-1-1 0,0 0 0,0-1 0,18-10 0,10-12-156,-1-1 0,47-43 0,22-15-91,-98 75 247,0 0 0,-2 0 0,1-1 0,-2-1 0,14-19 0,18-22 0,-29 38 0,-2 0 0,0 0 0,-1-1 0,-1-1 0,11-27 0,-6 7 0,18-71 0,35-205-1121,-55 256 983,7-82 0,-1 2 189,-8 55 129,-4 0 0,-8-156 0,-2 91 179,3-358 803,0 939-1162,1-414 0,0 0 0,1 0 0,1 0 0,1 0 0,1-1 0,0 1 0,1-1 0,13 25 0,8 7 0,47 66 0,13 21 0,-49-70 0,88 117 0,-114-170 0,0 0 0,1-2 0,14 12 0,33 32 0,-23-12-1365,-19-27-5461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5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24575,'144'3'-374,"159"-7"-783,-171-14 1157,30-1 0,-82 13-830,-1-3 1,105-26-1,-28 4 20,197-14 0,42-17 646,-323 49-231,6-6 333,-51 12 1018,0 1 0,41-5 0,-44 9 466,-49 3 347,-6-1-1722,-48 1-1257,42-1-5616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5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24575,'0'2534'-1365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5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 24575,'-2'0'0,"1"0"0,0 1 0,0-1 0,-1 0 0,1 1 0,0-1 0,0 1 0,0-1 0,-1 1 0,1 0 0,0 0 0,0-1 0,0 1 0,0 0 0,0 0 0,1 0 0,-1 0 0,0 0 0,0 0 0,1 0 0,-1 0 0,0 0 0,1 1 0,-1-1 0,1 0 0,-1 2 0,-9 38 0,7-26 0,-8 25 0,-19 41 0,16-45 0,-13 53 0,12-32 0,7-29 0,2 1 0,-6 58 0,7-49 0,-1-1 0,-2 1 0,-1-1 0,-28 67 0,19-55 0,-20 89 0,14-16-28,-26 163-906,41-189 839,8 180 0,3-125 1247,-2 291-2517,0-407-5461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5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24575,'-1'1'0,"0"-1"0,0 0 0,-1 0 0,1 1 0,0-1 0,0 1 0,0-1 0,0 1 0,0 0 0,-1-1 0,1 1 0,0 0 0,1 0 0,-1 0 0,0 0 0,0 0 0,0 0 0,0 0 0,1 0 0,-1 0 0,0 0 0,0 2 0,-13 33 0,7-18 0,0 2 0,0 1 0,1 0 0,1 0 0,1 0 0,-2 28 0,4-27 0,0-1 0,-2 0 0,-1 0 0,0 0 0,-12 27 0,-10 22-31,4 0 0,2 2 0,-16 111 0,30-150-54,0 18-145,2 1 0,2 53 0,2-51 51,-12 95 0,-38 180-117,39-197 300,7 255 0,8-192 116,-2-164-120,2 0 0,0 0 0,14 52 0,-9-46 205,-7-27-94,0-1 0,1 1 0,0-1 0,1 0 0,0 0 0,0 0 0,1 0 0,0-1-1,0 1 1,11 13 0,-15-21-111,1-1 0,0 1 0,0 0 0,0 0 0,-1-1 0,1 1 0,0 0 0,0-1 0,0 1 0,0-1 0,0 1 0,1-1 0,-1 0 0,0 0 0,0 1 0,0-1 0,0 0 0,0 0 0,0 0 0,0 0 0,1 0 0,-1 0 0,0 0 0,0 0 0,0-1 0,0 1 0,2-1 0,0-1 0,0 1 0,1-1 0,-1-1 0,0 1 0,0 0 0,0-1 0,0 1 0,3-5 0,5-7 0,-1 0 0,14-25 0,-23 38 0,33-61-142,60-97-493,-39 74 128,-27 39-177,53-65 1,-35 54 330,41-71 1,-47 67 109,55-66 0,-67 92 243,35-58 0,-42 60 0,1 0 0,42-46 0,85-101-47,-144 173 36,53-65 600,67-63-1,-75 75 30,-39 44-336,1 1 0,23-23 0,-22 26-235,24-21 34,53-38 0,-88 69-58,1 0-1,0 1 1,0-1-1,0 0 0,0 1 1,0 0-1,0 0 0,1 0 1,-1 0-1,0 0 0,0 1 1,1-1-1,-1 1 0,1 0 1,-1 0-1,0 0 0,1 0 1,-1 1-1,0-1 0,1 1 1,-1 0-1,0 0 0,0 0 1,0 0-1,0 1 0,0 0 1,0-1-1,0 1 0,0 0 1,0 0-1,-1 0 0,1 1 1,-1-1-1,0 0 0,0 1 1,0 0-1,0 0 0,0-1 1,0 1-1,-1 0 0,1 0 1,-1 1-1,0-1 0,0 0 1,0 0-1,1 6 0,11 45-22,-1 1 0,-3 0 0,3 104 0,-14 568 0,2-711 2,-2-1-1,0 0 0,-1 0 1,0 0-1,-1 0 0,-1 0 1,0-1-1,-1 0 1,-9 17-1,-11 13-72,-45 58 0,61-89 26,-133 194-1048,116-172 937,-1 0 0,-1-2 0,-2-2 1,-68 54-1,19-16-241,55-46 500,-1-1-1,-1-1 1,-57 33 0,15-13-259,44-26 360,0 0 1,-35 14 0,53-26-193,-12 5 142,1-1 0,-1-1 0,0 0 0,0-2 0,-37 5 0,51-9-134,1 0 1,-1 0-1,0-1 1,0 0-1,1 0 1,-1 0 0,0 0-1,1 0 1,0-1-1,-1 0 1,1 0-1,0 0 1,0-1 0,0 1-1,0-1 1,0 0-1,0 0 1,1-1-1,0 1 1,-1-1 0,1 1-1,1-1 1,-1 0-1,0 0 1,1 0-1,0-1 1,0 1 0,0 0-1,1-1 1,-2-5-1,-1-2-20,1-1 0,1 1 0,0-1 0,0 0 0,1 0 0,1 0 0,0 0 0,1 0 0,0 0 0,1 0 0,1 0 0,0 1 0,0-1 0,1 1 0,1 0 0,8-17 0,7-5 0,1-1 0,1 2 0,2 1 0,30-30 0,-34 38-1365,0 1-5461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5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24575,'-6'1'0,"-1"-1"0,1 1 0,0 0 0,-1 0 0,1 1 0,0 0 0,0 0 0,-1 0 0,2 1 0,-1 0 0,0 0 0,1 1 0,-1-1 0,1 1 0,0 1 0,0-1 0,-4 6 0,3-3 0,0-1 0,1 2 0,0-1 0,0 1 0,1 0 0,0 0 0,0 0 0,1 0 0,0 1 0,1-1 0,-3 18 0,-13 64 0,12-65 0,1 0 0,1 0 0,1 0 0,0 28 0,4-46 0,0 0 0,1 0 0,-1 0 0,1-1 0,0 1 0,1-1 0,0 1 0,0-1 0,0 0 0,1 0 0,0 0 0,0-1 0,0 1 0,1-1 0,8 8 0,-7-7 0,1-1 0,0 1 0,1-1 0,-1-1 0,1 1 0,0-1 0,0-1 0,0 1 0,0-1 0,1-1 0,14 4 0,153 21 0,-108-18-315,1-2-1,0-3 0,97-7 1,-34 0 57,-23 2-777,180-24 0,-134-1 614,186-57 1,-192 45 1233,-88 24-1314,72-26-1,-113 32 705,1-1-1,-2-1 1,1 0 0,-1-2-1,-1 0 1,0-1 0,20-19-1,-34 29-147,-1-1-1,0 1 1,0 0-1,0-1 1,0 0-1,0 0 1,-1 0-1,1 0 1,-1 0-1,0-1 1,-1 1-1,1-1 1,-1 1-1,0-1 1,0 1-1,0-1 1,0 0-1,-1 1 1,0-8-1,-1 9 5,0-1 0,0 1 0,0 0 0,0 0 0,-1 0 0,1 0 0,-1 0 0,0 0 0,1 1 0,-1-1 0,-1 0 0,1 1 1,0 0-1,-1-1 0,1 1 0,-1 0 0,0 0 0,1 0 0,-1 1 0,0-1 0,0 1 0,0 0 0,0-1 0,-1 1 0,1 1 0,0-1 0,-7 0 0,-127-29-1167,108 24-5718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5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24575,'-1'10'0,"0"0"0,-1 0 0,0 0 0,-1-1 0,-5 16 0,-7 26 0,6 23 0,4 1 0,7 124 0,1-64 0,-1-85-303,17 88-1,-10-85 36,3 67 0,-9-78 268,12 58 0,2 18 0,3 29 0,1 5 0,0 25-767,1 31-215,-16-135 471,3 0-1,4-1 1,2-1 0,33 92-1,-35-114 267,-2 2-1,5 69 0,-9-64-51,21 91 0,-2-40 1791,12 123 0,-8-41 1151,19 171-1498,-39-271-1147,-9-67 0,1 1 0,1 0 0,12 42 0,-15-65 0,0 1 0,0-1 0,1 1 0,-1 0 0,0-1 0,0 1 0,0 0 0,1-1 0,-1 1 0,0-1 0,0 1 0,1-1 0,-1 1 0,1-1 0,-1 1 0,0-1 0,1 1 0,-1-1 0,1 0 0,-1 1 0,1-1 0,-1 1 0,1-1 0,-1 0 0,1 0 0,0 1 0,0-1 0,8-13 0,7-44 0,-11 36 0,15-65 0,-17 67 0,0 0 0,2 1 0,0-1 0,1 1 0,1 0 0,0 0 0,2 1 0,0 0 0,21-29 0,73-85-1365,-82 109-5461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2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24575,'983'0'0,"-973"0"0,0 0 0,0-1 0,0-1 0,0 1 0,-1-2 0,1 1 0,17-8 0,-193 89 0,134-67 16,25-11-213,0 2-1,0-1 1,0 1 0,1 0 0,0 0-1,-9 7 1,3 0-6629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5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24575,'0'2274'-3545,"0"-1277"4362,3-941-802,14 83 0,4 43 1451,-22 268-234,1-503-2597,0 20-5461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3:5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1256 1 24575,'-4'1'0,"1"0"0,-1 0 0,1 0 0,0 0 0,-1 1 0,1 0 0,0-1 0,0 1 0,0 0 0,0 1 0,0-1 0,-4 5 0,-33 34 0,38-38 0,-62 81 58,40-52-501,-27 32-1,36-47 402,1 1 0,2 1 0,-17 30 0,-7 12 44,-2 0-568,-56 129-1,62-119 609,-55 90 0,-32 9-935,56-84-63,-50 95 0,13 27 1036,26-54 266,-94 286-1,159-411-81,1 1-1,2 0 1,1 0 0,-1 47 0,8 127 1891,1-76-1551,-3-119-604,0-1 0,0 1 0,0 0 0,1 0 0,1-1 0,-1 1 0,1-1 0,1 1 0,0-1 0,0 0 0,0 0 0,1 0 0,1 0 0,-1-1 0,1 1 0,0-1 0,1 0 0,-1-1 0,1 1 0,1-1 0,-1-1 0,1 1 0,9 5 0,12 5 0,1 0 0,1-2 0,0-2 0,37 11 0,-51-18 0,1-2 0,-1 0 0,1 0 0,-1-2 0,1 0 0,0-1 0,-1 0 0,1-2 0,0 0 0,16-4 0,-12-2 0,-2 0 0,1-2 0,-1 0 0,-1-1 0,1-1 0,22-19 0,-29 20 0,-1-1 0,0 0 0,0-1 0,-1 0 0,11-18 0,27-35 0,-7 6 0,-11 14 0,-8 13 0,-1-1 0,-2-1 0,-1-1 0,-2 0 0,16-52 0,-15 46-141,28-48 1,-25 52-17,25-67-1,-37 80 158,4-7 0,-2-1 0,6-38 0,-15 61 0,0 0 0,0 0 0,0-1 0,-2 1 0,1 0 0,-1-1 0,-1 1 0,0 0 0,0 0 0,-1 0 0,-6-14 0,5 17 15,1 1-1,-2 0 0,1 0 0,-1 0 0,0 0 0,0 1 1,-1 0-1,1 0 0,-1 0 0,0 1 0,0-1 0,-1 2 0,0-1 1,1 1-1,-1 0 0,0 0 0,0 1 0,-1 0 0,-13-2 0,-11-1 64,0 1 0,0 2 0,-39 2-1,61 0-75,-17 1-48,1 0-1,-1 2 1,0 1-1,1 2 1,-35 11 0,45-12 18,1 2 0,-1 0 0,2 0 0,-1 2 0,1-1 0,0 2 0,1 0 1,0 1-1,-21 23 0,1 3-97,2 1-1,1 2 1,3 0 0,1 2 0,2 1-1,2 1 1,2 1 0,1 1 0,-11 48 0,-12 53-1650,-8 35 648,40-117 1870,4 1-1,2 1 1,7 100 0,0-44-181,-3-105-562,0 39 0,10 82 0,-6-119 0,0 0 0,1 0 0,1 0 0,0-1 0,2 0 0,1 0 0,17 29 0,4 0 0,34 51 0,-33-57 74,-16-21 77,0-1 0,1 0 1,1-1-1,1-1 1,28 22-1,26 18 130,28 19-762,-87-69 346,0 0 0,0-1 0,0-1 0,1 0 0,0-1 0,18 5 0,91 29 135,-95-28 0,-1-2 0,2-1 0,-1-1 0,51 6 0,187-12 1340,-127-3-1339,-124 2-1,-1-1 0,1 0 0,-1-1 0,0-1 0,1 0 0,-1-1 0,-1-1 0,1 0 0,-1-1 0,1 0 0,-2-1 0,1 0 0,18-15 0,29-19 0,-49 36 0,-1-1 0,0 0 0,-1-1 0,0 0 0,0 0 0,0-1 0,-1 0 0,0-1 0,0 0 0,-1 0 0,10-17 0,13-38 0,-19 44 0,0 0 0,-2-1 0,-1 0 0,0-1 0,-2 0 0,-1 0 0,4-30 0,-5 22 0,-2 0 0,-2 0 0,-1-1 0,-1 1 0,-1 0 0,-2 1 0,-1-1 0,-10-30 0,12 52 0,-1 1 0,0-1 0,0 1 0,0 0 0,-1 0 0,0 1 0,-1-1 0,1 1 0,-1 1 0,0-1 0,-1 1 0,1 1 0,-10-5 0,0 0 0,-1 1 0,0 0 0,0 2 0,0 0 0,-22-3 0,-14 2 0,1 3 0,0 2 0,-103 10 0,137-6 0,-1 2 0,1 0 0,-1 1 0,2 1 0,-1 1 0,1 1 0,0 0 0,0 1 0,-28 20 0,24-13 0,1 2 0,1 0 0,0 1 0,1 1 0,1 1 0,-21 33 0,-2-3 0,-6 10 0,21-17 0,16-30 0,0 0 0,1 1 0,1 1 0,1-1 0,0 2 0,1-1 0,0 0 0,2 1 0,0 0 0,-3 27 0,9 197-1365,-1-205-5461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6:2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24575,'-1'14'-30,"-1"1"1,0-1-1,-1 0 0,-5 16 0,-7 31-1964,5 62 1708,8 195 0,5-142-192,-5 38-66,5 233-1089,16-265 1633,0 26 0,-12-123 0,31 146 0,-3-29 0,-20-126 0,3 0 0,48 124 0,-33-105 0,-1 7 0,-6-21 0,39 88 0,-14-58-52,72 147-279,-86-188 220,72 102 0,-77-132-53,2-2 1,1-1 0,2-2 0,80 60-1,-77-69 591,2 0 0,1-3 0,1-2-1,1-1 1,50 14 0,4-9 292,154 18 1,-165-30-603,13-1-249,0-6 0,177-9 0,-241-3 25,0-1 0,0-2 0,-1-1 0,0-2 0,47-22 0,-45 18 58,43-22 49,-1-4 0,114-80 0,-19 11 0,-28 27-1192,191-123-793,-291 173 1974,213-164-278,-215 158 332,-2-1 0,-1-2 1,53-72-1,-87 105-192,15-20 333,-1-1-1,-1-1 0,-1-1 1,-2-1-1,-2 0 0,17-48 1,-18 11 701,-2 0 0,-4-1-1,-2 0 1,-6-124 0,0 70-441,-5-114-507,1 212 134,-1 1-1,-1 0 0,-2 0 1,-1 1-1,-1 0 0,-1 0 1,-25-46-1,13 37 43,-1 0-1,-2 2 1,-1 1 0,-48-46-1,73 76-112,-1 0 0,1 0 0,-1 1 0,0-1 0,0 0 0,0 1 0,0-1 0,0 1 0,0-1 0,0 1 0,0 0 0,-1 0 0,1 0 0,0 0 0,-1 1 0,1-1 0,-1 1 0,1-1 0,-1 1 0,1 0 0,-1 0 0,1 0 0,-1 0 0,1 0 0,-1 1 0,1-1 0,-1 1 0,1 0 0,0-1 0,-1 1 0,1 0 0,0 0 0,0 1 0,-1-1 0,1 0 0,0 1 0,0-1 0,1 1 0,-1 0 0,0 0 0,0-1 0,1 1 0,-3 3 0,-89 107 0,82-97 0,-1 1 0,-1-2 0,0 0 0,0 0 0,-2-1 0,1-1 0,-19 11 0,25-17-69,1 0-1,-1 0 1,1 0 0,0 1-1,1 0 1,-1 0 0,2 1-1,-1 0 1,1 0-1,0 0 1,-7 17 0,7-14-464,-8 11-6293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0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1091 4 24575,'-35'-1'-4823,"25"0"4928,0 0 0,1 1 0,-1 0 0,0 0 0,0 1 0,1 1 0,-1-1 0,1 1 0,-1 1 0,1 0 0,0 0 0,-15 8 0,-206 129 2911,112-63-2542,17-10-506,87-56 32,0 1 0,0 0 0,1 0 0,1 1 0,0 1 0,-14 20 0,-23 26 0,27-38 0,1 1 0,1 1 0,1 0 0,2 2 0,-22 39 0,5 4 0,12-30 0,3 2 0,1 0 0,-22 80 0,28-69 0,3-16 0,1 0 0,2 1 0,-1 42 0,6-41 0,2 74 0,0-102 0,1 0 0,-1 0 0,2-1 0,-1 1 0,1 0 0,1-1 0,0 0 0,9 17 0,-10-21 0,10 15 0,1 0 0,18 19 0,-26-33 0,0 0 0,0-1 0,1 1 0,-1-1 0,1-1 0,1 1 0,-1-1 0,1 0 0,14 4 0,167 45 0,-174-49 0,1 1 0,-1 0 0,-1 1 0,22 12 0,-23-11 0,0 0 0,0-1 0,1-1 0,-1 0 0,29 6 0,29-6 0,136-5 0,-84-3 0,-116 3 0,1 0 0,-1-1 0,1 1 0,-1-2 0,0 1 0,1-1 0,-1 0 0,0-1 0,0 1 0,0-1 0,0-1 0,10-6 0,-12 6 0,-1 0 0,1-1 0,-1 1 0,0-1 0,0 0 0,0 0 0,-1 0 0,0 0 0,0-1 0,0 1 0,-1-1 0,1 0 0,-2 0 0,1 0 0,2-12 0,11-62 0,-5 32 0,-3 1 0,3-57 0,-11-624 0,-1 703 0,-1-1 0,0 1 0,-9-29 0,5 24 0,-5-52 0,11 69 0,0-1 0,1 1 0,1 0 0,0 0 0,1 0 0,6-20 0,-8 31 0,1-1 0,0 1 0,0-1 0,0 1 0,0 0 0,0 0 0,1-1 0,-1 1 0,1 0 0,-1 0 0,1 0 0,0 1 0,0-1 0,0 0 0,0 1 0,0-1 0,0 1 0,0 0 0,0-1 0,1 1 0,-1 0 0,1 0 0,-1 1 0,0-1 0,1 0 0,-1 1 0,1 0 0,0-1 0,-1 1 0,1 0 0,-1 0 0,1 1 0,-1-1 0,1 0 0,-1 1 0,1-1 0,-1 1 0,1 0 0,-1 0 0,0 0 0,3 2 0,4 0 0,-1 1 0,0 1 0,-1-1 0,1 1 0,-1 0 0,0 1 0,0 0 0,-1 0 0,8 8 0,3 8 0,24 38 0,-2 0 0,-27-41 18,0 1 0,-2 0-1,-1 1 1,0 1 0,-1-1-1,5 29 1,-4-18-514,1-1 1,15 30-1,72 159-320,-26-54 563,43 47 253,-78-146-40,-30-54 65,0 0 0,0 0 0,1-1 0,1 0 0,0-1 1,0 0-1,1 0 0,1 0 0,0-1 0,0-1 0,13 10 0,-13-12 180,0 1 0,-1 0 0,0 0-1,14 17 1,-18-18-117,0 0 1,1-1-1,0 0 0,0 0 0,0-1 1,1 1-1,0-2 0,0 1 0,0-1 1,1 0-1,-1 0 0,9 2 0,164 39-88,-317-42-1365,100-4-5461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0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24575,'13'1'-8,"0"1"0,0 0 0,-1 1 0,1 1 0,15 6 0,3 1-1089,68 27-4941,-78-29 6095,0 0 0,1-1 0,0-1 0,0-1 0,0-1 0,30 3 0,371-6 4850,-200-5-3030,325 3-1877,-563 1 0,0 1 0,0 0 0,-27 9 0,-19 3 0,-40 12 26,67-16-1417,6-3-5435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0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24575,'6'0'0,"0"0"0,0 0 0,1 0 0,-1 1 0,0 0 0,0 0 0,0 1 0,0-1 0,0 1 0,0 1 0,0-1 0,0 1 0,-1 0 0,0 0 0,1 0 0,-1 1 0,0 0 0,-1 0 0,1 1 0,-1-1 0,0 1 0,0 0 0,0 0 0,-1 0 0,1 0 0,-1 1 0,4 10 0,5 20 0,-2 2 0,-1-1 0,3 41 0,17 69 0,-14-98 0,-3-12 0,-1 2 0,-2-1 0,-2 1 0,4 56 0,-7-33 0,3-1 0,21 86 0,9 64 0,-12-58 0,-7-59 0,-10-57 0,1-1 0,19 44 0,0 7 0,19 79-584,-32-114 417,-11-39 231,0 1 0,0 0 0,-1 1 0,-1-1 0,0 0 0,0 16 0,-3-26-99,1-1 1,-1 0 0,0 1 0,1-1-1,-1 0 1,-1 0 0,1 0 0,0 0-1,-1 0 1,1 0 0,-1 0 0,0 0-1,0 0 1,0-1 0,-1 1 0,1-1-1,-1 0 1,1 0 0,-1 0 0,0 0-1,1 0 1,-1 0 0,0-1 0,0 1-1,-1-1 1,1 0 0,0 0 0,0 0-1,0 0 1,-7 0 0,-21 4-6792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1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1417 2 24575,'-88'-1'0,"-104"3"0,166 2 0,-1 2 0,1 0 0,0 2 0,1 1 0,0 0 0,0 2 0,1 1 0,0 1 0,-36 27 0,6-9 0,-19 13 0,38-19 0,-2-2 0,-38 18 0,42-24 0,0 1 0,1 1 0,-37 32 0,-25 21 0,-22 22 0,95-74 0,0 1 0,2 1 0,-33 47 0,34-42 0,10-16 0,1-1 0,0 1 0,1 0 0,0 1 0,1 0 0,0-1 0,0 2 0,2-1 0,-5 21 0,4 1 0,2-1 0,1 1 0,2-1 0,8 57 0,-8-78 0,2 0 0,0 0 0,0 0 0,1 0 0,0 0 0,1-1 0,1 0 0,0 0 0,0-1 0,1 1 0,0-1 0,1 0 0,0-1 0,0 0 0,1-1 0,10 9 0,35 11 0,-45-24 0,0 0 0,0 0 0,-1 1 0,0 0 0,0 0 0,14 13 0,-8-5 0,1 0 0,0-2 0,1 1 0,0-2 0,0 0 0,1-1 0,1-1 0,34 11 0,-16-6 0,1-2 0,0-2 0,0-1 0,0-2 0,1-2 0,0-1 0,0-2 0,54-5 0,-86 4 0,-1-1 0,1 0 0,-1 1 0,1-2 0,-1 1 0,1-1 0,-1 0 0,0 0 0,0 0 0,0-1 0,0 0 0,0 0 0,-1 0 0,1 0 0,-1-1 0,0 0 0,0 0 0,4-5 0,-4 2 0,0-1 0,0 1 0,-1-1 0,0 0 0,-1 0 0,1 0 0,-2 0 0,1-1 0,-1 1 0,0 0 0,-1-13 0,-3-337 0,0 105 0,3-263 0,2 527 0,0 1 0,1-1 0,1 0 0,0 0 0,0 0 0,12 20 0,1 7 0,38 111 0,14 32 0,-9-32 0,-14-57 0,85 156 0,-102-186 0,-23-47 0,0 0 0,1-1 0,11 16 0,1 1 0,-14-21 0,1-1 0,0 0 0,0-1 0,1 0 0,11 11 0,5 8 0,-20-23 0,-1 0 0,1-1 0,0 1 0,0 0 0,0-1 0,1 0 0,-1 0 0,1 0 0,0 0 0,-1-1 0,1 1 0,7 2 0,-10-5 2,0 0 0,-1 0 0,1 0 0,0 0 0,0 0 1,0-1-1,-1 1 0,1 0 0,0 0 0,0-1 0,0 1 0,-1 0 0,1-1 0,0 1 0,-1 0 0,1-1 0,0 1 0,-1-1 0,1 0 0,-1 1 0,1-1 0,0 1 0,-1-1 0,0 0 0,1 1 0,-1-1 1,1 0-1,-1 0 0,0 1 0,1-1 0,-1 0 0,0-1 0,7-27-1026,-7 26 615,3-25-6417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1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24575,'3'1'0,"1"1"0,-1 0 0,0 0 0,0 0 0,0 0 0,0 1 0,0-1 0,0 1 0,0 0 0,-1-1 0,0 1 0,4 6 0,13 11 0,-7-10 0,1-1 0,0-1 0,1 0 0,0-1 0,0-1 0,23 8 0,96 18 0,-15-4 0,-88-20 0,-1-1 0,1-2 0,54 2 0,96-8 0,-72-2 0,-15 4 0,96-3 0,-156-3 0,52-14 0,-38 7 0,-20 5 0,-1-1 0,0-1 0,0-1 0,-1-2 0,0 0 0,-1-2 0,-1 0 0,0-2 0,-1-1 0,20-19 0,-10 14 0,-28 20 0,0 0 0,-1 0 0,1 0 0,0-1 0,0 0 0,-1 0 0,0 0 0,0 0 0,0 0 0,0-1 0,0 0 0,3-5 0,-6 8 0,0-1 0,0 1 0,0 0 0,-1 0 0,1 0 0,0 0 0,-1 0 0,1 0 0,-1 0 0,1 1 0,-1-1 0,0 0 0,1 0 0,-1 0 0,0 0 0,0 1 0,1-1 0,-1 0 0,0 1 0,0-1 0,0 0 0,0 1 0,0-1 0,0 1 0,0 0 0,0-1 0,0 1 0,0 0 0,0-1 0,0 1 0,0 0 0,0 0 0,0 0 0,0 0 0,-2 0 0,-47-4 0,46 4 0,-21 0-94,-1 1-1,1 1 0,-1 1 0,1 1 1,-40 13-1,-119 53-808,83-29 700,-118 56-2544,125-66 2957,-51 21-223,109-35-3954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1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24575,'4'1'0,"1"0"0,0 0 0,0 0 0,0 0 0,-1 1 0,1 0 0,-1 0 0,1 0 0,-1 0 0,0 1 0,0 0 0,0 0 0,0 0 0,0 0 0,0 1 0,-1-1 0,0 1 0,0 0 0,3 5 0,-1-3 0,1 0 0,-1 0 0,1 0 0,0-1 0,1 1 0,11 6 0,-3-4 0,0 0 0,0 1 0,-1 1 0,0 0 0,-1 1 0,0 1 0,-1 0 0,-1 0 0,1 1 0,-2 1 0,16 25 0,1 8 0,1-1 0,3-2 0,49 56 0,-66-84 0,-1 1 0,0 0 0,-2 1 0,0 0 0,11 23 0,35 102 0,-14-33 0,-24-59 0,-14-37 0,0 1 0,1-1 0,0 0 0,13 19 0,-6-10 0,-2 0 0,-1 0 0,0 1 0,-2 1 0,0-1 0,4 30 0,-9-41 0,2 15 0,-1 1 0,1 36 0,-4-38 0,1 1 0,11 47 0,-11-64 0,0 1 0,-1-1 0,0 1 0,0 0 0,-1-1 0,-1 1 0,0 0 0,-1-1 0,0 1 0,-1-1 0,-4 13 0,-8 15 0,-36 68 0,32-71 0,-21 57 0,-5 63 0,7 6 0,20-96 0,12-45 0,0 1 0,-4 32 0,9-49-73,1 1-26,0 1 0,-1-1-1,0 1 1,0-1-1,0 1 1,-1-1-1,0 0 1,0 0 0,-1 0-1,0 0 1,0 0-1,-5 6 1,-9 5-6727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1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24575,'-14'12'0,"0"0"0,-1-1 0,-16 10 0,20-15 0,1 0 0,0 1 0,0 0 0,0 1 0,1 0 0,0 1 0,1 0 0,0 0 0,-9 14 0,5-2 0,1 0 0,1 1 0,1 1 0,1-1 0,-9 46 0,4-8 0,4-24 0,2 1 0,-5 71 0,11-73 0,-2 0 0,-2-1 0,-10 40 0,7-22 0,2 1 0,2-1 0,5 96 0,0-65 0,0-68 0,-1 0 0,2 0 0,0 0 0,1 0 0,1 0 0,0-1 0,1 1 0,0-1 0,11 19 0,-11-24 0,0 0 0,1-1 0,1 1 0,-1-1 0,1-1 0,0 1 0,1-1 0,0-1 0,0 1 0,0-1 0,1-1 0,0 1 0,0-1 0,15 5 0,46 18 0,-45-17 0,0-1 0,0-1 0,1-2 0,1 0 0,53 6 0,-65-12 0,0-1 0,1 0 0,-1-1 0,0-1 0,1 0 0,-1-1 0,24-9 0,-33 10 0,-1-1 0,1 1 0,-1-1 0,1-1 0,-1 1 0,0-1 0,0 0 0,0 0 0,-1 0 0,0-1 0,1 1 0,-2-1 0,1 0 0,0-1 0,-1 1 0,0 0 0,0-1 0,-1 0 0,0 0 0,0 1 0,3-12 0,4-28 0,3-4 0,-3-1 0,4-84 0,-14-391 0,-1 498 0,-1 1 0,-1 0 0,-2 0 0,0 0 0,-13-32 0,9 30 0,2 0 0,0-1 0,2 1 0,-2-32 0,7 48 0,0 7 0,0-1 0,0 1 0,1-1 0,0 0 0,0 0 0,0 1 0,1-1 0,2-9 0,-3 15 0,1 0 0,-1 0 0,1 0 0,-1 0 0,1 0 0,-1 0 0,1 0 0,-1 0 0,1 0 0,-1 1 0,1-1 0,-1 0 0,1 0 0,-1 1 0,1-1 0,-1 0 0,1 1 0,-1-1 0,0 0 0,1 1 0,-1-1 0,0 1 0,1-1 0,-1 1 0,0-1 0,0 0 0,1 1 0,-1-1 0,0 1 0,0-1 0,0 1 0,0 0 0,12 23 0,-11-21 0,13 25 0,0 0 0,2-1 0,36 47 0,-16-34 0,-10-13 0,-2 1 0,37 56 0,-51-71 0,0 0 0,1 0 0,1-1 0,0 0 0,0-1 0,19 12 0,17 16 0,-23-19 0,2-1 0,0-1 0,1-2 0,57 25 0,-72-35 0,0 2 0,-1 0 0,18 14 0,-19-13 0,1 0 0,1 0 0,15 7 0,-24-14 0,38 18 0,0-1 0,2-2 0,56 14 0,-90-29-114,0 0 1,0 1-1,0 0 0,-1 1 0,0 0 1,0 0-1,0 1 0,0 0 0,-1 1 1,1 0-1,12 12 0,-14-7-6712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2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24575,'1'0'0,"59"0"0,-1 2 0,74 12 0,-95-9 0,56 0 0,-60-4 0,-1 1 0,55 10 0,-63-7 37,0-2 0,46 1 0,-48-4-406,1 1 0,0 1 0,34 8 0,-41-5-6457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1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24575,'32'-1'0,"1"-2"0,-1-1 0,0-2 0,0-1 0,0-2 0,42-17 0,-45 18 0,1 1 0,0 2 0,0 1 0,0 1 0,1 1 0,59 6 0,59-5 0,42-35 0,40 34 0,-7-1 0,-190-2 0,-1-2 0,43-13 0,-70 18 0,-1-2 6,-13 3-1377,-8 0-5455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2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24575,'6'1'0,"0"0"0,1 0 0,-1 0 0,0 1 0,0 0 0,0 0 0,0 0 0,-1 1 0,1-1 0,-1 2 0,1-1 0,-1 1 0,0-1 0,0 1 0,-1 1 0,8 7 0,4 7 0,-1 0 0,25 42 0,-33-47 0,0 1 0,-1 0 0,-1 1 0,-1-1 0,4 17 0,4 16 0,75 267 0,-7 33 0,-70-279 0,-9-55 0,0 0 0,1 0 0,1 0 0,0-1 0,0 1 0,2-1 0,0 0 0,10 20 0,-7-18 0,-1 0 0,0 1 0,-1-1 0,-1 1 0,0 0 0,-1 1 0,-1-1 0,2 23 0,11 51 0,-9-55 0,-2-1 0,2 71 0,-2-21 0,13 14 0,-11-72 0,-2 1 0,2 27 0,-5-6 0,-1-22 0,1 0 0,0 0 0,9 32 0,-5-36-124,0-1 0,-2 1 0,-1 0 0,0 0 0,-1 1 0,-2-1-1,0 0 1,-2 0 0,0 1 0,-9 37 0,2-34-6702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2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1152 24575,'-1'-89'0,"3"-102"0,0 182 0,0 0 0,1-1 0,0 1 0,0 1 0,1-1 0,1 0 0,-1 1 0,1 0 0,6-8 0,15-27 0,-15 21 0,-1-1 0,-1-1 0,-1 0 0,6-32 0,-7 31 0,2 0 0,0 1 0,24-45 0,-6 15 0,54-146 0,-76 190 0,-1 1 0,1 0 0,1 0 0,0 1 0,0-1 0,1 1 0,-1 1 0,2-1 0,-1 1 0,1 0 0,0 1 0,1 0 0,-1 0 0,13-5 0,-3 2 0,0 2 0,0 1 0,0 0 0,1 1 0,-1 1 0,39-4 0,-1 5 0,-30 2 0,0 0 0,49-12 0,-71 12 0,-1 0 0,1 0 0,-1 1 0,1-1 0,0 1 0,-1-1 0,1 1 0,-1 0 0,1 0 0,0 1 0,-1-1 0,1 1 0,-1 0 0,1 0 0,-1 0 0,1 0 0,-1 1 0,0-1 0,5 4 0,-3-1 0,-1 1 0,0-1 0,0 1 0,0 0 0,0 1 0,-1-1 0,0 1 0,0-1 0,0 1 0,2 11 0,1 1 0,-1 0 0,0 1 0,-2 0 0,0 0 0,0 20 0,-5 100 0,0-64 0,0-54 0,-1 0 0,-1 0 0,0 0 0,-2 0 0,0-1 0,-18 38 0,-2 9 0,-66 161 0,91-227 0,0 0 0,1 0 0,-1 0 0,0 1 0,1-1 0,0 0 0,-1 0 0,1 1 0,0-1 0,-1 0 0,1 1 0,0-1 0,0 0 0,0 1 0,0-1 0,0 0 0,1 1 0,-1-1 0,0 0 0,1 1 0,-1-1 0,1 0 0,-1 0 0,1 1 0,-1-1 0,1 0 0,0 0 0,0 0 0,-1 0 0,1 0 0,0 0 0,0 0 0,0 0 0,0 0 0,0 0 0,1-1 0,-1 1 0,0 0 0,0-1 0,0 1 0,1-1 0,-1 1 0,0-1 0,0 0 0,1 1 0,-1-1 0,0 0 0,1 0 0,-1 0 0,0 0 0,1 0 0,-1 0 0,0 0 0,2-1 0,12-1 0,0 0 0,0-1 0,27-9 0,-28 8 0,163-34 0,5-5 0,-24 8 0,-109 24 0,1 2 0,0 3 0,0 2 0,0 2 0,1 2 0,52 8 0,-94-7 0,0 2 0,1-1 0,-1 1 0,0 1 0,-1 0 0,1 0 0,-1 1 0,1 0 0,-1 0 0,-1 1 0,14 11 0,-5-1 0,0 0 0,-1 1 0,24 36 0,-32-42 0,-1 1 0,-1 0 0,0 0 0,0 0 0,-1 1 0,-1 0 0,0 0 0,-1 0 0,1 16 0,-1 19 0,-4 58 0,-1-36 0,3-8 0,2-40 0,-1 0 0,-1 0 0,-2 0 0,0 0 0,-1 0 0,-1 0 0,-1 0 0,-15 39 0,-16 13-477,7-8 369,-4-1 0,-3-1 0,-84 113 0,-37 31-1209,75-111 1258,-106 111-242,54-57 1,120-138 525,0-1 0,-1 0 0,0-2 0,-29 16 0,-24 17 173,54-33-215,0 0 0,-1 0 0,0-1 0,0-1 0,-1-1 1,-27 10-1,38-16-237,-1 0 1,1 0-1,-1 0 1,0 0-1,1-1 1,-1 0-1,0 0 1,1 0-1,-1-1 1,1 0-1,-1 0 1,1 0-1,-1-1 1,1 0-1,0 0 1,-1 0-1,1-1 1,0 0-1,1 0 1,-1 0-1,0 0 1,1-1-1,-7-7 1,-10-12-6773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1247 1 24575,'-31'1'0,"-1"2"0,1 1 0,0 1 0,0 1 0,0 2 0,-34 14 0,1 5 0,-105 59 0,-32 35 0,177-105 0,1 0 0,-33 29 0,-10 8 0,45-36 0,1 1 0,1 1 0,-21 26 0,17-18 0,6-6 0,2 0 0,1 0 0,-22 46 0,22-39 0,-35 51 0,35-56 0,1 0 0,1 0 0,1 1 0,1 1 0,-12 47 0,1-5 0,16-55 0,1 0 0,1 0 0,0 1 0,1-1 0,0 1 0,1 0 0,1-1 0,0 1 0,0 0 0,4 19 0,-1-21 0,0 0 0,0-1 0,2 0 0,-1 1 0,1-2 0,1 1 0,-1 0 0,2-1 0,-1 0 0,1-1 0,1 1 0,10 8 0,-1 0 0,6 5 0,0-1 0,46 31 0,-20-12 0,-41-32 0,1-1 0,0 1 0,0-2 0,20 12 0,200 77 0,-143-48 0,-69-37 0,0 0 0,0 0 0,1-2 0,32 11 0,21-1-119,-1 3 0,0 3 0,-2 3 0,100 55 0,-126-57 119,-24-16 0,0 1 0,-1 0 0,0 1 0,-1 1 0,0 1 0,-1 1 0,-1 0 0,0 0 0,23 32 0,-22-19 119,0 1 0,-2 0 0,-2 1 0,17 59 0,-27-82-119,1-1 0,-1 1 0,-1 0 0,1-1 0,-1 1 0,0 0 0,0-1 0,0 1 0,-1 0 0,0-1 0,0 1 0,0-1 0,-1 1 0,0-1 0,0 0 0,0 1 0,-1-1 0,0 0 0,0 0 0,-5 6 0,-4 2 0,-1-1 0,-1 0 0,0-1 0,0 0 0,-19 10 0,26-16 0,-58 31 0,0-3 0,-138 49 0,94-35-983,62-26 761,-57 18 1,80-30 223,0 1 0,1 1 0,-25 15 0,30-15-24,0-1 0,-1-1 0,-1 0 0,1-1 1,-40 9-1,11-9-475,-16 3 971,-71 21-1,128-30-451,0 0 0,1 0 0,-1-1 0,0 0 0,0 0 0,0 0 0,0-1 0,-11-1 0,16 1-19,0-1 1,0 0-1,0 1 1,0-1-1,-1 0 1,1 0-1,1 0 0,-1 0 1,0 0-1,0-1 1,0 1-1,0-1 1,1 1-1,-1-1 1,1 0-1,-1 1 0,1-1 1,0 0-1,0 0 1,0 0-1,0 0 1,0 0-1,0 0 0,0 0 1,1 0-1,-1 0 1,1-1-1,-1 1 1,1 0-1,0-4 1,0 0-159,0-1 1,0 1 0,1-1 0,0 1 0,0-1 0,1 1 0,2-7 0,5-14-6010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0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 24575,'-27'4'0,"27"-4"0,0 1 0,0 0 0,1-1 0,-1 1 0,0-1 0,0 1 0,1-1 0,-1 1 0,0-1 0,1 0 0,-1 1 0,1-1 0,-1 1 0,1-1 0,-1 0 0,0 1 0,1-1 0,-1 0 0,1 1 0,0-1 0,-1 0 0,1 0 0,-1 0 0,1 1 0,0-1 0,57 18 0,13-10-49,0-2-1,135-8 0,-69-1-945,527 3-750,-619-3 1930,0-1 0,45-10 1,-41 5 56,67-3 1,-71 10-60,-12-1-133,0 2 0,0 2 0,0 0 0,0 2 0,61 15 0,-68-9-6876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0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24575,'3'0'0,"0"1"0,0 0 0,0 0 0,0 0 0,0 0 0,0 0 0,0 1 0,5 2 0,15 8 0,10 0 0,0 2 0,-1 1 0,-1 2 0,-1 1 0,32 24 0,-17-11 0,51 25 0,-86-51 0,20 9 0,-1 1 0,-1 1 0,-1 1 0,48 40 0,-65-50 0,0 1 0,1-1 0,0-1 0,0 0 0,0 0 0,1-1 0,16 5 0,-17-7 0,1 1 0,-1 1 0,0 0 0,0 0 0,-1 1 0,0 1 0,0-1 0,10 10 0,-10-7 0,1-1 0,0 0 0,1-1 0,-1 0 0,2-1 0,-1 0 0,0-1 0,22 6 0,36 16 0,110 68 0,15 33 0,-189-123 0,-1 0 0,0 0 0,0 0 0,0 1 0,-1 0 0,1 0 0,-2 0 0,1 1 0,0-1 0,-1 1 0,-1 0 0,1 0 0,-1 0 0,0 0 0,0 0 0,-1 0 0,0 1 0,-1-1 0,1 0 0,-1 1 0,-1-1 0,-1 10 0,1-6 0,0 0 0,-1 0 0,-1-1 0,0 1 0,0 0 0,-1-1 0,-1 0 0,0 0 0,0 0 0,0-1 0,-2 0 0,1 0 0,-1 0 0,-11 10 0,-107 82 0,80-68 0,2 2 0,1 2 0,-49 57 0,53-53-97,-1-1 0,-2-1 0,-2-3 0,-1-1 0,-58 34-1,-139 77 98,198-118 0,26-16 0,0-1 0,-1-1 0,-24 10 0,28-14-71,0 0 0,0 0 0,1 1 0,0 1 0,0 0 0,1 1-1,0 0 1,0 1 0,1 0 0,-16 20 0,21-19-6755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2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24575,'486'0'0,"-446"-2"0,1-2 0,45-10 0,-42 6 0,67-5 0,276 14 0,-441-1-1365,22 0-5461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2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24575,'-1'55'0,"3"1"0,2-1 0,15 77 0,-12-93 0,-2 1 0,-2-1 0,-3 57 0,3 37 0,1-105 0,11 44 0,-9-47 0,0 0 0,1 30 0,-4 21 0,-2-36 0,1 0 0,9 44 0,5 31 0,-12-77 0,1 0 0,12 38 0,32 115 0,-43-158 43,-1 0-1,0 40 1,-3-38-790,11 57 1,-5-57-6080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2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24575,'63'0'0,"-14"2"0,1-3 0,-1-2 0,63-12 0,108-20-1385,-108 20 1456,101-4-1645,-134 15 487,105-20 0,-115 7 1087,115-46 0,9-4 0,-106 40 234,29-8 413,-26 8-1169,-63 20-2966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3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24575,'10'0'0,"16"1"0,0-1 0,0-2 0,0-1 0,41-9 0,-24 3 0,0 2 0,1 2 0,0 2 0,73 4 0,57-4 0,-87-15 0,-7 2 0,-65 13 0,1 0 0,-1 0 0,0-2 0,0 1 0,0-2 0,0 0 0,-1-1 0,15-9 0,-7 3-195,0 2 0,1 1 0,1 1 0,0 1 0,0 1 0,46-7 0,-38 11-6631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2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1157 26 24575,'0'-1'0,"-1"0"0,1 0 0,-1 0 0,1 0 0,-1-1 0,1 1 0,-1 1 0,0-1 0,0 0 0,1 0 0,-1 0 0,0 0 0,0 0 0,0 1 0,0-1 0,0 0 0,0 1 0,0-1 0,0 1 0,0-1 0,0 1 0,-1 0 0,1-1 0,0 1 0,0 0 0,0 0 0,-2 0 0,-38-5 0,36 5 0,-17-1 0,0 0 0,0 2 0,0 1 0,0 0 0,1 2 0,-1 1 0,1 0 0,0 1 0,0 2 0,1 0 0,0 1 0,0 1 0,1 1 0,0 0 0,1 2 0,-26 23 0,7-4 0,-1 1 0,1 1 0,-33 41 0,-46 49 0,52-45 0,-139 163 0,191-229 0,0 0 0,0 1 0,2 0 0,0 1 0,0 0 0,1 1 0,1 0 0,1 0 0,0 1 0,-6 25 0,1 0 0,6-21 0,1 1 0,-5 32 0,10-46 0,-1 0 0,2 0 0,-1 0 0,1 0 0,0 0 0,0-1 0,1 1 0,0 0 0,1-1 0,5 14 0,0-5 0,1 0 0,1 0 0,0-1 0,0 0 0,2-1 0,0 0 0,0-1 0,18 14 0,-20-20 0,0 0 0,0 0 0,1-1 0,1 0 0,-1-1 0,1-1 0,-1 0 0,1 0 0,0-1 0,1 0 0,-1-1 0,22 1 0,-9-2 0,12 0 0,63-4 0,-90 3 0,0-2 0,0 0 0,-1 0 0,1 0 0,0-2 0,-1 1 0,0-1 0,0 0 0,0-1 0,0 0 0,10-8 0,39-24 0,-49 32 0,0 0 0,0 0 0,0-1 0,-1 0 0,0 0 0,0-1 0,-1 0 0,12-15 0,-5 3 0,4-7 0,24-44 0,-37 60 0,-1-1 0,0 1 0,-1-1 0,0 1 0,0-1 0,-1 0 0,0 0 0,-1-15 0,2-14 0,7-42 0,-5 44 0,2-54 0,-8-251 0,1 343 0,0 0 0,0 0 0,0 0 0,0 0 0,0 0 0,0 0 0,0 0 0,0 0 0,1 0 0,-1 0 0,0 0 0,0 0 0,0 0 0,0 0 0,0 0 0,0 0 0,0 0 0,0 0 0,0 0 0,0 0 0,0 0 0,0 0 0,1 0 0,-1 0 0,0 0 0,0 0 0,0 0 0,0 0 0,0 0 0,0 0 0,0 0 0,0 0 0,0 0 0,0 0 0,0 0 0,0 0 0,0 0 0,0 0 0,0 0 0,0 0 0,1 0 0,-1 0 0,0-1 0,0 1 0,0 0 0,0 0 0,0 0 0,0 0 0,0 0 0,0 0 0,0 0 0,0 0 0,0 0 0,6 11 0,4 18 0,-4-6 0,1 1 0,1-1 0,0 0 0,15 25 0,-1-1 0,-12-26 0,2 0 0,0-1 0,20 25 0,-10-14 0,7 6 0,35 36 0,-28-34 0,-28-31 0,1 0 0,0-1 0,20 13 0,15 12 0,-30-21-91,1 0-1,0-1 1,1-1-1,18 8 1,-18-9-817,-2-1-5918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3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24575,'4'0'0,"-1"-1"0,0 0 0,0 1 0,0-2 0,0 1 0,0 0 0,0-1 0,5-2 0,15-7 0,4 5 0,-1 1 0,0 2 0,1 0 0,36 3 0,-35 0 0,0-1 0,-1-1 0,55-11 0,-42 5 3,0 1-1,0 2 0,1 2 0,46 3 1,38-3-220,-96-1-113,46-11 0,-48 9 146,52-6 0,106-9 656,-106 10-91,98-1-1,-97 13-1745,-46-1-5461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3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24575,'1573'0'-1365,"-1538"0"-5461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5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2825 46 24575,'-10'-1'0,"0"0"0,1-1 0,-1 0 0,0 0 0,-15-7 0,-26-6 0,-23 6 0,-1 4 0,-124 7 0,65 1 0,-753-3 0,863 1 0,-1 1 0,1 1 0,0 2 0,1 0 0,-1 1 0,-35 15 0,-133 72 0,90-40 0,69-35 0,1 2 0,-55 45 0,26-18 0,-19 20 0,55-44 0,-46 33 0,35-30 0,2 2 0,-53 55 0,53-49 0,19-17 0,1 0 0,-23 34 0,-19 26 0,45-64 0,1 0 0,0 1 0,1 0 0,1 1 0,0 0 0,1 0 0,1 1 0,0 0 0,1 0 0,-5 29 0,-2 11 0,3-19 0,2 1 0,-5 72 0,11 854-1096,3-444 663,-2 255 1787,2-749-1299,0-1-1,2 1 1,8 27-1,-5-23-75,5 53-1,-10-65 22,2 1 0,0-1 0,0 0 0,2 0 0,0 0 0,1-1 0,1 0 0,1 0 0,0-1 0,1 0 0,0 0 0,2-1 0,0-1 0,0 0 0,1-1 0,1 0 0,0-1 0,1 0 0,17 9 0,-9-6 0,-4-2 0,1-1 0,0-2 0,27 12 0,31 11 0,-59-23 0,1-1 0,0-1 0,1-1 0,0-1 0,34 5 0,11-6 0,-41-4 0,1 1 0,44 10 0,1 8-98,-36-9-25,2-1 1,0-2-1,0-1 0,50 2 0,-46-9 123,18 3 0,1-4 0,0-2 0,79-14 0,-7-7 4,-89 19-2,-2-3 1,1-1-1,-1-2 1,0-1 0,70-34-1,-44 11-125,6-4-649,92-63 1,-105 62 326,-42 29 415,-1 0 0,0-1 0,-1-1 1,0-1-1,27-30 0,181-222 1960,-188 216-2137,-2-2 0,51-107 0,-53 95 140,93-190 160,-105 212-44,-3-1 1,-2 0-1,-2-1 0,10-54 1,-12 50-26,20-55-16,-21 74-4,-1 0 0,-2-1 0,0 1 0,1-33 0,-6 9-4,-1 28 0,0 0 0,1 0 0,8-33 0,0 6 254,-2 1 1,-3-2-1,-2 1 0,-5-63 0,2 60-176,0 45-78,-1-1 0,0 1 0,0 0 0,-1-1 0,-1 1 0,1 0 0,-2 0 0,1 1 0,-1-1 0,-1 1 0,-7-12 0,-1 2 0,-1 1 0,-1 1 0,-1 0 0,-19-14 0,17 14 0,0 0 0,1-2 0,1 0 0,1 0 0,0-1 0,2-1 0,-15-29 0,1-12 0,-33-112 0,56 164 0,-1 0 0,1 1 0,-2-1 0,1 1 0,-13-16 0,-17-27 0,34 49 0,0 0 0,0 0 0,-1 0 0,1 0 0,-1 1 0,0-1 0,0 0 0,0 1 0,0 0 0,0-1 0,0 1 0,-1 0 0,1 0 0,-1 0 0,0 1 0,1-1 0,-1 0 0,0 1 0,0 0 0,0 0 0,0 0 0,0 0 0,0 0 0,0 1 0,0-1 0,-5 1 0,-2 1 0,1 1 0,-1 0 0,1 0 0,0 1 0,-1 0 0,1 1 0,-13 7 0,-32 19-1365,34-14-5461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4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1172 3 24575,'-29'0'0,"15"-1"0,0 0 0,0 1 0,0 1 0,0 0 0,1 1 0,-1 0 0,0 1 0,1 1 0,-1 0 0,1 0 0,-14 8 0,-40 27 0,34-21 0,0 1 0,-44 35 0,-22 25-281,38-31-92,-60 59 1,74-67 372,35-32 0,1 1 0,0 1 0,-14 16 0,-13 25 146,3 1 1,2 2 0,2 1-1,3 2 1,2 1 0,-21 72-1,19-59-146,15-40 0,2 1 0,0-1 0,2 2 0,-5 38 0,-4 53 0,8-57 0,-4 103 0,13-82 0,5 145 0,-1-211 0,2-1 0,0 1 0,2-1 0,0-1 0,1 1 0,1-1 0,1-1 0,1 1 0,18 22 0,-25-36 0,2-1 0,-1 0 0,0 0 0,1 0 0,0-1 0,0 0 0,1 0 0,-1-1 0,1 0 0,-1 0 0,1 0 0,0-1 0,0 0 0,0 0 0,0-1 0,1 0 0,8 1 0,11-1 0,1 0 0,-1-2 0,33-4 0,-47 3-38,-1-1-1,1 0 1,-1-1 0,0 0-1,-1-1 1,20-10-1,65-48-388,-46 29 329,-30 19 98,0-1 0,31-34 0,-20 20 0,30-29 0,54-68 0,-23 30 0,-62 67 0,40-47 0,23-39-446,54-74-469,-65 43 915,-59 103 0,1 1 0,56-76 0,-67 101 215,0-2 1,-1 1-1,0-1 1,-2-1-1,-1 0 1,0-1 0,-2 0-1,0 0 1,6-38-1,2 5-215,-15 52 0,1 1 0,0-1 0,0 1 0,0 0 0,0 0 0,0 0 0,1-1 0,-1 1 0,0 0 0,1 1 0,0-1 0,-1 0 0,1 0 0,0 1 0,0-1 0,0 1 0,0-1 0,0 1 0,4-2 0,-5 4 0,0-1 0,1 0 0,-1 1 0,0-1 0,0 0 0,1 1 0,-1-1 0,0 1 0,0 0 0,0-1 0,0 1 0,0 0 0,0 0 0,0 0 0,0-1 0,0 1 0,0 0 0,-1 0 0,1 0 0,0 1 0,-1-1 0,1 0 0,-1 0 0,1 0 0,-1 0 0,1 1 0,-1-1 0,0 0 0,1 0 0,-1 1 0,0-1 0,0 2 0,6 50 0,-5-49 0,0 321 0,-4-153 0,2-148 0,-2 1 0,0-1 0,-10 33 0,6-28 0,-6 54 0,11 218 0,3-159 0,0-130 0,0 0 0,0 1 0,2-1 0,-1 0 0,1 0 0,1-1 0,0 1 0,1-1 0,0 0 0,9 14 0,-13-21 0,1-1 0,0 0 0,0 0 0,1 0 0,-1-1 0,0 1 0,1 0 0,0-1 0,0 0 0,-1 1 0,1-1 0,1 0 0,-1-1 0,0 1 0,0-1 0,1 1 0,-1-1 0,1 0 0,-1 0 0,1 0 0,-1-1 0,1 1 0,0-1 0,-1 0 0,1 0 0,0 0 0,-1 0 0,1-1 0,-1 0 0,1 1 0,-1-1 0,1-1 0,-1 1 0,1 0 0,-1-1 0,0 0 0,0 1 0,5-5 0,0 1 0,0-1 0,1-1 0,-2 0 0,1 0 0,-1 0 0,0-1 0,-1 0 0,10-16 0,-3 0 0,19-49 0,-24 52 0,1 0 0,1 0 0,1 1 0,17-25 0,-14 22 0,-1 1 0,-1-1 0,-1-1 0,-1 0 0,13-48 0,-1 2 0,-6 24 0,-7 18 0,23-50 0,-6 29-682,21-62-1,-38 84-6143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4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0 24575,'1'71'0,"1"-35"0,-2 0 0,-1-1 0,-2 1 0,-12 56 0,-26 71 0,29-120 0,-9 61 0,4-18 0,5-13 0,-7 24 0,-98 327-1942,86-293 957,-5 17 1069,-39 98-84,67-220 0,-1-2 0,-14 26 0,-14 40 0,-20 111 0,-9-39 0,-16 125 1309,81-285-1274,0 7 80,-1-1 1,-1 1-1,0-1 1,0 1-1,0-1 0,-1 0 1,-8 12-1,12-20-112,0 0-1,0-1 1,0 1-1,0 0 1,1 0-1,-1-1 1,0 1-1,0 0 1,0 0-1,0-1 1,0 1-1,0 0 1,0 0-1,0-1 1,0 1-1,0 0 1,0 0-1,0-1 1,0 1-1,-1 0 1,1 0-1,0-1 1,0 1-1,0 0 1,0 0-1,0 0 1,0-1-1,-1 1 1,1 0-1,0 0 1,0 0-1,0 0 1,0-1-1,-1 1 1,1 0-1,0 0 1,0 0-1,0 0 1,-1 0-1,1 0 1,0-1-1,0 1 1,-1 0-1,1 0 1,0 0-1,0 0 1,-1 0-1,1 0 1,0 0-1,0 0 1,-1 0-1,1 0 1,0 0-1,0 0 1,-1 0-1,1 1 1,0-1-1,0 0 1,-1 0 0,1 0-1,0 0 1,0 0-1,0 0 1,-1 1-1,1-1 1,0 0-1,1-22 310,19-42-293,2 2 1,3 0-1,3 2 0,62-102 0,-13 9-19,19-6 0,-61 90 0,-28 51 0,2 1 0,15-25 0,9-10 0,-25 38 0,-1 1 0,2 0 0,0 1 0,0 0 0,1 0 0,1 1 0,0 0 0,23-17 0,3 4 0,-25 15 0,-1 0 0,1 2 0,1-1 0,0 2 0,0-1 0,0 2 0,1 0 0,-1 0 0,25-3 0,30 2 0,1 4 0,114 10 0,-167-6 0,-1 1 0,1 0 0,-1 1 0,-1 1 0,1 0 0,0 1 0,-1 1 0,-1 0 0,1 1 0,-1 1 0,0 0 0,-1 0 0,0 2 0,0-1 0,-1 1 0,-1 1 0,13 17 0,-19-23 0,0 1 0,0-1 0,-1 1 0,1 0 0,-1 0 0,-1 0 0,0 1 0,0-1 0,0 1 0,-1-1 0,0 1 0,0-1 0,-1 1 0,0-1 0,-1 1 0,1 0 0,-1-1 0,-1 1 0,1-1 0,-6 14 0,0-6 0,0 0 0,-1-1 0,-1 0 0,0 0 0,0-1 0,-2 0 0,0-1 0,-19 18 0,-3-4 0,-1-2 0,-1-1 0,-1-2 0,-61 28 0,-12 6 0,-118 56 0,150-63 0,64-38 0,0 0 0,-1-2 0,0 1 0,-1-2 0,0 0 0,-24 8 0,38-15 0,1 0 0,0 0 0,0 0 0,0 0 0,-1 0 0,1 0 0,0 0 0,0 0 0,0 0 0,-1 0 0,1 0 0,0 0 0,0 0 0,0-1 0,-1 1 0,1 0 0,0 0 0,0 0 0,0 0 0,0 0 0,-1 0 0,1 0 0,0-1 0,0 1 0,0 0 0,0 0 0,0 0 0,0 0 0,-1-1 0,1 1 0,0 0 0,0 0 0,0 0 0,0-1 0,0 1 0,0 0 0,0 0 0,0 0 0,0-1 0,0 1 0,0 0 0,0 0 0,0 0 0,0-1 0,0 1 0,0 0 0,0 0 0,0 0 0,0-1 0,0 1 0,0 0 0,1 0 0,-1 0 0,0-1 0,8-20 0,14-19 0,6 3 0,0 1 0,3 1 0,39-34 0,-47 47 0,-6 7 0,1 0 0,30-18 0,-26 20 0,35-31 0,-40 32 0,0 0 0,1 1 0,1 0 0,0 2 0,0 0 0,30-8 0,11-6 0,-32 12-1365,-2 3-5461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4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1 24575,'-2'8'0,"0"0"0,-1 0 0,0-1 0,-1 1 0,1-1 0,-1 1 0,-1-1 0,1 0 0,-1-1 0,-9 11 0,0 0 0,-95 111 0,76-93 0,1 1 0,-38 59 0,45-55-159,-1 0-1,-1-2 1,-49 51-1,51-62 160,1 1 0,1 2 0,-20 33 0,31-41 41,2 0 0,0 0-1,2 1 1,0 0 0,1 1-1,2-1 1,0 1 0,2 1-1,0-1 1,2 0 0,1 1-1,2 24 1,-1-45-37,0 0 0,0 0 0,0 1-1,0-1 1,1 0 0,-1 0 0,1 0 0,0 0 0,0-1-1,1 1 1,-1-1 0,1 1 0,0-1 0,0 0 0,0 0-1,0 0 1,0 0 0,1 0 0,-1-1 0,1 1-1,0-1 1,0 0 0,0 0 0,0-1 0,0 1 0,0-1-1,0 0 1,0 0 0,1 0 0,4 0 0,12 1-6,0-1 0,1 0 0,-1-1 0,39-6 0,-44 2 2,-1 1 0,0-2 0,0 0 0,0-1 0,0 0 0,-1-1 0,0-1 0,-1 0 0,19-15 0,7-8 0,56-60 0,-47 51 0,-36 30 0,0 1 0,0-2 0,11-13 0,-6 5 0,-1 0 0,-2-1 0,0-1 0,-1 0 0,-1-1 0,-1 0 0,10-30 0,71-189 0,-24 108 0,-45 68 0,-15 36 0,2 2 0,14-28 0,-23 53 0,0-1 0,0 1 0,0 0 0,0 0 0,0-1 0,1 1 0,-1 0 0,1 0 0,0 1 0,-1-1 0,1 0 0,0 0 0,0 1 0,0-1 0,0 1 0,0 0 0,0 0 0,1 0 0,-1 0 0,0 0 0,1 0 0,-1 0 0,0 1 0,1-1 0,-1 1 0,1-1 0,-1 1 0,4 0 0,-3 1 0,-1 1 0,1-1 0,-1 0 0,1 1 0,-1-1 0,0 1 0,0 0 0,0 0 0,0 0 0,0 0 0,0 0 0,0 0 0,0 1 0,-1-1 0,1 0 0,-1 1 0,0 0 0,0-1 0,0 1 0,0 0 0,0-1 0,0 1 0,-1 0 0,1 4 0,5 43 0,-3 0 0,-1 1 0,-7 59 0,2 1 0,1-85 0,-1 0 0,-12 51 0,8-47 0,-5 53 0,8-51 0,-13 55 0,10-55 0,-7 59 0,10-42 0,-2 0 0,-20 81 0,21-228 0,4 20 0,-1 41 0,2 0 0,1 0 0,2 0 0,13-59 0,-9 69-48,13-38-1269,-8 43-5509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4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24575,'0'607'0,"-1"-582"0,-2-1 0,-1 1 0,-8 31 0,5-27 0,-6 55 0,10-63 0,0 0 0,-2 1 0,0-1 0,-2-1 0,-11 26 0,-5 19 0,-12 102 0,-12 12 0,47-180 0,0 1 0,0 0 0,0 0 0,0 0 0,0 0 0,0 0 0,0 0 0,0 0 0,0 0 0,1 0 0,-1-1 0,0 1 0,0 0 0,0 0 0,0 0 0,0 0 0,0 0 0,0 0 0,0 0 0,0 0 0,0 0 0,1 0 0,-1 0 0,0 0 0,0 0 0,0 0 0,0 0 0,0 0 0,0 0 0,0 0 0,0 0 0,1 0 0,-1 0 0,0 0 0,0 0 0,0 0 0,0 0 0,0 0 0,0 0 0,0 0 0,0 0 0,1 0 0,-1 0 0,0 0 0,0 0 0,0 0 0,0 0 0,0 0 0,0 0 0,0 0 0,0 1 0,0-1 0,0 0 0,0 0 0,0 0 0,1 0 0,-1 0 0,0 0 0,0 0 0,0 1 0,15-14 0,16-17 0,-6-1 0,0-2 0,26-47 0,-47 73 0,34-64 0,-26 47 0,1 0 0,25-35 0,-17 31 0,-2-1 0,-1 0 0,-2-2 0,-1 1 0,22-64 0,-33 83 0,1 1 0,0 0 0,1 0 0,0 0 0,9-11 0,20-33 0,-7-10 0,-11 25 0,1 2 0,25-40 0,-42 76 0,-1-1 0,1 0 0,0 0 0,0 1 0,0-1 0,1 1 0,-1-1 0,0 1 0,0-1 0,1 1 0,-1 0 0,1 0 0,-1 0 0,1-1 0,0 1 0,-1 1 0,1-1 0,0 0 0,0 0 0,-1 1 0,1-1 0,4 0 0,-5 2 0,1 0 0,-1-1 0,0 1 0,1 0 0,-1 0 0,0 0 0,0 1 0,0-1 0,0 0 0,0 0 0,0 0 0,0 1 0,0-1 0,0 1 0,-1-1 0,1 0 0,-1 1 0,1-1 0,-1 1 0,1 2 0,3 14 0,-1-1 0,0 1 0,-1 27 0,-6 372 0,3-388 0,-1 0 0,-2-1 0,-1 1 0,-1-1 0,-15 40 0,5-25 0,-2-1 0,-40 70 0,21-54 0,-3-1 0,-85 94 0,119-145 0,0 0 0,0 0 0,-1-1 0,1 0 0,-1 0 0,0 0 0,-1-1 0,1 0 0,-1-1 0,-13 5 0,20-8 0,0 0 0,0-1 0,0 1 0,0 0 0,0-1 0,-1 1 0,1-1 0,0 1 0,0-1 0,1 0 0,-1 1 0,0-1 0,0 0 0,0 0 0,0 1 0,0-1 0,1 0 0,-1 0 0,0 0 0,1 0 0,-1 0 0,1 0 0,-1 0 0,1 0 0,0-1 0,-1 1 0,1 0 0,0 0 0,0 0 0,0 0 0,-1 0 0,2-2 0,-5-45 0,4 41 0,0-8 0,0-1 0,1 1 0,1 0 0,0 0 0,1 0 0,0 0 0,1 0 0,1 0 0,0 1 0,2 0 0,13-24 0,-14 26 25,-1 0 0,0 0-1,-1 0 1,3-13 0,8-23-1514,-4 24-5337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4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0 24575,'0'10'0,"-1"-1"0,0 0 0,-1 0 0,0 1 0,0-1 0,-1-1 0,0 1 0,0 0 0,-1-1 0,-6 10 0,-6 7 0,-36 42 0,40-54 0,1 0 0,0 1 0,1 0 0,1 1 0,0 0 0,1 0 0,0 1 0,1 0 0,-4 18 0,10-31 0,-2 18 0,-2 1 0,0 0 0,-1-1 0,-2 0 0,0 0 0,-1-1 0,-1 0 0,-14 21 0,5-12 0,0 1 0,2 1 0,2 1 0,-19 51 0,16-35 0,-29 52 0,36-77 0,1 1 0,1 0 0,1 0 0,-4 29 0,-6 12 0,18-64 0,-1 1 0,1-1 0,-1 0 0,1 1 0,0-1 0,-1 1 0,1-1 0,0 1 0,0-1 0,0 1 0,0-1 0,0 0 0,0 1 0,0-1 0,1 1 0,-1-1 0,1 1 0,-1-1 0,1 2 0,0-3 0,-1 1 0,1-1 0,0 1 0,-1-1 0,1 0 0,0 1 0,0-1 0,-1 0 0,1 1 0,0-1 0,0 0 0,-1 0 0,1 0 0,0 0 0,0 0 0,0 0 0,-1 0 0,1 0 0,0 0 0,0 0 0,0 0 0,-1 0 0,1-1 0,1 1 0,3-2 0,0-1 0,0 1 0,0-1 0,0 1 0,-1-1 0,1-1 0,-1 1 0,7-7 0,117-119 0,44-37 0,-119 113 0,-38 36 0,0-1 0,19-31 0,23-28 0,-45 61 0,0-1 0,-1 0 0,-1 0 0,0-1 0,-2 0 0,0-1 0,-1 0 0,9-37 0,-8 27 0,1 0 0,25-51 0,-32 77 0,-1 0 0,1 0 0,0 0 0,0 1 0,0-1 0,0 1 0,1-1 0,-1 1 0,1 0 0,5-3 0,-8 4 0,1 1 0,0 0 0,0-1 0,0 1 0,0 0 0,0 0 0,0 0 0,-1 0 0,1 0 0,0 0 0,0 0 0,0 0 0,0 0 0,0 0 0,0 1 0,-1-1 0,1 0 0,0 1 0,0-1 0,0 0 0,0 1 0,-1-1 0,1 1 0,0-1 0,-1 1 0,1-1 0,0 1 0,-1 0 0,1-1 0,-1 1 0,1 0 0,-1 0 0,1-1 0,-1 1 0,1 0 0,-1 0 0,0 0 0,1 0 0,-1-1 0,0 1 0,0 0 0,0 0 0,0 2 0,6 22 0,-2 1 0,0-1 0,-2 1 0,-1 0 0,-1 0 0,-4 30 0,1 11 0,1-34 0,-1 0 0,-1-1 0,-14 50 0,13-52 0,0 1 0,1 53 0,4-63 0,-1 1 0,0-1 0,-2 0 0,0 0 0,-1-1 0,-1 1 0,-11 26 0,11-42-1365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4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24575,'0'768'0,"-1"-742"0,-2 0 0,-1-1 0,-7 29 0,4-24 0,-6 52 0,11-20 0,2-62 0,0 0 0,0 0 0,0 0 0,0 1 0,0-1 0,0 0 0,0 0 0,0 0 0,0 0 0,0 1 0,0-1 0,0 0 0,0 0 0,0 0 0,0 0 0,0 0 0,0 1 0,0-1 0,0 0 0,0 0 0,0 0 0,0 0 0,0 0 0,0 1 0,1-1 0,-1 0 0,0 0 0,0 0 0,0 0 0,0 0 0,0 0 0,0 0 0,1 1 0,-1-1 0,0 0 0,0 0 0,0 0 0,0 0 0,0 0 0,1 0 0,-1 0 0,0 0 0,0 0 0,0 0 0,0 0 0,1 0 0,-1 0 0,0 0 0,0 0 0,0 0 0,0 0 0,1 0 0,-1 0 0,0 0 0,0 0 0,0 0 0,0-1 0,0 1 0,1 0 0,-1 0 0,0 0 0,0 0 0,0 0 0,15-14 0,12-21 0,-20 23 0,0 1 0,1 1 0,0-1 0,0 1 0,1 0 0,1 1 0,-1 0 0,1 1 0,1 0 0,17-10 0,5-2-50,-14 10-40,0-1 1,-1-1-1,0-1 1,-1 0-1,-1-2 1,23-23-1,-22 16 90,2 2 0,0 0 0,1 1 0,1 1 0,33-21 0,46-29 0,92-57 0,-160 106 80,-5 3 119,1 1 0,37-15 0,-36 18-199,-17 6 0,1 1 0,0 0 0,0 1 0,25-5 0,-36 9 0,1 0 0,0 0 0,-1 0 0,1 0 0,-1 0 0,1 0 0,0 1 0,-1-1 0,1 1 0,-1-1 0,1 1 0,-1 0 0,1 0 0,-1 0 0,0 1 0,1-1 0,-1 1 0,0-1 0,0 1 0,0 0 0,0-1 0,0 1 0,-1 0 0,1 0 0,0 0 0,-1 1 0,1-1 0,-1 0 0,0 1 0,1 3 0,8 18 0,-1 0 0,-1 1 0,-1 0 0,-1 1 0,-2-1 0,0 1 0,-2 0 0,-1 0 0,-1 0 0,-1 0 0,-1 0 0,-2 0 0,-6 25 0,1-19 0,-1 2 0,-20 49 0,26-74 0,0 0 0,-1 0 0,0-1 0,-1 1 0,0-1 0,0-1 0,-1 1 0,0-1 0,0 0 0,-9 6 0,-122 91 0,119-93 0,-2-1 0,1-1 0,-1 0 0,0-2 0,-1-1 0,0 0 0,-42 4 0,-40 11 0,96-18 0,1-1 0,-1 0 0,0-1 0,0 0 0,0 0 0,0 0 0,-1-1 0,-14-2 0,20 1 0,0 0 0,0 0 0,0 0 0,1-1 0,-1 1 0,1-1 0,-1 0 0,1 0 0,-1 0 0,1 0 0,0 0 0,0 0 0,0 0 0,0-1 0,0 1 0,1-1 0,-1 1 0,1-1 0,0 0 0,-1 1 0,1-1 0,0 0 0,1 0 0,-1 0 0,0 0 0,1-6 0,-12-100-1365,4 81-5461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5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24575,'1'5'0,"0"-1"0,1 1 0,0-1 0,0 1 0,0-1 0,0 0 0,1 0 0,0 0 0,0 0 0,0 0 0,6 6 0,19 28 0,-22-22 0,-1 1 0,-1 0 0,0 0 0,-1 0 0,1 31 0,-7 93 0,0-64 0,1-34-265,-16 79-1,9-78 15,-3 70 0,11-85 251,1 10 0,-2-1 0,-11 58 0,-1-25 0,8-34 0,-2 0 0,-21 60 0,7-33 162,3 0 0,-15 98-1,23-101-24,-2 0 0,-3-1 0,-29 73 0,35-113-137,2 1 0,0 0 0,2 1 0,0-1 0,1 1 0,2 0 0,0 1 0,1-1 0,1 24 0,1-43 0,0 0 0,0 0 0,1-1 0,-1 1 0,1 0 0,-1 0 0,1-1 0,0 1 0,0-1 0,0 1 0,0 0 0,0-1 0,1 0 0,-1 1 0,1-1 0,0 0 0,0 0 0,-1 0 0,1 0 0,1 0 0,-1 0 0,0 0 0,0-1 0,1 1 0,4 1 0,-5-2 0,1-1 0,0 0 0,0 0 0,-1 0 0,1 0 0,0 0 0,0-1 0,-1 1 0,1-1 0,0 1 0,-1-1 0,1 0 0,-1 0 0,1-1 0,-1 1 0,1 0 0,-1-1 0,0 1 0,0-1 0,0 0 0,0 0 0,0 0 0,0 0 0,0 0 0,2-4 0,95-110 0,-52 48 0,-21 28 0,55-64 0,-59 78 0,-2-1 0,30-52 0,-28 43 0,28-35 0,-23 33 0,-19 26 0,1 1 0,-1-1 0,2 2 0,18-18 0,-20 22 0,3-4 0,0 1 0,1 1 0,0 0 0,0 1 0,19-9 0,-29 15 0,1 0 0,0 0 0,-1 0 0,1 1 0,0-1 0,-1 1 0,1 0 0,0-1 0,0 1 0,-1 0 0,1 1 0,0-1 0,0 0 0,-1 1 0,1 0 0,0-1 0,-1 1 0,1 0 0,-1 0 0,1 1 0,-1-1 0,1 0 0,-1 1 0,0 0 0,0-1 0,0 1 0,0 0 0,0 0 0,0 0 0,0 0 0,-1 1 0,1-1 0,-1 0 0,1 1 0,0 3 0,3 4 0,-1 0 0,-1 0 0,1 0 0,-2 1 0,1 0 0,-2-1 0,2 20 0,-6 84 0,1-60 0,2 53 0,-4 70 0,2-164 0,-1-1 0,0 1 0,-1-1 0,0 1 0,-1-1 0,0 0 0,-1-1 0,-10 16 0,-2 0 0,-1-2 0,-27 30 0,36-47 0,-1 1 0,0-1 0,0-1 0,-1 0 0,0 0 0,0-2 0,0 1 0,-1-1 0,-14 3 0,11-3 0,-1 1 0,1 1 0,0 0 0,1 1 0,-15 11 0,21-13 0,-1 1 0,1-2 0,-1 1 0,0-1 0,-1-1 0,-13 4 0,21-6 0,-1-1 0,1 0 0,0-1 0,-1 1 0,1 0 0,-1-1 0,0 0 0,1 0 0,-1 0 0,1 0 0,-1-1 0,1 1 0,-1-1 0,1 0 0,-1 0 0,1 0 0,0-1 0,-1 1 0,1-1 0,0 1 0,0-1 0,-5-4 0,7 4 0,0 0 0,-1 1 0,1-1 0,0 0 0,0 0 0,0 1 0,1-1 0,-1 0 0,0 0 0,1 0 0,-1 0 0,1 0 0,-1 0 0,1 0 0,0-1 0,0 1 0,0 0 0,0 0 0,1 0 0,-1 0 0,0 0 0,1 0 0,0 0 0,-1 0 0,1 0 0,0 0 0,0 0 0,0 1 0,2-4 0,4-6 0,1 0 0,0 1 0,16-16 0,-12 12 0,69-62 5,-4 4-2146,-56 48-3914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2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24575,'0'1158'0,"0"-1148"0,0 0 0,1 0 0,1 0 0,0 0 0,0 0 0,1-1 0,6 18 0,-2-68 0,-8-570 0,3 589 0,2 0 0,0 1 0,1-1 0,1 1 0,0 1 0,2-1 0,14-25 0,-1-5 0,-6 21 0,1 1 0,1 1 0,28-36 0,-30 43 0,-9 14 0,1 0 0,0 0 0,1 0 0,-1 1 0,16-9 0,16-15 0,-37 28 0,-1 1 0,1-1 0,0 0 0,0 0 0,0 1 0,0-1 0,0 1 0,0-1 0,1 1 0,-1 0 0,0 0 0,1 0 0,-1 0 0,1 1 0,-1-1 0,1 1 0,-1-1 0,1 1 0,-1 0 0,1 0 0,-1 0 0,1 0 0,-1 0 0,1 1 0,-1-1 0,1 1 0,-1 0 0,1-1 0,1 2 0,0 1 0,0 0 0,-1 1 0,0-1 0,0 0 0,0 1 0,0 0 0,0 0 0,-1 0 0,1 0 0,-1 0 0,0 0 0,-1 0 0,1 1 0,-1-1 0,2 7 0,3 15 0,2 1 0,0-1 0,2-1 0,20 38 0,-25-54 0,-1 0 0,-1 1 0,1 0 0,-1 0 0,-1 0 0,0 0 0,0 0 0,-1 1 0,-1-1 0,1 0 0,-2 1 0,-2 16 0,0-8 0,0 0 0,-2 0 0,0-1 0,-1 1 0,-16 31 0,8-27 0,0-1 0,-2-1 0,0-1 0,-1 0 0,-1-1 0,-1-1 0,-25 19 0,22-18 0,-57 49 0,-3-3 0,-102 62 0,179-123-151,-1 0-1,1 0 0,0 1 0,0 0 1,0 0-1,0 0 0,1 1 1,-4 6-1,0 1-6674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33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1 24575,'-1'3'0,"-1"0"0,0 1 0,0-1 0,0 0 0,0 0 0,0 0 0,-1 0 0,0 0 0,1-1 0,-1 1 0,0-1 0,-5 4 0,-13 13 0,-28 30 0,38-40 0,1 1 0,0 0 0,0 1 0,1 0 0,-11 18 0,-86 133 0,50-73 0,39-60 0,-2 0 0,-41 50 0,42-57 0,2 1 0,0 0 0,2 2 0,1 0 0,1 0 0,-16 48 0,8-23 0,-9 5 0,22-45 0,1 1 0,0 0 0,1 0 0,0 1 0,-3 13 0,-9 40 0,8-33 0,1 1 0,1-1 0,-2 40 0,6-36 0,-14 60 0,11-76 0,1 1 0,1 0 0,2 1 0,0-1 0,1 1 0,1-1 0,0 1 0,7 30 0,-5-39 0,2 0 0,0 0 0,0 0 0,1-1 0,1 0 0,0 0 0,0 0 0,2-1 0,-1 0 0,1 0 0,1-1 0,0 0 0,0 0 0,1-1 0,0 0 0,1-1 0,0 0 0,0-1 0,1 0 0,-1-1 0,1 0 0,1-1 0,-1 0 0,1-1 0,0 0 0,0-1 0,22 2 0,1-2 0,60-1 0,-85-3 0,-1 0 0,1 0 0,0-1 0,0 0 0,-1-1 0,0-1 0,1 1 0,-1-1 0,18-11 0,-18 8 0,4-1 0,-1-1 0,0-1 0,-1 0 0,0 0 0,0-1 0,12-17 0,11-21 0,-3-2 0,-2-1 0,-3-1 0,38-102 0,-25 56 0,-19 48 0,-1-1 0,-2-1 0,10-56 0,-21 32 0,-2 0 0,-8-99 0,1 77 0,0 138 0,0-1 0,-3-1 0,-11 48 0,6-18 0,2 0 0,4 0 0,7 115 0,0-49 0,-1-104 0,2 1 0,1-1 0,1 0 0,2-1 0,18 48 0,-3-9 0,-17-54-12,-1 1 0,2-1 0,0 0 0,1-1 0,0 0 0,14 17 0,3 4-1269,-18-22-5545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3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24575,'-6'2'0,"0"1"0,0 0 0,0-1 0,0 2 0,1-1 0,-1 1 0,1 0 0,0 0 0,0 0 0,1 1 0,-1 0 0,-4 6 0,-5 3 0,-24 19 0,-60 42 0,95-73 0,-7 7 0,0 0 0,0 1 0,1 0 0,1 0 0,0 1 0,-10 17 0,-23 29 0,26-36 0,1 0 0,1 1 0,0 1 0,2 0 0,1 1 0,1 0 0,-9 35 0,1-8 0,10-26 0,1 0 0,-4 33 0,-7 34 0,-45 129 0,46-156 0,8-39 0,2 1 0,1 0 0,-2 29 0,6 189 0,2-127 0,-1-102 0,1 0 0,1 0 0,0 0 0,1 0 0,1 0 0,11 29 0,-13-39 0,1 0 0,0 0 0,0 0 0,0 0 0,1-1 0,0 0 0,0 0 0,0 0 0,0 0 0,1 0 0,0-1 0,0 0 0,0 0 0,1 0 0,-1-1 0,1 0 0,0 0 0,0 0 0,12 3 0,1-2 0,0 0 0,1-1 0,-1-2 0,1 0 0,0-1 0,-1 0 0,1-2 0,0-1 0,31-7 0,-30-2 0,0 0 0,-1-2 0,-1 0 0,0-1 0,32-33 0,-40 37 0,8-10 0,-1-2 0,-1 0 0,23-42 0,-34 56 0,22-55 0,-22 50 0,0-1 0,0 1 0,12-17 0,-8 12 0,-1 0 0,0-1 0,-1 0 0,-2 0 0,0-1 0,-1 0 0,4-31 0,2-5 0,-2-5 0,-3-1 0,-2 0 0,-8-96 0,2 35 0,2 88 0,-2 0 0,-1 0 0,-1 0 0,-19-70 0,4 71 0,7 30 0,11 5 0,0 1 0,1-1 0,-1 1 0,0 0 0,0 0 0,1-1 0,-1 1 0,1 0 0,-1 0 0,0 0 0,1 0 0,-1 0 0,1 0 0,0-1 0,-1 1 0,1 0 0,0 0 0,-1 2 0,-5 29 0,2 0 0,1 1 0,1 0 0,2-1 0,4 40 0,-1 11 0,-5 73 0,6 132 0,1-258 0,14 54 0,-6-34 0,28 110 0,-34-129 30,1-1 0,1 0 0,18 40 0,-20-56-195,0-1 0,1 1 0,1-1 0,0-1 0,0 0 0,1 0 0,1 0 0,20 15 0,-11-12-6661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3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24575,'-2'6'-42,"0"0"0,-1 0 0,1 0 0,-2 0-1,1-1 1,-1 1 0,1-1 0,-1 0 0,-1-1 0,1 1-1,-1 0 1,-7 5 0,-2 3-95,-1 2 189,7-8 5,1 0 1,0 1 0,0-1-1,1 1 1,-1 1-1,2-1 1,-1 1 0,1 0-1,1 0 1,-6 17-1,-94 315-57,97-319 0,2 1 0,0 1 0,2-1 0,0 1 0,2 33 0,0-29 0,0 0 0,-2 0 0,-9 37 0,2-18 0,2 1 0,2 0 0,2 0 0,2 0 0,9 92 0,0-99 0,1 0 0,3-1 0,1 0 0,2-1 0,19 40 0,-16-46 0,1 0 0,39 50 0,-51-76 0,1 0 0,0 0 0,1-1 0,0 0 0,0 0 0,0-1 0,1 0 0,-1 0 0,1-1 0,17 6 0,-10-5 0,-1 0 0,1-1 0,0-1 0,0 0 0,29 0 0,-38-3 0,0-2 0,0 1 0,0-1 0,0 0 0,0 0 0,0-1 0,-1 0 0,1 0 0,-1-1 0,0 0 0,0 0 0,0 0 0,-1-1 0,7-6 0,0 0 0,-2-1 0,0 1 0,0-2 0,-1 1 0,13-24 0,-8 2 0,-1 0 0,-2-1 0,10-49 0,-1 6 0,3 1-316,20-85-629,-38 138 928,8-40-316,-3-1-1,4-100 0,-16-279 1330,2 435-933,0-1 0,1 1 0,1-1 0,-1 1 0,1 0 0,6-16 0,-7 24-40,-1-1 1,1 1 0,0 0 0,-1-1 0,1 1 0,0 0-1,0 0 1,0 0 0,0-1 0,0 1 0,0 0 0,0 0-1,0 0 1,1 1 0,-1-1 0,0 0 0,1 0 0,-1 1-1,0-1 1,2 0 0,-1 1-7,0 0 0,0 0 0,0 1 1,0-1-1,0 1 0,0-1 0,0 1 0,0-1 0,0 1 0,0 0 0,0 0 0,-1 0 1,1 0-1,0 0 0,-1 1 0,1-1 0,-1 0 0,1 1 0,1 2 0,3 2-17,-1 1 0,0 0 0,-1 0 0,0 1 0,0-1 0,0 1 0,-1 0 0,0-1 0,0 2 0,-1-1 0,0 0 0,-1 0 0,1 9 0,1 20 0,-3 62 0,-1-62 0,0 4-84,-2 42-179,4 0 0,3-1 0,16 83 0,49 113 263,-35-149-88,-23-82 18,1-1 1,2 0-1,3-1 0,42 82 0,-33-80 207,-20-34-42,1 0 1,0 0-1,1 0 1,1-1-1,0-1 1,0 0 0,1 0-1,0 0 1,1-1-1,15 10 1,-24-18-101,12 7-239,1 0 1,-1-2-1,19 8 0,-7-7-6582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3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24575,'1131'0'-1447,"-1119"0"1407,1 0 0,-1 1 0,23 5 1,-9 3-6546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3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24575,'1'13'0,"0"0"0,2 0 0,-1-1 0,9 24 0,7 37 0,-13-26 0,2-1 0,2 0 0,30 85 0,-32-109 0,-1 0 0,-1 1 0,0 0 0,1 45 0,-8 97 0,0-70 0,1-26 0,3-1 0,12 81 0,2-23 0,-7 0 0,-7 160 0,-4-142 0,4-118 0,0-1 0,2 1 0,8 27 0,-5-23 0,5 53 0,-10 59 0,2-154 0,0 1 0,1-1 0,0 1 0,13-20 0,39-62 0,-21 46-1365,-21 26-5461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3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117 107 24575,'-26'-2'0,"-25"1"0,48 0 0,1 1 0,-1 1 0,1-1 0,-1 0 0,0 1 0,1-1 0,-1 1 0,1 0 0,-1-1 0,1 1 0,0 1 0,-1-1 0,-1 2 0,3-2 0,1 0 0,-1 0 0,1 0 0,0 0 0,0 0 0,-1 0 0,1 0 0,0 0 0,0 0 0,0 0 0,0 0 0,0 0 0,0 0 0,1 0 0,-1 0 0,0 0 0,0 0 0,1 0 0,-1 0 0,1 0 0,-1 0 0,1 0 0,-1-1 0,1 1 0,-1 0 0,1 0 0,0 0 0,1 1 0,24 26 0,-23-25 0,3 3 0,0-1 0,1 0 0,0 0 0,0-1 0,0 0 0,0 0 0,0 0 0,1-1 0,0 0 0,-1-1 0,16 3 0,6 0 0,0-3 0,32 0 0,-37-2 0,0 1 0,1 1 0,30 7 0,-13 0-169,1-1 1,84 3-1,90-13-654,-89 0 614,-78 0 209,0-2 0,81-16 0,-88 14 0,0 1 0,47 2 0,10-2 0,-67 1 0,55-15 0,-44 8 0,80-26 0,-120 36 19,-1-1 1,1 1-1,0 0 0,-1-1 1,1 0-1,-1 0 0,0 0 1,0 0-1,0-1 0,0 1 1,0-1-1,0 0 1,3-3-1,-6 4-12,1 1-1,-1 0 1,1 0 0,-1-1 0,1 1 0,-1 0-1,0-1 1,0 1 0,1 0 0,-1-1 0,0 1-1,0 0 1,-1-1 0,1 1 0,0 0-1,0-1 1,-1 1 0,1 0 0,0-1 0,-1 1-1,0 0 1,1 0 0,-1-1 0,0 1-1,1 0 1,-1 0 0,0 0 0,0 0 0,0 0-1,0 0 1,0 0 0,0 1 0,0-1-1,0 0 1,0 0 0,-1 1 0,1-1 0,0 1-1,-2-1 1,-14-8 97,-1 1 0,0 1 0,0 1 0,0 1 0,0 0 0,-1 1 0,0 1 0,-36-1 0,17 1-44,-28-11-1425,39 6-5461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4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24575,'12'0'0,"-1"1"0,1 0 0,-1 1 0,0 1 0,0 0 0,0 0 0,0 1 0,16 8 0,3 4 0,42 32 0,-17-11 0,20 1 0,-55-30 0,-1 2 0,29 17 0,-12-5 0,1-1 0,1-3 0,1 0 0,56 16 0,-49-18 0,41 25 45,-67-30-303,1-1 1,0 0-1,32 9 0,9-2 219,-1 2-1,0 4 1,-2 2-1,93 53 1,-102-50 107,84 32 1,-82-39-925,81 46-1,-52-19 536,-14-9 140,87 67 0,-86-51 181,7 3 544,109 111 0,-167-150-383,-2 1 1,0 1-1,-1 0 0,-1 1 1,-1 1-1,-2 0 0,0 0 0,-1 1 1,8 35-1,-15-50-130,-1 1 0,1-1 0,-2 0 0,0 1-1,0-1 1,0 1 0,-1-1 0,-1 0 0,1 1 0,-2-1 0,-4 13 0,4-16-8,0 1 0,-1-1 0,0 0 0,0 0 0,-1 0 1,0 0-1,0-1 0,0 1 0,-1-2 0,1 1 0,-1 0 1,-1-1-1,1 0 0,0-1 0,-9 4 0,-16 7-23,0-1 0,-1-1 0,-56 11 0,34-10-162,0 2 1,1 3-1,1 2 0,-80 43 0,19-15 162,24-13 0,35-13-27,39-17 59,-1 1 1,2 0-1,-1 1 1,-16 11-1,16-8 211,-1-1 0,-33 13 0,32-16-261,1 2-1,-31 18 1,24-11 18,-45 20 0,48-26 0,1 1 0,-1 1 0,2 0 0,-19 15 0,-41 33 0,50-40 0,-48 44 0,70-56-124,-1 0 0,0-1 0,0 0 0,0 0 0,-1-1 0,1 1-1,-1-2 1,-1 1 0,1-1 0,-14 4 0,-6-1-6702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5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24575,'1'0'0,"1"1"0,-1-1 0,0 0 0,1 1 0,-1 0 0,1-1 0,-1 1 0,0 0 0,0 0 0,1-1 0,-1 1 0,0 0 0,0 0 0,0 0 0,0 1 0,0-1 0,0 0 0,-1 0 0,1 0 0,0 1 0,0-1 0,-1 0 0,1 1 0,-1-1 0,1 1 0,-1 2 0,9 43 0,-8-43 0,7 105 11,-9 148 0,-2-95-871,3 483 860,-2-616 26,-2 0 0,0 0 0,-2-1 1,-18 53-1,13-47 7,1 0-1,-8 59 1,-3 31-33,13-86 0,1 1 0,-1 47 0,5-49 169,-15 70 1,10-67-35,-3 41 0,12-101-135,1-13 0,0 1 0,10-45 0,-4 39 0,3-44 0,-7 46 0,15-59 0,7-4 0,27-85 0,-34 133 0,-10 23 0,1 0 0,1 1 0,2 1 0,0 0 0,27-37 0,-25 40 0,24-45 0,11-17 0,-24 47 0,-20 28 0,1-1 0,0 1 0,0 0 0,1 1 0,1 0 0,-1 0 0,12-8 0,15-9 0,-16 11 0,1 0 0,0 2 0,43-22 0,-41 26 0,0 0 0,0 2 0,1 0 0,0 1 0,0 2 0,1 0 0,-1 1 0,1 2 0,45 2 0,-64 0 0,0 0 0,-1 0 0,1 0 0,0 1 0,-1 0 0,1 0 0,-1 0 0,0 0 0,1 1 0,-1-1 0,0 1 0,-1 0 0,1 1 0,0-1 0,-1 0 0,0 1 0,0 0 0,0 0 0,3 5 0,4 9 0,-1 1 0,0 0 0,7 25 0,-4-12 0,-5-10 0,-1-1 0,-1 1 0,3 28 0,8 36 0,-7-44 0,-2 0 0,-1 0 0,-3 1 0,-1 0 0,-8 83 0,4-109 0,-1 0 0,-1 0 0,-1 0 0,0-1 0,-1 1 0,-1-2 0,0 1 0,-1-1 0,-1 0 0,0 0 0,-1-1 0,-1-1 0,0 1 0,-15 12 0,-36 35-81,26-24-50,-1-2 0,-1-1 0,-2-3 0,-68 43 0,-37 16 131,110-70 0,-43 20 0,52-28 0,-1 1 0,2 1 0,0 1 0,-26 22 0,36-25 73,-1 0 1,0-1 0,-1 0-1,0-1 1,-1-1 0,0-1-1,-1-1 1,1 0 0,-35 7-1,53-14-73,0 0 0,-1 0 0,1 0 0,0 0 0,0 0 0,-1 0 0,1 0 0,0 0 0,-1 0 0,1 0 0,0 0 0,0 0 0,-1 0 0,1 0 0,0 0 0,-1 0 0,1 0 0,0 0 0,0 0 0,-1-1 0,1 1 0,0 0 0,0 0 0,-1 0 0,1 0 0,0-1 0,0 1 0,0 0 0,-1 0 0,1 0 0,0-1 0,0 1 0,0 0 0,0 0 0,-1-1 0,1 1 0,0-1 0,2-13 0,13-15 0,6 0 0,1 0 0,1 1 0,53-46 0,-39 37 0,-16 20 19,-1 1 0,2 1 0,0 1 0,25-12 0,27-18-1479,-48 27-5366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5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24575,'0'1881'0,"0"-2514"0,2 607 0,1 1 0,0-1 0,9-27 0,-5 23 0,5-53 0,-12-37 0,2-26 0,0 130 0,0 0 0,1 1 0,0-1 0,1 1 0,1 0 0,1 0 0,7-15 0,2-4 0,-1-2 0,-2 0 0,14-64 0,-25 93 0,7-27 0,-5 12 0,2 1 0,1-1 0,0 1 0,17-35 0,-22 53 0,1-1 0,0 1 0,-1 0 0,2-1 0,-1 1 0,0 0 0,1 1 0,-1-1 0,1 0 0,0 1 0,0-1 0,0 1 0,0 0 0,0 0 0,0 0 0,1 0 0,-1 1 0,1-1 0,-1 1 0,1 0 0,0 0 0,-1 1 0,1-1 0,0 0 0,0 1 0,-1 0 0,1 0 0,0 0 0,0 1 0,-1-1 0,1 1 0,0 0 0,-1 0 0,5 2 0,-2-1 0,-1 0 0,0 0 0,0 1 0,0 0 0,0 0 0,-1 0 0,1 0 0,-1 1 0,0 0 0,0 0 0,0 0 0,0 0 0,-1 1 0,0-1 0,1 1 0,-2 0 0,1 0 0,-1 0 0,1 0 0,-1 1 0,2 10 0,0 7 0,-1 1 0,0 0 0,-2 0 0,-2 26 0,0-27 0,1-1 0,6 44 0,5-23 0,-5-21 0,-1 0 0,3 30 0,-7-47 0,-1 1 0,0 0 0,0-1 0,0 1 0,-1 0 0,0-1 0,0 1 0,0-1 0,-1 1 0,0-1 0,0 0 0,0 0 0,-1 0 0,-3 6 0,-10 10 0,-1-1 0,-1-1 0,-1-1 0,0 0 0,-2-2 0,0 0 0,0-1 0,-24 12 0,32-19 0,1 1 0,0 0 0,-18 19 0,-12 10 0,28-27 0,-11 7 0,2 1 0,0 1 0,1 1 0,-36 44 0,57-64 0,0 0 0,0 0 0,1-1 0,-1 1 0,1 0 0,-1 0 0,1 0 0,-1 0 0,1 0 0,0 0 0,-1 0 0,1 0 0,0 0 0,0 0 0,0 0 0,0 0 0,0 0 0,0 0 0,0 0 0,0 0 0,0 0 0,0 0 0,1 0 0,-1 0 0,0 0 0,1 0 0,-1 0 0,0 0 0,1 0 0,-1 0 0,1-1 0,0 1 0,-1 0 0,1 0 0,1 0 0,-1 0 0,1 0 0,-1 0 0,1-1 0,-1 1 0,1-1 0,-1 1 0,1-1 0,-1 1 0,1-1 0,0 0 0,-1 0 0,1 0 0,-1 0 0,1 0 0,0 0 0,-1-1 0,1 1 0,-1 0 0,1-1 0,-1 1 0,1-1 0,1-1 0,12-4 0,33-16 0,-1-1 0,-1-3 0,-1-1 0,49-41 0,-83 60 0,0 0 0,1 1 0,-1 0 0,1 1 0,0 0 0,19-5 0,80-20 0,56-7 0,-136 32 0,-1 1 0,1 1 0,0 2 0,-1 1 0,41 4 0,-67-2 0,0-1 0,0 1 0,0 0 0,-1 0 0,1 0 0,0 0 0,0 1 0,-1-1 0,1 1 0,-1 0 0,0 0 0,0 0 0,1 1 0,-1-1 0,-1 1 0,1-1 0,4 7 0,-3-4 0,-1 0 0,0 1 0,0 0 0,-1-1 0,0 1 0,0 0 0,0 0 0,-1 0 0,0 0 0,1 9 0,-2 3 0,0 1 0,-1-1 0,-1 1 0,0-1 0,-2 1 0,-9 28 0,3-15 0,-1-2 0,-2 0 0,-30 51 0,6-18 0,21-33 0,-2 0 0,-1-2 0,-1 0 0,-33 35 0,49-59 0,-23 25 0,-1-2 0,-1 0 0,-1-3 0,-2 0 0,-63 36 0,84-54 0,-22 6 0,32-12 0,0 0 0,0 0 0,1 0 0,-1 0 0,0 0 0,0 0 0,0 0 0,0-1 0,0 1 0,0 0 0,0-1 0,0 1 0,0-1 0,1 1 0,-1-1 0,0 1 0,0-1 0,1 0 0,-1 1 0,0-1 0,1 0 0,-1 1 0,1-1 0,-1 0 0,1 0 0,-1 0 0,1 0 0,-1 1 0,1-1 0,0 0 0,-1 0 0,1 0 0,0 0 0,0-1 0,-2-6-85,1 1 0,0-1-1,0 1 1,1-1 0,0 1-1,0-1 1,1 0 0,0 1-1,0-1 1,0 1 0,1-1-1,1 1 1,-1 0 0,1 0-1,7-12 1,9-9-6741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5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24575,'0'1372'-2105,"-2"-1322"2105,-15 80 0,-2 31 0,17-11 0,3-67 0,-17 137 0,-1-71 0,7 288 0,12-281 0,-2-138 13,1 0 0,1 0-1,6 26 1,-7-39 99,1 1 1,-1-1-1,1 0 1,0 0-1,0 1 0,0-2 1,1 1-1,0 0 1,0 0-1,0-1 1,1 0-1,-1 1 0,1-1 1,0-1-1,6 6 1,-9-9-104,1 1 1,0 0-1,0 0 1,0-1 0,-1 1-1,1-1 1,0 0-1,0 0 1,0 1-1,0-1 1,0 0 0,0 0-1,-1-1 1,1 1-1,0 0 1,0-1 0,0 1-1,0-1 1,-1 1-1,1-1 1,0 0-1,-1 0 1,1 0 0,0 0-1,-1 0 1,1 0-1,-1 0 1,0-1 0,1 1-1,-1-1 1,0 1-1,2-3 1,5-7-23,0 0 1,-1 0-1,9-20 0,-9 17 3,1-2 10,-2 1 0,0-2 0,-1 1 0,5-25 0,-7 25 0,0 1 0,1 0 0,1 0 0,1 1 0,11-24 0,5-2 0,29-75 0,-11 21 0,-35 85 0,1 0 0,0 1 0,0 0 0,0 1 0,1-1 0,0 1 0,16-11 0,-12 9 0,-1 0 0,0-1 0,11-13 0,-4 2-1365,-1 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2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 24575,'-4'1'0,"0"1"0,0-1 0,1 1 0,-1 0 0,1 0 0,-1 0 0,1 0 0,0 1 0,-6 5 0,-9 5 0,-21 12 0,1 2 0,1 1 0,1 2 0,1 1 0,-30 37 0,52-51 0,2 0 0,0 1 0,-13 28 0,-17 28 0,8-10 0,26-48 0,-1 0 0,-15 23 0,18-32 4,1 1 0,0 0 0,1 1 0,-1-1-1,-2 14 1,-3 5-1392,4-12-5438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5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0 24575,'-6'3'0,"0"-1"0,0 1 0,0 0 0,0 0 0,1 1 0,-1 0 0,1 0 0,0 0 0,0 1 0,0-1 0,-8 12 0,0-2 0,-32 28 0,3 2 0,-57 76 0,66-72 0,1 1 0,3 1 0,-24 56 0,-2 8 0,29-64 0,-24 67 0,-70 258 0,112-332 0,2 1 0,2 0 0,1 0 0,7 78 0,-2-28 0,-2-84 0,0 0 0,1 0 0,0 0 0,1 0 0,0 0 0,0 0 0,1 0 0,0 0 0,1-1 0,0 0 0,0 1 0,1-2 0,1 1 0,-1 0 0,1-1 0,1 0 0,-1-1 0,1 1 0,1-1 0,-1-1 0,1 1 0,1-1 0,-1-1 0,1 1 0,0-1 0,0-1 0,0 0 0,0 0 0,1-1 0,0 0 0,0-1 0,11 2 0,59 1 0,94-7 0,-57-1 0,-95 2 0,0-1 0,0-1 0,-1-1 0,1-1 0,-1-1 0,0-1 0,0 0 0,0-2 0,19-11 0,22-16 0,83-65 0,-110 75 0,-13 8 0,-1-1 0,0-1 0,-2 0 0,-1-2 0,0 0 0,-2-1 0,24-44 0,-28 42 0,-1 0 0,-1-1 0,-2 0 0,-1 0 0,0-1 0,-2 0 0,-1 0 0,0-51 0,-9 42 0,-3 30 0,-6 18 0,-3 16 0,1 0 0,1 1 0,1 1 0,-15 52 0,-4 6 0,24-69-125,-1 0-1,-19 26 1,-12 23-155,19-29 280,-47 65 0,44-69 0,2 3 0,1 2 0,-20 50 0,28-60 0,-41 116-1089,36-104 1213,2 2 0,2 0 0,2 0 0,-12 73 0,18-59 158,3-1-1,3 1 0,8 81 0,-6-133-281,0 0 0,1 0 0,0 0 0,0 0 0,1 0 0,-1 0 0,1 0 0,1-1 0,-1 0 0,1 1 0,0-1 0,0-1 0,0 1 0,0 0 0,1-1 0,0 0 0,0 0 0,0-1 0,1 1 0,-1-1 0,1 0 0,9 3 0,7 3 0,1-1 0,1 0 0,-1-2 0,39 5 0,-31-8 2,0-1 1,0-1-1,1-2 0,-1-1 0,35-7 0,-6-3-83,95-32 0,4-16-668,-130 46 749,-1-2 0,-1 0 0,28-23 0,26-17 0,-69 47 50,0-1 0,-1 0 0,0-1 0,0-1 0,-1 0 0,-1 0-1,0-1 1,-1 0 0,0 0 0,-1-1 0,-1 0 0,0 0 0,-1-1 0,0 1 0,-1-1-1,-1 0 1,2-26 0,-5 39-50,1 0 0,-1 1 0,0-1 0,0 0 0,-1 0 0,1 1 0,0-1 0,-1 0 0,1 1 0,-1-1 0,1 0 0,-1 1 0,0-1 0,1 1 0,-1-1 0,0 1 0,0-1 0,0 1 0,-1 0 0,0-2 0,0 2 0,1 0 0,0 1 0,-1-1 0,1 1 0,-1-1 0,1 1 0,-1 0 0,1 0 0,-1-1 0,1 1 0,-1 0 0,1 0 0,-1 1 0,1-1 0,-1 0 0,1 0 0,-1 1 0,-1 0 0,-5 2 0,1 0 0,-1 1 0,1 0 0,0 0 0,0 1 0,-12 10 0,-102 81 0,110-87 0,0 1 0,1 1 0,-10 12 0,-27 27 0,-7-12 0,37-26 0,0 0 0,1 1 0,-17 17 0,10-7 0,0-2 0,-2 0 0,-1-2 0,-35 21 0,48-31 0,1 0 0,0 1 0,1 1 0,-20 22 0,19-19 0,0-1 0,-2 0 0,-15 11 0,18-15 31,1 0-1,-1 1 0,-9 13 1,-30 25-1518,28-34-5339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4:5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24575,'0'7'0,"0"9"0,7 2 0,2-2-8191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5:0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0 953 24575,'2'7'0,"0"0"0,1 0 0,-1-1 0,1 1 0,1 0 0,-1-1 0,8 10 0,-3-2 0,0 3 0,-1 0 0,0 1 0,-2 0 0,0 0 0,-1 0 0,-1 0 0,0 1 0,-2-1 0,0 35 0,2 17 0,-3-66 0,1 1 0,-1-1 0,1 0 0,0 1 0,1-1 0,-1 0 0,1 0 0,0 0 0,0 0 0,0 0 0,1 0 0,-1-1 0,1 1 0,0-1 0,0 0 0,0 1 0,0-1 0,1-1 0,-1 1 0,1 0 0,0-1 0,7 4 0,-10-6 0,15 24 0,-12-16 0,-3-22 0,-7-506 0,7 330 0,0 171 0,0-1 0,2 1 0,0 0 0,2 0 0,8-26 0,43-91 0,-30 78 0,-6 13 0,2 1 0,2 1 0,2 2 0,1 0 0,58-64 0,-80 99 0,0 1 0,0 0 0,0 1 0,0-1 0,1 1 0,0 0 0,0 0 0,0 1 0,0-1 0,1 1 0,7-2 0,-10 4 0,0 1 0,1 0 0,-1 0 0,0 0 0,0 0 0,0 0 0,0 1 0,1 0 0,-1 0 0,0 0 0,0 0 0,0 1 0,-1-1 0,1 1 0,0 0 0,-1 1 0,1-1 0,-1 0 0,1 1 0,2 3 0,3 2 0,-1 0 0,-1 0 0,1 1 0,-1 0 0,-1 1 0,0-1 0,0 1 0,-1 1 0,0-1 0,-1 1 0,0-1 0,-1 1 0,0 0 0,2 18 0,0 13 0,-2 0 0,-4 67 0,0-66 0,0-26 0,-2-1 0,1 1 0,-2-1 0,-1 1 0,0-1 0,0-1 0,-2 1 0,0-1 0,-1 0 0,0 0 0,-1-1 0,-1 0 0,-12 13 0,6-11 0,-1-1 0,0 0 0,-1-1 0,-1-1 0,0-1 0,-25 12 0,30-16 0,-157 104 0,169-112 0,0 1 0,1 0 0,-1 0 0,0 0 0,1 0 0,-1 1 0,1-1 0,-1 0 0,1 1 0,0-1 0,0 1 0,-1-1 0,1 1 0,0 0 0,0 0 0,1-1 0,-1 1 0,0 0 0,0 0 0,1 0 0,-1 0 0,1 2 0,0-2 0,1-1 0,0 0 0,0 1 0,0-1 0,0 0 0,0 0 0,0 0 0,0 1 0,0-1 0,0 0 0,0 0 0,1-1 0,-1 1 0,0 0 0,1 0 0,-1-1 0,1 1 0,-1-1 0,0 1 0,1-1 0,1 1 0,14 3 0,1-1 0,-1-1 0,29 0 0,732-5 0,-771 3 0,0 0 0,1 0 0,-1 1 0,1 0 0,-1 1 0,0 0 0,0 0 0,0 0 0,0 1 0,13 7 0,-18-8 0,1 0 0,-1 0 0,0 0 0,0 0 0,0 0 0,0 0 0,0 1 0,0-1 0,0 1 0,-1-1 0,1 1 0,-1 0 0,0-1 0,0 1 0,0 0 0,0 0 0,0 0 0,-1 0 0,1 0 0,-1 0 0,0 0 0,0 0 0,0 0 0,0 0 0,-1 0 0,1 0 0,-1 0 0,0 0 0,1 0 0,-3 3 0,-1 5 0,0 0 0,-2 0 0,1-1 0,-1 1 0,-1-1 0,1 0 0,-16 15 0,-66 59 0,34-35 0,24-23 0,-2 0 0,-58 35 0,51-45 0,35-15 0,-1 0 0,1 0 0,0 0 0,0 1 0,0 0 0,0 0 0,0 0 0,0 1 0,0-1 0,0 1 0,1 0 0,-6 6 0,9 0-1365,8-1-5461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5:0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67 24575,'-2'0'0,"0"1"0,-1 0 0,1 0 0,0 0 0,0 0 0,0 0 0,0 1 0,0-1 0,0 1 0,1-1 0,-1 1 0,0 0 0,1-1 0,-1 1 0,1 0 0,0 0 0,-1 0 0,1 0 0,0 0 0,0 1 0,-1 2 0,1-3 0,0 1 0,0-1 0,0 1 0,0-1 0,0 1 0,1-1 0,-1 1 0,1-1 0,0 1 0,-1-1 0,1 1 0,0 0 0,0-1 0,1 1 0,-1-1 0,1 1 0,-1-1 0,1 1 0,2 4 0,0-4 0,0 0 0,0-1 0,1 1 0,-1-1 0,1 1 0,-1-1 0,1 0 0,0-1 0,0 1 0,0-1 0,0 1 0,0-1 0,0 0 0,7 0 0,66 3 0,-61-4 0,725-1 0,-265-1 0,-458 1 0,-1 0 0,27-5 0,-41 6 0,0 0 0,0-1 0,0 1 0,-1-1 0,1 0 0,0 1 0,0-1 0,0-1 0,-1 1 0,1 0 0,-1-1 0,1 1 0,-1-1 0,0 0 0,1 0 0,-1 0 0,0 0 0,0 0 0,0 0 0,-1-1 0,1 1 0,0-1 0,1-4 0,-3 6 0,0 0 0,0-1 0,-1 1 0,1 0 0,-1 0 0,1 0 0,-1-1 0,1 1 0,-1 0 0,0 0 0,1 0 0,-1 0 0,0 0 0,0 0 0,0 1 0,0-1 0,0 0 0,0 0 0,0 0 0,0 1 0,0-1 0,0 1 0,0-1 0,0 1 0,-1-1 0,1 1 0,0 0 0,-2-1 0,-46-12 0,34 10 0,-161-32 0,41 11 0,99 17-65,-56-17-1235,67 14-5526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5:0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24575,'0'-1'0,"0"0"0,0 0 0,0-1 0,1 1 0,-1 0 0,0 0 0,1 0 0,-1 0 0,1 0 0,-1 0 0,1 0 0,0 0 0,-1 0 0,1 0 0,0 0 0,0 1 0,0-1 0,-1 0 0,1 0 0,0 1 0,0-1 0,0 0 0,0 1 0,0-1 0,0 1 0,0-1 0,0 1 0,1 0 0,-1 0 0,0-1 0,0 1 0,0 0 0,0 0 0,0 0 0,1 0 0,-1 0 0,0 0 0,0 0 0,0 1 0,2-1 0,1 1 0,0-1 0,0 1 0,0 0 0,0 0 0,0 1 0,0-1 0,0 1 0,0 0 0,-1-1 0,6 5 0,0 3 0,1 2 0,-1-1 0,-1 1 0,0 1 0,-1-1 0,12 25 0,-4-2 0,13 47 0,-21-68 0,-1 1 0,2-1 0,0 0 0,0-1 0,1 0 0,1 0 0,15 15 0,8 9 0,-24-26 0,0 0 0,0-1 0,1 0 0,0-1 0,1 0 0,0 0 0,0-2 0,0 1 0,1-1 0,13 4 0,61 37 0,-64-33 0,1-1 0,1-1 0,27 9 0,200 61 0,-248-82 0,1 1 0,-1 0 0,0 0 0,1 1 0,-1-1 0,0 1 0,0 0 0,0-1 0,0 1 0,0 1 0,-1-1 0,1 0 0,-1 1 0,1-1 0,-1 1 0,0 0 0,0 0 0,0 0 0,0 0 0,0 0 0,-1 0 0,0 0 0,1 0 0,-1 1 0,0-1 0,-1 1 0,1-1 0,0 1 0,-1-1 0,0 1 0,0-1 0,0 1 0,0-1 0,-1 1 0,1-1 0,-1 1 0,0-1 0,0 0 0,0 1 0,-1-1 0,1 0 0,-1 0 0,1 0 0,-1 0 0,-3 4 0,-43 59 0,-2-3 0,-2-2 0,-67 59 0,96-97-273,-2-1 0,0 0 0,-2-2 0,-30 18 0,40-30-6553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5:0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964 460 24575,'-1'22'0,"0"0"1,-2 1-1,-1-1 0,-1 0 0,-1-1 1,0 1-1,-13 25 0,-80 139-4,22-46-175,-16 23-806,-5 11-696,-148 336 785,226-467 896,-7 13 0,-29 85 0,37-88 267,-27 53 0,-8 24 137,36-78-53,-29 74 1062,38-112-1250,2-15 195,7 0-324,-1-1 1,1 0 0,-1 1-1,1-1 1,0 0 0,0 0 0,0 1-1,0-1 1,0 0 0,0 1-1,0-1 1,1 0 0,-1 0 0,1-1-1,8-31-34,2 1 0,1 1 0,1 0 0,24-41 0,-30 61 0,17-27 0,-2-2 0,33-84 0,-41 89 0,2 0 0,1 2 0,29-45 0,15-27 0,-38 66-168,1 1-1,3 1 1,0 1-1,3 1 1,46-42-1,67-50 169,-38 40 0,182-118 0,-216 165 92,-49 29-228,1 0 1,-2-2-1,33-27 0,73-81-2381,117-101 748,-115 120 1072,-76 61 836,58-62 0,-10 10 1201,-84 78-1153,0 0 0,-2-2 0,0 0 0,15-22 0,-22 29-106,1 0 0,0 1 0,17-13 0,14-16 323,-22 21-313,0 0 0,1 2 0,1 0 0,40-25 0,-59 41-70,-1-1 1,1 0-1,0 1 0,0-1 1,0 1-1,1-1 1,-1 1-1,0 0 0,0-1 1,0 1-1,0 0 1,0 0-1,0-1 0,1 1 1,-1 0-1,0 0 1,0 0-1,0 1 0,0-1 1,0 0-1,1 0 1,-1 1-1,0-1 0,0 0 1,0 1-1,0-1 1,0 1-1,0 0 0,0-1 1,1 2-1,0 0 51,-1 0-1,1 1 0,-1-1 1,1 1-1,-1 0 0,0-1 1,0 1-1,0 0 0,0 0 1,-1-1-1,1 7 0,1 4 141,-2 1-1,0-1 0,0 1 0,-4 17 0,-64 227-1413,45-181 1016,0 15-1034,-15 45-1233,-33 109 1469,49-155 864,-42 107 0,9-50-98,-36 156-1,54-116 2654,21-100-2407,4-26 821,-38 117 0,41-150-555,2 0 1,1 0-1,-4 52 0,6-49-208,-4-1 311,2-15-29,6-15-361,0-1 0,0 0 1,0 0-1,0 0 0,-1 0 0,1 1 0,0-1 1,0 0-1,0 0 0,0 0 0,0 0 0,0 0 1,0 1-1,0-1 0,0 0 0,0 0 1,-1 0-1,1 0 0,0 0 0,0 0 0,0 0 1,0 0-1,0 1 0,-1-1 0,1 0 1,0 0-1,0 0 0,0 0 0,0 0 0,-1 0 1,1 0-1,0 0 0,0 0 0,0 0 0,0 0 1,0 0-1,-1 0 0,1 0 0,0 0 1,0 0-1,0 0 0,0 0 0,-1 0 0,1 0 1,0 0-1,0-1 0,0 1 0,0 0 1,0 0-1,-1 0 0,1-4 22,0 1 0,0 0 0,0-1 0,0 1-1,0-1 1,1 1 0,-1 0 0,1-1 0,0 1 0,2-5 0,1-5-48,4-33 19,-2-1 0,0-50 0,-6 75 0,-1 0 0,0 0 0,-2 0 0,-1 0 0,0 0 0,-13-33 0,14 49 0,-2-1 0,1 1 0,-1 0 0,0 0 0,0 0 0,0 1 0,-1 0 0,0 0 0,0 0 0,-1 1 0,1 0 0,-1 0 0,0 1 0,1-1 0,-14-2 0,-42-28 0,34 13 48,-13-11-401,-2 1 0,-1 3-1,-52-26 1,62 41-6473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5:0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24575,'24'1'0,"1"2"0,-1 0 0,32 10 0,-28-6 0,57 6 0,-37-9 0,83 18 0,-74-13 0,0-3 0,0-2 0,90-6 0,-53 0 0,-47-1-635,84-15 1,-81 10 47,70-4 0,-54 12 381,-38 1-9,0-1 0,0-1 0,0-2 0,0-1 0,47-12 0,-20-1 215,0 2 0,76-11 0,-112 23-1,79-10-22,142-38 1,-185 32 252,-29 9 215,0 1 0,46-8-1,-65 15-373,0 2-1,0-1 1,-1 1 0,1 0-1,0 0 1,0 1-1,-1 0 1,1 0 0,0 0-1,-1 1 1,1 0-1,-1 0 1,0 1 0,0 0-1,0 0 1,6 4-1,-2 1-88,0-1 0,1-1 0,0 1 0,0-2 0,0 1 0,1-2 0,21 7 0,-3-6-6808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5:0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1896 269 24575,'0'-1'0,"-1"0"0,1 0 0,0 0 0,0 0 0,-1 0 0,1 1 0,0-1 0,-1 0 0,1 0 0,-1 0 0,1 0 0,-1 1 0,0-1 0,1 0 0,-1 0 0,0 1 0,1-1 0,-1 1 0,0-1 0,0 1 0,0-1 0,0 1 0,1-1 0,-1 1 0,0-1 0,0 1 0,0 0 0,0 0 0,0 0 0,0-1 0,0 1 0,0 0 0,0 0 0,0 0 0,0 0 0,0 1 0,0-1 0,0 0 0,0 0 0,1 0 0,-1 1 0,0-1 0,-1 1 0,-44 15 0,15 1 0,1 2 0,0 1 0,-47 42 0,40-31 0,-51 33 0,66-49-160,-39 35 0,42-33 42,-2 0 1,-29 19-1,-98 60 118,98-58-175,2 3 0,2 1 0,-74 87 0,-60 58-666,125-137 550,3 2 0,-65 86 1,-74 129-121,67-58 151,35-56 228,74-125 460,2 0 0,1 1 0,1 0 0,-9 42 0,-14 36-331,28-92 0,2-1 0,0 1 0,0-1 0,1 1 0,1 0 0,1 1 0,0 27 0,1-38-70,0 0 0,1-1-1,0 1 1,0 0 0,0-1 0,0 1-1,1 0 1,-1-1 0,1 1 0,0-1-1,1 0 1,-1 0 0,1 0 0,0 0 0,0 0-1,0-1 1,0 1 0,1-1 0,-1 0-1,1 0 1,0 0 0,0 0 0,0-1-1,0 1 1,1-1 0,-1 0 0,0-1 0,7 3-1,46 9-26,1-1 0,-1-4 0,2-2 0,71-1 0,-98-6 0,1-2 0,-1-1 0,50-13 0,-64 12-11,-2 2-60,-1 0 1,0-1 0,0-1 0,-1-1-1,1 0 1,-1-1 0,22-13 0,168-101-1174,-54 36 602,-47 25 642,-63 39 0,-1-2 0,-1-1 0,-1-2 0,60-56 0,-57 41-42,-5 6-84,-1-1 0,-2-1 0,-2-2 0,36-59 0,-65 98 126,30-58 0,32-80 0,-26 47 0,-22 60 0,-2-1 0,-1 0 0,-2 0 0,-1-1 0,7-56 0,-9 14 260,3 1 0,31-119 0,-32 154-174,-1 0-1,-3-1 0,2-53 0,-9-125 480,-1 80-405,3-212 1125,0 466-1394,-24 175 1,-18 24-981,28-166 1089,10 255 0,7-199 0,-5-63 4,5 158 210,-1-289-150,-1 0 0,2 0 1,-1 0-1,1-1 0,1 1 1,0-1-1,0 0 0,1 0 1,1 0-1,7 11 0,-11-19-48,0 1 0,0-1 0,0 0 0,0 0 0,1 0 0,-1 0 0,0 0 0,1-1 0,-1 1 0,1-1 0,0 0 0,0 1 0,-1-1 0,1 0 0,0-1 0,6 2 0,-6-2-10,1 0 0,-1-1 1,1 0-1,-1 1 0,1-1 0,-1 0 0,1-1 0,-1 1 0,0 0 0,0-1 0,1 0 0,-1 0 0,-1 0 0,1 0 0,0 0 0,0-1 0,3-4 0,2-3-6,0-1 0,-1 0 0,-1 0 0,0 0 0,0-1 0,-1 0 0,-1 0 0,0 0 0,3-15 0,20-50 0,12-20 0,-32 75 0,1 0 0,1 1 0,1 0 0,1 0 0,1 1 0,0 1 0,28-33 0,-33 44-195,0 1 0,1 0 0,-1 1 0,1-1 0,1 1 0,12-7 0,3 3-6631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5:0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24575,'0'10'0,"2"0"0,-1 0 0,1-1 0,1 1 0,6 15 0,6 26 0,-6 45 0,-7-68 0,1 1 0,9 40 0,-3-28 0,-2-1 0,4 81 0,-13 87 0,-1-76 0,3 335 0,0-899 0,2 408 0,0-1 0,2 1 0,9-33 0,-6 29 0,6-56 0,-12-5 0,-2 60 0,2 1 0,1-1 0,1 1 0,7-34 0,5-1 0,-9 37 0,0 0 0,1 1 0,2-1 0,13-26 0,-12 33 0,-5 8 0,0 1 0,1 0 0,0 0 0,12-14 0,-14 20 0,0 1 0,0 0 0,0 0 0,0 0 0,1 0 0,-1 0 0,1 1 0,0 0 0,-1 0 0,1 0 0,0 1 0,0 0 0,9-2 0,6 0 0,1 0 0,0 2 0,-1 0 0,1 1 0,21 3 0,-37-2 0,0-1 0,-1 1 0,1 0 0,-1 0 0,1 1 0,-1-1 0,0 1 0,1 0 0,-1 0 0,0 0 0,0 1 0,-1-1 0,1 1 0,0 0 0,-1 0 0,1 0 0,-1 1 0,0-1 0,0 1 0,-1 0 0,1 0 0,-1 0 0,0 0 0,0 0 0,0 0 0,0 1 0,-1-1 0,1 5 0,1 12 0,-1 0 0,-1 1 0,-2-1 0,0 0 0,-1 0 0,-1 0 0,0-1 0,-2 1 0,-1-1 0,0 0 0,-2 0 0,0-1 0,-1 1 0,-1-2 0,0 0 0,-2 0 0,0-1 0,-27 29 0,16-20 0,-6 6 0,-41 35 0,55-53 0,1 0 0,-19 25 0,23-26 0,-1 0 0,0 0 0,-1-1 0,-17 12 0,10-8 0,1 0 0,0 2 0,1 0 0,-16 23 0,7-9 0,25-31 0,0 0 0,0 0 0,0 0 0,0 0 0,0 1 0,0-1 0,1 0 0,-1 0 0,0 1 0,1-1 0,-1 0 0,1 1 0,0-1 0,-1 0 0,1 1 0,0 1 0,0-2 0,0-1 0,0 1 0,0-1 0,1 0 0,-1 1 0,0-1 0,1 1 0,-1-1 0,0 1 0,1-1 0,-1 0 0,0 1 0,1-1 0,-1 0 0,1 1 0,-1-1 0,0 0 0,1 0 0,-1 1 0,1-1 0,-1 0 0,1 0 0,-1 0 0,1 1 0,-1-1 0,1 0 0,0 0 0,0 0 0,3 0 0,0 0 0,-1 0 0,1-1 0,0 1 0,0-1 0,0 0 0,0 0 0,0 0 0,6-3 0,5-5 0,0-1 0,-1-1 0,0 0 0,-1-1 0,13-14 0,39-32 0,-38 35 0,-1 0 0,-1-2 0,31-39 0,-31 35 0,-15 19 0,1 0 0,-1 1 0,2 1 0,21-13 0,21-16 0,-35 21 0,2 2 0,0 0 0,1 1 0,0 2 0,1 0 0,0 1 0,1 1 0,27-6 0,-31 8 0,-1 0 0,33-19 0,-34 17 0,0 0 0,29-10 0,-40 17 0,1 0 0,0 1 0,-1 0 0,1 0 0,0 0 0,0 1 0,-1 1 0,1-1 0,0 1 0,9 2 0,-3 0 0,-1 1 0,1 1 0,-1 0 0,1 0 0,-1 1 0,-1 1 0,1 0 0,20 17 0,-26-18 0,-1 0 0,0 0 0,0 0 0,-1 1 0,0 0 0,0 0 0,-1 0 0,1 1 0,-2 0 0,1 0 0,-1 0 0,0 0 0,-1 0 0,0 0 0,2 17 0,-1 6 0,-1 0 0,-2-1 0,-2 1 0,-8 54 0,6-66 0,-1 1 0,-1-1 0,0-1 0,-1 1 0,-1-1 0,-1-1 0,-1 1 0,-18 23 0,-219 248-695,215-254 695,6-5 0,-2-1 0,-1-1 0,-2-1 0,-50 35 0,-24 2 0,-182 80 0,284-142 6,0-1 1,0 0 0,0 0 0,0 0 0,0 0 0,0 0 0,0 0 0,-1-1 0,1 0 0,0 1 0,-1-1 0,1-1 0,0 1-1,0 0 1,-1-1 0,1 0 0,0 1 0,-4-3 0,4 1 21,1 0 0,0 0 1,-1 0-1,1 0 0,0 0 0,0-1 1,0 1-1,1-1 0,-1 0 0,0 1 0,1-1 1,0 0-1,0 0 0,0 0 0,0 0 0,0 0 1,0 0-1,1 0 0,-1-6 0,-3-31-28,2-1 0,1 0 0,3 1 0,1-1 0,9-44 0,-8 67-455,1 0 0,10-26 0,1 9-6371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5:0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24575,'2'0'0,"-1"0"0,1 1 0,-1-1 0,0 1 0,1-1 0,-1 1 0,0 0 0,0-1 0,1 1 0,-1 0 0,0 0 0,0 0 0,0 0 0,0 0 0,0 0 0,0 0 0,0 1 0,-1-1 0,1 0 0,0 0 0,-1 1 0,1-1 0,0 0 0,-1 1 0,0-1 0,1 0 0,-1 2 0,9 44 0,-9-43 0,8 108 17,-9 140 1,-2-92-1488,3-97 1023,-4 1-1,-16 95 1,-2-63 447,11-56 0,2 1 0,-3 47 0,10 157-955,0 14-76,-32-37 1576,27 375-1262,10-329 2741,-3-4 887,0-442-4276,0 140-5461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2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1055 1 24575,'-35'0'0,"-11"-1"0,-53 7 0,83-3 0,1-1 0,-1 2 0,1 0 0,0 1 0,0 1 0,1 0 0,-18 10 0,-69 39 0,63-37 0,1 2 0,2 2 0,0 1 0,-51 44 0,-7 15 0,65-61 0,1 2 0,1 1 0,1 2 0,2 0 0,0 1 0,-19 32 0,36-47 0,1-1 0,0 1 0,-4 19 0,-16 34 0,17-46 0,0 1 0,1 0 0,1 1 0,1-1 0,1 1 0,-3 33 0,-8 38 0,12-72 0,1-1 0,0 1 0,2 0 0,0-1 0,1 1 0,1 0 0,1-1 0,1 1 0,0-1 0,9 23 0,-7-28 0,1-1 0,0 1 0,1-1 0,0-1 0,1 0 0,1 0 0,15 15 0,32 44 0,-44-55 0,0 0 0,2-1 0,-1 0 0,2-1 0,0-1 0,1-1 0,25 16 0,-11-13 0,0-2 0,1-1 0,1-1 0,62 12 0,-74-19 0,-5 0 0,1-1 0,0-1 0,0 0 0,0-1 0,0-1 0,1-1 0,24-4 0,-36 4 0,-1 0 0,1 0 0,-1-1 0,1 1 0,-1-2 0,0 1 0,0 0 0,0-1 0,0 0 0,0 0 0,-1 0 0,1-1 0,-1 0 0,0 0 0,0 0 0,0 0 0,0 0 0,-1-1 0,0 0 0,0 1 0,0-1 0,-1 0 0,1-1 0,-1 1 0,0 0 0,1-7 0,-2 5 0,28-159 0,-19 88 0,-3 34 0,0-56 0,-8-561 0,3 626 0,9-56 0,-5 55 0,2-52 0,-9 62 0,0 19 0,0 1 0,1-1 0,-1 0 0,2 1 0,-1-1 0,1 0 0,0 1 0,0-1 0,1 1 0,-1-1 0,1 1 0,1 0 0,3-8 0,-5 13 0,-1 1 0,1 0 0,-1-1 0,1 1 0,-1 0 0,1-1 0,-1 1 0,1 0 0,-1 0 0,1 0 0,-1 0 0,1-1 0,-1 1 0,1 0 0,-1 0 0,1 0 0,-1 0 0,1 0 0,-1 0 0,1 0 0,-1 0 0,1 1 0,-1-1 0,1 0 0,-1 0 0,1 0 0,-1 0 0,1 1 0,-1-1 0,1 0 0,-1 1 0,1-1 0,-1 0 0,0 1 0,1-1 0,-1 0 0,1 1 0,-1-1 0,0 1 0,0-1 0,1 1 0,-1-1 0,0 1 0,0-1 0,1 1 0,18 32 0,-9-14 0,2-1 0,0 1 0,-2 1 0,0 0 0,-1 0 0,-2 1 0,0 0 0,7 34 0,16 45 0,77 218 0,-79-229 0,-12-27 0,11 27 0,166 340 0,-181-404 0,21 37 0,-31-59 0,0 0 0,1 0 0,-1 0 0,1 0 0,0 0 0,0 0 0,0-1 0,0 1 0,0-1 0,0 0 0,1 0 0,-1 0 0,1-1 0,5 3 0,-8-4-27,0-1 0,0 1 0,0-1 0,0 1 0,-1-1-1,1 1 1,0-1 0,0 1 0,-1-1 0,1 0 0,-1 0-1,1 1 1,0-1 0,-1 0 0,1 0 0,-1 0 0,0 1 0,1-1-1,-1 0 1,0 0 0,1 0 0,-1 0 0,0 0 0,0 0 0,0 0-1,0 0 1,0 0 0,0 0 0,0 1 0,0-1 0,0-2 0,0 1-470,0-15-6329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5:0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24575,'1'10'0,"0"0"0,1 0 0,0 0 0,1-1 0,5 16 0,7 26 0,-9-6 0,-1 83 0,-5-86 0,2-1 0,11 65 0,1-9-223,-4 2-1,-5-1 1,-8 124 0,0-53 60,1-53 163,5 131 0,16-133 281,-11-75 18,4 50 1,-11-75-179,-1-9-117,0 1 0,0-1 0,0 0 0,0 0 0,1 0 0,0 0 0,0 0 0,1 0 0,-1 0 0,1 0-1,0-1 1,0 1 0,4 4 0,-6-9-4,0 1 0,0-1 0,0 0 0,0 0 0,1 0 0,-1 0 0,0 0 0,0 0 0,0 1 0,0-1 0,1 0 0,-1 0 0,0 0 0,0 0 0,0 0 0,1 0 0,-1 0 0,0 0 0,0 0 0,0 0 0,1 0 0,-1 0 0,0 0 0,0 0 0,0 0 0,1 0 0,-1 0 0,0 0 0,0 0 0,0 0 0,0 0 0,1-1 0,-1 1 0,0 0 0,0 0 0,0 0 0,0 0 0,1 0 0,-1 0 0,0-1 0,0 1 0,0 0 0,0 0 0,0-1 0,6-12 0,0-15 0,1-87 0,-8-138 0,-2 86 0,0 25 0,7-158 0,1 269 0,14-52 0,-6 32 0,-5 23 0,2 1 0,0-1 0,23-39 0,-20 41 0,0-1 0,17-54 0,-30 80 0,1 0 0,-1 0 0,1-1 0,-1 1 0,1 0 0,-1 0 0,0 0 0,0-1 0,1 1 0,-1 0 0,0 0 0,0 0 0,0-1 0,0 1 0,-1 0 0,1 0 0,0-1 0,0 1 0,-1 0 0,1 0 0,-1 0 0,1 0 0,-1 0 0,1-1 0,-2 0 0,1 2 0,-1 0 0,1 0 0,0 0 0,-1 0 0,1 0 0,0 0 0,-1 1 0,1-1 0,0 1 0,0-1 0,0 1 0,-1-1 0,1 1 0,0 0 0,0-1 0,0 1 0,0 0 0,-2 1 0,-7 7 0,0-1 0,1 2 0,-14 17 0,-5 14 0,6-9 0,0 0 0,-30 30 0,65-124 0,31-94 0,-18 54 0,-9 66 0,-5 30 0,-12 6 0,1 1 0,0 0 0,0-1 0,-1 1 0,1 0 0,0-1 0,-1 1 0,1 0 0,-1 0 0,1-1 0,-1 1 0,1 0 0,-1 0 0,1 0 0,-1 0 0,0 0 0,0 0 0,1 0 0,-1 1 0,5 23 0,-2 0 0,0 0 0,-1 1 0,-4 42 0,1-42 0,0 1 0,2-1 0,1 1 0,9 40 0,29 94 0,-32-133 0,-1 0 0,-1 0 0,-2 1 0,2 45 0,-13 117 0,-17-14 0,10-90 0,-4 13-419,8-54-28,-5 72 0,12-79 299,-14 55 0,10-58-20,-6 73 0,11-73 591,-1 0 1,-16 70-1,16-96-407,-8 42 210,10-49-207,1-1 0,-1 0-1,1 1 1,0-1 0,0 0 0,0 1 0,0-1 0,0 1 0,0-1 0,1 0-1,-1 1 1,1-1 0,0 0 0,-1 0 0,1 1 0,1 1 0,-1-4-16,-1 0-1,1 0 1,0 0 0,-1 0 0,1 0 0,-1 0 0,1 0-1,-1 0 1,1 0 0,-1 0 0,1 0 0,-1 0 0,1 0 0,-1 0-1,1-1 1,-1 1 0,1 0 0,-1 0 0,1-1 0,-1 1 0,1 0-1,-1-1 1,0 1 0,1 0 0,-1-1 0,1 1 0,-1-1-1,0 1 1,0-1 0,1 1 0,-1-1 0,0 1 0,0-1 0,1 1-1,-1-1 1,0 1 0,0-1 0,0 1 0,0-1 0,0 1-1,0-1 1,0 0 0,8-26-13,41-178 10,-7 57 0,-3 13 0,1-27 0,1 0 0,-35 143 0,1 0 0,1 0 0,1 1 0,1 0 0,0 0 0,2 1 0,0 0 0,20-21 0,0-3 0,-25 32 0,2 1 0,-1-1 0,1 2 0,0-1 0,13-7 0,-12 9 0,-1-1 0,0 0 0,0-1 0,0 0 0,10-13 0,-15 16 0,1-4 0,1 0 0,0 1 0,1 0 0,0 1 0,0 0 0,0 0 0,1 0 0,0 1 0,0 0 0,1 0 0,13-6 0,65-29 0,-39 18 0,69-24 0,-103 43 0,1 0 0,0 1 0,0 0 0,0 1 0,0 1 0,0 0 0,0 1 0,16 3 0,-25-3 0,0 1 0,0 1 0,0-1 0,0 1 0,-1 0 0,1 0 0,-1 0 0,0 1 0,1 0 0,-1 0 0,0 1 0,-1-1 0,1 1 0,0 0 0,-1 0 0,0 0 0,0 1 0,-1 0 0,1-1 0,-1 1 0,0 1 0,4 8 0,5 22 0,-2-1 0,-1 2 0,-2-1 0,-2 1 0,-1 0 0,-2 1 0,-2-1 0,-8 72 0,2-61 0,-2-1 0,-2 0 0,-3-1 0,-1-1 0,-2 0 0,-2 0 0,-2-2 0,-2 0 0,-2-2 0,-50 66 0,40-59-123,20-27 2,-1-1 0,-1 0-1,-1-2 1,-27 26 0,-27 11 121,-105 62 0,167-112 0,-28 18-15,-70 31 0,93-48 32,0-1-1,-1-1 1,1 0 0,-1-1 0,0-1 0,1 0 0,-1-1 0,-29-2-1,39 0 7,-1 1 0,1-1 0,0 0 0,-1-1 0,1 0 0,0 1 0,0-2 0,0 1 0,0 0 0,1-1-1,-1 0 1,0 0 0,1-1 0,0 1 0,0-1 0,0 0 0,0 0 0,1 0 0,0 0 0,0-1-1,0 1 1,0-1 0,0 0 0,1 0 0,0 0 0,0 0 0,1 0 0,-2-7 0,-2-14-39,1 1-1,1-1 1,1 1 0,3-42 0,-1 56 40,0-1-100,1 0 1,0 0-1,0 1 0,1-1 0,0 1 0,1-1 0,1 1 0,0 0 1,0 0-1,1 0 0,0 1 0,1-1 0,0 1 0,1 1 1,0-1-1,1 1 0,11-11 0,-1 3-6750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5:0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24575,'2'0'0,"-1"1"0,0-1 0,1 0 0,-1 1 0,0 0 0,1-1 0,-1 1 0,0 0 0,0 0 0,0 0 0,1-1 0,-1 1 0,0 1 0,0-1 0,0 0 0,0 0 0,-1 0 0,1 0 0,0 1 0,0-1 0,-1 0 0,1 0 0,-1 1 0,1-1 0,-1 1 0,1 2 0,7 43 0,-7-43 0,6 109 0,-7 140 0,-3-91 0,3 803 0,5-929 0,3-31 0,5-17 0,-5-1 0,-1-1 0,0 1 0,0-2 0,-1 1 0,-1-1 0,-1 0 0,0 0 0,-1 0 0,2-22 0,-2-16 0,-6-78 0,1 78 0,4-58 0,1 83 0,13-43 0,-10 47 0,0-1 0,2-31 0,-6 7 0,-1 23 0,0 0 0,2 0 0,7-31 0,5-7 0,-10 39 0,1-1 0,1 1 0,2 0 0,13-29 0,3 0 0,-17 36 0,1-1 0,0 1 0,23-32 0,-30 47 0,0 0 0,1 0 0,-1 0 0,1 0 0,0 0 0,0 1 0,0 0 0,0-1 0,0 1 0,1 0 0,-1 0 0,0 1 0,1-1 0,0 1 0,-1 0 0,1 0 0,0 0 0,0 0 0,-1 1 0,1-1 0,0 1 0,0 0 0,0 0 0,0 1 0,0-1 0,-1 1 0,1 0 0,0 0 0,0 0 0,-1 0 0,1 0 0,-1 1 0,5 2 0,-2 0 0,0 0 0,-1 1 0,1-1 0,-1 1 0,1 1 0,-2-1 0,1 1 0,-1-1 0,1 1 0,-2 1 0,1-1 0,-1 0 0,0 1 0,0 0 0,0 0 0,2 13 0,1 32 0,-1 1 0,-4 0 0,-5 70 0,-1 0 0,5-108 0,-1 0 0,0-1 0,-1 1 0,-1-1 0,0 1 0,-1-1 0,-1 0 0,0 0 0,-1-1 0,0 0 0,-1 0 0,-1 0 0,-12 16 0,10-15 0,1 0 0,0 1 0,1-1 0,-6 18 0,7-16 0,0-1 0,-1 0 0,0 0 0,-13 16 0,-8 1 0,-34 29 0,76-75 0,-1 0 0,17-28 0,-19 26 0,0 1 0,1 0 0,1 0 0,1 1 0,0 1 0,23-19 0,17-8 0,-2-1 0,62-65 0,-98 89 0,-1 0 0,22-34 0,21-26 0,-33 48 0,31-48 0,-39 53 0,0 0 0,2 1 0,40-39 0,-51 55 0,1 0 0,0 1 0,0 0 0,0 0 0,1 1 0,0 0 0,15-6 0,-21 10 0,0 1 0,0-1 0,0 1 0,-1 0 0,1 0 0,0 0 0,0 0 0,0 0 0,0 1 0,0-1 0,-1 1 0,1 0 0,0 0 0,-1 0 0,1 0 0,0 0 0,-1 1 0,1-1 0,-1 1 0,0 0 0,1-1 0,-1 1 0,0 0 0,0 0 0,0 1 0,-1-1 0,1 0 0,0 1 0,-1-1 0,0 1 0,2 3 0,3 5 0,-2-1 0,1 1 0,-1 0 0,-1 0 0,0 1 0,-1-1 0,0 1 0,0 16 0,-3 101 0,-2-71 0,3 26-11,1-37-33,-2-1-1,-2 1 1,-12 62 0,-1-36-322,4-17 0,-1-1 1,-24 59-1,19-65 366,12-31 0,0 0 0,-16 29 0,-25 38-2,10-14-5,-4-2 0,-94 122 1,97-152-185,-1-1 1,-2-1 0,-1-3 0,-2-2 0,-2-1 0,-82 41 0,70-45 461,-72 24 1,106-43 102,-1-2 1,1 0-1,-1-1 1,0-2-1,-50 1 1,67-4-367,1-1-1,0 0 1,-1-1 0,1 1-1,0-1 1,0-1 0,0 1-1,0-1 1,1 0 0,-1-1-1,1 0 1,-1 0 0,1 0-1,1-1 1,-1 1-1,1-2 1,-1 1 0,1 0-1,1-1 1,-1 0 0,1 0-1,0 0 1,1-1 0,-1 0-1,1 1 1,0-1 0,-1-8-1,-8-13-1372,1 4-5461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5:0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0,1 0 0,-1 1 0,0-1 0,0 1 0,0 0 0,0-1 0,0 1 0,0 0 0,0 2 0,19 42 0,-18-41 0,46 114-700,-29-77 690,-1 0 1,-2 1-1,-3 1 1,-1 1-1,10 77 1,19 137-1350,-25-180 1293,10 126 0,-6-32 108,-11-113-400,3 81 0,-12-72 358,-1 7 0,16 133 0,3-48-194,-8 1-1,-11 167 1,-1-126 2460,2-193-2213,1-5 26,-1 0 0,1 0 0,-1 0 0,-1 1 0,1-1 0,-1 0 0,0 0 1,0 0-1,0-1 0,-1 1 0,1 0 0,-1 0 0,-1-1 0,-2 6 0,5-10-79,0 0 0,0 1 0,-1-1 0,1 0 0,0 0 0,0 0 0,0 0 0,0 1 0,0-1 0,-1 0 0,1 0 0,0 0 0,0 0 0,0 0 0,-1 0 0,1 0 0,0 0 0,0 1 0,0-1 0,-1 0 0,1 0 0,0 0 0,0 0 0,-1 0 0,1 0 0,0 0 0,0 0 0,0 0 0,-1 0 0,1-1 0,0 1 0,0 0 0,0 0 0,-1 0 0,1 0 0,0 0 0,0 0 0,0 0 0,-1 0 0,1-1 0,0 1 0,0 0 0,0 0 0,-1-1 0,-3-12 0,3-17 0,5 14 26,0 0 0,0 0-1,2 0 1,8-17-1,2-7-1518,-5 9-5333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5:0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24575,'-1'6'0,"1"0"0,-2-1 0,1 1 0,0-1 0,-1 0 0,0 1 0,-1-1 0,1 0 0,-7 9 0,-32 43 0,37-52 0,-18 22 0,8-11 0,0 1 0,1 1 0,0 0 0,2 1 0,0 0 0,1 0 0,-12 35 0,-35 115 0,-6 17 0,49-138 0,6-22 0,1 0 0,1 1 0,-5 50 0,11 186 0,1-123 0,-1-132 0,0-1 0,0 1 0,0 0 0,1 0 0,0 0 0,1-1 0,0 1 0,0 0 0,0-1 0,1 0 0,0 1 0,1-1 0,0 0 0,0-1 0,0 1 0,1-1 0,0 0 0,0 0 0,0 0 0,1-1 0,0 1 0,0-1 0,0-1 0,1 1 0,0-1 0,0 0 0,0-1 0,0 0 0,0 0 0,1 0 0,-1-1 0,1 0 0,-1-1 0,12 1 0,46 5 0,0-4 0,131-11 0,-176 6-99,-1-1 0,0-1 0,0-1-1,0-1 1,0 0 0,-1-1 0,0-1-1,0-1 1,23-16 0,40-23-18,-2-4 0,93-80 0,-118 86 21,66-63 211,-103 92-85,-1-1 1,-1-1-1,-1-1 1,20-33-1,-29 44 61,-1 0-1,-1-1 0,1 1 1,-1-1-1,-1 1 0,0-1 1,0 0-1,-1 0 0,0 0 0,-1-14 1,0 23-89,0 1 0,0-1 0,0 0 0,0 1 0,0-1 0,0 0 0,0 1 0,-1-1 0,1 0 0,0 1 1,-1-1-1,1 1 0,0-1 0,-1 0 0,1 1 0,0-1 0,-1 1 0,1-1 0,-1 1 0,1-1 0,-1 1 0,0 0 0,1-1 0,-1 1 1,1 0-1,-1-1 0,0 1 0,1 0 0,-1 0 0,0-1 0,1 1 0,-1 0 0,0 0 0,1 0 0,-1 0 0,0 0 0,1 0 0,-1 0 1,0 0-1,1 0 0,-1 0 0,0 0 0,1 1 0,-1-1 0,0 0 0,1 0 0,-1 1 0,0-1 0,1 0 0,-1 1 0,1-1 0,-1 1 1,1-1-1,-1 1 0,0 0 0,-34 26 60,3 8-298,-56 76-1,58-69 10,-53 55-1,67-82 215,6-5 5,-1 0 0,1 1 0,1 0 0,0 0 0,0 1 0,1 0 0,1 0 0,-8 18 0,2 6-200,1 1 0,-8 46-1,15-65 319,-1 0 1,-1-1-1,0 1 0,-1-1 0,-12 16 0,-19 48 61,-12 39-123,-18 56 56,60-150-93,2 1 0,1 1 1,2-1-1,-3 52 0,6-24 27,6 252 522,-4-302-560,-1-1 0,1 0 0,0 1 0,1-1 0,-1 0 0,1 1 0,-1-1 0,1 0 0,1 0 0,-1 0 0,0-1 0,1 1 0,0-1 0,0 1 0,6 5 0,-2-4 0,0 0 0,0 0 0,0-1 0,1 0 0,-1 0 0,1-1 0,16 5 0,-3-3 0,1-1 0,-1-1 0,1-1 0,0-1 0,40-3 0,-47 0-21,1 0-1,-1-2 0,0 0 1,0-1-1,0 0 0,-1-1 1,0-1-1,0 0 0,0-1 1,16-12-1,12-14-184,65-65 0,0 1 58,-91 83 148,-1-1 0,-1 0 0,13-18 0,4-4 0,22-21 0,-24 29 0,-1-2 0,-2-1 0,-1 0 0,33-61 0,-48 75 0,-2-1 0,0 0 0,-1 0 0,-1-1 0,-1 1 0,-1-1 0,-1-1 0,-1 1 0,0-22 0,0-10 84,0 32-5,-1-1 1,-1 1-1,-1-1 0,0 0 1,-2 1-1,0 0 1,-2-1-1,-7-21 0,9 37-79,-1 0 0,0 0 0,0 0 0,-1 0 0,0 1 0,0 0 0,0 0 0,0 0 0,-1 0 0,0 1 0,0 0 0,0 0 0,-1 1 0,1-1 0,-1 1 0,1 1 0,-1 0 0,0-1 0,0 2 0,-8-2 0,-17-2 0,0 2 0,1 1 0,-39 2 0,56 0 0,-33 1 0,0 2 0,-48 9 0,71-7 0,0 1 0,0 2 0,0 0 0,1 1 0,-34 20 0,11-1 0,1 2 0,2 2 0,2 2 0,-73 76 0,85-80-168,1 0 0,2 2 0,1 2 0,2 0 0,1 1 0,2 1 0,-28 67 0,34-61 224,1 1 0,2 0 0,-8 72 0,-17 89 1163,21-135-1252,3 0 0,-4 113 0,15-147-87,0-10-87,1 0-1,1 0 1,1 1-1,1-1 0,11 39 1,-5-38-6619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6:0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1819 1 24575,'-9'2'0,"1"1"0,0 1 0,0-1 0,0 1 0,0 0 0,1 1 0,-14 10 0,10-3 0,-1 0 0,2 1 0,-1 0 0,2 1 0,0 0 0,0 0 0,2 1 0,0 0 0,0 0 0,-5 21 0,-28 57 0,-89 141 0,111-201 0,-40 56 0,-10 16 0,29-23-945,25-50 713,-2-1 1,-28 43 0,-7 7-384,-71 150 0,46-79 243,52-113 82,-41 53 0,10-15 23,-128 235 147,29-43 25,-90 172 130,206-364 127,4 2 0,-43 144 1,47-110 272,16-65-51,1 1 1,2 0-1,3 1 1,-2 52-1,9-71-363,0-3 101,1 1 0,1 0 0,8 44 0,-8-66-91,0-1 1,1 1 0,0-1-1,0 0 1,1 1-1,-1-1 1,1 0-1,0-1 1,1 1-1,0-1 1,0 1 0,0-1-1,0 0 1,1-1-1,0 1 1,0-1-1,0 0 1,0 0-1,1 0 1,0-1 0,7 4-1,32 11 178,114 42-197,-120-52-12,0-2 0,1-2 0,-1-1 0,1-2 0,54-5 0,3 1 0,27 4 0,114-4 0,-220 1 0,1-2 0,-1 0 0,0-1 0,-1-1 0,29-13 0,81-49 0,-107 56 0,124-78 0,-79 50-208,-1-3 1,-3-3-1,59-56 0,-118 100 208,59-56 0,61-75 0,-79 84 0,-15 19 99,-1-1 0,-1-1 0,-2-1 0,-2-1 0,0-1 0,23-55 0,-25 36 4,90-222-68,-94 233-35,-2 0 0,13-70 0,-16 62 0,-6 21 0,3-57 0,-7 60 0,2 0 0,10-51 0,-3 29 0,-2-1 0,-3 1 0,-2-1 0,-4-75 0,0 68 0,-1 27 0,-1 1 0,-2-1 0,-12-38 0,5 20 0,2 15 0,-1 0 0,-2 1 0,-2 0 0,-1 1 0,-35-52 0,-25-47 0,70 120 0,-1 0 0,0 0 0,-1 0 0,0 1 0,-1 0 0,0 1 0,0 0 0,-12-8 0,9 7 0,1 0 0,0-1 0,0-1 0,-18-23 0,23 27 0,1 0 0,-2 0 0,1 1 0,-1 0 0,0 0 0,0 0 0,0 1 0,-15-7 0,-71-30 0,57 27 0,-16-4 0,38 15 0,0-1 0,0 0 0,0-1 0,-21-14 0,22 13 0,0-1 0,0 2 0,-1 0 0,0 1 0,0 0 0,0 1 0,0 0 0,-1 2 0,-25-3 0,-15 3 0,-72 5 0,36 1 0,52-4 0,1 3 0,-1 0 0,-63 16 0,30-6 321,46-9-1164,-43 13 0,43-9-5983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6:0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1051 24575,'41'-2'-191,"-1"-2"-1,47-10 1,-43 6-64,67-4 0,-30 10-4,-20 2-498,1-2 1,-1-3-1,77-17 1,377-81-3888,-206 46 3570,-70 14 348,72-14-1919,586-88 2258,-815 134 272,253-27-1148,133-19 672,569-87 22,-110 37 631,5 52 1,-189-8-63,-358 25 0,416 21 158,-243 15 107,-304-18 819,35-1 15,-116 20 210,87 2 4835,-16 0-1566,-232-1-4721,0 0-1,1 1 1,-1 1 0,13 2 0,1 5-5711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6:0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0 24575,'-7'3'0,"1"-1"0,0 1 0,0 0 0,0 0 0,1 1 0,-1-1 0,1 1 0,0 1 0,0-1 0,0 1 0,1 0 0,-5 5 0,-5 5 0,7-8 0,-1 0 0,1 1 0,1 0 0,0 1 0,0-1 0,1 1 0,-1 0 0,2 1 0,0-1 0,0 1 0,0 0 0,-3 19 0,-51 149 0,36-118 0,-17 69 0,23-68 0,9-39 0,1 0 0,-4 35 0,3-15 0,-1-1 0,-2 0 0,-29 72 0,-6 24 0,40-111 0,0-1 0,-1 49 0,5-48 0,-1 1 0,-11 46 0,5-33 0,2 0 0,1 0 0,3 0 0,1 47 0,-2 46 0,-15-7 0,10-82 0,-4 70 0,13 32 0,-3 70 0,-2-188 0,-14 50 0,3-19 0,-26 136 0,23-119 0,11-50 0,0 0 0,-4 51 0,12-59 0,-1-14 0,1 0 0,-1 0 0,0 0 0,0 1 0,-1-1 0,1 0 0,-1 0 0,0 0 0,0 0 0,0 0 0,0 0 0,-3 6 0,3-10 0,1 0 0,-1 0 0,1 0 0,-1 0 0,1 1 0,-1-1 0,1 0 0,-1 0 0,1 0 0,-1 0 0,1 0 0,-1 0 0,1-1 0,0 1 0,-1 0 0,1 0 0,-1 0 0,1 0 0,-1 0 0,1-1 0,0 1 0,-1 0 0,1 0 0,-1-1 0,1 1 0,0 0 0,-1-1 0,1 1 0,0 0 0,-1-1 0,1 1 0,0-1 0,0 1 0,-1 0 0,1-1 0,0 1 0,0-1 0,0 1 0,0-1 0,-1 1 0,1-1 0,0 1 0,0-1 0,0 1 0,0-1 0,0 0 0,-7-25 0,2-12-548,0-74 0,5 106 279,0-31-6557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6:0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0 727 24575,'40'-1'0,"-1"-1"0,0-2 0,58-13 0,-31 6-302,0 4-1,0 3 0,121 7 0,-49 0 54,56-1-1302,257-5-3924,-223-16 4232,42-1 445,723 16-1289,-508 7 1263,647-27-2105,-751 2 2911,401-13 20,134-18-2,679-40 0,-1236 79 0,543-36 0,-857 45-1,901-64 50,12 7 366,-613 46 147,-195 13-11,171-27 0,-267 21-368,327-47 1227,1 31-717,-342 23 71,0-2 1,46-10-1,51-4 679,8-3 420,-111 14-1110,1 1 0,-1 2 0,1 1 0,40 3 0,-71 0-670,0 1 0,0-1 0,0 1 0,0 0 0,-1 0 0,1 1 0,0-1 1,-1 1-1,1-1 0,-1 1 0,0 0 0,0 1 0,0-1 0,0 0 0,0 1 0,0 0 0,0 0 0,-1 0 0,1 0 1,-1 0-1,0 0 0,0 1 0,0-1 0,-1 1 0,1-1 0,-1 1 0,0-1 0,0 1 0,1 6 0,1 10-63,0 1-1,-2-1 0,-1 1 1,-3 30-1,2-22-2,0 0-17,2-1 0,1 0 0,1 1 0,10 40 0,-4-11-164,-2-1-1,-3 1 0,-5 98 1,-1-79-1241,8 85 1,29 216-1114,2-28 903,-1-78 906,11 174-1028,-44-316 1398,26 179 0,59 331-282,-79-579 774,24 86-1,3 17 61,-33-145-193,94 476 4846,-88-456-4667,-6-23-11,1-1 0,0 0 0,1 0 0,1 0-1,0-1 1,14 23 0,-10-20-188,0 0 0,10 27 0,-13-27 0,1 0 0,19 30 0,-8-18 94,-15-22 76,0 0 0,0-1 0,1 1 0,0-1 0,0 0 0,1-1 0,-1 1-1,1-1 1,0 0 0,1 0 0,12 7 0,-7-6-37,-6-3-16,1 1-1,-1-1 1,1-1-1,-1 1 1,15 2-1,-19-4-76,-1-1 0,1 0 0,0 0 0,-1 0 0,1-1 0,-1 1 0,1 0 0,0 0 0,-1-1 0,1 1 0,-1-1 0,1 0 0,-1 1 0,0-1 0,1 0 0,-1 0 0,0 0 0,1 0 0,-1 0 0,0 0 0,0 0 0,0 0 0,0 0 0,0-1 0,0 1 0,0 0 0,0-1 0,0 1 0,-1-1 0,1 1 0,-1-1 0,1-1 0,2-3-35,-1 0-1,-1-1 0,1 1 0,-1 0 0,0 0 0,0-1 1,-1 1-1,0-1 0,0 1 0,-1 0 0,1-1 0,-1 1 1,-1 0-1,1 0 0,-1-1 0,0 1 0,0 0 0,-1 1 1,0-1-1,0 0 0,0 1 0,-1 0 0,0-1 1,0 1-1,0 1 0,-1-1 0,1 1 0,-1 0 0,0 0 1,0 0-1,-1 0 0,1 1 0,-8-3 0,-58-24-4,37 18 0,2-2 0,-1-2 0,-46-30 0,59 34-61,0 2 0,-1 0-1,0 1 1,-1 1-1,1 2 1,-2 0 0,1 1-1,-33-3 1,-50-13-1353,-640-177-4749,635 170 5848,-130-16 0,-124-26 315,116 18 0,-193-26-770,-309-57-4880,-86 22 4454,345 54 1188,257 27 8,-617-80 0,54 56 0,312 30 0,-403-39 51,-322-14 324,766 65-375,-45-4-1,101-1 462,229 13-342,-83-13 308,-53-2 439,-54 18 968,-172 5 6173,57 0-3763,439 0-4244,1 0 0,-1 2 0,-31 8 0,27-5 0,-55 6 0,7-10-1365,43-3-5461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0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24575,'291'0'-4754,"525"0"10006,-465 0-7564,-261 5 691,169 30-1,32 4-259,420-34-2599,-380-8 2394,1198 3 1977,-1054-37-181,-362 17 1565,-70 11 408,67-6-1,-97 15-556,-8 0-795,0 0 0,0 0 0,-1 0 1,1 0-1,0-1 0,-1 0 0,1 0 0,0 0 0,-1-1 0,1 1 1,-1-1-1,0 0 0,7-4 0,-10 6-303,-1-1 1,0 1-1,0 0 1,0 0-1,0 0 1,0 0-1,0-1 1,1 1-1,-1 0 1,0 0-1,0 0 1,0-1-1,0 1 1,0 0-1,0 0 1,0 0-1,0-1 1,0 1-1,0 0 1,0 0-1,0 0 1,0-1-1,0 1 1,0 0-1,0 0 1,0 0-1,0-1 1,0 1-1,-1 0 1,1 0-1,0 0 1,0 0-1,0-1 1,0 1-1,0 0 1,0 0-1,-1 0 1,1 0-1,0 0 1,0-1-1,0 1 1,0 0-1,-1 0 1,1 0-1,-14-6 750,-14 1-249,-53 0-96,-83 5-1,76 1-385,47 2-47,0 1 0,-41 10 0,38-6 0,-72 4 0,7-11 0,40-2 0,-133 16 0,-44 10 7,141-23-2950,54-2-2312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0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0 24575,'-7'0'0,"-16"0"0,-11 0 0,-13 0-2788,-13 0 2788,-3 0 0,3 0 0,5 0-1978,11 0-1447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2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24575,'-1'49'0,"0"-11"0,2 0 0,1 0 0,12 63 0,-7-58 0,-2 1 0,-2 0 0,-2 0 0,-5 47 0,1 10 0,4 732 0,-3-815 0,1 1 0,-9 31 0,-2 26 0,10-45 0,0-12 0,1 1 0,1 0 0,0-1 0,1 1 0,7 32 0,-8-52 0,0 0 0,0 1 0,0-1 0,0 1 0,0-1 0,0 1 0,0-1 0,0 0 0,0 1 0,1-1 0,-1 1 0,0-1 0,0 0 0,0 1 0,0-1 0,1 1 0,-1-1 0,0 0 0,1 1 0,-1-1 0,0 0 0,0 0 0,1 1 0,-1-1 0,0 0 0,1 0 0,-1 1 0,1-1 0,-1 0 0,0 0 0,1 0 0,-1 0 0,1 1 0,5-14 0,0-24 0,-3 16 0,0 0 0,2 1 0,12-37 0,7-34 0,-15 49 0,21-60 0,2-5 0,-21 69 0,31-71 0,-25 68 0,15-49 0,-27 76 0,0 1 0,1 0 0,1 0 0,0 1 0,1 0 0,0 0 0,13-13 0,0-2 0,-19 24 0,0 1 0,1-1 0,-1 0 0,1 1 0,0 0 0,0 0 0,0 0 0,0 0 0,0 0 0,0 0 0,1 1 0,-1 0 0,0-1 0,1 1 0,-1 0 0,1 1 0,-1-1 0,1 1 0,0-1 0,-1 1 0,1 0 0,0 1 0,-1-1 0,1 1 0,-1-1 0,1 1 0,-1 0 0,1 0 0,-1 1 0,0-1 0,1 1 0,-1-1 0,0 1 0,0 0 0,0 0 0,0 1 0,0-1 0,-1 0 0,5 6 0,20 25 0,-18-23 0,0 0 0,-1 0 0,0 1 0,-1 0 0,0 0 0,-1 1 0,0 0 0,0 0 0,-2 1 0,5 16 0,16 71 0,-17-74 0,-1 0 0,-2 0 0,0 0 0,1 42 0,-6-56 0,-7 154 0,4-146 0,-1 1 0,0-1 0,-2 0 0,0-1 0,-1 1 0,-11 19 0,-10 11-140,-2-1-1,-2-2 1,-73 84-1,76-97 141,16-18 0,-1 0 0,0 0 0,-1-1 0,-1-1 0,0-1 0,-23 15 0,-141 88 261,-18 10 40,191-122-301,1 0 0,-1 0 0,1 0 0,0 1 0,1 0 0,-8 8 0,13-13 0,-1 1 0,1-1 0,-1 1 0,1 0 0,-1 0 0,1-1 0,-1 1 0,1 0 0,0 0 0,-1-1 0,1 1 0,0 0 0,0 0 0,0 0 0,0 0 0,-1-1 0,1 1 0,0 0 0,0 0 0,1 0 0,-1 0 0,0 0 0,0-1 0,0 2 0,2-1 0,-1 1 0,0-1 0,0 0 0,0 0 0,1 0 0,-1 0 0,0-1 0,1 1 0,-1 0 0,1 0 0,-1-1 0,1 1 0,0-1 0,-1 0 0,1 1 0,-1-1 0,1 0 0,2 0 0,34 4-107,0-2 0,0-2 1,0-1-1,50-9 0,152-37-1779,-143 25 1239,-51 12-4477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0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24575,'8'1'0,"0"0"0,0 0 0,0 1 0,1 0 0,-2 1 0,1 0 0,0 0 0,13 8 0,-6-2 0,1 1 0,-2 0 0,15 13 0,-17-10 0,0 0 0,-1 1 0,0 0 0,-1 1 0,12 24 0,-13-23 0,1 0 0,0 0 0,1-1 0,0-1 0,15 15 0,-4-7-36,-1 0 0,-2 2-1,33 49 1,38 87-256,-58-98 167,65 93 0,200 309-4523,-222-340 4481,-19-33-131,52 114-1,-1 67-632,-56-131 627,110 342 649,-124-355-345,-10-41 0,19 115 0,-9-47-28,-24-112-13,-3 0 0,9 65 0,33 202 6,-36-231 32,-5-1 1054,-4 1-1,-3 0 1,-8 101 0,0-25 410,-3 22-253,4-156-1164,0 0-1,-1 0 1,-2-1 0,0 1 0,-1-1-1,-12 23 1,19-42-44,0-1 0,0 1 0,0-1 0,0 1 0,0-1 0,-1 1 0,1-1 0,0 0 0,0 1 0,0-1 0,-1 1 0,1-1 0,0 1 0,-1-1 0,1 0 0,0 1 0,-1-1 0,1 0 0,-1 1 0,1-1 0,0 0 0,-1 0 0,1 1 0,-1-1 0,1 0 0,-1 0 0,1 0 0,-1 0 0,1 1 0,-1-1 0,1 0 0,-1 0 0,1 0 0,-1 0 0,1 0 0,-1 0 0,1 0 0,-1 0 0,1-1 0,-1 1 0,1 0 0,0 0 0,-1 0 0,1 0 0,-1-1 0,1 1 0,-1 0 0,1 0 0,-1-1 0,-17-32 0,-3-47 0,16 48 0,3 11 0,-1 1 0,-1-1 0,-1 0 0,-1 1 0,-10-23 0,6 21-455,1 0 0,-10-41 0,12 30-6371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0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24575,'4'1'0,"0"0"0,-1 0 0,1 0 0,0 1 0,-1 0 0,1 0 0,-1 0 0,0 0 0,0 0 0,0 1 0,0-1 0,3 4 0,33 36 0,-13-1 0,-1 0 0,-3 2 0,24 62 0,-19-40 0,-12-25 12,-1 0 1,10 62-1,9 23-438,-13-64-149,-2 1 0,-3 0 0,-2 2 0,-4-1 0,3 95 0,-9-100 585,3 0 0,23 104 0,4 26-361,28 147-616,-36-224 649,17 170 0,-2-9 156,-24-192 92,-3 2-1,2 82 1,-15-80 70,0-1 0,3 0 0,16 86 0,-8-73 127,-3 0 1,-9 157 0,-2-95-50,3 107 5415,0-315-5417,-3 0 0,-9-50 0,7 73-84,-1 1 1,-1 0-1,-1 0 0,-2 1 1,-19-37-1,12 27 8,-22-65 0,13 28 0,2-7-1365,15 37-5461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0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0 527 24575,'116'2'0,"132"-5"0,-216-2-306,-1-1 0,59-19-1,-51 13-728,41-7 0,3 7 330,76-15-689,211-44-1218,-100 23 2735,-257 46-87,471-90-1251,-337 71 865,196-3 0,-267 20 390,152-31 0,29-2-90,-194 34 235,-2 0 486,0-1 0,98-22 0,27-12-487,-83 26 2949,-119 13-7413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0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24575,'8'1'0,"-1"-1"0,0 1 0,1 1 0,-1-1 0,0 1 0,0 1 0,0-1 0,0 1 0,-1 0 0,1 1 0,-1 0 0,0 0 0,0 0 0,0 0 0,9 11 0,5 6 0,-1 1 0,28 43 0,-13-17 0,-26-35 0,0 0 0,0 1 0,-2-1 0,7 19 0,-7-16 0,1 0 0,18 29 0,-7-14-166,0 1 0,21 56 0,-25-54-382,1 0-1,29 46 1,-20-40 585,19 43-1,7 12-1162,16 36 698,-40-76-688,72 197 858,-62-147 250,82 242 57,-100-295-204,16 88 0,-22-84-28,27 75 0,-15-52 183,-2 0 0,12 99 0,-1-7 0,-15-66 206,-13-69 31,1 1-1,17 52 0,16 38-173,-5 1 1,16 133-1,-43-199-65,-2 103 0,-5-110 21,1 0 0,15 85 0,-3-45 398,-3 1 0,-5 0 1,-8 102-1,1-49 1222,2-143-1652,-1 1-1,1-1 1,0 0 0,1 0 0,0 0 0,0 0-1,0 0 1,0 0 0,1 0 0,0 0 0,1 0 0,-1 0-1,1-1 1,5 8 0,9 4-6813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0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1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24575,'1332'0'-1365,"-1297"0"-5461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1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24575,'7'2'0,"0"0"0,-1 0 0,1 1 0,0 0 0,-1 0 0,0 0 0,11 9 0,-2-3 0,-4-2 0,0 1 0,0 1 0,-1 0 0,0 0 0,-1 1 0,0 0 0,10 15 0,52 88 0,-37-55 0,112 231-490,-106-201 263,-32-68 227,-1 0 0,8 40 0,-1-3 0,5 23 0,-14-56 0,0-2 0,1 1 0,1-1 0,13 27 0,-3-9 96,-3 0 0,-1 0 0,-1 1 0,-3 1 0,7 73 0,-15-114-74,17 87 109,-11-61-135,-2 1 0,3 35 0,-3 32 4,-10 130 0,3-206 0,-1 0 0,-1-1 0,0 1 0,-1-1 0,-1 0 0,-15 30 0,21-47 0,-1 1 0,0 0 0,0-1 0,0 1 0,0 0 0,0-1 0,-1 0 0,1 1 0,0-1 0,-1 0 0,1 1 0,-1-1 0,1 0 0,-1 0 0,1 0 0,-1 0 0,0-1 0,1 1 0,-1 0 0,-3 0 0,3-1 0,1-1 0,-1 1 0,1 0 0,-1-1 0,1 0 0,0 1 0,-1-1 0,1 0 0,0 1 0,0-1 0,-1 0 0,1 0 0,0 0 0,0 0 0,0 0 0,0-1 0,0 1 0,0 0 0,1 0 0,-2-2 0,-5-11 0,0 0 0,2 0 0,-9-31 0,10 31 0,-23-86-1365,15 76-5461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1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24575,'1453'0'-1365,"-1419"0"-5461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1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24575,'10'13'0,"-1"1"0,-1 0 0,0 0 0,-1 1 0,-1 0 0,0 0 0,3 16 0,10 26 0,-10-33 0,-1 0 0,-1 0 0,6 42 0,-5-6-168,2-1-1,3 0 1,22 60-1,74 164-800,-65-176 852,59 117-516,2 5-561,-63-123 1072,-4 2 0,23 111 0,-10-28 122,-32-133 0,-3 2 0,-3-1 0,10 96 0,-17-93 49,28 120 0,-20-125-478,-4 1 1,7 86-1,-18 247 3814,-1-156-1629,2-224-1756,0 0 0,-1 0 0,-1 0 0,1 0 0,-2 0 0,0-1 0,0 1 0,-1-1 0,-7 15 0,8-19 0,0-1 0,-1 0 0,1 0 0,-1 0 0,0 0 0,-1-1 0,1 0 0,-1 0 0,0 0 0,0 0 0,0-1 0,0 0 0,-1 0 0,1 0 0,-1-1 0,0 0 0,0 0 0,-9 2 0,7-2 0,0-1 0,-1 0 0,0 0 0,1-1 0,-1 0 0,1 0 0,-1-1 0,1 0 0,-1-1 0,1 0 0,-10-3 0,13 2 0,0 1 0,0-1 0,0 1 0,0-2 0,1 1 0,-1 0 0,1-1 0,0 0 0,0 0 0,0 0 0,1 0 0,-1-1 0,1 1 0,0-1 0,1 0 0,-1 0 0,1 0 0,-3-8 0,-71-195 0,43 81-1365,25 101-5461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2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0 488 24575,'10'0'-946,"59"-1"-2596,-49 0 3388,-1-1 1,1-1-1,23-6 1,-3-1 381,51-4 0,-59 11 18,-1-2 0,1-2 0,37-12 0,68-24 1059,-76 28-1951,0 4 0,1 2 0,81-2 0,-68 5 646,141-28 0,-138 18 0,118-8 0,-80 14 0,122-27 0,-143 20 0,-27 6-27,19-3-96,108-31-1,-158 36 149,-1 1 0,53-3 0,-58 8 11,0-1-1,-1-1 1,1-2-1,37-13 1,-40 10 13,25-13 908,-52 18-377,-11 2 325,-14 1 293,-12 2-944,1 2 1,-1 1 0,1 2 0,-43 12-1,47-12-141,0 0 0,-47-1 0,51-3-539,0 1 0,0 1 0,-44 10 0,45-5-6400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1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24575,'0'529'0,"1"-500"0,11 56 0,-6-55 0,2 53 0,-9-3 0,-1-40 0,2-1 0,2 1 0,13 73 0,-15-110 0,11 37 0,-3 1 0,-1 1 0,3 71 0,-10-107 0,0-10 0,1-28 0,7-50 0,-3 65 0,2 0 0,0 0 0,0 1 0,2 0 0,10-14 0,-9 14 0,-1 0 0,0 0 0,-1-1 0,9-29 0,1-7 0,2-1 0,29-53 0,-26 58 0,-14 29 0,2 0 0,0 0 0,1 1 0,27-32 0,-34 46 0,0 0 0,0 0 0,1 0 0,0 1 0,0-1 0,0 1 0,0 1 0,10-5 0,-13 7 0,1 0 0,0-1 0,0 2 0,0-1 0,0 0 0,-1 1 0,1 0 0,0 0 0,0 0 0,0 0 0,0 1 0,0-1 0,0 1 0,0 0 0,-1 0 0,7 3 0,0 3 0,0 1 0,0 0 0,-1 1 0,0 0 0,-1 0 0,0 1 0,0 0 0,-1 1 0,10 18 0,39 91 0,-50-108 0,0 0 0,-1 1 0,0-1 0,-1 1 0,-1 0 0,0 0 0,-1 0 0,2 24 0,6 33 0,-5-43 0,3 54 0,-8-70 0,0 0 0,-1 0 0,-1-1 0,1 1 0,-2 0 0,1-1 0,-2 1 0,1-1 0,-1 0 0,-1 0 0,-9 15 0,5-12 0,-1-1 0,0 0 0,-1 0 0,0-1 0,-1-1 0,-1 0 0,-18 12 0,-117 92 0,-11 8 0,-48 30 0,164-125 0,-2-2 0,-61 24 0,71-31 0,29-15 0,0 1 0,0-1 0,-1 0 0,1-1 0,-1 0 0,-8 2 0,11-4 0,1 0 0,0 0 0,0 0 0,0 0 0,-1-1 0,1 1 0,0-1 0,0 0 0,0 0 0,0 0 0,0 0 0,0 0 0,0-1 0,1 0 0,-1 1 0,0-1 0,-4-4 0,-5-7-1365,2 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2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24575,'-40'43'0,"2"1"0,1 2 0,-44 75 0,57-73 0,2 1 0,3 1 0,1 0 0,-11 62 0,9-41 0,-44 145 0,57-176 0,2 0 0,2 0 0,1 0 0,6 61 0,-2-3 0,-2-92 0,0-3 0,0 0 0,0 1 0,0-1 0,0 0 0,0 0 0,0 0 0,1 0 0,0 0 0,-1 0 0,1 0 0,0 0 0,1 0 0,-1 0 0,2 3 0,-2-6 0,0 0 0,-1 0 0,1-1 0,-1 1 0,1 0 0,0 0 0,-1-1 0,1 1 0,-1-1 0,1 1 0,-1 0 0,1-1 0,-1 1 0,1-1 0,-1 1 0,0-1 0,1 1 0,-1-1 0,0 0 0,1 1 0,-1-1 0,0 1 0,0-1 0,0 0 0,1 1 0,-1-1 0,0 0 0,0 1 0,0-1 0,0 0 0,0 1 0,0-1 0,0 1 0,0-1 0,-1-1 0,5-28 0,-1 4 0,1 0 0,1 0 0,1 0 0,15-40 0,51-99 0,-5 15 0,36-69 0,-99 211 0,139-243 0,-142 248 0,24-39 0,35-78 0,-59 117 0,22-46 0,-6 35 0,-17 14 0,1 0 0,0 0 0,-1 0 0,1 0 0,0 0 0,-1 0 0,1 0 0,0 1 0,-1-1 0,1 0 0,-1 1 0,1-1 0,0 0 0,-1 1 0,1-1 0,-1 1 0,1-1 0,-1 1 0,1-1 0,-1 1 0,0-1 0,1 1 0,-1-1 0,0 1 0,1 0 0,-1-1 0,0 1 0,0-1 0,1 1 0,-1 1 0,15 40 0,18 77 0,-11-35 0,19 77 0,-12-59 0,17 51 0,19 17 0,-40-104 0,48 92 0,6 14 0,-65-143 0,2-1 0,1 0 0,27 35 0,-29-43 0,-11-17-1365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2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24575,'2'16'0,"1"-1"0,1 0 0,0 0 0,1 0 0,1-1 0,0 1 0,13 21 0,-3-4 0,15 28 0,-21-42 0,0 0 0,-1 0 0,-1 1 0,-1 0 0,-1 1 0,0-1 0,2 24 0,-2-4 0,2 0 0,1 0 0,2-1 0,2 0 0,23 48 0,-24-52 0,-1 1 0,-2 0 0,-1 0 0,5 57 0,0 1 0,5-2-481,-5-25 262,-2 0 0,2 75 0,-9-82-87,12 64 1,5 58-1938,-19-145 2484,15 67 0,-9-68 3,4 71 0,-11 393 1933,-3-231-1332,0-239-845,-1 0 0,-2 0 0,-1 0 0,-1-1 0,-15 37 0,-12 50 0,33-111-124,-1 1 0,1 0 0,-1 0 0,0-1 0,0 1 0,0-1-1,0 0 1,-1 0 0,0 0 0,-3 5 0,-12 8-6702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3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24575,'1'24'0,"2"0"0,0 0 0,10 33 0,-6-29 0,6 57 0,-7-38 0,1 1 0,26 82 0,1 10 0,-19-72-329,-6-27-123,6 52-1,-11-67 390,1 1 0,1-1 0,18 45 0,-13-39-30,13 61-1,25 174 345,-32-180-391,4 45-1720,-14-81 1982,2-1-1,17 56 1,-14-64 596,-1 0 0,-3 1-1,5 71 1,-13-78-579,0 0-123,2 0-1,10 66 1,-2-43-16,-3 0 0,-3 0 0,-4 76 0,5 68 0,13-105 0,-11-73 0,-2 1 0,2 28 0,-4 138-225,-4-144-915,1-13-5686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3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851 0 24575,'-2'1'0,"0"0"0,0 0 0,1-1 0,-1 1 0,0 0 0,0 0 0,1 1 0,-1-1 0,0 0 0,1 0 0,0 1 0,-1-1 0,1 1 0,0 0 0,-1-1 0,1 1 0,-1 2 0,-20 33 0,21-35 0,-3 6 0,-116 239 0,15-32-1369,10 25 362,11-27 177,-39 84-1480,45-70 2310,50-139 0,-60 278-993,42-153 558,37-165 1020,1-1 0,-2 80 0,12 99 2444,1-82-1968,-5-101-231,1-29-792,0 1 1,1-1-1,1 1 1,0-1-1,1 0 1,6 26-1,-8-38-144,1-1-1,-1 1 0,1 0 1,0 0-1,0-1 1,-1 1-1,1-1 0,0 1 1,0-1-1,1 1 1,-1-1-1,0 1 0,0-1 1,1 0-1,-1 0 0,1 0 1,-1 1-1,1-2 1,-1 1-1,1 0 0,0 0 1,-1 0-1,1-1 1,0 1-1,0-1 0,-1 1 1,1-1-1,0 0 0,0 0 1,0 0-1,0 0 1,0 0-1,-1 0 0,1 0 1,0-1-1,0 1 1,0 0-1,-1-1 0,1 0 1,0 1-1,-1-1 0,1 0 1,0 0-1,-1 0 1,2-1-1,4-3-437,0 1 1,-1-1-1,1 0 0,-1-1 0,6-6 1,8-14 1642,32-62-1099,23-32 0,-35 63 3425,61-117 0,-26 8-3919,-54 121 444,1 2-1,54-77 1,-51 81 59,-6 6-9,-1-1 0,-2-1 0,16-49 0,14-32 0,1-5-68,-35 83 2,3 0 0,29-54 1,-29 60 29,-1 0 1,-1-1 0,-2 0-1,-2-1 1,-1 0 0,7-56 0,-11 43 439,-3-66-1,1-11 155,6 85-558,1 30 0,-8 9 0,0 1 0,0-1 0,0 1 0,-1-1 0,1 0 0,0 1 0,0 0 0,-1-1 0,1 1 0,0 0 0,-1-1 0,1 1 0,-1 0 0,1-1 0,-1 1 0,1 0 0,-1 0 0,0 0 0,1 1 0,102 223 0,-95-204 0,-1 1 0,6 25 0,-8-25 0,1-1 0,15 36 0,134 225-579,-130-236 579,59 80 0,-42-63 0,-21-31 0,47 56 0,-20-27 0,-39-49 0,0 1 0,0-1 0,2 0 0,-1-1 0,2 0 0,16 12 0,8-2 631,-24-21-773,-19-20-1133,-3 5-5551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3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24575,'166'-2'0,"186"5"0,-216 17-1540,-94-12 1145,74 5-1,-74-12-355,23 0-139,79 12 0,13 4 831,1-7 1,181-11 0,-120-2 953,146 3 867,-330 0-7573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3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24575,'6'3'0,"-1"-1"0,1 1 0,-1 0 0,0 0 0,0 0 0,0 1 0,0 0 0,-1 0 0,0 0 0,1 1 0,3 5 0,7 5 0,3 3 0,-1 0 0,-1 2 0,19 28 0,21 27 0,-43-58-58,-1-1 0,0 2 0,-2-1 0,0 2 0,-1-1 0,-1 1 0,0 1 0,-2-1 0,0 1 0,5 37 0,-6-34 58,2-1 0,16 38 0,-14-38 0,0 1 0,6 27 0,40 153-331,-35-143 131,-3 1 0,-3 1 0,12 121 0,-27-8 440,2 53 122,19-131 11,-14-72-108,-1 0-1,4 32 1,-9 77-265,2 11 0,4-111-1365,2-8-5461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3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4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1333 489 24575,'-3'0'0,"0"-1"0,0 0 0,0 0 0,0 0 0,0 0 0,0 0 0,0-1 0,-5-3 0,-16-7 0,-27-4 0,25 7 0,-2 0 0,1 2 0,-1 1 0,-39-3 0,-200 8 0,129 3 0,121-2 0,-1 2 0,1 0 0,0 2 0,-1 0 0,2 0 0,-1 2 0,0 0 0,-24 13 0,-7 8 0,-63 45 0,49-36 0,52-32 0,2 0 0,-1 0 0,0 1 0,1 0 0,0 1 0,0 0 0,1 0 0,0 0 0,0 1 0,0 0 0,1 1 0,0-1 0,0 1 0,-8 16 0,-17 39 0,23-49 0,0 1 0,1 0 0,0 1 0,2-1 0,0 1 0,-5 28 0,-18 130 0,22-147 0,2 1 0,0-1 0,2 1 0,2 0 0,2 34 0,0-45 0,1 0 0,0-1 0,1 1 0,1-1 0,1 0 0,0 0 0,1-1 0,0 0 0,18 25 0,13 18 0,-18-28 0,1 0 0,44 48 0,-43-55 0,2 0 0,0-2 0,1-1 0,1-1 0,1-1 0,30 14 0,-24-15 0,1-2 0,1-2 0,0-1 0,1-2 0,0-1 0,0-2 0,1-1 0,70 1 0,-49-6 0,-17 0 0,42-3 0,-72 1 0,0-1 0,-1 1 0,1-2 0,-1 1 0,1-2 0,-1 1 0,0-2 0,18-9 0,27-24 0,-1-4 0,-3-1 0,51-55 0,-94 89 0,1-2 0,-2 1 0,0-1 0,0 0 0,-1 0 0,0-1 0,-1 0 0,-1 0 0,5-16 0,-2 1 0,-2 1 0,0-1 0,0-38 0,-3-490 0,-5 262 0,4 204 0,-3-104 0,-17 106 0,15 76 0,1-1 0,0 1 0,0-1 0,1 0 0,1 0 0,0 0 0,0 0 0,1 0 0,1 0 0,2-15 0,-3 27 0,0-1 0,0 1 0,0-1 0,0 1 0,0-1 0,0 1 0,0 0 0,0-1 0,0 1 0,1-1 0,-1 1 0,0-1 0,0 1 0,0-1 0,0 1 0,1 0 0,-1-1 0,0 1 0,0-1 0,1 1 0,-1 0 0,0-1 0,1 1 0,-1 0 0,1-1 0,-1 1 0,0 0 0,1 0 0,-1-1 0,1 1 0,-1 0 0,0 0 0,1 0 0,-1 0 0,1-1 0,-1 1 0,1 0 0,-1 0 0,1 0 0,-1 0 0,1 0 0,-1 0 0,1 0 0,-1 0 0,0 1 0,1-1 0,0 0 0,17 24 0,8 41 0,29 135-787,-45-159 689,18 43 0,-14-44 117,9 43 1,64 210-1264,-87-293 1244,116 305-1083,26-19 550,-38-80 206,-66-129 553,94 144 0,-112-192 292,1-2-1,1 0 1,2-1-1,30 25 1,-43-42-443,-5-3-58,0-1 1,0 1-1,1-2 1,-1 1-1,1-1 1,0 0-1,11 4 1,-17-8-6,0 1 0,1-1 1,-1 0-1,0 0 0,1 0 1,-1 0-1,0 0 0,1 0 0,-1 0 1,0 0-1,1 0 0,-1-1 1,0 1-1,1 0 0,-1-1 1,0 0-1,0 1 0,0-1 0,3-1 1,-2 0 35,0-1 1,0 1-1,0 0 1,0-1-1,0 0 1,-1 1-1,1-1 1,-1 0-1,0 0 1,0 0-1,0 0 1,1-3-1,1-6-48,10-29 0,-2-1 0,-2 0 0,-1 0 0,1-54 0,-9 71-120,-1 15 24,1-1 1,0 0-1,0 1 0,1-1 0,1 1 0,0-1 1,0 1-1,1 0 0,0-1 0,1 1 1,0 1-1,6-12 0,5 2-6730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46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1216 45 24575,'-4'0'0,"1"-1"0,0 0 0,0 0 0,0 0 0,0 0 0,0 0 0,0-1 0,-5-3 0,-15-7 0,6 7 0,0 1 0,0 0 0,-1 1 0,1 1 0,-1 1 0,1 0 0,-1 2 0,1-1 0,-1 2 0,1 1 0,0 0 0,-26 8 0,36-7 0,0 0 0,0 1 0,1 0 0,-1 0 0,1 0 0,0 1 0,-7 9 0,6-7 0,0-1 0,0 0 0,0-1 0,-17 12 0,3-3 0,1 0 0,0 2 0,1 0 0,-32 37 0,27-27 0,-33 37-104,-80 121 0,-29 82-1296,161-258 1351,-39 55 49,31-47 0,0 0 0,1 2 0,-10 21 0,-56 186 0,14-33 0,57-173 92,0 1-1,2 0 0,0 0 0,2 0 0,-2 33 0,7 112 795,1-70-662,-2-63-224,1 0 0,10 52 0,-8-70 0,-1 1 0,2-1 0,0 0 0,1 0 0,1 0 0,0-1 0,14 20 0,-6-13 0,-9-11 0,0-1 0,0 0 0,1-1 0,0 1 0,1-1 0,0-1 0,0 1 0,1-1 0,0-1 0,0 1 0,0-2 0,16 8 0,-2-5 0,0-1 0,42 7 0,6 1 0,-34-7 0,0-1 0,0-2 0,1-2 0,0-1 0,74-6 0,-98 1 0,0 1 0,-1-2 0,1 0 0,-1-1 0,0 0 0,0-1 0,-1 0 0,1-1 0,19-14 0,3-7 0,54-53 0,-81 73 0,-1-1 0,1 0 0,-1 0 0,-1 0 0,0-1 0,0 0 0,-1-1 0,0 1 0,-1-1 0,3-12 0,1-8 0,-2-1 0,2-40 0,-7 56 0,16-79 0,-10 65 0,4-51 0,-7-434 0,-7 264 0,5 122 0,-5-144 0,2 266 0,1-1 0,-1 1 0,0 0 0,-1 0 0,0 0 0,0 0 0,0 0 0,-1 0 0,-6-10 0,3 15 0,3 11 0,4 14 0,5 3 0,5 20 0,1-1 0,2 0 0,33 72 0,-12-58 0,-21-37 0,-1 1 0,-1 0 0,13 34 0,-9-18 0,2-1 0,2 0 0,1-2 0,2 0 0,41 48 0,-28-37 0,8 7 0,2-3 0,59 51 0,-18-19 0,-77-72 0,-1 1 0,0 0 0,8 13 0,-11-15 0,0 0 0,0-1 0,1 0 0,1 0 0,-1-1 0,15 12 0,-10-10-227,0 1-1,-1 0 1,0 1-1,-1 0 1,10 16-1,-6-7-6598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4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935 773 24575,'-3'-1'0,"-1"0"0,1 1 0,0-1 0,0 0 0,0-1 0,1 1 0,-1-1 0,-5-2 0,-16-8 0,15 8 0,-1 2 0,0-1 0,0 1 0,0 1 0,0 0 0,0 0 0,0 1 0,0 0 0,0 1 0,0 0 0,0 0 0,0 1 0,0 1 0,0-1 0,0 2 0,1-1 0,0 1 0,0 1 0,0 0 0,0 0 0,1 1 0,-1 0 0,-10 11 0,-40 33 0,37-32 0,1 0 0,-33 37 0,14-5-435,-50 80-1,50-72 436,28-42 0,0-1 0,2 1 0,-12 23 0,-81 222 0,73-180-326,-33 149 0,58-200 458,1 0 0,-1 50 0,5-52-21,-2 0 1,0 0 0,-10 40-1,1-21-13,3-1-1,2 1 0,2 0 0,2 1 1,3-1-1,5 49 0,-4-85-97,0 0 0,0 0 0,1 0 0,0 0 0,1-1 0,1 1 0,-1-1 0,1 0 0,1 0 0,0-1 0,1 1 0,0-2 0,0 1 0,0-1 0,1 0 0,1 0 0,-1-1 0,1 0 0,16 9 0,-3-6 0,1-1 0,0 0 0,0-2 0,35 6 0,-49-12 0,0 1 0,0-1 0,1-1 0,-1 0 0,0 0 0,1-1 0,-1 0 0,0-1 0,0 0 0,0 0 0,0-1 0,0 0 0,0 0 0,13-9 0,3-6-25,0-1 0,-2-1 0,0-1 0,-1-1 0,-2-1 0,20-27 0,10-12-311,-28 37 201,-1 0 1,-2-2 0,28-50 0,-33 50-43,-1 0 1,-1-1-1,-2-1 1,0 0-1,-2-1 1,-2 1 0,0-1-1,2-60 1,10-129-1469,2-7 1160,-22-521 1248,0 709-666,-2 0-1,-2 1 0,-1-1 1,-14-38-1,-12-67 150,-8-29 798,0 7-60,40 160-952,1 1-1,-1 0 0,1-1 0,-1 1 0,1 0 0,0-1 1,1 1-1,-1 0 0,1-1 0,0 1 0,0 0 0,0 0 1,1 0-1,-1 0 0,1 0 0,0 0 0,0 0 1,1 0-1,3-4 0,-3 4 3,1 1 1,0 1 0,0-1-1,0 0 1,1 1 0,-1 0-1,0 0 1,1 0 0,-1 1-1,1-1 1,0 1-1,-1 0 1,1 0 0,0 1-1,0 0 1,0 0 0,7 0-1,-6 1-34,0-1 0,1 1 0,-1 0 0,0 1 0,0 0 0,0-1 0,-1 2 0,1-1 0,0 1 0,-1 0 0,1 0 0,-1 1 0,0-1 0,0 1 0,-1 0 0,1 0 0,-1 1 0,0 0 0,0-1 0,0 1 0,0 1 0,4 8 0,3 10 0,0 0 0,-2 1 0,0 0 0,4 27 0,-9-37 0,92 396-4090,-57-231 4090,10 32 0,25 116 0,-74-328 0,17 88 1162,4-1 1,48 126-1,-43-121-791,-8-23-139,-11-42-505,-1-1 0,-1 1 0,-2 0 0,0 42 0,-2-35-6553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5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2181 404 24575,'-3'0'0,"0"-1"0,0 0 0,0 0 0,0 0 0,0 0 0,0 0 0,0-1 0,-4-2 0,-17-8 0,8 8 0,0-2 0,0 0 0,1-1 0,-1 0 0,2-1 0,-1-1 0,1-1 0,-21-18 0,17 14 0,-1 1 0,0 1 0,0 0 0,-1 2 0,0 0 0,-31-10 0,31 12 0,7 2 0,0-1 0,1 0 0,0-1 0,-16-14 0,19 15 0,-1-1 0,1 1 0,-1 1 0,0 0 0,0 0 0,-1 1 0,-18-6 0,-26-4 0,-2 3 0,-104-10 0,122 19 0,-59-14 0,61 10 0,-72-6 0,85 12 0,0 2 0,-47 6 0,63-5 0,0-1 0,0 1 0,1 1 0,-1 0 0,0 0 0,1 0 0,0 1 0,0 0 0,0 1 0,0-1 0,1 1 0,-10 9 0,-10 12 0,-2-2 0,-1 0 0,-33 19 0,26-18 0,-54 47 0,76-60 0,1-2 0,-1 0 0,-1 0 0,1-2 0,-2 1 0,1-2 0,-1 0 0,-23 6 0,20-4 0,1 1 0,0 0 0,0 1 0,1 1 0,1 1 0,-25 24 0,24-22 0,-10 11 0,-37 47 0,40-44 0,10-11 0,0 1 0,2 1 0,0 0 0,2 1 0,0 0 0,1 1 0,1-1 0,1 2 0,1-1 0,1 1 0,-2 27 0,0 32 0,7 153 0,3-103 0,-5-15 0,5 128 0,-1-229 0,1 0 0,1 0 0,0 0 0,1 0 0,0-1 0,2 0 0,0 0 0,0 0 0,1-1 0,1 0 0,1-1 0,0 0 0,0 0 0,1-1 0,1 0 0,19 15 0,70 74 0,-80-84 0,1 0 0,0-1 0,1-2 0,1 0 0,0-1 0,43 15 0,-58-24 0,0 0 0,-1 0 0,0 0 0,0 1 0,13 11 0,-14-10 0,0-1 0,1 0 0,0 0 0,0 0 0,0-1 0,11 4 0,173 42 0,-122-34 0,-43-9 0,1-1 0,47 5 0,-33-8 0,-1 2 0,53 13 0,-28-6 0,-46-10 0,0 2 0,-1 0 0,1 1 0,36 16 0,-9-2 0,0-2 0,98 21 0,-142-37 0,6 1 0,-1 0 0,1-1 0,0 0 0,1 0 0,-1 0 0,0-1 0,0-1 0,0 0 0,17-3 0,-20 1 0,0 1 0,0-1 0,0 1 0,-1-2 0,1 1 0,-1-1 0,0 0 0,0 0 0,0 0 0,0-1 0,-1 1 0,1-1 0,-1 0 0,5-9 0,3-3 0,-1 0 0,-1-1 0,-1 0 0,0 0 0,-1-1 0,-1-1 0,4-20 0,-1 3 0,17-38 0,-18 52 0,-1 0 0,-1-1 0,-1 0 0,0 0 0,1-28 0,-6-190 0,-3 120 0,1 96 0,-2 0 0,-1 1 0,-7-28 0,4 23 0,-6-53 0,-17-115 0,22 157 0,0 10 0,-1 0 0,-2 0 0,-19-39 0,16 42 0,2-1 0,1 0 0,-11-53 0,7 17 0,-29-81 0,21 76 0,12 41-1365,0 7-5461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2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24575,'0'605'0,"2"-575"21,9 54 0,2 12-518,-1 19 396,-5-72 106,0 52-1,-4-45-94,2 1-1,12 54 0,-7-54-40,6 98 1,-14-118 130,1 0 0,2 0 0,10 31 0,-7-31 0,-2 1 0,5 59 0,-6-25 0,18 92 0,-1-11 0,-15-106 252,13 50 0,3 13 233,0-12-394,-23-92-91,0 0 0,0 0 0,0 0 0,0 1 0,0-1 0,0 0 0,0 0 0,0 0 0,0 0 0,0 0 0,0 0 0,0 0 0,0 0 0,0 1 0,0-1 0,1 0 0,-1 0 0,0 0 0,0 0 0,0 0 0,0 0 0,0 0 0,0 0 0,0 0 0,0 0 0,0 0 0,0 1 0,1-1 0,-1 0 0,0 0 0,0 0 0,0 0 0,0 0 0,0 0 0,0 0 0,0 0 0,0 0 0,1 0 0,-1 0 0,0 0 0,0 0 0,0 0 0,0 0 0,0 0 0,0 0 0,0 0 0,1 0 0,-1 0 0,0 0 0,0-1 0,0 1 0,0 0 0,0 0 0,0 0 0,0 0 0,0 0 0,0 0 0,0 0 0,1 0 0,-1 0 0,0 0 0,0 0 0,0-1 0,0 1 0,0 0 0,0 0 0,0 0 0,0 0 0,7-13 0,3-16 0,-3-59 0,-7 71 0,1-1 0,0 1 0,2 0 0,0 0 0,0 0 0,2 0 0,6-16 0,22-38 0,39-98 0,-62 141 0,-2 5 0,0 0 0,2 1 0,21-36 0,5 4 0,55-65 0,-86 115 0,-1-1 0,1 0 0,0 1 0,0 0 0,1 0 0,-1 0 0,1 1 0,0 0 0,0 0 0,0 0 0,0 1 0,10-3 0,-13 5 0,1-1 0,0 1 0,-1-1 0,1 1 0,-1 0 0,1 1 0,-1-1 0,1 0 0,-1 1 0,1 0 0,-1 0 0,1 0 0,-1 0 0,0 1 0,1-1 0,-1 1 0,0 0 0,0 0 0,0 0 0,-1 0 0,1 0 0,0 1 0,-1-1 0,5 6 0,10 18 0,-1 0 0,-1 1 0,18 44 0,21 39 0,-45-95 0,-2 1 0,0 1 0,0-1 0,-2 1 0,0 0 0,-1 1 0,-1-1 0,2 25 0,-2 21 0,-6 65 0,0-30 0,2-87 3,0 0 0,0 0 0,-2 0 0,1 0 0,-1 0-1,-1-1 1,0 1 0,-1-1 0,0 0 0,0 0 0,-1-1 0,0 0-1,-1 0 1,0 0 0,0-1 0,-9 8 0,-8 7-124,-1-2 1,-1-1 0,-1-1-1,-34 18 1,30-22 64,-65 23 0,26-11 57,-23 13-1,16-5 0,-154 45 0,37-30 0,167-43-418,0-2 0,-39 4-1,45-8-5853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7:5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24575,'-2'40'0,"-1"0"0,-12 47 0,7-43 0,-4 68 0,11-84 0,-1 17 0,9 91 0,-6-122 0,2 0 0,0 0 0,1 0 0,0-1 0,1 0 0,0 0 0,1 0 0,1 0 0,0-1 0,16 20 0,-11-15 0,0 0 0,12 25 0,-17-28 0,1 0 0,0 0 0,2-1 0,-1 0 0,13 12 0,1 0 0,26 34 0,9 9 0,-17-16 0,-32-39 0,1 0 0,1-1 0,17 17 0,7 1 0,-3-2 0,2 0 0,0-2 0,1-2 0,42 22 0,-30-21 0,79 57 0,-81-47-1365,-24-21-5461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3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 24575,'-2'7'0,"0"0"0,0 0 0,-1 0 0,0-1 0,0 1 0,-1-1 0,-7 10 0,2-1 0,-16 44 0,22-48 0,-1-1 0,0-1 0,-1 1 0,1 0 0,-2-1 0,-9 14 0,-9 7 0,-30 51 0,36-51 0,-1-2 0,-34 40 0,37-49 0,1 1 0,-22 38 0,26-40 0,0 0 0,-1-1 0,0 0 0,-27 26 0,28-31 12,0 1 0,0 0 0,2 1 0,-1 0 0,2 0 0,-7 17 0,-20 29-1461,22-39-5377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5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2264 246 24575,'-7'-2'0,"0"0"0,0 0 0,0-1 0,1 0 0,0 0 0,-1-1 0,-8-6 0,-1 0 0,-42-20 0,-84-30 0,28 13 0,82 34 0,0 1 0,-1 1 0,0 2 0,-1 1 0,0 2 0,0 2 0,-68-1 0,22 4 0,-123 5 0,192-2 0,1 0 0,-1 1 0,1 0 0,0 0 0,0 2 0,0-1 0,1 1 0,0 0 0,0 1 0,0 0 0,0 0 0,-11 12 0,-24 16 0,30-23 0,1 2 0,-1-1 0,2 2 0,0 0 0,-10 16 0,-24 25 0,29-34 0,-26 39 0,28-37 0,-30 35 0,-255 244 0,116-121 0,151-139 0,-6 5 0,24-31 0,-1 1 0,2 0 0,0 1 0,2 0 0,-16 27 0,-45 108 0,52-105 0,14-31 0,1 1 0,1 1 0,1-1 0,-3 27 0,-8 35 0,4-28 0,3 0 0,3 0 0,1 0 0,7 98 0,-1-46 0,-1-91 0,0 0 0,1 0 0,0-1 0,1 1 0,0-1 0,1 1 0,9 20 0,6 3 0,25 38 0,-13-24 0,-18-30 0,2-1 0,0 0 0,18 17 0,-14-16 0,-2 0 0,16 23 0,-28-36 0,0 0 0,1-1 0,0 1 0,0-1 0,1-1 0,-1 1 0,1-1 0,0 0 0,0-1 0,1 0 0,0 0 0,7 3 0,15 3 0,-1-1 0,32 5 0,7 2 0,-46-9 0,0-2 0,0-1 0,0 0 0,1-2 0,-1-1 0,1 0 0,0-2 0,-1 0 0,0-2 0,39-9 0,8-5 0,-43 11 0,0 0 0,0-2 0,46-21 0,-50 19 0,0 1 0,1 1 0,31-6 0,-29 8 0,-1-1 0,0-1 0,23-11 0,22-9 0,-52 22 0,-1 0 0,1-1 0,-2-1 0,19-11 0,15-14 0,-17 12 0,-1-1 0,42-39 0,-22 15 0,-37 35 0,0 0 0,-1-2 0,-1 1 0,0-1 0,-1-1 0,-1 0 0,10-17 0,15-28 0,-22 39 0,-1 0 0,15-37 0,-12 16 0,16-73 0,-15 45 0,-8 42 0,-2 0 0,5-51 0,-9-378 0,-4 226 0,0 200 0,-2 1 0,-1 1 0,-1-1 0,-1 1 0,-15-37 0,-12-50 0,17 53 36,10 38-503,1 0 0,-4-27 0,7 19-6359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24575,'1936'0'-2247,"-1902"0"-3697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24575,'-2'41'0,"-1"-1"0,-12 47 0,7-43 0,-4 67 0,9-71 0,-17 77 0,4-29 0,-1 3 0,8-45 0,-6 73 0,12 514 0,6-321 0,-3 245-1365,0-540-5461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0,-1 2 0,47 16 0,-46-12 0,1-2 0,1-1 0,71 5 0,160 7-314,37 0-3016,-233-21 3330,124 16 0,-83 0 0,120 0 0,117-17 0,-120-1 0,154 3-1057,-132 0 3279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24575,'11'2'0,"0"0"0,0 1 0,0 0 0,0 1 0,0 0 0,-1 1 0,0 0 0,0 0 0,0 1 0,18 14 0,-2-2 0,60 38 0,-21-12 0,107 54 0,-91-58-293,-28-14 14,104 38 0,-85-41 449,-34-10-580,0-1 0,1-1 0,1-3 1,51 5-1,-27-7 769,75 18 1,-103-17-310,-7 0-50,-1 1 0,51 23 0,-5-2 0,-69-26 39,0-1 1,0 1-1,-1 0 0,1 0 0,-1 0 1,1 1-1,-1-1 0,0 1 0,0 0 0,-1 0 1,1 1-1,-1-1 0,0 1 0,0 0 1,0-1-1,-1 1 0,0 1 0,0-1 0,0 0 1,0 0-1,-1 1 0,0-1 0,0 1 1,0 5-1,0-5 3,-1 0 1,0 0 0,0 0-1,0 0 1,-1 0 0,1 0-1,-1-1 1,-1 1-1,1 0 1,-1-1 0,0 1-1,0-1 1,-1 1 0,1-1-1,-1 0 1,-1 0-1,1 0 1,-1 0 0,1-1-1,-1 0 1,0 1 0,-7 4-1,-148 107 38,-43 26-1439,-3-12 458,30-27-202,-91 45-1171,228-128 2213,-41 27 1,38-21 248,-100 81 905,137-104-907,0 0 1,0 0 0,0 0-1,0 1 1,0-1 0,1 1-1,-1 0 1,-2 5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0 24575,'-4'2'0,"1"-1"0,0 1 0,0 0 0,0 0 0,1 0 0,-1 0 0,0 1 0,1-1 0,0 1 0,-1 0 0,1-1 0,0 1 0,0 0 0,0 0 0,1 0 0,-3 5 0,-6 9 0,-8 7 0,1 0 0,-24 49 0,34-58 0,2-1 0,-1 1 0,2 0 0,0 0 0,1 1 0,1-1 0,-1 19 0,2 409 0,4-199 0,-5-129 0,5 132 0,1-220 0,2 0 0,0-1 0,18 47 0,-13-42 0,-1 1 0,8 41 0,0 50 0,-4 1 0,-4 135 0,-8-289 0,1 0 0,2 0 0,1 0 0,16-46 0,26-26 0,-34 77 0,-1-1 0,-2 0 0,11-35 0,-18 45 0,1 0 0,0 0 0,1 1 0,1 0 0,0 0 0,1 0 0,0 1 0,2 0 0,-1 1 0,17-17 0,40-46 0,-39 44 0,0 1 0,50-43 0,21-3 0,120-74 0,-162 111 0,-42 28 0,1 2 0,0 0 0,25-13 0,-16 13 0,1 1 0,0 1 0,0 1 0,1 1 0,-1 2 0,1 0 0,1 2 0,44 1 0,-35 1 0,-19-1 0,0 1 0,0 0 0,22 5 0,-34-4 0,-1 0 0,1 0 0,-1 0 0,0 1 0,0 0 0,1 0 0,-1 0 0,0 0 0,-1 1 0,1-1 0,0 1 0,-1 0 0,0 0 0,1 0 0,-1 1 0,0-1 0,2 5 0,7 9 0,-1 1 0,-1-1 0,-1 2 0,0-1 0,-2 1 0,0 1 0,-1-1 0,0 1 0,-2 0 0,3 28 0,-4 38 0,-9 111 0,2-177 0,-2 0 0,0 0 0,0 0 0,-2-1 0,-1 0 0,0-1 0,-1 0 0,-20 27 0,-2 6 0,19-31-113,-1-1-1,0-1 1,-1-1-1,-1 0 0,-30 25 1,-104 68-1449,54-42 1540,20-9-188,22-15-110,-1-3-1,-2-2 1,-88 44-1,102-64 321,-279 113 0,271-113 810,-50 26 0,61-26-98,-2-1 1,-60 17-1,97-33-712,0-1 0,0 0 0,-1 0 0,1 0 0,0-1 0,0 0 0,-1 0 0,1 0 0,0-1 0,0 0 0,0 0 0,-1 0 0,1 0 0,0-1 0,0 0 0,-5-3 0,8 4 0,-1-2 0,1 1 0,-1 0 0,1-1 0,0 1 0,0-1 0,0 1 0,0-1 0,1 0 0,-1 0 0,1 0 0,-1 0 0,1 0 0,0 0 0,0 0 0,0 0 0,1-1 0,-1 1 0,1 0 0,0-1 0,0 1 0,0 0 0,0 0 0,1-1 0,-1 1 0,3-6 0,1-7 0,2 1 0,0 0 0,0 1 0,2 0 0,-1 0 0,2 0 0,11-13 0,20-36 0,37-85-1365,-57 117-5461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24575,'-5'0'0,"0"0"0,0 1 0,0-1 0,0 1 0,0 1 0,0-1 0,0 0 0,1 1 0,-1 0 0,1 0 0,-1 1 0,1-1 0,0 1 0,-8 6 0,6-3 0,0 1 0,0-1 0,1 1 0,0 0 0,0 0 0,1 1 0,-1-1 0,-2 10 0,0 2 0,0 0 0,2 1 0,0 0 0,1 0 0,2 0 0,-2 35 0,4-49 0,1 0 0,0 0 0,0 0 0,0 0 0,1 0 0,-1 0 0,1 0 0,1 0 0,-1-1 0,1 1 0,0-1 0,1 0 0,-1 0 0,1 0 0,0 0 0,0 0 0,0-1 0,1 0 0,-1 0 0,1 0 0,7 4 0,2 0 0,0 0 0,1-1 0,-1 0 0,1-1 0,1-1 0,29 6 0,51 9-93,-8 0-311,1-4 0,173 9 0,-74-23-1503,318-7-461,-443-1 2368,112-27 0,-109 18 0,82-8 0,-98 18 0,-1-2 0,95-27 0,221-45-1732,-298 66 2235,-1-3 1,-1-4 0,69-29-1,-103 33 289,-6 0-4477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24575,'4'1'0,"-1"0"0,1 0 0,0 0 0,-1 1 0,1-1 0,-1 1 0,1 0 0,-1 0 0,0 1 0,0-1 0,0 0 0,4 5 0,31 35 0,-27-27 0,-1 0 0,-1 1 0,0 0 0,-1 1 0,-1-1 0,-1 2 0,0-1 0,4 27 0,28 120 0,-21-98 0,-11-44 0,0 1 0,3 28 0,-2-5 0,2 0 0,15 47 0,-11-49 0,-2 0 0,6 55 0,-15-71-166,1 15-679,3 0 0,19 83-1,50 180 2257,-65-228-1368,-3-1-1,-4 1 1,-7 79-1,1-17-114,3-89-128,-2 0-1,-2 0 1,-2 0 0,-3 0 0,-26 84-1,23-93 426,-11 63 0,7-22 6,15-79-175,-25 84 997,24-82-1006,0 0-1,0 0 1,-1 0 0,0-1-1,0 1 1,0-1-1,-1 0 1,0 0-1,0 0 1,0-1-1,-1 1 1,-4 3-1,8-7-43,0-1 0,0 1 0,0 0 0,0-1 0,0 1 0,0-1 0,0 1 0,-1-1 0,1 0 0,0 1 0,0-1 0,0 0 0,0 0 0,-1 0 0,1 0 0,0 0 0,0 0 0,0 0 0,0 0 0,0-1 0,-1 1 0,1 0 0,0-1 0,0 1 0,0-1 0,0 1 0,0-1-1,0 1 1,0-1 0,0 0 0,0 1 0,0-1 0,0 0 0,1 0 0,-1 0 0,0 0 0,-1-2 0,0-1-214,-1-1 0,1 0 0,0 0 0,0 0-1,0 0 1,-1-10 0,-2-16-6615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24575,'186'-2'0,"199"5"0,-278 9-231,42 2-146,-80-14 377,-16-1 0,1 2 0,80 13 0,-96-9-421,0-1-1,57-2 1,-73-2-5898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24575,'2'116'-2,"-5"131"-103,-16-147-226,13-73 262,0 0 0,-1 31 0,-33 353-1911,38-390 1966,-36 218-730,-3 2 480,6-21 264,15-109 0,-10 212 0,31-258-44,0-2-170,-3-1 0,-11 78-1,-37 134 509,43-219-293,1 0 1,3 68 0,2-63 196,-12 100-1,-4-17-722,7 1 0,10 171 0,2-140 315,1-118 210,3-1 0,26 109 0,-17-95 0,8 78 0,2 10 2180,-7-67-1203,-16-76-705,1 1 1,0-2 0,1 1-1,1 0 1,11 23 0,-16-38-307,0 1 0,1-1 0,-1 1 0,0 0 0,1-1-1,-1 1 1,1-1 0,-1 1 0,1-1 0,-1 1 0,1-1 0,-1 1 0,1-1 0,-1 0 0,1 1 0,0-1 0,-1 0 0,1 1 0,-1-1 0,1 0 0,0 0 0,-1 0 0,1 1 0,0-1-1,0 0 1,-1 0 0,1 0 0,0 0 0,-1 0 0,1 0 0,0-1 0,-1 1 0,1 0 0,0 0 0,-1 0 0,2-1 0,8-7-6265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1454 0 24575,'-5'4'0,"1"0"0,-1-1 0,0 0 0,0 0 0,0 0 0,-1 0 0,1-1 0,-1 0 0,1 0 0,-1-1 0,-6 2 0,-71 5 0,2 0 0,78-7 0,-35 8 0,-43 17 0,69-21 0,-1 1 0,1 0 0,0 1 0,1 0 0,-1 1 0,-19 18 0,20-16 0,0-2 0,-1 0 0,0 0 0,-1-1 0,-23 10 0,23-12 0,1 1 0,0 0 0,0 1 0,0 0 0,1 1 0,0 0 0,-11 11 0,-6 10 0,1 1 0,1 2 0,2 0 0,1 2 0,1 1 0,-28 63 0,2-2-425,32-67 156,-22 54 0,-17 43 269,39-94 0,1 0 0,2 1 0,-18 67 0,22-68 15,-1 0 1,-1-1-1,-19 36 1,-12 32-383,-55 146-1274,81-202 1704,-6 16 339,-23 96 0,7 9 1185,22-87-2256,8-44-274,1 1-1,1 0 1,2 0 0,2 1 0,2 35-1,0-67 1070,0 0 0,0-1-1,0 1 1,1 0-1,-1 0 1,1-1 0,-1 1-1,1-1 1,0 1 0,0 0-1,0-1 1,1 1-1,-1-1 1,1 0 0,-1 0-1,1 1 1,0-1 0,-1 0-1,1 0 1,0 0-1,1-1 1,-1 1 0,0 0-1,0-1 1,1 0 0,2 2-1,-2-3 37,1 1-1,-1-1 1,0 0-1,1 0 1,-1 0-1,1-1 1,-1 1-1,1-1 1,-1 0-1,0 0 1,0 0 0,1 0-1,-1 0 1,0-1-1,0 0 1,0 1-1,0-1 1,0 0-1,-1-1 1,4-2-1,21-20-161,-1-1 0,30-40 0,-31 36 0,50-49 0,-8 9-495,-48 47 221,34-29 1,-11 12 273,-1-2 0,37-50 0,-47 54 0,3-4 0,-8 9 0,35-33 0,191-211-613,-239 261 613,-2-1 0,12-22 0,-16 25 0,1 0 0,1 1 0,0 0 0,0 0 0,15-13 0,18-19 210,-2-1 0,-1-3 1,33-56-1,-9 15-41,-50 72-115,-1 0-1,0 0 1,-1-1 0,-1-1 0,-1 0 0,-1 0-1,-1-1 1,-1 0 0,0 0 0,-2 0-1,4-37 1,-8 43-54,0 1 0,2-1 0,0 0 0,0 1 0,2-1 0,0 1 0,0 0 0,1 0 0,9-16 0,-14 29 0,1 0 0,0 0 0,-1-1 0,1 1 0,0 0 0,0 0 0,0 0 0,0 0 0,0 0 0,0 0 0,0 0 0,0 0 0,0 1 0,0-1 0,0 0 0,1 1 0,-1-1 0,0 1 0,0-1 0,1 1 0,-1-1 0,1 1 0,-1 0 0,0 0 0,3 0 0,-2 0 0,-1 1 0,1 0 0,0 0 0,-1 0 0,1 0 0,-1 0 0,1 0 0,-1 0 0,0 0 0,1 1 0,-1-1 0,0 0 0,0 1 0,0-1 0,0 1 0,1 2 0,3 5 0,-1 0 0,-1 0 0,1 1 0,-1-1 0,2 17 0,-2 14 0,-2 51 0,-2-63 0,1 0 0,1 0 0,1 0 0,10 45 0,-2-25-181,-2 1 0,-3-1 0,-1 1-1,-6 92 1,3 62-245,3-175 316,11 44-1,-9-46 31,0 0 0,1 27 0,-4-16 266,1-1 0,2 0 0,2-1-1,1 0 1,2 0 0,29 64 0,-13-39-36,21 41 192,-44-101-342,-1-10 0,-1-13 0,5-40-1365,1 36-5461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1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1294 0 24575,'-13'2'0,"-1"0"0,1 0 0,0 1 0,0 1 0,-14 5 0,-3 1 0,-13 3 0,1 2 0,1 1 0,-66 38 0,-4 6 0,-77 50 0,112-62 0,46-30 0,1 1 0,-48 41 0,21-5 0,-96 122 0,130-149 0,5-7 0,1 0 0,2 2 0,-14 25 0,13-19 0,1 0 0,0 1 0,2 0 0,-12 45 0,15-34 0,-1-4 0,2 1 0,2 0 0,-2 47 0,7-15 0,5 224 0,-2-281 0,1-1 0,0 1 0,0-1 0,2 1 0,-1-1 0,2 0 0,-1-1 0,11 16 0,1-1 0,2-1 0,28 31 0,-35-45 0,0 0 0,1-1 0,-1 0 0,2-1 0,0-1 0,26 13 0,98 31 0,-96-37 0,-22-9 0,0-1 0,0 0 0,0-2 0,0 0 0,1-1 0,-1-1 0,1-1 0,38-5 0,-25-1 0,0-1 0,-1-2 0,0-1 0,47-22 0,-72 28 0,0-1 0,0-1 0,0 1 0,-1-1 0,0-1 0,0 1 0,-1-1 0,10-13 0,-8 9 0,1 1 0,1 0 0,12-11 0,-12 14 0,-1-2 0,-1 1 0,0-1 0,0 0 0,0-1 0,-1 0 0,-1 0 0,0-1 0,0 0 0,-1 0 0,0 0 0,-1 0 0,0-1 0,-1 0 0,2-16 0,0 11 0,0 0 0,1 1 0,16-29 0,-15 31 0,-1 0 0,0 0 0,0 0 0,-2 0 0,6-26 0,-4-28 0,-5 43 0,2-1 0,8-37 0,-2 23 0,-2 0 0,4-82 0,-13-86 0,0 76 0,3 56 0,-4-89 0,-8 125 0,2 30 0,8 11 0,0-1 0,1 0 0,-1 1 0,0 0 0,1-1 0,-1 1 0,0-1 0,1 1 0,-1 0 0,1 0 0,-1-1 0,1 1 0,0 0 0,-1 0 0,1-1 0,0 1 0,-1 0 0,1 0 0,0 0 0,0 0 0,0 1 0,-5 17 0,2 0 0,0 0 0,1 0 0,1 1 0,1-1 0,0 1 0,6 33 0,2-12 0,2 1 0,23 59 0,124 360 0,-119-339-586,-27-80 194,2 0 0,2-1 1,32 62-1,50 86 65,55 88-335,-71-157 425,90 142 1895,-168-256-1615,1 0 0,-1-1-1,1 1 1,1-1 0,-1 0-1,1 0 1,0-1 0,0 1-1,1-1 1,-1 0 0,1-1-1,12 7 1,-18-10-14,1 0 1,0 0-1,0 0 0,-1 0 1,1 0-1,0-1 0,-1 1 1,1 0-1,0 0 0,-1 0 1,1-1-1,0 1 0,-1 0 1,1-1-1,0 1 0,-1-1 1,1 1-1,-1-1 0,1 1 1,-1-1-1,1 1 0,-1-1 1,1 1-1,-1-1 0,1 0 1,-1 1-1,0-1 0,1 0 1,-1 1-1,0-1 0,0 0 1,0 0-1,1 0 0,3-27-864,-3 25 424,1-25-6365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1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812 0 24575,'-7'1'0,"0"0"0,-1 0 0,1 0 0,1 1 0,-1 0 0,0 0 0,0 0 0,1 1 0,-1 0 0,1 1 0,0-1 0,-11 10 0,-5 5 0,-39 43 0,7-6 0,1-6-135,3 3 0,2 2 0,2 2 0,-57 92 0,65-94 135,25-37 0,1 0 0,1 0 0,-17 36 0,-3 33 0,-27 118 0,50-172 0,-22 63-318,20-66 183,1 1-1,1 0 0,1 0 0,-3 37 0,7 13 402,8 122-1,1-177-265,0 1 0,1-1 0,2-1 0,0 0 0,2 0 0,0 0 0,23 31 0,-8-7 0,-3-13 0,1-1 0,1-2 0,2 0 0,1-2 0,1-1 0,50 38 0,-55-50 141,0-2 0,2 0 0,0-2 0,0-1-1,1-1 1,29 8 0,10 5 14,-36-16-155,0-1 0,1-1 0,-1-1 0,1-2 0,0-2 0,0 0 0,35-5 0,-6 3 0,-48 0 0,0 0 0,0 0 0,-1-1 0,1-1 0,0 0 0,-1 0 0,1-1 0,-1-1 0,0 0 0,-1 0 0,1-1 0,-1-1 0,0 0 0,-1 0 0,16-15 0,-8 4 0,0-2 0,-1 0 0,-1-1 0,-1-1 0,-1 0 0,14-32 0,55-136-709,-70 158 531,-2-2 1,-1 1 0,8-67-1,3-31 178,-11 76 0,3-59 0,-10-332 1051,-4 223-683,2 213-368,1 5 0,-1 0 0,1 0 0,-1-1 0,-1 1 0,1 0 0,-1 0 0,0 0 0,0 0 0,0 0 0,-1 0 0,0 0 0,0 1 0,-4-9 0,6 12 0,-1 1 0,1 0 0,0 0 0,0 0 0,0 0 0,0 0 0,-1-1 0,1 1 0,0 0 0,0 0 0,0 0 0,-1 0 0,1 0 0,0 0 0,0 0 0,0 0 0,-1 0 0,1 0 0,0 0 0,0 0 0,0 0 0,-1 0 0,1 0 0,0 0 0,0 0 0,0 0 0,-1 0 0,1 0 0,0 0 0,0 0 0,0 0 0,-1 0 0,1 0 0,0 1 0,0-1 0,0 0 0,0 0 0,-1 0 0,1 0 0,0 0 0,0 1 0,0-1 0,0 0 0,-7 14 0,2 14 0,4-15 0,0 1 0,2-1 0,0 0 0,0 0 0,1 0 0,1 0 0,0 0 0,0 0 0,2-1 0,5 13 0,10 17 0,38 59 0,-38-68 0,91 126-812,8 5 281,-23-36 155,-7-7-229,-58-78 434,1-1 0,2-1 0,2-3 0,43 37 0,-37-35 124,204 219-524,-205-214 561,55 49 0,15 15 226,-86-84 28,2 0 1,0-2 0,60 40-1,-30-22-1172,-32-24-3712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24575,'-2'0'0,"-1"0"0,1 1 0,-1-1 0,1 1 0,0 0 0,-1 0 0,1 0 0,0 0 0,0 0 0,0 1 0,-1-1 0,1 1 0,1-1 0,-1 1 0,0 0 0,-3 3 0,-25 37 0,22-29 0,0 0 0,0 1 0,2 0 0,-8 21 0,-19 36 0,24-54 0,1-1 0,0 1 0,1 1 0,1 0 0,-6 25 0,-11 96 0,13-71 0,-6 32 0,1-16 0,3 0 0,0 97 0,12-150 0,1-1 0,1 1 0,2-1 0,1 1 0,1-1 0,2-1 0,0 1 0,17 34 0,-10-40 0,1 0 0,2 0 0,19 20 0,-17-21 0,2 0 0,1 0 0,2-1 0,0-2 0,31 20 0,-48-36 0,0 1 0,0-1 0,1 0 0,-1-1 0,1 0 0,0 0 0,0-1 0,0-1 0,0 1 0,0-1 0,0-1 0,12 0 0,-15 0 0,1-1 0,-1 1 0,1-2 0,-1 1 0,0-1 0,0 0 0,0 0 0,0 0 0,0-1 0,0 0 0,0 0 0,-1-1 0,0 0 0,1 1 0,-1-2 0,-1 1 0,9-10 0,0-2 0,-1-1 0,-1 0 0,0-1 0,-1 0 0,-1 0 0,-1-1 0,-1-1 0,8-28 0,19-76 0,-23 89 0,0-2 0,-3 1 0,-1-1 0,4-56 0,-9 63 0,1 0 0,10-38 0,-6 35 0,5-50 0,-8 38 0,12-49 0,-7 49 0,3-52 0,-11 83 0,-2 8 0,1 1 0,0 0 0,0 0 0,1 0 0,-1 0 0,1 0 0,1 0 0,-1 0 0,1 0 0,-1 0 0,1 0 0,1 0 0,2-4 0,-3 9 0,0 0 0,1 1 0,-1-1 0,0 0 0,0 1 0,0-1 0,0 1 0,1 0 0,-1 0 0,0 0 0,0 0 0,0 0 0,-1 0 0,1 1 0,0-1 0,0 1 0,2 2 0,-1-2 0,129 111-168,-6-4-1087,176 136 1193,15-36-756,-44-37 1115,-176-110-601,-70-43-5577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1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24575,'-3'15'-9674,"-5"0"6356,-31 26 8876,26-29-5908,1 0 738,-4 4 142,0 1 0,-22 32 1,-6 3 1944,11-16 1176,15-8-3972,-67 153 321,9-17 0,65-138 0,0 0 0,2 0 0,2 1 0,0 0 0,-4 34 0,-3 11 0,5-14 0,3 1 0,2 0 0,7 98 0,0-45 0,-1-78-122,2 1 0,1-1-1,2 0 1,1 0 0,20 49 0,-8-20 47,-13-42 75,2 0 0,0-1 0,1 0 0,1 0 0,1-1 0,20 25 0,6 0 0,54 50 0,-72-79 81,0-1 0,0-1-1,2 0 1,-1-2 0,2-1 0,-1 0 0,1-2 0,1 0-1,26 4 1,-41-10-81,0 0 0,0-1 0,-1 0 0,1 0 0,0-1 0,0-1 0,0 1 0,0-1 0,0-1 0,-1 1 0,1-2 0,-1 1 0,1-1 0,-1 0 0,0-1 0,0 0 0,0 0 0,-1-1 0,1 0 0,-1 0 0,0-1 0,11-12 0,-4 3 0,-1-1 0,-1-1 0,0 0 0,-1-1 0,-1 0 0,0 0 0,-2-1 0,11-35 0,12-29 0,-22 60 0,0 0 0,-1-1 0,-1 0 0,-1 0 0,3-38 0,10-122 0,2-74 0,-22 229 0,0-1 0,-3 1 0,-10-47 0,10 60 0,-1 0 0,0 1 0,-1 0 0,-1 0 0,0 0 0,-1 1 0,-1 0 0,-11-13 0,20 26 0,-1 0 0,1 0 0,-1 0 0,0 0 0,1 0 0,-1 1 0,0-1 0,0 0 0,0 0 0,1 1 0,-1-1 0,0 1 0,0-1 0,0 0 0,0 1 0,0 0 0,0-1 0,0 1 0,0 0 0,-2-1 0,3 2 0,-1-1 0,1 0 0,-1 1 0,1-1 0,0 1 0,-1-1 0,1 1 0,-1-1 0,1 1 0,0-1 0,-1 1 0,1-1 0,0 1 0,0 0 0,0-1 0,-1 1 0,1-1 0,0 1 0,0 0 0,0-1 0,0 1 0,0 0 0,0-1 0,0 2 0,7 45 0,52 125 0,-24-77 0,-24-66 0,3 0 0,18 30 0,2 3 0,-4-8-669,-15-28 180,19 47 0,-27-58 474,1 0-1,0 0 1,1-1-1,21 26 1,10 14 16,-20-17-50,25 61 0,-34-69-125,2-1-1,1-1 1,1 0 0,29 41-1,53 47 57,129 120-1,-166-181-764,3-2 1,1-3-1,133 75 0,161 58-912,-151-98 1507,-44-21 303,-110-43-15,105 24 0,30 11 0,37 15-486,-87-31 480,-93-28 619,2-3-1,-1-1 0,1-2 1,0-3-1,64-4 0,-102 2-488,33-1-3092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1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0 24575,'-19'17'0,"0"-2"0,-1 0 0,-34 19 0,30-20 0,1 2 0,-31 25 0,32-19 0,0 2 0,2 0 0,1 1 0,1 1 0,1 1 0,-17 35 0,7-16 0,16-29 0,0 2 0,-12 29 0,4 1 0,2 1 0,3 0 0,2 1 0,2 0 0,2 1 0,-1 82 0,9-126 0,-1 33 0,3 1 0,8 58 0,-7-86 0,0 0 0,1-1 0,1 1 0,0-1 0,1 0 0,0-1 0,1 1 0,0-1 0,1 0 0,0-1 0,11 11 0,-4-6 0,1-1 0,0 0 0,1-1 0,1-1 0,1-1 0,-1-1 0,2 0 0,39 15 0,-31-17 0,0-1 0,0-1 0,0-2 0,1-1 0,-1-1 0,40-1 0,-50-2 0,11 0 0,55-7 0,-73 5 0,-1 0 0,1-1 0,-1-1 0,0 0 0,0 0 0,0-1 0,0 0 0,14-10 0,29-25-155,-2-2 0,-1-2 1,44-51-1,-43 41 155,-25 28 0,-2-1 0,-1 0 0,33-53 0,-32 32 80,27-75 1,-11 22 377,-31 78-458,-2-1 0,7-29 0,-9 32 0,0-1 0,2 1 0,12-29 0,-12 34 0,-1-1 0,0 0 0,3-22 0,-7 27 0,0 1 0,1 0 0,0 0 0,1 0 0,0 0 0,1 0 0,0 1 0,13-20 0,-17 29 0,0 1 0,0-1 0,0 0 0,1 0 0,-1 0 0,0 1 0,0-1 0,0 0 0,0 1 0,1-1 0,-1 1 0,0-1 0,1 1 0,-1 0 0,0 0 0,1-1 0,-1 1 0,0 0 0,1 0 0,-1 0 0,0 1 0,1-1 0,-1 0 0,0 0 0,1 1 0,-1-1 0,0 1 0,0-1 0,1 1 0,-1 0 0,0-1 0,0 1 0,0 0 0,0 0 0,0-1 0,0 1 0,2 2 0,38 44 0,-33-36 0,12 17 0,-1 2 0,17 35 0,-20-33 0,38 52 0,-34-54 0,0 2 0,20 45 0,-23-41 0,26 52-195,-15-28-124,44 69 1,-46-84 220,-3 1-1,34 91 1,14 31-80,-51-131-11,2-2 1,1 0-1,1-1 1,35 35-1,126 110-974,-151-148 1123,1 3 159,2-3 1,1-1-1,2-1 1,0-3-1,58 28 1,-91-50 82,0 1 1,0-1-1,0 1 1,-1 0-1,0 1 1,8 8-1,-4-4-1117,7 7-5044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968 1 24575,'0'969'-2310,"3"-928"2310,1 0 0,15 65 0,-8-50 0,5 19 0,-6-31 0,-2 1 0,2 47 0,-8-1 0,-2-37 0,14 101 0,-3-72-329,-4 0 1,-4 100-1,1 31 353,0-189-94,0-1 0,1 0-1,2-1 1,12 34 0,-9-33 372,-2 1 1,-1 0 0,6 38 0,-8 0 17,-2-54 1262,5-18-1114,4-20-426,0-21-85,8-33-246,4 1 0,36-84 1,43-56-1328,-63 135 1616,15-27 0,-20 51 0,-9 15 0,60-84 0,188-264-2188,-255 367 2363,1 0 0,1 2-1,2 1 1,1 0 0,1 2-1,36-28 1,-40 40 113,0 2-1,0 0 1,1 1 0,0 1-1,1 1 1,-1 1-1,1 1 1,1 1 0,-1 2-1,0 0 1,29 1-1,-40 1-282,0 0-1,0 1 0,0 1 0,0 0 1,0 0-1,0 1 0,0 1 0,-1 0 0,20 9 1,-23-8-6,0 0 1,-1 0 0,1 1 0,-1 0-1,-1 0 1,1 1 0,-1 0 0,0 0-1,0 0 1,-1 1 0,0 0 0,-1 0-1,6 13 1,57 121 0,25 65 0,15 65 0,-101-256 0,0 0 0,-1 0 0,-1 0 0,-1 1 0,0-1 0,0 19 0,-4 104 0,-1-75 0,2-48-58,-1 0-1,-1 0 0,-1 0 1,0-1-1,-1 1 0,-1-1 1,0 1-1,-1-2 0,-13 26 1,5-18 23,-1 0 0,-1-1 0,-1-1 0,-1 0 0,-24 20 0,4-4-935,-26 24 461,-1-3 0,-118 78 0,23-39-579,-247 109-1,225-134 756,-208 49 0,315-100-142,0-5 1,0-2 0,-1-4 0,-111 0 0,-334-12 4193,512 3-3644,0-1 0,0 1 0,0-1-1,0-1 1,0 0 0,1 0 0,-1 0-1,0-1 1,1-1 0,0 0 0,0 0 0,0 0-1,0-1 1,1 0 0,-1 0 0,1-1 0,1 0-1,-1 0 1,1-1 0,0 0 0,-5-8 0,-25-27 94,29 35-282,1 1 1,0-1 0,0-1 0,0 1-1,1-1 1,0 0 0,1-1-1,-5-10 1,2-8-4095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24575,'-3'0'0,"-1"1"0,1 0 0,0 0 0,0 0 0,0 0 0,0 0 0,0 1 0,-4 2 0,-17 8 0,2-8 0,-2 2 0,25 0 0,14 2 0,80 25 0,-70-27 0,0 2 0,37 17 0,-42-16 0,0-2 0,1 0 0,0-2 0,0 0 0,0-1 0,1-1 0,-1-1 0,1-2 0,23-1 0,43 4 0,97 30-695,331-26-856,-287-10 2254,-83 3-1722,-129 0-4610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24575,'1'0'0,"1"1"0,-1-1 0,0 0 0,1 1 0,-1 0 0,0-1 0,1 1 0,-1 0 0,0 0 0,0-1 0,1 1 0,-1 0 0,0 0 0,0 0 0,0 1 0,0-1 0,0 0 0,-1 0 0,1 0 0,0 1 0,0-1 0,-1 0 0,1 1 0,-1-1 0,1 1 0,-1 2 0,9 43 0,-8-43 0,28 173 0,-16-82 0,-10-66 0,1 0 0,8 30 0,-4-25 0,-2 0 0,-2 0 0,0 65 0,0-3 0,1-62 0,14 55 0,-9-45 0,8 23 0,-11-43 0,0 1 0,-2-1 0,3 34 0,-7-11 0,0-21 0,0 0 0,2 0 0,7 34 0,-2-23 0,-3 1 0,0-1 0,-2 51 0,1 9 0,30 78 0,-28 291 0,-8-258 0,2 194-1365,0-367-5461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24575,'0'0'0,"-1"0"0,0 0 0,1 0 0,-1 0 0,1 0 0,-1 0 0,1 0 0,-1 0 0,0 0 0,1 1 0,-1-1 0,1 0 0,-1 0 0,1 0 0,-1 1 0,1-1 0,-1 0 0,1 0 0,-1 1 0,1-1 0,0 1 0,-1-1 0,1 0 0,-1 1 0,1-1 0,0 1 0,-1-1 0,1 1 0,0-1 0,0 1 0,-1-1 0,1 1 0,0-1 0,0 1 0,0-1 0,0 1 0,0-1 0,0 1 0,-1 0 0,1-1 0,0 1 0,1-1 0,-1 1 0,0-1 0,0 1 0,0 0 0,0-1 0,0 1 0,1 0 0,0 1 0,-1-1 0,1 1 0,0-1 0,-1 1 0,1-1 0,0 1 0,0-1 0,0 1 0,0-1 0,1 0 0,-1 0 0,0 1 0,0-1 0,1 0 0,-1 0 0,2 1 0,17 2 0,-1 0 0,1-1 0,0 0 0,0-2 0,0 0 0,0-2 0,26-3 0,21 1 0,94 5-165,138-5-974,-216-10 1110,-58 8 412,1 2 0,29-2 0,272 6-1564,-306-1-5645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24575,'0'634'-5361,"0"318"10151,0-426-3369,0-177-3636,0-315-4611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5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1347 1 24575,'-29'3'-3777,"-15"11"4196,-7 1 37,47-15-433,-123 27 1558,111-22-1365,0 0 1,1 1-1,-1 1 0,1 0 1,-24 17-1,15-10-216,0 0 0,-1-2 0,-51 19 0,43-19 0,-51 27 0,-70 50 0,131-71-75,0 0 0,1 2 0,1 0 0,1 2 0,1 0 0,-29 44-1,36-46 34,0 1 0,-14 34 0,1 0 63,6-14-21,3 1 0,-21 77 0,5 51 631,26-144-631,0 1 0,1-1 0,2 1 0,1 0 0,1 28 0,2-40 0,0 0 0,1 0 0,0-1 0,1 1 0,1-1 0,0 0 0,1 0 0,1 0 0,0-1 0,14 23 0,-15-31 0,-1 0 0,1 0 0,0-1 0,0 0 0,0 0 0,0 0 0,1 0 0,0-1 0,0 0 0,0 0 0,0 0 0,8 2 0,85 18 0,-72-18 0,4 1 0,0-3 0,0 0 0,0-2 0,1-1 0,-1-2 0,0 0 0,1-3 0,-2 0 0,1-2 0,-1-2 0,45-18 0,-29 12 0,-32 10 0,0 0 0,0 0 0,0-1 0,0-1 0,13-9 0,32-14 0,-49 25 0,0 1 0,0-1 0,0-1 0,-1 0 0,13-9 0,54-39 0,-54 41 0,39-32 0,-56 40 0,0 1 0,0-1 0,0-1 0,-1 1 0,0-1 0,0 1 0,0-1 0,-1 0 0,0-1 0,0 1 0,3-11 0,-5 15 0,0 0 0,-1 0 0,0 0 0,1 0 0,-1 0 0,0 0 0,0 0 0,0 0 0,0 0 0,-1 0 0,1 0 0,0 0 0,-1 0 0,1 0 0,-1 0 0,0 0 0,0 1 0,0-1 0,0 0 0,0 0 0,0 1 0,0-1 0,0 1 0,-1-1 0,1 1 0,-1-1 0,1 1 0,-1 0 0,1 0 0,-1 0 0,0 0 0,1 0 0,-1 0 0,0 0 0,0 0 0,0 1 0,0-1 0,-3 0 0,1 0 0,-1 0 0,1 1 0,-1-1 0,0 1 0,0 0 0,1 0 0,-1 1 0,0-1 0,1 1 0,-1 0 0,1 0 0,-1 0 0,1 1 0,-1 0 0,-6 3 0,-146 90-282,105-67-47,2 2 1,1 2 0,1 3 0,-44 42 0,31-26 251,48-42 66,1 1-1,-1 1 1,2 0 0,-1 1-1,2 0 1,-1 0 0,-8 16-1,-24 42 113,22-36 12,0 0 0,3 2 0,-21 53-1,19-34 145,3 1-1,2 1 1,3 1-1,2 0 1,-3 95-1,12-105-256,0-20 0,0 1 0,2 0 0,1-1 0,2 1 0,0-1 0,16 51 0,-16-72 0,0 0 0,0 0 0,0 0 0,1-1 0,0 1 0,1-1 0,0-1 0,-1 1 0,2-1 0,-1 0 0,1 0 0,-1-1 0,1 0 0,0 0 0,1-1 0,-1 1 0,1-2 0,-1 1 0,1-1 0,0 0 0,15 1 0,-12-1 0,0-1 0,1 0 0,-1-1 0,0 0 0,0-1 0,0 0 0,0-1 0,0 0 0,0 0 0,0-1 0,-1-1 0,1 0 0,-1 0 0,0-1 0,13-9 0,-8 0 0,-1 0 0,0-2 0,-2 1 0,0-2 0,0 1 0,12-26 0,-7 13 0,-13 23 0,0-1 0,0 0 0,-1 0 0,0 0 0,0 0 0,-1 0 0,2-8 0,-4 13 0,0 0 0,0 0 0,1 0 0,-1 0 0,-1 0 0,1 0 0,0 0 0,0 0 0,-1 0 0,1 0 0,-1 0 0,0 0 0,1 1 0,-1-1 0,0 0 0,0 0 0,0 1 0,0-1 0,-1 1 0,1-1 0,0 1 0,-1-1 0,1 1 0,-1 0 0,1 0 0,-1-1 0,0 1 0,1 0 0,-1 1 0,0-1 0,0 0 0,-2 0 0,-7-3 0,0 1 0,0 1 0,0 0 0,-1 0 0,1 1 0,0 1 0,-1 0 0,1 0 0,-17 4 0,-13 3 0,-47 15 0,71-17 0,-152 44 0,121-37 0,0 2 0,1 2 0,-76 37 0,110-47 81,0-2-1,0 0 1,-18 4-1,-23 6-1767,30-4-5139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1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 24575,'-20'0'0,"1"-1"0,-1 1 0,1 2 0,-29 4 0,40-4 0,1 0 0,0 1 0,-1 0 0,1 0 0,0 1 0,1 0 0,-1 0 0,1 1 0,0-1 0,0 1 0,0 0 0,-5 7 0,-25 22 0,28-28 0,1 1 0,0-1 0,0 1 0,1 1 0,0-1 0,0 1 0,-9 17 0,6-5 0,1 0 0,1 1 0,0 0 0,2 1 0,0-1 0,2 1 0,0 0 0,1 41 0,0-36 0,-1 1 0,-12 48 0,10-53 0,0 0 0,1 0 0,2 1 0,0 35 0,2-55 0,0 0 0,1 0 0,0 1 0,0-1 0,0 0 0,1 0 0,-1 0 0,1 0 0,0 0 0,0-1 0,0 1 0,1 0 0,-1-1 0,1 0 0,0 1 0,6 4 0,-3-3 0,1 0 0,0-1 0,1 1 0,-1-2 0,1 1 0,-1-1 0,1 0 0,10 2 0,11 1 0,0-2 0,0 0 0,54-2 0,606-5 0,-678 3 0,0 0 0,0 1 0,0 0 0,0 1 0,-1 0 0,21 7 0,-27-8 0,0 1 0,-1 0 0,1 0 0,0 1 0,-1-1 0,1 1 0,-1 0 0,0-1 0,0 1 0,0 1 0,0-1 0,0 0 0,-1 1 0,1-1 0,-1 1 0,0 0 0,0 0 0,-1 0 0,1 0 0,1 6 0,-1-1 0,-1-1 0,1 0 0,-1 0 0,0 1 0,-1-1 0,0 1 0,-1-1 0,1 0 0,-2 1 0,1-1 0,-1 0 0,0 0 0,-1 0 0,0 0 0,0 0 0,-1 0 0,0-1 0,0 0 0,-1 0 0,-5 8 0,1-6 0,0 0 0,0-1 0,-1 0 0,0 0 0,0-1 0,-1 0 0,1-1 0,-2 0 0,1-1 0,-1 0 0,1-1 0,-1 0 0,-13 2 0,-32 9 0,-67 29 0,80-27 0,-1-2 0,-91 19 0,-147 13 0,271-44 0,0 0 0,1 1 0,-1 0 0,1 0 0,0 2 0,-14 7 0,12-6 0,0 0 0,0-1 0,-26 8 0,-22 3-1365,37-6-5461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2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1430 0 24575,'-1'2'0,"1"-1"0,0 0 0,-1 0 0,1 0 0,0 1 0,-1-1 0,1 0 0,-1 0 0,0 0 0,0 0 0,1 0 0,-1 0 0,0 0 0,0 0 0,0 0 0,0 0 0,0 0 0,0-1 0,0 1 0,0 0 0,0-1 0,-2 2 0,-33 12 0,18-8 0,-40 25 0,-20 9 0,-86 40 0,-65 13 0,195-76 0,-54 34 0,-23 12 0,-59 9 0,142-59 0,-39 25 0,44-25 0,1 0 0,-2-1 0,-24 8 0,-73 21 0,113-38-114,0 1-1,1-1 1,0 1-1,0 0 1,0 1-1,0 0 1,1 0-1,-7 7 1,10-10-221,-15 14-6491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2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24575,'130'2'0,"144"-5"0,-176-16 0,-72 13 0,0 1 0,28-3 0,77 6 0,-87 4 0,0-3 0,0-2 0,55-10 0,-33-2 0,-1-2 0,70-29 0,-115 39 0,0 1 0,0 0 0,41-4 0,-56 9-29,-11 1 92,-14 0-960,17 0 395,-22 1-6324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2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24575,'1'10'0,"0"0"0,1 0 0,0 0 0,1 0 0,5 13 0,6 28 0,35 150 0,-33-135 0,-9-39 0,-1 0 0,6 54 0,-10-44-120,1-3-129,-1 1 0,-2-1 0,-1 0 0,-12 65 0,4-73-6577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2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24575,'-1'4'0,"0"-1"0,-1 1 0,1 0 0,-1-1 0,0 1 0,0-1 0,0 1 0,0-1 0,-1 0 0,1 0 0,-1 0 0,0 0 0,0-1 0,0 1 0,0-1 0,0 0 0,-1 1 0,-6 2 0,-15 13 0,-20 29 0,31-31 0,-1-1 0,0 0 0,-23 16 0,29-25 0,-1 1 0,1 1 0,1-1 0,-1 2 0,2-1 0,-1 1 0,1 0 0,0 1 0,1-1 0,0 1 0,0 1 0,1-1 0,1 1 0,0 0 0,0 0 0,1 0 0,0 0 0,-2 24 0,-9 39 0,10-62 0,0 1 0,2-1 0,-1 1 0,2 0 0,0 0 0,0 0 0,2 19 0,-1-31 0,0 0 0,1 0 0,-1-1 0,0 1 0,0 0 0,0 0 0,1 0 0,-1 0 0,0 0 0,1-1 0,-1 1 0,1 0 0,-1 0 0,1-1 0,-1 1 0,1 0 0,0-1 0,-1 1 0,1-1 0,0 1 0,-1 0 0,1-1 0,0 0 0,0 1 0,-1-1 0,1 1 0,0-1 0,0 0 0,1 1 0,0-1 0,0-1 0,0 1 0,0 0 0,0 0 0,-1-1 0,1 0 0,0 1 0,0-1 0,0 0 0,0 0 0,-1 0 0,4-2 0,45-41 0,-46 40 0,11-13 0,-1-1 0,21-34 0,-21 30 0,0 2 0,19-22 0,2-1 0,-26 30 0,1 1 0,0 1 0,19-18 0,140-125 0,-160 145 0,0 1 0,1 0 0,1 0 0,-1 1 0,1 0 0,0 1 0,1 0 0,-1 0 0,21-5 0,-27 9 0,0 1 0,0 0 0,0 0 0,0 0 0,0 1 0,0-1 0,0 1 0,0 0 0,0 1 0,0-1 0,0 1 0,0 0 0,0 1 0,0-1 0,-1 1 0,1 0 0,0 0 0,-1 0 0,0 0 0,1 1 0,-1 0 0,0 0 0,0 0 0,-1 0 0,1 1 0,5 6 0,7 14 0,-1 0 0,-1 1 0,12 31 0,-16-35 0,0 1 0,1-2 0,1 1 0,0-2 0,28 33 0,-29-40-195,0 1 0,-1 0 0,-1 1 0,0 0 0,-1 1 0,11 27 0,-10-16-6631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23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24575,'647'0'-1365,"-613"0"-5461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2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24575,'3'0'0,"0"1"0,0 0 0,0 0 0,0 0 0,0 0 0,0 0 0,0 1 0,5 2 0,16 8 0,6-1 0,0 1 0,0 1 0,-1 2 0,-1 1 0,-1 1 0,0 2 0,-1 0 0,46 46 0,-66-58 0,-1 0 0,1 0 0,-1 1 0,-1-1 0,0 1 0,6 15 0,-6-14 0,0 1 0,1-2 0,0 1 0,12 15 0,-10-15 0,-1 1 0,1-1 0,-2 1 0,1 0 0,-1 1 0,-1-1 0,4 14 0,17 81 0,-17-62 0,-8-42-12,13 83 146,-13-79-234,0 0 1,0 0 0,0 0 0,0-1 0,-1 1 0,0 0 0,0 0 0,-1 0 0,1-1-1,-1 1 1,0-1 0,0 1 0,0-1 0,-6 7 0,-9 6-6727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2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 24575,'-1'3'0,"0"1"0,0-1 0,0 1 0,-1-1 0,0 1 0,1-1 0,-1 0 0,0 0 0,-1 0 0,1 0 0,-1 0 0,1-1 0,-4 4 0,-12 15 0,2 3 0,-150 261 0,18 51 0,142-321 0,1 1 0,0-1 0,1 1 0,1 0 0,-2 23 0,6-53 0,2-14 0,10-49 0,3 1 0,-9 41 0,13-41 0,-17 67 0,0 0 0,1 1 0,0-1 0,0 1 0,1 0 0,0 1 0,0-1 0,1 1 0,11-11 0,-13 14 0,0 1 0,0-1 0,1 1 0,-1 0 0,1 1 0,0-1 0,0 1 0,0 0 0,0 0 0,0 1 0,0-1 0,1 1 0,-1 0 0,0 1 0,1-1 0,-1 1 0,1 0 0,-1 1 0,0-1 0,1 1 0,-1 0 0,0 0 0,1 1 0,-1-1 0,5 4 0,12 5 0,0 1 0,-2 2 0,1 0 0,26 23 0,7 3 0,-4-13 0,-41-22 0,0 0 0,0 1 0,-1 0 0,1 0 0,-1 1 0,0 0 0,8 9 0,149 182-1365,-150-178-5461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759 0 24575,'-2'2'0,"-1"0"0,1 0 0,0 0 0,0 0 0,0 0 0,0 0 0,1 0 0,-1 1 0,1-1 0,-1 1 0,1-1 0,0 1 0,0-1 0,0 1 0,0 0 0,-1 5 0,-5 9 0,-11 9 0,-2 0 0,0-1 0,-2-1 0,-30 25 0,28-26 0,9-8 0,-37 34 0,1 3 0,3 1 0,-50 74 0,81-101 0,-98 159 0,98-156 0,1 0 0,2 2 0,1 0 0,-16 53 0,4-4 0,-2 13 0,15-31 0,-5 115 0,16-144 0,2 0 0,1 0 0,2 0 0,1 0 0,12 39 0,-5-28 0,-9-28 0,1-1 0,1 1 0,0-1 0,1 0 0,1 0 0,0 0 0,1-1 0,0 0 0,18 21 0,3-3 0,-4-3 0,32 27 0,-47-48 0,1 0 0,-1 0 0,1-1 0,1-1 0,-1 1 0,1-2 0,14 5 0,51 23 0,-62-25 0,1 0 0,0-2 0,0 0 0,1 0 0,19 3 0,-30-9 0,-1 1 0,1-1 0,0 0 0,-1-1 0,1 1 0,0-1 0,-1 0 0,1 0 0,-1-1 0,1 0 0,-1 0 0,0 0 0,1 0 0,-1-1 0,-1 0 0,1 0 0,0 0 0,-1-1 0,1 0 0,3-4 0,4-6 0,-2 0 0,1-1 0,-2 0 0,0-1 0,-1 0 0,0-1 0,-1 1 0,5-23 0,13-26 0,-18 45 0,-1 0 0,0-1 0,-2 0 0,0 0 0,-1 0 0,-1-34 0,0 24 0,22-145 0,-1 64 0,-15 84 0,-1-1 0,4-57 0,2-39 0,-1-16 0,-9 106 0,2 1 0,1-1 0,1 1 0,15-40 0,10-48 0,-24 95 0,0 1 0,2 0 0,18-37 0,-4 10 0,-5 16 0,-14 30 0,-1 0 0,0-1 0,-1 0 0,0 1 0,0-1 0,-1 0 0,2-11 0,-3 9 0,-1 7 0,0 0 0,0 0 0,1 0 0,-1 0 0,1 0 0,0 0 0,-1 1 0,1-1 0,1 0 0,-1 0 0,0 1 0,3-5 0,-3 7 0,-1 0 0,1 0 0,0 1 0,-1-1 0,1 0 0,-1 1 0,1-1 0,-1 0 0,1 1 0,-1-1 0,1 1 0,-1-1 0,0 1 0,1-1 0,-1 1 0,1-1 0,-1 1 0,0-1 0,0 1 0,1 0 0,-1-1 0,0 1 0,0-1 0,0 1 0,0 0 0,0-1 0,1 1 0,-1 0 0,0-1 0,0 1 0,-1-1 0,1 1 0,0 0 0,0 0 0,4 28 0,-3 7 0,0-5 0,1 0 0,9 41 0,-5-36 0,-2 0 0,-1 0 0,-3 41 0,0-39 0,1 0 0,11 67 0,24 125-655,-30-187 655,13 50 0,3 15 0,41 199 0,-19-130 0,-2-21 0,-28-108 0,39 85 0,-15-42 0,-25-58 164,2-1-1,1 0 1,24 36 0,-39-67-189,-1 0 1,1 0-1,-1 0 0,1 0 0,0 0 0,-1 0 0,1 0 1,0-1-1,0 1 0,0 0 0,0 0 0,-1-1 1,1 1-1,0-1 0,0 1 0,0-1 0,0 1 0,1-1 1,-1 1-1,0-1 0,0 0 0,0 0 0,0 1 0,0-1 1,0 0-1,1 0 0,-1 0 0,0 0 0,0-1 1,0 1-1,0 0 0,0 0 0,0-1 0,0 1 0,1 0 1,-1-1-1,0 1 0,0-1 0,0 0 0,-1 1 0,1-1 1,0 0-1,0 1 0,0-1 0,0 0 0,-1 0 1,1 0-1,0 0 0,-1 0 0,1 0 0,0 0 0,-1 0 1,0 0-1,1-2 0,7-10-6801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2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83 24575,'2'0'0,"0"0"0,1 0 0,-1 0 0,1 0 0,-1 1 0,1-1 0,-1 1 0,0 0 0,1 0 0,-1 0 0,0 0 0,1 0 0,-1 0 0,0 1 0,0-1 0,0 0 0,0 1 0,-1 0 0,4 3 0,-5-5 0,1 1 0,-1 0 0,0 0 0,1-1 0,-1 1 0,0 0 0,1 0 0,-1 0 0,0 0 0,0-1 0,0 1 0,0 0 0,0 0 0,0 0 0,0 0 0,0 0 0,0 0 0,0-1 0,-1 1 0,1 0 0,-1 1 0,0 0 0,0 0 0,0 0 0,-1-1 0,1 1 0,0-1 0,-1 1 0,0-1 0,1 1 0,-1-1 0,0 0 0,1 0 0,-5 2 0,-22 9 0,-1-2 0,-1 0 0,0-2 0,-46 6 0,49-10 0,-48 1 0,69-4 0,-1-2 0,0 1 0,1 0 0,-1-1 0,1-1 0,0 1 0,-1-1 0,1 0 0,0 0 0,0-1 0,0 1 0,0-1 0,-6-5 0,12 8 0,0 0 0,0 0 0,0 0 0,0 0 0,-1 0 0,1 0 0,0-1 0,0 1 0,0 0 0,0 0 0,0 0 0,0 0 0,-1 0 0,1-1 0,0 1 0,0 0 0,0 0 0,0 0 0,0-1 0,0 1 0,0 0 0,0 0 0,0 0 0,0 0 0,0-1 0,0 1 0,0 0 0,0 0 0,0 0 0,0-1 0,0 1 0,0 0 0,0 0 0,0 0 0,0 0 0,0-1 0,0 1 0,0 0 0,1 0 0,-1 0 0,0 0 0,0-1 0,0 1 0,0 0 0,12-5 0,14 1 0,183-34 0,-180 34 0,45-13 0,27-3 0,-96 19 0,69-11 0,-71 12 0,0-1 0,0 1 0,0-1 0,-1 0 0,1 0 0,0 0 0,0 0 0,-1-1 0,1 1 0,-1-1 0,0 1 0,1-1 0,-1 0 0,0 0 0,0 0 0,0 0 0,0 0 0,0-1 0,-1 1 0,1-1 0,2-4 0,-4 6 2,0 1 1,0-1-1,0 0 0,0 0 0,-1 0 0,1 0 0,0 0 0,0 0 1,-1 1-1,1-1 0,0 0 0,-1 0 0,1 0 0,-1 1 1,1-1-1,-1 0 0,1 1 0,-1-1 0,0 0 0,1 1 0,-1-1 1,0 1-1,1-1 0,-1 1 0,0-1 0,0 1 0,1-1 0,-1 1 1,0 0-1,0-1 0,-1 1 0,-29-8-1052,28 8 666,-26-4-6442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2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24575,'1'0'0,"1"1"0,-1-1 0,0 1 0,1-1 0,-1 1 0,1-1 0,-1 1 0,0 0 0,0 0 0,1 0 0,-1 0 0,0 0 0,0 0 0,0 0 0,0 0 0,0 0 0,0 0 0,-1 0 0,1 1 0,0-1 0,0 0 0,-1 1 0,1-1 0,-1 0 0,1 1 0,-1 2 0,9 43 0,-8-43 0,5 33 0,2-1 0,19 52 0,-13-46 0,8 49 0,-12-18 0,-8-45 0,11 47 0,-6-54-124,-2 1 0,-1 0 0,0 1 0,-2-1 0,0 1 0,-2-1-1,-1 1 1,0-1 0,-2 1 0,-8 36 0,2-33-6702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2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24575,'0'22'0,"-1"0"0,-1 1 0,-2-1 0,0 0 0,-1 0 0,-1-1 0,-1 0 0,-15 33 0,8-22 0,2 0 0,1 0 0,2 1 0,1 0 0,2 1 0,1 0 0,1 0 0,2 38 0,1-36 0,0-24 0,0 0 0,1 1 0,0-1 0,1 0 0,1 0 0,0 0 0,6 20 0,-8-30 0,1 0 0,0-1 0,0 1 0,-1-1 0,1 1 0,0-1 0,0 1 0,0-1 0,1 0 0,-1 0 0,0 1 0,0-1 0,1 0 0,-1 0 0,1 0 0,-1 0 0,1-1 0,-1 1 0,1 0 0,-1 0 0,1-1 0,0 1 0,-1-1 0,1 0 0,0 0 0,0 1 0,-1-1 0,1 0 0,0 0 0,0 0 0,-1-1 0,1 1 0,0 0 0,-1-1 0,1 1 0,0-1 0,-1 1 0,1-1 0,-1 0 0,1 0 0,-1 0 0,1 0 0,-1 0 0,1 0 0,1-2 0,4-2 0,0-1 0,0 0 0,-1-1 0,1 0 0,-1 0 0,-1 0 0,7-11 0,7-28 0,-16 36 0,1 1 0,0 0 0,0 0 0,1 0 0,0 0 0,7-10 0,-10 17 0,0 0 0,0 0 0,0 1 0,0-1 0,0 1 0,1-1 0,-1 1 0,0 0 0,1-1 0,-1 1 0,1 0 0,-1 1 0,1-1 0,-1 0 0,1 1 0,0 0 0,-1-1 0,1 1 0,0 0 0,-1 0 0,1 1 0,0-1 0,-1 0 0,1 1 0,0 0 0,-1 0 0,1 0 0,3 1 0,1 2 0,-1 0 0,1 1 0,-1-1 0,0 1 0,-1 1 0,1-1 0,-1 1 0,0 0 0,0 0 0,-1 0 0,6 10 0,-4-6 0,1 0 0,0-1 0,0 0 0,13 11 0,-8-9 33,0 1 1,-1 0-1,10 14 0,19 20-1531,-22-29-5328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2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24575,'10'-1'0,"-1"0"0,1-1 0,0 0 0,-1 0 0,16-7 0,26-6 0,-14 10 0,44 0 0,-60 6 0,-1-2 0,0 0 0,1-1 0,-1-2 0,0 0 0,0 0 0,-1-2 0,26-11 0,-8 1 0,1 1 0,1 2 0,59-12 0,97-21 0,-191 44 9,0 1 1,0-1-1,0 1 0,0-1 0,-1 0 1,1-1-1,-1 1 0,1-1 0,-1 1 0,0-1 1,0 0-1,3-4 0,-5 6-41,0 0 1,-1 0-1,1 0 1,-1 0-1,1 0 0,-1 0 1,1 0-1,-1-1 1,0 1-1,0 0 0,0 0 1,1 0-1,-1 0 1,0-1-1,0 1 0,-1 0 1,1 0-1,0 0 1,0 0-1,-1-1 0,1 1 1,0 0-1,-1 0 1,1 0-1,-1 0 0,1 0 1,-1 0-1,0 0 1,1 0-1,-1 0 0,0 0 1,0 0-1,0 1 1,0-1-1,0 0 1,1 1-1,-1-1 0,0 0 1,-1 1-1,1-1 1,0 1-1,0-1 0,0 1 1,0 0-1,0 0 1,-2-1-1,-21-7-6794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2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24575,'1'0'0,"1"1"0,-1-1 0,0 1 0,1-1 0,-1 1 0,0-1 0,1 1 0,-1 0 0,0 0 0,0 0 0,0-1 0,0 1 0,0 0 0,0 0 0,0 1 0,0-1 0,0 0 0,0 0 0,0 0 0,-1 1 0,1-1 0,-1 0 0,1 1 0,-1-1 0,1 0 0,0 4 0,7 41 0,-7-41 0,29 171 0,26 133 0,-48-268 0,3 0 0,1 0 0,3-1 0,32 67 0,-40-91 0,-1 1 0,-1 0 0,-1 0 0,0 0 0,-2 1 0,2 24 0,-3-1 0,-6 68 0,-11-29-1365,6-45-5461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3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24575,'-1'3'0,"1"0"0,-1-1 0,1 1 0,-1 0 0,0-1 0,0 1 0,0-1 0,-1 1 0,1-1 0,-1 0 0,1 1 0,-1-1 0,0 0 0,0 0 0,1 0 0,-2 0 0,-2 2 0,-46 31 0,27-20 0,-5 8 0,2 1 0,1 1 0,0 1 0,2 1 0,1 1 0,-19 33 0,30-45 0,2 0 0,0 2 0,1-1 0,-10 29 0,17-42 0,0 1 0,1-1 0,-1 1 0,1-1 0,0 1 0,1 0 0,-1 0 0,1 0 0,0-1 0,0 1 0,0 0 0,1 0 0,0 0 0,0-1 0,0 1 0,0 0 0,1-1 0,0 1 0,0-1 0,0 0 0,0 1 0,1-1 0,-1 0 0,5 4 0,-3-5 0,0 0 0,0 0 0,0 0 0,1-1 0,-1 0 0,0 0 0,1 0 0,0 0 0,0-1 0,-1 0 0,1 0 0,0 0 0,0 0 0,0-1 0,0 0 0,0 0 0,0 0 0,0-1 0,0 1 0,8-4 0,11-2 0,1-1 0,42-20 0,-42 17 0,-5-1 0,1-1 0,-1-1 0,-1 0 0,0-2 0,31-30 0,-14 12 0,-27 24 0,0 0 0,-1-1 0,-1 0 0,1 0 0,-2 0 0,1-1 0,-2 0 0,7-15 0,24-42 0,-7 7 0,-8 13 0,-20 47 0,0-1 0,-1 1 0,1 0 0,0 0 0,0 0 0,0 0 0,0 0 0,0 0 0,0 0 0,0 0 0,0 0 0,0 0 0,0 1 0,0-1 0,1 0 0,-1 1 0,0-1 0,1 1 0,-1-1 0,0 1 0,1 0 0,-1 0 0,0-1 0,1 1 0,1 0 0,0 1 0,0-1 0,0 1 0,0 0 0,0 0 0,0 0 0,0 1 0,-1-1 0,1 1 0,0-1 0,4 5 0,3 2 0,-1 0 0,0 1 0,-1 0 0,13 19 0,54 107-1365,-61-114-5461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3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24575,'9'0'-440,"1"1"0,-1 0 0,1 1 0,-1 0 0,0 0 0,15 6 0,-11-2 511,0 0-1,0 1 0,20 15 0,-2 3 861,0 2 1,29 34-1,-58-59-926,13 18-5,0 0 0,-2 1 0,0 1 0,-2 0 0,0 1 0,-1 0 0,9 35 0,15 33 0,-18-51 0,-1 1 0,-3 1 0,-2 0 0,6 47 0,8 7-1365,-17-68-5461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3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24575,'7'0'0,"9"0"0,8 0 0,8 0 0,5 0 0,3 0 0,1 0 0,1 0 0,0 0 0,-7 0-8191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3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24575,'5'0'0,"0"0"0,0-1 0,0 2 0,0-1 0,1 1 0,-1-1 0,0 1 0,0 1 0,0-1 0,-1 1 0,1 0 0,0 0 0,-1 0 0,1 1 0,-1-1 0,1 1 0,-1 0 0,0 1 0,-1-1 0,1 1 0,0-1 0,-1 1 0,0 0 0,0 0 0,0 1 0,0-1 0,-1 1 0,3 5 0,1 1 0,-1 1 0,0 0 0,5 17 0,-9-23 0,1 1 0,0-1 0,0 1 0,1-1 0,0 0 0,0 1 0,0-2 0,1 1 0,0 0 0,0-1 0,0 1 0,1-1 0,0 0 0,0-1 0,7 6 0,1-1 0,-1 1 0,0 0 0,0 1 0,-1 0 0,-1 1 0,0 0 0,0 0 0,12 22 0,4 14 0,23 57 0,-30-61 0,61 158 0,-75-191 0,-2 0 0,1 1 0,-2 0 0,1-1 0,-2 1 0,1 0 0,-2 13 0,0-21 0,0-1 0,0 0 0,0 1 0,-1-1 0,0 0 0,0 1 0,0-1 0,0 0 0,0 0 0,-1 0 0,1 0 0,-1 0 0,-2 3 0,3-5 0,-1 1 0,1-1 0,-1 0 0,0 0 0,1 0 0,-1 0 0,0 0 0,0 0 0,0 0 0,0 0 0,0-1 0,0 1 0,0-1 0,0 0 0,0 1 0,0-1 0,0 0 0,0 0 0,0 0 0,0 0 0,0-1 0,0 1 0,-3-1 0,1-1-92,-1 0-1,1 1 0,0-2 1,0 1-1,0 0 0,0-1 1,0 1-1,-4-5 0,5 5-438,-17-15-6295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3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 24575,'0'10'0,"1"16"0,-2 0 0,0 0 0,-2 0 0,-9 40 0,4-39 0,-1 0 0,0 0 0,-2-2 0,-26 45 0,29-54 0,1-1 0,1 2 0,0-1 0,-5 26 0,-2 3 0,-13 63 0,20-77 0,-2 0 0,-1 0 0,-21 50 0,14-50 40,-1-1 0,-25 34 0,36-55-175,-1-1 0,0 1 0,0-1 0,-1-1 0,0 0 0,-1 0 0,0 0 0,0-1 0,0 0 0,-20 8 0,10-8-6691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24575,'2'24'0,"0"-1"0,2 0 0,0 0 0,10 25 0,-7-25 0,-2 1 0,0 0 0,3 42 0,-7 4 0,-1-21 0,1-1 0,11 63 0,-4-44 0,-2 0 0,-7 126 0,-2-67 0,3-71 0,3 0 0,10 55 0,-2 17 0,-9-86 0,8 43 0,-7-69 0,1-1 0,0 1 0,0-1 0,2 0 0,0 0 0,12 21 0,-17-35 0,-1 1 0,0 0 0,0 0 0,1-1 0,-1 1 0,1 0 0,-1-1 0,1 1 0,-1 0 0,1-1 0,-1 1 0,1-1 0,-1 1 0,1-1 0,0 1 0,-1-1 0,1 0 0,0 1 0,0-1 0,-1 0 0,1 1 0,0-1 0,0 0 0,-1 0 0,1 0 0,0 0 0,0 0 0,1 0 0,-1 0 0,0-1 0,0 0 0,0 1 0,0-1 0,0 0 0,0 0 0,0 0 0,0 0 0,-1 0 0,1 0 0,0 0 0,0 0 0,-1 0 0,1 0 0,0-3 0,17-57 0,-15 49 0,0-1 0,23-80 0,59-143 0,-34 99 0,-15 34 0,96-220 0,-124 310 0,0 0 0,0 1 0,2 0 0,-1 0 0,19-16 0,-9 8 0,-18 18 0,0 0 0,1 1 0,-1-1 0,1 0 0,0 1 0,-1-1 0,1 1 0,0-1 0,0 1 0,0 0 0,0 0 0,0 0 0,0 0 0,0 0 0,0 0 0,1 1 0,-1-1 0,0 1 0,0-1 0,1 1 0,-1 0 0,0 0 0,0 0 0,1 0 0,-1 0 0,0 1 0,1-1 0,-1 1 0,0-1 0,0 1 0,0 0 0,0 0 0,0 0 0,0 0 0,0 0 0,0 1 0,0-1 0,0 0 0,0 1 0,-1 0 0,1-1 0,-1 1 0,1 0 0,1 3 0,4 5 0,0 0 0,-1 0 0,-1 1 0,1-1 0,-2 1 0,0 0 0,4 17 0,-3-4 0,-2 0 0,1 30 0,-3-29 0,1-1 0,6 29 0,-3-31 0,-1 1 0,-1-1 0,-1 1 0,-2-1 0,0 1 0,-1-1 0,-1 1 0,-1-1 0,-1 1 0,-1-1 0,-1-1 0,-14 37 0,-9 6-243,-2-1-1,-3-1 0,-3-2 0,-2-2 1,-53 61-1,-169 165 244,260-283 0,-14 18 366,-2-1-1,0-1 1,-22 18-1,38-34-414,0 0 1,0-1-1,0 1 0,-1 0 0,1-1 1,0 1-1,0-1 0,0 1 0,-1-1 1,1 0-1,0 1 0,-1-1 0,1 0 1,0 0-1,-1 0 0,1 0 0,0 0 1,-1 0-1,1-1 0,0 1 0,-1 0 1,1-1-1,0 1 0,0-1 0,-1 1 0,1-1 1,-2-1-1,-6-6-6777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4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24575,'-5'0'0,"0"0"0,0 0 0,1 1 0,-1-1 0,0 1 0,0 0 0,1 1 0,-1-1 0,1 1 0,-1 0 0,1 0 0,0 1 0,0-1 0,0 1 0,0 0 0,0 0 0,1 0 0,-1 0 0,1 1 0,0-1 0,0 1 0,0 0 0,0 0 0,1 0 0,-1 0 0,1 1 0,0-1 0,1 1 0,-1-1 0,-1 10 0,-2 10 0,1 1 0,2 0 0,0 0 0,3 42 0,0-43 0,-1-15 0,0 1 0,1 0 0,0-1 0,1 1 0,6 18 0,-8-27 0,1 0 0,-1 1 0,1-1 0,-1 0 0,1 0 0,0 0 0,0 0 0,0 0 0,-1 0 0,1 0 0,0 0 0,0 0 0,0 0 0,1 0 0,-1 0 0,0-1 0,0 1 0,0 0 0,1-1 0,1 1 0,-1-1 0,0 0 0,0 0 0,0 0 0,0 0 0,0-1 0,0 1 0,1-1 0,-1 0 0,0 1 0,0-1 0,-1 0 0,1 0 0,0 0 0,0-1 0,0 1 0,-1 0 0,4-3 0,-1-1 0,1 0 0,-1 0 0,0-1 0,0 1 0,0-1 0,-1 0 0,0 0 0,0 0 0,0 0 0,-1-1 0,0 1 0,0-1 0,-1 1 0,0-1 0,0 0 0,0-12 0,-1 12 0,0 0 0,1-1 0,0 1 0,1 0 0,0 0 0,0 0 0,0 0 0,1 0 0,0 0 0,0 1 0,0-1 0,9-9 0,-9 12 0,0 1 0,0 0 0,0 1 0,1-1 0,-1 1 0,1-1 0,0 1 0,0 0 0,0 0 0,0 1 0,0-1 0,0 1 0,0 0 0,1 0 0,7-1 0,-4 2 0,0 0 0,-1 1 0,1 0 0,-1 0 0,1 1 0,-1 0 0,1 0 0,9 4 0,7 6 0,0 1 0,-1 1 0,-1 1 0,21 18 0,213 156-1365,-237-173-5461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4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24575,'30'0'0,"0"1"0,-1 1 0,1 2 0,32 8 0,-48-8 0,1 1 0,-1 0 0,-1 1 0,1 1 0,-1 0 0,0 1 0,-1 0 0,0 1 0,0 1 0,11 11 0,34 23 0,-47-37 0,1 0 0,-2 0 0,1 1 0,-1 0 0,0 1 0,8 11 0,4 7 0,2-1 0,32 29 0,-19-20 0,-1 1 0,-2 1 0,32 45 0,-58-69 0,1 0 0,9 27 0,-12-25 0,2-1 0,14 26 0,-11-25 0,-2 2 0,13 30 0,-14-30 0,0 0 0,1-1 0,11 17 0,-6-11 0,0 1 0,-2 1 0,13 36 0,2 4 0,-19-44-1365,-4-6-5461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4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24575,'6'0'0,"10"0"0,9 0 0,7 0 0,4 0 0,4 0 0,2 0 0,-7-7 0,-2-2 0,0 1 0,1 1 0,-4-5 0,-9 0-8191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4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24575,'2'7'0,"0"0"0,0 0 0,1-1 0,0 1 0,0 0 0,1-1 0,6 10 0,-1-2 0,2 8 0,-1 0 0,-2 0 0,0 1 0,6 26 0,-11-31 0,2-1 0,0 1 0,1-1 0,1-1 0,0 1 0,2-1 0,-1 0 0,2-1 0,11 15 0,-1-7 0,-1 1 0,-1 1 0,-1 1 0,-2 0 0,0 1 0,-2 0 0,17 52 0,-17-39 0,-5-20 0,-2 1 0,0-1 0,5 36 0,-3-16-47,3 18 189,-10-56-240,-1 1 1,0 0 0,0 0-1,0 0 1,0 0 0,0-1 0,-1 1-1,1 0 1,-1 0 0,0-1-1,1 1 1,-1 0 0,-1-1-1,-1 5 1,-10 6-6729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4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24575,'-4'2'0,"1"-1"0,0 1 0,0 0 0,0 0 0,0 0 0,1 1 0,-1-1 0,1 1 0,-1-1 0,1 1 0,0 0 0,0 0 0,0 0 0,0 0 0,0 0 0,-1 5 0,-7 8 0,-63 102 0,21-31 0,-52 51 0,53-69-1365,37-49-5461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4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24575,'0'7'0,"0"9"0,0 8 0,0 8 0,0 5 0,0 2 0,0 3 0,0 0 0,0 0 0,0-1 0,0 1 0,7-8 0,3-9-8191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4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24575,'7'0'0,"9"0"0,8 0 0,8 0 0,5 0 0,-5 7 0,1 3 0,0-1 0,2-2 0,-5 5 0,-1 0 0,2-2 0,-5-2-8191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4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24575,'6'1'0,"1"-1"0,0 1 0,-1 0 0,1 1 0,-1-1 0,1 1 0,-1 1 0,0-1 0,0 1 0,0 0 0,0 1 0,0-1 0,-1 1 0,1 0 0,-1 0 0,0 1 0,-1 0 0,1 0 0,-1 0 0,0 0 0,4 7 0,7 12 0,-1 2 0,-1-1 0,15 48 0,-10-26 0,-13-36 15,-1 1 0,0 0 0,-1 0 0,0 0 0,-1 0 0,0 0 0,-1 16 0,-1-21-121,0 0 0,-1 0 0,0 0 0,-1 0 0,1 0 0,-1-1-1,0 1 1,-1 0 0,0-1 0,0 0 0,0 1 0,-1-1 0,-8 10 0,-4 3-6720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4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24575,'1'70'0,"0"-26"0,-1 0 0,-9 62 0,7-92 0,-1 0 0,-1 0 0,0 0 0,-1-1 0,0 1 0,-1-1 0,-1-1 0,0 1 0,-1-1 0,0 0 0,-16 17 0,-29 35-24,41-48-168,0-1 1,-1 0-1,-1 0 1,0-2-1,-1 1 1,-29 18-1,22-19-6634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4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24575,'4'0'0,"-1"1"0,1-1 0,-1 1 0,1-1 0,-1 1 0,0 0 0,1 1 0,-1-1 0,0 0 0,0 1 0,0 0 0,0 0 0,0 0 0,0 0 0,0 0 0,-1 0 0,1 1 0,-1 0 0,0-1 0,4 6 0,2 6 0,0 0 0,-1 0 0,8 22 0,4 6 0,53 130 0,-37-85 0,-33-82 0,0-1 0,0 0 0,1 1 0,0-1 0,0 0 0,0-1 0,0 1 0,0 0 0,1-1 0,0 0 0,0 0 0,-1 0 0,2 0 0,-1-1 0,0 1 0,0-1 0,1 0 0,0-1 0,-1 1 0,1-1 0,0 0 0,-1 0 0,9 1 0,-7-2 0,0 0 0,1 0 0,-1 0 0,0-1 0,1 0 0,-1 0 0,0 0 0,0-1 0,0 0 0,0 0 0,0-1 0,0 1 0,-1-1 0,1-1 0,-1 1 0,0-1 0,8-7 0,1-2 0,-2 0 0,1-1 0,-2 0 0,0-1 0,-1 0 0,0-1 0,-1 0 0,-1-1 0,0 0 0,-2 0 0,7-23 0,-13 37 0,1-1 0,0 1 0,0-1 0,0 1 0,0 0 0,1-1 0,-1 1 0,1 0 0,0 0 0,0 0 0,0 0 0,0 0 0,1 0 0,-1 1 0,1-1 0,0 1 0,-1 0 0,1 0 0,0 0 0,0 0 0,1 0 0,-1 0 0,0 1 0,7-2 0,-7 2 0,1 1 0,0 0 0,-1 0 0,1 0 0,0 1 0,-1-1 0,1 1 0,-1 0 0,1 0 0,-1 0 0,1 0 0,-1 1 0,1-1 0,-1 1 0,0 0 0,0 0 0,0 0 0,0 1 0,0-1 0,-1 1 0,1-1 0,-1 1 0,1 0 0,1 3 0,16 21 0,-12-15 0,0-1 0,1 0 0,0-1 0,14 13 0,-16-18-273,0 1 0,-1 0 0,0 1 0,8 11 0,-1 4-6553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909 1 24575,'-13'2'0,"0"0"0,0 0 0,0 2 0,1 0 0,-1 0 0,1 1 0,0 0 0,1 1 0,-1 1 0,-14 10 0,-35 18 0,-105 45 0,140-66 0,0 2 0,1 0 0,1 1 0,1 2 0,0 0 0,1 2 0,-31 38 0,31-29 0,0 2 0,3 1 0,0 0 0,3 1 0,0 1 0,-10 38 0,9-30 0,2-8 0,2 1 0,1 0 0,2 1 0,1 0 0,2 1 0,-3 60 0,8-58 0,-9 48 0,1-13 0,-11 91-215,7-62-99,-2 133-1,15-160 315,0-15 0,2 1 0,3 0 0,13 66 0,64 194-1152,-22-94 469,-50-195 435,1 0 1,2 0-1,2-1 0,1-1 1,21 34-1,-18-37-3778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4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24575,'1'1'0,"1"-1"0,-1 0 0,0 1 0,1-1 0,-1 1 0,0 0 0,1-1 0,-1 1 0,0 0 0,0 0 0,1 0 0,-1 0 0,0 0 0,0 0 0,0 0 0,0 0 0,0 0 0,-1 0 0,1 1 0,0-1 0,0 0 0,-1 1 0,1-1 0,-1 0 0,1 1 0,-1 2 0,9 43 0,-8-43 0,2 24 0,-1 0 0,-1 1 0,-1-1 0,-5 34 0,3-48 0,-1 0 0,0 0 0,-1-1 0,-1 0 0,0 0 0,-1 0 0,0 0 0,-1-1 0,0 0 0,-14 17 0,14-19 0,0 1 0,1-1 0,-9 20 0,10-20 0,0 0 0,0 0 0,-1-1 0,-13 18 0,-2-2 0,2 1 0,-24 40 0,26-38 0,-1-1 0,-31 37 0,28-39 23,-28 46-1,19-27-1432,16-24-5416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4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24575,'3'48'0,"1"0"0,15 62 0,-5-34 0,13 30 0,-20-82 0,-6-20 0,1 1 0,0-1 0,0 0 0,0 0 0,1 0 0,-1 0 0,1-1 0,0 1 0,0-1 0,0 1 0,0-1 0,1 0 0,-1 0 0,1 0 0,0-1 0,0 0 0,0 1 0,0-1 0,0 0 0,8 2 0,-9-4 0,0 1 0,0 0 0,0-1 0,0 1 0,0-1 0,0 0 0,0 0 0,0 0 0,0-1 0,-1 1 0,1-1 0,0 1 0,0-1 0,0 0 0,0 0 0,-1-1 0,1 1 0,0 0 0,-1-1 0,1 1 0,-1-1 0,0 0 0,1 0 0,-1 0 0,0 0 0,0 0 0,0-1 0,-1 1 0,1-1 0,-1 1 0,1-1 0,1-4 0,4-11 0,-3 8 0,0-1 0,1 1 0,0 1 0,11-18 0,-15 26 0,0-1 0,0 1 0,0 0 0,0 0 0,0 0 0,0 0 0,0 0 0,1 0 0,-1 0 0,0 0 0,0 0 0,1 0 0,-1 1 0,1-1 0,-1 1 0,1-1 0,-1 1 0,1-1 0,-1 1 0,1 0 0,-1 0 0,1 0 0,-1 0 0,1 0 0,0 0 0,-1 0 0,1 0 0,-1 1 0,1-1 0,-1 1 0,1-1 0,-1 1 0,1-1 0,-1 1 0,0 0 0,1 0 0,-1 0 0,0 0 0,0 0 0,0 0 0,2 2 0,5 4 25,-1 1 1,0 0-1,-1 1 0,8 13 0,12 15-1516,-8-17-5335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24575,'767'0'-1365,"-733"0"-5461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4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24575,'4'1'0,"-1"1"0,0 0 0,0 0 0,0 0 0,0 0 0,-1 0 0,1 1 0,-1 0 0,1-1 0,-1 1 0,0 0 0,0 0 0,0 0 0,0 0 0,2 6 0,7 8 0,-3-7 0,-1 1 0,1 0 0,-2 0 0,0 0 0,0 1 0,-1 0 0,0 0 0,-1 0 0,0 0 0,-1 1 0,0 0 0,-1 0 0,0 13 0,2 18 0,11 44 0,-7-49 0,5 74 0,-12 385 0,-3-229 0,1-247-237,-2 0-1,0-1 1,-2 1 0,-7 24-1,11-43 60,-6 24-6648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3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24575,'144'-3'0,"157"7"0,-189 14 0,-73-10 0,50 3 0,347-7 65,-225-7-1495,-177 3-5396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3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24575,'0'648'0,"-3"-613"0,0-1 0,-16 62 0,4-20 0,10-53 0,-1-1 0,-2 0 0,-12 28 0,12-32 0,0 1 0,2 0 0,0 0 0,-6 34 0,10-37 0,-1 1 0,-1-1 0,0 0 0,-2 0 0,0 0 0,0-1 0,-14 23 0,7-11-1365,3-3-5461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0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2 24575,'-30'0'0,"16"-1"0,1 0 0,-1 1 0,0 1 0,0 0 0,0 1 0,0 0 0,1 1 0,-1 1 0,1 0 0,0 1 0,-15 7 0,2 3 0,10-7 0,0 1 0,1 1 0,0 0 0,1 1 0,0 0 0,1 1 0,0 1 0,1 0 0,-15 21 0,-12 15 0,31-41 0,0 2 0,1-1 0,0 1 0,-10 19 0,6-5 0,2 1 0,0 0 0,2 1 0,1 0 0,-4 38 0,-25 102 0,-7-4 0,31-107 0,3-22 0,2 0 0,1 1 0,-1 49 0,7-71 0,0-1 0,0 1 0,1 0 0,0-1 0,1 0 0,1 1 0,-1-1 0,2 0 0,0-1 0,0 1 0,1-1 0,0 0 0,0 0 0,9 9 0,0-1 0,1 0 0,0-1 0,2-1 0,0 0 0,32 21 0,-45-34 0,1 0 0,0 0 0,0 0 0,0 0 0,0-1 0,0 0 0,0 0 0,1-1 0,-1 0 0,0 0 0,1-1 0,-1 1 0,1-1 0,-1-1 0,1 1 0,-1-1 0,1 0 0,-1-1 0,0 1 0,1-1 0,-1 0 0,0-1 0,0 0 0,-1 0 0,8-4 0,-7 2 0,0 1 0,0-1 0,-1 0 0,0 0 0,0-1 0,0 1 0,0-1 0,-1 0 0,0 0 0,-1-1 0,1 1 0,-1-1 0,0 0 0,-1 0 0,1 0 0,1-11 0,0-9 0,-1 0 0,-2 0 0,-1-36 0,-1 38 0,1 1 0,1 0 0,8-49 0,41-159 0,-41 177 0,-2-1 0,-3 0 0,-2 0 0,-6-68 0,0 2 0,6 86 0,0 1 0,3 0 0,0 0 0,17-54 0,-22 89 0,0 0 0,0 0 0,0 0 0,0-1 0,0 1 0,0 0 0,0 0 0,0-1 0,0 1 0,0 0 0,0 0 0,1 0 0,-1-1 0,0 1 0,0 0 0,0 0 0,0 0 0,0 0 0,0-1 0,1 1 0,-1 0 0,0 0 0,0 0 0,0 0 0,0 0 0,1-1 0,-1 1 0,0 0 0,0 0 0,0 0 0,1 0 0,-1 0 0,0 0 0,0 0 0,0 0 0,1 0 0,-1 0 0,0 0 0,0 0 0,0 0 0,1 0 0,-1 0 0,0 0 0,0 0 0,0 0 0,1 0 0,-1 0 0,0 0 0,10 12 0,4 17 0,41 248 0,-50-255 0,1-1 0,1 0 0,1-1 0,1 0 0,14 24 0,3 7 0,45 120 0,-67-160 0,1-1 0,0 0 0,1 0 0,0-1 0,9 12 0,20 33 0,-32-49 0,9 24 0,1-1 0,2 0 0,1-2 0,1 1 0,1-2 0,28 30 0,-24-34-273,0 1 0,-2 1 0,-1 1 0,26 40 0,-33-41-6553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3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24575,'54'-1'0,"-21"0"0,0 1 0,0 1 0,0 2 0,46 10 0,-19-1-31,0-4 0,0-2 1,1-2-1,89-7 0,-39 0-1180,-76 3-5615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3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1 0,0-1 0,1 1 0,-1-1 0,0 1 0,1 0 0,-1 0 0,0-1 0,0 1 0,0 0 0,0 0 0,0 0 0,0 0 0,0 0 0,0 0 0,0 1 0,0-1 0,-1 0 0,1 0 0,0 1 0,-1-1 0,1 0 0,-1 1 0,1-1 0,-1 1 0,0 0 0,9 45 0,-9-42 0,6 57 0,-5-35 0,2 1 0,9 40 0,-3-28 0,-2 0 0,-1 1 0,0 41 0,-8 127 0,-1-77 0,4 512 0,-2-629-136,1-1-1,-2 1 1,0-1-1,0 0 1,-1 0-1,-1 0 1,0 0-1,-1 0 0,-12 20 1,3-13-6690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0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409 379 24575,'-1'13'0,"-1"-1"0,-1 1 0,0 0 0,0-1 0,-7 17 0,-1 2 0,2-8 0,-1 0 0,-1 0 0,-22 35 0,19-35 0,1 0 0,0 1 0,-8 26 0,-79 213 0,72-194 0,-36 132 0,59-175 0,0 0 0,0 45 0,4-45 0,-2 1 0,-9 47 0,1-19 0,3 0 0,2 0 0,3 0 0,5 88 0,0-45 0,-2-79 0,2 1 0,-1-1 0,2 0 0,1-1 0,0 1 0,2-1 0,0 1 0,14 28 0,-19-44 0,2 0 0,-1 0 0,0 0 0,0-1 0,1 1 0,0 0 0,-1-1 0,1 0 0,0 0 0,0 0 0,0 0 0,1 0 0,-1 0 0,0-1 0,1 1 0,-1-1 0,1 0 0,-1 0 0,1-1 0,-1 1 0,1-1 0,0 1 0,-1-1 0,1 0 0,0-1 0,-1 1 0,1-1 0,0 1 0,-1-1 0,1 0 0,-1 0 0,0-1 0,1 1 0,-1-1 0,0 0 0,0 1 0,1-1 0,-1-1 0,-1 1 0,1 0 0,0-1 0,-1 1 0,1-1 0,-1 0 0,4-6 0,2-7 0,0 0 0,0 0 0,-2-1 0,0 0 0,-1 0 0,-1 0 0,0-1 0,-2 0 0,2-23 0,-4 34 0,6-20 0,0 0 0,1 0 0,19-41 0,1-9 0,95-391-2500,-75 193 2500,-39 229-367,27-88 0,-8 39 79,24-157 288,-44 211 0,2 0 0,19-49 0,4-20 0,-31 105 0,6-26 0,1 0 0,2 0 0,24-54 0,-34 83 27,1 0 0,0 0 1,0 0-1,1 0 0,-1 0 1,0 0-1,1 1 1,-1-1-1,1 0 0,-1 1 1,1-1-1,0 1 0,-1 0 1,1-1-1,0 1 1,3-1-1,-4 2 11,-1 0-1,1 0 1,0 0-1,0 0 1,0 0 0,0 1-1,0-1 1,-1 0 0,1 0-1,0 1 1,0-1-1,-1 0 1,1 1 0,0-1-1,0 1 1,-1-1-1,1 1 1,0 0 0,-1-1-1,1 1 1,-1-1 0,1 1-1,-1 0 1,1 0-1,-1-1 1,1 1 0,-1 1-1,4 6 222,-1-1-1,-1 1 1,1 0-1,-1 0 1,-1 1 0,2 15-1,-3 7-206,-2 1-1,-1-1 1,-13 59 0,8-50-58,-5 71-1,13-83 7,2 1 0,1-1 0,1 0 0,2 0 0,0 0 0,2-1 0,19 44 0,-4-9 0,-7-18 0,43 82 0,-27-65 0,-21-38 0,1-1 0,1 0 0,1-1 0,23 27 0,-22-29-455,0 0 0,20 37 0,-23-33-6371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24575,'11'3'0,"-1"-1"0,-1 2 0,1 0 0,0 0 0,10 6 0,23 20 0,-30-20 0,0 0 0,30 14 0,54 28 0,-62-32 0,55 24 0,-64-32 0,-1 2 0,0 1 0,0 1 0,-2 1 0,33 31 0,17 11 0,27 20 0,-89-72 0,1 0 0,-2 1 0,1 0 0,-1 1 0,-1 1 0,1-1 0,-2 2 0,1-1 0,-1 1 0,-1 0 0,0 1 0,-1-1 0,0 1 0,-1 1 0,0-1 0,-1 1 0,0 0 0,-1 0 0,2 18 0,7 57 0,0 123 0,-12-180 0,1-3 0,-1 1 0,-1-1 0,-2 1 0,-1-1 0,-1 1 0,-16 48 0,-6-6-148,-98 219-473,120-280 621,-28 49 0,3 2 0,2 2 0,-23 76 0,40-105-4,-2 0 0,-21 41 0,16-39 74,-18 56 1,29-60 548,6-27-617,1 1 1,-1-1-1,-1 1 0,1-1 1,-1 0-1,0 1 0,0-1 1,-5 8-1,3-11-1367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0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1 24575,'-7'2'-46,"1"0"0,0 1-1,0 0 1,0 0 0,1 1 0,-1 0-1,1 0 1,0 0 0,0 0-1,0 1 1,1 0 0,-5 6 0,-4 2 88,-34 25-4,37-31-26,0 0 1,1 1-1,0 0 1,1 0 0,0 1-1,0 0 1,-11 18-1,-138 220 409,133-201-421,1 1 0,-28 86 0,28-69 0,10-24 0,3 1 0,-8 53 0,2-9 0,7-24 0,2 0 0,4 1 0,6 98 0,0-36 0,-3-123 0,5 103 0,-4-95 0,0 1 0,1-1 0,0 0 0,1-1 0,0 1 0,0 0 0,1-1 0,0 0 0,6 9 0,-10-17 0,0 1 0,1 0 0,-1-1 0,0 1 0,0 0 0,1-1 0,-1 1 0,0 0 0,1-1 0,-1 1 0,1-1 0,-1 1 0,1-1 0,-1 1 0,1-1 0,-1 1 0,1-1 0,0 0 0,-1 1 0,1-1 0,-1 0 0,1 1 0,0-1 0,-1 0 0,1 0 0,0 0 0,0 0 0,-1 1 0,1-1 0,0 0 0,-1 0 0,1 0 0,0 0 0,-1-1 0,1 1 0,0 0 0,0 0 0,-1 0 0,1-1 0,-1 1 0,1 0 0,0 0 0,-1-1 0,1 1 0,0-1 0,-1 1 0,1 0 0,-1-1 0,1 1 0,-1-1 0,1 0 0,-1 1 0,0-1 0,1 1 0,-1-1 0,0 0 0,1 1 0,-1-1 0,0 0 0,0 1 0,1-1 0,-1 0 0,0 1 0,0-1 0,0 0 0,0 0 0,11-57 0,-9 49 0,40-177 0,-7 38 0,-28 118 0,2 1 0,14-34 0,-14 42 0,-1 0 0,-1 0 0,-1-1 0,-1 1 0,4-35 0,-4 11 0,17-72 0,-12 74 0,2-7 0,3 0 0,28-62 0,-43 109 0,1 1 0,0 0 0,1-1 0,-1 1 0,0 0 0,1 0 0,-1 0 0,1 0 0,0 0 0,0 0 0,3-2 0,-4 3 0,0 1 0,0-1 0,-1 1 0,1-1 0,0 1 0,0 0 0,0 0 0,0-1 0,0 1 0,0 0 0,0 0 0,0 0 0,0 0 0,0 0 0,0 0 0,0 0 0,0 1 0,0-1 0,0 0 0,0 0 0,1 1 0,1 1 0,0 0 0,0 1 0,0-1 0,-1 1 0,1-1 0,-1 1 0,0 0 0,1 0 0,-1 0 0,0 0 0,-1 0 0,1 1 0,-1-1 0,1 0 0,0 6 0,9 22 0,73 259 0,-45-129 0,-19-85 0,32 81 0,-6-23 0,-41-119 32,1-1-1,1 0 1,15 24-1,6 13-1522,-17-27-5335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3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1460 1 24575,'-32'0'0,"-96"4"0,112-2 0,1 0 0,-1 1 0,1 1 0,0 1 0,0 0 0,-17 9 0,28-12 0,-29 16 0,-1-2 0,0-2 0,-63 18 0,52-19 0,-67 27 0,-12 5 0,98-36 0,0 1 0,1 1 0,0 1 0,-27 19 0,19-14 0,-62 24 0,69-32 0,0 1 0,1 2 0,1 0 0,-45 31 0,47-27 0,-1-1 0,-33 15 0,-21 14 0,72-40 0,0 0 0,0 1 0,1 0 0,-1 0 0,1 0 0,0 0 0,1 1 0,-1 0 0,1-1 0,0 1 0,0 0 0,1 1 0,0-1 0,0 0 0,0 1 0,1-1 0,-1 12 0,0 14 0,1 0 0,4 48 0,0-30 0,-3-35 0,0-2 0,-1-1 0,2 0 0,0 1 0,0-1 0,1 0 0,1 0 0,0 0 0,0 0 0,2 0 0,-1 0 0,8 11 0,-6-11 0,1-1 0,0 0 0,1 0 0,1-1 0,-1 0 0,1-1 0,1 1 0,0-2 0,0 1 0,1-2 0,0 1 0,0-2 0,1 1 0,0-1 0,22 7 0,62 22 0,-57-19 0,65 16 0,-44-17 0,-32-8 0,0 0 0,57 5 0,69 8 0,-104-12 0,69 4 0,-81-9 0,1 2 0,45 12 0,-3-1 0,-60-11 0,0 1 0,0 2 0,-1 0 0,0 1 0,22 13 0,10 4 0,-47-23 0,0-1 0,1 1 0,-1 0 0,0 1 0,0-1 0,-1 1 0,1 0 0,-1 0 0,0 1 0,0-1 0,0 1 0,-1 0 0,6 8 0,-5-4 0,-1 0 0,0 0 0,0 1 0,-1-1 0,0 1 0,-1-1 0,1 19 0,-2-17 0,2 29 0,-4 46 0,1-75 0,-1 1 0,1-1 0,-2 0 0,0-1 0,0 1 0,-1 0 0,0-1 0,-1 0 0,-6 10 0,-1 0 0,-1 2 0,-1 0 0,-1 0 0,-1-2 0,-1 0 0,0 0 0,-2-2 0,0 0 0,-26 18 0,-80 55-364,89-61 199,-2-2 0,-43 24 0,-75 44 51,81-37 114,57-43 0,0-1 0,-1-1 0,-31 18 0,-156 72 0,204-103-26,-1 0 0,1 0 1,0 0-1,-1-1 0,1 1 0,-1 0 0,1-1 0,-1 0 1,1 1-1,-1-1 0,1 0 0,-1 0 0,1-1 0,-1 1 1,1-1-1,-1 1 0,1-1 0,-3-1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3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24575,'2364'0'0,"-2385"0"-1365,-5 0-5461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3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24575,'28'0'0,"-14"-2"0,0 2 0,0 0 0,0 0 0,0 2 0,0-1 0,0 2 0,-1 0 0,1 1 0,-1 0 0,0 1 0,15 7 0,2 3 0,0-1 0,1-1 0,1-2 0,56 13 0,-71-20 0,31 7 0,0 3 0,55 23 0,-31-10 0,1-2 0,90 16 0,-115-30 0,0 2 0,72 31 0,-109-40 0,1 0 0,0 0 0,23 3 0,12 3 0,-46-10 0,-1 0 0,0 0 0,1 0 0,-1 0 0,1 0 0,-1 0 0,1 0 0,-1 0 0,1 0 0,-1 0 0,0 1 0,1-1 0,-1 0 0,1 0 0,-1 0 0,0 1 0,1-1 0,-1 0 0,0 1 0,1-1 0,-1 0 0,0 0 0,1 1 0,-1-1 0,0 1 0,0-1 0,1 0 0,-1 1 0,0-1 0,0 1 0,0-1 0,0 0 0,1 1 0,-1-1 0,0 1 0,0-1 0,0 1 0,0-1 0,0 1 0,0-1 0,0 1 0,0-1 0,-1 0 0,1 1 0,0-1 0,0 1 0,0 0 0,-23 18 0,-37 11 0,33-18 0,1 2 0,-33 24 0,29-19 0,-42 21 0,41-23-118,0 1 0,1 2 0,-31 27 0,24-19-48,-47 29 0,4-9-5,2 4 0,-120 103 0,169-131 242,-44 27 0,25-19-1359,28-19-4440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24575,'57'3'0,"90"16"0,-88-10 0,83 3 0,584-14 0,-715 3-136,-1-1-1,1-1 1,-1 0-1,0 0 1,1-1-1,-1-1 1,0 1-1,0-2 0,18-8 1,-18 5-6690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8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24575,'1'0'0,"0"0"0,0 1 0,1-1 0,-1 1 0,0-1 0,0 1 0,0-1 0,0 1 0,0-1 0,0 1 0,0 0 0,0 0 0,0 0 0,0 0 0,0-1 0,0 1 0,-1 0 0,1 0 0,0 1 0,-1-1 0,1 0 0,0 2 0,13 33 0,-8-18 0,3 4 0,-1 0 0,-2 0 0,0 1 0,-1 0 0,-2 0 0,2 28 0,-7 147 0,-1-88 0,3-43 0,-5 136 0,1-173 0,0 0 0,-2 0 0,-1 0 0,-18 48 0,9-34 0,-17 89 0,-4 11 0,30-116 0,-9 52 0,-3 14 0,-1-29 10,-15 55-1385,30-91-5451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289 228 24575,'-36'40'0,"2"2"0,2 0 0,-38 68 0,33-29 0,9-17 0,19-43 0,1 0 0,0 0 0,2 1 0,0 0 0,2 0 0,-4 39 0,6-15 0,1 0 0,8 60 0,-7-100 0,1 0 0,0-1 0,0 1 0,0-1 0,0 1 0,1-1 0,0 0 0,0 1 0,0-1 0,1 0 0,0 0 0,0-1 0,0 1 0,1-1 0,-1 1 0,1-1 0,0 0 0,5 4 0,-2-4 0,1 0 0,-1-1 0,1 0 0,0 0 0,0 0 0,0-1 0,0 0 0,0-1 0,1 0 0,-1 0 0,13-1 0,-4 1-46,0-2 0,0 0 0,0-1 0,0 0 0,-1-2-1,1 0 1,-1 0 0,0-2 0,0 0 0,-1-1 0,1 0 0,-2-2 0,20-12-1,29-21 47,-23 15 0,47-39 0,-29 20 0,-43 35 0,0 0 0,-1-1 0,-1 0 0,1-1 0,-2 0 0,0-1 0,0-1 0,15-26 0,5-22 323,45-128 0,-67 154-323,-2 1 0,-2-1 0,4-58 0,-9-112 0,-2 149 0,2 64 0,1 0 0,-1-1 0,1 1 0,1 0 0,-1-1 0,1 0 0,0 1 0,0-1 0,5 6 0,50 66 0,-14-20 0,125 163 0,-143-187 0,44 43 0,-42-47 0,45 57 0,-63-72-133,2-1 0,25 24 0,-23-24 8,-1 0 1,18 22-1,30 38 125,8 10 0,-15-13 254,3-1 0,87 79 0,-123-127-243,-7-9-1376,-4-6-5461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5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24575,'1253'0'-2643,"-1224"-2"2643,1-1 0,51-12 0,20-2 0,-86 16-19,-10 1 41,0 0 0,0 0-1,1-1 1,-1 0 0,0 0 0,0 0-1,0 0 1,0-1 0,0 0 0,-1 0 0,1 0-1,8-5 1,-13 6 5,0 1 0,0 0 0,0 0 0,1 0 1,-1 0-1,0-1 0,0 1 0,0 0 0,0 0 0,0 0 0,0 0 0,0-1 0,1 1 0,-1 0 0,0 0 1,0-1-1,0 1 0,0 0 0,0 0 0,0 0 0,0-1 0,0 1 0,0 0 0,0 0 0,0 0 0,0-1 1,-1 1-1,1 0 0,0 0 0,0 0 0,0-1 0,0 1 0,0 0 0,0 0 0,0 0 0,0-1 1,-1 1-1,1 0 0,0 0 0,0 0 0,0 0 0,-1-1 0,-12-5 420,-16 1 144,-45 1-1780,37 3-5637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24575,'0'22'0,"1"0"0,1 0 0,2 0 0,0 0 0,1 0 0,1-1 0,1 0 0,16 34 0,14 51 0,-31-82 0,1-1 0,2 0 0,0 0 0,25 42 0,-23-46 0,-1 0 0,-1 1 0,-1 0 0,0 0 0,-2 1 0,5 27 0,19 55 0,-22-83-116,3 11-300,2 0-1,31 52 1,-30-62-6410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59:5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2260 1 24575,'-13'1'-85,"0"1"1,0 0-1,0 1 0,0 1 0,1 0 0,-19 9 1,-20 6-2520,-50 6 2280,-204 26 1,242-41 104,-70 21 0,10-2-1716,63-14 1825,-94 37 0,13-3 269,-169 65-159,164-56 0,103-39 66,1 2-1,1 2 1,-42 31-1,10-6-8,53-34-15,2 1 0,0 1 0,1 1 0,0 0-1,2 1 1,-16 23 0,-18 21 1188,38-49-1058,1 2 0,1-1 1,0 1-1,1 0 0,1 1 1,1 0-1,0 0 0,0 0 1,2 1-1,-4 23 0,2 10 460,1 1 0,3 60 0,4 333 13,-1-430-645,0-1 0,1 0 0,0 0 0,1 0 0,0 0 0,1 0 0,1 0 0,0-1 0,0 0 0,12 17 0,7 8 0,54 61 0,-52-68 0,5 5-299,2-2-1,1-2 1,2-1-1,1-2 0,1-1 1,1-2-1,1-2 1,2-1-1,0-3 0,47 16 1,-5-1 299,-52-20 0,1-1 0,41 10 0,36-3-1066,1-5 1,0-5-1,174-6 0,-125-2-327,231-12 883,-349 5 521,1-1 1,-1-2-1,0-2 1,0-2-1,-1-1 1,73-37-1,16-21 608,-3-7 0,161-129 1,-274 195-589,0-1 1,-1 0 0,0-1-1,-1-1 1,-1 0 0,0 0-1,-1-1 1,-1 0 0,-1-1-1,0 0 1,9-30 0,-8 14-37,-2 0-1,-1 0 1,-2-1 0,-1 0 0,-3-51 0,-1-68 2161,-3-80 1919,-1 192-3794,-17-62 1,13 64-59,8 33-212,0 0-1,-1 0 1,0 0 0,0 0 0,0 1-1,-1-1 1,1 1 0,-1-1-1,-1 1 1,1 0 0,-1 0-1,0 0 1,0 1 0,0-1-1,-10-6 1,6 6-12,0 2 0,1-1-1,-1 1 1,-1 0 0,1 1 0,0 0-1,-1 0 1,1 0 0,-1 1 0,-15 1-1,2-1-83,1 2 0,0 1-1,1 0 1,-1 1 0,0 2-1,1 0 1,0 1 0,0 1-1,0 1 1,1 0 0,0 2-1,1 0 1,0 1 0,0 1-1,-19 17 1,20-11-6741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24575,'4'0'0,"2"4"0,-1 6 0,-1 5 0,-1 5 0,-1 3 0,-1-3-8191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0:0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1373 21 24575,'-10'0'0,"-17"1"0,0-2 0,-1 0 0,1-2 0,-35-8 0,54 9 0,0 1 0,1 0 0,-1 0 0,0 1 0,0 0 0,0 0 0,1 1 0,-1 0 0,0 0 0,0 1 0,1 0 0,-1 0 0,-7 4 0,-10 6 0,0 1 0,-31 22 0,14-9 0,-32 30 0,10-6 0,16-8 0,12-8 0,-45 46 0,63-62 0,0 0 0,1 1 0,1 0 0,1 1 0,-17 30 0,13-21 0,-43 52 0,50-66 0,1-1 0,1 2 0,1-1 0,0 1 0,-8 22 0,6-14 0,-26 41 0,11-28 0,2 1 0,2 2 0,-33 79 0,0 6 0,39-96 0,2 1 0,2 0 0,0 1 0,2 0 0,2 1 0,-7 38 0,-5 53 0,12-84 0,1 0 0,-1 44 0,10 321 0,-2-390 0,1 1 0,0-1 0,1 0 0,1 1 0,0-1 0,1 0 0,0 0 0,1-1 0,1 0 0,0 0 0,1 0 0,0 0 0,15 18 0,34 44 0,-35-44 0,43 45 0,-57-67 0,1-1 0,0 0 0,0-1 0,0 0 0,1-1 0,0 1 0,1-2 0,-1 1 0,1-1 0,0-1 0,0 0 0,1 0 0,-1-1 0,1 0 0,0-1 0,0 0 0,19 0 0,71 2 0,123-12 0,-200 4-129,-1-2-1,1-1 0,-1-1 1,-1-1-1,0-1 0,0-1 1,34-23-1,20-8 99,23-15-970,-3-5-1,148-123 1,-120 68 1351,-13 10-618,-68 72 1217,-10 9-818,-1-1 0,-1-1 0,-2-2 0,0-1 0,47-68 0,-41 42-162,-4-1 1,-1-2-1,-3 0 1,18-66-1,-13 27 304,-20 68-91,-2 0-1,-1-2 1,-1 1 0,5-58 0,-12-225 696,-3 144-530,1 159-348,1 1 0,-2-1 0,1 1 0,-2 0 0,1-1 0,-2 1 0,1 0 0,-9-15 0,11 23 0,0 1 0,-1-1 0,0 1 0,1 0 0,-1-1 0,0 1 0,0 0 0,0 0 0,0 0 0,0 1 0,-1-1 0,1 0 0,-1 1 0,1-1 0,-1 1 0,-3-1 0,3 1 0,0 1 0,0 0 0,0 0 0,0 0 0,0 0 0,0 1 0,0-1 0,0 1 0,0 0 0,0-1 0,0 2 0,0-1 0,1 0 0,-1 0 0,0 1 0,1-1 0,-1 1 0,1 0 0,-3 3 0,-8 7 0,0 1 0,2 0 0,0 1 0,0 0 0,1 1 0,1 0 0,-12 25 0,-31 49 0,43-76 0,1 1 0,0 0 0,-10 27 0,12-24 0,-1-1 0,-18 29 0,9-22-1365,3-2-5461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0:0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2020 24575,'0'3'0,"-1"0"0,0 0 0,0 0 0,0 0 0,0 0 0,0 0 0,-1 0 0,-3 5 0,-6 16 0,2 15 0,3 1 0,1 0 0,2 1 0,2-1 0,5 57 0,-1-4 0,-1 52-348,-5 218-714,-6-287 768,-20 85 0,13-86-446,-7 88 1,4 39-80,-5 140-976,0 88 528,7-195 163,-1-15 58,-4 97 336,21 899 15,3-574 429,19-326 520,0-28-34,-22-104-26,3 84 149,16-139 1093,-10-87-308,3 52 0,-11 81-349,2 33 783,17-90-1172,-11-80-155,3 47-1,-11-77-202,0 0-1,1 1 0,1-1 1,-1-1-1,1 1 1,0 0-1,7 14 1,-7-19 61,0 0 1,0 0 0,0 0-1,1 0 1,-1 0-1,1 0 1,0-1-1,0 0 1,0 1-1,0-1 1,0 0-1,0 0 1,1-1-1,-1 1 1,1-1-1,-1 0 1,1 0 0,0 0-1,5 1 1,276 59-1065,-134-27 461,-17-8-3105,188 11 0,335 40-38,-158-13 1167,57-3 2135,184 18 322,-82-16 29,314 28 0,351 39 0,-386-34 0,-687-72 0,916 75 0,20-18 0,890 49 0,-1822-119 0,1816 98 0,-283-50 0,-903-41 0,-51 0 0,148 7 0,-508-9 0,-4 1 0,365 7 0,-123-1 755,-393-2 134,-106-26 4208,-99-15-4552,-77 12-302,54-5 0,-49 9 2096,48-12 0,-53 9-1423,1 0 0,39 0 0,-72 7-905,454 2 305,-168 38-851,-194-23 151,181 8 0,-236-26 206,0-2 0,0-1 1,57-15-1,-63 12 266,-22 5-3,0-1 1,0 0-1,0 0 0,0-2 0,0 0 0,-1 0 1,19-11-1,6-8-73,-24 16 1,0-1 0,0 0-1,-1 0 1,12-12-1,-20 16 86,0 0-1,0-1 1,0 1-1,-1-1 1,0 0-1,0 1 1,0-2-1,-1 1 1,0 0-1,0 0 0,0-1 1,-1 1-1,1-7 1,2-30 458,-4 31-544,1 0 0,0 0 0,0 0-1,2 0 1,-1 1 0,2-1 0,-1 1 0,11-21-1,-10 25-11,4-9 0,0 2 0,1-1 0,1 1 0,0 0 0,1 1 0,0 0 0,1 1 0,0 1 0,20-16 0,-15 17 0,0-1 0,-2-1 0,1-1 0,-2 0 0,1-1 0,-2-1 0,0 0 0,-1-1 0,0 0 0,-1-1 0,-1 0 0,-1 0 0,-1-1 0,9-25 0,18-49 0,-25 69 0,-1 1 0,-1-1 0,-1 0 0,4-29 0,7-58-210,-7 45-164,6-124-1,-19-480-842,-2 601 1207,-3 1 1,-3 0 0,-20-69-1,7 28-15,12 67 212,-1 1 0,-23-52-1,17 51 298,-21-81 0,17 34-450,-55-142 0,69 214 38,-1-1 1,0 2-1,-2-1 0,-21-24 1,18 23 20,1-1 1,-21-35 0,-93-152-94,67 114 0,23 32 0,-121-172 0,34 50 0,117 171 0,-20-31-138,-49-85-624,22 27 117,-74-160-2120,106 213 2702,-2 1-1,-50-73 1,0 2 15,-132-287-1383,110 225 1431,11 25 0,4 15 458,8 14-65,52 74-393,16 36 0,0 0 0,-15-25 0,-5-6 0,-28-68 0,32 66 0,-38-65 0,33 67 0,2 0 0,2-2 0,3-1 0,-23-79 0,34 106 0,0 0 0,-1 1 0,-23-37 0,-10-21 0,-6-17 191,22 46 1017,-23-65 0,-105-245-492,86 210-1349,-77-145-185,88 182 818,36 66 0,-2 2 0,-1 0 0,-40-51 0,-60-83 0,89 124 0,-1 1 0,-78-85 0,-53-47 993,2 3-14,5 37-979,141 130 83,0 1 1,-1 0-1,-1 2 1,0 0-1,0 1 1,-1 2-1,-1 0 1,1 1-1,-34-7 1,19 8-274,-23-5-1858,0 3 0,-71-3-1,-1070 12 53,551 2 1208,-2711-2-2876,2993-19 3664,97 1 0,-791-61-1166,935 67 1342,-327-22-148,59 13-28,-68 0 0,416 21 15,-375-15 159,-62-6 583,246 16-612,-234-29-145,182 13 0,-69-2 0,-168-18-249,-39-1-96,94 15-86,450 25 552,-188-10 1707,-143-17-1235,196 5-984,-223-3 1,156 14 478,-332-62-1,111 9 5,43 7 1387,-88-8-508,6-12-1300,180 22 164,230 46 165,-323-44 0,54 17 0,215 23 23,-231-14 1151,256 30-2262,52 1 1575,-1-3 0,1-1-1,-64-12 1,37 2 1835,1 4 0,-157 3 1,214 5-1496,-4-1-749,0-2 1,0 0 0,-35-10 0,30 6-90,-53-5 1,-379 8 10,237 7 0,-380-3 0,571 2 0,0 1 0,-63 17 0,16-4 0,-84 22 0,151-36 0,1 1 0,0 0 0,0 0 0,0 2 0,0-1 0,-17 11 0,24-12 0,1 0 0,0 1 0,0-1 0,0 1 0,0 0 0,0 0 0,1 0 0,0 1 0,-1-1 0,2 1 0,-1-1 0,1 1 0,-1 0 0,1 0 0,1 1 0,-1-1 0,-1 9 0,-2 31 0,2 0 0,2 0 0,7 67 0,-1 7 0,-3-94 0,0 0 0,2-1 0,7 25 0,7 50 0,23 135 0,-25-165 0,12 140 0,-23-159-301,10 52-1,-6-55 183,2 69 0,-11 0 94,-2-71-189,2 1-1,2-1 1,14 81 0,-6-71 369,-2 0 0,-3 0 0,-2 86 0,-2-115 1,2 0 0,0-1 0,9 30 0,-5-24 84,4 49-1,-7 392-239,-7-241 0,3 843-2104,3-1025 1434,15 90 1,-9-86 86,3 66 0,-11-59 746,-2-32 44,1 1-1,2-1 1,0 0 0,2 1 0,2-1 0,0 0-1,11 29 1,18 50 8,-10-24-1330,-16-58-3384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1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1619 0 24575,'-7'2'0,"0"0"0,0 1 0,0-1 0,0 1 0,1 1 0,-1-1 0,-10 8 0,4-2 0,-71 32 0,60-31 0,1 2 0,0 0 0,-35 26 0,-56 40 0,77-56 0,2 3 0,-46 39 0,52-39 0,-42 28 0,-5 4 0,-43 27 0,77-57 0,-48 41 0,69-51 0,0 1 0,1 1 0,1 1 0,1 1 0,1 0 0,0 1 0,-25 48 0,31-48 0,1 2 0,1 0 0,-11 48 0,18-62 0,1 1 0,0 0 0,0-1 0,1 1 0,0 0 0,1-1 0,0 1 0,1-1 0,0 1 0,1-1 0,0 0 0,5 11 0,-2-11 0,0-1 0,1 0 0,1-1 0,-1 0 0,1 0 0,1-1 0,-1 1 0,1-2 0,1 1 0,13 6 0,32 25 0,-40-27 0,2-2 0,0 0 0,0-1 0,0 0 0,1-2 0,0 0 0,1-1 0,26 4 0,-22-4 0,31 8-80,-5-1-152,0-1 0,0-3 1,59 2-1,376-10 232,-200-2 0,-277 3 50,0-1 1,0-1-1,0 1 0,0-1 1,0 0-1,0-1 0,0 0 1,-1 0-1,14-6 1,-18 6-36,0 1 0,0-1 0,0 1 1,-1-1-1,1 0 0,0 0 0,-1 0 1,1 0-1,-1 0 0,0 0 0,0 0 1,0 0-1,0-1 0,0 1 0,0 0 1,-1-1-1,1 1 0,-1 0 1,1-1-1,-1 1 0,0-1 0,0 1 1,0-1-1,0 1 0,-1-1 0,1 1 1,-1 0-1,1-1 0,-1 1 0,0 0 1,0-1-1,-1-1 0,-50-113-15,50 110 0,0 1 0,-1-1 0,0 0 0,0 1 0,0 0 0,-1 0 0,0 0 0,0 0 0,-1 0 0,1 1 0,-1 0 0,0 0 0,-1 0 0,1 1 0,-1 0 0,0 0 0,0 0 0,0 0 0,-1 1 0,1 0 0,-1 1 0,0 0 0,0 0 0,1 0 0,-1 0 0,0 1 0,-1 1 0,1-1 0,-12 1 0,-17-2-164,-1 2 0,0 1 0,1 2 0,-1 1 0,1 2 0,0 1 0,1 2 0,-59 24 0,-89 29-1392,18-6 1059,130-42 489,-462 214-651,440-196 659,8-7 0,2 3 0,1 2 0,-56 46 0,69-48 4,22-20 1,1 0-1,0 1 1,0 0 0,1 1-1,0 0 1,1 0-1,0 1 1,-7 14 0,5-4 401,2 0 0,0 1 1,1 0-1,2 1 1,0-1-1,-3 41 1,6-16 28,1 0 0,8 60 0,-3-88-448,1-1 0,1 1 0,1-1 0,0 0 0,1-1 0,1 0 0,1 0 0,0-1 0,19 23 0,1 5-548,-12-19 219,0-1 1,2-1 0,1-1-1,36 31 1,102 66 369,-128-97-305,313 188-1518,15-31-468,-112-58 1607,-67-37 203,4-8-1,345 95 0,-164-100 414,-217-46-154,-65-14 194,130 1 0,-79-7 0,26 14 687,-100-10-713,77 2 1,-93-9 898,-28-1-291,1 0-1,-1-1 1,0 0-1,0-1 0,0-1 1,0-1-1,18-5 1,-30 6-523,0 0 0,-1 0 0,1-1 0,-1 1 0,0-1 0,1 0 0,-1 0 0,-1 0 0,1-1 0,0 1 0,-1-1 0,0 1 0,0-1 0,0 0 0,0 0 0,0 0 0,-1 0 0,0 0 0,0 0 0,0 0 0,0-1 0,0-5 0,1-14 381,-1 0-1,-4-44 0,1 37-319,0 8-120,0 1 0,-1 0 0,-1 0 0,-1 0 0,-1 0 0,-1 1 0,-13-27 0,19 47 0,0-1 0,0 1 0,0 0 0,0 0 0,0 0 0,0-1 0,-1 1 0,1 0 0,0 1 0,-1-1 0,1 0 0,-1 0 0,1 0 0,-1 1 0,1-1 0,-1 1 0,1-1 0,-1 1 0,0 0 0,1 0 0,-1-1 0,0 1 0,1 0 0,-1 0 0,1 1 0,-1-1 0,0 0 0,1 0 0,-1 1 0,1-1 0,-1 1 0,1 0 0,-1-1 0,-2 2 0,-8 5 0,0-1 0,0 2 0,-15 11 0,0-1 0,-22 7 0,-1-2 0,-1-2 0,-64 17 0,9 2 0,73-26 0,-65 17 0,71-23-341,0 0 0,0 2-1,-38 19 1,42-17-6485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7:1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801 114 24575,'1'1'0,"1"-1"0,-1 0 0,1 1 0,-1-1 0,0 1 0,1 0 0,-1-1 0,0 1 0,1 0 0,-1 0 0,0 0 0,0 0 0,0 0 0,0 0 0,0 0 0,0 0 0,0 0 0,0 0 0,-1 1 0,1-1 0,0 0 0,-1 1 0,1-1 0,-1 0 0,1 1 0,0 2 0,8 43 0,-9-43 0,2 7 0,-1 0 0,-1-1 0,0 1 0,0 0 0,-1 0 0,0 0 0,-1-1 0,0 1 0,-1 0 0,0-1 0,0 0 0,-1 0 0,-1 0 0,0 0 0,0-1 0,-1 0 0,0 0 0,-9 10 0,-35 50 0,28-38 0,-37 41 0,35-43 0,1 2 0,-30 50 0,-27 72 0,31-35 0,33-76 0,-31 58 0,38-81 0,1 1 0,-10 31 0,15-38 0,-1 0 0,0-1 0,-1 1 0,-1-1 0,0 0 0,0-1 0,-1 0 0,-1 0 0,-9 12 0,-50 56 0,54-61 0,-1 0 0,-1-1 0,0-1 0,-33 26 0,46-40 0,0 0 0,0-1 0,-1 1 0,1-1 0,0 0 0,-1 1 0,1-1 0,-1 0 0,1-1 0,-1 1 0,1 0 0,-1-1 0,0 1 0,1-1 0,-1 0 0,0 0 0,-3 0 0,4-1 0,0 0 0,1 1 0,-1-1 0,1 0 0,-1 0 0,1 0 0,-1 0 0,1 0 0,0 0 0,-1 0 0,1-1 0,0 1 0,0 0 0,0-1 0,0 1 0,0-1 0,0 1 0,0-1 0,-1-3 0,0-2 0,0 0 0,1 0 0,0 0 0,0-1 0,0 1 0,1-1 0,0 1 0,0 0 0,1-1 0,0 1 0,2-9 0,11-22 0,1 0 0,3 1 0,0 0 0,2 2 0,32-43 0,3-7 0,-11 10-656,139-210 457,-164 260 199,-5 6 0,0 0 0,-1-1 0,14-29 0,-3 5 178,2 0 1,1 1-1,59-67 0,52-73-36,-86 137-142,-40 37 0,-1 0 0,0-1 0,10-11 0,-15 13 0,1 1 0,0 0 0,0 0 0,0 0 0,1 1 0,0 0 0,17-9 0,-22 14 0,-1 0 0,0 0 0,1 0 0,-1 1 0,1-1 0,0 1 0,-1 0 0,1-1 0,-1 1 0,1 0 0,-1 0 0,1 1 0,-1-1 0,1 1 0,0-1 0,-1 1 0,0 0 0,1 0 0,-1 0 0,1 0 0,-1 0 0,0 0 0,0 1 0,0-1 0,0 1 0,0-1 0,0 1 0,0 0 0,0 0 0,-1 0 0,1 0 0,-1 0 0,1 0 0,1 5 0,5 8 0,0 0 0,-1 0 0,-1 1 0,-1 0 0,0 0 0,-1 0 0,0 1 0,1 27 0,-2 15 0,-6 67 0,1-38 0,1 436 0,-1-493 0,-1 1 0,-11 47 0,-3 21 0,12-64-139,-11 41 0,8-47 25,2 1-1,-4 38 1,6 26 114,9 131 0,31-60 103,-33-143 1,1 0-1,1 0 1,0-1 0,15 35-1,-17-55-103,0-12 0,-2-12 0,-3 11-49,0 1 1,0 0-1,-1 0 0,-1 0 0,0 0 1,0 0-1,-1 0 0,0 1 0,-1 0 1,0 0-1,-1 1 0,1 0 0,-1 0 1,-1 0-1,0 1 0,0 0 0,0 0 1,-1 1-1,0 0 0,0 1 0,0 0 1,-1 0-1,0 1 0,0 0 0,0 1 0,0 0 1,-11-1-1,-11 1-6777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7:1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24575,'0'-2'0,"0"1"0,1-1 0,-1 1 0,1 0 0,0-1 0,-1 1 0,1 0 0,0 0 0,-1-1 0,1 1 0,0 0 0,0 0 0,0 0 0,0 0 0,0 0 0,1 0 0,-1 0 0,0 1 0,0-1 0,0 0 0,1 1 0,-1-1 0,0 1 0,1-1 0,-1 1 0,3-1 0,43-8 0,-43 9 0,101-5 0,-77 5 0,0-1 0,-1-1 0,54-11 0,-48 6 0,1 1 0,41-2 0,-41 5 0,1-1 0,36-9 0,-38 5 0,51-4 0,-51 9 0,58-15 0,-64 11-682,47-6-1,-43 10-6143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7:1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24575,'0'2'0,"1"0"0,0 0 0,0 1 0,0-1 0,0-1 0,0 1 0,0 0 0,0 0 0,1 0 0,-1 0 0,1-1 0,-1 1 0,1-1 0,0 1 0,0-1 0,0 0 0,0 0 0,2 2 0,46 23 0,-38-20 0,-8-4 0,12 7 0,1-1 0,-1-1 0,1 0 0,0-1 0,1-1 0,31 6 0,187 33 0,-86-13 0,-105-23-76,34 8-507,2-5 0,96 3 0,374-16-1826,105 1 2172,-646 1 60,-5 1 452,0 0 0,0-1 1,0 0-1,1-1 1,-1 1-1,0-1 1,0 0-1,0 0 0,0 0 1,-1-1-1,1 1 1,0-1-1,8-5 0,-13 6-251,1 1 0,-1-1 0,0 0 0,0 1 0,1-1 0,-1 0 0,0 1-1,0-1 1,0 0 0,0 1 0,0-1 0,0 0 0,0 1 0,0-1 0,0 0-1,0 1 1,-1-1 0,1 0 0,0 1 0,0-1 0,-1 1 0,1-1 0,0 0-1,0 1 1,-1-1 0,1 1 0,-1-1 0,1 1 0,-1-1 0,1 1 0,-1-1-1,1 1 1,-1 0 0,0-1 0,-20-15-67,11 12-152,-1-1 0,0 1 0,0 1 0,0 0 0,-1 0 0,-19-1 0,-3 0-6631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7:1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24575,'22'1'0,"-1"1"0,1 0 0,0 2 0,-1 1 0,1 1 0,20 8 0,121 60 0,-107-47 0,28 6 0,-64-27 0,-1 1 0,0 1 0,0 0 0,0 2 0,24 17 0,-3 0 0,1-1 0,85 37 0,-117-58 0,1 1 0,-1 0 0,0 1 0,-1 0 0,0 0 0,0 0 0,0 1 0,-1 1 0,0-1 0,0 1 0,7 14 0,1 6 0,0 0 0,15 49 0,-23-56 0,-1-1 0,-2 1 0,0 0 0,1 37 0,-6 93 0,-2-69 0,3-73 0,0 1 0,-1-1 0,0 1 0,-1-1 0,-1 0 0,1 0 0,-1 0 0,-1 0 0,0 0 0,0 0 0,-1-1 0,-1 0 0,1 0 0,-1-1 0,-1 1 0,1-1 0,-2 0 0,1-1 0,-13 10 0,-23 23 0,19-16 0,-2 0 0,-1-2 0,0-1 0,-2-1 0,-39 21 0,-87 51 0,142-86 0,-27 16 0,-2-2 0,0-2 0,-2-1 0,-48 11 0,-114 23 0,155-35 0,43-13 0,0 0 0,-1 0 0,1-1 0,0 0 0,-1-1 0,1 1 0,-1-1 0,1-1 0,-1 0 0,-8-1 0,16 1 0,0 0 0,0 0 0,0 0 0,1 0 0,-1 0 0,0 0 0,0 0 0,0-1 0,0 1 0,1 0 0,-1-1 0,0 1 0,0 0 0,1-1 0,-1 1 0,0-1 0,1 1 0,-1-1 0,1 1 0,-1-1 0,0 0 0,1 1 0,-1-1 0,1 0 0,0 1 0,-1-1 0,1 0 0,-1 1 0,1-1 0,0 0 0,0 0 0,-1 0 0,1-1 0,1 0 0,-1 0 0,1 0 0,0 0 0,0 0 0,0 0 0,0 1 0,0-1 0,0 0 0,1 0 0,-1 1 0,0-1 0,4-2 0,5-4 0,0 0 0,0 0 0,17-8 0,-16 11-341,0 0 0,0 1-1,20-4 1,1 2-6485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7: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23 24575,'-2'4'0,"1"-1"0,-1 0 0,0 1 0,-1-1 0,1 0 0,-1 0 0,1 0 0,-1 0 0,0-1 0,0 1 0,-6 3 0,-12 13 0,6 3 0,1 0 0,2 1 0,0 0 0,1 1 0,1 1 0,-13 49 0,-1 3 0,16-53 0,2 1 0,-5 37 0,-6 26 0,9-51 0,1-1 0,2 1 0,1-1 0,2 1 0,2 0 0,4 41 0,-3-72 0,-1 0 0,1 0 0,0 0 0,1 0 0,-1-1 0,1 1 0,0-1 0,1 1 0,-1-1 0,1 0 0,0 0 0,1 0 0,-1 0 0,1-1 0,0 1 0,0-1 0,0 0 0,0 0 0,1 0 0,5 3 0,-3-4 0,-1 0 0,1 0 0,0-1 0,0 0 0,0 0 0,0-1 0,0 0 0,0 0 0,0 0 0,0-1 0,0 0 0,1 0 0,-1-1 0,0 0 0,0-1 0,8-2 0,6 0 0,0-2 0,0 0 0,-1-2 0,0 0 0,0-1 0,-1-1 0,0-1 0,-1 0 0,0-2 0,-1 0 0,16-16 0,-22 19 0,-2 0 0,1-1 0,-1 0 0,-1-1 0,0 1 0,-1-2 0,0 1 0,7-17 0,13-39 0,-16 43 0,0 1 0,-2-2 0,-1 1 0,-2-1 0,0 0 0,2-31 0,-6 9 0,-2 22 0,1 0 0,2 1 0,7-35 0,51-161 0,-60 219 0,-1-1 0,0 0 0,1 1 0,0-1 0,-1 0 0,1 1 0,0-1 0,1 1 0,-1-1 0,0 1 0,1 0 0,-1-1 0,1 1 0,0 0 0,-1 0 0,1 0 0,0 0 0,0 0 0,1 1 0,-1-1 0,0 1 0,0-1 0,1 1 0,-1 0 0,1 0 0,-1 0 0,1 0 0,0 0 0,-1 1 0,4-1 0,-2 1 0,0 1 0,1-1 0,-1 1 0,0 0 0,0 1 0,0-1 0,-1 1 0,1-1 0,0 1 0,0 0 0,-1 1 0,0-1 0,1 1 0,-1-1 0,0 1 0,0 0 0,0 0 0,0 0 0,3 6 0,6 12 0,0 0 0,-2 0 0,0 1 0,10 35 0,4 9 0,-16-43 0,11 46 0,-3-3 0,24 95 0,0 1 0,1-1 0,-34-134 0,7 53 0,-12-59 0,1-1 0,1 1 0,1-1 0,1 0 0,9 21 0,12 25 0,-20-46 0,1-1 0,0 0 0,2 0 0,11 16 0,10 26 0,-10-16 0,-21-44-38,1-1 0,-1 1 0,0 0 1,0-1-1,1 1 0,-1 0 0,0-1 0,1 1 0,-1 0 0,1-1 0,-1 1 0,1-1 0,-1 1 0,1 0 0,0-1 0,-1 0 1,1 1-1,-1-1 0,1 1 0,0-1 0,0 0 0,-1 1 0,1-1 0,0 0 0,-1 0 0,1 0 0,0 1 0,0-1 0,-1 0 1,1 0-1,0 0 0,0 0 0,0 0 0,-1 0 0,2-1 0,5-7-6788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7:1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24575,'3'0'0,"0"0"0,0 0 0,0 0 0,0 1 0,0 0 0,0-1 0,-1 1 0,1 0 0,0 0 0,0 0 0,-1 1 0,1-1 0,-1 1 0,1-1 0,-1 1 0,0 0 0,0 0 0,3 2 0,-2 0 0,0 1 0,0-1 0,0 1 0,-1-1 0,0 1 0,1 0 0,-2 0 0,1 0 0,1 8 0,1 11 0,-2 0 0,0 0 0,-3 40 0,0-38 0,-2 423 0,2-424 15,-2 1 0,-1-1 0,-7 29-1,4-24-359,-6 53 0,11 47 174,3-81-240,-3 1 0,-12 78 0,2-56 286,-5 131 0,19 75 158,1-100-47,-4 569 874,4-696-953,16 89 0,-10-87 2,3 85 0,-12-75 306,-2-124 1264,-1-56-1370,4 102-114,0 0 0,0 1 1,2-1-1,-1 1 0,10-26 0,-9 34-40,0 1 0,1 0 0,-1 0 0,1 0-1,0 0 1,0 1 0,0 0 0,1-1 0,0 2 0,6-6 0,-1 2-824,9-8-5957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1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24575,'3'0'0,"0"1"0,0 0 0,0 0 0,0 0 0,0 0 0,0 0 0,0 1 0,5 2 0,15 8 0,145 21 0,-122-22-268,90 9 0,-4-2-59,-85-11 120,-1-2 0,55-2 0,-55-3-9,-1 3 0,63 10 0,150 37 246,-201-41 300,0-2 1,1-3 0,0-2 0,59-7 0,5 2 117,-68 2-448,-24 0 0,-1 0 0,1 2 0,-1 2 0,1 0 0,33 9 0,-15-2 0,1-2 0,0-2 0,1-2 0,97-5 0,-74 0 0,-37-5 0,-30-2 0,-18-5 0,-25-8-282,0 1 0,-1 1 0,-64-20 0,53 21 277,-83-42 1,-50-33 465,44 24-1150,105 52-6137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3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907 132 24575,'0'-7'0,"0"1"0,0 0 0,-1 0 0,1 0 0,-2 0 0,1 0 0,-1 0 0,1 0 0,-2 0 0,1 0 0,-1 1 0,0-1 0,0 1 0,0 0 0,-1 0 0,-5-7 0,5 9 0,0 0 0,0 1 0,0-1 0,0 1 0,0 0 0,0 0 0,0 0 0,-1 0 0,1 1 0,-1 0 0,0 0 0,1 0 0,-1 0 0,0 1 0,1-1 0,-1 1 0,0 1 0,1-1 0,-1 1 0,0-1 0,1 2 0,-6 0 0,-18 8 0,0 2 0,1 0 0,0 1 0,2 2 0,-47 34 0,59-40 0,-90 49 0,30-19 0,54-29 0,0 2 0,1 1 0,0 0 0,1 1 0,0 1 0,1 0 0,1 1 0,1 1 0,0 0 0,-14 25 0,-3 0 0,24-35 0,1 1 0,0 0 0,0 0 0,1 1 0,-8 15 0,-6 25 0,3 1 0,-16 81 0,30-117 0,-11 59 0,-2 85 0,16-126 0,2 0 0,1 0 0,1 0 0,14 42 0,-1 2 0,-16-64 0,1 0 0,0-1 0,1 1 0,0-1 0,1 1 0,11 19 0,-13-27 0,0 0 0,0-1 0,1 1 0,-1 0 0,1-1 0,0 0 0,0 0 0,0 0 0,0-1 0,1 1 0,-1-1 0,1 0 0,-1 0 0,1-1 0,0 1 0,0-1 0,0 0 0,0 0 0,6 0 0,7 0 0,0 0 0,1-2 0,-1 0 0,0-1 0,0-1 0,-1 0 0,29-10 0,-35 9 0,1 0 0,-1-2 0,0 1 0,-1-1 0,1-1 0,-1 0 0,-1 0 0,1-1 0,-1 0 0,0-1 0,-1 0 0,10-13 0,10-23 0,-2-1 0,-2-2 0,-2 0 0,29-94 0,-11-22 0,-23 88 0,-4 9 0,-3-1 0,-3 0 0,-2-111 0,-5 196 0,-1 13 0,2 0 0,1-1 0,1 1 0,2-1 0,1 1 0,12 35 0,-2-17 0,-2 1 0,-3 1 0,-1 0 0,3 64 0,-11-96 0,0-1 0,1 1 0,1-1 0,1 0 0,11 27 0,-10-25 0,0 1 0,-1-1 0,3 37 0,3 10 0,-7-50 0,-1-2 0,0 0 0,0 0 0,2-1 0,11 26 0,-14-35 0,1-1 0,-1 1 0,1 0 0,0-1 0,0 1 0,1-1 0,-1 0 0,1 0 0,-1 0 0,1 0 0,0-1 0,0 0 0,0 0 0,1 0 0,-1 0 0,0 0 0,1-1 0,-1 0 0,7 1 0,35 2-1365,-25-3-5461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1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24575,'1'4'0,"1"-1"0,0 0 0,0 0 0,0 0 0,1 0 0,-1-1 0,1 1 0,-1 0 0,1-1 0,0 0 0,0 0 0,0 0 0,0 0 0,0 0 0,6 2 0,8 6 0,22 22 0,51 55 0,27 23 0,-51-72 0,-13-10 0,-17-5 0,-16-11 0,-2 0 0,1 2 0,25 23 0,-25-19 0,1-2 0,0 0 0,2-1 0,-1-1 0,2-1 0,0-1 0,26 10 0,-28-13 0,-1 1 0,1 1 0,-2 0 0,27 22 0,-42-30 0,-1 1 0,1 0 0,-1 0 0,0 0 0,0 0 0,-1 1 0,1-1 0,-1 1 0,0-1 0,0 1 0,0 0 0,-1 0 0,0 0 0,0 0 0,0 0 0,0 0 0,-1 0 0,0 0 0,0 0 0,-1 0 0,1 1 0,-1-1 0,0 0 0,-3 8 0,2-6 0,0-1 0,-1 1 0,0-1 0,0 0 0,0 1 0,-1-1 0,0-1 0,0 1 0,-1 0 0,0-1 0,0 0 0,0 0 0,0-1 0,-1 1 0,1-1 0,-1-1 0,-10 6 0,-17 4 333,20-9-1746,1 1 0,0 1 0,0 0 0,-12 8 0,-3 11 1346,14-12 54,0 0-1,-1-1 1,-1 0 0,0-1 0,-26 14 0,-32 23 15,-69 48-2,88-63 0,23-18 2007,-10 7 2877,24-3-4922,17-19 40,0 1 1,0 0-1,0-1 0,0 1 1,0 0-1,0-1 0,0 1 0,0-1 1,0 1-1,0 0 0,0-1 1,1 1-1,-1 0 0,0-1 0,0 1 1,1-1-1,-1 1 0,1-1 0,-1 1 1,0-1-1,1 1 0,-1-1 1,1 1-1,-1-1 0,1 1 0,-1-1 1,1 0-1,-1 1 0,1-1 1,0 0-1,-1 0 0,1 1 0,-1-1 1,1 0-1,0 0 0,-1 0 1,2 0-1,27 6-1028,-27-6 623,26 3-6423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2867 529 24575,'-3'-9'0,"0"0"0,-1 0 0,1 1 0,-2-1 0,1 1 0,-1 0 0,-9-11 0,7 10 0,-1 0 0,0 1 0,-1-1 0,0 1 0,-1 1 0,1 0 0,-1 0 0,-1 1 0,-13-6 0,-15-5 0,-52-16 0,58 23 0,9 3 0,0 2 0,-1 1 0,1 1 0,-49 0 0,45 3 0,1-2 0,-1-1 0,-41-9 0,-124-37 0,144 40 0,-2 3 0,1 2 0,0 2 0,-69 6 0,9-1 0,3-5 0,-107 5 0,47 31 0,152-31 0,-1 0 0,1 0 0,-1 2 0,1 0 0,0 0 0,0 2 0,1 0 0,-14 8 0,-7 3 0,-1-3 0,-67 20 0,93-30 0,1-1 0,0 1 0,0 1 0,0-1 0,1 2 0,-1-1 0,1 1 0,1 0 0,0 1 0,0 0 0,-7 9 0,4-4 0,0-1 0,-1-1 0,-24 19 0,20-17 0,-1 0 0,2 1 0,0 0 0,-18 26 0,-12 13 0,27-34 0,-27 43 0,29-40 0,-30 37 0,28-38 0,-25 38 0,27-36 0,-31 35 0,36-45 0,0 0 0,0 1 0,-13 28 0,16-29 0,0 0 0,-1 0 0,0-1 0,-1 0 0,-12 13 0,11-15 0,0 1 0,1 0 0,0 0 0,0 1 0,1 1 0,1-1 0,0 1 0,1 0 0,0 1 0,1-1 0,1 1 0,-5 22 0,-3 16 0,3-16 0,2 2 0,1-1 0,-1 41 0,5-11 0,7 230 0,-3-281 0,1 0 0,1-1 0,1 1 0,0-1 0,13 25 0,-9-22 0,-2 1 0,11 37 0,-13-36 0,2 1 0,0-1 0,1 0 0,0 0 0,15 22 0,3 16 0,-20-42 0,1-1 0,0 0 0,13 18 0,39 62 0,-48-73 0,1-1 0,1-1 0,1 0 0,1 0 0,1-2 0,0 0 0,1 0 0,24 17 0,2-2 0,-26-19 0,0-1 0,28 15 0,32 19 0,-53-31 0,0-1 0,50 22 0,82 35-495,-66-28 277,-37-21 218,0-2 0,0-2 0,112 22 0,-89-33 186,-1-3 1,108-8 0,-42-1-34,-51 6-153,101-5 0,-172 0 13,-1 0-1,0-1 0,0-1 1,-1-1-1,1-1 0,27-14 1,94-64-812,-117 70 298,49-32 498,-3-4 0,-1-3-1,60-64 1,-65 68 192,-50 41-312,0 0 0,0 0 0,-1-1 0,15-17 0,210-268 269,-214 267-88,-1-1 0,-1-2-1,-2 1 1,-1-2 0,-2-1 0,18-50 0,-28 68-68,2 1-1,-1-1 1,12-15-1,-11 17 53,0 1 0,0-1 0,-1-1 0,5-18 0,25-85 924,-19 67-982,15-71-1,-25 56 17,-2-1 0,-7-115 0,-1 57 0,4 51 0,1 40 0,-2-1 0,-1 1 0,-1 0 0,-2-1 0,-8-33 0,-3 12 0,13 40 0,-2 1 0,1-1 0,-2 1 0,0-1 0,-1 2 0,0-1 0,-1 1 0,-1-1 0,0 2 0,-18-22 0,15 19 0,0 1 0,1-1 0,1-1 0,0 0 0,1 0 0,-7-21 0,8 17 0,-2 0 0,-1 1 0,0 1 0,-15-21 0,11 20 0,-2 0 0,-1 1 0,0 0 0,-1 2 0,-35-26 0,-15-11 0,56 41 0,0 1 0,-1 1 0,0 0 0,-30-15 0,2 6 0,-146-62 0,160 72 0,1 2 0,-1 0 0,0 2 0,-1 1 0,-39-1 0,-295 9 0,331-2 0,0 1 0,0 2 0,-40 12 0,30-7 0,14-4 0,0 3 0,1 0 0,0 1 0,1 2 0,0 0 0,1 2 0,1 1 0,0 0 0,-40 37 0,43-35 0,-41 27 0,-19 17 0,43-33 53,30-24-255,0 1-1,1-1 1,0 2-1,-1-1 0,2 1 1,-8 8-1,0 7-6623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1418 87 24575,'-5'-1'0,"0"-1"0,1 1 0,-1-1 0,1 0 0,0 0 0,-1-1 0,1 1 0,0-1 0,0 0 0,1 0 0,-7-6 0,-28-18 0,22 21 0,0 1 0,-1 0 0,0 1 0,0 2 0,-32-3 0,-92 8 0,64-1 0,38-1 0,-1 2 0,1 1 0,-61 14 0,64-8 0,-60 23 0,83-28 0,0 1 0,0 1 0,1 0 0,0 1 0,0 0 0,1 1 0,-17 16 0,10-8 0,-1-2 0,-1 0 0,0-2 0,-1 0 0,-23 11 0,19-10 0,11-7 0,1 0 0,0 1 0,0 0 0,1 1 0,0 0 0,1 1 0,0 1 0,0-1 0,-15 21 0,22-24 0,-9 11 0,0 2 0,1-1 0,1 1 0,-8 24 0,-17 27 0,28-58 0,1 0 0,0 0 0,1 0 0,1 0 0,-4 15 0,-6 34 0,4-24 0,3 0 0,1 1 0,-3 57 0,8-37 0,0-25 0,1 1 0,2 0 0,1 0 0,9 44 0,-6-65 0,0 1 0,2-1 0,14 26 0,6 13 0,-9-16 0,1-1 0,1-1 0,28 35 0,-39-60 0,0-1 0,1 0 0,0 0 0,1-1 0,0 0 0,0-1 0,1 0 0,23 10 0,41 27 0,-63-36 0,0-1 0,1 0 0,-1-1 0,1 0 0,0-1 0,1-1 0,-1 0 0,1-1 0,0-1 0,0 0 0,-1-1 0,1 0 0,28-3 0,3-3 0,0-2 0,-1-1 0,53-18 0,-51 9-155,-1-2 1,-1-2-1,56-35 0,43-21-143,-109 59 298,-1-2 0,47-37 0,-41 28 0,-5 1-69,0-2-1,-3-1 1,0-1-1,45-61 0,-14 26 70,-47 52 0,0-1 0,-1 0 0,22-33 0,-12 9 30,-3-1 0,-2-1 0,-1-1 0,14-47 0,-28 68 54,0 1 0,-1-2 0,-1 1-1,-1 0 1,-1-1 0,-1 1 0,-6-43-1,3 48-46,0 1 1,-1 0-1,-1 1 0,0-1 0,-1 1 0,-1 0 0,0 0 0,-1 1 0,-1 0 0,0 0 0,-16-18 0,17 25-37,1 0 0,-1 0 0,0 0 0,0 1 0,-1 1 0,0 0 0,0 0 0,0 0 0,-14-4 0,-6 1 0,-54-9 0,-5-1 0,35 8 0,0 2 0,-1 2 0,0 3 0,-90 6 0,40-1 0,80-1-105,0 1 0,0 2 0,0 0 0,1 2 0,-1 0 0,1 1 0,0 2 0,1 0 0,0 2 0,1 0 0,0 1 0,-20 16 0,18-8-6721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24575,'39'2'0,"0"2"0,51 11 0,-48-7 0,71 5 0,58-15-131,65 4-1211,-4 33 1342,-66-15-315,57 3-1946,47-20 2335,-4 0-353,-89 8-2796,360 12 915,-69-5-571,193 32 163,100-35 6196,-570-16-2890,-148 4 666,0 1 0,76 19 0,-84-16-4,-32-7-1257,1 1 0,-1 0 0,0-1 1,0 1-1,1 0 0,-1 0 0,0 1 0,0-1 1,0 1-1,0-1 0,0 1 0,-1 0 0,1 0 1,0 0-1,-1 0 0,1 1 0,-1-1 0,0 1 1,0 0-1,0-1 0,0 1 0,1 4 0,-3-6-122,0-1-1,0 1 1,0-1-1,0 1 1,0 0-1,0-1 1,-1 1-1,1-1 1,0 1-1,0 0 1,-1-1-1,1 1 1,0-1-1,-1 1 1,1-1-1,-1 1 1,1-1-1,-1 0 1,1 1-1,-1-1 0,1 1 1,-1-1-1,1 0 1,-1 1-1,1-1 1,-1 0-1,0 0 1,1 0-1,-1 1 1,1-1-1,-1 0 1,0 0-1,1 0 1,-1 0-1,0 0 1,1 0-1,-1 0 1,1 0-1,-1 0 1,0 0-1,0-1 0,-38-1 591,32 1-565,-210-4-1409,-13-1 1596,150-12 1059,30 5-2819,21 8-5299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24575,'6'1'0,"0"1"0,0 1 0,0-1 0,0 1 0,0 0 0,-1 0 0,1 0 0,8 8 0,10 5 0,96 43 0,-81-42 0,-1 1 0,-2 2 0,44 31 0,-52-32 0,41 22 0,-45-28 0,-1 0 0,0 2 0,30 25 0,-34-24 0,2-2 0,-1 0 0,2-1 0,30 14 0,-33-19 0,0 1 0,-1 2 0,0 0 0,0 0 0,-2 2 0,29 26 0,6 6 0,-38-35 0,-1 1 0,0 0 0,14 16 0,-23-23 0,-1-1 0,1 1 0,-1-1 0,0 1 0,0 0 0,0 0 0,-1 0 0,1 0 0,-1 0 0,0 1 0,0-1 0,0 0 0,-1 1 0,0-1 0,1 0 0,-2 9 0,-1 0 0,-1 0 0,0 0 0,-1-1 0,0 1 0,-1-1 0,0 0 0,-1 0 0,-1 0 0,-15 20 0,8-15 0,0-1 0,-1 0 0,-1-2 0,0 0 0,-26 17 0,-235 162-1167,-68 24 1019,-51 40-588,368-234 689,23-18 153,1 0-1,-1 0 1,-1-1-1,1 0 1,-1 0-1,0 0 1,1-1-1,-2 0 1,1 0-1,-11 4 1,14-7-95,1-1 0,0 1 0,0-1 1,-1 1-1,1-1 0,0 0 0,0 0 0,0 0 1,0 0-1,0 0 0,0 0 0,0 0 0,1-1 1,-1 1-1,0-1 0,1 1 0,-1-1 0,1 0 1,-1 1-1,1-1 0,0 0 0,0 0 0,0 0 1,0 0-1,-1-4 0,-2-3 118,0-1 0,1 0 1,0 0-1,-1-11 0,-1-18-757,2-78 0,3 115 519,1-34-6717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1 24575,'-19'1'-18,"0"0"0,0 2 1,1 0-1,-1 1 0,1 1 0,0 1 0,0 0 0,1 1 0,0 1 0,0 1 1,1 1-1,-23 16 0,-12 14-101,2 3 1,-56 63-1,14-13 56,83-85 89,1 1 1,-1-1-1,2 2 1,-1-1-1,2 1 0,-1 0 1,-5 15-1,-24 81 321,16-42-254,12-37-93,0 0 0,2 0 0,1 1 0,2 0 0,0 0 0,2 0 0,4 35 0,-4-59 0,0 0 0,1 0 0,0-1 0,-1 1 0,1 0 0,1 0 0,-1 0 0,0 0 0,1-1 0,0 1 0,0-1 0,0 1 0,0-1 0,1 0 0,-1 0 0,6 5 0,-5-6 0,0 0 0,0 0 0,0-1 0,0 1 0,0-1 0,1 0 0,-1 0 0,0 0 0,1 0 0,-1-1 0,1 1 0,-1-1 0,0 0 0,1 0 0,6-1 0,0-1 0,0 0 0,0-1 0,-1-1 0,1 1 0,-1-1 0,1-1 0,-1 0 0,-1 0 0,1 0 0,-1-1 0,14-13 0,-13 10 0,8-6 0,0-2 0,-1 1 0,-1-2 0,0 0 0,-2-1 0,0 0 0,17-36 0,66-156 0,-51 120 0,-13 7 0,-26 64 0,1 1 0,0 0 0,2 0 0,0 0 0,19-26 0,-7 16 0,-17 22 0,1 0 0,0 0 0,0 1 0,0 0 0,1 0 0,11-9 0,-14 13 0,0 1 0,0-1 0,0 1 0,1 0 0,-1-1 0,1 2 0,-1-1 0,1 0 0,-1 1 0,1-1 0,-1 1 0,1 0 0,-1 0 0,1 1 0,-1-1 0,1 1 0,-1 0 0,1 0 0,5 2 0,-5-1 0,0-1 0,0 1 0,0 0 0,-1 0 0,1 1 0,-1-1 0,0 1 0,0 0 0,1-1 0,-2 2 0,1-1 0,4 6 0,25 50 0,-8-13 0,-2-11 0,2 2 0,40 50 0,-9-8 0,-42-57 0,1-2 0,17 21 0,-15-21-156,0 2-1,-2 0 0,-1 1 1,-1 0-1,12 33 1,16 29-166,89 132 322,-53-99 0,-30-45 0,60 75 0,-84-121 0,12 14 0,48 45 0,-25-21-396,-50-55 310,1 0 0,0-1 0,0 1 0,1-2 0,0 1 0,0-1 0,1-1 0,0 1 0,1-2 0,11 7 0,145 56 132,-141-61-5680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 24575,'-22'0'0,"-47"0"0,-136 16 0,34 18-3134,59-5 3161,-159 61 0,197-60-98,-109 60 0,129-60 71,18-10 0,1 1 0,-41 33 0,54-36 120,1 0 0,0 2 1,2 1-1,1 0 1,0 1-1,2 1 1,0 1-1,2 0 1,0 1-1,2 0 1,-18 54-1,19-45 111,2 0 1,1 0-1,2 1 1,-4 62-1,9-10-147,5 230 350,-1-301-524,0 0 0,1 0 0,1-1 0,0 1 0,12 24 0,-8-22 100,-2 1 0,10 35 0,-5-13-158,1-1 0,1 0 0,3-1 0,1-1 0,39 61 0,-23-33 112,-27-50 19,1 0 1,0-1-1,2 0 1,21 28 0,0-4 116,-1 1 0,41 75 0,-45-70-514,1-2 0,49 60 0,19-5-1066,192 151 0,-239-214 1480,1-1 0,1-3 0,2-3 0,1-1 0,1-3 0,59 18 0,74 38 0,-77-33 0,-62-25 0,0-2 0,1-2 0,60 13 0,-12-13 0,0-4 0,186 1 0,492-17-968,-723-2 968,0-1 0,0-3 0,-1-3 0,88-28 0,-105 25 0,-1-1 0,0-1 0,-2-2 0,1-2 0,43-35 0,-13 10 0,-10 4 751,-2-2 1,84-96-1,-123 127-470,0-1-160,-1 0 1,0-1-1,-1 0 1,-1-1-1,0 1 1,-1-2-1,0 1 1,-1-1-1,-1 0 1,-1 0-1,0 0 1,1-18 0,0-22 657,-2 1 1,-7-73-1,1 22-1009,4 9-1026,1 52 1011,-1-1-1,-3 1 0,-1 0 1,-2-1-1,-22-80 0,12 80 601,-7-26-488,-4 1 1,-57-108 0,-97-167 892,58 161-915,67 107 151,21 35 415,-1 1 0,-3 2 1,-46-39-1,53 50-648,24 23 286,-15-16-308,0 1 0,-1 2 0,-1 0 0,0 2 0,-2 0 0,-47-22 0,39 24 585,0-1 1,-37-26-1,51 29-111,0 1 0,0 0 0,-2 2 0,1 0 1,-1 2-1,-1 0 0,-43-9 0,-36 3-116,-81-8-106,-184 17 30,211 7-1411,122-2-5438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1256 43 24575,'-24'-1'0,"0"-1"0,0-2 0,-33-9 0,29 6 0,-57-6 0,-243 11 0,170 3 0,145 0 0,0 0 0,1 1 0,-1 0 0,1 0 0,0 2 0,0-1 0,-22 11 0,-2 5 0,-38 25 0,24-13 0,37-23 0,1 0 0,0 1 0,0 0 0,1 1 0,1 0 0,-1 1 0,2 0 0,-1 1 0,2 0 0,-1 1 0,2-1 0,0 1 0,0 1 0,1-1 0,-7 28 0,-30 117 0,26-88 0,10-43 0,0 0 0,-4 51 0,7 19 0,9 127 0,-2-204 0,1-1 0,1 1 0,0-1 0,2 0 0,0 0 0,1-1 0,0 0 0,20 28 0,-14-25 0,1 0 0,1-1 0,1-1 0,1 0 0,1-1 0,26 19 0,-13-18 0,1 0 0,0-3 0,1-1 0,1-1 0,0-2 0,45 10 0,-32-14-5,1-2-1,0-2 1,0-2-1,71-6 0,-6 0-871,35 7 725,145-7-1439,-252-3 1474,0-2 0,-1-2 0,-1-1 1,74-34-1,-73 29 98,82-37 501,146-87 1,-253 131-374,0 0 0,-1-2 0,0 0-1,-1 0 1,0-1 0,-1-1 0,0-1 0,-1 1 0,-1-2 0,-1 0 0,0 0-1,-1-1 1,0 0 0,-2 0 0,0-1 0,-1 0 0,0 0 0,-2-1 0,0 0-1,1-25 1,-4 34-109,0 1 0,-1-1 0,0 0 0,-1 1 0,0-1 0,0 0 0,-1 1 0,0 0 0,-1-1 0,0 1 0,0 0 0,-1 0 0,-1 1 0,1-1 0,-11-13 0,2 6 0,-1 1 0,0 0 0,-2 1 0,1 0 0,-21-12 0,-29-26 0,55 44 0,-1 1 0,0 0 0,0 1 0,0 0 0,-23-9 0,18 9 0,1-1 0,-24-15 0,-6-4-7,0 1 0,-2 2 0,-52-17-1,45 19-94,-26-6-13,-2 3 0,-1 4 0,-138-15 0,176 29 339,-41-13-75,60 13-76,-1 0 0,-37-3-1,-17 5-72,-118 9 0,193-4-105,0 0 0,0 1 0,-1 0 0,1 0 0,0 0 0,1 1 0,-1 0 0,0 0 0,1 0 0,-1 1 0,1 0 0,-6 5 0,-8 8-6721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24575,'2068'0'-2548,"-2000"-3"2548,86-15 0,53-3 0,285 21-2552,-269 1 7652,-277-1-6465,22 0-5461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24575,'2'8'0,"1"0"0,0 0 0,0 0 0,1 0 0,0-1 0,0 1 0,1-1 0,6 8 0,84 96 0,-82-98 0,0 0 0,1-1 0,0 0 0,24 14 0,28 24 0,-41-31 0,0-1 0,2-1 0,0-1 0,51 21 0,11 7 0,-28-16-682,1-2 0,2-3-1,126 28 1,2 2 696,-143-41-301,1-2-1,0-1 1,60 1 0,-83-8-65,11 3 548,-1 2 1,62 20 0,-66-17-159,1 0 0,0-3 0,49 5 0,158-11 751,-238-1-705,-1 0 0,1 1 0,0-1 0,0 0 0,0 1 0,0 0 0,0 0 0,0 0 0,-1 0 0,1 0 0,0 0 0,-1 1 0,1-1 0,-1 1 0,5 4 0,-6-5-41,0 1 1,-1-1-1,1 1 0,-1-1 0,0 1 1,1 0-1,-1-1 0,0 1 1,0-1-1,0 1 0,0 0 0,0-1 1,0 1-1,0 0 0,0-1 0,-1 1 1,1-1-1,-1 1 0,1-1 0,-1 1 1,0-1-1,0 1 0,1-1 0,-1 1 1,0-1-1,0 0 0,0 0 0,-1 1 1,1-1-1,-1 1 0,-14 16-43,0-1 0,-1 0 0,-1-2 0,-1 0 0,0-1 0,-1-1 0,0 0 0,-38 16 0,20-9 0,-36 24 0,44-25 0,0-1 0,-48 20 0,54-27-196,-40 24-1,-4 2-72,39-23 269,-15 6 0,-75 46 0,88-47-209,-1-1-1,-1-1 0,0-2 1,-53 17-1,66-24 275,0 0 0,1 2 1,-20 12-1,-20 11 196,-13 1-645,2 3-1,-65 47 0,120-75 474,-1 0 0,0-1-1,-1-1 1,0-1-1,0 0 1,-24 4 0,17-4 42,0 2 0,-34 14 0,56-20-94,-1-1 0,0 0-1,1 1 1,-1-1 0,0 0 0,0 0 0,0-1 0,1 1 0,-1-1 0,0 1 0,0-1 0,0 0-1,0 0 1,0 0 0,0 0 0,0-1 0,-3 0 0,4 0-7,0-1 0,0 1 1,0-1-1,0 0 0,0 1 0,1-1 0,-1 0 1,1 0-1,0 0 0,-1 0 0,1 0 0,0 0 0,0-1 1,0 1-1,0 0 0,1-1 0,-1 1 0,1 0 1,-1-1-1,1 1 0,0-5 0,-4-45 37,6-95 0,1 62-1566,-2 50-5327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2:1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1 24575,'-13'0'-1330,"0"1"0,0 1 0,-20 4 0,2 4 2968,0 1-1,0 1 1,-33 20-1,12-6-2867,16-7 1230,-50 35 0,39-23 0,-38 41 0,73-63 0,0 1 0,0 0 0,1 1 0,0 0 0,1 1 0,1 0 0,0 0 0,0 1 0,1 1 0,-8 18 0,5-4 0,1 1 0,1 0 0,1 0 0,-4 39 0,4-22 0,3-23 0,1-1 0,1 1 0,1 0 0,1 0 0,1 0 0,1 0 0,5 28 0,25 76-294,68 181 1,-75-250-442,3-1 1,3-2-1,45 66 1,-8-18 498,127 186-1877,-132-205 1370,96 100 0,-94-120 743,122 94 0,-146-125-139,-6-5-553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4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24575,'0'827'0,"2"-795"0,1 0 0,2 0 0,11 40 0,-8-39 0,-1 0 0,4 63 0,-8-53 0,2 0 0,13 58 0,0-9 0,-12-52 0,-4-18 0,1 0 0,1 0 0,2 0 0,14 39 0,-20-60 0,0 0 0,1 0 0,-1 0 0,1 0 0,-1 0 0,1 0 0,0 0 0,-1 0 0,1 0 0,0 0 0,0 0 0,0 0 0,-1 0 0,1 0 0,0-1 0,0 1 0,0 0 0,0-1 0,1 1 0,1 0 0,-3-1 0,1 0 0,0-1 0,0 1 0,-1 0 0,1-1 0,0 1 0,-1 0 0,1-1 0,0 1 0,-1-1 0,1 1 0,0-1 0,-1 0 0,1 1 0,-1-1 0,1 0 0,-1 1 0,0-1 0,1 0 0,-1 1 0,0-1 0,1-2 0,15-61 0,-12 47 0,15-98 0,-15 82 0,1 1 0,15-52 0,57-198 0,-59 236 0,37-68 0,4-11 0,-44 94 0,0 2 0,25-35 0,-20 33 0,-13 21 0,1 1 0,-1 0 0,2 0 0,-1 1 0,1 0 0,1 1 0,-1-1 0,1 2 0,0 0 0,20-9 0,-23 11 0,1 1 0,0 0 0,-1 0 0,1 1 0,1 0 0,-1 0 0,0 1 0,0 0 0,1 1 0,-1-1 0,0 2 0,0-1 0,1 1 0,-1 0 0,0 1 0,10 3 0,-15-4 0,0 1 0,-1-1 0,1 1 0,0 0 0,-1 0 0,1 0 0,-1 0 0,0 0 0,0 1 0,0-1 0,0 1 0,0-1 0,0 1 0,2 5 0,15 48 0,-17-47 0,0 1 0,1-1 0,1 0 0,6 13 0,-4-11 0,-1 0 0,0-1 0,-1 2 0,-1-1 0,0 0 0,0 1 0,-1-1 0,0 1 0,0 20 0,-2 11 0,-7 54 0,5-82 8,-1 0-1,-1 0 1,-1-1 0,0 1-1,-1-1 1,0 0 0,-1 0-1,-1-1 1,0 0-1,-11 14 1,1-4-216,-1-1 0,-2-1 0,0 0 0,-32 23 0,-22 8-150,42-32 279,-38 33 0,-79 69 1551,-12-16-1472,143-94 0,0-1 0,-31 13 0,-10 6 0,-13 6 120,70-35-191,0 1 1,0-1-1,-1 0 0,1 0 0,0 0 1,0-1-1,-1 1 0,1-1 1,0 1-1,-1-1 0,1 0 0,0-1 1,-1 1-1,1 0 0,0-1 1,-1 0-1,1 0 0,0 0 0,0 0 1,-6-3-1,-1-6-6755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24575,'-11'9'0,"0"0"0,0 0 0,-1-1 0,-1-1 0,1 0 0,-17 6 0,16-8 0,0 1 0,1 1 0,0 0 0,1 0 0,-1 1 0,-15 15 0,-39 35 0,54-49 0,0 0 0,0 1 0,1 0 0,1 1 0,0 0 0,0 0 0,1 1 0,0 1 0,1-1 0,1 2 0,-9 18 0,3 5 0,2-1 0,2 1 0,1 0 0,2 1 0,-1 45 0,7-80 0,-1 26 0,1 1 0,2-1 0,8 50 0,-8-71 0,0 0 0,1 0 0,-1 0 0,2 0 0,-1-1 0,1 0 0,0 1 0,0-1 0,1-1 0,0 1 0,0-1 0,1 0 0,0 0 0,0 0 0,0-1 0,0 0 0,1 0 0,9 4 0,6 4 0,-1 1 0,30 25 0,-50-38 0,18 11 0,1 0 0,0-1 0,1-2 0,0 0 0,0-1 0,32 8 0,0 1 0,-30-10 0,0-1 0,1-1 0,-1-1 0,1-1 0,0-1 0,0-1 0,1-2 0,-1 0 0,0-1 0,0-1 0,-1-2 0,45-13 0,-61 14 0,-1 1 0,0-1 0,-1 0 0,1-1 0,-1 1 0,1-1 0,-1 0 0,-1 0 0,1-1 0,-1 1 0,0-1 0,0 0 0,-1 0 0,0-1 0,0 1 0,0-1 0,-1 1 0,3-12 0,1-6 0,0 0 0,-2-1 0,2-48 0,-9-356 0,35 532 0,-25-82 0,1-1 0,1-1 0,13 22 0,14 33 0,45 87 0,-65-126 0,2 0 0,31 48 0,20 39 0,-61-109 0,0 0 0,1 0 0,0-1 0,0-1 0,2 1 0,14 12 0,33 40 0,-41-44 0,0-1 0,1-1 0,41 32 0,9 9 0,-33-27-66,-17-15-37,0 0-1,0 0 0,-2 2 0,0 0 0,-2 1 0,21 35 0,-24-33-54,0-1 0,2-1-1,0 0 1,1 0-1,1-1 1,1-1 0,0-1-1,1 0 1,1-1-1,1-1 1,0-1 0,1-1-1,1 0 1,0-1-1,0-2 1,1 0 0,0-1-1,26 6 1,9-1-4231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895 123 24575,'-94'64'0,"23"-28"-104,-71 43-446,127-68 499,0 0 0,0 0 1,1 1-1,1 1 0,0 0 0,-18 25 0,-3 7 51,-40 39 0,-8 11 0,21-11 108,-56 103 0,69-105-76,39-67 54,1 1 0,1 1 1,1-1-1,0 1 0,2 0 0,0 0 1,0 1-1,-1 26 0,3 18-109,5 69 0,1-33 55,-3-70-32,2 0 0,1 0 0,1 0 0,1-1 0,2 0 0,1 0 0,16 35 0,8 4 0,64 99 0,-61-118-271,1-2 1,3-1-1,1-2 0,48 38 0,30 29-139,-89-83 215,0-2 0,2-1 0,55 30 1,28 21-193,-78-51 294,1-1 0,1-2 0,1-2 0,70 22 1,-25-9-1142,-44-17 1234,73 14 0,20 6 0,-86-21 0,0-2 0,1-2 0,1-3 0,85 2 0,-86-6 0,157 16-701,66 3-261,-179-20 876,207-5 78,-262-1 8,-1-2 0,0-1 0,42-16 0,3 0 0,-44 15 83,-1-1 0,0-2-1,-1-2 1,0-1 0,-1-2 0,44-29 0,-7 7-134,-60 34 246,0 0-1,-1-1 0,0-1 1,0 0-1,0 0 0,19-18 0,-14 8 32,0 0 0,-1-1 0,-1 0-1,0-2 1,-2 1 0,0-1 0,-1-1-1,-1 0 1,-2-1 0,0 0 0,9-38-1,-11 28-176,7-33 530,-3-1 1,3-92-1,-18-26-467,2 152-459,-1 1 0,-2 0 0,-17-54 1,-1 9 62,16 46 140,-1 0 1,-2 1 0,-1 0 0,-1 0-1,-26-40 1,23 43 117,0-1 0,2 0 0,-18-48 0,-20-41-455,17 57 1486,14 25-649,2 0-1,-20-50 0,32 68-350,-2 0-1,1 1 0,-2 0 0,0 1 0,-1 0 1,-18-18-1,-27-38-1,29 32-23,-64-66 1,63 77 19,-39-28 0,1 0 0,18 8 0,34 32 0,0 1 0,-1 1 0,-1 0 0,0 0 0,0 2 0,-1 0 0,-21-9 0,-24-8-27,25 11 119,-64-20-1,13 12-14,41 9-171,-1 3-1,-1 1 1,0 3 0,-74-5 0,44 15-1075,44-1-4676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288 24575,'-47'-1'0,"-59"3"0,96-1 0,0 1 0,0 0 0,0 0 0,0 1 0,0 0 0,1 1 0,0 0 0,-11 6 0,-42 27 655,-85 43-8138,123-67 7426,2 1 1,-1 2 0,2 0-1,0 1 1,-23 25 0,-14 18 2556,20-22 1765,30-27-4265,0-1 0,0 1 0,1 0 0,0 1 0,1 0 0,-8 19 0,-21 39 0,23-47 76,1 0 1,1 0 0,1 1-1,1 0 1,-8 46-1,11-49-134,-2 15 58,1 0 0,3 1 0,1-1 0,1 1 0,6 48 0,-3-76 0,1 0 0,-1 0 0,2 0 0,-1-1 0,1 1 0,0-1 0,1 0 0,11 15 0,10 20 0,3 9 0,51 70 0,-63-102 0,1-1 0,0 0 0,1-2 0,1 0 0,1-2 0,1 0 0,0-1 0,0-1 0,34 14 0,16 4 0,146 44 0,-170-66 0,-1-3 0,1-2 0,-1-2 0,79-6 0,-13 0 0,-98 4 0,22 1 0,1-2 0,-1-1 0,60-13 0,-86 12 0,-1 0 0,1 0 0,-1-1 0,1-1 0,-1 0 0,0 0 0,-1-1 0,1 0 0,-1-1 0,-1 0 0,1 0 0,-1-1 0,0 0 0,-1-1 0,0 0 0,9-14 0,-4 6 0,0 1 0,17-18 0,-20 26 0,-2-1 0,1 0 0,-1 0 0,0 0 0,-1-1 0,0 0 0,-1 0 0,0 0 0,0-1 0,6-21 0,7-43 0,-10 44 0,10-62 0,2-18 0,-13 79 0,7-65 0,-12-175 0,-4 141 0,1 110 0,-1-1 0,-1 1 0,0 0 0,-2 0 0,-12-33 0,-48-99 0,55 130 0,-6-6 0,-33-49 0,-9-16 0,53 85 0,-1 1 0,0-1 0,0 1 0,-1 0 0,0 0 0,0 1 0,-1 0 0,0 0 0,0 1 0,-1 0 0,1 1 0,-2-1 0,1 2 0,-15-7 0,-4 1 0,-1 2 0,0 0 0,-51-6 0,-6-2 0,53 9 0,-1 1 0,-35-1 0,-203 1-6733,-141 9 5219,74-1 1573,115 13-2264,139-2 2860,1 3 0,0 5 0,1 3 0,-89 38 0,153-54-507,0 1 0,1 0 0,0 2 0,0 0-1,2 0 1,-1 2 0,1 0 0,1 1 0,0 0 0,1 1 0,-14 21 0,17-16 124,1 0-1,2 1 0,0 0 1,1 1-1,1 0 0,1 0 1,1 0-1,-2 35 1,3-16-5563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24575,'193'-2'-360,"219"5"-775,-207 20-320,-112-10 1016,6 0 573,255 19-2691,1003-31-168,-620-4 1642,-676 7 1401,0 2-1,110 26 1,42 5 276,-74-35 1991,-101-4-1811,-1 2 1,69 10 0,-90-7-98,-10-1-454,0-1 1,0 1-1,1-1 1,-1-1-1,1 1 0,-1-1 1,1 0-1,-1-1 1,9-1-1,-58-8 30,-142 7-253,-2 0 0,165 0 66,-45-13-1,-9-1-1561,45 14-5330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2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24575,'-1'3'0,"0"0"0,1 1 0,-1-1 0,0 0 0,-1 0 0,1 0 0,-1 0 0,-2 4 0,-7 17 0,3 14 0,2 0 0,1 0 0,2 1 0,2-1 0,2 1 0,5 38 0,-3-60 0,1 0 0,0 0 0,2 0 0,0 0 0,0-1 0,2 0 0,0 0 0,0-1 0,20 25 0,-6-6 0,-16-26 0,0 0 0,0-1 0,1 1 0,0-1 0,1 0 0,-1-1 0,1 0 0,1 0 0,-1-1 0,1 0 0,0 0 0,0-1 0,0 0 0,19 5 0,-22-8 0,0 1 0,0-1 0,0 0 0,0-1 0,0 1 0,0-1 0,0 0 0,0-1 0,0 1 0,0-1 0,0-1 0,-1 1 0,1-1 0,0 0 0,0 0 0,-1 0 0,1-1 0,-1 0 0,0 0 0,0 0 0,0-1 0,0 0 0,-1 0 0,0 0 0,6-7 0,-2 0 0,-1 0 0,-1 0 0,0-1 0,0 0 0,-1 0 0,0-1 0,-1 1 0,-1-1 0,0 0 0,2-20 0,-2-12 0,-5-80 0,-1 55 0,-15-58 0,18 127 0,0 1 0,-1-1 0,1 1 0,0 0 0,0-1 0,0 1 0,0-1 0,0 1 0,0 0 0,0-1 0,1 1 0,-1-1 0,0 1 0,0 0 0,0-1 0,0 1 0,0 0 0,0-1 0,1 1 0,-1 0 0,0-1 0,0 1 0,1 0 0,-1-1 0,0 1 0,0 0 0,1 0 0,-1-1 0,0 1 0,1 0 0,-1 0 0,0 0 0,1-1 0,-1 1 0,1 0 0,-1 0 0,0 0 0,1 0 0,0 0 0,17 8 0,17 24 0,-33-30 0,8 10 0,0 0 0,0 1 0,-1 0 0,-1 1 0,0 0 0,6 18 0,27 45 0,10 13 0,-36-61 0,1-1 0,21 29 0,11 11 0,-38-51 0,1 0 0,0-1 0,2-1 0,0 1 0,0-2 0,1 0 0,1-1 0,22 16 0,7-1 0,-25-15 0,1 0 0,0-2 0,29 12 0,-42-21 0,-1 0 0,1 0 0,-1 1 0,0 0 0,0 0 0,0 0 0,0 1 0,-1 0 0,0 0 0,1 0 0,-1 1 0,-1 0 0,1 0 0,-1 0 0,0 0 0,0 1 0,0-1 0,-1 1 0,0 0 0,0 0 0,0 1 0,-1-1 0,0 0 0,3 13 0,13 42-1365,-10-34-5461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1054 846 24575,'-9'1'0,"0"0"0,0 1 0,0 0 0,0 0 0,0 1 0,1 0 0,-1 0 0,1 1 0,-9 6 0,-69 47 0,76-49 0,0 1 0,1 0 0,0 1 0,1 0 0,0 1 0,1-1 0,-13 24 0,-34 91 0,27-57 0,12-31 0,3 0 0,1 1 0,-12 73 0,6-32 0,10-50 0,2-1 0,-4 41 0,7 304-978,4-183 851,0-160 6,2 0 0,0 0 0,2-1 0,2 0-1,15 40 1,9 39-30,-22-73 75,2 0 0,1-1 0,1 0 0,2-1 0,22 33-1,108 143-386,-144-207 463,32 40-22,52 48-1,17 20 17,-51-52-15,102 87 0,-142-136-5,-1 0-1,2-1 1,-1-1 0,1 0 0,0 0 0,1-1 0,26 8 0,-28-10 25,-1 1 1,0 1 0,0-1 0,17 14 0,34 17 0,4-6 1,-46-20-1,1 0 0,0-1 0,0-1 0,1-2 0,41 9 0,70 3-69,-51-6-453,104 2 0,257-16 1782,-405 0-1324,-1-2 1,66-16-1,-46 8 28,-39 7 36,-1 0 0,0-1 0,0-1 0,17-11 0,41-14 0,-38 18 0,36-18 0,16-7 0,-62 27 0,-2 0-1,35-23 1,-17 9 198,-9 7 49,0-2-1,-2-1 1,50-44 0,-43 29-426,-7 9 494,45-55-1,-69 73-161,0-1-1,-1 0 1,0 0 0,0 0 0,-2-1-1,1 0 1,-2-1 0,1 1-1,3-23 1,11-56-10,-10 52-149,-2-1 0,4-64-1,-10 70 7,-4-271 0,-4 262-219,-2 0 0,-1 1 0,-2 0 0,-31-70 0,2 4-47,-12-26-422,-7 4 0,-100-164 0,122 222 362,20 36 132,-40-59 1,36 63 193,-23-48 0,27 48 0,-34-51 0,39 66 0,-44-60 0,-4 2 0,-88-84 0,-55-27-72,162 155 276,-1 3 0,-1 1 0,-2 3 0,-53-21 0,61 27-383,-62-30-740,-136-56 930,133 74-773,-159-25 0,86 21 90,-91-5 507,157 26 121,52 6 107,0 2 0,-84 4 0,110 4-36,0 1 0,0 1 0,1 1 0,0 2 0,0 2 0,-30 13 0,23-7-27,1 1 0,0 2 0,1 2 0,-51 39 0,55-35 912,-47 26-1,57-38-412,0 0-1,1 1 0,1 2 0,1 0 1,0 1-1,-18 21 0,-7 23-2,-41 76-1,82-132-493,-4 10-2,1-1 0,0 1 0,1 1 0,-5 26 0,-3 7 0,4-16 0,3 1 0,0 0 0,3 1 0,0-1 0,2 1 0,7 58 0,0-60 0,1 0 0,1-1 0,21 50 0,-4-10 0,-19-56-273,1 0 0,1 0 0,1-1 0,17 25 0,-12-19-6553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3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0 24575,'-25'1'13,"0"1"0,0 0 0,0 2 0,1 1 0,0 1 0,-24 10 0,-5 5-578,-75 43-1,77-39 48,-67 22 0,80-33 281,-1 1 1,2 2-1,0 2 1,-34 23-1,-77 56 87,84-58 6,1 2 0,3 4 1,-90 85-1,44-1 144,1-2 0,74-93 0,3 2 0,1 1 0,2 1 0,-25 50 0,43-72 58,1 0-1,1-1 1,0 2 0,1-1-1,1 0 1,1 1 0,0 31-1,0-21 24,0 0 0,-8 29 0,3-26-81,1 1 0,1 0 0,2 0 0,1 0 0,2 0 0,1 0 0,1 0 0,12 53 0,-1-28 220,3-1 0,3-1 0,2-1 0,46 85 0,-59-125-236,26 50-67,3-2 0,3-1-1,48 56 1,-39-68-757,2-2 0,2-2 0,79 52 0,-47-36 965,-1-4-125,134 69 0,-166-103-21,1-3 0,0-1 1,2-3-1,-1-3 0,63 8 0,-89-16-45,167 45-927,-64-13 1028,-56-18-43,-1 1-12,0-4-1,2-2 1,118 5 0,-128-18 40,231-7 2345,-282 4-2307,1-1 0,-1 0 0,-1-1 0,1-1 1,0 0-1,-1-1 0,23-14 0,92-67 1652,-78 50-1988,-23 16 270,-1 0 0,-1-2-1,-2-1 1,0-1-1,-1-1 1,-2-1 0,36-58-1,-34 42 10,-1-2 0,-2-1 1,-3 0-1,23-93 0,-2 10-1,-24 87 0,-2 0 0,12-80 0,-6-21 0,7-104 0,-27 95 0,-22-162 0,20 278 0,-2-26 0,-3 1 0,-21-72 0,-45-119 654,65 208-467,8 31-8,-1 0 0,0 1-1,-1 0 1,0 0 0,-1 0 0,-11-20-1,4 10-156,8 15 7,0 1 0,0-1 0,0 1 0,-1-1 0,0 1 0,0 0 0,-8-6 0,12 11-20,0 0-1,0 1 1,-1-1-1,1 0 1,0 1-1,-1-1 1,1 1 0,-1 0-1,1-1 1,0 1-1,-1 0 1,1 0-1,-1 0 1,1 0-1,-1 0 1,1 0 0,0 0-1,-3 0 1,2 2 3,-1-1 0,0 0 0,1 0 0,-1 1 0,1-1 0,-1 1 1,1 0-1,0 0 0,-1 0 0,1 0 0,0 0 0,-2 3 0,-10 17 7,1 0-1,0 0 0,2 1 0,1 1 0,0 0 0,-8 37 0,-1-2-30,-22 101 12,22-100 245,-18 64-1855,32-94-5216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3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 24575,'1'46'0,"-3"0"0,-2 0 0,-15 72 0,-64 206 0,43-162 0,39-157 0,0-1 0,0 1 0,1 0 0,0 0 0,0 0 0,0 1 0,0-1 0,1-1 0,0 1 0,0 0 0,0 0 0,1 0 0,0 0 0,2 4 0,-3-7 0,0-1 0,0 1 0,0-1 0,0 1 0,1-1 0,-1 0 0,0 1 0,1-1 0,-1 0 0,1 0 0,-1 0 0,1 0 0,-1 0 0,1-1 0,0 1 0,-1 0 0,1-1 0,0 1 0,0-1 0,0 1 0,-1-1 0,1 0 0,0 0 0,0 0 0,0 0 0,0 0 0,-1 0 0,1-1 0,0 1 0,0-1 0,0 1 0,-1-1 0,1 1 0,0-1 0,-1 0 0,1 0 0,0 0 0,-1 0 0,0 0 0,1 0 0,1-2 0,10-8 0,0-1 0,0 0 0,-1-1 0,-1 0 0,0-1 0,-1 0 0,0-1 0,-2 0 0,1 0 0,8-25 0,-7 18 0,1 0 0,2 0 0,0 1 0,21-26 0,-22 32 0,-1-1 0,-1 0 0,-1 0 0,0-1 0,-1 0 0,0-1 0,6-28 0,-4 17 0,22-45 0,4 11 0,-22 40 0,0-1 0,19-50 0,-31 66 0,1 1 0,0-1 0,0 1 0,0 0 0,1 0 0,0 0 0,1 1 0,9-12 0,-12 16 0,0 0 0,1 1 0,-1-1 0,1 0 0,0 1 0,-1 0 0,1 0 0,0 0 0,0 0 0,0 0 0,-1 0 0,1 1 0,0-1 0,0 1 0,0 0 0,0 0 0,0 0 0,0 0 0,0 0 0,0 1 0,0 0 0,0-1 0,0 1 0,0 0 0,0 0 0,2 2 0,6 2 0,0 1 0,-1-1 0,0 2 0,0 0 0,0 0 0,-1 1 0,14 14 0,54 71 0,-56-65 0,43 45 0,39 27-836,78 70-1429,-90-100 1538,121 70 1,-77-55 836,-84-50-110,-18-12 0,0 0 0,2-3 0,0 0 0,2-3 0,37 14 0,78 10 12,108 37 15,-240-71 374,1-1 1,0-1-1,37 4 0,-272-58 2020,106 26-5304,61 15-2046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1217 24575,'-3'9'0,"0"0"0,0 0 0,-1-1 0,-1 1 0,1-1 0,-1 0 0,-8 9 0,3-3 0,-3 6 0,-2-1 0,0 0 0,-1-1 0,-25 22 0,40-39 0,0 0 0,1 0 0,-1-1 0,0 1 0,0-1 0,0 1 0,0-1 0,1 1 0,-1-1 0,0 1 0,0-1 0,0 0 0,0 1 0,0-1 0,0 0 0,0 0 0,0 0 0,0 0 0,0 0 0,0 0 0,0 0 0,0 0 0,0 0 0,0-1 0,0 1 0,0 0 0,0-1 0,0 1 0,0 0 0,-1-1 0,0-1 0,1 0 0,-1 0 0,1 0 0,-1 0 0,1 0 0,0 0 0,-1 0 0,1-1 0,0 1 0,1 0 0,-1-1 0,0-2 0,-3-11 0,2 0 0,-2-31 0,4 44 0,0-335 0,3 131 0,-2 188 0,0 0 0,2 0 0,0 0 0,1 0 0,0 0 0,2 1 0,8-20 0,3 1 0,2 1 0,30-44 0,-20 32 0,-24 37 0,1 0 0,0 1 0,0 0 0,1 1 0,0-1 0,1 1 0,0 0 0,1 1 0,0 0 0,0 1 0,0-1 0,20-10 0,-12 9 0,-1-1 0,0 0 0,21-20 0,-28 23 0,12-7 0,2 1 0,-1 1 0,2 1 0,-1 1 0,1 1 0,45-11 0,25-10 0,-31 10 0,120-22 0,-163 38 0,56-6 0,1 3 0,-1 4 0,81 6 0,-21 0 0,-117-3 0,0 1 0,0 1 0,-1 1 0,1 0 0,0 1 0,-1 1 0,0 1 0,0 1 0,-1 0 0,1 1 0,-2 1 0,1 1 0,-1 0 0,-1 1 0,15 13 0,14 13 0,-31-27 0,-1 0 0,0 1 0,14 16 0,-16-15 0,-1-1 0,0 1 0,-1 1 0,0-1 0,-1 1 0,0 1 0,-1-1 0,-1 1 0,0 0 0,3 19 0,25 97 0,-19-84 0,-3 1 0,-2 1 0,7 84 0,-16-98 0,-1 1 0,-2-1 0,-1 0 0,-2 0 0,-18 63 0,17-77 0,-1 0 0,-1-1 0,-1 0 0,0 0 0,-1-1 0,-1 0 0,-1-1 0,0-1 0,-1 0 0,-30 25 0,12-14 0,5-3 0,-1-2 0,-1-1 0,-47 25 0,61-37 0,-1-1 0,0-1 0,-1-1 0,1 0 0,-1-1 0,0-1 0,-18 3 0,-167 30-1365,170-34-5461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3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24575,'2'0'0,"-1"1"0,1-1 0,-1 0 0,1 1 0,-1-1 0,0 1 0,1 0 0,-1 0 0,0-1 0,0 1 0,0 0 0,0 0 0,1 0 0,-1 0 0,0 0 0,-1 0 0,1 1 0,0-1 0,0 0 0,0 0 0,-1 1 0,1-1 0,-1 0 0,1 1 0,-1-1 0,1 4 0,8 41 0,-8-41 0,6 96 0,-8 137 0,-1-90 0,0-133 0,1 1 0,-2-1 0,-7 27 0,7-33 0,0 0 0,0 1 0,1-1 0,1 0 0,-1 1 0,2 0 0,-1-1 0,1 1 0,1-1 0,-1 1 0,2-1 0,3 15 0,-3-20 0,0 0 0,0-1 0,1 1 0,-1-1 0,1 1 0,0-1 0,0 0 0,0 0 0,1 0 0,-1-1 0,1 1 0,-1-1 0,1 0 0,0 1 0,0-2 0,0 1 0,0 0 0,0-1 0,0 0 0,1 0 0,7 1 0,11 0 0,0 0 0,45-3 0,-44 0 0,-13 1 0,83-2 0,170-25 0,-194 16-211,46-11-248,-72 13 488,78-7 1,-2 0-350,-7-9-1062,-59 12 1183,68-8 0,-86 18-5281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4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 24575,'-1'0'0,"0"1"0,0 0 0,0-1 0,0 1 0,0-1 0,0 1 0,0 0 0,0 0 0,0 0 0,0 0 0,0 0 0,0 0 0,1 0 0,-1 0 0,0 0 0,1 0 0,-1 0 0,1 0 0,-1 0 0,0 2 0,-12 30 0,10-24 0,-8 23 0,4-12 0,0 1 0,-1-1 0,-1 0 0,-1 0 0,-1-1 0,0-1 0,-2 0 0,-26 31 0,11-21 0,2 1 0,1 2 0,1 0 0,2 2 0,1 0 0,2 1 0,-17 42 0,-20 70 0,51-126-1365,1-2-5461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3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24575,'3'1'0,"0"-1"0,0 1 0,0 0 0,-1 0 0,1 0 0,0 0 0,-1 0 0,1 0 0,0 1 0,-1-1 0,0 1 0,1 0 0,-1 0 0,0 0 0,0 0 0,0 0 0,0 0 0,0 1 0,-1-1 0,1 1 0,-1-1 0,1 1 0,1 5 0,2 2 0,-1 1 0,-1-1 0,0 1 0,4 20 0,-4 6 0,-1 60 0,-3-68 0,1-1 0,2 0 0,0 1 0,9 34 0,-2-23 0,-2 0 0,4 83 0,-12 84 0,-2-77 0,3 216 0,1-391 0,1 0 0,2 0 0,14-62 0,-12 83 0,-4 8 0,2-1 0,0 1 0,1 0 0,1 0 0,0 0 0,1 1 0,1 0 0,10-15 0,35-40 0,31-46 0,-78 107 0,0 1 0,0 0 0,1 0 0,1 1 0,-1-1 0,1 2 0,17-13 0,68-30 0,-72 39 0,0 0 0,0-1 0,-1-1 0,19-17 0,-24 17 0,0 1 0,1 0 0,0 1 0,1 1 0,0 0 0,0 1 0,1 1 0,0 1 0,27-6 0,-4 5 0,-1 1 0,1 3 0,55 2 0,-31 0 0,73 5 0,-134-4 0,0 1 0,0 0 0,0 0 0,0 0 0,0 0 0,0 1 0,0 0 0,-1-1 0,1 1 0,0 1 0,-1-1 0,0 0 0,0 1 0,1 0 0,-1 0 0,-1 0 0,1 0 0,0 0 0,-1 0 0,0 1 0,0-1 0,0 1 0,0 0 0,0 0 0,-1-1 0,1 1 0,-1 0 0,0 0 0,-1 0 0,1 5 0,2 16 0,-1-1 0,-1 0 0,-2 1 0,-3 26 0,1-7 0,2-26 0,0 17 0,-8 52 0,6-74 0,0 0 0,-1 0 0,-1 0 0,1-1 0,-2 0 0,0 0 0,-10 15 0,2-7-83,-1-1-1,-1-1 1,0 0 0,-2-1-1,0-1 1,-35 25-1,-5-4-316,-66 30 0,67-37 330,-24 22 70,63-38 0,-1-1 0,-1-1 0,-26 12 0,-236 105-56,248-115 20,0-2 1,0-2 0,-1 0-1,-1-3 1,1-1 0,-1-1-1,-61-1 1,41 4 22,47-6 55,0 0 0,-1-1-1,1 0 1,0 0 0,-19-2 0,26 1-20,1-1-1,-1 1 1,1 0 0,-1-1 0,1 0-1,-1 1 1,1-1 0,0 0 0,-1 0-1,1 0 1,0 0 0,-1 0-1,1 0 1,0 0 0,0 0 0,0 0-1,0 0 1,0-1 0,0 1 0,0 0-1,1-1 1,-1 1 0,0-1 0,1 1-1,-1-1 1,1 1 0,-1-1-1,1 0 1,0 1 0,0-1 0,0 1-1,0-1 1,0 0 0,0 1 0,0-1-1,0 1 1,1-1 0,-1 1-1,1-1 1,-1 0 0,1 1 0,-1 0-1,3-3 1,0-6 78,1 1 0,0 0 0,1 1 0,0-1-1,11-13 1,-5 12-295,0 0 0,0 0 0,1 1 0,1 1 0,-1 0 0,19-8 0,-7 4-6631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4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1255 324 24575,'-116'-2'0,"-131"5"0,237-2 0,-1 0 0,1 1 0,0 0 0,0 1 0,0 0 0,0 0 0,1 1 0,-1 0 0,1 1 0,0 0 0,0 1 0,1-1 0,0 2 0,0-1 0,0 1 0,-8 10 0,-21 21 0,20-22 0,0 2 0,1 0 0,1 1 0,1 0 0,-16 28 0,25-37 0,-74 156 0,69-140 0,1 0 0,0 1 0,3 0 0,-7 43 0,-7 50 0,12-82 0,2 0 0,-2 45 0,9 404 0,0-449-20,1 1 0,2-1-1,2 1 1,2-1 0,14 43 0,-11-55-152,1 0 0,27 41 1,-8-14 78,-13-23 93,2 0 0,1-2 0,1 0 0,29 28 0,109 91 0,-140-130-2,1-2-1,1 0 1,0-2 0,1 0 0,29 10 0,1-2-4,71 16 0,-70-21 6,-29-8 0,2-1 0,-1-1 0,47 4 0,196-9 0,-128-3 0,-108 1-121,0-2 0,0-1 0,65-17 0,92-42-404,-179 59 523,42-18-135,0-2 0,-2-3-1,0-2 1,-2-2 0,-2-2 0,44-40 0,-63 50 95,-1 2 39,-1-2 0,0-1 0,23-30 0,-26 26 304,-1-2 0,24-44-1,-39 60-159,0-1 0,-2 1 0,0-1-1,0 0 1,-1 0 0,-1 0 0,-1 0-1,1-22 1,-2 33-118,1-31 75,-1-1 0,-1 1 0,-2 0 0,-2-1-1,-12-51 1,-5 18-98,-4 0 0,-3 2 0,-2 1 0,-52-81 0,21 53-287,-48-83-434,91 147 721,-1 0 0,-1 2 0,-1 1 0,-2 0 0,-1 1 0,-46-37 0,61 54-2,-388-335-1021,302 280 1023,48 34 0,6 7 117,-1 2 1,-1 1-1,-1 3 1,-49-13-1,-70-29-108,121 42-188,-2 2 0,0 2 0,-1 2 0,0 1 0,-49-3 0,-231 3-316,229 9 951,-89 4 1893,176-2-2324,-1 1-1,0 0 0,1 1 1,-1 0-1,1 0 0,0 1 1,0 0-1,-13 9 0,-64 51-57,42-29 48,34-27-15,0 1 0,1 0 0,1 0 0,-1 1 0,1 0 0,1 1 0,0-1 0,-10 23 0,-1 7 0,-14 53 0,15-42 0,10-27 0,0-1 0,2 1 0,1 0 0,-1 39 0,7 102 0,1-68 0,-3-91 0,0 19 0,0-1 0,2 1 0,7 34 0,-8-54 0,0 0 0,1 0 0,-1 0 0,1 0 0,0 0 0,1 0 0,-1 0 0,1-1 0,-1 1 0,2-1 0,-1 1 0,0-1 0,1 0 0,0-1 0,-1 1 0,2-1 0,-1 1 0,0-1 0,1 0 0,-1-1 0,1 1 0,5 1 0,22 4-1365,-1-5-5461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4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2059 1 24575,'0'27'-3600,"0"42"-603,-7 33 4573,5-85-121,-1 0 0,-1-1 0,0 1 0,-1-1 0,-1 0 0,0-1 0,-17 30 0,-3 0-96,2 1 0,-30 85 0,53-128-115,-63 137-7,-6 12-627,-16 61-563,-10-4-1,-153 247 1,97-183 1159,11-18 0,-375 695-1849,430-789 1760,44-89 8,4 2-1,3 2 1,-28 87 0,-7 38 899,42-128-29,3 0-1,-27 138 1,14-36 286,27-136-114,1 0 0,2 1 0,2 0 0,1 1 0,2-1 0,4 51 0,-1-84-937,1 0 0,0 0 0,0 0 0,1 0 0,0 0 0,0 0 0,0-1 0,1 1 0,0-1 0,5 7 0,-8-13-23,0 0 0,0 0 0,0 0 0,0 0 0,0-1 0,0 1 0,0 0 0,0 0 0,0 0-1,0 0 1,0 0 0,0-1 0,0 1 0,0 0 0,0 0 0,1 0 0,-1 0 0,0 0 0,0-1 0,0 1 0,0 0 0,0 0 0,0 0-1,0 0 1,1 0 0,-1 0 0,0 0 0,0 0 0,0 0 0,0 0 0,0 0 0,1-1 0,-1 1 0,0 0 0,0 0 0,0 0-1,0 0 1,1 0 0,-1 0 0,0 0 0,0 0 0,0 0 0,0 1 0,1-1 0,-6-17-1408,-2-2-5419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4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88 308 24575,'2'104'-2,"-5"114"-135,-3-180-7,-1-1-1,-20 63 0,16-67 80,2 1 0,2 0 0,-6 55 0,12-80 65,-2 30 0,1 1 0,2 0 0,2-1 0,1 1 0,14 60 0,20 46 0,-27-97 0,2 1 0,3-2 0,1 0 0,32 64 0,-35-86 0,15 43 0,-22-51 0,0 0 0,2 0 0,0-1 0,1 0 0,0-1 0,16 20 0,-6-13 83,1-1 1,1-1-1,0-1 0,42 29 1,-55-44-61,1 1 0,0-2 0,0 1 0,0-1 0,1 0 0,0-1 1,0 0-1,-1-1 0,1 0 0,1 0 0,-1-1 0,0-1 0,0 0 1,0 0-1,0-1 0,1 0 0,12-3 0,-4-1-67,-1-1 0,0-1 0,0-1 1,-1 0-1,0-1 0,-1-1 0,0 0 0,0-1 0,-1-1 0,0 0 0,-1-2 0,-1 1 0,17-22 0,40-50-714,71-111 1,-101 136 757,-19 29 0,-1 0 0,-1-2 0,26-63 0,5-28-13,-34 88-103,0-1-1,-3 0 1,-1-1 0,-1 0-1,6-49 1,-12 47 83,2 2 0,2-1 0,17-45 0,-9 28 23,-9 23 10,8-63 0,-5 17 0,3-31 885,-6-1-1,-6-162 1,-4 161-556,2 247-1694,0-98-5461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4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24575,'0'11'0,"1"15"0,-2 0 0,0 1 0,-2-1 0,-9 40 0,-7 0 0,7-30 0,2 1 0,1 0 0,2 0 0,-3 53 0,8-39 0,0-29 0,1 0 0,1 0 0,0 0 0,2 0 0,0-1 0,2 1 0,12 41 0,-14-59 0,0 0 0,0-1 0,0 1 0,0-1 0,1 1 0,0-1 0,0 0 0,0 0 0,0 0 0,0 0 0,0-1 0,1 1 0,-1-1 0,1 0 0,5 3 0,-1-2 0,0-1 0,0 0 0,0 0 0,0 0 0,0-1 0,1 0 0,11-1 0,-1-1 0,0 0 0,0-2 0,-1 0 0,1-1 0,-1-1 0,22-10 0,-27 10 0,0-2 0,0 0 0,0 0 0,-1-2 0,-1 1 0,1-1 0,-1-1 0,-1 0 0,0 0 0,0-1 0,-1-1 0,0 1 0,-1-2 0,-1 1 0,0-1 0,7-18 0,22-44 0,-28 62 0,-1-1 0,0 1 0,-1-1 0,-1 0 0,0-1 0,4-26 0,31-186 0,-33 241 0,-1 1 0,0-1 0,3 17 0,8 77 0,-15-83 0,1 0 0,1 1 0,2-1 0,16 46 0,-15-51-1365,-4-6-5461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5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2086 0 24575,'-760'0'-1178,"737"1"1264,-1 1-1,1 1 0,0 1 1,-39 11-1,-86 40 560,82-28-539,48-20-106,1 1 0,0 1 0,0 0 0,1 1 0,0 1 0,1 1 0,1 0 0,-1 1 0,2 0 0,-20 26 0,7-3 0,2 1 0,2 1 0,-25 60 0,31-65 0,1 1 0,1 0 0,2 1 0,2 1 0,1 0 0,2 0 0,-5 67 0,10-67 0,-2 0 0,-9 35 0,6-34 0,-5 67 0,13 381 0,-1-470 0,1 1 0,1-1 0,0 0 0,1 1 0,1-1 0,0-1 0,1 1 0,0 0 0,2-1 0,-1 0 0,2-1 0,0 0 0,1 0 0,0 0 0,0-1 0,2 0 0,-1-1 0,1-1 0,1 1 0,13 8 0,-6-9 0,0 0 0,1-1 0,0-1 0,0 0 0,1-2 0,0 0 0,0-2 0,32 3 0,300-3 49,-183-7-1142,-132 1 1093,0-3 0,-1 0 0,0-3 0,45-15 0,0 1 0,-20 4-1120,71-31 1,-17 5 1143,24-9-13,47-16-229,-147 54 156,0-1 1,-1-3-1,38-24 1,-38 20-502,1 2 0,64-24 1,26 4 2279,-117 36-1482,1-1 0,0-1-1,-1 0 1,-1 0-1,1-1 1,22-20 0,17-10 550,-46 33-752,0 1 0,-1-1-1,1 0 1,-1 0 0,0-1-1,-1 1 1,1-1-1,-1 0 1,-1-1 0,1 1-1,-1 0 1,0-1 0,0 0-1,-1 0 1,1 0-1,-2 0 1,1 0 0,-1 0-1,0-1 1,-1 1 0,1 0-1,-2-1 1,1 1-1,-3-12 1,1 3 7,-1 0 0,-1 1 0,0-1 0,-1 1 0,-1 0 0,-1 1 0,0-1-1,0 1 1,-2 0 0,-13-17 0,11 15-40,0-1 0,0 0 0,-11-29 0,14 30 0,0 0 0,0 0 0,-2 1 0,-21-29 0,-91-116 0,86 116 0,27 32 0,0 1 0,-1-1 0,-20-17 0,-36-30 0,35 30 0,-39-28 0,59 49 0,0 1 0,0 1 0,-1-1 0,0 2 0,0 0 0,0 0 0,-25-5 0,-49-8 0,47 8 0,-1 3 0,-71-6 0,63 10-205,0-3 0,1-2 0,-47-14-1,45 10-47,0 1 0,-77-5-1,46 14 254,23 1 0,-90-12 0,54-1-596,-130-1-1,-96 17-1393,107 1 1398,65-6 609,-162 7 1020,304-4-916,0 0 0,1 1 0,-1 0 0,0 0 0,0 0 0,1 1 0,-1 0-1,1 0 1,-1 0 0,1 0 0,0 0 0,-5 5 0,8-6-84,-1 0 0,1 1 0,0-1 0,0 1 0,0-1 0,0 1 0,0 0 0,0-1 0,1 1 0,-1 0-1,0 0 1,1-1 0,-1 1 0,1 0 0,0 0 0,0 0 0,-1 0 0,1 0 0,1-1 0,-1 1 0,0 0 0,0 0 0,1 0 0,-1 0 0,1-1 0,-1 1-1,1 0 1,0 0 0,0-1 0,-1 1 0,1 0 0,1-1 0,1 3 0,12 19-1157,1-2-4477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5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2349 0 24575,'-1'3'0,"1"-1"0,-1 1 0,1-1 0,-1 1 0,0-1 0,0 0 0,0 1 0,0-1 0,0 0 0,0 0 0,0 0 0,-1 1 0,0-1 0,1-1 0,-1 1 0,0 0 0,0 0 0,0-1 0,0 1 0,0-1 0,-2 2 0,-55 25 0,36-19 0,-188 93 0,118-60-1590,-155 48 0,142-55 1071,-203 75 519,100-44 111,54-20-707,-405 172-3334,267-106 3666,241-88 451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5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24575,'1'103'0,"-3"115"0,-17-119 0,12-72 0,2-1 0,-2 28 0,3 407 0,7-237 0,-3 219 0,2-412 0,2-1 0,0 1 0,13 39 0,-7-27 0,32 117 0,-23-100-1365,-10-34-5461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5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1319 0 24575,'-13'2'-58,"1"0"-1,-1 0 1,1 2-1,0-1 0,0 2 1,0-1-1,0 2 1,-15 8-1,-3 1-35,-24 14 366,-71 49-1,39-9-174,62-49-103,0 0 0,-36 22-1,-18 4 7,3 4 0,-86 75 0,138-107 0,-1-2 0,-46 25 0,40-25 0,-50 36 0,32-16 120,10-8-491,1 1-1,2 2 1,-41 46 0,61-58-6455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5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1016 1 24575,'2'0'0,"-1"0"0,1 1 0,-1-1 0,0 1 0,1-1 0,-1 1 0,0 0 0,1-1 0,-1 1 0,0 0 0,0 0 0,0 0 0,0 0 0,1 0 0,-2 0 0,1 0 0,0 1 0,0-1 0,0 0 0,0 0 0,-1 1 0,1-1 0,-1 1 0,1-1 0,-1 0 0,1 4 0,8 42 0,-9-43 0,3 13 0,-1 0 0,-2 0 0,1 0 0,-2 0 0,-2 18 0,1-28 0,0 0 0,0 1 0,-1-1 0,1 0 0,-2 0 0,1 0 0,-1-1 0,0 1 0,0-1 0,-1 0 0,1 0 0,-1 0 0,-11 8 0,-33 37 0,-10 9 0,-27 9-69,-140 106-470,182-145 446,-2-2 0,-1-1-1,-65 25 1,-54 34 93,47-41 0,84-29 0,29-5 0,7-10 0,-1 0 0,1 0 0,0-1 0,-1 1 0,1 0 0,0-1 0,-1 1 0,1-1 0,0 1 0,0-1 0,-1 1 0,1-1 0,0 0 0,0 1 0,0-1 0,0 0 0,0 1 0,0-1 0,1 0 0,20 4 121,1 0 0,-1-2-1,37-1 1,-35-1 4,-1 1-1,0 1 1,39 7-1,237 57-124,-284-64 0,0 1 0,0 1 0,-1 0 0,1 1 0,-1 0 0,0 1 0,0 1 0,0 0 0,-1 1 0,0 1 0,-1 0 0,14 13 0,-17-13 0,0 0 0,-1 1 0,0 1 0,-1 0 0,0 0 0,0 0 0,-2 0 0,1 1 0,-1 0 0,-1 1 0,0-1 0,-1 1 0,0-1 0,1 23 0,-3-31 0,5 130 0,-7-121 0,0-1 0,0 1 0,-1-1 0,0 1 0,-1-1 0,-1 0 0,0 0 0,-8 17 0,-45 77 0,6-9 0,-94 134 0,125-206 0,-43 40 0,46-50 0,1 1 0,1 0 0,0 1 0,1 1 0,-22 38 0,6-17 0,26-35 0,0 0 0,1 0 0,-1 0 0,1 1 0,0-1 0,0 1 0,0 0 0,1 0 0,-4 9 0,6-12 0,0-1 0,0 0 0,1 0 0,-1 0 0,1 0 0,-1 0 0,0 0 0,1 0 0,0 0 0,-1 0 0,1 0 0,-1 0 0,1 0 0,0 0 0,0 0 0,0 0 0,0-1 0,-1 1 0,1 0 0,0-1 0,0 1 0,0 0 0,0-1 0,0 0 0,1 1 0,-1-1 0,0 1 0,0-1 0,0 0 0,0 0 0,0 0 0,1 0 0,1 0 0,46 4 0,-43-4 0,473-1 12,-181-2-164,227 3-1775,-490 0-4197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4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24575,'0'33'0,"0"1"0,3-1 0,10 53 0,1-7 0,-10-52 0,2 0 0,14 48 0,-1 1 0,-17-63 0,0 0 0,1-1 0,1 1 0,0 0 0,0-1 0,8 14 0,0-5 0,1 3 0,1 0 0,1-1 0,1-1 0,21 24 0,-24-33 0,7 9 0,2 0 0,1-2 0,32 24 0,-49-40 0,-1 0 0,1-1 0,0 0 0,0 1 0,0-2 0,1 1 0,-1-1 0,1 0 0,-1 0 0,1-1 0,0 0 0,0 0 0,0-1 0,-1 1 0,1-2 0,0 1 0,0-1 0,0 0 0,-1 0 0,13-4 0,-16 3 0,0 0 0,-1-1 0,1 1 0,0 0 0,-1-1 0,1 0 0,-1 1 0,0-1 0,0 0 0,0 0 0,0 0 0,-1-1 0,1 1 0,-1 0 0,0-1 0,0 1 0,0 0 0,0-1 0,-1 1 0,1-1 0,-1 0 0,0-6 0,0-3 0,0 0 0,-1 0 0,0 0 0,-1 1 0,-4-16 0,2 16 0,-1 1 0,0-1 0,-1 1 0,-1 0 0,0 0 0,0 1 0,-1 0 0,-12-12 0,-24-34 0,6 17 0,5 6 0,-4-5 0,31 33 0,0 0 0,1 0 0,0 0 0,0-1 0,0 1 0,1-1 0,0-1 0,-6-10 0,-5-17-1365,8 18-5461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0 24575,'-1'10'0,"-1"0"0,0 0 0,-1-1 0,1 1 0,-2-1 0,0 0 0,0 0 0,0 0 0,-12 16 0,-14 32 0,22-41 0,0-1 0,-1-1 0,-1 0 0,0 0 0,-1 0 0,-1-2 0,-24 23 0,-28 32 0,50-52 0,-1 0 0,-1-2 0,0 1 0,-1-2 0,0 0 0,-29 15 0,22-14 0,1 2 0,1 0 0,-23 21 0,-128 109 0,142-121 42,0-1 0,-40 21-1,-18 13-1531,70-42-5336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5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1658 24575,'-1'-103'0,"4"-115"0,14 130 0,0 7 0,4-17 0,-14 70 0,7-47 0,-8 33 0,2 0 0,26-80 0,42-78 0,-64 170 0,1 0 0,1 2 0,1-1 0,2 2 0,1 0 0,1 1 0,42-44 0,-11 16 0,-39 40 0,1 1 0,1 0 0,-1 1 0,2 1 0,0 0 0,28-17 0,109-36 0,-46 21 0,-90 37 0,1 0 0,1 1 0,-1 1 0,22-3 0,-29 6 0,0 0 0,0 0 0,1 1 0,-1 0 0,0 1 0,0 0 0,1 0 0,-1 1 0,11 4 0,-17-4 0,1 0 0,0 0 0,-1 1 0,1 0 0,-1-1 0,1 1 0,-1 1 0,0-1 0,-1 0 0,1 1 0,0-1 0,-1 1 0,0 0 0,0 0 0,0 0 0,0 0 0,-1 0 0,0 0 0,0 0 0,0 1 0,0-1 0,0 7 0,1 13 0,-1 0 0,-3 46 0,0-40 0,1-10 0,2 2 0,-2 0 0,0 0 0,-2 0 0,0 0 0,-1 0 0,-2-1 0,0 0 0,-15 33 0,3-18-203,-2-2-1,-2 0 0,-40 48 1,-70 86 203,84-102 0,-103 107 0,103-135-61,36-29 37,1-1 0,0 1 0,-18 21 0,1-2 260,20-25-18,17-22 1,-1 8-171,1 0 1,0 1-1,0 0 0,1 1 0,16-13 1,26-25-41,-45 40-8,1 0 0,0 1 0,0 0 0,1 0 0,0 0 0,0 1 0,0 1 0,16-6 0,83-21 0,-59 24 0,1 1 0,0 3 0,94 5 0,-47 0 0,-83-2 0,-1 0 0,1 2 0,-1-1 0,1 1 0,-1 1 0,0 0 0,0 1 0,0 1 0,-1 0 0,1 0 0,-1 2 0,-1-1 0,1 1 0,-1 1 0,0 0 0,-1 1 0,0 0 0,0 0 0,-1 1 0,0 0 0,9 14 0,-11-14 0,0-1 0,1 1 0,0-2 0,0 1 0,11 8 0,-12-12 0,-1 0 0,0 1 0,0 0 0,0 0 0,0 0 0,-1 1 0,0 0 0,-1 0 0,1 0 0,-2 1 0,7 14 0,-3 14 0,-3 0 0,0 0 0,-3 1 0,-1-1 0,-5 40 0,1 23 0,4-90 0,-1 0 0,0-1 0,0 1 0,-1-1 0,0 1 0,0-1 0,-1 0 0,0 0 0,-1 0 0,-6 12 0,-3 0 0,-2-1 0,-27 29 0,-16 10 0,-66 50 0,34-32 0,77-66 1,-1-1 0,0 0-1,0-1 1,-1-1 0,-27 10 0,-15 8-100,30-14 15,0-1-1,0-1 1,-1-2 0,-46 7-1,8-2 36,12-3-236,0-3 0,-83-1 0,-1 0 36,65 11 353,65-12-105,-1-1-1,1-1 1,-1 0 0,0 0-1,0-1 1,1 0-1,-1 0 1,0-1 0,0 0-1,0 0 1,-16-4-1,22 2 0,0 1 0,0-1 0,0 0 0,0 0 0,0-1 0,1 1 0,-1 0 0,1-1 0,-1 0 0,1 0 0,0 1 0,0-1 0,0 0 0,0-1 0,1 1 0,-1 0 0,1 0 0,0-1 0,0 1-1,0-1 1,1 1 0,-1-5 0,-4-22-6560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6:5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1435 1 24575,'-7'1'0,"0"1"0,0 1 0,0 0 0,1 0 0,0 0 0,-1 0 0,-8 8 0,-1-1 0,-35 17 0,31-17 0,0 1 0,1 0 0,0 1 0,-17 16 0,6-4 0,-2-1 0,0-2 0,-41 21 0,-38 24 0,7-8 0,78-45 0,1 0 0,0 2 0,-42 33 0,-86 74-659,116-89 659,-55 36 0,53-41 0,-58 53 0,89-73 28,-9 7 37,1 0 0,1 2 0,0 0 1,1 0-1,1 2 0,0-1 0,-17 38 0,25-47-64,1 0 0,-2 0 0,1-1-1,-1 0 1,0 0 0,-1 0-1,0-1 1,-13 11 0,-5 6-1263,9-6-5564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7:0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 24575,'-2'6'0,"0"0"0,-1 0 0,1 0 0,-1 0 0,-1 0 0,1-1 0,-1 1 0,0-1 0,0 0 0,-5 5 0,-13 17 0,-18 23 0,33-43 0,0 0 0,0 1 0,1 0 0,0 1 0,0-1 0,-6 14 0,8-12 0,-40 93 0,-67 112 0,95-186 0,2 1 0,1 1 0,1 0 0,-11 49 0,7-19 0,2 0 0,4 0 0,-5 103 0,15-155 0,-1 16 0,1 1 0,2-1 0,8 46 0,-8-63 0,1-1 0,-1 1 0,1-1 0,0 0 0,1 0 0,0 0 0,0 0 0,0-1 0,1 1 0,0-1 0,0-1 0,1 1 0,0-1 0,0 1 0,0-2 0,11 8 0,21 11 0,-15-8 0,0-1 0,49 20 0,-45-24 0,0-1 0,1-1 0,0-1 0,0-2 0,1-1 0,38 1 0,379-7 0,-432 1 0,-1 1 0,1-1 0,0-1 0,0-1 0,-1 0 0,0 0 0,1-1 0,-1-1 0,-1 0 0,1-1 0,-1-1 0,0 1 0,0-2 0,-1 0 0,0 0 0,0-1 0,-1-1 0,0 1 0,-1-2 0,0 1 0,0-1 0,10-18 0,-5 8 0,-6 10 0,0-1 0,-1 1 0,0-1 0,-1-1 0,0 1 0,-1-1 0,0 0 0,-1 0 0,4-24 0,-5-8 0,-4-60 0,1-23 0,0 124 0,0 1 0,0 0 0,1 0 0,-1 0 0,1 0 0,0 0 0,-1 0 0,2 0 0,-1 0 0,0 0 0,0 0 0,1 0 0,0 0 0,-1 1 0,1-1 0,0 1 0,0-1 0,1 1 0,-1 0 0,0 0 0,1 0 0,-1 0 0,1 0 0,0 1 0,0-1 0,-1 1 0,1-1 0,0 1 0,0 0 0,0 0 0,0 1 0,1-1 0,-1 1 0,0-1 0,0 1 0,0 0 0,0 0 0,0 0 0,1 1 0,-1-1 0,0 1 0,0 0 0,0-1 0,0 1 0,0 1 0,0-1 0,0 0 0,-1 1 0,1 0 0,0-1 0,-1 1 0,1 0 0,-1 0 0,1 1 0,-1-1 0,0 0 0,0 1 0,0-1 0,-1 1 0,1 0 0,2 4 0,1 6 5,0 1-1,0-1 1,-1 1-1,-1 0 1,0 1-1,-1-1 1,-1 0-1,-1 29 1,1-20-168,0 0-1,7 35 1,4 17 140,-3-1 0,-3 1 0,-9 143 0,0-75-87,1-94 58,-15 77 1,1 0-132,-6 40-1188,11-100 1713,-3 82 1,15-73-461,0-46-34,-1-1 1,-1 1-1,-1 0 0,-11 50 0,4-41 356,2 0-1,1 1 0,-1 50 1,9 120 1127,1-83-976,-3-101-355,1-31 0,-3-42 0,-2 27-227,0-1-1,-1 2 1,-2-1-1,0 1 1,-18-36-1,13 32-6598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7:0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2455 1 24575,'-2'6'0,"0"0"0,-1 0 0,0 0 0,-1 0 0,1 0 0,-1-1 0,0 1 0,0-1 0,-1 0 0,0 0 0,1-1 0,-7 5 0,-3 4 0,-5 6 0,1 0 0,1 1 0,1 1 0,0 1 0,-17 33 0,-102 197-794,84-160 803,-47 57-1276,21-35-736,-159 299 1628,186-321 146,-90 124-1,-104 142-2202,55-75 2572,110-173 58,-384 586-1363,338-485 3735,101-168-1922,-45 58-1,-7 10 619,75-108-1195,-1 0 0,0 0 0,0 0 0,0 0 0,0 0 0,0-1 0,-1 1 1,1-1-1,-1 1 0,1-1 0,-1 0 0,0 0 0,0-1 0,0 1 1,0 0-1,0-1 0,-1 0 0,1 0 0,0 0 0,-1 0 0,1 0 0,-1-1 1,-5 1-1,5-2-2,0 1 0,-1-1 0,1-1 0,0 1 0,0 0 0,0-1 0,0 0 0,0 0-1,0 0 1,0-1 0,1 1 0,-1-1 0,1 0 0,0 0 0,-1 0 0,1 0 0,1-1 0,-5-5 0,-4-6-342,1-1 0,1 0 0,0 0 0,-11-30 0,12 19-6553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7:0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24575,'0'0'0,"0"-1"0,-1 1 0,1-1 0,0 0 0,0 1 0,0-1 0,0 1 0,0-1 0,0 1 0,0-1 0,0 1 0,1-1 0,-1 0 0,0 1 0,0-1 0,0 1 0,1-1 0,-1 1 0,0-1 0,0 1 0,1 0 0,-1-1 0,0 1 0,1-1 0,-1 1 0,1 0 0,-1-1 0,1 1 0,-1 0 0,0-1 0,1 1 0,0 0 0,15 7 0,13 26 0,-3 14-92,81 129 222,-87-146-719,2-1-1,2-1 1,43 41-1,176 172 590,-140-137 0,-66-63 0,3-2 0,69 54 0,245 131-2874,-40-28-2429,83 54 3577,1 0 1865,-191-126-327,-49-31-28,-24-16 216,-75-45 0,84 61 0,84 100 1432,-208-176-198,1-2 1,36 23 0,-15-11-572,-21-13-2165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7:0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1763 42 24575,'-1'-2'0,"1"1"0,0 0 0,-1-1 0,0 1 0,1-1 0,-1 1 0,1 0 0,-1 0 0,0-1 0,0 1 0,0 0 0,0 0 0,0 0 0,0 0 0,0 0 0,0 0 0,0 0 0,-1 0 0,1 0 0,0 1 0,-1-1 0,1 0 0,0 1 0,-1-1 0,1 1 0,-3-1 0,-43-8 0,43 9 0,-26-3 0,0 2 0,1 0 0,-1 2 0,0 2 0,1 1 0,-53 13 0,47-11 0,1-1 0,-1-1 0,-57-3 0,-18 2 0,77 2 0,-56 14 0,45-8 0,32-8 0,0 1 0,0 0 0,1 1 0,-1 0 0,1 1 0,0 0 0,1 1 0,-19 15 0,-1 6 0,-37 43 0,16-16 0,45-48 0,0 0 0,0 1 0,1 0 0,0 0 0,1 1 0,0-1 0,0 1 0,1 0 0,0 0 0,0 0 0,1 0 0,1 0 0,-2 14 0,1 16 0,5 77 0,0-51 0,-3-39 0,2 1 0,0-2 0,11 45 0,-10-61 0,-1 0 0,1-1 0,0 1 0,1-1 0,0 0 0,1 0 0,-1-1 0,1 1 0,1-1 0,0 0 0,0 0 0,0-1 0,0 0 0,11 8 0,86 63 0,-62-44 0,66 40 0,-90-65 0,-1-1 0,1 0 0,1-2 0,25 6 0,8 2 0,-18-3 0,-15-6 0,0 1 0,-1 2 0,0-1 0,27 16 0,-30-15 0,0-1 0,0 0 0,0-1 0,0-1 0,1 0 0,0-1 0,0-1 0,20 1 0,-13-1 0,-1 1 0,39 11 0,-38-5 0,0 0 0,33 21 0,14 7 0,-52-30 0,-1 1 0,0 0 0,-1 1 0,1 1 0,19 17 0,-29-21 0,0-1 0,-1 1 0,0 0 0,-1 1 0,1-1 0,-1 1 0,0 0 0,-1 0 0,1 0 0,-1 0 0,-1 1 0,0-1 0,0 1 0,0 0 0,0 8 0,2 20 0,-1 1 0,-2 0 0,-2 0 0,-1 0 0,-11 54 0,10-79 0,-2-1 0,0 1 0,0-1 0,-1 0 0,-1 0 0,0-1 0,0 0 0,-1 0 0,0-1 0,-1 0 0,0 0 0,-12 9 0,-15 9 0,0-2 0,-42 22 0,-124 57-1189,134-71 1087,-80 27 0,114-47-88,-35 9-499,-118 23 0,59-17 678,-43 3-548,62-13 277,-9-6 282,86-10 0,1 1 0,-54 12 0,-19 7 497,94-21-395,1 0 0,-1 0 1,1-1-1,-1 0 0,1 0 0,-1-1 1,1-1-1,-18-5 0,25 7-19,-1-1 0,1 0 0,0 0-1,1 0 1,-1-1 0,0 1 0,0 0 0,0-1-1,1 1 1,-1-1 0,1 1 0,-1-1-1,1 0 1,0 0 0,-1 0 0,1 0-1,0 0 1,0 0 0,0 0 0,0-2 0,0-1-20,0 0 1,1 0-1,-1 1 1,1-1-1,0 0 1,0 0-1,1 0 1,-1 0 0,2-4-1,4-12-68,1 0 1,1 1-1,13-26 0,-15 34 46,-3 5-41,0 0 0,0 0 0,1 1 0,0-1 0,1 1 0,-1 0 0,1 0 0,0 0 0,1 1 0,0 0 0,-1 0 0,1 0 0,1 0 0,-1 1 0,1 0 0,0 1 0,0 0 0,0 0 0,0 0 0,0 1 0,1 0 0,-1 0 0,1 1 0,-1 0 0,1 0 0,0 0 0,9 2 0,21-2-1365,-3 2-5461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7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24575,'-15'4'0,"17"6"0,-1-8 0,1-1 0,-1 1 0,1-1 0,0 1 0,-1-1 0,1 0 0,0 0 0,0 1 0,0-1 0,0 0 0,0-1 0,3 2 0,36 5 0,1-2 0,-1-2 0,1-2 0,51-5 0,1 1 0,767 2-3861,-474 2 4624,-352-1-5856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7:0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24575,'47'0'0,"-1"2"0,-1 1 0,74 17 0,53 13 0,-142-26 0,0-1 0,33 2 0,-32-5 0,57 14 0,-29-4 0,-44-11 0,0 1 0,-1 1 0,0 0 0,1 0 0,-1 2 0,26 14 0,-16-7 0,25 18 0,-47-29 0,0-1 0,0 0 0,-1 1 0,1 0 0,-1-1 0,1 1 0,-1 0 0,0 0 0,1 0 0,-1 0 0,0 0 0,0 0 0,0 0 0,-1 0 0,1 0 0,-1 0 0,1 1 0,-1-1 0,1 0 0,-1 4 0,-1-5 0,1 1 0,0 0 0,-1-1 0,0 1 0,1-1 0,-1 1 0,0-1 0,0 0 0,0 1 0,0-1 0,0 0 0,0 1 0,0-1 0,0 0 0,0 0 0,-1 0 0,1 0 0,0 0 0,-1 0 0,1 0 0,-1-1 0,1 1 0,-1 0 0,1-1 0,-3 1 0,-46 9 0,35-8 0,-122 34 0,102-25 0,0-2 0,-1 0 0,-57 4 0,33-7 0,-74 17 0,88-14 0,25-4 30,0 0 0,1 0 0,-24 11 0,37-13-136,1 0 0,0 0 0,-1 1 0,1 0 0,0 0 0,1 0-1,-1 1 1,1 0 0,0 0 0,0 0 0,0 0 0,1 1 0,-4 6 0,-3 11-6720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237 679 24575,'2'70'0,"-3"68"0,0-122 0,-2 0 0,1 0 0,-2 0 0,0 0 0,-1 0 0,-9 19 0,-1 2 0,2 1 0,1 1 0,-10 61 0,8-32 0,-106 373 0,112-423 0,7-25 0,9-34 0,13-11 0,49-94 0,-26 61 0,-25 51 0,24-35 0,16-29 0,-29 46 0,49-69 0,149-257-897,-196 321 1051,-4-2 0,-2-1 0,26-87 1,-38 102-35,25-48 1,5-17-82,-43 105-39,2 0 0,-1 1 0,0-1 0,1 1 0,0 0 0,0 0 0,0 0 0,0 0 0,1 1 0,0-1 0,-1 1 0,1 0 0,1 0 0,-1 0 0,0 1 0,1-1 0,-1 1 0,9-3 0,8-2 0,1 1 0,0 1 0,23-2 0,-7 1 0,-31 5 0,0 0 0,0 0 0,0 0 0,0 1 0,0 1 0,0-1 0,0 1 0,-1 0 0,1 0 0,0 1 0,0 0 0,-1 0 0,1 1 0,-1 0 0,1 0 0,-1 0 0,0 1 0,0 0 0,-1 0 0,1 0 0,-1 1 0,0 0 0,0 0 0,-1 0 0,1 1 0,-1-1 0,6 12 0,16 23 0,39 44 0,-41-56 0,-2 2 0,-1 0 0,22 43 0,20 46 0,32 74 0,-36-71 0,-36-78 0,28 77 0,-31-69 0,27 52 0,-5-13 0,-33-74 13,-9-17-13,0 0-1,0 0 1,0 0-1,0 0 1,0 0-1,0 0 1,0 1-1,0-1 1,0 0-1,0 0 1,0 0-1,0 0 0,0 0 1,0 0-1,0 0 1,0 0-1,0 0 1,-1 0-1,1 0 1,0 0-1,0 0 1,0 0-1,0 0 1,0 0-1,0 0 0,-13-7-1363,-4-2-5462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4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24575,'2'25'0,"0"0"0,7 30 0,4 42 0,-11-70 0,11 49 0,-4-27 0,2 3 0,25 73 0,-17-66 0,-1 20 0,-12-51 0,15 46 0,-5-8 0,-13-54 0,-1 0 0,1 1 0,1-1 0,0-1 0,9 19 0,-11-28 0,0 1 0,-1-1 0,1 0 0,-1 1 0,0-1 0,0 1 0,0-1 0,0 1 0,-1 0 0,1 0 0,-1-1 0,1 1 0,-1 0 0,0 0 0,0-1 0,0 1 0,0 0 0,-1 0 0,1-1 0,-1 1 0,0 0 0,1-1 0,-1 1 0,0 0 0,-1-1 0,1 1 0,0-1 0,-3 3 0,0-1 0,0-1 0,0 0 0,0-1 0,0 1 0,0-1 0,0 0 0,-1 0 0,1 0 0,-1-1 0,0 1 0,1-1 0,-1 0 0,0 0 0,0-1 0,-7 0 0,-13 1-1365,2-1-5461</inkml:trace>
  <inkml:trace contextRef="#ctx0" brushRef="#br0" timeOffset="1">1 880 24575,'5'-9'-11779,"9"1"9899,20-6 7730,-25 11-6771,36-13 4706,18-8 1751,-21 3-6127,-31 15 591,-1 2 0,1-1 0,0 1 0,0 1 0,1 0 0,-1 0 0,24-1 0,6 2 0,39 4 0,-21 0 0,-55-3-91,0 1 0,0 0 0,0 0 0,0 1 0,0-1 0,0 1 0,-1 0 0,1 0 0,0 0 0,0 0 0,-1 1 0,1-1 0,0 1 0,3 2 0,3 7-6735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24575,'206'2'-1921,"228"-5"-4005,-372-4 5579,103-25 1,-101 18 12,95-10 0,101 20 334,-158 5 0,151-17 0,-105-7 0,-38 5 0,195-8 0,295 29 697,-566-4-377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24575,'7'-1'0,"0"1"0,-1 0 0,1 1 0,-1 0 0,1 0 0,-1 0 0,1 1 0,-1 0 0,12 5 0,-14-4 0,-1-1 0,0 1 0,0-1 0,0 1 0,0 0 0,-1 0 0,1 0 0,-1 1 0,0-1 0,0 1 0,0-1 0,0 1 0,0 0 0,-1-1 0,0 1 0,0 0 0,1 7 0,4 31 0,-1 0 0,-3 0 0,-1 1 0,-6 47 0,0 17 0,7 34 0,-5 121 0,-5-203 36,-3-1 0,-29 91 0,-7 29-1334,2-14 642,10-45 247,-7 56 504,36-142 173,2 0 0,1 0-1,1 36 1,6-88-87,1 1 1,1 0 0,1 0-1,0 0 1,13-21-1,-4 5-181,17-56 0,-25 65 0,1 0 0,1 0 0,1 0 0,27-42 0,12-17 0,-44 69 0,2 0 0,0 1 0,0 0 0,1 0 0,1 1 0,1 0 0,0 1 0,0 0 0,24-18 0,-24 21 0,0 0 0,-1 0 0,0-1 0,-1 0 0,0-1 0,0 0 0,-2 0 0,1-1 0,6-14 0,27-38 0,5-3 0,-28 39 0,1 2 0,35-38 0,-28 37 0,-7 6 0,1 0 0,1 2 0,1 1 0,33-22 0,-48 36 0,-1 0 0,1 1 0,0 0 0,1 0 0,-1 0 0,0 1 0,1 0 0,0 1 0,-1 0 0,1 0 0,0 0 0,-1 1 0,1 0 0,0 1 0,-1 0 0,1 0 0,0 1 0,-1-1 0,1 2 0,-1-1 0,8 4 0,-5 0 0,0-1 0,0 1 0,-1 1 0,1 0 0,-2 0 0,1 1 0,-1 0 0,0 0 0,7 10 0,6 12 0,27 49 0,-3-3 0,-26-43 0,-1 1 0,-1 0 0,18 60 0,-25-64 0,1 0 0,2 0 0,1-2 0,1 1 0,34 48 0,71 97 0,-69-93 0,-14-10 0,-30-53 0,2-1 0,15 24 0,11 13 0,-19-29 0,0-1 0,32 36 0,-42-53-273,-1-1 0,0 1 0,0-1 0,7 15 0,-1 2-6553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24575,'0'-3'0,"1"0"0,-1 1 0,1-1 0,0 0 0,0 0 0,0 0 0,1 1 0,-1-1 0,0 1 0,1-1 0,0 1 0,0-1 0,-1 1 0,1 0 0,1 0 0,-1 0 0,0 0 0,0 0 0,1 1 0,-1-1 0,1 1 0,0-1 0,5-1 0,2-2 0,1 1 0,0 1 0,0-1 0,20-2 0,41 0 14,-46 4-198,1 0 0,35-9 0,14-8 14,2 3 0,-1 4 0,2 3-1,80 1 1,562 10 21,-647-6 83,81-13 0,55-4-48,-132 21-22,-50 1 23,0-1 1,1-1 0,-1-1-1,51-11 1,-48 5 232,0 2 0,1 1 0,47-1 0,-45 5-6309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693 367 24575,'-2'1'0,"-1"-1"0,1 1 0,-1-1 0,1 1 0,0 0 0,-1 0 0,1 0 0,0 0 0,0 0 0,0 1 0,0-1 0,0 1 0,0-1 0,0 1 0,0 0 0,-3 3 0,-25 38 0,22-30 0,-50 90 0,39-66 0,-30 44 0,-10 11 0,-18 25 0,53-83 0,2 1 0,-23 48 0,0 0 0,4-12 0,-32 82 0,33-78 0,32-62 0,0 0 0,1 0 0,1 1 0,0 0 0,1 0 0,0 1 0,-4 19 0,5-8 0,2-1 0,0 1 0,1 0 0,2 0 0,4 30 0,3-40 0,3-22 0,3-28 0,-6-4 0,0-2 0,1 0 0,2 1 0,27-66 0,59-128-357,-63 142 60,75-139 1,81-142 296,-122 236-914,-20 46 291,-20 38 516,12-26 126,-32 62 103,1 0-1,0 1 1,1 1 0,0 0 0,18-18-1,-2 0 20,-25 31-120,-1 0-1,1 0 0,0 0 0,0 0 1,-1 0-1,1 0 0,0 0 0,0 0 0,0 0 1,0 0-1,0 0 0,0 1 0,0-1 1,0 0-1,1 1 0,-1-1 0,0 1 1,0-1-1,1 1 0,-1 0 0,0-1 0,0 1 1,1 0-1,-1 0 0,0 0 0,1 0 1,-1 0-1,0 0 0,0 0 0,1 1 0,-1-1 1,0 0-1,1 1 0,-1-1 0,0 1 1,0-1-1,0 1 0,0 0 0,0-1 1,0 1-1,2 2 0,3 3 147,0 1-1,0 0 1,-1 0-1,0 1 1,6 10 0,3 6-313,4 4 146,-1 2 0,-2 0 0,-1 1 0,10 34 0,-8-22 0,30 57 0,-15-37 0,-2 2 0,20 72 0,-34-93 0,-7-26 0,0 1 0,18 26 0,-17-31 0,-1 1 0,-1 0 0,0 0 0,7 21 0,35 198 0,-31-155 0,-11-52 0,-1-1 0,4 47 0,-9-49 0,-1-13 0,0 1 0,1-1 0,0 1 0,1-1 0,0 0 0,1 0 0,0 0 0,8 18 0,10 16 0,-3 1 0,18 67 0,3 7 0,-18-38 0,-22-82-9,-1 1 0,1-1-1,-1 0 1,0 0 0,1 0-1,-1 0 1,1 0 0,-1 0-1,0 0 1,1-1 0,-1 1-1,1-1 1,-1 1 0,1-1-1,-1 1 1,1-1 0,-1 0-1,-1-1 1,-9-3-1179,-14-2-5638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24575,'11'0'-3961,"16"0"-2216,-2 0 3640,-4-1 2876,-1 0-1,0-2 1,37-8 0,182-40 3753,-204 45-3290,0 2 1,1 1 0,41 2 0,-43 1 35,1-1 0,-1-1 0,51-11 0,-34 0-422,5-2-354,0 2 0,0 3 1,105-6-1,-128 15-62,0-1 0,-1-2 0,47-11 0,-46 9-1365,-4 1-5461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24575,'1'-1'0,"-1"-1"0,0 1 0,1-1 0,-1 1 0,1 0 0,0-1 0,-1 1 0,1 0 0,0 0 0,0 0 0,0 0 0,0-1 0,0 1 0,0 0 0,0 0 0,0 1 0,0-1 0,0 0 0,1 0 0,-1 1 0,0-1 0,0 0 0,1 1 0,-1-1 0,1 1 0,-1 0 0,2-1 0,44-7 0,-43 7 0,13 1 0,-1 0 0,1 1 0,-1 0 0,0 2 0,32 8 0,29 4 0,49 6 0,-74-11 0,74 5 0,314-13 0,-218-4 0,-208 2-136,1 1-1,-1 0 1,0 1-1,0 0 1,0 1-1,0 1 1,-1 0-1,0 1 0,23 11 1,-16-2-6690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24575,'0'815'0,"2"-777"-120,2 0-1,11 50 1,-6-47-41,3 71-1,-11-75 162,-1-11 0,1-1 0,1 1 0,10 44 0,-2-15 93,-1 1 0,-4 1 0,-1-1 0,-7 84-1,1-45-1237,2-61-5681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24575,'-2'63'0,"0"-43"0,0 0 0,2-1 0,1 1 0,0 0 0,1-1 0,8 32 0,-7-46 0,0 0 0,0-1 0,0 1 0,1-1 0,0 0 0,0 0 0,0 0 0,0 0 0,1-1 0,-1 1 0,1-1 0,0 0 0,0-1 0,0 1 0,0-1 0,0 0 0,10 2 0,9 3 0,1-1 0,40 4 0,39-5 14,-73-5-185,0 2 1,0 0-1,34 9 0,-14-1-156,0-2-1,80 2 1,109-12-1294,-88-1 1167,1134 3 46,-1269 0 653,0 1 0,27 5 1,-41-6-164,0 1 0,0-1 0,0 1 0,0-1 1,-1 1-1,1 0 0,0 0 0,0 0 0,-1 1 1,1-1-1,-1 0 0,1 1 0,-1 0 0,1 0 1,-1-1-1,0 1 0,0 1 0,0-1 1,0 0-1,-1 0 0,1 1 0,0-1 0,1 6 1,-3-7-44,0 0 0,0 0 0,0 0 0,-1 0 0,1 0 0,0 1 1,-1-1-1,1 0 0,-1 0 0,1 0 0,-1 0 0,0 0 0,1 0 1,-1-1-1,0 1 0,0 0 0,0 0 0,1 0 0,-1-1 1,0 1-1,0 0 0,0-1 0,0 1 0,0-1 0,0 1 0,-1-1 1,1 1-1,0-1 0,0 0 0,0 0 0,-2 1 0,-47 7 166,38-6-237,-65 13 32,37-6 0,-1-2 0,-56 2 0,58-8-1365,4-1-5461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24575,'1'0'0,"1"1"0,-1-1 0,0 0 0,1 1 0,-1-1 0,0 1 0,1 0 0,-1 0 0,0-1 0,0 1 0,1 0 0,-1 0 0,0 0 0,0 0 0,0 0 0,0 1 0,0-1 0,-1 0 0,1 0 0,0 0 0,-1 1 0,1-1 0,0 0 0,-1 1 0,0-1 0,1 4 0,8 41 0,-8-41 0,3 53 0,-3 60 0,-2-73 0,2 0 0,1 0 0,10 50 0,-1-46 0,4 75 0,-14-101 0,0-1 0,-2 1 0,-1-1 0,0 0 0,-11 40 0,-29 98 0,34-131 0,1 0 0,2 0 0,-3 36 0,-6 40 0,1-19 0,10-62 0,0 0 0,-1-1 0,-2 1 0,0-1 0,-15 33 0,12-35 0,1 1 0,0 0 0,2 0 0,1 1 0,0 0 0,-1 31 0,4 142 0,4-112 0,-2-65 30,1-1 0,1 0 0,7 26 0,-8-37-144,1-1 0,0 0-1,0 0 1,0 0 0,1 0 0,0 0-1,1 0 1,-1-1 0,1 1 0,0-1-1,0 0 1,9 8 0,8 1-6712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24575,'1'6'0,"0"0"0,1 0 0,-1 0 0,1 0 0,1 0 0,-1 0 0,1-1 0,0 1 0,0-1 0,1 0 0,0 0 0,0 0 0,0-1 0,0 1 0,1-1 0,-1 0 0,7 4 0,-1 0 0,0 0 0,1-1 0,0-1 0,0 0 0,0 0 0,1-1 0,20 6 0,10-1 0,2 2 0,0-3 0,1-1 0,55 1 0,-21-8-355,295-5-1691,-143-30 2046,-46 28-965,-127 6-3860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4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0 24575,'3'0'0,"-1"1"0,1-1 0,-1 0 0,1 1 0,-1-1 0,0 1 0,1 0 0,-1 0 0,0 0 0,0 0 0,1 1 0,-1-1 0,0 0 0,0 1 0,0-1 0,-1 1 0,4 3 0,25 39 0,-26-37 0,0 0 0,0-1 0,1 1 0,-1-1 0,2 0 0,5 6 0,33 34 0,-39-39 0,1 0 0,0 0 0,0 0 0,1-1 0,0 0 0,13 9 0,-6-6 0,-1 1 0,23 20 0,-27-21 0,0-1 0,1 0 0,0-1 0,0 0 0,1 0 0,12 5 0,13 3 0,0 1 0,59 37 0,-85-46 0,0 1 0,0 0 0,-1 1 0,0 1 0,0-1 0,-1 1 0,8 13 0,4 10 0,18 38 0,-33-56 0,0 1 0,-1-1 0,0 0 0,-1 1 0,-1 0 0,0 16 0,5 27 0,-2-34 0,-2 1 0,0-1 0,-2 1 0,0 0 0,-2-1 0,-1 1 0,-1-1 0,-1 1 0,-1-1 0,-2 0 0,-9 25 0,-8 11 0,-20 81 0,36-119 0,-2 0 0,-1 0 0,0-1 0,-2-1 0,0 0 0,-2-1 0,-30 34 0,19-22 0,-33 51 0,37-52 0,-1-1 0,-1-1 0,-2-1 0,-31 26 0,-5 7 0,55-55 0,-2 0 0,1 0 0,-1 0 0,0-1 0,0-1 0,0 1 0,-1-1 0,1-1 0,-1 0 0,0 0 0,0-1 0,-13 1 0,7 0 0,-1 1 0,1 0 0,-26 11 0,24-4 0,-1-2 0,-1-1 0,0 0 0,0-1 0,0-1 0,0-1 0,-1-1 0,0-1 0,-33 1 0,26-4-90,14 1-165,0-1 0,0-1 0,0 0 0,-22-5 0,20 0-6571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24575,'-1'1'0,"-1"-1"0,1 0 0,0 1 0,0-1 0,0 0 0,-1 1 0,1 0 0,0-1 0,0 1 0,0-1 0,0 1 0,0 0 0,0 0 0,0 0 0,0 0 0,0 0 0,1 0 0,-1 0 0,0 0 0,1 0 0,-1 0 0,0 2 0,-14 33 0,9-18 0,-8 9 0,2 1 0,0 0 0,2 0 0,2 1 0,0 1 0,2-1 0,1 1 0,-1 31 0,6-36 0,0 21 0,-2 0 0,-2 0 0,-11 51 0,9-61 0,1 0 0,2 0 0,2 47 0,-2 30 0,0-85 0,-13 44 0,10-47 0,1 1 0,-3 28 0,6 247 0,3-159 0,1-113 0,2 0 0,0-1 0,13 43 0,-6-24 0,-6-31 0,1-1 0,0 0 0,1 0 0,1-1 0,0 0 0,1 0 0,0-1 0,1 0 0,1 0 0,0-1 0,1-1 0,0 0 0,0-1 0,18 12 0,-21-17-124,1 0 0,0-1 0,1 0 0,-1-1 0,1 0 0,-1 0-1,1-1 1,0-1 0,0 1 0,13-2 0,9 1-6702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24575,'2'3'0,"0"0"0,0 0 0,0 0 0,0 0 0,0 0 0,0 0 0,1-1 0,-1 1 0,1-1 0,0 0 0,0 1 0,0-1 0,0-1 0,0 1 0,6 2 0,8 7 0,-5-2 0,0-1 0,1 0 0,-1-1 0,2 0 0,-1-1 0,1-1 0,-1 0 0,2-1 0,-1 0 0,0-1 0,18 1 0,54 12-352,-39-7-91,65 4 0,49 7 529,4 0-518,438-18-1007,-306-4 1149,-225-1 290,78-14 0,32-2 0,1-2-943,-119 11 414,68-2 0,-94 11 529,0-3 0,71-14 0,-80 12 167,46-3 0,-42 8-3378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0 24575,'-2'1'0,"1"-1"0,0 1 0,-1-1 0,1 1 0,0-1 0,-1 1 0,1 0 0,0-1 0,0 1 0,-1 0 0,1 0 0,0 0 0,0 0 0,0 0 0,0 0 0,0 0 0,1 1 0,-1-1 0,0 0 0,0 0 0,1 1 0,-1-1 0,1 0 0,-1 1 0,1-1 0,-1 3 0,-7 43 0,7-42 0,-4 57 0,3-35 0,0 1 0,-11 40 0,-14 83 0,6-26 0,15-93 0,-2 54 0,6-57 0,-1 0 0,-10 45 0,6-39 0,2-1 0,0 1 0,2 37 0,-2 9 0,1-52 0,-2 1 0,-1-1 0,-15 39 0,13-42 0,0 0 0,2 1 0,1 0 0,-3 35 0,6-29 0,-14 56 0,10-57 0,-6 58 0,10-62-244,-1 1-1,-12 36 0,14-54-386,-5 17-6195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24575,'672'0'-1421,"-608"-3"1244,85-15-1,-83 9 214,77-2-1,-34 12-237,-57 2-26,-1-3 0,1-2 0,85-15 0,-80 6 228,2 3 0,75-2 0,121 11 0,-95 2 0,183-3 1454,-309 0-8280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8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24575,'0'487'0,"2"-455"0,2 1 0,1-1 0,1 0 0,18 49 0,-14-47 0,0 2 0,-2-1 0,4 52 0,-10-39 0,-2-23 0,1 1 0,2 0 0,7 35 0,40 171 0,-47-218 0,1 0 0,0 0 0,2-1 0,-1 0 0,2 0 0,0 0 0,0-1 0,1 0 0,0-1 0,17 18 0,13 23 0,-34-44 0,0-1 0,1 1 0,0-1 0,0-1 0,1 1 0,0-1 0,0 0 0,1 0 0,-1 0 0,12 6 0,9 1-455,1-1 0,31 9 0,-31-14-6371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24575,'571'0'-1462,"-519"-2"1462,83-15 0,20-3 0,49-1 0,28 0 0,-25 1 0,-1 0 0,52 21-1122,-224-1-4485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2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24575,'6'2'0,"0"0"0,0 0 0,-1 0 0,1 1 0,-1-1 0,0 1 0,1 1 0,-2-1 0,1 1 0,0 0 0,4 4 0,15 10 0,22 14 0,-28-19 0,1 0 0,0-1 0,38 16 0,14 4 0,-51-22 0,0-1 0,0-1 0,0 0 0,24 4 0,129 34 0,-21-5 0,-121-32 0,0 1 0,0 1 0,44 25 0,43 15 0,-109-48 0,0 1 0,0 0 0,0 0 0,-1 1 0,1 0 0,-1 1 0,-1-1 0,1 2 0,-1-1 0,0 1 0,0 0 0,-1 0 0,0 1 0,0 0 0,-1 0 0,0 0 0,0 1 0,-1-1 0,0 1 0,-1 0 0,1 1 0,-2-1 0,0 0 0,0 1 0,0-1 0,-1 16 0,1-8 0,-2 1 0,0 0 0,-2 0 0,0-1 0,0 1 0,-8 23 0,8-32 0,-1 0 0,-1 0 0,0 0 0,0-1 0,0 1 0,-1-1 0,0 0 0,-1-1 0,0 1 0,0-1 0,0 0 0,-1-1 0,-13 11 0,-5 1 0,2 2 0,-36 38 0,-21 17 0,21-31-448,-3-4-1,-101 50 1,-1 0-117,105-59 309,46-25 161,0 0 1,1 0-1,0 1 1,0 1-1,0 0 1,1 1-1,0 0 1,1 0-1,-10 13 1,-29 34 27,37-43 140,0 0 0,1 0 0,1 1 0,-13 21 0,20-29 25,-2 3 173,0 1-1,0 0 1,1 0-1,1 0 1,-4 13-1,7-22-231,0 1-1,0-1 1,0 0-1,0 1 0,0-1 1,0 0-1,0 1 0,0-1 1,0 1-1,0-1 0,1 0 1,-1 1-1,1-1 0,-1 0 1,1 0-1,0 1 1,-1-1-1,1 0 0,1 2 1,0-2-22,0 0 0,0 0 0,-1 0 0,1 0 0,0 0 0,0 0 0,0-1 0,0 1 0,0-1 0,0 0 1,0 1-1,0-1 0,0 0 0,0 0 0,0 0 0,0-1 0,0 1 0,2-1 0,8-2-51,-1 0 0,0-1 0,0 0-1,-1-1 1,1 0 0,12-9 0,26-12-185,53-20 56,-34 16-723,121-40-1,19-2 526,-122 40-1555,-40 15-1604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0 24575,'3'0'0,"0"0"0,0 0 0,0 1 0,0-1 0,-1 1 0,1 0 0,0-1 0,0 1 0,-1 0 0,1 1 0,0-1 0,-1 0 0,1 1 0,-1 0 0,1-1 0,-1 1 0,0 0 0,2 2 0,0 1 0,-1-1 0,0 0 0,-1 1 0,1 0 0,-1 0 0,0 0 0,0 0 0,0 0 0,1 7 0,0 12 0,0 1 0,-1-1 0,-3 39 0,0-37 0,-2 809 0,2-882 0,1-5 0,8-79 0,-6 115 0,1 0 0,0 0 0,1 1 0,1-1 0,1 1 0,0 0 0,1 1 0,0 0 0,14-19 0,-8 12 0,0-1 0,-1 0 0,12-34 0,-15 33 0,1 0 0,27-41 0,-32 57 0,0 0 0,1 0 0,0 0 0,0 1 0,1 0 0,0 1 0,0-1 0,0 1 0,0 1 0,1-1 0,0 1 0,11-4 0,12-2 0,-1 1 0,2 1 0,-1 1 0,1 2 0,0 2 0,57 0 0,-32 3 0,88 3 0,-140-2 0,-1-1 0,0 1 0,0 1 0,0-1 0,0 0 0,0 1 0,0 0 0,0 0 0,-1 0 0,1 0 0,-1 1 0,1-1 0,-1 1 0,0 0 0,0 0 0,0 0 0,0 0 0,-1 1 0,0-1 0,1 1 0,-1-1 0,0 1 0,0 0 0,-1 0 0,1 0 0,-1 0 0,0 0 0,0 0 0,0 1 0,0 5 0,1 12 0,-1-1 0,-1 1 0,0-1 0,-6 36 0,0-32 0,-1 0 0,0 0 0,-2-1 0,-1 0 0,-1-1 0,-1 0 0,-1-1 0,-21 28 0,9-11 0,-5 25 0,24-49 0,-1-1 0,0 0 0,-9 14 0,12-22 0,0 0 0,0 0 0,1 1 0,0-1 0,0 1 0,0-1 0,1 1 0,0 0 0,0 0 0,1 0 0,0 0 0,0 0 0,1 1 0,0 9 0,2-3 0,1-1 0,0 1 0,1-1 0,1 0 0,0 0 0,10 19 0,-8-18 0,-1 2 0,-1-1 0,0 1 0,-1 0 0,-1-1 0,0 2 0,-1-1 0,-1 0 0,-1 0 0,0 1 0,-1-1 0,-1 0 0,0 0 0,-1 0 0,-1 0 0,0 0 0,-2-1 0,1 1 0,-2-1 0,0-1 0,-1 1 0,0-1 0,-11 13 0,11-15 0,0 0 0,0 1 0,2-1 0,0 2 0,0-1 0,-7 28 0,8-25 0,-1 1 0,0-1 0,-2 1 0,-14 23 0,13-27 0,-1-1 0,0 0 0,-1 0 0,-1-1 0,0-1 0,0 0 0,-1 0 0,0-1 0,-1-1 0,-25 12 0,18-12 0,0 0 0,-1-1 0,0-1 0,-1-1 0,1-1 0,-46 1 0,38-2 0,1 1 0,-37 9 0,33-6 0,-51 5 0,-322-10-819,207-4 542,193 3 277,-1-1 0,1 0 0,-1-1 0,1 0 0,-1 0 0,1 0 0,0-1 0,-1 1 0,1-1 0,0-1 0,0 0 0,0 1 0,0-2 0,1 1 0,-1-1 0,1 0 0,0 0 0,0 0 0,1-1 0,-1 1 0,1-1 0,0 0 0,0-1 0,0 1 0,1-1 0,-5-10 0,-2-6 219,0-1 0,2 1 1,1-2-1,-7-37 0,-2-10-219,8 43 0,2 0 0,-4-48 0,5-36 0,11-138 0,0 217-1365,3 8-5461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24575,'1135'0'-3256,"-669"0"6172,-646 0-3941,141 0-5801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3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24575,'0'3'0,"1"1"0,0-1 0,0 0 0,0 0 0,0 0 0,0 0 0,1 0 0,2 5 0,8 15 0,-7 2 0,0 0 0,-2 0 0,1 48 0,-4-46 0,2 0 0,0 0 0,10 36 0,-3-23 0,-2-1 0,-1 1 0,0 44 0,-8 124 0,-1-77 0,6-85 0,14 87 0,2 11 0,-14-104 5,1 1-1,3-1 1,12 39-1,-9-41-60,-2 1 0,-2 1-1,4 46 1,-2 23-462,27 114-1,-6-47 521,-24-142 3,1-1-1,22 53 1,5 19-158,7 59 448,-39-149-250,0 0 1,2 0-1,0 0 0,0-1 1,12 20-1,-16-32-58,0 0 0,0 0 1,0 1-1,0-1 0,0 0 0,1-1 0,-1 1 0,1 0 1,0 0-1,-1 0 0,1-1 0,0 1 0,0-1 1,0 0-1,0 1 0,0-1 0,1 0 0,-1 0 0,0 0 1,0-1-1,1 1 0,-1-1 0,0 1 0,1-1 1,-1 1-1,0-1 0,1 0 0,-1 0 0,1-1 1,-1 1-1,0 0 0,1-1 0,-1 1 0,0-1 0,1 0 1,-1 0-1,0 0 0,0 0 0,0 0 0,0 0 1,0-1-1,3-1 0,13-12-6813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5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24575,'11'41'0,"-2"-9"0,5 29 0,-9-40 0,0 0 0,2 31 0,8 45 0,-4-43 0,-6-30 0,15 44 0,4 15 0,-10-27-171,2-1 0,3 0-1,2-1 1,2-2 0,40 66 0,-27-50 163,110 186-584,-120-215 574,1-1 0,2-1 0,2-2 0,42 38 1,11-7 17,2-4 0,134 73 0,-191-118 0,23 9 0,1-2 0,1-3 0,72 19 0,-37-13 0,-49-16-2,1-2 0,1-2 1,81 2-1,5 2 128,-63-4 120,1-2 0,125-9 0,-186 3-232,0 1 0,-1-1 1,1-1-1,0 1 0,-1-1 1,1 0-1,-1 0 0,0 0 1,0 0-1,0-1 0,0 0 1,0 0-1,0 0 0,-1 0 1,0 0-1,1-1 0,-1 1 1,0-1-1,-1 0 0,1 0 1,-1 0-1,1-1 0,-1 1 1,-1 0-1,1-1 0,-1 1 0,1-1 1,-1 0-1,0-5 0,2-11 58,0 0 0,-2 0-1,0 0 1,-2-1 0,-3-24-1,3 41-143,0-1 1,-1 1-1,0 0 0,0 0 0,0 0 0,-1 1 0,1-1 0,-1 0 1,0 1-1,0 0 0,-1 0 0,1 0 0,-1 0 0,0 0 0,0 1 1,0 0-1,-1-1 0,-5-2 0,-6-3-6754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3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24575,'0'607'-169,"-2"-582"-28,0 1 0,-2-1-1,-8 29 1,5-24-12,-5 52 0,8-38 209,-2 0 0,-11 43 0,-1-11-176,4 1 0,2 0 0,-1 98 0,13-160 89,1 74-342,-4 0 1,-18 103-1,10-97 683,3 2 0,9 160 0,1-99 10,-3-104 110,3 0-1,1-1 1,18 85-1,-4-52-373,-11-54 0,1 1 0,1-1 0,20 49 0,-16-54 0,0-1 0,2 0 0,1 0 0,2-2 0,0 0 0,1-1 0,29 28 0,-27-31 68,1-2 0,0 0 0,34 20 0,-43-31-11,1-1-1,0 0 0,0-1 0,0 0 0,1-1 0,-1-1 0,1 0 1,22 1-1,232 26-2346,-233-25-3456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3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 24575,'-1'16'0,"-1"0"0,-1 0 0,-8 29 0,-3 17 0,4-14-136,-2 0-1,-2-1 1,-2-1-1,-23 46 0,18-40 89,-181 383-990,182-396 968,-18 51-1,23-52-7,-34 63-1,33-74 225,1 2 0,1 0 0,2 0 0,1 1 0,1 1 0,-10 55 0,5-14 77,8-44-18,1 0 1,2 0 0,-2 58-1,6-82-205,1-1 0,-1 1 0,1 0 0,-1-1 0,1 1 0,1-1 0,-1 1 0,0-1 0,1 1 0,-1-1 0,1 0 0,0 0 0,0 0 0,0 0 0,1 0 0,-1 0 0,1-1 0,0 1 0,-1-1 0,1 1 0,0-1 0,0 0 0,1 0 0,-1-1 0,0 1 0,1-1 0,-1 1 0,1-1 0,-1 0 0,8 1 0,9 1 0,0-1 0,1-1 0,-1-1 0,31-3 0,-20 2 0,156-1-593,49-3-260,-196-1 736,0-2 1,0-2-1,-1-1 1,-1-2-1,69-34 1,-14 7-7,-51 21 753,71-45-1,-80 44-503,-6 1-158,-22 15 62,0 0 0,0 0 0,1 0-1,-1 1 1,12-5 0,-16 8-9,0 0-1,0 0 1,0 1 0,0-1-1,0 0 1,-1 0 0,1 1-1,0-1 1,0 1 0,-1-1-1,1 0 1,0 1-1,0-1 1,-1 1 0,1 0-1,0-1 1,-1 1 0,1 0-1,-1-1 1,1 1 0,-1 0-1,1-1 1,-1 1 0,0 0-1,1 0 1,-1 0 0,0-1-1,1 1 1,-1 0 0,0 0-1,0 0 1,0 0 0,0 0-1,0-1 1,0 1 0,0 0-1,0 0 1,-1 1 0,3 44-147,-2-40 182,-1 18-56,-1 0 0,-1-1 0,-1 1 0,-1 0 0,-1-1 0,-1 0 0,-2 0 0,-13 28 0,15-35 0,1 1 0,1-1 0,1 1 0,0 1 0,1-1 0,-1 25 0,6 111 0,0-75 0,-2-66 0,1-1 0,-1 1 0,2-1 0,0 1 0,0-1 0,6 17 0,-6-25 0,0 1 0,0 0 0,0 0 0,0 0 0,0-1 0,1 0 0,0 1 0,0-1 0,0 0 0,0 0 0,0 0 0,0-1 0,1 1 0,-1-1 0,1 0 0,0 0 0,0 0 0,0 0 0,0-1 0,7 2 0,26 3 0,1-2 0,-1-2 0,1-1 0,0-3 0,51-7 0,-69 5 0,-1-1 0,0-1 0,-1 0 0,1-2 0,-1 0 0,24-15 0,4-1 0,-45 23 0,4 0 0,0-1 0,-1 0 0,1-1 0,-1 1 0,0-1 0,0 0 0,0 0 0,0 0 0,0-1 0,-1 1 0,1-1 0,4-7 0,-9 6 0,-8 7 0,-17 12 0,21-11 0,-65 41 0,47-29 0,0-1 0,-47 22 0,56-29 0,1 0 0,0 0 0,0 1 0,1 1 0,-13 12 0,11-9 0,0-1 0,-1-1 0,-22 12 0,14-11 0,10-6 0,1 1 0,0 0 0,0 1 0,1 0 0,0 1 0,-15 14 0,-7 6 7,25-21-236,0-1 1,0 1-1,1 1 0,0-1 1,-9 14-1,4 1-6597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24575,'0'687'0,"-3"-651"0,-1-1 0,-1 0 0,-2 0 0,-14 40 0,9-33 0,2 1 0,-7 53 0,14-39-13,2-30-96,-1-1-1,-1 1 1,-8 28-1,1-5 92,3 1-1,1 0 0,3 0 1,6 99-1,-4 76 22,-18-128 343,13-73-281,0 1 0,-1 29 0,4 315-65,5-194 0,0-273 0,-5-196 0,-16 196 0,12 72 0,2 1 0,-3-33 0,6 9 0,1 21 0,-1 1 0,0 0 0,-9-31 0,2 17 0,2 0 0,-4-82 0,13-85 0,1 75 0,-4-392 0,4 493 0,0 1 0,2-1 0,11-40 0,-6 30 0,-3 9 0,2 0 0,1 1 0,25-56 0,-30 80 0,1-1 0,-1 1 0,1 0 0,1 1 0,-1-1 0,1 1 0,11-7 0,56-34 0,-46 34 0,1 1 0,0 2 0,0 0 0,1 2 0,0 2 0,47-5 0,8-7 0,-57 11 0,0 2 0,35-4 0,-17 7 0,-20 2 0,1-1 0,-1-2 0,34-8 0,-55 10 0,0-1 0,0 1 0,1 1 0,-1-1 0,0 0 0,0 1 0,1 0 0,-1 1 0,0-1 0,0 1 0,0 0 0,1 0 0,-1 0 0,0 1 0,0 0 0,-1 0 0,1 0 0,8 6 0,-7-3 0,0 0 0,-1 0 0,0 1 0,0-1 0,-1 1 0,0 0 0,0 1 0,0-1 0,-1 1 0,1 0 0,-2-1 0,1 1 0,1 9 0,2 7 0,-2 0 0,2 43 0,-4-40 0,10 52 0,-2-23 0,-3 2 0,-1-1 0,-4 1 0,-4 59 0,1-37 0,0-57 0,-2 0 0,0-1 0,-1 1 0,-1-1 0,-1 0 0,-9 20 0,-2 2 0,-43 73 0,38-83 9,-31 37-1,-14 21-200,-106 149-682,171-238 874,-28 34-94,-36 33 1,39-44 24,2 2 1,1 0 0,-20 32-1,19-23 206,18-27-18,0 0 1,0 1 0,1 0-1,0 0 1,-7 19-1,13-29-109,0 0 1,0 0-1,0 1 0,0-1 0,0 0 0,0 0 0,0 0 0,0 0 0,0 1 0,0-1 0,0 0 0,0 0 1,0 0-1,0 0 0,0 1 0,0-1 0,1 0 0,-1 0 0,0 0 0,0 0 0,0 1 0,0-1 0,0 0 0,0 0 1,0 0-1,1 0 0,-1 0 0,0 0 0,0 0 0,0 1 0,0-1 0,0 0 0,1 0 0,-1 0 0,0 0 1,0 0-1,0 0 0,0 0 0,1 0 0,-1 0 0,0 0 0,0 0 0,0 0 0,0 0 0,1 0 0,-1 0 1,0 0-1,0 0 0,0 0 0,1 0 0,-1 0 0,0 0 0,0 0 0,0-1 0,0 1 0,0 0 0,1 0 0,-1 0 1,20-8 97,20-14-156,-3-2 48,2 1 0,0 2 0,70-26 0,-72 39 0,0 2 0,0 2 0,0 1 0,1 2 0,65 6 0,-3-2 0,-39-3 0,-30-2 0,-1 2 0,1 1 0,0 2 0,52 11 0,-53-5 0,1 1 0,-1 1 0,-1 1 0,0 2 0,-1 1 0,27 19 0,-43-26 0,-1 1 0,0 0 0,0 1 0,-1 0 0,-1 0 0,0 1 0,0 1 0,-1-1 0,0 1 0,-1 1 0,-1-1 0,0 1 0,0 0 0,-1 1 0,-1-1 0,3 16 0,11 59 0,-9-49 0,-1 0 0,4 71 0,-11-51 0,-7 71 0,3-109 0,-1 0 0,0-1 0,-1 0 0,-2 0 0,0 0 0,-1-1 0,-11 20 0,-5 1-108,-2-2 1,-1 0-1,-45 45 0,-108 94-540,100-102 545,47-46 35,-52 35 1,48-39 4,-38 36 1,48-38 62,-1-2 0,-53 31 0,-21 15 0,101-66 0,-56 39-49,53-37 71,-1 0 0,1 0 0,-1-1 0,0 1 0,1-1 1,-1-1-1,0 1 0,0-1 0,0 0 0,-9 1 0,12-2 19,0 0 0,1-1 0,-1 0 0,1 1 1,-1-1-1,1 0 0,-1 0 0,1 1 0,0-1 0,-1 0 0,1 0 0,0-1 1,0 1-1,0 0 0,0 0 0,0-1 0,0 1 0,0 0 0,0-1 0,0 1 1,0-1-1,1 1 0,-1-1 0,1 0 0,-1 1 0,1-1 0,0-1 0,-7-50 17,7 48-19,0-19-266,1 1-1,1-1 1,1 1-1,1-1 1,13-41-1,-8 36-6598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4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204 323 24575,'0'2628'-4757,"-3"-2577"4757,-15 85 0,9-80 0,-2 60 0,11-5 0,2-65 0,-2 0 0,-3 0 0,-11 67 0,-3 8 290,16-95-188,-2-1-1,0 1 1,-2-1-1,-1-1 1,-16 44-1,22-68-67,0 0-1,0 1 0,-1-1 0,1 0 0,0 1 0,0-1 1,0 0-1,-1 0 0,1 1 0,0-1 0,0 0 1,-1 0-1,1 0 0,0 1 0,-1-1 0,1 0 0,0 0 1,0 0-1,-1 0 0,1 0 0,0 0 0,-1 0 1,1 0-1,0 1 0,-1-1 0,1 0 0,0 0 0,-1-1 1,1 1-1,0 0 0,-1 0 0,1 0 0,0 0 1,-1 0-1,1 0 0,0 0 0,-1 0 0,1-1 0,0 1 1,0 0-1,-1 0 0,1 0 0,0-1 0,0 1 1,-1 0-1,1 0 0,0-1 0,0 1 0,-1 0 0,1 0 1,0-1-1,0 1 0,-11-16 642,6 3-474,0 0 0,1 0 0,0 0 0,1-1 0,1 1 0,-2-26 0,4-89-226,2 72 67,-1-1197-2843,-4 1176 2417,-14-77 0,-3-59 398,18-684-248,5 429 98,-2 441 136,2 1 0,1-1 0,7-27 0,-4 23 0,5-52 0,-8 52 416,1-1 1,1 1 0,2 0 0,1 1 0,1-1-1,2 2 1,1 0 0,17-29 0,-28 54-410,0 1 0,1-1 1,0 0-1,-1 1 0,1-1 1,0 1-1,1 0 0,-1 0 0,1 0 1,-1 0-1,1 1 0,0-1 1,0 1-1,0 0 0,0 0 1,0 0-1,0 1 0,1 0 0,-1 0 1,0 0-1,1 0 0,-1 0 1,1 1-1,-1 0 0,6 0 1,-3 1-9,0 1 0,0 0 0,-1 0 0,1 0 0,-1 0 0,1 1 0,-1 0 0,0 1 0,0-1 0,-1 1 0,1 0 0,-1 1 0,1-1 0,-1 1 0,6 8 0,5 8 1,-1 0 0,-1 1 0,-1 0 0,17 39 0,29 101 0,-7-17 0,7 36 0,-38-109 0,25 107 0,16 48 0,-51-188-130,-2 1 0,-2 0 0,-1 1 0,-2-1 0,-1 1 0,-4 41 0,4 53-102,16 9 232,-11-92 0,3 61 0,-11-82 95,-2-1 1,-1 1-1,-1-1 0,-13 47 0,-47 116 532,47-146-588,3-13-39,-3-1 0,0 0 0,-2-2 0,-38 51 0,5-9 0,-79 108 0,119-168 0,-1 0 0,0-1 0,-1 0 0,-30 19 0,-22 18 0,60-43 0,-17 17 0,23-22 0,-1-1 0,1 1 0,0-1 0,0 1 0,0-1 0,-1 1 0,1-1 0,0 1 0,0-1 0,0 1 0,0-1 0,0 1 0,0 0 0,0-1 0,0 1 0,0-1 0,0 1 0,1-1 0,-1 1 0,0-1 0,0 1 0,0-1 0,1 1 0,-1-1 0,0 1 0,1-1 0,-1 1 0,0-1 0,1 0 0,-1 1 0,0-1 0,1 0 0,-1 1 0,1-1 0,-1 0 0,1 1 0,-1-1 0,1 0 0,-1 0 0,1 0 0,-1 1 0,1-1 0,-1 0 0,1 0 0,-1 0 0,1 0 0,0 0 0,-1 0 0,1 0 0,-1 0 0,2 0 0,32 4 0,1-1 0,0-2 0,0-1 0,49-8 0,14-11 0,-71 13 0,0 0 0,31-2 0,-4 5 0,-8 2 0,0-3 0,64-14 0,-85 12 0,1 1 0,0 1 0,36 0 0,-55 4 0,1 0 0,0 0 0,-1 1 0,1 0 0,-1 0 0,1 1 0,-1 0 0,0 0 0,0 1 0,0 0 0,0 0 0,0 1 0,-1 0 0,1 0 0,-1 0 0,6 6 0,96 87 0,-101-91 0,0 0 0,0 1 0,-1 0 0,0 0 0,0 1 0,0 0 0,-1 0 0,0 0 0,-1 0 0,0 1 0,4 11 0,-1 6 0,0 0 0,4 44 0,-3-25 0,22 67 0,-20-80 0,-1 0 0,-1 1 0,-2 0 0,2 45 0,-10 367-1270,0-399 1270,-3 0 0,-12 54 0,1-9 0,10-62 0,-2 0 0,-1 0 0,-1-1 0,-17 31 0,-5 17 0,12-30 0,-3 0 0,-37 55 0,26-46 0,6-14 318,-2-1-1,-1-2 1,-66 63-1,73-81-317,-1-1 0,0-2 0,-32 17 0,47-27 0,-8 3 0,-1 0 0,0-2 0,0 0 0,-1-1 0,0 0 0,-1-2 0,1 0 0,-36 2 0,54-7 0,0 1 0,-1-1 0,1 0 0,0 0 0,-1 0 0,1 0 0,0 0 0,-1-1 0,1 1 0,0-1 0,0 1 0,0-1 0,0 0 0,-1 0 0,1 0 0,0 0 0,0 0 0,1-1 0,-1 1 0,0-1 0,0 1 0,1-1 0,-1 1 0,0-1 0,1 0 0,0 0 0,-1 0 0,1 0 0,0 0 0,0 0 0,0 0 0,1 0 0,-1 0 0,0-1 0,1 1 0,-1 0 0,1 0 0,0-1 0,0 1 0,0 0 0,0-1 0,0 1 0,0 0 0,1-3 0,3-12 0,0 0 0,1 0 0,1 0 0,14-29 0,-8 20 0,48-128 0,-53 138-268,2 1 0,15-24 0,-20 33-293,10-14-6265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4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24575,'-2'28'0,"-2"0"0,0 0 0,-2-1 0,-16 48 0,-5 20 0,18-63-100,-1-2-1,-16 35 0,16-42 18,0 1-1,1 1 0,2 0 1,-6 36-1,-28 187-873,28-179 817,-33 96 1,30-117 107,2 0-1,2 1 1,2 0 0,-5 83 0,18 456 1949,0-548-1991,1 0-1,2 0 1,2-1 0,2 1 0,17 43 0,-21-62 94,20 50 198,-25-67-195,1 0 0,0 0 0,0 0 0,1 0 0,-1 0 0,1-1 0,0 1 0,0-1 0,0 0 0,0 1 1,0-1-1,7 4 0,-9-7-20,0 0 1,1 0 0,-1 0 0,0 0 0,0 0-1,1-1 1,-1 1 0,0 0 0,0-1-1,0 1 1,0 0 0,1-1 0,-1 1 0,0-1-1,0 0 1,0 1 0,0-1 0,0 0-1,0 0 1,0 0 0,-1 0 0,1 1 0,0-1-1,0 0 1,-1 0 0,1-1 0,-1 1-1,1 0 1,0 0 0,0-2 0,18-38-14,-19 41 10,6-20 0,0 0 0,-1 0 0,-1-1 0,-1 1 0,1-28 0,-6-109 0,-1 71 0,3-600 0,0 676 0,0 5 0,1 0 0,-1 0 0,0 0 0,0 0 0,-1 0 0,1 0 0,-1 0 0,0 0 0,-1 0 0,1 0 0,-1 1 0,0-1 0,0 0 0,-4-5 0,6 10 0,-1 0 0,1 0 0,-1-1 0,0 1 0,1 0 0,-1 0 0,0 0 0,1-1 0,-1 1 0,1 0 0,-1 0 0,0 0 0,0 0 0,1 0 0,-1 1 0,1-1 0,-1 0 0,0 0 0,1 0 0,-1 0 0,0 1 0,1-1 0,-1 0 0,1 1 0,-1-1 0,0 0 0,1 1 0,-1-1 0,1 1 0,0-1 0,-1 1 0,1-1 0,-1 1 0,0 1 0,-14 18 0,9-5 0,0 0 0,1 0 0,0 0 0,2 1 0,0-1 0,-2 22 0,-9 43 0,6-48-1365,1-3-5461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5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24575,'1'13'0,"1"-1"0,0 0 0,1-1 0,0 1 0,1 0 0,1-1 0,-1 0 0,10 15 0,-7-11 0,0 0 0,0 0 0,7 30 0,-8 1 0,-2 0 0,-1 0 0,-6 59 0,1-31 0,2-55 0,0 0 0,-2 1 0,-1-1 0,0 0 0,-1-1 0,-1 1 0,-1-1 0,0 0 0,-2 0 0,0 0 0,-18 28 0,-12 7 0,15-20 0,-2 0 0,-30 31 0,48-57 0,0 0 0,0 0 0,1 1 0,0-1 0,1 2 0,0-1 0,0 0 0,-4 12 0,7-16 0,1 1 0,0-1 0,0 1 0,1-1 0,-1 1 0,1 0 0,0-1 0,0 1 0,1-1 0,-1 1 0,1-1 0,0 1 0,0-1 0,1 0 0,-1 1 0,1-1 0,0 0 0,0 0 0,5 7 0,3 2 0,1 0 0,0 0 0,0-2 0,2 1 0,-1-1 0,1-1 0,1 0 0,0-1 0,0-1 0,1 0 0,0-1 0,0 0 0,1-2 0,-1 1 0,2-2 0,24 4 0,-16-1 0,0 0 0,34 16 0,-39-14 0,0-1 0,1-1 0,-1-1 0,31 4 0,127 20-609,-134-20 634,0 1 0,0 3 1,65 30-1,-103-41 119,1 1 0,-1 0 0,0 0 0,-1 0 0,1 1 0,-1 0 0,0 0 0,5 6 0,-4-2-517,0 0-1,0 0 1,-1 1-1,0 0 0,0 0 1,-2 0-1,1 0 0,2 14 1,-2-7-95,-2 0 0,0 0 1,-1 1-1,0-1 0,-2 0 0,0 1 1,-1-1-1,-7 29 0,6-35 468,-1-1 0,0 0 0,-1 0 0,0 0 0,0-1 0,-1 1 0,-1-1 0,-9 10 0,-8 7 0,-34 28 0,32-31 0,15-14 1281,-1 0 0,0 0 1,-20 10-1,-1-3-349,-44 15 1,51-23-974,1 2 0,0 1 0,1 2-1,-24 14 1,38-20-35,0-1 1,-1 0-1,0 0 0,0-1 0,0-1 0,0 0 0,-1-1 0,0 0 1,0 0-1,0-1 0,0-1 0,0 0 0,0-1 0,0 0 1,0-1-1,0 0 0,-17-4 0,3-4-6750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5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207 496 24575,'0'48'0,"2"-1"0,2 1 0,14 65 0,-8-48 0,-2 1 0,-4 0 0,-7 115 0,0-51 0,3 1093-3624,0-644 7248,1-641-3624,1 26 0,-2 0 0,-2-1 0,-1 1 0,-11-50 0,-19-93 0,2 7 0,17 115-711,3 0-1,3 0 0,2-1 0,2-67 1,3 98 711,-2 1 0,-1-1 0,-1 1 0,-1 1 0,-14-38 0,10 34 0,1 0 0,2-1 0,-7-56 0,13-116-499,4 133 157,-4-1-1,-15-117 1,3 102 643,-3-129 0,17-88 787,2 108-633,0 133 183,3 0 0,23-99 1,-27 152-810,0 0 0,0 1 1,1-1-1,0 1 0,1-1 1,7-10-1,7-8-5801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8:5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24575,'-6'8'0,"0"1"0,1 0 0,0 1 0,0-1 0,1 1 0,0 0 0,1 0 0,-4 17 0,-4 11 0,-11 12 0,-7 16 0,27-62 0,1 1 0,-1-1 0,1 1 0,1 0 0,-1-1 0,1 1 0,-1 0 0,1 0 0,1-1 0,-1 1 0,2 7 0,-1-9 0,0 0 0,1-1 0,-1 1 0,1-1 0,-1 0 0,1 1 0,0-1 0,-1 0 0,1 0 0,1 0 0,-1 0 0,0 0 0,0 0 0,1-1 0,-1 1 0,0-1 0,1 0 0,0 0 0,5 2 0,63 12 0,-17-3 0,-42-7 0,0 1 0,0 0 0,-1 1 0,1 0 0,-2 1 0,1 0 0,9 10 0,64 74 0,-8-8 0,-37-48 0,-10-9 0,0 0 0,-2 3 0,24 31 0,72 132 0,-111-169 0,-1 0 0,0 1 0,-2 1 0,-1-1 0,-1 1 0,-2 1 0,0-1 0,-2 1 0,0 0 0,-2 0 0,-1 0 0,-4 30 0,3-49-124,0 0 0,-1 0 0,0 0 0,0-1 0,0 1 0,-1-1-1,0 0 1,0 1 0,-1-1 0,-6 8 0,-6 4-6702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2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0 24575,'-6'3'0,"0"-1"0,0 1 0,0 0 0,0 0 0,1 1 0,-1 0 0,1 0 0,0 0 0,0 1 0,0 0 0,0 0 0,-3 5 0,-5 4 0,-46 50 0,41-42 0,-2-1 0,-24 22 0,31-30 0,0 0 0,1 2 0,1-1 0,1 2 0,0-1 0,0 1 0,2 1 0,0 0 0,1 0 0,-6 22 0,6-18 0,-1-1 0,0 0 0,-2-1 0,0 0 0,-1 0 0,-24 30 0,5-14 0,-45 74 0,52-73 0,-1-1 0,-47 52 0,21-31 0,30-33 0,0-2 0,-27 24 0,39-38 0,0 1 0,1 0 0,1 1 0,-1-1 0,1 1 0,0 1 0,1-1 0,0 1 0,1 0 0,0 0 0,-4 14 0,2 1 0,0 0 0,2 0 0,-2 45 0,5 428 0,4-229 0,-3-250 0,1 0 0,0 0 0,2-1 0,0 0 0,2 1 0,0-1 0,0 0 0,2-1 0,0 0 0,1 0 0,1 0 0,1-1 0,0 0 0,1-1 0,13 15 0,-15-19 0,0 0 0,-1 1 0,-1 0 0,0 0 0,10 25 0,-10-21 0,0-1 0,1 0 0,17 23 0,-16-27 0,0 0 0,1-1 0,1 0 0,-1-1 0,1 0 0,1 0 0,0-1 0,0-1 0,0 0 0,1-1 0,23 8 0,-10-7 0,-1-2 0,1 0 0,0-2 0,0 0 0,38-3 0,-12 0 0,17 0 0,72-10 0,-117 7 0,0-1 0,-1-2 0,0 0 0,0-2 0,-1 0 0,40-21 0,-30 12-195,50-17 1,-53 24 25,-1-1 1,50-30 0,19-18-93,-58 37 36,0-1 0,-2-2 0,57-51 0,-71 56 306,0 1 0,27-16 0,-25 18 72,0-1 0,23-23-1,6-6 19,-37 34-181,-1-1 0,27-29-1,-28 26 93,2 0 0,33-26 0,-37 33 3,0 0 0,-1 0 0,0-1 0,-1-1 1,-1 0-1,0 0 0,0-1 0,10-20 0,114-228 117,-128 246-202,-1 1 0,0 0 0,-2-1 0,1 0 0,-2 0 0,2-18 0,-4-93 0,-1 78 0,0 38 0,0 1 0,0-1 0,-1 1 0,0-1 0,0 1 0,-1 0 0,-1 0 0,1 0 0,-2 0 0,-8-13 0,-3-2 0,-2 1 0,-26-27 0,8 6 0,28 32 0,-2 0 0,0 0 0,-19-17 0,13 16 0,2 3 0,1-1 0,1 0 0,0-1 0,0-1 0,-12-16 0,16 17 0,0 1 0,-2 0 0,1 1 0,-1 0 0,-1 1 0,0 0 0,0 0 0,-21-11 0,-6 0 0,-60-22 0,74 32 0,17 7 0,-29-12 0,-71-18 0,48 18 0,30 8 0,1 0 0,-57-5 0,-4 8 0,-103 9 0,176-1 0,1-1 0,0 2 0,0 0 0,0 1 0,1 0 0,0 1 0,0 1 0,-24 17 0,-23 12 0,37-22-1365,4 0-5461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0:1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762 1745 24575,'-1'-3'0,"1"-1"0,-1 1 0,0 0 0,0 0 0,-1 1 0,1-1 0,0 0 0,-4-5 0,-7-15 0,-3-16 0,-1 1 0,-3 1 0,-33-52 0,-10-20 0,-8-18 45,39 76-475,3-2 1,2 0 0,-23-70 0,24 52-401,-59-114-1,2 5-477,63 131 1308,-80-223 0,50 108-592,39 115-2366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5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24575,'0'2'0,"0"0"0,1 0 0,-1-1 0,0 1 0,1-1 0,0 1 0,-1 0 0,1-1 0,0 1 0,0-1 0,0 0 0,0 1 0,0-1 0,0 0 0,0 1 0,1-1 0,-1 0 0,0 0 0,1 0 0,-1 0 0,3 1 0,38 18 0,-18-10 0,2 7 0,0 1 0,29 26 0,-31-24 0,1 0 0,35 20 0,-20-15-3405,59 48 0,-42-30 3361,2-2 6898,-21-17-6854,196 110 0,-150-90 0,-46-22 0,1-3 0,43 16 0,-11-7 0,-48-18 0,1 0 0,49 12 0,-71-22 0,1 1 0,-1-1 0,1 1 0,-1-1 0,0 0 0,1 0 0,-1 0 0,1 0 0,-1 0 0,0-1 0,1 1 0,-1-1 0,0 0 0,3-1 0,-4 2 0,0 0 0,-1-1 0,1 1 0,-1-1 0,1 1 0,-1-1 0,1 0 0,-1 1 0,0-1 0,1 1 0,-1-1 0,1 0 0,-1 1 0,0-1 0,0 0 0,0 1 0,1-1 0,-1 0 0,0 0 0,0 1 0,0-1 0,0 0 0,0 1 0,0-1 0,0 0 0,0 0 0,0 1 0,-1-1 0,1-1 0,-2-1 0,1 0 0,-1 0 0,0 1 0,1-1 0,-1 0 0,-1 1 0,1-1 0,0 1 0,-1 0 0,1-1 0,-1 1 0,1 1 0,-1-1 0,0 0 0,0 1 0,0-1 0,0 1 0,0 0 0,-5-2 0,-16-1 0,-1 1 0,0 1 0,1 1 0,-45 4 0,8-1 0,48-1 0,0 0 0,0 1 0,1 1 0,-1 0 0,0 1 0,1 1 0,0-1 0,-13 9 0,-5 3 0,-54 39 0,72-44 0,-1 1 0,2 0 0,0 0 0,-17 26 0,-17 19 0,25-32 0,1 1 0,2 1 0,1 0 0,1 2 0,-15 38 0,0-2 0,23-49 0,2 1 0,0-1 0,1 1 0,-4 25 0,1 0 0,-18 83 0,24-123 0,1 1 0,-1-1 0,0 1 0,1-1 0,-1 1 0,1-1 0,0 1 0,0-1 0,0 1 0,0-1 0,1 1 0,-1 0 0,0-1 0,1 0 0,0 1 0,1 4 0,-2-7 3,1 0 0,-1 0 0,0 0 0,0 0-1,0 0 1,0 0 0,0 0 0,0 0 0,0 0 0,0 0 0,0 0-1,1 0 1,-1 0 0,0 0 0,0 1 0,0-1 0,0 0-1,0 0 1,0 0 0,0 0 0,0 0 0,1 0 0,-1 0-1,0 0 1,0 0 0,0 0 0,0 0 0,0-1 0,0 1 0,0 0-1,1 0 1,-1 0 0,0 0 0,0 0 0,0 0 0,0 0-1,0 0 1,0 0 0,0 0 0,0 0 0,0 0 0,1 0 0,-1-1-1,0 1 1,0 0 0,0 0 0,0 0 0,0 0 0,0 0-1,0 0 1,0 0 0,0 0 0,0-1 0,0 1 0,0 0-1,0 0 1,0 0 0,0 0 0,0 0 0,1-13 168,-3-12-1878,-2 10-5119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0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24575,'2'0'0,"0"1"0,0 0 0,0-1 0,0 1 0,0 0 0,0 0 0,-1 1 0,1-1 0,0 0 0,-1 0 0,1 1 0,-1-1 0,0 1 0,1 0 0,-1-1 0,0 1 0,1 2 0,20 34 0,-21-36 0,7 15 0,-2 1 0,0 0 0,6 30 0,3 11 0,-8-30 0,0 0 0,-2 1 0,3 55 0,-10 96 0,-1-72 0,4-78 0,1 0 0,2 0 0,13 54 0,-8-38 0,-3 1 0,-1 1 0,-3-1 0,-2 0 0,-7 57 0,-28 62 0,31-142 1,0 0 1,-2 0-1,-1-1 0,-15 37 0,-52 88-50,56-115 2,-58 142-401,-47 103 448,56-145 0,27-33 538,36-99-538,1-11 0,2-14 0,1-89-1365,1 75-5461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0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2 760 24575,'-2'-130'0,"6"-144"0,-3 262 0,0 1 0,1 0 0,0-1 0,1 1 0,1 0 0,-1 1 0,2-1 0,-1 1 0,2-1 0,-1 2 0,1-1 0,1 0 0,0 1 0,0 0 0,1 1 0,0 0 0,0 0 0,1 1 0,0 0 0,0 0 0,1 1 0,0 0 0,0 1 0,17-7 0,10-5 0,0-1 0,0 2 0,0 2 0,48-12 0,-41 14 0,-30 7 0,1 0 0,1 2 0,-1 0 0,25-2 0,-36 5 0,0 0 0,-1 0 0,1 1 0,0-1 0,-1 1 0,1 0 0,-1 0 0,1 0 0,-1 0 0,0 0 0,1 1 0,-1 0 0,0 0 0,0 0 0,0 0 0,0 0 0,0 0 0,0 1 0,-1-1 0,1 1 0,-1 0 0,0 0 0,0 0 0,3 5 0,5 12 0,-2 1 0,0-1 0,-1 1 0,-1 1 0,-1-1 0,-1 1 0,2 23 0,-3 157 0,-5-123 0,0-53-151,-1 0 0,-1 1 0,-1-2 0,-2 1 0,-17 45 0,5-14 132,-51 208-1102,60-227 873,-5 51 1,10-57 186,0-1 0,-2 0 0,-12 32 0,-46 136 647,-12 29 136,74-221-642,1-4 16,0 1 0,1 0 0,-1-1-1,0 1 1,1 0 0,0 0 0,0 0 0,0 0 0,1 0 0,-1 0 0,1 7 0,3-14-68,0-1 0,1 1 0,-1-1 0,-1 0 0,1 1 1,-1-1-1,3-5 0,-3 5-7,5-6-21,15-26 0,30-34 0,-43 59 0,0 0 0,1 1 0,1 1 0,0-1 0,0 2 0,1 0 0,14-8 0,-8 7 0,0 1 0,0 0 0,1 1 0,0 2 0,1 0 0,-1 0 0,1 2 0,0 1 0,36 0 0,552 4 0,-596-2 0,1 1 0,-1 0 0,0 1 0,0 0 0,0 1 0,0 0 0,12 5 0,-19-6 0,1 1 0,-1 0 0,0 0 0,1 0 0,-1 0 0,-1 1 0,1 0 0,-1 0 0,1 0 0,-1 1 0,0-1 0,-1 1 0,1 0 0,-1 0 0,0 0 0,4 9 0,4 16 0,-1 1 0,-2-1 0,-1 2 0,4 36 0,-4 131 0,-7-178 0,-1 1 0,-1-1 0,-1 1 0,-1-1 0,-10 31 0,8-38 0,0 0 0,0 0 0,-1-1 0,-1 0 0,0 0 0,-1-1 0,-1 0 0,-17 18 0,-12 5-154,-1-3-1,-60 37 0,83-57-192,-29 20 94,-2-2 0,-2-3-1,0-1 1,-2-3 0,0-2 0,-73 19-1,90-30 246,-41 18 1,54-19 2,-1 0 0,0-1 0,0-2 0,-1 0 0,-33 3 0,43-8 29,0 0 0,-1-1 0,1-1 0,0 0 0,-24-5 0,12-3-5730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1 24575,'-9'2'0,"1"1"0,0 0 0,0 0 0,1 1 0,-1 0 0,1 0 0,0 1 0,0 0 0,0 0 0,-11 12 0,-3 0 0,-191 145-991,177-133 991,-31 36 0,24-23 0,25-23 47,1 0 1,1 1 0,-19 34-1,3-5 6,21-33-53,1 1 0,-11 29 0,14-31 0,0-1 0,0-1 0,-1 1 0,-17 22 0,13-21 53,0 1 0,0 1 0,2 0 0,0 0 0,-13 37 1,-19 98 354,33-119-387,6-24-21,0 0 0,0 0 0,1 0 0,0 0 0,1 0 0,0 0 0,0 1 0,1-1 0,0 0 0,3 10 0,-2-14 0,0 0 0,1 1 0,-1-1 0,1 0 0,0 0 0,1 0 0,-1-1 0,1 1 0,0-1 0,0 0 0,0 0 0,0 0 0,1-1 0,0 1 0,-1-1 0,1 0 0,6 2 0,11 4 0,-1-1 0,1-1 0,0-2 0,1 0 0,-1-1 0,32 1 0,41 8 0,109 11 0,-56-9 0,4 1-2700,154-3-1,3-16 2623,-55 0 4395,-152 2-3650,116 3-172,-211-1-495,0 0 0,1 0 0,-1 0 0,0 1 0,0 0 0,0 0 0,-1 0 0,1 1 0,0 0 0,-1 1 0,0 0 0,0-1 0,0 2 0,0-1 0,-1 1 0,1 0 0,8 11 0,-9-8 0,0 1 0,0 0 0,-1 0 0,0 1 0,0-1 0,-1 1 0,-1 0 0,1 0 0,-2 0 0,1 0 0,-1 0 0,-1 10 0,3 20 0,13 62 0,-9-63 0,5 66 0,-11-67 0,-4 206 0,0-226 0,-1 1 0,0-1 0,-1 0 0,-1 0 0,-1 0 0,-1-1 0,0 0 0,-21 31 0,-9 5 0,-55 58 0,79-94 0,-13 9 0,-1-1 0,-1-1 0,-1-1 0,-1-2 0,-34 17 0,8-3 0,43-28 1,-1 0 0,0-1 0,-1 0 0,1-2 0,-1 0 0,0 0 0,0-1 0,-28 1 0,-48 10-140,20-2 23,0-3-1,-1-4 0,1-2 0,-78-8 1,2 2 49,141 4 91,1-1 0,-1 0 0,1-1 0,-1 1 1,1-1-1,-1-1 0,1 1 0,0-1 0,0 0 0,-1-1 0,1 1 0,1-1 0,-1 0 0,0-1 0,1 1 0,0-1 0,0 0 1,0 0-1,0-1 0,0 0 0,1 0 0,0 0 0,0 0 0,0 0 0,1-1 0,-5-11 0,-43-99-1259,37 86-5591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0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24575,'30'0'0,"-16"-2"0,0 2 0,0 0 0,-1 0 0,1 2 0,0-1 0,0 2 0,0 0 0,-1 0 0,0 1 0,0 1 0,15 7 0,17 15 0,81 35 0,-103-53 0,1-1 0,-1-1 0,2-1 0,-1-1 0,44 3 0,-36-5 0,57 12 0,-55-8 0,56 6 0,178-13-469,-168-4 148,0 5 1,131 18-1,55 5-1200,-183-20 1195,75 14 326,37 2 0,-99-19 0,-44-2 0,1 3 0,-1 3 0,130 26 0,-124-15 0,2-4 0,125 5 0,-200-17 0,46 6-273,1 2 0,59 17 0,-50-10-3821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4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935 0 24575,'-7'1'0,"0"0"0,-1 1 0,1 0 0,0 0 0,0 0 0,1 1 0,-1 0 0,0 0 0,1 1 0,-12 8 0,-30 14 0,-144 40 0,158-52-77,1 0-1,1 3 1,1 0-1,0 2 1,-43 35-1,-13 7-32,50-33 110,2 1 0,0 1 0,-30 36 0,47-47 0,13-14 14,1 1 0,-1 0-1,1 0 1,0 0 0,0 1-1,1-1 1,0 1 0,0 0 0,1 0-1,-3 7 1,-8 76 265,1-2-134,0-24-145,4 0 0,2 0 0,3 0 0,7 89 0,-1-19 0,-2-110 0,1 0 0,2 0 0,0-1 0,1 1 0,17 45 0,-3-22 0,46 80 0,-62-121 0,0 0 0,1-1 0,0 1 0,0-1 0,1 0 0,-1-1 0,1 1 0,0-1 0,0 0 0,1 0 0,-1 0 0,1-1 0,0 0 0,-1 0 0,2 0 0,-1-1 0,7 2 0,-3-2 0,1-1 0,-1 0 0,1 0 0,-1-1 0,0 0 0,1-1 0,-1 0 0,0-1 0,0 0 0,14-5 0,75-29 0,-1-5 0,106-61 0,-47 22 0,-150 77 0,-1-1 0,1 1 0,-1-1 0,0-1 0,-1 1 0,1-1 0,-1 0 0,0-1 0,0 1 0,0-1 0,-1 0 0,0 0 0,0 0 0,0 0 0,-1-1 0,0 0 0,3-9 0,-1-6 0,0-1 0,-1-1 0,-1 1 0,-1-25 0,-1 20 0,2 1 0,6-34 0,0 17 0,-1-1 0,-3 0 0,-1 0 0,-3 0 0,-6-69 0,-14 27 0,15 76 0,1-1 0,-1 1 0,2-1 0,0 0 0,0 0 0,1 0 0,1-1 0,0 1 0,0 0 0,4-16 0,-4 27 0,0 0 0,0 0 0,1 0 0,-1 0 0,1 0 0,-1 0 0,0-1 0,1 1 0,0 0 0,-1 0 0,1 1 0,0-1 0,-1 0 0,1 0 0,0 0 0,0 0 0,0 1 0,0-1 0,-1 0 0,1 1 0,0-1 0,0 1 0,1-1 0,-1 1 0,0-1 0,2 0 0,-1 1 0,0 0 0,1 1 0,-1-1 0,0 0 0,0 1 0,1 0 0,-1-1 0,0 1 0,0 0 0,0 0 0,0 0 0,3 2 0,7 6 0,-1-1 0,0 1 0,12 15 0,-20-22 0,47 62 0,-38-47 0,1 0 0,19 19 0,-19-22 0,-1 1 0,-1 0 0,0 1 0,0 0 0,-2 0 0,0 1 0,-1 1 0,8 22 0,-12-30 0,15 32 0,30 46 0,-30-56 0,-1 0 0,26 69 0,-24-50-2,2-1 0,3-1 0,47 72 0,-11-21-635,77 127 508,-133-219 129,-1 0 0,1-1 0,1 0 0,-1 1 0,1-2 0,0 1 0,1-1 0,0 0 0,0 0 0,0-1 0,0 0 0,9 5 0,-15-10 2,0 0 1,0 0-1,0 0 1,0 0-1,0-1 0,0 1 1,0 0-1,0 0 1,0-1-1,0 1 1,0 0-1,-1-1 1,1 1-1,0-1 0,0 1 1,0-1-1,-1 0 1,1 1-1,0-1 1,-1 0-1,1 1 1,0-1-1,-1 0 1,1 0-1,-1 0 0,1 1 1,-1-1-1,0 0 1,1 0-1,-1 0 1,0 0-1,1 0 1,-1 0-1,0 0 1,0 0-1,0 0 0,0 0 1,0 0-1,0 1 1,0-1-1,-1-2 1,-2-41-1343,-6 19-4840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4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0 24575,'-6'1'-8258,"0"1"3744,-2 1 2596,-4 4 3428,-2 1 1599,5-5-3889,-16 6 1367,0 1 0,1 1 0,-37 23 0,59-34-587,-58 28 3428,44-22-2159,1 1 0,0 0 0,-17 12-1,-20 14-1268,38-25 0,0 0 0,1 1 0,1 0 0,-1 0 0,1 2 0,1-1 0,0 2 0,-17 22 0,10-2 0,2 0 0,-23 68 0,3-10 0,30-74 0,1 1 0,0-1 0,1 1 0,1 0 0,-3 33 0,7 90 0,1-77 0,0-31 0,2-1 0,1 1 0,11 34 0,-5-22 0,-8-33 0,1-1 0,0 0 0,0 0 0,1-1 0,1 1 0,-1-1 0,12 13 0,55 59 0,-57-65 0,-6-8 0,1 0 0,1-1 0,-1 0 0,1 0 0,1-1 0,-1-1 0,1 0 0,0-1 0,12 4 0,45 19 0,-50-18 0,1 3 0,2-2 0,-1 0 0,2-1 0,-1-1 0,1-2 0,32 7 0,62 7 0,-79-12 0,0-1 0,48 1 0,-32-7 0,-13-1 0,0 1 0,66 12 0,-52-4 0,82 2 0,-48-5 0,-67-2 0,-1 0 0,0 1 0,0 1 0,-1 1 0,1 1 0,-1 1 0,-1 1 0,0 0 0,26 20 0,-37-24 0,0 2 0,-1-1 0,1 1 0,-1 0 0,-1 1 0,8 11 0,-8-10 0,1-1 0,0 0 0,0 0 0,1 0 0,11 9 0,-12-13 0,16 12 0,-1 0 0,-1 1 0,0 2 0,-2 0 0,21 27 0,-9-6 0,-22-31 0,0 1 0,-1 0 0,-1 0 0,1 1 0,-2 0 0,0 0 0,0 1 0,-1 0 0,0 0 0,-2 0 0,4 14 0,-4-5 0,-1 0 0,-1 0 0,-1 0 0,-4 30 0,3-44 0,-1 0 0,0 0 0,0 0 0,-1 0 0,0-1 0,-1 1 0,1-1 0,-1 0 0,-1 0 0,1 0 0,-1 0 0,0-1 0,-1 0 0,-10 10 0,-33 22 0,-3-3 0,-69 37 0,85-51 0,5-5-347,0-2 0,-1-2-1,-33 9 1,32-11 216,2 1 1,-1 1-1,-32 19 1,34-15 19,0-2 1,-1-1 0,0-1 0,-37 8 0,-131 21 155,138-31-147,-10 2 1029,-127 37-1,184-44-853,-1 0-1,-1-1 0,1-1 1,0 0-1,-1-1 0,0-1 1,1 0-1,-1-1 0,-25-3 1,36 1-75,-1 1 0,0 0 0,1-1 0,-1 0 0,1-1 0,-1 1 0,1-1 0,0 0 0,0 0 0,0-1 0,0 1 0,1-1 0,0 0 0,-1 0 0,1-1 0,1 1 0,-1-1 0,1 0 0,0 0 0,0 0 0,0 0 0,1-1 0,-1 1 0,1-1 0,1 1 0,-1-1 0,1 0 0,-1-6 0,-2-13 32,1 1 0,2-1 0,2-45 0,-1 63-108,0 1 0,1-1 0,0 0-1,0 1 1,1-1 0,0 1 0,0 0 0,0-1 0,1 1-1,0 0 1,0 0 0,0 1 0,1-1 0,0 1 0,0 0-1,1 0 1,-1 0 0,11-8 0,8 1-6748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4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24575,'1'10'0,"1"0"0,1 0 0,-1 0 0,1 0 0,1 0 0,0-1 0,0 1 0,1-1 0,0 0 0,11 13 0,13 28 0,14 26 0,-30-55 0,-1 0 0,0 1 0,-2 0 0,-1 0 0,11 39 0,-10-20 0,24 61 0,7 27 0,-1 38 0,-1 30 0,-1-42 0,-26-114 0,-1 0 0,-2 1 0,6 84 0,-15-104-20,0 22-242,2 0 0,2 1 0,12 58 1,-8-63 140,-3 0 0,-1 1 0,-3 58 0,-2-55-25,3-1 0,11 77 0,38 134 1163,-35-186-680,-4-22-580,-1 0-1,4 63 1,-13-76-6583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4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24575,'0'971'0,"2"-939"0,1 1 0,16 63 0,-2-16 0,0-8 0,-11-49 0,7 47 0,9 40 0,-15-80 0,-1 1 0,3 36 0,-7 36 0,39-237 0,-29 109 0,1 0 0,1 2 0,2-1 0,29-35 0,-11 16 0,72-94 0,-96 120 0,2 0 0,1 1 0,0 0 0,0 1 0,2 0 0,0 1 0,30-22 0,-34 29 0,-1-2 0,0 1 0,-1-1 0,0-1 0,0 0 0,-1 0 0,13-21 0,-12 16 0,1 1 0,0 1 0,23-23 0,23-19 0,-43 40 0,1 1 0,0 1 0,1 0 0,0 1 0,30-18 0,14-5 0,-40 23 0,1 0 0,37-15 0,-34 18 0,-7 2 0,1 1 0,-1 0 0,1 2 0,0 0 0,23-3 0,-35 7 0,0 0 0,-1 0 0,1 1 0,0-1 0,0 1 0,-1 0 0,1 0 0,-1 1 0,1-1 0,-1 1 0,1 0 0,-1 0 0,0 0 0,0 1 0,0 0 0,0 0 0,-1 0 0,1 0 0,-1 0 0,0 1 0,1-1 0,-2 1 0,1 0 0,3 6 0,0 2 0,-1 1 0,0 0 0,-1 0 0,0 0 0,-1 0 0,-1 1 0,2 25 0,7 35 0,-8-62 0,0 0 0,0 0 0,-2 0 0,1 0 0,-1 0 0,-1 1 0,0-1 0,-1 1 0,0-1 0,-1 0 0,-1 0 0,1 0 0,-2 0 0,0 0 0,0-1 0,-1 1 0,-1-1 0,0 0 0,0-1 0,-1 0 0,-15 18 0,11-14-146,-105 114-293,99-112 446,-2 0 0,0-1 0,0 0-1,-1-2 1,-25 12 0,-87 47-7,-35 15 0,87-47 35,41-19-650,-44 16 0,-194 83 187,97-48 910,87-38-307,75-28-260,0 0-1,-1-2 0,1 0 1,-1-1-1,-26 0 0,12-2-6081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1 24575,'-1'2'0,"1"0"0,-1 0 0,0 0 0,0-1 0,0 1 0,0 0 0,0 0 0,-1-1 0,1 1 0,0-1 0,-1 1 0,1-1 0,-1 1 0,0-1 0,1 0 0,-5 2 0,-32 19 0,37-21 0,-61 24 0,48-21 0,-1 2 0,1 0 0,-26 15 0,-6 10 0,18-14 0,1 1 0,-38 34 0,-27 22 0,8-9 0,70-53 0,1 1 0,0 1 0,1 0 0,0 1 0,1 0 0,1 0 0,0 2 0,1-1 0,1 1 0,-12 35 0,9-20 0,2 1 0,1 1 0,1 0 0,2 0 0,-1 35 0,6-52 0,0 1 0,1-1 0,0 0 0,2 1 0,0-1 0,1 0 0,1 0 0,9 21 0,-11-31 0,1 0 0,0-1 0,0 1 0,0-1 0,1 0 0,0 0 0,1 0 0,-1-1 0,1 0 0,0 0 0,0 0 0,1-1 0,-1 0 0,1 0 0,0-1 0,0 1 0,0-1 0,0-1 0,1 0 0,-1 0 0,10 1 0,73 15 0,-48-9 0,0-1 0,62 2 0,-71-8 0,-1 1 0,0 2 0,-1 1 0,1 1 0,55 21 0,-41-15 0,0-1 0,62 6 0,-30-6 0,-21-3 0,52 10 0,-99-16 0,0 0 0,-1 0 0,1 1 0,-1 0 0,0 1 0,0 0 0,-1 0 0,12 10 0,-2-2 0,0 0 0,0-1 0,2-1 0,-1-1 0,1-1 0,41 13 0,-17-5 0,-25-7 0,0 0 0,-1 2 0,0 0 0,-1 1 0,-1 1 0,0 0 0,26 31 0,-10-11 0,-16-15 0,-1 0 0,-1 1 0,-1 0 0,-1 1 0,0 1 0,-2 0 0,14 43 0,-16-30 0,-2 0 0,-2 0 0,-2 0 0,0 1 0,-6 54 0,1-8 0,3-67 0,-1 0 0,0-1 0,-2 1 0,1-1 0,-2 0 0,0 1 0,0-2 0,-1 1 0,-12 22 0,5-16 0,-2-1 0,0-1 0,0 0 0,-2 0 0,-25 21 0,-6 2 0,-3-2 0,-71 44 0,42-30-525,51-31 111,-2-2 1,-55 27-1,22-19 414,-296 138 0,268-131-256,71-29 179,1 1 1,0 0 0,0 1 0,-21 14-1,-102 58 77,31-18 0,53-20-9,46-32 68,-1-1 0,0 0-1,0 0 1,-26 11 0,35-18 87,1-1-1,-1 1 1,0-1 0,1 0-1,-1 0 1,0 0 0,0 0-1,0-1 1,0 1 0,0-1-1,-6 0 1,8-1-132,0 0 0,1 0-1,-1-1 1,1 1 0,-1 0 0,1 0-1,-1-1 1,1 1 0,0-1 0,0 1-1,0-1 1,0 1 0,0-1 0,0 0-1,0 1 1,0-1 0,1 0 0,-1 0-1,1 0 1,-1 0 0,1 0 0,0 1-1,0-1 1,0 0 0,0 0-1,0-3 1,-2-28-1379,2 1-5461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4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24575,'-2'6'0,"0"0"0,-1 0 0,1 0 0,-1-1 0,0 1 0,-1-1 0,1 0 0,-1 0 0,0 0 0,-1-1 0,-5 6 0,-13 16 0,10-7 0,2 1 0,-1 0 0,2 0 0,1 1 0,1 1 0,0-1 0,2 1 0,0 0 0,2 1 0,-3 37 0,2-15 0,-14 70 0,3-33 0,-1-1-306,10-54 119,1 1 0,-3 38 0,8 20 187,2-59 0,-1 1 0,-1-1 0,-2 1 0,-9 42 0,1-20-109,3 1 0,3 0 0,1 1 0,3-1 0,5 53 0,-5 113-531,-3-188 356,-11 44 0,9-47 215,-7 54 0,13 185 277,-2 28 487,-1-265-499,-13 45 1,9-47-121,2 0 0,-3 29 0,5 297 288,5-181-242,1-124-6,2 0 1,2 0-1,19 68 1,-13-63 13,-2 0 1,6 73-1,-15-85-130,3 1 0,13 54 0,14 72 0,-12-82 0,-20-85-17,0 0 0,0 1-1,0-1 1,0 0 0,0 0 0,0 1-1,0-1 1,0 0 0,0 1 0,0-1-1,0 0 1,0 0 0,0 1 0,0-1-1,1 0 1,-1 0 0,0 0 0,0 1-1,0-1 1,0 0 0,0 0 0,1 1-1,-1-1 1,0 0 0,0 0 0,0 0-1,1 0 1,-1 0 0,0 1 0,0-1-1,1 0 1,-1 0 0,0 0 0,0 0-1,1 0 1,-1 0 0,0 0 0,0 0-1,1 0 1,-1 0 0,0 0 0,1 0-1,-1 0 1,0 0 0,0 0 0,1 0-1,-1 0 1,0 0 0,0 0 0,1 0-1,-1-1 1,0 1 0,0 0 0,0 0-1,1 0 1,-1 0 0,0 0 0,0-1-1,0 1 1,1 0 0,-1-1-296,10-5-6513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53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0 24575,'-2'7'0,"-1"0"0,0 0 0,0 0 0,0 0 0,-1-1 0,0 0 0,-6 8 0,8-10 0,-22 27 0,18-25 0,1 1 0,-1 0 0,1 0 0,1 1 0,-1 0 0,-3 10 0,-73 189 0,-163 462-1442,199-524 1442,-9 27 0,37-133 96,2 1 1,2 0-1,2 1 1,2 0-1,1 1 1,2 0-1,2 0 1,2 0-1,4 52 1,-2-92-76,0 0 1,0 0-1,0 0 0,1 0 1,-1 0-1,1 1 1,-1-1-1,1 0 0,0 0 1,-1-1-1,1 1 0,0 0 1,0 0-1,1 0 1,-1-1-1,0 1 0,0 0 1,1-1-1,-1 1 0,4 2 1,-3-4-18,-1 1-1,1-1 1,0 0 0,0 1-1,-1-1 1,1 0 0,0 0-1,0 0 1,0 0 0,-1-1 0,1 1-1,0 0 1,0-1 0,-1 1-1,1-1 1,0 1 0,-1-1-1,4-2 1,6-4-11,0 0 0,-1-1 0,0 0 0,0-1 0,8-10 0,83-103 18,-9 10-141,8-11-333,-38 44 330,-28 39 133,-7 10 0,31-49 0,-24 16 0,-2-2 0,-4-1 0,35-121 0,-34 98 0,-22 63 160,-1 0 0,4-42 0,2-8 75,-7 44-235,1-44 0,-4 46 0,9-58 0,-6 63 0,-2 0 0,-1 0 0,-1-29 0,-3 125 0,3 101 0,2-158 0,0 0 0,0 0 0,1-1 0,8 19 0,8 23 0,-3 19 0,19 62 0,-4-69 0,-24-54 0,-1 0 0,-1 0 0,0 1 0,5 17 0,-7-14 0,1 1 0,1-1 0,1-1 0,0 1 0,1-1 0,1-1 0,0 1 0,1-1 0,1-1 0,22 24 0,-13-16 0,-1 2 0,-1 0 0,17 32 0,-20-31 0,1-1 0,0-1 0,36 38 0,-38-47 0,-11-10 0,1 0 0,0 0 0,0 0 0,0 0 0,0-1 0,9 6 0,-12-9 0,0 0 0,-1-1 0,1 1 0,-1 0 0,1 0 0,0-1 0,-1 1 0,1 0 0,-1 0 0,1-1 0,-1 1 0,1-1 0,-1 1 0,1 0 0,-1-1 0,0 1 0,1-1 0,-1 1 0,0-1 0,1 1 0,-1-1 0,0 1 0,1-1 0,-1 0 0,0 1 0,0-1 0,0 1 0,0-1 0,0 0 0,1 1 0,-1-1 0,0 1 0,0-1 0,0 0 0,-1 1 0,1-1 0,0 0 0,0 0 0,0-27 0,-10-22-1365,4 27-5461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4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852 0 24575,'0'2'0,"-1"0"0,1 0 0,-1 0 0,0 0 0,0 0 0,1 0 0,-1 0 0,-1-1 0,1 1 0,0 0 0,0-1 0,-1 1 0,1-1 0,0 1 0,-1-1 0,-2 2 0,-33 23 0,21-15 0,-21 14 0,-2-1 0,-49 22 0,55-31 0,1 2 0,1 1 0,0 2 0,-42 34 0,17 3 0,35-35 0,0-1 0,-1-2 0,-30 22 0,42-34 0,0 2 0,0-1 0,0 1 0,1 0 0,1 1 0,-1 0 0,2 1 0,-1 0 0,2 0 0,-1 0 0,-4 14 0,-60 81 0,61-88 0,0 0 0,2 1 0,0 0 0,1 0 0,2 1 0,0 0 0,0 0 0,2 0 0,1 1 0,0 29 0,1-22 0,2 0 0,7 53 0,-6-71 0,1 0 0,0 0 0,0-1 0,1 1 0,1-1 0,-1 0 0,1 0 0,1 0 0,0-1 0,0 0 0,11 11 0,-6-9 0,1 0 0,1 0 0,-1-1 0,2-1 0,-1 0 0,1-1 0,0-1 0,1 0 0,0 0 0,-1-2 0,2 0 0,24 3 0,16 0 0,1-3 0,62-4 0,-97 0 0,9 0-135,1-2 1,-1-1-1,0-2 0,0-1 0,0-1 1,-1-1-1,0-2 0,-1-1 0,0-2 1,0 0-1,-1-2 0,-1-1 0,-1-2 0,35-28 1,-59 44 206,0 0 0,0-1 0,0 1 0,-1 0 1,1-1-1,0 1 0,-1-1 0,0 0 0,0 1 1,0-1-1,0 0 0,0 0 0,1-5 0,-2 7-46,0 1 0,0-1 0,0 1-1,0-1 1,0 1 0,0-1 0,0 0-1,0 1 1,-1-1 0,1 1 0,0-1-1,0 1 1,0-1 0,-1 1 0,1-1-1,0 1 1,-1-1 0,1 1-1,0-1 1,-1 1 0,1-1 0,-1 1-1,1 0 1,0-1 0,-1 1 0,0-1-1,-1 1-5,1-1 0,-1 1 0,0 0-1,1 0 1,-1 0 0,1 0 0,-1 0-1,1 0 1,-1 0 0,0 1 0,1-1-1,-1 1 1,1-1 0,-1 1 0,-1 0-1,-5 4-19,0-1 0,1 2 0,-1-1 0,1 1 0,0 0 0,1 0 0,-1 1 0,1 0 0,-7 11 0,-27 27 0,-214 169 0,231-192 10,1 1 0,0 1 0,2 1-1,-20 32 1,-60 116-393,73-125-101,-40 109 321,-17 24-172,59-118 145,-42 72 0,54-113 256,2 2 1,1-1 0,1 1-1,0 1 1,2 0-1,1 0 1,-4 41-1,4 10 258,6 94 0,1-88-434,-1-74 139,0 0-1,1 0 1,0 0-1,1 0 1,-1-1-1,1 1 1,1 0-1,0-1 0,0 0 1,0 1-1,1-1 1,0 0-1,0-1 1,1 1-1,0-1 1,0 0-1,0 0 0,1 0 1,0-1-1,0 0 1,10 6-1,-2 1-40,34 27 31,59 37 0,-88-65-62,0 0 1,0-2-1,1 0 0,0-2 1,1 0-1,41 8 1,-43-12-31,89 16-699,0-5-1,114 0 0,342-16 1046,-558 2-188,0 0 0,0 0 1,0 0-1,0-1 1,0 0-1,0-1 0,0 1 1,0-1-1,0 0 0,-1 0 1,1-1-1,-1 0 1,11-6-1,-13 6-25,0-1-1,0 1 1,0-1 0,-1 0 0,1 1 0,-1-1-1,0 0 1,0 0 0,0-1 0,0 1-1,-1 0 1,0 0 0,0-1 0,0 1-1,0-1 1,-1 1 0,0-1 0,0 1-1,0-8 1,-1 5-60,1 0 0,-1 0 0,0 0 0,0 0 0,-1 0 0,0 1 0,0-1 0,-1 1 0,0-1 0,0 1 0,0 0 0,-1 0 0,0 0 0,0 1 0,0-1 0,-1 1 0,0 0 0,0 0 0,-9-6 0,5 5 0,0 1 0,-1 0 0,0 0 0,0 1 0,0 0 0,-1 1 0,1 0 0,-1 0 0,0 1 0,0 1 0,-17-1 0,16 1 0,0 1 0,1 0 0,-1 0 0,0 1 0,0 0 0,0 1 0,1 1 0,-1 0 0,1 0 0,0 1 0,0 1 0,0 0 0,0 0 0,1 1 0,0 0 0,0 1 0,-17 16 0,10-9 0,0-1 0,-1 0 0,-26 14 0,26-17 0,2 0 0,0 1 0,0 1 0,-23 22 0,28-23-105,0 0 0,1 0 0,0 1 0,1 1 0,1-1 0,0 1 0,0 1 0,1 0 0,1 0 0,1 0 0,0 0 0,-6 26 0,8-8-6721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4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24575,'0'527'0,"-2"-487"0,-3-1 0,-1 0 0,-22 77 0,16-73 0,2 0 0,-8 80 0,13-72 0,-15 62 0,8-49 0,-7 20 0,11-55 0,2 0 0,-5 46 0,9-22 0,0-6 0,-1-1 0,-14 63 0,11-76-682,-4 64-1,9-81-6143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4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24575,'-1'6'0,"0"-1"0,-1 0 0,0 0 0,0 0 0,0 0 0,-1 0 0,0 0 0,0 0 0,0-1 0,0 0 0,-1 1 0,1-1 0,-1-1 0,-8 7 0,-11 15 0,-55 83 0,-33 40 0,96-127-208,1 0-1,2 1 1,0 0-1,1 1 1,-11 33-1,-6 12 282,15-36-6,0 0 0,2 1 0,2 0 0,1 0 0,1 1 0,2 0 0,2 0 0,0 39 0,3-18-50,4 93 541,-2-140-558,0 1 0,1-1 0,0 0 0,1 0 0,0 0 0,0 0 0,0-1 0,1 1 0,1-1 0,-1 0 0,1-1 0,0 1 0,0-1 0,9 6 0,29 35 0,-31-30 0,0-1 0,2 0 0,0-1 0,1 0 0,17 12 0,-22-20 0,-1-1 0,1 0 0,0 0 0,0-1 0,1 0 0,0-1 0,-1-1 0,1 0 0,1 0 0,13 1 0,2-1 0,1-1 0,-1-1 0,1-1 0,-1-1 0,0-2 0,1-1 0,-1-1 0,42-14 0,-67 18 0,0 0 0,0 0 0,0-1 0,0 1 0,0-1 0,-1 0 0,1 1 0,0-1 0,-1 0 0,0-1 0,1 1 0,-1 0 0,0-1 0,0 1 0,0-1 0,-1 0 0,1 1 0,0-1 0,-1 0 0,0 0 0,0 0 0,1-4 0,-2 7 0,0 0 0,1-1 0,-1 1 0,0 0 0,0 0 0,0-1 0,0 1 0,0 0 0,0 0 0,0-1 0,0 1 0,0 0 0,0-1 0,0 1 0,0 0 0,0 0 0,0-1 0,0 1 0,0 0 0,0 0 0,0-1 0,-1 1 0,1 0 0,0 0 0,0-1 0,0 1 0,0 0 0,0 0 0,-1 0 0,1-1 0,0 1 0,0 0 0,0 0 0,-1 0 0,1 0 0,0-1 0,0 1 0,-1 0 0,1 0 0,-11 6 0,-9 18 0,13-10 0,0 1 0,1 0 0,0 1 0,-6 32 0,-2 3 0,-75 228 0,83-254 0,2 2 0,0-1 0,1 0 0,2 1 0,1-1 0,1 1 0,1-1 0,1 0 0,2 1 0,0-2 0,2 1 0,18 45 0,-18-57 0,0 0 0,1-1 0,0-1 0,1 1 0,0-1 0,1-1 0,1 1 0,0-2 0,0 1 0,1-2 0,0 0 0,1 0 0,0-1 0,0 0 0,1-2 0,-1 1 0,2-2 0,-1 0 0,1 0 0,-1-1 0,29 3 0,77 12 0,-79-11 0,78 5 0,-53-11 0,272-6 0,-305-1 0,52-14 0,-38 7 0,7-5 0,-51 16 0,-1 0 0,0 0 0,1 0 0,-1 0 0,0 0 0,0-1 0,0 1 0,0-1 0,0 1 0,0-1 0,0 0 0,0 0 0,-1 0 0,1 0 0,-1 0 0,1 0 0,-1 0 0,2-5 0,-3 6 0,0 0 0,0-1 0,-1 1 0,1 0 0,0 0 0,-1 0 0,1 0 0,0 0 0,-1 0 0,0-1 0,1 1 0,-1 0 0,0 1 0,1-1 0,-1 0 0,0 0 0,0 0 0,0 0 0,0 1 0,0-1 0,0 0 0,0 1 0,0-1 0,0 0 0,0 1 0,0 0 0,0-1 0,0 1 0,-1 0 0,1-1 0,0 1 0,0 0 0,0 0 0,0 0 0,-1 0 0,0 0 0,-47 0 0,-7 11 0,15-2 0,-48 3 0,-72 9 0,-21 1 0,117-20-299,-12 0-1146,-122 19 0,166-16 1503,-116 27 828,128-26-983,1 1 0,0 0-1,0 2 1,-36 21 0,35-16-5363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0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24575,'0'-1'0,"1"-1"0,-1 1 0,1-1 0,-1 1 0,1 0 0,-1-1 0,1 1 0,0 0 0,0 0 0,0-1 0,-1 1 0,1 0 0,0 0 0,1 0 0,-1 0 0,0 0 0,0 0 0,0 1 0,0-1 0,1 0 0,-1 0 0,0 1 0,1-1 0,-1 1 0,1-1 0,2 1 0,43-9 0,-43 8 0,61-4 27,-37 3-406,1-1 0,34-8 0,-20 2 379,1 1 0,82-3 0,92 13-1245,-76 1 962,1139-3-4898,-911-21 3414,-29 0 217,362 21 1437,-316 1 1544,-377-1-1002,1 0 0,-1 1 0,1 0-1,11 4 1,-21-5-324,0 0-1,0 0 1,0 1 0,0-1-1,0 1 1,0-1 0,0 0 0,0 1-1,0 0 1,0-1 0,0 1-1,0 0 1,-1-1 0,1 1-1,0 0 1,-1 0 0,1-1-1,0 1 1,-1 0 0,1 0-1,0 1 1,-1 0-14,0-1 0,-1 1 0,1-1 1,0 0-1,0 1 0,-1-1 0,1 1 0,-1-1 0,1 0 0,-1 1 0,0-1 1,1 0-1,-1 0 0,0 0 0,0 1 0,0-1 0,0 0 0,0 0 1,0 0-1,-2 1 0,-8 8 57,0-2 0,0 1 0,-1-1-1,0-1 1,-1 0 0,0 0 0,-17 5 0,-101 26 1250,95-30-1106,0 2 0,-48 20 0,63-21-292,0-2 0,0-1 0,-1 0 0,0-2 0,-1 0 0,-42 0 0,19-1 0,42-2 0,0-1 0,0 1 0,0 0 0,0 0 0,0 0 0,0 1 0,1 0 0,-1-1 0,0 1 0,1 0 0,-1 1 0,1-1 0,0 1 0,-1-1 0,1 1 0,1 0 0,-1 0 0,0 0 0,1 1 0,-1-1 0,1 0 0,0 1 0,0 0 0,1-1 0,-1 1 0,1 0 0,-1 0 0,1 0 0,1 0 0,-2 6 0,-1 13 0,1 1 0,2 0 0,0 0 0,4 29 0,-1-10 0,2 591 0,-7-378 0,0-215 0,-2 0 0,-15 63 0,8-48 0,4-30 0,0-2 0,-1 1 0,-13 24 0,-10 29 0,11-13 0,-11 70 0,21-92 0,-2 0 0,-2-1 0,-30 65 0,41-101 26,1-1-119,1-1 1,-1 0-1,0 0 0,0 0 0,-1 0 1,1 0-1,-1-1 0,0 1 0,0-1 1,0 0-1,0 1 0,0-1 0,-1-1 1,-7 6-1,-3-5-6733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0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24575,'130'2'0,"146"-5"0,-151-16 0,-81 11 0,70-4 0,441 11 0,-264 3 0,-247 0 0,1 3 0,69 17 0,-76-14 0,-28-7-151,-1 2-1,0-1 0,0 1 0,0 0 1,0 1-1,-1 0 0,1 1 1,8 6-1,2 5-6674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5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0 455 24575,'0'-2'0,"1"1"0,-1 0 0,0 0 0,1 0 0,-1-1 0,1 1 0,-1 0 0,1 0 0,0 0 0,-1 0 0,1 0 0,0 0 0,0 0 0,0 0 0,0 0 0,0 0 0,0 0 0,0 1 0,0-1 0,0 0 0,0 1 0,2-2 0,33-12 0,-18 8 0,71-43 0,-64 34 0,0 1 0,53-21 0,55-22 0,-15 6 0,113-21 0,-116 26 0,-80 29 0,2 3 0,56-16 0,-78 26-97,-12 3 34,-1 0 0,0 0-1,1 0 1,-1 0-1,1 1 1,-1-1-1,1 1 1,0 0 0,-1 0-1,1 0 1,-1 0-1,1 0 1,-1 0-1,1 1 1,-1-1 0,1 1-1,-1-1 1,1 1-1,3 2 1,4 7-6763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5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0 0,1 1 0,-1-1 0,1 0 0,0 0 0,0 1 0,-1-1 0,1 0 0,1 0 0,-1 0 0,0 0 0,0 0 0,1-1 0,-1 1 0,1 0 0,0 0 0,-1-1 0,1 1 0,3 1 0,46 23 0,-16-9 0,29 28 0,-43-29 0,1 0 0,1-2 0,0 0 0,0-2 0,1 0 0,35 10 0,87 24 0,-62-18 0,123 23 0,-126-35 0,-38-6 0,77 6 0,-66-11 0,54 12 0,-6-1 0,-127-16 0,-1 1 0,1 2 0,0 0 0,0 2 0,0 0 0,0 2 0,1 0 0,-32 15 0,-22 10 0,33-14 0,-63 34 0,18-3 0,55-31 0,-1 1 0,2 2 0,1 1 0,-57 49 0,26-22 0,54-43 0,1 0 0,-1 1 0,1 0 0,0 0 0,1 1 0,0 0 0,0 1 0,1-1 0,-9 15 0,-66 122 0,80-142-50,1-1-1,-1 0 1,1 0-1,0 0 0,0 1 1,0-1-1,0 1 1,0-1-1,0 1 1,0-1-1,1 1 0,0-1 1,-1 1-1,1-1 1,0 1-1,0 0 1,0-1-1,1 1 0,-1-1 1,1 1-1,-1-1 1,1 1-1,0-1 1,0 1-1,0-1 1,2 4-1,11 7-6775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5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0 24575,'0'2'0,"-1"-1"0,1 0 0,0 0 0,-1 0 0,1 1 0,-1-1 0,1 0 0,-1 0 0,0 0 0,1 0 0,-1 0 0,0 0 0,0 0 0,0 0 0,0 0 0,0 0 0,0 0 0,0-1 0,0 1 0,0 0 0,0-1 0,-2 2 0,-33 12 0,17-8 0,-30 16 0,21-11 0,1 2 0,0 0 0,0 1 0,1 2 0,1 1 0,-28 25 0,34-26 0,-38 25 0,-13 12 0,-135 149 0,92-88 0,93-90 0,0 1 0,2 0 0,-19 35 0,33-54 0,-1 5 0,-1 0 0,2 1 0,-1 0 0,2-1 0,-1 1 0,2 1 0,-1-1 0,0 21 0,5 107 0,0-75 0,-2 5 0,3 62 0,-1-123 0,0 0 0,1 0 0,0-1 0,0 1 0,1-1 0,0 0 0,1 0 0,0 0 0,6 7 0,15 28 0,-17-27 0,0 0 0,2-1 0,0 0 0,1-1 0,24 24 0,77 56 0,-94-79 0,-2-2-19,1-1-1,0 0 0,1-2 0,0 0 1,0-2-1,24 8 0,74 33-419,3 1 189,-85-41 250,1-2 0,68 6 0,14 3 0,-56-8 0,110 3 0,-44-6 0,-24 12 257,-84-12-176,0-1 1,1 0-1,-1-2 1,1 0-1,0-2 1,33-3-1,-19-5-302,1-1 0,49-21 0,-32 10 91,-30 11 130,-2-2 0,0 0 0,28-20 0,-14 8 0,-19 13 0,0-2 0,-1 0 0,-1-1 0,0-1 0,-1 0 0,0-1 0,-1 0 0,17-28 0,-10 14 132,0-1 0,14-33 1,-26 49-77,-2-1 1,0 0 0,0 0-1,-2-1 1,0 1 0,2-31-1,-3 4-56,-3 1 0,-1-1 0,-1 0 0,-3 1 0,-13-48 0,12 63 0,-2 1 0,0 0 0,-2 1 0,-1 0 0,-1 0 0,-1 1 0,-1 1 0,0 1 0,-24-24 0,9 10 0,2 0 0,1-2 0,-24-42 0,44 68 0,-1 2 0,0-1 0,-1 1 0,0 0 0,-1 1 0,0 0 0,0 1 0,0 0 0,-1 0 0,-17-7 0,-36-26 0,48 29 0,0 0 0,0 2 0,-1-1 0,0 2 0,-1 0 0,0 2 0,0 0 0,0 0 0,-1 2 0,0 0 0,0 1 0,0 2 0,-25-1 0,-523 5 0,549-2 0,1 2 0,0-1 0,0 2 0,0 0 0,0 1 0,1 1 0,0 1 0,0 0 0,0 1 0,1 0 0,0 2 0,1-1 0,0 2 0,1 0 0,0 1 0,0 0 0,-16 21 0,15-8-1365,3-1-5461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5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1977 24575,'2'-1'0,"-1"1"0,0 0 0,1 0 0,-1-1 0,0 1 0,0-1 0,0 1 0,0-1 0,1 1 0,-1-1 0,0 0 0,0 0 0,0 0 0,0 1 0,0-1 0,-1 0 0,1 0 0,0 0 0,0 0 0,-1 0 0,1-1 0,0 1 0,-1 0 0,1 0 0,-1 0 0,1-2 0,9-38 0,-7 27 0,10-38 0,-4 23 0,-2-1 0,-1 0 0,2-34 0,-5 38 0,1 0 0,1 1 0,2-1 0,0 1 0,2 1 0,0-1 0,2 2 0,20-34 0,-24 42 0,18-43 0,-20 43 0,0 1 0,2-1 0,13-22 0,1 6 0,-13 17 0,0 1 0,1 0 0,1 0 0,0 1 0,1 0 0,0 1 0,1 0 0,17-12 0,123-70 0,-14 30 0,-79 33-567,109-40 0,-97 43-386,234-104 666,-67 27 342,-113 63-1239,-32 13 461,121-34-709,3 0-31,-118 30 924,2 5 0,112-16-1,535-120 331,-660 145 598,177-12 1,-141 20-321,50-9-69,294-18 0,-225 17-5,-4 1 68,302 20 2472,-535-1-2337,0-1 1,0 2-1,0-1 1,0 1-1,0 0 1,0 0 0,0 1-1,0-1 1,-1 1-1,1 1 1,0-1-1,-1 1 1,0 0-1,6 4 1,-8-4-78,0 0 0,0 1 0,-1-1 0,1 1 0,-1 0 0,1 0 0,-1 0 1,-1 0-1,1 0 0,0 0 0,-1 0 0,0 1 0,0-1 0,0 1 0,-1-1 0,1 1 0,-1-1 0,0 1 0,-1 7 1,0-3-115,-1 0 0,0-1 0,0 1 1,-1 0-1,1-1 0,-2 1 1,1-1-1,-2 0 0,1 0 1,-1 0-1,0-1 0,0 0 1,-1 0-1,0 0 0,-11 9 1,9-8-9,0-2 0,-1 1 1,1-1-1,-1 0 0,-1-1 0,1 0 1,-1-1-1,0 0 0,0 0 0,0-1 1,-1-1-1,-19 4 0,26-6 0,0 0 0,0 0 0,0-1 0,0 1 0,0-1 0,1 0 0,-1 0 0,0 0 0,0 0 0,0-1 0,1 0 0,-1 0-1,1 0 1,-1 0 0,1 0 0,0 0 0,0-1 0,-5-4 0,-2-6 30,-1 1-1,2-1 1,-12-22-1,15 24-271,0 1 0,-1 0 0,0 0-1,-1 1 1,-12-13 0,0 7-6583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0:0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5097 1 24575,'0'445'0,"-1"-429"0,0 0 0,-1 0 0,-1 0 0,0-1 0,-1 1 0,-9 22 0,-48 87 0,42-89 0,1 0 0,-14 43 0,28-70 0,-1 0 0,0 0 0,0 0 0,-1-1 0,0 1 0,-1-1 0,1-1 0,-1 1 0,-1-1 0,-14 10 0,-32 37 0,30-29-125,-1 0-1,-1-1 1,-1-2-1,-1-1 1,-61 35-1,-38 29-1771,90-60 1556,-1-2 0,-2-1 0,0-2 0,-78 27 1,19-8 150,-326 145-2007,-35-15 1627,125-53 220,-53 16 350,250-91 44,-55 11 84,60-19-85,-20 4-180,-206 16 3317,310-45-3173,-67 21 0,84-19 195,-1-1-1,0-2 0,0-1 1,-1-2-1,-35 1 0,44-8 424,0-1 1,0 0-1,-24-10 0,7 4-116,18 1-490,1 0 0,-1-1 0,2-2 0,0 0 0,0-1 0,1-1 0,0-1 0,-27-28 0,39 34-19,1 0 0,0-1 0,1 0 0,0-1 0,1 1 0,-9-19 0,10 17 0,-1 1 0,-1-1 0,0 1 0,0 0 0,-14-14 0,5 7 0,1 0 0,1-1 0,-20-36 0,26 40 0,-1 0 0,0 0 0,-1 1 0,-1 1 0,0 0 0,-1 0 0,0 1 0,-22-17 0,18 17 0,1-2 0,0 0 0,1-1 0,1 0 0,0-1 0,1 0 0,0-1 0,-10-22 0,5 11 0,-39-49 0,-12 4 0,-27-31 0,69 80 0,18 16 0,24 18 0,109 67 0,-105-65 0,0-1 0,1-1 0,0-1 0,1-1 0,0 0 0,0-2 0,34 6 0,-48-11 0,25 6-1365,-3-3-5461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5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24575,'-2'38'-200,"-2"1"1,-15 67-1,9-63-49,-6 76-1,12-75 289,-3 1-1,-18 66 0,7-35-11,-19 210-907,33-242 835,-1 16 23,3 0 1,2 0 0,3 0 0,11 61 0,-5-62 18,-6-30 28,2 0-1,14 46 1,-5-28 515,10 59 0,5 23 296,-24-114-836,0-1 0,14 28 0,-9-102 0,9-63 0,-18 99 0,2 0 0,0 0 0,2 0 0,0 0 0,2 1 0,0 0 0,2 0 0,17-32 0,-16 37 0,-1 0 0,12-34 0,16-30 0,-3 18 0,-17 32 0,34-51 0,-13 33 0,3 1 0,1 1 0,2 3 0,2 2 0,2 1 0,2 3 0,89-53 0,-120 83 0,0 2 0,0 0 0,1 1 0,0 0 0,1 2 0,-1 1 0,29-2 0,7-5 0,-44 8 0,-1 0 0,1 0 0,0 1 0,20 0 0,-27 2 0,0-1 0,0 2 0,0-1 0,0 0 0,0 1 0,0 0 0,0 0 0,0 1 0,-1-1 0,1 1 0,-1 0 0,0 0 0,0 1 0,5 4 0,-2 0 0,0 0 0,-1 0 0,-1 1 0,1 0 0,-1 0 0,-1 0 0,0 1 0,0-1 0,-1 1 0,0 0 0,0 0 0,1 18 0,0 14 0,-1 74 0,-3-100 0,0 2 0,0-7 0,1 0 0,-1 1 0,-1-1 0,0 0 0,0 1 0,-1-1 0,-1 0 0,0 0 0,0-1 0,-1 1 0,0 0 0,-1-1 0,-10 16 0,-19 22-264,-1-1 0,-3-2 0,-52 48-1,-135 99 36,171-151 235,-1-4 0,-83 44 0,-74 41-196,-52 25-75,228-131 368,-67 20 0,101-36-66,1 0-1,0 0 1,0 0-1,-1 0 1,1 0-1,0 0 1,0 0-1,-1 0 1,1 0-1,0 0 1,0-1-1,0 1 1,-1 0-1,1-1 1,0 1-1,0-1 1,0 0-1,0 1 1,0-1-1,0 0 1,0 0-1,0 1 1,0-1-1,0 0 1,0 0-1,1 0 1,-1 0-1,0 0 1,1 0-1,-1 0 1,0-1-1,1 1 1,0 0-1,-1 0 1,1 0-1,0-1 1,-1 1-1,1 0 1,0 0-1,0-1 1,0 0-1,-1-64-109,1 54 130,1 1-57,0 0 0,1 0 0,0 0 0,1 0 0,0 1 0,0-1 0,1 1 0,1 0 0,0 0 0,0 0 0,12-15 0,-7 7 0,-1-1 0,13-34 0,-15 34 0,1 0 0,19-34 0,28-37-715,41-59 682,-45 65 154,-14 21-1482,-23 41-4842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0:0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1250 287 24575,'-12'0'0,"-1"-2"0,0 0 0,0-1 0,-23-8 0,-36-6 0,-11 10 0,-1 4 0,-114 10 0,183-5 0,2 0 0,-1 1 0,0 1 0,0 0 0,1 1 0,0 0 0,0 1 0,0 1 0,1 0 0,-21 16 0,0 5 0,1 1 0,-33 39 0,9-9 0,27-31 0,2 2 0,1 1 0,2 1 0,1 1 0,1 1 0,-23 51 0,21-30 0,2 2 0,-27 114 0,33-105 0,9-38 0,1-1 0,-5 53 0,8-49 0,-14 59 0,9-58 0,-5 57 0,13-65 0,0 0 0,2 0 0,1-1 0,0 1 0,2-1 0,1 0 0,0 0 0,2 0 0,1-1 0,0 0 0,21 33 0,-9-23 0,0-1 0,3 0 0,0-2 0,2-1 0,1-2 0,47 38 0,-26-27-395,2-2 0,1-2 0,2-2 0,96 41-1,-118-60 396,20 9 0,1-3 0,67 14 0,213 13-445,-175-28-1237,85 6-391,-178-22 2062,387-5-228,-430 2 509,-1-2 1,0 0 0,0-1-1,-1-1 1,1-1 0,-1-1 0,-1 0-1,33-21 1,-11 3 647,-1-2 1,58-54-1,-80 65-864,-1-1 0,-1-1 0,0 0 0,-2-1 0,18-34 0,42-113 182,-56 113-139,-1 0-1,-4-1 0,-1 0 1,-3 0-1,-3-1 1,-2-102-1,-5-325-96,1 462 0,-2 0 0,0 1 0,-1 0 0,-2 0 0,0 0 0,0 0 0,-13-23 0,-7-21 0,4 8 0,-31-52 0,42 85 0,0 5 0,-1 1 0,0-1 0,-1 2 0,-21-21 0,16 17 0,-29-39 0,34 43 0,0 0 0,-1 1 0,-1 1 0,0 0 0,-20-13 0,-28-25 0,45 37 0,0 2 0,-1 0 0,0 2 0,-1 0 0,0 1 0,-1 0 0,0 2 0,-41-10 0,4-1 0,34 12 0,0 1 0,0 1 0,-1 1 0,-36-1 0,-105 7 0,70 0 0,63-1 0,0 1 0,-52 10 0,69-9 0,1 1 0,0 1 0,0 0 0,0 1 0,0 1 0,1 0 0,-21 14 0,-60 36 0,13-9 0,75-42 0,-1 0 0,1 1 0,1 0 0,-12 13 0,-14 17 0,13-17 0,1 0 0,1 2 0,1 0 0,1 1 0,1 1 0,-21 50 0,-3 0 0,15-30-682,-27 73-1,41-89-6143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1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1581 2 24575,'-54'-1'-7497,"12"1"6216,15-1 2169,0 2 0,1 1 0,-1 1 0,-35 9-1,-9 10 2950,-34 14-3061,-35 12-1050,-20 12-478,65-22 410,44-18 342,20-7 0,-62 17 0,75-24-4,0 0 0,1 1 0,0 1 1,1 1-1,-1 0 0,2 2 0,-25 19 1,16-12 91,-48 27 0,41-29 102,1 2-1,0 1 1,2 1 0,-35 31-1,51-40-189,0 0 0,1 1 0,1 0 0,0 0 0,0 1 0,2 1 0,-1-1 0,2 1 0,0 1 0,0 0 0,2 0 0,0 0 0,0 0 0,2 1 0,-1-1 0,0 18 0,3-7 0,-2 13 0,2 0 0,2 0 0,1 0 0,10 56 0,-8-85 0,0 0 0,0-1 0,1 1 0,0-1 0,1 0 0,0 0 0,0 0 0,1-1 0,0 0 0,1-1 0,0 1 0,0-2 0,0 1 0,1-1 0,0 0 0,0-1 0,0 0 0,13 5 0,4 1 0,0-1 0,1-1 0,0-2 0,0-1 0,52 6 0,-24-7-411,70 17 0,-88-15 128,56 3 0,-52-7 102,44 9-1,-32-3 182,59 2 0,-59-8 0,62 14 0,-28 3 8,-33-6 22,1-3 0,0-2 0,57 2-1,-100-11 66,1 1 0,-1 1 0,0 0 0,0 0 0,0 2 0,0-1-1,0 1 1,0 1 0,-1 0 0,16 10 0,-20-11-61,0 1 0,-1 0 0,1 1 1,-1-1-1,0 1 0,0 1 0,-1-1 0,0 1 0,0 0 0,-1 0 0,1 0 1,-2 1-1,1 0 0,-1-1 0,0 1 0,2 12 0,10 42-34,-5-25 0,-2 1 0,-2 0 0,3 53 0,-9-80 0,0 0 0,-1 0 0,-1 0 0,1 0 0,-2 0 0,1 0 0,-1 0 0,-1-1 0,0 0 0,-1 1 0,0-2 0,0 1 0,-1 0 0,0-1 0,-1 0 0,-10 10 0,-7 9 0,-23 34 0,25-32 0,-29 30 0,47-56 0,-195 186 0,175-171 0,-2 0 0,0-1 0,-1-2 0,-1-1 0,0-1 0,-51 17 0,-13 4 0,70-25 0,0-1 0,0-2 0,-1 0 0,0-1 0,0-1 0,-25 2 0,47-7 0,-19 2 0,-1-1 0,1-2 0,0 0 0,-35-6 0,49 6 0,1-1 0,0 1 0,0-1 0,0 0 0,0-1 0,0 1 0,0-1 0,1 0 0,-1 0 0,1-1 0,0 1 0,0-1 0,0 0 0,0 0 0,1 0 0,-1-1 0,1 1 0,0-1 0,1 0 0,-1 0 0,1 0 0,-3-8 0,3 6 8,0 1 0,0-1 0,1 0 0,0 0 0,0 0 0,0 0 0,1 1 0,0-1 0,1 0 0,-1 0 0,1 0 0,1 0 0,-1 1 0,5-13 0,2 4-256,-1 1 1,2 0-1,0 1 1,0 0-1,14-14 1,-3 3-6579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1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24575,'103'-1'0,"115"3"0,-42 33-592,162-29-171,-226-9 259,181 19-1,-107 2 505,270-10 0,-287-10 0,-141 4-23,0 1 0,-1 2 0,34 8 0,48 9 394,-98-21-313,0-1-1,0 1 1,0-2 0,0 1-1,0-1 1,0-1 0,18-5-1,-28 7-52,-1 0 0,1 0-1,0 0 1,0 0-1,-1 0 1,1 0-1,0-1 1,0 1 0,-1 0-1,1-1 1,0 1-1,-1 0 1,1-1 0,0 1-1,-1 0 1,1-1-1,0 1 1,-1-1 0,1 0-1,-1 1 1,1-1-1,-1 1 1,1-1-1,-1 0 1,0 1 0,1-1-1,-1 0 1,0 1-1,1-1 1,-1 0 0,0 0-1,0 1 1,0-1-1,0 0 1,1-1-1,-9-6-6736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1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24575,'7'0'0,"0"1"0,1-1 0,-1 2 0,0-1 0,0 1 0,0 0 0,0 0 0,0 1 0,-1 0 0,8 4 0,4 5 0,-1 0 0,18 16 0,-30-24 0,3 2 0,0-1 0,0 0 0,0-1 0,0 0 0,1 0 0,13 3 0,-13-4 0,0 0 0,0 1 0,0 0 0,0 0 0,14 11 0,7 5 0,1-2 0,0-1 0,1-1 0,1-2 0,0-1 0,1-2 0,48 10 0,-51-12 0,0 2 0,0 2 0,29 16 0,-26-12 0,64 23 0,-1-8 0,87 23 0,-54-19 0,-126-35 0,-1 0 0,1 0 0,-1 0 0,0 1 0,1-1 0,-1 1 0,0 0 0,0 0 0,0 0 0,0 1 0,-1-1 0,1 1 0,0 0 0,-1-1 0,0 1 0,0 0 0,0 0 0,0 1 0,0-1 0,-1 0 0,1 0 0,-1 1 0,0-1 0,0 1 0,0 0 0,0-1 0,-1 1 0,1-1 0,-1 1 0,0 0 0,0-1 0,-1 1 0,1 0 0,-1-1 0,1 1 0,-1 0 0,-2 3 0,1 2 0,-1-1 0,0 1 0,-1-1 0,0 1 0,0-1 0,-1-1 0,0 1 0,0 0 0,-1-1 0,1 0 0,-2-1 0,1 1 0,-1-1 0,-10 7 0,-118 60 0,43-25 0,-97 50-961,95-49 961,-1-4 0,-104 33 0,169-67 0,-26 13 0,-57 33 0,68-32 0,-1-3 0,-64 23 0,95-39-22,0 1 0,1 0 0,0 1 0,1 0-1,0 1 1,-18 16 0,6-5-1028,2-3-4975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0:0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1251 24575,'15'0'0,"0"0"0,0 1 0,0 0 0,-1 2 0,1-1 0,-1 2 0,1 0 0,-1 0 0,0 2 0,0 0 0,18 10 0,-20-10 0,0 1 0,0 0 0,-1 0 0,0 1 0,0 0 0,-1 1 0,0 1 0,17 19 0,-18-18 0,1 0 0,0 0 0,1-1 0,0-1 0,0 0 0,1 0 0,1-1 0,16 8 0,15 11 0,-34-19 0,0 0 0,0 0 0,-1 1 0,10 14 0,-11-14 0,0 0 0,1 0 0,-1-1 0,1 0 0,16 11 0,19 3 0,0-1 0,2-3 0,47 13 0,-1 1 0,-80-29 0,1 0 0,-1 0 0,0-2 0,1 1 0,-1-1 0,1-1 0,0 0 0,-1-1 0,1 0 0,-1-1 0,0-1 0,1 0 0,-1 0 0,0-1 0,22-11 0,10-8 0,0-2 0,67-52 0,-72 49 0,-15 11 12,17-11-729,-2-1 0,-1-2 1,58-60-1,-53 41 685,36-39-280,110-165-1,-136 176 599,-28 41 172,-1 0 0,23-50 0,104-272-952,-31 78 2158,-113 265-1493,0 0-1,-2 0 1,8-32-1,-13 48-164,0-1 0,1 1 1,-1 0-1,0-1 0,0 1 0,0-1 0,0 1 0,0 0 0,0-1 0,1 1 0,-1-1 0,0 1 0,0-1 0,0 1 1,-1 0-1,1-1 0,0 1 0,0-1 0,0 1 0,0-1 0,0 1 0,0 0 0,-1-1 0,1 1 0,0 0 0,0-1 1,-1 1-1,1-1 0,0 1 0,0 0 0,-1 0 0,1-1 0,0 1 0,-1 0 0,1 0 0,0-1 0,-1 1 1,1 0-1,-1 0 0,1 0 0,0-1 0,-1 1 0,1 0 0,-1 0 0,1 0 0,-1 0 0,1 0 0,0 0 0,-1 0 1,0 0-1,-24 10-549,15-6-590,-13 6-5693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0:0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24575,'4'1'0,"0"0"0,0 0 0,-1 0 0,1 1 0,0 0 0,-1-1 0,1 1 0,-1 1 0,0-1 0,0 0 0,0 1 0,3 3 0,34 35 0,45 83 0,-78-110 0,0 1 0,-1 0 0,-1 0 0,0 1 0,2 16 0,5 15 0,-6-25-455,-1 1 0,3 32 0,-6-23-6371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2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1658 2 24575,'-104'-2'0,"-113"5"0,188 1 0,-45 12 0,7 0 0,-112 19-1618,-195 67 0,292-83 1448,65-17 82,0 2 0,0 0 0,1 0 0,0 2 0,-18 8 0,-33 17-86,44-22 548,1 1 0,0 2 0,-22 15 0,-1 4 382,26-19-499,0 1 1,-23 23-1,35-30-165,1 1 0,0 0 0,1 0 0,0 1-1,0-1 1,0 1 0,1 1 0,1-1 0,-6 14-1,4 0-55,1 0 0,1 0 0,1 1 0,0 39 0,3-37-40,-2-1 1,-1 0 0,-9 46-1,2-30 4,2 0 0,1 1 0,0 41 0,8 127 0,1-80 0,-4-71 0,-1-29 0,2 1 0,1 0 0,1-1 0,2 1 0,8 30 0,-11-56 0,4 17 0,2 0 0,0-1 0,15 28 0,-18-40 0,1-2 0,0 1 0,0 0 0,0-1 0,1 0 0,0-1 0,0 1 0,0-1 0,1 0 0,0 0 0,0-1 0,11 5 0,-2-3 0,0 0 0,0-2 0,0 0 0,1 0 0,-1-2 0,34 2 0,-3-4 0,57-7 0,-92 5 0,1-1 0,-1 0 0,0-1 0,0 0 0,0 0 0,20-13 0,65-46 0,-49 30 0,134-94 0,-164 112 0,0-2 0,-1 0 0,-1 0 0,0-2 0,-1 0 0,-1-1 0,16-31 0,-2-12 0,-22 48 0,0 1 0,1-1 0,10-16 0,-4 8 0,-2 0 0,-1-1 0,0 0 0,-2-1 0,10-49 0,-14 58 0,-4 14 0,9-39 0,1 0 0,2 1 0,2 1 0,34-67 0,-41 90 0,0 1 0,-2-1 0,1 0 0,-2-1 0,0 1 0,2-26 0,-5 27 0,1 0 0,1 0 0,0 0 0,1 1 0,1 0 0,0 0 0,14-26 0,-18 39 0,0-1 0,0 0 0,0 1 0,0 0 0,1-1 0,-1 1 0,0 0 0,1-1 0,-1 1 0,1 0 0,-1 0 0,1 0 0,0 0 0,-1 1 0,1-1 0,0 0 0,0 1 0,0-1 0,-1 1 0,1 0 0,0-1 0,0 1 0,0 0 0,0 0 0,0 0 0,-1 0 0,1 1 0,0-1 0,0 0 0,0 1 0,0-1 0,-1 1 0,1 0 0,0 0 0,-1-1 0,1 1 0,2 2 0,0 0 0,0 0 0,0 0 0,0 0 0,-1 0 0,1 1 0,-1 0 0,0 0 0,0 0 0,0 0 0,0 0 0,-1 0 0,4 8 0,9 33 0,32 60 0,-29-63 0,-14-33 0,0 0 0,0 0 0,0 0 0,1-1 0,1 0 0,-1 0 0,1 0 0,11 11 0,-6-8 0,-1-1 0,0 1 0,-1 0 0,0 1 0,-1 0 0,-1 1 0,13 25 0,3 5 0,38 54 0,-6-13 0,-45-71-136,1 1-1,0-2 1,1 0-1,0 0 1,1-1-1,0 0 1,1-1-1,0-1 0,28 15 1,-17-14-6690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2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24575,'25'2'0,"0"0"0,0 2 0,29 8 0,-25-5 0,55 5 0,5-11-96,-61-1-212,1 0-1,0 2 1,0 1-1,35 8 1,-20-2 127,1-2 1,0-1 0,47-1-1,75 9-359,-19 2 176,0-5 0,186-12 0,-128-1 122,-156 4 538,86 16 1,-81-9-38,62 2 0,-36-10 137,-46-1-5860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2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24575,'0'0'0,"0"-1"0,0 0 0,0 0 0,0 0 0,0 0 0,1 0 0,-1 0 0,0 0 0,1 0 0,-1 0 0,0 0 0,1 0 0,0 0 0,-1 1 0,1-1 0,-1 0 0,1 0 0,0 1 0,0-1 0,-1 0 0,1 1 0,0-1 0,0 1 0,0-1 0,-1 1 0,1-1 0,0 1 0,0 0 0,0-1 0,0 1 0,0 0 0,0 0 0,0 0 0,1 0 0,0-1 0,0 1 0,-1 0 0,1 0 0,0 0 0,0 1 0,-1-1 0,1 0 0,0 1 0,-1-1 0,1 1 0,0-1 0,-1 1 0,1 0 0,-1 0 0,1 0 0,-1 0 0,1 0 0,1 2 0,1 2 0,-1-1 0,0 1 0,0 1 0,-1-1 0,1 0 0,-1 0 0,0 1 0,-1 0 0,0-1 0,1 1 0,-1 6 0,1 73 0,-1-30 0,17 75 0,-10-82 0,3 63 0,-12 22 0,3 55 0,3-155-87,2 0 0,1-1 0,1 0 0,2 0 0,1-1 0,23 42 0,-28-56 87,-1 1 0,0 0 0,-2 0 0,0 0 0,-1 0 0,-1 1 0,0 20 0,0-12 0,1 0 0,8 36 0,-4-28 0,-1 1 0,2 71 0,-3-29 0,12 21 0,-10-72 0,5 53 0,-11-43-1264,0-3-5054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0:0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2185 84 24575,'-30'-1'0,"0"-2"0,0-1 0,-53-13 0,47 8 0,-21-5 0,0 1 0,-1 4 0,-86-4 0,-950 15-3708,1083-2 3788,-1 0 0,0 0 1,0 2-1,1-1 0,-1 1 1,0 1-1,1 0 0,0 1 1,0 0-1,0 1 0,0 0 1,1 1-1,0 0 0,0 0 0,0 1 1,1 0-1,0 1 0,0 0 1,1 1-1,0 0 0,1 0 1,-1 0-1,2 1 0,0 0 1,0 0-1,-8 20 0,-61 172 1577,43-108-1774,25-70 117,1 0 0,-5 37 0,-7 30 0,12-62 0,0 1 0,-3 57 0,7-55 0,-1 0 0,-10 41 0,-9 3 0,11-42 0,2 1 0,1 0 0,1 0 0,-2 47 0,9-56 0,-1 21 0,-1 0 0,-2 0 0,-11 47 0,6-39 0,2 0 0,2 0 0,3 1 0,10 108 0,-4-146 0,0 0 0,1-1 0,1 0 0,1 0 0,0 0 0,19 30 0,-1 1 0,-15-27 0,1-1 0,1 0 0,0-1 0,1-1 0,2 0 0,0 0 0,0-2 0,24 21 0,5-1-32,1-2-1,1-2 1,67 34-1,-67-43-1415,94 30 0,-54-24 225,-45-14 1031,2-1-1,0-2 1,1-2 0,75 7 0,333-16-1613,-197-5 2283,-162 6-446,-39 1 708,99-10-1,-124 1-358,0-2 0,0-1 0,-1-1 0,-1-1-1,0-2 1,0-1 0,-2 0 0,45-35 0,-56 39-297,-1-1 0,0 0 0,0-1 0,-1-1 0,-1 0 1,0-1-1,-1 0 0,-1 0 0,0-1 0,-1 0 0,0-1 0,-1 0 0,-1 0 1,-1 0-1,0-1 0,-1 0 0,-1 0 0,3-33 0,-7-180-84,-1 95 0,1 117 0,0-1 0,-2 1 0,0 0 0,-1 0 0,-1 0 0,-1 0 0,-9-20 0,-66-115 0,79 149 0,-6-9-124,0-1 0,-1 1 0,0 0 0,-1 0 0,-1 1 0,0 1-1,0 0 1,-1 0 0,-1 1 0,-21-13 0,9 13-6702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14:5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0 24575,'-5'29'-6401,"-10"1"5962,-27 25 6311,19-26-4951,-17 27-905,-3-1 0,-60 58-1,-179 147-750,278-257 735,-33 30 0,1 2 0,-47 60 0,-33 32 735,108-109-815,13-10 280,26-10-1685,-15-2-5341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3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24575,'0'-1'0,"1"-1"0,-1 1 0,1-1 0,-1 1 0,1 0 0,-1-1 0,1 1 0,0 0 0,0 0 0,0 0 0,-1 0 0,1-1 0,0 1 0,0 0 0,1 0 0,-1 1 0,0-1 0,0 0 0,0 0 0,1 1 0,-1-1 0,0 0 0,1 1 0,-1-1 0,0 1 0,1 0 0,1-1 0,43-7 0,-41 7 0,73-4 0,87 5 0,-83 1 0,-52 1 145,0 1-1,46 11 0,-26-4-1502,1-3-3370,105 13 2925,101 5 1084,-187-25 719,-10 0 0,1 2 0,60 11 0,-24-1 0,0-4 0,102-6 0,25 2 0,-178 1 1276,45 10 0,-51-7 85,59 3 1,-75-10-775,-38-1 614,-28-1-89,20 0-1385,0 2 0,0 0 0,0 2 0,-41 9 0,35-4-6553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3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24575,'2'0'0,"1"1"0,0-1 0,0 1 0,-1 0 0,1 0 0,0 0 0,-1 0 0,1 0 0,-1 1 0,1-1 0,-1 1 0,0 0 0,0 0 0,0 0 0,0 0 0,0 0 0,0 0 0,0 0 0,0 1 0,-1-1 0,0 0 0,1 1 0,-1-1 0,1 4 0,3 5 0,-1 0 0,0 1 0,-1 0 0,3 14 0,11 63 0,-7-44 0,-2 0 0,2 64 0,-11 577-734,3-641 656,17 87-1,0 13 89,1 14 223,0 13 415,-17-90-648,19 114 0,-12-132 0,-5-31 0,13 53 0,-15-76 0,3 12 0,1-1 0,0 0 0,2 0 0,0-1 0,15 23 0,-19-38-1365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3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24575,'0'-1'0,"1"0"0,-1-1 0,0 1 0,1 0 0,-1-1 0,1 1 0,0 0 0,-1 0 0,1-1 0,0 1 0,0 0 0,0 0 0,0 0 0,-1 0 0,2 0 0,-1 0 0,0 0 0,0 1 0,0-1 0,0 0 0,0 1 0,1-1 0,-1 0 0,0 1 0,1 0 0,-1-1 0,0 1 0,1 0 0,-1-1 0,3 1 0,44-1 0,5 7 0,260 18 0,277-26-4182,0 2 5571,-278 0 510,-305 1-1857,-1-1-1,1-1 1,0 0-1,-1 1 1,1-2-1,0 1 1,-1-1-1,1 0 1,-1-1-1,0 1 1,0-1-1,6-4 1,-9 5-29,-1 0 1,1-1-1,-1 1 1,0-1 0,1 1-1,-1-1 1,0 0 0,-1 0-1,1 0 1,-1 0 0,1 0-1,-1-1 1,0 1 0,0 0-1,0 0 1,0-1-1,-1 1 1,1-1 0,-1 1-1,0 0 1,0-1 0,-1 1-1,1-1 1,0 1 0,-3-6-1,3 4-89,-2 1 1,1-1-1,0 0 0,-1 1 0,0 0 0,0-1 0,0 1 0,-1 0 1,1 0-1,-1 0 0,0 0 0,0 1 0,0-1 0,-1 1 1,1 0-1,-1 0 0,-4-3 0,-17-8-6750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09:3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0 24575,'2'1'0,"1"-1"0,-1 1 0,1-1 0,-1 1 0,0 0 0,1 0 0,-1 0 0,0 0 0,0 0 0,0 1 0,0-1 0,0 1 0,0-1 0,0 1 0,0 0 0,2 3 0,27 38 0,-23-30 0,6 6 0,0-1 0,1-1 0,1 0 0,1 0 0,30 22 0,-21-17-222,32 38-1,-34-34 2,36 30 0,105 60 221,21 18 0,-161-114 69,1-2 1,1-1 0,50 23-1,-46-25 85,-1 1 0,51 37-1,-48-29-25,-27-21-127,-1 0 0,1 1 0,-1-1 0,0 1 0,0 1 0,0-1 0,-1 1 0,1 0 0,-1 0 0,0 0 0,-1 0 0,1 1 0,-1-1 0,0 1 0,-1 0 0,1 0 0,-1 0 0,0 0 0,1 10 0,-2-9-1,0-1 0,-1 0 0,0 1 0,-1-1 0,1 1 0,-1-1 0,-1 0 0,1 0 0,-1 0 0,0 0 0,0 0 0,-1 0 0,1 0 0,-1 0 0,-1-1 0,1 0 0,-1 0 0,0 0 0,0 0 0,-1 0 0,1-1 0,-1 0 0,-7 6 0,-13 7 0,-1-1 0,0 0 0,-51 20 0,10-5 0,-143 58-1775,165-72 1611,-45 12-425,-130 26 0,20-7-12,-29 4-497,123-23 1222,-210 31 0,270-55 338,-2-1-1,1-3 0,-51-5 1,95 4-403,-1-1 0,0 1 0,0-1 0,1 0 0,-1 0 0,1-1 0,-1 1 0,1-1 0,0 1 0,-1-1 0,1 0 1,0 0-1,0-1 0,0 1 0,1-1 0,-1 1 0,0-1 0,1 0 0,0 0 0,0 0 0,-1 0 0,2 0 0,-1-1 0,0 1 0,1-1 1,0 1-1,-2-8 0,0-5-39,0-1 0,1 1 0,2-1 0,1-32 0,-1 37-417,2-24-6429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0:0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24575,'0'2'0,"0"32"0,1-1 0,2 1 0,9 45 0,-4-42 0,-2 1 0,-1-1 0,-1 58 0,1 1 0,-2-75 0,1 0 0,1-1 0,0 0 0,17 37 0,-14-38 0,-1 0 0,0 0 0,-2 1 0,0 0 0,3 28 0,-5 0 0,18 80 0,-15-93-3,9 29-1359,-4-40-5464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0:0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1650 24575,'0'-648'0,"0"641"0,0-1 0,0 1 0,1 0 0,0 0 0,0 0 0,1 0 0,0 1 0,0-1 0,0 0 0,4-6 0,-5 11 0,1 0 0,-1 0 0,1 1 0,0-1 0,0 0 0,0 1 0,0-1 0,0 1 0,0-1 0,0 1 0,0 0 0,0 0 0,0 0 0,1 0 0,-1 1 0,0-1 0,1 0 0,-1 1 0,1 0 0,-1 0 0,1-1 0,-1 1 0,1 1 0,-1-1 0,0 0 0,1 1 0,-1-1 0,1 1 0,-1 0 0,0-1 0,1 1 0,1 2 0,2-1 0,-1 0 0,1 1 0,-1 0 0,0 0 0,0 0 0,0 1 0,0-1 0,-1 1 0,0 1 0,1-1 0,-1 1 0,-1-1 0,1 1 0,3 6 0,4 9 0,-1 1 0,12 33 0,-17-38 0,1 0 0,0-1 0,2 0 0,0 0 0,12 17 0,40 33 0,-39-44 0,-1 1 0,24 33 0,12 22 0,-34-50 0,-2 1 0,29 53 0,-42-69 0,1 0 0,0-1 0,1 1 0,16 14 0,8 12 0,-31-35 0,0 0 0,1 0 0,-1-1 0,0 1 0,1-1 0,-1 1 0,1-1 0,0 0 0,0 0 0,0-1 0,0 1 0,0 0 0,6 1 0,-8-3 0,0 0 0,0 0 0,0 0 0,0 0 0,0 0 0,0 0 0,0 0 0,0 0 0,0 0 0,0-1 0,0 1 0,0 0 0,-1-1 0,1 1 0,0-1 0,0 1 0,0-1 0,0 1 0,-1-1 0,2 0 0,0-2 0,-1 1 0,1 0 0,-1-1 0,1 1 0,-1 0 0,0-1 0,0 0 0,0 1 0,0-1 0,0-2 0,4-22 0,-1 1 0,-2-1 0,0 1 0,-4-39 0,0 38 0,2 1 0,1 0 0,0 0 0,11-49 0,-5 42 0,-1 0 0,2-42 0,-8 53 0,2-1 0,1 0 0,1 1 0,1 0 0,1 0 0,0 0 0,11-21 0,6-8 0,27-86 0,-25 62 0,-7 3 0,-16 59 0,1-1 0,1 0 0,0 1 0,0 0 0,1 0 0,12-20 0,2 2 0,-1 0 0,-2-1 0,-1-1 0,-2-1 0,11-39 0,-12 36 59,22-46-1,-19 49-799,16-54 0,-22 53-6085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0:1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24575,'0'10'0,"0"-1"0,1 0 0,0 0 0,0 1 0,1-1 0,0 0 0,0 0 0,6 11 0,-6-15 0,1 0 0,0-1 0,1 1 0,-1-1 0,1 1 0,0-1 0,0 0 0,0 0 0,1-1 0,-1 1 0,1-1 0,0 0 0,0 0 0,8 3 0,92 61 0,-73-51-325,0-3 0,1 0 0,53 11 0,105 11-2773,-6-2 2433,-66-12-1840,231 12-1,-175-21 1403,-138-9 1099,889 67-2085,3-40 115,2373-32 1155,-2758-18 1092,-50 0 642,-66-1-416,28 0-47,-238 23 10,163-3 607,-312-6-1005,0-3-1,122-34 1,-125 26 924,0 3-1,1 3 1,73-3 0,-75 11-14,98-17 1,-127 15-188,1 1 1,0 1 0,67 3 0,-89 2-546,-1 0 1,1 2-1,0 0 1,-1 0-1,0 1 0,0 1 1,0 0-1,-1 1 1,1 1-1,-1 0 0,-1 0 1,17 14-1,-19-14-242,0-1 0,0 0 0,0-1 0,1 0 0,13 4 0,-15-5 0,0-1 0,1 1 0,-1 1 0,-1 0 0,1 0 0,10 8 0,-19-6 0,-11-3 0,-15-1 0,-112 16 0,28-2 0,33-12-1365,43-4-5461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1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530 297 24575,'-13'-1'0,"0"1"0,0 0 0,1 1 0,-1 1 0,0 0 0,1 0 0,-1 1 0,1 1 0,0 0 0,0 1 0,0 0 0,1 0 0,0 2 0,0-1 0,0 1 0,1 1 0,0 0 0,-11 12 0,1 0 0,2 2 0,0-1 0,1 2 0,2 1 0,0 0 0,2 0 0,0 2 0,2-1 0,-14 48 0,18-54 0,0-1 0,-17 29 0,16-35 0,2 1 0,-1 0 0,2 0 0,0 0 0,0 1 0,-4 23 0,-19 136 0,20-128 0,3 1 0,1 0 0,2 0 0,8 78 0,-3-112 0,0 0 0,2-1 0,0 1 0,0-1 0,0 0 0,2 0 0,-1-1 0,2 0 0,-1 0 0,10 9 0,-13-14 0,-2-2 0,0 0 0,0-1 0,1 1 0,-1-1 0,0 0 0,1 1 0,-1-1 0,1 0 0,0-1 0,0 1 0,0 0 0,0-1 0,0 0 0,0 0 0,0 0 0,4 1 0,-5-2 0,0 0 0,-1-1 0,1 1 0,0-1 0,-1 1 0,1-1 0,0 0 0,-1 0 0,1 0 0,-1 0 0,1 0 0,-1 0 0,0 0 0,0 0 0,1 0 0,-1-1 0,0 1 0,0 0 0,0-1 0,0 1 0,0-1 0,0 1 0,-1-1 0,1 0 0,-1 1 0,1-1 0,-1 0 0,1 1 0,-1-1 0,0 0 0,0 0 0,0-2 0,9-78 0,-9 65 0,2 0 0,-1-1 0,2 1 0,1 0 0,0 1 0,8-21 0,14-24 0,22-82 0,7-155-115,-54 291 96,5-22-106,1 1-1,2 1 1,1-1 0,14-28 0,-4 10 78,-5 5-536,13-62 0,-16 57 747,17-45 0,45-109 135,-73 197-224,0 0 0,0 0 0,1-1 0,-1 1 1,1 0-1,0 0 0,0 0 0,0 0 0,0 1 0,1-1 0,-1 1 1,1-1-1,2-1 0,-4 3-62,0 1-1,0-1 1,-1 1 0,1 0 0,0-1 0,0 1 0,0 0-1,0 0 1,0-1 0,0 1 0,0 0 0,-1 0-1,1 0 1,0 0 0,0 0 0,0 0 0,0 1-1,0-1 1,0 0 0,1 1 0,0 0-11,-1 0-1,1 0 1,0 0 0,-1 1 0,0-1 0,1 0-1,-1 1 1,0-1 0,0 1 0,0-1 0,0 1 0,0 0-1,2 3 1,19 64-2,-20-56 0,2 1 0,0-1 0,1 0 0,10 20 0,-3-8 0,-1 0 0,-1 1 0,-2 0 0,0 0 0,5 39 0,12 39 0,26 82-681,18 57-329,-54-192 605,11 79 1,-17-76 2,22 74-1,1-26 347,-12-36 38,2 0 1,50 100-1,-40-102 545,-22-40-343,2 0-1,1-1 1,27 36-1,-40-59-175,0 1-1,1-1 0,-1 1 0,0-1 1,0 1-1,1-1 0,-1 1 1,0-1-1,1 1 0,-1-1 1,1 1-1,-1-1 0,1 1 1,-1-1-1,1 0 0,-1 1 0,1-1 1,-1 0-1,1 0 0,-1 1 1,1-1-1,-1 0 0,1 0 1,-1 0-1,1 0 0,0 0 0,-1 0 1,1 0-1,-1 0 0,1 0 1,0 0-1,-1 0 0,1 0 1,-1 0-1,1 0 0,0 0 1,-1-1-1,1 1 0,0-1 0,0-1 49,1 0-1,-1 0 0,0 0 1,0 0-1,0 0 0,-1 0 1,1 0-1,0 0 0,-1-1 0,0 1 1,1-3-1,1-72 1108,-2 71-1129,-3-288-1399,3 259-5461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1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0 567 24575,'13'15'0,"0"0"0,-1 1 0,-1 1 0,-1 0 0,0 0 0,-1 1 0,-1 1 0,6 20 0,27 53 0,-19-52 0,-2 1 0,-2 1 0,19 62 0,3 47 0,-36-140 0,0 0 0,1 0 0,0-1 0,1 1 0,0-1 0,8 10 0,18 32 0,-16-17 0,-10-19 0,1-1 0,16 25 0,-23-39 0,1-1 0,-1 1 0,0 0 0,1-1 0,-1 1 0,1 0 0,-1-1 0,0 1 0,1 0 0,0-1 0,-1 1 0,1-1 0,-1 1 0,1-1 0,0 0 0,-1 1 0,1-1 0,0 1 0,-1-1 0,1 0 0,0 0 0,0 1 0,-1-1 0,1 0 0,0 0 0,0 0 0,-1 0 0,1 0 0,0 0 0,0 0 0,1 0 0,-1-1 0,0 0 0,0 0 0,0-1 0,0 1 0,0 0 0,0 0 0,-1-1 0,1 1 0,0 0 0,-1-1 0,1 1 0,0-1 0,-1 1 0,1-3 0,6-55 0,-6 32 0,1-1 0,1 1 0,1 0 0,2 0 0,1 1 0,0 0 0,14-28 0,-14 32 0,0 1 0,-2-1 0,0 0 0,-1 0 0,1-28 0,8-43 0,3 14 0,3 0 0,4 2 0,36-82 0,-45 116 0,9-21 0,-22 61 0,1 0 0,-1 0 0,1 1 0,0-1 0,0 0 0,0 1 0,0-1 0,0 1 0,0-1 0,1 1 0,-1 0 0,1 0 0,0 0 0,0 1 0,5-4 0,-6 5 0,0-1 0,-1 1 0,1-1 0,0 1 0,0 0 0,-1 0 0,1 0 0,0 0 0,0 0 0,-1 0 0,1 1 0,0-1 0,-1 0 0,1 1 0,0 0 0,-1-1 0,1 1 0,0 0 0,-1 0 0,1 0 0,-1 0 0,0 0 0,1 0 0,-1 0 0,0 0 0,1 0 0,-1 1 0,0-1 0,0 1 0,0-1 0,0 1 0,-1-1 0,1 1 0,1 1 0,3 9 0,-1 0 0,0 0 0,5 24 0,-3-9 0,3 8 0,-2 0 0,5 64 0,-7-52 0,18 66 0,-10-60 0,28 108 0,-19-93 0,-21-64 0,1 1 0,1-1 0,-1 0 0,0 0 0,1 0 0,0 0 0,0 0 0,0 0 0,1-1 0,-1 0 0,1 1 0,4 2 0,-7-6 0,0-1 0,0 1 0,1 0 0,-1-1 0,0 1 0,0 0 0,0-1 0,0 0 0,0 1 0,0-1 0,-1 1 0,1-1 0,0 0 0,0 0 0,0 0 0,0 1 0,-1-1 0,1 0 0,-1 0 0,1 0 0,0 0 0,-1 0 0,1 0 0,-1 0 0,0 0 0,1-1 0,-1 0 0,15-35 0,-15 36 0,38-126-1,-28 84-18,3 1 0,1 0-1,2 2 1,25-48 0,-19 47-130,-3 0 0,28-89 0,-26 68 110,-8 19 39,-9 29 0,0 1 0,1-1 0,0 1 0,11-19 0,24-47 138,-31 56-22,2 1 0,21-30 0,-20 34-69,-5 7-37,1-1-1,0 2 0,1-1 1,0 1-1,20-17 1,-26 25-10,0 1-1,0-1 1,0 0 0,0 1 0,0 0-1,0-1 1,1 1 0,-1 0 0,0 1 0,1-1-1,-1 1 1,0-1 0,1 1 0,-1 0 0,1 0-1,-1 1 1,0-1 0,1 1 0,-1-1-1,0 1 1,1 0 0,-1 0 0,0 1 0,0-1-1,0 1 1,0-1 0,0 1 0,0 0-1,3 3 1,1 1 0,0 0 0,-1 0 0,1 1 0,-1 0 0,-1 0 0,1 0 0,-1 1 0,0 0 0,5 12 0,4 13 0,11 40 0,-16-43 0,19 40 0,-17-43 0,-1 0 0,-1 1 0,-1 0 0,6 45 0,-8-39 0,2 0 0,18 52 0,-11-51 0,-2 1 0,-1 0 0,-1 1 0,-2 0 0,-2 1 0,4 68 0,-12 15-1365,1-86-5461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1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24575,'3'15'-7797,"5"-2"4750,32 20 7163,-15-15-4017,-13-5 541,0 0-1,-1 1 1,0 0 0,-1 0-1,-1 1 1,10 20 0,33 100 2449,-35-88-4027,-9-29 949,0 0 0,20 29 0,11 23-601,54 165 478,-74-185 186,21 89 0,-32-101 8,3 0 0,1 0 0,1-1 0,32 61 0,-32-73-66,-2 1 0,-1 1 0,-1 0 0,-1 0-1,-1 0 1,5 53 0,14 50-16,85 231-904,-110-358 903,0 6 20,1 0 0,1-1 0,0 1 0,0-1 0,1 0 0,-1 0-1,9 12 1,-11-21 9,-1 1-1,1 0 0,0 0 1,0-1-1,0 1 0,0 0 0,0-1 1,-1 1-1,1-1 0,0 1 1,0-1-1,-1 0 0,1 1 0,0-1 1,-1 1-1,1-1 0,-1 0 1,1 0-1,-1 1 0,1-1 0,-1 0 1,1 0-1,-1 0 0,0 0 1,1 1-1,-1-1 0,0 0 0,0 0 1,0-1-1,14-33-92,7-24 65,-5 17 0,10-47 0,13-74 0,-28 115 0,3 1 0,1 0 0,36-74 0,-29 69 0,28-100 0,-22 59 0,-22 80 0,0 0 0,1 1 0,0 0 0,1 0 0,1 0 0,0 1 0,0 1 0,1-1 0,18-13 0,26-31 0,-36 35 0,2 2 0,0 0 0,1 2 0,33-21 0,-44 32 0,0 0 0,0 0 0,1 1 0,0 1 0,0 0 0,0 0 0,0 1 0,1 0 0,-1 1 0,0 0 0,1 1 0,-1 0 0,1 1 0,-1 0 0,0 1 0,13 4 0,-19-4 0,0 1 0,0 0 0,-1 0 0,1 1 0,-1-1 0,0 1 0,0 0 0,0 0 0,-1 0 0,1 0 0,-1 1 0,0 0 0,0-1 0,-1 1 0,0 0 0,4 11 0,1 6 0,-1 1 0,6 37 0,-10-46 0,14 61 0,-11-54 0,0 0 0,-1 0 0,-1 0 0,-1 0 0,-1 1 0,-1-1 0,-4 38 0,-67 192 25,32-129-562,27-88 474,-29 57-1,-5 16 89,17-29 129,-2-2-1,-4-1 1,-69 108-1,101-178-153,0 0 0,0 0 0,0-1 0,-1 0 0,0 0 0,0 0 0,0 0 0,0 0 0,-1-1 0,1 0 0,-1 0 0,0 0 0,0 0 0,0-1 0,0 0 0,0 0 0,-8 1 0,8-2 0,0-1 0,0 0 0,0 0 0,0 0 0,0-1 0,0 0 0,0 0 0,0 0 0,0-1 0,0 1 0,0-1 0,0 0 0,1-1 0,-1 1 0,1-1 0,0 0 0,0 0 0,-7-7 0,0 1 0,2-1 0,-1 0 0,1-1 0,1 0 0,0 0 0,1-1 0,-8-15 0,1-6 0,-15-50 0,11 28 0,8 30 44,-26-47-1,25 54-333,1-1-1,1 0 1,1-1-1,-7-24 1,6 2-6536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B175-A33A-438D-6159-19328FA10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D2BD7-93D5-BEFD-1245-32E8E5D30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A00D-874A-654B-BB6A-F9E663E9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6CE6-9DC9-46B6-A4E2-804A927862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DE4A-D324-C236-70F2-C2CC89DF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B853-1342-2D8C-9169-4FC949A7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47DF-C8E5-419E-9132-69D0F6CC1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3B07-96EE-5FCD-BE39-AEEF96BE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F7A75-77E0-D239-9689-A5F080F77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69B7A-98BB-0E21-4707-D661DF9F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6CE6-9DC9-46B6-A4E2-804A927862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359D-C669-C2F5-D805-5CA7609B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0C56-AF47-7685-994F-59626360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47DF-C8E5-419E-9132-69D0F6CC1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4CC62-40B1-9777-1B02-936CBC0AD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05249-D011-B593-864E-4068824A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CDCC-6802-2673-41DD-DF55F453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6CE6-9DC9-46B6-A4E2-804A927862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2057-E449-F103-60CE-120BEC36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C382-491F-FFB0-8365-FDD9950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47DF-C8E5-419E-9132-69D0F6CC1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1AB6-C57C-3C9D-D813-C878F11D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2DC3-C163-E1E8-502E-07BF5864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C48F-212F-FE52-AD6E-7CFA40E8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6CE6-9DC9-46B6-A4E2-804A927862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DD235-2BB0-D03C-0E3C-720B137A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7E16E-E208-7703-1DF0-953650FF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47DF-C8E5-419E-9132-69D0F6CC1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0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29F-ECB3-A779-2525-AA37C38E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CEA99-1EC0-0C8D-57E1-7C906146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94C24-7C18-6126-5BE8-0E7B03CB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6CE6-9DC9-46B6-A4E2-804A927862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F87A-0A31-48AD-2137-DA3837F8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4067-AB24-FDC8-0CF2-60D8E83B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47DF-C8E5-419E-9132-69D0F6CC1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5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99D2-6740-4822-CFBE-B482C33A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27AF-C6C0-6498-A731-49A5D0A6E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8133-34E9-B736-B1C8-1F111C62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0EF29-56FE-AE4E-1361-75BEFCCA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6CE6-9DC9-46B6-A4E2-804A927862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2B0FE-446F-67B2-DFBD-43ED1E7E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A4360-8D53-4F7E-798C-9BC72FA0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47DF-C8E5-419E-9132-69D0F6CC1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3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A9EE-59D6-390A-7FC7-17180A38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ACAEE-FD91-ECFB-D266-F67E4970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01F91-C819-21A5-C849-51F8454DB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49473-A3F1-C4AD-A24D-62E07E9F9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56108-4852-D939-37FA-B186DE215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FD8D2-AA55-96C4-1855-9251BF42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6CE6-9DC9-46B6-A4E2-804A927862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8BC33-475D-33E6-4BD6-55189A2B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5A93E-B334-3A22-82CB-882D136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47DF-C8E5-419E-9132-69D0F6CC1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C541-52EF-F132-EB11-413C2806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9CA8A-E807-E228-B513-70588BF9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6CE6-9DC9-46B6-A4E2-804A927862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4D1CD-F146-DA36-D872-4D7A0475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48669-CFE3-754C-A83E-E1B2DAA5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47DF-C8E5-419E-9132-69D0F6CC1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4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DF034-ABFF-7ED5-258A-EF3C46A6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6CE6-9DC9-46B6-A4E2-804A927862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21BB5-352C-8526-2189-D79C8B2A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A6539-6E73-0EDB-76AD-68A4288A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47DF-C8E5-419E-9132-69D0F6CC1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0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353B-C13B-0B8B-776C-F94CE5C1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5758-8C6D-273E-B0FE-AA8F519A0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E1A73-67D0-C87B-FB72-CD5371262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6994-0387-9D30-3BFC-8D8E8FA6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6CE6-9DC9-46B6-A4E2-804A927862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8358-86A5-C6E0-7713-A82AED4A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97FDC-0328-79D7-E064-B3C64AC5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47DF-C8E5-419E-9132-69D0F6CC1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0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2BC2-89A1-25EE-A83A-CE202BC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D3C88-B2EF-6669-43D2-D9864F392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BB50A-24CE-A1C7-7A5A-77859F52F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B4129-04FF-988F-EEC3-A470B0AB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6CE6-9DC9-46B6-A4E2-804A927862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7615-4613-7660-83FC-BA1B45CD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85895-08C3-4B2E-D14D-092A0079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47DF-C8E5-419E-9132-69D0F6CC1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ABF48-5BE6-8A9F-F8E2-094C9435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E6548-EA2D-54B7-4B6C-7F730FD38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E0E3-883E-7D9C-1F73-B0A84C334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6CE6-9DC9-46B6-A4E2-804A9278623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449E-4EEE-856F-7F11-973C68FE9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F39F-8AF7-1FBE-6CB5-86D77C02C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47DF-C8E5-419E-9132-69D0F6CC1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7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4.png"/><Relationship Id="rId18" Type="http://schemas.openxmlformats.org/officeDocument/2006/relationships/customXml" Target="../ink/ink536.xml"/><Relationship Id="rId26" Type="http://schemas.openxmlformats.org/officeDocument/2006/relationships/customXml" Target="../ink/ink540.xml"/><Relationship Id="rId3" Type="http://schemas.openxmlformats.org/officeDocument/2006/relationships/image" Target="../media/image519.png"/><Relationship Id="rId21" Type="http://schemas.openxmlformats.org/officeDocument/2006/relationships/image" Target="../media/image528.png"/><Relationship Id="rId34" Type="http://schemas.openxmlformats.org/officeDocument/2006/relationships/customXml" Target="../ink/ink544.xml"/><Relationship Id="rId7" Type="http://schemas.openxmlformats.org/officeDocument/2006/relationships/image" Target="../media/image521.png"/><Relationship Id="rId12" Type="http://schemas.openxmlformats.org/officeDocument/2006/relationships/customXml" Target="../ink/ink533.xml"/><Relationship Id="rId17" Type="http://schemas.openxmlformats.org/officeDocument/2006/relationships/image" Target="../media/image526.png"/><Relationship Id="rId25" Type="http://schemas.openxmlformats.org/officeDocument/2006/relationships/image" Target="../media/image530.png"/><Relationship Id="rId33" Type="http://schemas.openxmlformats.org/officeDocument/2006/relationships/image" Target="../media/image533.png"/><Relationship Id="rId2" Type="http://schemas.openxmlformats.org/officeDocument/2006/relationships/customXml" Target="../ink/ink528.xml"/><Relationship Id="rId16" Type="http://schemas.openxmlformats.org/officeDocument/2006/relationships/customXml" Target="../ink/ink535.xml"/><Relationship Id="rId20" Type="http://schemas.openxmlformats.org/officeDocument/2006/relationships/customXml" Target="../ink/ink537.xml"/><Relationship Id="rId29" Type="http://schemas.openxmlformats.org/officeDocument/2006/relationships/image" Target="../media/image53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0.xml"/><Relationship Id="rId11" Type="http://schemas.openxmlformats.org/officeDocument/2006/relationships/image" Target="../media/image523.png"/><Relationship Id="rId24" Type="http://schemas.openxmlformats.org/officeDocument/2006/relationships/customXml" Target="../ink/ink539.xml"/><Relationship Id="rId32" Type="http://schemas.openxmlformats.org/officeDocument/2006/relationships/customXml" Target="../ink/ink543.xml"/><Relationship Id="rId5" Type="http://schemas.openxmlformats.org/officeDocument/2006/relationships/image" Target="../media/image520.png"/><Relationship Id="rId15" Type="http://schemas.openxmlformats.org/officeDocument/2006/relationships/image" Target="../media/image525.png"/><Relationship Id="rId23" Type="http://schemas.openxmlformats.org/officeDocument/2006/relationships/image" Target="../media/image529.png"/><Relationship Id="rId28" Type="http://schemas.openxmlformats.org/officeDocument/2006/relationships/customXml" Target="../ink/ink541.xml"/><Relationship Id="rId10" Type="http://schemas.openxmlformats.org/officeDocument/2006/relationships/customXml" Target="../ink/ink532.xml"/><Relationship Id="rId19" Type="http://schemas.openxmlformats.org/officeDocument/2006/relationships/image" Target="../media/image527.png"/><Relationship Id="rId31" Type="http://schemas.openxmlformats.org/officeDocument/2006/relationships/image" Target="../media/image532.png"/><Relationship Id="rId4" Type="http://schemas.openxmlformats.org/officeDocument/2006/relationships/customXml" Target="../ink/ink529.xml"/><Relationship Id="rId9" Type="http://schemas.openxmlformats.org/officeDocument/2006/relationships/image" Target="../media/image522.png"/><Relationship Id="rId14" Type="http://schemas.openxmlformats.org/officeDocument/2006/relationships/customXml" Target="../ink/ink534.xml"/><Relationship Id="rId22" Type="http://schemas.openxmlformats.org/officeDocument/2006/relationships/customXml" Target="../ink/ink538.xml"/><Relationship Id="rId27" Type="http://schemas.openxmlformats.org/officeDocument/2006/relationships/image" Target="../media/image126.png"/><Relationship Id="rId30" Type="http://schemas.openxmlformats.org/officeDocument/2006/relationships/customXml" Target="../ink/ink542.xml"/><Relationship Id="rId35" Type="http://schemas.openxmlformats.org/officeDocument/2006/relationships/image" Target="../media/image534.png"/><Relationship Id="rId8" Type="http://schemas.openxmlformats.org/officeDocument/2006/relationships/customXml" Target="../ink/ink531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4.xml"/><Relationship Id="rId21" Type="http://schemas.openxmlformats.org/officeDocument/2006/relationships/image" Target="../media/image544.png"/><Relationship Id="rId42" Type="http://schemas.openxmlformats.org/officeDocument/2006/relationships/customXml" Target="../ink/ink565.xml"/><Relationship Id="rId63" Type="http://schemas.openxmlformats.org/officeDocument/2006/relationships/image" Target="../media/image564.png"/><Relationship Id="rId84" Type="http://schemas.openxmlformats.org/officeDocument/2006/relationships/image" Target="../media/image574.png"/><Relationship Id="rId138" Type="http://schemas.openxmlformats.org/officeDocument/2006/relationships/image" Target="../media/image600.png"/><Relationship Id="rId159" Type="http://schemas.openxmlformats.org/officeDocument/2006/relationships/customXml" Target="../ink/ink625.xml"/><Relationship Id="rId170" Type="http://schemas.openxmlformats.org/officeDocument/2006/relationships/customXml" Target="../ink/ink631.xml"/><Relationship Id="rId107" Type="http://schemas.openxmlformats.org/officeDocument/2006/relationships/image" Target="../media/image585.png"/><Relationship Id="rId11" Type="http://schemas.openxmlformats.org/officeDocument/2006/relationships/image" Target="../media/image539.png"/><Relationship Id="rId32" Type="http://schemas.openxmlformats.org/officeDocument/2006/relationships/customXml" Target="../ink/ink560.xml"/><Relationship Id="rId53" Type="http://schemas.openxmlformats.org/officeDocument/2006/relationships/image" Target="../media/image559.png"/><Relationship Id="rId74" Type="http://schemas.openxmlformats.org/officeDocument/2006/relationships/customXml" Target="../ink/ink581.xml"/><Relationship Id="rId128" Type="http://schemas.openxmlformats.org/officeDocument/2006/relationships/image" Target="../media/image595.png"/><Relationship Id="rId149" Type="http://schemas.openxmlformats.org/officeDocument/2006/relationships/customXml" Target="../ink/ink620.xml"/><Relationship Id="rId5" Type="http://schemas.openxmlformats.org/officeDocument/2006/relationships/image" Target="../media/image536.png"/><Relationship Id="rId95" Type="http://schemas.openxmlformats.org/officeDocument/2006/relationships/customXml" Target="../ink/ink592.xml"/><Relationship Id="rId160" Type="http://schemas.openxmlformats.org/officeDocument/2006/relationships/image" Target="../media/image611.png"/><Relationship Id="rId22" Type="http://schemas.openxmlformats.org/officeDocument/2006/relationships/customXml" Target="../ink/ink555.xml"/><Relationship Id="rId43" Type="http://schemas.openxmlformats.org/officeDocument/2006/relationships/image" Target="../media/image554.png"/><Relationship Id="rId64" Type="http://schemas.openxmlformats.org/officeDocument/2006/relationships/customXml" Target="../ink/ink576.xml"/><Relationship Id="rId118" Type="http://schemas.openxmlformats.org/officeDocument/2006/relationships/image" Target="../media/image590.png"/><Relationship Id="rId139" Type="http://schemas.openxmlformats.org/officeDocument/2006/relationships/customXml" Target="../ink/ink615.xml"/><Relationship Id="rId85" Type="http://schemas.openxmlformats.org/officeDocument/2006/relationships/customXml" Target="../ink/ink587.xml"/><Relationship Id="rId150" Type="http://schemas.openxmlformats.org/officeDocument/2006/relationships/image" Target="../media/image606.png"/><Relationship Id="rId171" Type="http://schemas.openxmlformats.org/officeDocument/2006/relationships/image" Target="../media/image616.png"/><Relationship Id="rId12" Type="http://schemas.openxmlformats.org/officeDocument/2006/relationships/customXml" Target="../ink/ink550.xml"/><Relationship Id="rId33" Type="http://schemas.openxmlformats.org/officeDocument/2006/relationships/image" Target="../media/image126.png"/><Relationship Id="rId108" Type="http://schemas.openxmlformats.org/officeDocument/2006/relationships/customXml" Target="../ink/ink599.xml"/><Relationship Id="rId129" Type="http://schemas.openxmlformats.org/officeDocument/2006/relationships/customXml" Target="../ink/ink610.xml"/><Relationship Id="rId54" Type="http://schemas.openxmlformats.org/officeDocument/2006/relationships/customXml" Target="../ink/ink571.xml"/><Relationship Id="rId70" Type="http://schemas.openxmlformats.org/officeDocument/2006/relationships/customXml" Target="../ink/ink579.xml"/><Relationship Id="rId75" Type="http://schemas.openxmlformats.org/officeDocument/2006/relationships/customXml" Target="../ink/ink582.xml"/><Relationship Id="rId91" Type="http://schemas.openxmlformats.org/officeDocument/2006/relationships/customXml" Target="../ink/ink590.xml"/><Relationship Id="rId96" Type="http://schemas.openxmlformats.org/officeDocument/2006/relationships/customXml" Target="../ink/ink593.xml"/><Relationship Id="rId140" Type="http://schemas.openxmlformats.org/officeDocument/2006/relationships/image" Target="../media/image601.png"/><Relationship Id="rId145" Type="http://schemas.openxmlformats.org/officeDocument/2006/relationships/customXml" Target="../ink/ink618.xml"/><Relationship Id="rId161" Type="http://schemas.openxmlformats.org/officeDocument/2006/relationships/customXml" Target="../ink/ink626.xml"/><Relationship Id="rId166" Type="http://schemas.openxmlformats.org/officeDocument/2006/relationships/image" Target="../media/image6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7.xml"/><Relationship Id="rId23" Type="http://schemas.openxmlformats.org/officeDocument/2006/relationships/image" Target="../media/image545.png"/><Relationship Id="rId28" Type="http://schemas.openxmlformats.org/officeDocument/2006/relationships/customXml" Target="../ink/ink558.xml"/><Relationship Id="rId49" Type="http://schemas.openxmlformats.org/officeDocument/2006/relationships/image" Target="../media/image557.png"/><Relationship Id="rId114" Type="http://schemas.openxmlformats.org/officeDocument/2006/relationships/customXml" Target="../ink/ink602.xml"/><Relationship Id="rId119" Type="http://schemas.openxmlformats.org/officeDocument/2006/relationships/customXml" Target="../ink/ink605.xml"/><Relationship Id="rId44" Type="http://schemas.openxmlformats.org/officeDocument/2006/relationships/customXml" Target="../ink/ink566.xml"/><Relationship Id="rId60" Type="http://schemas.openxmlformats.org/officeDocument/2006/relationships/customXml" Target="../ink/ink574.xml"/><Relationship Id="rId65" Type="http://schemas.openxmlformats.org/officeDocument/2006/relationships/image" Target="../media/image565.png"/><Relationship Id="rId81" Type="http://schemas.openxmlformats.org/officeDocument/2006/relationships/customXml" Target="../ink/ink585.xml"/><Relationship Id="rId86" Type="http://schemas.openxmlformats.org/officeDocument/2006/relationships/image" Target="../media/image575.png"/><Relationship Id="rId130" Type="http://schemas.openxmlformats.org/officeDocument/2006/relationships/image" Target="../media/image596.png"/><Relationship Id="rId135" Type="http://schemas.openxmlformats.org/officeDocument/2006/relationships/customXml" Target="../ink/ink613.xml"/><Relationship Id="rId151" Type="http://schemas.openxmlformats.org/officeDocument/2006/relationships/customXml" Target="../ink/ink621.xml"/><Relationship Id="rId156" Type="http://schemas.openxmlformats.org/officeDocument/2006/relationships/image" Target="../media/image609.png"/><Relationship Id="rId13" Type="http://schemas.openxmlformats.org/officeDocument/2006/relationships/image" Target="../media/image540.png"/><Relationship Id="rId18" Type="http://schemas.openxmlformats.org/officeDocument/2006/relationships/customXml" Target="../ink/ink553.xml"/><Relationship Id="rId39" Type="http://schemas.openxmlformats.org/officeDocument/2006/relationships/image" Target="../media/image552.png"/><Relationship Id="rId109" Type="http://schemas.openxmlformats.org/officeDocument/2006/relationships/image" Target="../media/image586.png"/><Relationship Id="rId34" Type="http://schemas.openxmlformats.org/officeDocument/2006/relationships/customXml" Target="../ink/ink561.xml"/><Relationship Id="rId50" Type="http://schemas.openxmlformats.org/officeDocument/2006/relationships/customXml" Target="../ink/ink569.xml"/><Relationship Id="rId55" Type="http://schemas.openxmlformats.org/officeDocument/2006/relationships/image" Target="../media/image560.png"/><Relationship Id="rId76" Type="http://schemas.openxmlformats.org/officeDocument/2006/relationships/image" Target="../media/image570.png"/><Relationship Id="rId97" Type="http://schemas.openxmlformats.org/officeDocument/2006/relationships/image" Target="../media/image580.png"/><Relationship Id="rId104" Type="http://schemas.openxmlformats.org/officeDocument/2006/relationships/customXml" Target="../ink/ink597.xml"/><Relationship Id="rId120" Type="http://schemas.openxmlformats.org/officeDocument/2006/relationships/image" Target="../media/image591.png"/><Relationship Id="rId125" Type="http://schemas.openxmlformats.org/officeDocument/2006/relationships/customXml" Target="../ink/ink608.xml"/><Relationship Id="rId141" Type="http://schemas.openxmlformats.org/officeDocument/2006/relationships/customXml" Target="../ink/ink616.xml"/><Relationship Id="rId146" Type="http://schemas.openxmlformats.org/officeDocument/2006/relationships/image" Target="../media/image604.png"/><Relationship Id="rId167" Type="http://schemas.openxmlformats.org/officeDocument/2006/relationships/customXml" Target="../ink/ink629.xml"/><Relationship Id="rId7" Type="http://schemas.openxmlformats.org/officeDocument/2006/relationships/image" Target="../media/image537.png"/><Relationship Id="rId71" Type="http://schemas.openxmlformats.org/officeDocument/2006/relationships/image" Target="../media/image568.png"/><Relationship Id="rId92" Type="http://schemas.openxmlformats.org/officeDocument/2006/relationships/image" Target="../media/image578.png"/><Relationship Id="rId162" Type="http://schemas.openxmlformats.org/officeDocument/2006/relationships/image" Target="../media/image612.png"/><Relationship Id="rId2" Type="http://schemas.openxmlformats.org/officeDocument/2006/relationships/customXml" Target="../ink/ink545.xml"/><Relationship Id="rId29" Type="http://schemas.openxmlformats.org/officeDocument/2006/relationships/image" Target="../media/image548.png"/><Relationship Id="rId24" Type="http://schemas.openxmlformats.org/officeDocument/2006/relationships/customXml" Target="../ink/ink556.xml"/><Relationship Id="rId40" Type="http://schemas.openxmlformats.org/officeDocument/2006/relationships/customXml" Target="../ink/ink564.xml"/><Relationship Id="rId45" Type="http://schemas.openxmlformats.org/officeDocument/2006/relationships/image" Target="../media/image555.png"/><Relationship Id="rId66" Type="http://schemas.openxmlformats.org/officeDocument/2006/relationships/customXml" Target="../ink/ink577.xml"/><Relationship Id="rId87" Type="http://schemas.openxmlformats.org/officeDocument/2006/relationships/customXml" Target="../ink/ink588.xml"/><Relationship Id="rId110" Type="http://schemas.openxmlformats.org/officeDocument/2006/relationships/customXml" Target="../ink/ink600.xml"/><Relationship Id="rId115" Type="http://schemas.openxmlformats.org/officeDocument/2006/relationships/customXml" Target="../ink/ink603.xml"/><Relationship Id="rId131" Type="http://schemas.openxmlformats.org/officeDocument/2006/relationships/customXml" Target="../ink/ink611.xml"/><Relationship Id="rId136" Type="http://schemas.openxmlformats.org/officeDocument/2006/relationships/image" Target="../media/image599.png"/><Relationship Id="rId157" Type="http://schemas.openxmlformats.org/officeDocument/2006/relationships/customXml" Target="../ink/ink624.xml"/><Relationship Id="rId61" Type="http://schemas.openxmlformats.org/officeDocument/2006/relationships/image" Target="../media/image563.png"/><Relationship Id="rId82" Type="http://schemas.openxmlformats.org/officeDocument/2006/relationships/image" Target="../media/image573.png"/><Relationship Id="rId152" Type="http://schemas.openxmlformats.org/officeDocument/2006/relationships/image" Target="../media/image607.png"/><Relationship Id="rId19" Type="http://schemas.openxmlformats.org/officeDocument/2006/relationships/image" Target="../media/image543.png"/><Relationship Id="rId14" Type="http://schemas.openxmlformats.org/officeDocument/2006/relationships/customXml" Target="../ink/ink551.xml"/><Relationship Id="rId30" Type="http://schemas.openxmlformats.org/officeDocument/2006/relationships/customXml" Target="../ink/ink559.xml"/><Relationship Id="rId35" Type="http://schemas.openxmlformats.org/officeDocument/2006/relationships/image" Target="../media/image550.png"/><Relationship Id="rId56" Type="http://schemas.openxmlformats.org/officeDocument/2006/relationships/customXml" Target="../ink/ink572.xml"/><Relationship Id="rId77" Type="http://schemas.openxmlformats.org/officeDocument/2006/relationships/customXml" Target="../ink/ink583.xml"/><Relationship Id="rId100" Type="http://schemas.openxmlformats.org/officeDocument/2006/relationships/customXml" Target="../ink/ink595.xml"/><Relationship Id="rId105" Type="http://schemas.openxmlformats.org/officeDocument/2006/relationships/image" Target="../media/image584.png"/><Relationship Id="rId126" Type="http://schemas.openxmlformats.org/officeDocument/2006/relationships/image" Target="../media/image594.png"/><Relationship Id="rId147" Type="http://schemas.openxmlformats.org/officeDocument/2006/relationships/customXml" Target="../ink/ink619.xml"/><Relationship Id="rId168" Type="http://schemas.openxmlformats.org/officeDocument/2006/relationships/customXml" Target="../ink/ink630.xml"/><Relationship Id="rId8" Type="http://schemas.openxmlformats.org/officeDocument/2006/relationships/customXml" Target="../ink/ink548.xml"/><Relationship Id="rId51" Type="http://schemas.openxmlformats.org/officeDocument/2006/relationships/image" Target="../media/image558.png"/><Relationship Id="rId72" Type="http://schemas.openxmlformats.org/officeDocument/2006/relationships/customXml" Target="../ink/ink580.xml"/><Relationship Id="rId93" Type="http://schemas.openxmlformats.org/officeDocument/2006/relationships/customXml" Target="../ink/ink591.xml"/><Relationship Id="rId98" Type="http://schemas.openxmlformats.org/officeDocument/2006/relationships/customXml" Target="../ink/ink594.xml"/><Relationship Id="rId121" Type="http://schemas.openxmlformats.org/officeDocument/2006/relationships/customXml" Target="../ink/ink606.xml"/><Relationship Id="rId142" Type="http://schemas.openxmlformats.org/officeDocument/2006/relationships/image" Target="../media/image602.png"/><Relationship Id="rId163" Type="http://schemas.openxmlformats.org/officeDocument/2006/relationships/customXml" Target="../ink/ink627.xml"/><Relationship Id="rId3" Type="http://schemas.openxmlformats.org/officeDocument/2006/relationships/image" Target="../media/image535.png"/><Relationship Id="rId25" Type="http://schemas.openxmlformats.org/officeDocument/2006/relationships/image" Target="../media/image546.png"/><Relationship Id="rId46" Type="http://schemas.openxmlformats.org/officeDocument/2006/relationships/customXml" Target="../ink/ink567.xml"/><Relationship Id="rId67" Type="http://schemas.openxmlformats.org/officeDocument/2006/relationships/image" Target="../media/image566.png"/><Relationship Id="rId116" Type="http://schemas.openxmlformats.org/officeDocument/2006/relationships/image" Target="../media/image589.png"/><Relationship Id="rId137" Type="http://schemas.openxmlformats.org/officeDocument/2006/relationships/customXml" Target="../ink/ink614.xml"/><Relationship Id="rId158" Type="http://schemas.openxmlformats.org/officeDocument/2006/relationships/image" Target="../media/image610.png"/><Relationship Id="rId20" Type="http://schemas.openxmlformats.org/officeDocument/2006/relationships/customXml" Target="../ink/ink554.xml"/><Relationship Id="rId41" Type="http://schemas.openxmlformats.org/officeDocument/2006/relationships/image" Target="../media/image553.png"/><Relationship Id="rId62" Type="http://schemas.openxmlformats.org/officeDocument/2006/relationships/customXml" Target="../ink/ink575.xml"/><Relationship Id="rId83" Type="http://schemas.openxmlformats.org/officeDocument/2006/relationships/customXml" Target="../ink/ink586.xml"/><Relationship Id="rId88" Type="http://schemas.openxmlformats.org/officeDocument/2006/relationships/image" Target="../media/image576.png"/><Relationship Id="rId111" Type="http://schemas.openxmlformats.org/officeDocument/2006/relationships/image" Target="../media/image587.png"/><Relationship Id="rId132" Type="http://schemas.openxmlformats.org/officeDocument/2006/relationships/image" Target="../media/image597.png"/><Relationship Id="rId153" Type="http://schemas.openxmlformats.org/officeDocument/2006/relationships/customXml" Target="../ink/ink622.xml"/><Relationship Id="rId15" Type="http://schemas.openxmlformats.org/officeDocument/2006/relationships/image" Target="../media/image541.png"/><Relationship Id="rId36" Type="http://schemas.openxmlformats.org/officeDocument/2006/relationships/customXml" Target="../ink/ink562.xml"/><Relationship Id="rId57" Type="http://schemas.openxmlformats.org/officeDocument/2006/relationships/image" Target="../media/image561.png"/><Relationship Id="rId106" Type="http://schemas.openxmlformats.org/officeDocument/2006/relationships/customXml" Target="../ink/ink598.xml"/><Relationship Id="rId127" Type="http://schemas.openxmlformats.org/officeDocument/2006/relationships/customXml" Target="../ink/ink609.xml"/><Relationship Id="rId10" Type="http://schemas.openxmlformats.org/officeDocument/2006/relationships/customXml" Target="../ink/ink549.xml"/><Relationship Id="rId31" Type="http://schemas.openxmlformats.org/officeDocument/2006/relationships/image" Target="../media/image549.png"/><Relationship Id="rId52" Type="http://schemas.openxmlformats.org/officeDocument/2006/relationships/customXml" Target="../ink/ink570.xml"/><Relationship Id="rId73" Type="http://schemas.openxmlformats.org/officeDocument/2006/relationships/image" Target="../media/image569.png"/><Relationship Id="rId78" Type="http://schemas.openxmlformats.org/officeDocument/2006/relationships/image" Target="../media/image571.png"/><Relationship Id="rId94" Type="http://schemas.openxmlformats.org/officeDocument/2006/relationships/image" Target="../media/image579.png"/><Relationship Id="rId99" Type="http://schemas.openxmlformats.org/officeDocument/2006/relationships/image" Target="../media/image581.png"/><Relationship Id="rId101" Type="http://schemas.openxmlformats.org/officeDocument/2006/relationships/image" Target="../media/image582.png"/><Relationship Id="rId122" Type="http://schemas.openxmlformats.org/officeDocument/2006/relationships/image" Target="../media/image592.png"/><Relationship Id="rId143" Type="http://schemas.openxmlformats.org/officeDocument/2006/relationships/customXml" Target="../ink/ink617.xml"/><Relationship Id="rId148" Type="http://schemas.openxmlformats.org/officeDocument/2006/relationships/image" Target="../media/image605.png"/><Relationship Id="rId164" Type="http://schemas.openxmlformats.org/officeDocument/2006/relationships/image" Target="../media/image613.png"/><Relationship Id="rId169" Type="http://schemas.openxmlformats.org/officeDocument/2006/relationships/image" Target="../media/image615.png"/><Relationship Id="rId4" Type="http://schemas.openxmlformats.org/officeDocument/2006/relationships/customXml" Target="../ink/ink546.xml"/><Relationship Id="rId9" Type="http://schemas.openxmlformats.org/officeDocument/2006/relationships/image" Target="../media/image538.png"/><Relationship Id="rId26" Type="http://schemas.openxmlformats.org/officeDocument/2006/relationships/customXml" Target="../ink/ink557.xml"/><Relationship Id="rId47" Type="http://schemas.openxmlformats.org/officeDocument/2006/relationships/image" Target="../media/image556.png"/><Relationship Id="rId68" Type="http://schemas.openxmlformats.org/officeDocument/2006/relationships/customXml" Target="../ink/ink578.xml"/><Relationship Id="rId89" Type="http://schemas.openxmlformats.org/officeDocument/2006/relationships/customXml" Target="../ink/ink589.xml"/><Relationship Id="rId112" Type="http://schemas.openxmlformats.org/officeDocument/2006/relationships/customXml" Target="../ink/ink601.xml"/><Relationship Id="rId133" Type="http://schemas.openxmlformats.org/officeDocument/2006/relationships/customXml" Target="../ink/ink612.xml"/><Relationship Id="rId154" Type="http://schemas.openxmlformats.org/officeDocument/2006/relationships/image" Target="../media/image608.png"/><Relationship Id="rId16" Type="http://schemas.openxmlformats.org/officeDocument/2006/relationships/customXml" Target="../ink/ink552.xml"/><Relationship Id="rId37" Type="http://schemas.openxmlformats.org/officeDocument/2006/relationships/image" Target="../media/image551.png"/><Relationship Id="rId58" Type="http://schemas.openxmlformats.org/officeDocument/2006/relationships/customXml" Target="../ink/ink573.xml"/><Relationship Id="rId79" Type="http://schemas.openxmlformats.org/officeDocument/2006/relationships/customXml" Target="../ink/ink584.xml"/><Relationship Id="rId102" Type="http://schemas.openxmlformats.org/officeDocument/2006/relationships/customXml" Target="../ink/ink596.xml"/><Relationship Id="rId123" Type="http://schemas.openxmlformats.org/officeDocument/2006/relationships/customXml" Target="../ink/ink607.xml"/><Relationship Id="rId144" Type="http://schemas.openxmlformats.org/officeDocument/2006/relationships/image" Target="../media/image603.png"/><Relationship Id="rId90" Type="http://schemas.openxmlformats.org/officeDocument/2006/relationships/image" Target="../media/image577.png"/><Relationship Id="rId165" Type="http://schemas.openxmlformats.org/officeDocument/2006/relationships/customXml" Target="../ink/ink628.xml"/><Relationship Id="rId27" Type="http://schemas.openxmlformats.org/officeDocument/2006/relationships/image" Target="../media/image547.png"/><Relationship Id="rId48" Type="http://schemas.openxmlformats.org/officeDocument/2006/relationships/customXml" Target="../ink/ink568.xml"/><Relationship Id="rId69" Type="http://schemas.openxmlformats.org/officeDocument/2006/relationships/image" Target="../media/image567.png"/><Relationship Id="rId113" Type="http://schemas.openxmlformats.org/officeDocument/2006/relationships/image" Target="../media/image588.png"/><Relationship Id="rId134" Type="http://schemas.openxmlformats.org/officeDocument/2006/relationships/image" Target="../media/image598.png"/><Relationship Id="rId80" Type="http://schemas.openxmlformats.org/officeDocument/2006/relationships/image" Target="../media/image572.png"/><Relationship Id="rId155" Type="http://schemas.openxmlformats.org/officeDocument/2006/relationships/customXml" Target="../ink/ink623.xml"/><Relationship Id="rId17" Type="http://schemas.openxmlformats.org/officeDocument/2006/relationships/image" Target="../media/image542.png"/><Relationship Id="rId38" Type="http://schemas.openxmlformats.org/officeDocument/2006/relationships/customXml" Target="../ink/ink563.xml"/><Relationship Id="rId59" Type="http://schemas.openxmlformats.org/officeDocument/2006/relationships/image" Target="../media/image562.png"/><Relationship Id="rId103" Type="http://schemas.openxmlformats.org/officeDocument/2006/relationships/image" Target="../media/image583.png"/><Relationship Id="rId124" Type="http://schemas.openxmlformats.org/officeDocument/2006/relationships/image" Target="../media/image593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4.png"/><Relationship Id="rId21" Type="http://schemas.openxmlformats.org/officeDocument/2006/relationships/image" Target="../media/image626.png"/><Relationship Id="rId42" Type="http://schemas.openxmlformats.org/officeDocument/2006/relationships/customXml" Target="../ink/ink652.xml"/><Relationship Id="rId63" Type="http://schemas.openxmlformats.org/officeDocument/2006/relationships/image" Target="../media/image647.png"/><Relationship Id="rId84" Type="http://schemas.openxmlformats.org/officeDocument/2006/relationships/customXml" Target="../ink/ink673.xml"/><Relationship Id="rId138" Type="http://schemas.openxmlformats.org/officeDocument/2006/relationships/customXml" Target="../ink/ink700.xml"/><Relationship Id="rId107" Type="http://schemas.openxmlformats.org/officeDocument/2006/relationships/image" Target="../media/image669.png"/><Relationship Id="rId11" Type="http://schemas.openxmlformats.org/officeDocument/2006/relationships/image" Target="../media/image621.png"/><Relationship Id="rId32" Type="http://schemas.openxmlformats.org/officeDocument/2006/relationships/customXml" Target="../ink/ink647.xml"/><Relationship Id="rId53" Type="http://schemas.openxmlformats.org/officeDocument/2006/relationships/image" Target="../media/image642.png"/><Relationship Id="rId74" Type="http://schemas.openxmlformats.org/officeDocument/2006/relationships/customXml" Target="../ink/ink668.xml"/><Relationship Id="rId128" Type="http://schemas.openxmlformats.org/officeDocument/2006/relationships/customXml" Target="../ink/ink695.xml"/><Relationship Id="rId149" Type="http://schemas.openxmlformats.org/officeDocument/2006/relationships/customXml" Target="../ink/ink706.xml"/><Relationship Id="rId5" Type="http://schemas.openxmlformats.org/officeDocument/2006/relationships/image" Target="../media/image618.png"/><Relationship Id="rId95" Type="http://schemas.openxmlformats.org/officeDocument/2006/relationships/image" Target="../media/image663.png"/><Relationship Id="rId22" Type="http://schemas.openxmlformats.org/officeDocument/2006/relationships/customXml" Target="../ink/ink642.xml"/><Relationship Id="rId27" Type="http://schemas.openxmlformats.org/officeDocument/2006/relationships/image" Target="../media/image629.png"/><Relationship Id="rId43" Type="http://schemas.openxmlformats.org/officeDocument/2006/relationships/image" Target="../media/image637.png"/><Relationship Id="rId48" Type="http://schemas.openxmlformats.org/officeDocument/2006/relationships/customXml" Target="../ink/ink655.xml"/><Relationship Id="rId64" Type="http://schemas.openxmlformats.org/officeDocument/2006/relationships/customXml" Target="../ink/ink663.xml"/><Relationship Id="rId69" Type="http://schemas.openxmlformats.org/officeDocument/2006/relationships/image" Target="../media/image650.png"/><Relationship Id="rId113" Type="http://schemas.openxmlformats.org/officeDocument/2006/relationships/image" Target="../media/image672.png"/><Relationship Id="rId118" Type="http://schemas.openxmlformats.org/officeDocument/2006/relationships/customXml" Target="../ink/ink690.xml"/><Relationship Id="rId134" Type="http://schemas.openxmlformats.org/officeDocument/2006/relationships/customXml" Target="../ink/ink698.xml"/><Relationship Id="rId139" Type="http://schemas.openxmlformats.org/officeDocument/2006/relationships/image" Target="../media/image685.png"/><Relationship Id="rId80" Type="http://schemas.openxmlformats.org/officeDocument/2006/relationships/customXml" Target="../ink/ink671.xml"/><Relationship Id="rId85" Type="http://schemas.openxmlformats.org/officeDocument/2006/relationships/image" Target="../media/image658.png"/><Relationship Id="rId150" Type="http://schemas.openxmlformats.org/officeDocument/2006/relationships/image" Target="../media/image689.png"/><Relationship Id="rId12" Type="http://schemas.openxmlformats.org/officeDocument/2006/relationships/customXml" Target="../ink/ink637.xml"/><Relationship Id="rId17" Type="http://schemas.openxmlformats.org/officeDocument/2006/relationships/image" Target="../media/image624.png"/><Relationship Id="rId33" Type="http://schemas.openxmlformats.org/officeDocument/2006/relationships/image" Target="../media/image632.png"/><Relationship Id="rId38" Type="http://schemas.openxmlformats.org/officeDocument/2006/relationships/customXml" Target="../ink/ink650.xml"/><Relationship Id="rId59" Type="http://schemas.openxmlformats.org/officeDocument/2006/relationships/image" Target="../media/image645.png"/><Relationship Id="rId103" Type="http://schemas.openxmlformats.org/officeDocument/2006/relationships/image" Target="../media/image667.png"/><Relationship Id="rId108" Type="http://schemas.openxmlformats.org/officeDocument/2006/relationships/customXml" Target="../ink/ink685.xml"/><Relationship Id="rId124" Type="http://schemas.openxmlformats.org/officeDocument/2006/relationships/customXml" Target="../ink/ink693.xml"/><Relationship Id="rId129" Type="http://schemas.openxmlformats.org/officeDocument/2006/relationships/image" Target="../media/image680.png"/><Relationship Id="rId54" Type="http://schemas.openxmlformats.org/officeDocument/2006/relationships/customXml" Target="../ink/ink658.xml"/><Relationship Id="rId70" Type="http://schemas.openxmlformats.org/officeDocument/2006/relationships/customXml" Target="../ink/ink666.xml"/><Relationship Id="rId75" Type="http://schemas.openxmlformats.org/officeDocument/2006/relationships/image" Target="../media/image653.png"/><Relationship Id="rId91" Type="http://schemas.openxmlformats.org/officeDocument/2006/relationships/image" Target="../media/image661.png"/><Relationship Id="rId96" Type="http://schemas.openxmlformats.org/officeDocument/2006/relationships/customXml" Target="../ink/ink679.xml"/><Relationship Id="rId140" Type="http://schemas.openxmlformats.org/officeDocument/2006/relationships/customXml" Target="../ink/ink701.xml"/><Relationship Id="rId145" Type="http://schemas.openxmlformats.org/officeDocument/2006/relationships/image" Target="../media/image6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4.xml"/><Relationship Id="rId23" Type="http://schemas.openxmlformats.org/officeDocument/2006/relationships/image" Target="../media/image627.png"/><Relationship Id="rId28" Type="http://schemas.openxmlformats.org/officeDocument/2006/relationships/customXml" Target="../ink/ink645.xml"/><Relationship Id="rId49" Type="http://schemas.openxmlformats.org/officeDocument/2006/relationships/image" Target="../media/image640.png"/><Relationship Id="rId114" Type="http://schemas.openxmlformats.org/officeDocument/2006/relationships/customXml" Target="../ink/ink688.xml"/><Relationship Id="rId119" Type="http://schemas.openxmlformats.org/officeDocument/2006/relationships/image" Target="../media/image675.png"/><Relationship Id="rId44" Type="http://schemas.openxmlformats.org/officeDocument/2006/relationships/customXml" Target="../ink/ink653.xml"/><Relationship Id="rId60" Type="http://schemas.openxmlformats.org/officeDocument/2006/relationships/customXml" Target="../ink/ink661.xml"/><Relationship Id="rId65" Type="http://schemas.openxmlformats.org/officeDocument/2006/relationships/image" Target="../media/image648.png"/><Relationship Id="rId81" Type="http://schemas.openxmlformats.org/officeDocument/2006/relationships/image" Target="../media/image656.png"/><Relationship Id="rId86" Type="http://schemas.openxmlformats.org/officeDocument/2006/relationships/customXml" Target="../ink/ink674.xml"/><Relationship Id="rId130" Type="http://schemas.openxmlformats.org/officeDocument/2006/relationships/customXml" Target="../ink/ink696.xml"/><Relationship Id="rId135" Type="http://schemas.openxmlformats.org/officeDocument/2006/relationships/image" Target="../media/image683.png"/><Relationship Id="rId151" Type="http://schemas.openxmlformats.org/officeDocument/2006/relationships/customXml" Target="../ink/ink707.xml"/><Relationship Id="rId13" Type="http://schemas.openxmlformats.org/officeDocument/2006/relationships/image" Target="../media/image622.png"/><Relationship Id="rId18" Type="http://schemas.openxmlformats.org/officeDocument/2006/relationships/customXml" Target="../ink/ink640.xml"/><Relationship Id="rId39" Type="http://schemas.openxmlformats.org/officeDocument/2006/relationships/image" Target="../media/image635.png"/><Relationship Id="rId109" Type="http://schemas.openxmlformats.org/officeDocument/2006/relationships/image" Target="../media/image670.png"/><Relationship Id="rId34" Type="http://schemas.openxmlformats.org/officeDocument/2006/relationships/customXml" Target="../ink/ink648.xml"/><Relationship Id="rId50" Type="http://schemas.openxmlformats.org/officeDocument/2006/relationships/customXml" Target="../ink/ink656.xml"/><Relationship Id="rId55" Type="http://schemas.openxmlformats.org/officeDocument/2006/relationships/image" Target="../media/image643.png"/><Relationship Id="rId76" Type="http://schemas.openxmlformats.org/officeDocument/2006/relationships/customXml" Target="../ink/ink669.xml"/><Relationship Id="rId97" Type="http://schemas.openxmlformats.org/officeDocument/2006/relationships/image" Target="../media/image664.png"/><Relationship Id="rId104" Type="http://schemas.openxmlformats.org/officeDocument/2006/relationships/customXml" Target="../ink/ink683.xml"/><Relationship Id="rId120" Type="http://schemas.openxmlformats.org/officeDocument/2006/relationships/customXml" Target="../ink/ink691.xml"/><Relationship Id="rId125" Type="http://schemas.openxmlformats.org/officeDocument/2006/relationships/image" Target="../media/image678.png"/><Relationship Id="rId141" Type="http://schemas.openxmlformats.org/officeDocument/2006/relationships/image" Target="../media/image126.png"/><Relationship Id="rId146" Type="http://schemas.openxmlformats.org/officeDocument/2006/relationships/customXml" Target="../ink/ink704.xml"/><Relationship Id="rId7" Type="http://schemas.openxmlformats.org/officeDocument/2006/relationships/image" Target="../media/image619.png"/><Relationship Id="rId71" Type="http://schemas.openxmlformats.org/officeDocument/2006/relationships/image" Target="../media/image651.png"/><Relationship Id="rId92" Type="http://schemas.openxmlformats.org/officeDocument/2006/relationships/customXml" Target="../ink/ink677.xml"/><Relationship Id="rId2" Type="http://schemas.openxmlformats.org/officeDocument/2006/relationships/customXml" Target="../ink/ink632.xml"/><Relationship Id="rId29" Type="http://schemas.openxmlformats.org/officeDocument/2006/relationships/image" Target="../media/image630.png"/><Relationship Id="rId24" Type="http://schemas.openxmlformats.org/officeDocument/2006/relationships/customXml" Target="../ink/ink643.xml"/><Relationship Id="rId40" Type="http://schemas.openxmlformats.org/officeDocument/2006/relationships/customXml" Target="../ink/ink651.xml"/><Relationship Id="rId45" Type="http://schemas.openxmlformats.org/officeDocument/2006/relationships/image" Target="../media/image638.png"/><Relationship Id="rId66" Type="http://schemas.openxmlformats.org/officeDocument/2006/relationships/customXml" Target="../ink/ink664.xml"/><Relationship Id="rId87" Type="http://schemas.openxmlformats.org/officeDocument/2006/relationships/image" Target="../media/image659.png"/><Relationship Id="rId110" Type="http://schemas.openxmlformats.org/officeDocument/2006/relationships/customXml" Target="../ink/ink686.xml"/><Relationship Id="rId115" Type="http://schemas.openxmlformats.org/officeDocument/2006/relationships/image" Target="../media/image673.png"/><Relationship Id="rId131" Type="http://schemas.openxmlformats.org/officeDocument/2006/relationships/image" Target="../media/image681.png"/><Relationship Id="rId136" Type="http://schemas.openxmlformats.org/officeDocument/2006/relationships/customXml" Target="../ink/ink699.xml"/><Relationship Id="rId61" Type="http://schemas.openxmlformats.org/officeDocument/2006/relationships/image" Target="../media/image646.png"/><Relationship Id="rId82" Type="http://schemas.openxmlformats.org/officeDocument/2006/relationships/customXml" Target="../ink/ink672.xml"/><Relationship Id="rId152" Type="http://schemas.openxmlformats.org/officeDocument/2006/relationships/image" Target="../media/image690.png"/><Relationship Id="rId19" Type="http://schemas.openxmlformats.org/officeDocument/2006/relationships/image" Target="../media/image625.png"/><Relationship Id="rId14" Type="http://schemas.openxmlformats.org/officeDocument/2006/relationships/customXml" Target="../ink/ink638.xml"/><Relationship Id="rId30" Type="http://schemas.openxmlformats.org/officeDocument/2006/relationships/customXml" Target="../ink/ink646.xml"/><Relationship Id="rId35" Type="http://schemas.openxmlformats.org/officeDocument/2006/relationships/image" Target="../media/image633.png"/><Relationship Id="rId56" Type="http://schemas.openxmlformats.org/officeDocument/2006/relationships/customXml" Target="../ink/ink659.xml"/><Relationship Id="rId77" Type="http://schemas.openxmlformats.org/officeDocument/2006/relationships/image" Target="../media/image654.png"/><Relationship Id="rId100" Type="http://schemas.openxmlformats.org/officeDocument/2006/relationships/customXml" Target="../ink/ink681.xml"/><Relationship Id="rId105" Type="http://schemas.openxmlformats.org/officeDocument/2006/relationships/image" Target="../media/image668.png"/><Relationship Id="rId126" Type="http://schemas.openxmlformats.org/officeDocument/2006/relationships/customXml" Target="../ink/ink694.xml"/><Relationship Id="rId147" Type="http://schemas.openxmlformats.org/officeDocument/2006/relationships/image" Target="../media/image688.png"/><Relationship Id="rId8" Type="http://schemas.openxmlformats.org/officeDocument/2006/relationships/customXml" Target="../ink/ink635.xml"/><Relationship Id="rId51" Type="http://schemas.openxmlformats.org/officeDocument/2006/relationships/image" Target="../media/image641.png"/><Relationship Id="rId72" Type="http://schemas.openxmlformats.org/officeDocument/2006/relationships/customXml" Target="../ink/ink667.xml"/><Relationship Id="rId93" Type="http://schemas.openxmlformats.org/officeDocument/2006/relationships/image" Target="../media/image662.png"/><Relationship Id="rId98" Type="http://schemas.openxmlformats.org/officeDocument/2006/relationships/customXml" Target="../ink/ink680.xml"/><Relationship Id="rId121" Type="http://schemas.openxmlformats.org/officeDocument/2006/relationships/image" Target="../media/image676.png"/><Relationship Id="rId142" Type="http://schemas.openxmlformats.org/officeDocument/2006/relationships/customXml" Target="../ink/ink702.xml"/><Relationship Id="rId3" Type="http://schemas.openxmlformats.org/officeDocument/2006/relationships/image" Target="../media/image617.png"/><Relationship Id="rId25" Type="http://schemas.openxmlformats.org/officeDocument/2006/relationships/image" Target="../media/image628.png"/><Relationship Id="rId46" Type="http://schemas.openxmlformats.org/officeDocument/2006/relationships/customXml" Target="../ink/ink654.xml"/><Relationship Id="rId67" Type="http://schemas.openxmlformats.org/officeDocument/2006/relationships/image" Target="../media/image649.png"/><Relationship Id="rId116" Type="http://schemas.openxmlformats.org/officeDocument/2006/relationships/customXml" Target="../ink/ink689.xml"/><Relationship Id="rId137" Type="http://schemas.openxmlformats.org/officeDocument/2006/relationships/image" Target="../media/image684.png"/><Relationship Id="rId20" Type="http://schemas.openxmlformats.org/officeDocument/2006/relationships/customXml" Target="../ink/ink641.xml"/><Relationship Id="rId41" Type="http://schemas.openxmlformats.org/officeDocument/2006/relationships/image" Target="../media/image636.png"/><Relationship Id="rId62" Type="http://schemas.openxmlformats.org/officeDocument/2006/relationships/customXml" Target="../ink/ink662.xml"/><Relationship Id="rId83" Type="http://schemas.openxmlformats.org/officeDocument/2006/relationships/image" Target="../media/image657.png"/><Relationship Id="rId88" Type="http://schemas.openxmlformats.org/officeDocument/2006/relationships/customXml" Target="../ink/ink675.xml"/><Relationship Id="rId111" Type="http://schemas.openxmlformats.org/officeDocument/2006/relationships/image" Target="../media/image671.png"/><Relationship Id="rId132" Type="http://schemas.openxmlformats.org/officeDocument/2006/relationships/customXml" Target="../ink/ink697.xml"/><Relationship Id="rId153" Type="http://schemas.openxmlformats.org/officeDocument/2006/relationships/customXml" Target="../ink/ink708.xml"/><Relationship Id="rId15" Type="http://schemas.openxmlformats.org/officeDocument/2006/relationships/image" Target="../media/image623.png"/><Relationship Id="rId36" Type="http://schemas.openxmlformats.org/officeDocument/2006/relationships/customXml" Target="../ink/ink649.xml"/><Relationship Id="rId57" Type="http://schemas.openxmlformats.org/officeDocument/2006/relationships/image" Target="../media/image644.png"/><Relationship Id="rId106" Type="http://schemas.openxmlformats.org/officeDocument/2006/relationships/customXml" Target="../ink/ink684.xml"/><Relationship Id="rId127" Type="http://schemas.openxmlformats.org/officeDocument/2006/relationships/image" Target="../media/image679.png"/><Relationship Id="rId10" Type="http://schemas.openxmlformats.org/officeDocument/2006/relationships/customXml" Target="../ink/ink636.xml"/><Relationship Id="rId31" Type="http://schemas.openxmlformats.org/officeDocument/2006/relationships/image" Target="../media/image631.png"/><Relationship Id="rId52" Type="http://schemas.openxmlformats.org/officeDocument/2006/relationships/customXml" Target="../ink/ink657.xml"/><Relationship Id="rId73" Type="http://schemas.openxmlformats.org/officeDocument/2006/relationships/image" Target="../media/image652.png"/><Relationship Id="rId78" Type="http://schemas.openxmlformats.org/officeDocument/2006/relationships/customXml" Target="../ink/ink670.xml"/><Relationship Id="rId94" Type="http://schemas.openxmlformats.org/officeDocument/2006/relationships/customXml" Target="../ink/ink678.xml"/><Relationship Id="rId99" Type="http://schemas.openxmlformats.org/officeDocument/2006/relationships/image" Target="../media/image665.png"/><Relationship Id="rId101" Type="http://schemas.openxmlformats.org/officeDocument/2006/relationships/image" Target="../media/image666.png"/><Relationship Id="rId122" Type="http://schemas.openxmlformats.org/officeDocument/2006/relationships/customXml" Target="../ink/ink692.xml"/><Relationship Id="rId143" Type="http://schemas.openxmlformats.org/officeDocument/2006/relationships/image" Target="../media/image686.png"/><Relationship Id="rId148" Type="http://schemas.openxmlformats.org/officeDocument/2006/relationships/customXml" Target="../ink/ink705.xml"/><Relationship Id="rId4" Type="http://schemas.openxmlformats.org/officeDocument/2006/relationships/customXml" Target="../ink/ink633.xml"/><Relationship Id="rId9" Type="http://schemas.openxmlformats.org/officeDocument/2006/relationships/image" Target="../media/image620.png"/><Relationship Id="rId26" Type="http://schemas.openxmlformats.org/officeDocument/2006/relationships/customXml" Target="../ink/ink644.xml"/><Relationship Id="rId47" Type="http://schemas.openxmlformats.org/officeDocument/2006/relationships/image" Target="../media/image639.png"/><Relationship Id="rId68" Type="http://schemas.openxmlformats.org/officeDocument/2006/relationships/customXml" Target="../ink/ink665.xml"/><Relationship Id="rId89" Type="http://schemas.openxmlformats.org/officeDocument/2006/relationships/image" Target="../media/image660.png"/><Relationship Id="rId112" Type="http://schemas.openxmlformats.org/officeDocument/2006/relationships/customXml" Target="../ink/ink687.xml"/><Relationship Id="rId133" Type="http://schemas.openxmlformats.org/officeDocument/2006/relationships/image" Target="../media/image682.png"/><Relationship Id="rId154" Type="http://schemas.openxmlformats.org/officeDocument/2006/relationships/image" Target="../media/image691.png"/><Relationship Id="rId16" Type="http://schemas.openxmlformats.org/officeDocument/2006/relationships/customXml" Target="../ink/ink639.xml"/><Relationship Id="rId37" Type="http://schemas.openxmlformats.org/officeDocument/2006/relationships/image" Target="../media/image634.png"/><Relationship Id="rId58" Type="http://schemas.openxmlformats.org/officeDocument/2006/relationships/customXml" Target="../ink/ink660.xml"/><Relationship Id="rId79" Type="http://schemas.openxmlformats.org/officeDocument/2006/relationships/image" Target="../media/image655.png"/><Relationship Id="rId102" Type="http://schemas.openxmlformats.org/officeDocument/2006/relationships/customXml" Target="../ink/ink682.xml"/><Relationship Id="rId123" Type="http://schemas.openxmlformats.org/officeDocument/2006/relationships/image" Target="../media/image677.png"/><Relationship Id="rId144" Type="http://schemas.openxmlformats.org/officeDocument/2006/relationships/customXml" Target="../ink/ink703.xml"/><Relationship Id="rId90" Type="http://schemas.openxmlformats.org/officeDocument/2006/relationships/customXml" Target="../ink/ink67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7.png"/><Relationship Id="rId18" Type="http://schemas.openxmlformats.org/officeDocument/2006/relationships/customXml" Target="../ink/ink717.xml"/><Relationship Id="rId26" Type="http://schemas.openxmlformats.org/officeDocument/2006/relationships/customXml" Target="../ink/ink721.xml"/><Relationship Id="rId39" Type="http://schemas.openxmlformats.org/officeDocument/2006/relationships/image" Target="../media/image710.png"/><Relationship Id="rId21" Type="http://schemas.openxmlformats.org/officeDocument/2006/relationships/image" Target="../media/image701.png"/><Relationship Id="rId34" Type="http://schemas.openxmlformats.org/officeDocument/2006/relationships/customXml" Target="../ink/ink725.xml"/><Relationship Id="rId42" Type="http://schemas.openxmlformats.org/officeDocument/2006/relationships/customXml" Target="../ink/ink729.xml"/><Relationship Id="rId47" Type="http://schemas.openxmlformats.org/officeDocument/2006/relationships/image" Target="../media/image714.png"/><Relationship Id="rId7" Type="http://schemas.openxmlformats.org/officeDocument/2006/relationships/image" Target="../media/image694.png"/><Relationship Id="rId2" Type="http://schemas.openxmlformats.org/officeDocument/2006/relationships/customXml" Target="../ink/ink709.xml"/><Relationship Id="rId16" Type="http://schemas.openxmlformats.org/officeDocument/2006/relationships/customXml" Target="../ink/ink716.xml"/><Relationship Id="rId29" Type="http://schemas.openxmlformats.org/officeDocument/2006/relationships/image" Target="../media/image70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11.xml"/><Relationship Id="rId11" Type="http://schemas.openxmlformats.org/officeDocument/2006/relationships/image" Target="../media/image696.png"/><Relationship Id="rId24" Type="http://schemas.openxmlformats.org/officeDocument/2006/relationships/customXml" Target="../ink/ink720.xml"/><Relationship Id="rId32" Type="http://schemas.openxmlformats.org/officeDocument/2006/relationships/customXml" Target="../ink/ink724.xml"/><Relationship Id="rId37" Type="http://schemas.openxmlformats.org/officeDocument/2006/relationships/image" Target="../media/image709.png"/><Relationship Id="rId40" Type="http://schemas.openxmlformats.org/officeDocument/2006/relationships/customXml" Target="../ink/ink728.xml"/><Relationship Id="rId45" Type="http://schemas.openxmlformats.org/officeDocument/2006/relationships/image" Target="../media/image713.png"/><Relationship Id="rId5" Type="http://schemas.openxmlformats.org/officeDocument/2006/relationships/image" Target="../media/image693.png"/><Relationship Id="rId15" Type="http://schemas.openxmlformats.org/officeDocument/2006/relationships/image" Target="../media/image698.png"/><Relationship Id="rId23" Type="http://schemas.openxmlformats.org/officeDocument/2006/relationships/image" Target="../media/image702.png"/><Relationship Id="rId28" Type="http://schemas.openxmlformats.org/officeDocument/2006/relationships/customXml" Target="../ink/ink722.xml"/><Relationship Id="rId36" Type="http://schemas.openxmlformats.org/officeDocument/2006/relationships/customXml" Target="../ink/ink726.xml"/><Relationship Id="rId10" Type="http://schemas.openxmlformats.org/officeDocument/2006/relationships/customXml" Target="../ink/ink713.xml"/><Relationship Id="rId19" Type="http://schemas.openxmlformats.org/officeDocument/2006/relationships/image" Target="../media/image700.png"/><Relationship Id="rId31" Type="http://schemas.openxmlformats.org/officeDocument/2006/relationships/image" Target="../media/image706.png"/><Relationship Id="rId44" Type="http://schemas.openxmlformats.org/officeDocument/2006/relationships/customXml" Target="../ink/ink730.xml"/><Relationship Id="rId4" Type="http://schemas.openxmlformats.org/officeDocument/2006/relationships/customXml" Target="../ink/ink710.xml"/><Relationship Id="rId9" Type="http://schemas.openxmlformats.org/officeDocument/2006/relationships/image" Target="../media/image695.png"/><Relationship Id="rId14" Type="http://schemas.openxmlformats.org/officeDocument/2006/relationships/customXml" Target="../ink/ink715.xml"/><Relationship Id="rId22" Type="http://schemas.openxmlformats.org/officeDocument/2006/relationships/customXml" Target="../ink/ink719.xml"/><Relationship Id="rId27" Type="http://schemas.openxmlformats.org/officeDocument/2006/relationships/image" Target="../media/image704.png"/><Relationship Id="rId30" Type="http://schemas.openxmlformats.org/officeDocument/2006/relationships/customXml" Target="../ink/ink723.xml"/><Relationship Id="rId35" Type="http://schemas.openxmlformats.org/officeDocument/2006/relationships/image" Target="../media/image708.png"/><Relationship Id="rId43" Type="http://schemas.openxmlformats.org/officeDocument/2006/relationships/image" Target="../media/image712.png"/><Relationship Id="rId8" Type="http://schemas.openxmlformats.org/officeDocument/2006/relationships/customXml" Target="../ink/ink712.xml"/><Relationship Id="rId3" Type="http://schemas.openxmlformats.org/officeDocument/2006/relationships/image" Target="../media/image692.png"/><Relationship Id="rId12" Type="http://schemas.openxmlformats.org/officeDocument/2006/relationships/customXml" Target="../ink/ink714.xml"/><Relationship Id="rId17" Type="http://schemas.openxmlformats.org/officeDocument/2006/relationships/image" Target="../media/image699.png"/><Relationship Id="rId25" Type="http://schemas.openxmlformats.org/officeDocument/2006/relationships/image" Target="../media/image703.png"/><Relationship Id="rId33" Type="http://schemas.openxmlformats.org/officeDocument/2006/relationships/image" Target="../media/image707.png"/><Relationship Id="rId38" Type="http://schemas.openxmlformats.org/officeDocument/2006/relationships/customXml" Target="../ink/ink727.xml"/><Relationship Id="rId46" Type="http://schemas.openxmlformats.org/officeDocument/2006/relationships/customXml" Target="../ink/ink731.xml"/><Relationship Id="rId20" Type="http://schemas.openxmlformats.org/officeDocument/2006/relationships/customXml" Target="../ink/ink718.xml"/><Relationship Id="rId41" Type="http://schemas.openxmlformats.org/officeDocument/2006/relationships/image" Target="../media/image711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2.png"/><Relationship Id="rId21" Type="http://schemas.openxmlformats.org/officeDocument/2006/relationships/image" Target="../media/image724.png"/><Relationship Id="rId42" Type="http://schemas.openxmlformats.org/officeDocument/2006/relationships/customXml" Target="../ink/ink752.xml"/><Relationship Id="rId63" Type="http://schemas.openxmlformats.org/officeDocument/2006/relationships/image" Target="../media/image745.png"/><Relationship Id="rId84" Type="http://schemas.openxmlformats.org/officeDocument/2006/relationships/customXml" Target="../ink/ink773.xml"/><Relationship Id="rId138" Type="http://schemas.openxmlformats.org/officeDocument/2006/relationships/customXml" Target="../ink/ink800.xml"/><Relationship Id="rId107" Type="http://schemas.openxmlformats.org/officeDocument/2006/relationships/image" Target="../media/image767.png"/><Relationship Id="rId11" Type="http://schemas.openxmlformats.org/officeDocument/2006/relationships/image" Target="../media/image719.png"/><Relationship Id="rId32" Type="http://schemas.openxmlformats.org/officeDocument/2006/relationships/customXml" Target="../ink/ink747.xml"/><Relationship Id="rId53" Type="http://schemas.openxmlformats.org/officeDocument/2006/relationships/image" Target="../media/image740.png"/><Relationship Id="rId74" Type="http://schemas.openxmlformats.org/officeDocument/2006/relationships/customXml" Target="../ink/ink768.xml"/><Relationship Id="rId128" Type="http://schemas.openxmlformats.org/officeDocument/2006/relationships/customXml" Target="../ink/ink795.xml"/><Relationship Id="rId149" Type="http://schemas.openxmlformats.org/officeDocument/2006/relationships/customXml" Target="../ink/ink806.xml"/><Relationship Id="rId5" Type="http://schemas.openxmlformats.org/officeDocument/2006/relationships/image" Target="../media/image716.png"/><Relationship Id="rId95" Type="http://schemas.openxmlformats.org/officeDocument/2006/relationships/image" Target="../media/image761.png"/><Relationship Id="rId22" Type="http://schemas.openxmlformats.org/officeDocument/2006/relationships/customXml" Target="../ink/ink742.xml"/><Relationship Id="rId43" Type="http://schemas.openxmlformats.org/officeDocument/2006/relationships/image" Target="../media/image735.png"/><Relationship Id="rId64" Type="http://schemas.openxmlformats.org/officeDocument/2006/relationships/customXml" Target="../ink/ink763.xml"/><Relationship Id="rId118" Type="http://schemas.openxmlformats.org/officeDocument/2006/relationships/customXml" Target="../ink/ink790.xml"/><Relationship Id="rId139" Type="http://schemas.openxmlformats.org/officeDocument/2006/relationships/image" Target="../media/image782.png"/><Relationship Id="rId80" Type="http://schemas.openxmlformats.org/officeDocument/2006/relationships/customXml" Target="../ink/ink771.xml"/><Relationship Id="rId85" Type="http://schemas.openxmlformats.org/officeDocument/2006/relationships/image" Target="../media/image756.png"/><Relationship Id="rId150" Type="http://schemas.openxmlformats.org/officeDocument/2006/relationships/image" Target="../media/image787.png"/><Relationship Id="rId155" Type="http://schemas.openxmlformats.org/officeDocument/2006/relationships/customXml" Target="../ink/ink809.xml"/><Relationship Id="rId12" Type="http://schemas.openxmlformats.org/officeDocument/2006/relationships/customXml" Target="../ink/ink737.xml"/><Relationship Id="rId17" Type="http://schemas.openxmlformats.org/officeDocument/2006/relationships/image" Target="../media/image722.png"/><Relationship Id="rId33" Type="http://schemas.openxmlformats.org/officeDocument/2006/relationships/image" Target="../media/image730.png"/><Relationship Id="rId38" Type="http://schemas.openxmlformats.org/officeDocument/2006/relationships/customXml" Target="../ink/ink750.xml"/><Relationship Id="rId59" Type="http://schemas.openxmlformats.org/officeDocument/2006/relationships/image" Target="../media/image743.png"/><Relationship Id="rId103" Type="http://schemas.openxmlformats.org/officeDocument/2006/relationships/image" Target="../media/image765.png"/><Relationship Id="rId108" Type="http://schemas.openxmlformats.org/officeDocument/2006/relationships/customXml" Target="../ink/ink785.xml"/><Relationship Id="rId124" Type="http://schemas.openxmlformats.org/officeDocument/2006/relationships/customXml" Target="../ink/ink793.xml"/><Relationship Id="rId129" Type="http://schemas.openxmlformats.org/officeDocument/2006/relationships/image" Target="../media/image777.png"/><Relationship Id="rId54" Type="http://schemas.openxmlformats.org/officeDocument/2006/relationships/customXml" Target="../ink/ink758.xml"/><Relationship Id="rId70" Type="http://schemas.openxmlformats.org/officeDocument/2006/relationships/customXml" Target="../ink/ink766.xml"/><Relationship Id="rId75" Type="http://schemas.openxmlformats.org/officeDocument/2006/relationships/image" Target="../media/image751.png"/><Relationship Id="rId91" Type="http://schemas.openxmlformats.org/officeDocument/2006/relationships/image" Target="../media/image759.png"/><Relationship Id="rId96" Type="http://schemas.openxmlformats.org/officeDocument/2006/relationships/customXml" Target="../ink/ink779.xml"/><Relationship Id="rId140" Type="http://schemas.openxmlformats.org/officeDocument/2006/relationships/customXml" Target="../ink/ink801.xml"/><Relationship Id="rId145" Type="http://schemas.openxmlformats.org/officeDocument/2006/relationships/image" Target="../media/image78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34.xml"/><Relationship Id="rId23" Type="http://schemas.openxmlformats.org/officeDocument/2006/relationships/image" Target="../media/image725.png"/><Relationship Id="rId28" Type="http://schemas.openxmlformats.org/officeDocument/2006/relationships/customXml" Target="../ink/ink745.xml"/><Relationship Id="rId49" Type="http://schemas.openxmlformats.org/officeDocument/2006/relationships/image" Target="../media/image738.png"/><Relationship Id="rId114" Type="http://schemas.openxmlformats.org/officeDocument/2006/relationships/customXml" Target="../ink/ink788.xml"/><Relationship Id="rId119" Type="http://schemas.openxmlformats.org/officeDocument/2006/relationships/image" Target="../media/image773.png"/><Relationship Id="rId44" Type="http://schemas.openxmlformats.org/officeDocument/2006/relationships/customXml" Target="../ink/ink753.xml"/><Relationship Id="rId60" Type="http://schemas.openxmlformats.org/officeDocument/2006/relationships/customXml" Target="../ink/ink761.xml"/><Relationship Id="rId65" Type="http://schemas.openxmlformats.org/officeDocument/2006/relationships/image" Target="../media/image746.png"/><Relationship Id="rId81" Type="http://schemas.openxmlformats.org/officeDocument/2006/relationships/image" Target="../media/image754.png"/><Relationship Id="rId86" Type="http://schemas.openxmlformats.org/officeDocument/2006/relationships/customXml" Target="../ink/ink774.xml"/><Relationship Id="rId130" Type="http://schemas.openxmlformats.org/officeDocument/2006/relationships/customXml" Target="../ink/ink796.xml"/><Relationship Id="rId135" Type="http://schemas.openxmlformats.org/officeDocument/2006/relationships/image" Target="../media/image780.png"/><Relationship Id="rId151" Type="http://schemas.openxmlformats.org/officeDocument/2006/relationships/customXml" Target="../ink/ink807.xml"/><Relationship Id="rId156" Type="http://schemas.openxmlformats.org/officeDocument/2006/relationships/image" Target="../media/image790.png"/><Relationship Id="rId13" Type="http://schemas.openxmlformats.org/officeDocument/2006/relationships/image" Target="../media/image720.png"/><Relationship Id="rId18" Type="http://schemas.openxmlformats.org/officeDocument/2006/relationships/customXml" Target="../ink/ink740.xml"/><Relationship Id="rId39" Type="http://schemas.openxmlformats.org/officeDocument/2006/relationships/image" Target="../media/image733.png"/><Relationship Id="rId109" Type="http://schemas.openxmlformats.org/officeDocument/2006/relationships/image" Target="../media/image768.png"/><Relationship Id="rId34" Type="http://schemas.openxmlformats.org/officeDocument/2006/relationships/customXml" Target="../ink/ink748.xml"/><Relationship Id="rId50" Type="http://schemas.openxmlformats.org/officeDocument/2006/relationships/customXml" Target="../ink/ink756.xml"/><Relationship Id="rId55" Type="http://schemas.openxmlformats.org/officeDocument/2006/relationships/image" Target="../media/image741.png"/><Relationship Id="rId76" Type="http://schemas.openxmlformats.org/officeDocument/2006/relationships/customXml" Target="../ink/ink769.xml"/><Relationship Id="rId97" Type="http://schemas.openxmlformats.org/officeDocument/2006/relationships/image" Target="../media/image762.png"/><Relationship Id="rId104" Type="http://schemas.openxmlformats.org/officeDocument/2006/relationships/customXml" Target="../ink/ink783.xml"/><Relationship Id="rId120" Type="http://schemas.openxmlformats.org/officeDocument/2006/relationships/customXml" Target="../ink/ink791.xml"/><Relationship Id="rId125" Type="http://schemas.openxmlformats.org/officeDocument/2006/relationships/image" Target="../media/image776.png"/><Relationship Id="rId141" Type="http://schemas.openxmlformats.org/officeDocument/2006/relationships/image" Target="../media/image783.png"/><Relationship Id="rId146" Type="http://schemas.openxmlformats.org/officeDocument/2006/relationships/customXml" Target="../ink/ink804.xml"/><Relationship Id="rId7" Type="http://schemas.openxmlformats.org/officeDocument/2006/relationships/image" Target="../media/image717.png"/><Relationship Id="rId71" Type="http://schemas.openxmlformats.org/officeDocument/2006/relationships/image" Target="../media/image749.png"/><Relationship Id="rId92" Type="http://schemas.openxmlformats.org/officeDocument/2006/relationships/customXml" Target="../ink/ink777.xml"/><Relationship Id="rId2" Type="http://schemas.openxmlformats.org/officeDocument/2006/relationships/customXml" Target="../ink/ink732.xml"/><Relationship Id="rId29" Type="http://schemas.openxmlformats.org/officeDocument/2006/relationships/image" Target="../media/image728.png"/><Relationship Id="rId24" Type="http://schemas.openxmlformats.org/officeDocument/2006/relationships/customXml" Target="../ink/ink743.xml"/><Relationship Id="rId40" Type="http://schemas.openxmlformats.org/officeDocument/2006/relationships/customXml" Target="../ink/ink751.xml"/><Relationship Id="rId45" Type="http://schemas.openxmlformats.org/officeDocument/2006/relationships/image" Target="../media/image736.png"/><Relationship Id="rId66" Type="http://schemas.openxmlformats.org/officeDocument/2006/relationships/customXml" Target="../ink/ink764.xml"/><Relationship Id="rId87" Type="http://schemas.openxmlformats.org/officeDocument/2006/relationships/image" Target="../media/image757.png"/><Relationship Id="rId110" Type="http://schemas.openxmlformats.org/officeDocument/2006/relationships/customXml" Target="../ink/ink786.xml"/><Relationship Id="rId115" Type="http://schemas.openxmlformats.org/officeDocument/2006/relationships/image" Target="../media/image771.png"/><Relationship Id="rId131" Type="http://schemas.openxmlformats.org/officeDocument/2006/relationships/image" Target="../media/image778.png"/><Relationship Id="rId136" Type="http://schemas.openxmlformats.org/officeDocument/2006/relationships/customXml" Target="../ink/ink799.xml"/><Relationship Id="rId157" Type="http://schemas.openxmlformats.org/officeDocument/2006/relationships/customXml" Target="../ink/ink810.xml"/><Relationship Id="rId61" Type="http://schemas.openxmlformats.org/officeDocument/2006/relationships/image" Target="../media/image744.png"/><Relationship Id="rId82" Type="http://schemas.openxmlformats.org/officeDocument/2006/relationships/customXml" Target="../ink/ink772.xml"/><Relationship Id="rId152" Type="http://schemas.openxmlformats.org/officeDocument/2006/relationships/image" Target="../media/image788.png"/><Relationship Id="rId19" Type="http://schemas.openxmlformats.org/officeDocument/2006/relationships/image" Target="../media/image723.png"/><Relationship Id="rId14" Type="http://schemas.openxmlformats.org/officeDocument/2006/relationships/customXml" Target="../ink/ink738.xml"/><Relationship Id="rId30" Type="http://schemas.openxmlformats.org/officeDocument/2006/relationships/customXml" Target="../ink/ink746.xml"/><Relationship Id="rId35" Type="http://schemas.openxmlformats.org/officeDocument/2006/relationships/image" Target="../media/image731.png"/><Relationship Id="rId56" Type="http://schemas.openxmlformats.org/officeDocument/2006/relationships/customXml" Target="../ink/ink759.xml"/><Relationship Id="rId77" Type="http://schemas.openxmlformats.org/officeDocument/2006/relationships/image" Target="../media/image752.png"/><Relationship Id="rId100" Type="http://schemas.openxmlformats.org/officeDocument/2006/relationships/customXml" Target="../ink/ink781.xml"/><Relationship Id="rId105" Type="http://schemas.openxmlformats.org/officeDocument/2006/relationships/image" Target="../media/image766.png"/><Relationship Id="rId126" Type="http://schemas.openxmlformats.org/officeDocument/2006/relationships/customXml" Target="../ink/ink794.xml"/><Relationship Id="rId147" Type="http://schemas.openxmlformats.org/officeDocument/2006/relationships/image" Target="../media/image786.png"/><Relationship Id="rId8" Type="http://schemas.openxmlformats.org/officeDocument/2006/relationships/customXml" Target="../ink/ink735.xml"/><Relationship Id="rId51" Type="http://schemas.openxmlformats.org/officeDocument/2006/relationships/image" Target="../media/image739.png"/><Relationship Id="rId72" Type="http://schemas.openxmlformats.org/officeDocument/2006/relationships/customXml" Target="../ink/ink767.xml"/><Relationship Id="rId93" Type="http://schemas.openxmlformats.org/officeDocument/2006/relationships/image" Target="../media/image760.png"/><Relationship Id="rId98" Type="http://schemas.openxmlformats.org/officeDocument/2006/relationships/customXml" Target="../ink/ink780.xml"/><Relationship Id="rId121" Type="http://schemas.openxmlformats.org/officeDocument/2006/relationships/image" Target="../media/image774.png"/><Relationship Id="rId142" Type="http://schemas.openxmlformats.org/officeDocument/2006/relationships/customXml" Target="../ink/ink802.xml"/><Relationship Id="rId3" Type="http://schemas.openxmlformats.org/officeDocument/2006/relationships/image" Target="../media/image715.png"/><Relationship Id="rId25" Type="http://schemas.openxmlformats.org/officeDocument/2006/relationships/image" Target="../media/image726.png"/><Relationship Id="rId46" Type="http://schemas.openxmlformats.org/officeDocument/2006/relationships/customXml" Target="../ink/ink754.xml"/><Relationship Id="rId67" Type="http://schemas.openxmlformats.org/officeDocument/2006/relationships/image" Target="../media/image747.png"/><Relationship Id="rId116" Type="http://schemas.openxmlformats.org/officeDocument/2006/relationships/customXml" Target="../ink/ink789.xml"/><Relationship Id="rId137" Type="http://schemas.openxmlformats.org/officeDocument/2006/relationships/image" Target="../media/image781.png"/><Relationship Id="rId158" Type="http://schemas.openxmlformats.org/officeDocument/2006/relationships/image" Target="../media/image791.png"/><Relationship Id="rId20" Type="http://schemas.openxmlformats.org/officeDocument/2006/relationships/customXml" Target="../ink/ink741.xml"/><Relationship Id="rId41" Type="http://schemas.openxmlformats.org/officeDocument/2006/relationships/image" Target="../media/image734.png"/><Relationship Id="rId62" Type="http://schemas.openxmlformats.org/officeDocument/2006/relationships/customXml" Target="../ink/ink762.xml"/><Relationship Id="rId83" Type="http://schemas.openxmlformats.org/officeDocument/2006/relationships/image" Target="../media/image755.png"/><Relationship Id="rId88" Type="http://schemas.openxmlformats.org/officeDocument/2006/relationships/customXml" Target="../ink/ink775.xml"/><Relationship Id="rId111" Type="http://schemas.openxmlformats.org/officeDocument/2006/relationships/image" Target="../media/image769.png"/><Relationship Id="rId132" Type="http://schemas.openxmlformats.org/officeDocument/2006/relationships/customXml" Target="../ink/ink797.xml"/><Relationship Id="rId153" Type="http://schemas.openxmlformats.org/officeDocument/2006/relationships/customXml" Target="../ink/ink808.xml"/><Relationship Id="rId15" Type="http://schemas.openxmlformats.org/officeDocument/2006/relationships/image" Target="../media/image721.png"/><Relationship Id="rId36" Type="http://schemas.openxmlformats.org/officeDocument/2006/relationships/customXml" Target="../ink/ink749.xml"/><Relationship Id="rId57" Type="http://schemas.openxmlformats.org/officeDocument/2006/relationships/image" Target="../media/image742.png"/><Relationship Id="rId106" Type="http://schemas.openxmlformats.org/officeDocument/2006/relationships/customXml" Target="../ink/ink784.xml"/><Relationship Id="rId127" Type="http://schemas.openxmlformats.org/officeDocument/2006/relationships/image" Target="../media/image126.png"/><Relationship Id="rId10" Type="http://schemas.openxmlformats.org/officeDocument/2006/relationships/customXml" Target="../ink/ink736.xml"/><Relationship Id="rId31" Type="http://schemas.openxmlformats.org/officeDocument/2006/relationships/image" Target="../media/image729.png"/><Relationship Id="rId52" Type="http://schemas.openxmlformats.org/officeDocument/2006/relationships/customXml" Target="../ink/ink757.xml"/><Relationship Id="rId73" Type="http://schemas.openxmlformats.org/officeDocument/2006/relationships/image" Target="../media/image750.png"/><Relationship Id="rId78" Type="http://schemas.openxmlformats.org/officeDocument/2006/relationships/customXml" Target="../ink/ink770.xml"/><Relationship Id="rId94" Type="http://schemas.openxmlformats.org/officeDocument/2006/relationships/customXml" Target="../ink/ink778.xml"/><Relationship Id="rId99" Type="http://schemas.openxmlformats.org/officeDocument/2006/relationships/image" Target="../media/image763.png"/><Relationship Id="rId101" Type="http://schemas.openxmlformats.org/officeDocument/2006/relationships/image" Target="../media/image764.png"/><Relationship Id="rId122" Type="http://schemas.openxmlformats.org/officeDocument/2006/relationships/customXml" Target="../ink/ink792.xml"/><Relationship Id="rId143" Type="http://schemas.openxmlformats.org/officeDocument/2006/relationships/image" Target="../media/image784.png"/><Relationship Id="rId148" Type="http://schemas.openxmlformats.org/officeDocument/2006/relationships/customXml" Target="../ink/ink805.xml"/><Relationship Id="rId4" Type="http://schemas.openxmlformats.org/officeDocument/2006/relationships/customXml" Target="../ink/ink733.xml"/><Relationship Id="rId9" Type="http://schemas.openxmlformats.org/officeDocument/2006/relationships/image" Target="../media/image718.png"/><Relationship Id="rId26" Type="http://schemas.openxmlformats.org/officeDocument/2006/relationships/customXml" Target="../ink/ink744.xml"/><Relationship Id="rId47" Type="http://schemas.openxmlformats.org/officeDocument/2006/relationships/image" Target="../media/image737.png"/><Relationship Id="rId68" Type="http://schemas.openxmlformats.org/officeDocument/2006/relationships/customXml" Target="../ink/ink765.xml"/><Relationship Id="rId89" Type="http://schemas.openxmlformats.org/officeDocument/2006/relationships/image" Target="../media/image758.png"/><Relationship Id="rId112" Type="http://schemas.openxmlformats.org/officeDocument/2006/relationships/customXml" Target="../ink/ink787.xml"/><Relationship Id="rId133" Type="http://schemas.openxmlformats.org/officeDocument/2006/relationships/image" Target="../media/image779.png"/><Relationship Id="rId154" Type="http://schemas.openxmlformats.org/officeDocument/2006/relationships/image" Target="../media/image789.png"/><Relationship Id="rId16" Type="http://schemas.openxmlformats.org/officeDocument/2006/relationships/customXml" Target="../ink/ink739.xml"/><Relationship Id="rId37" Type="http://schemas.openxmlformats.org/officeDocument/2006/relationships/image" Target="../media/image732.png"/><Relationship Id="rId58" Type="http://schemas.openxmlformats.org/officeDocument/2006/relationships/customXml" Target="../ink/ink760.xml"/><Relationship Id="rId79" Type="http://schemas.openxmlformats.org/officeDocument/2006/relationships/image" Target="../media/image753.png"/><Relationship Id="rId102" Type="http://schemas.openxmlformats.org/officeDocument/2006/relationships/customXml" Target="../ink/ink782.xml"/><Relationship Id="rId123" Type="http://schemas.openxmlformats.org/officeDocument/2006/relationships/image" Target="../media/image775.png"/><Relationship Id="rId144" Type="http://schemas.openxmlformats.org/officeDocument/2006/relationships/customXml" Target="../ink/ink803.xml"/><Relationship Id="rId90" Type="http://schemas.openxmlformats.org/officeDocument/2006/relationships/customXml" Target="../ink/ink776.xml"/><Relationship Id="rId27" Type="http://schemas.openxmlformats.org/officeDocument/2006/relationships/image" Target="../media/image727.png"/><Relationship Id="rId48" Type="http://schemas.openxmlformats.org/officeDocument/2006/relationships/customXml" Target="../ink/ink755.xml"/><Relationship Id="rId69" Type="http://schemas.openxmlformats.org/officeDocument/2006/relationships/image" Target="../media/image748.png"/><Relationship Id="rId113" Type="http://schemas.openxmlformats.org/officeDocument/2006/relationships/image" Target="../media/image770.png"/><Relationship Id="rId134" Type="http://schemas.openxmlformats.org/officeDocument/2006/relationships/customXml" Target="../ink/ink798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9.png"/><Relationship Id="rId21" Type="http://schemas.openxmlformats.org/officeDocument/2006/relationships/image" Target="../media/image801.png"/><Relationship Id="rId42" Type="http://schemas.openxmlformats.org/officeDocument/2006/relationships/customXml" Target="../ink/ink831.xml"/><Relationship Id="rId63" Type="http://schemas.openxmlformats.org/officeDocument/2006/relationships/image" Target="../media/image822.png"/><Relationship Id="rId84" Type="http://schemas.openxmlformats.org/officeDocument/2006/relationships/customXml" Target="../ink/ink852.xml"/><Relationship Id="rId138" Type="http://schemas.openxmlformats.org/officeDocument/2006/relationships/customXml" Target="../ink/ink879.xml"/><Relationship Id="rId107" Type="http://schemas.openxmlformats.org/officeDocument/2006/relationships/image" Target="../media/image844.png"/><Relationship Id="rId11" Type="http://schemas.openxmlformats.org/officeDocument/2006/relationships/image" Target="../media/image796.png"/><Relationship Id="rId32" Type="http://schemas.openxmlformats.org/officeDocument/2006/relationships/customXml" Target="../ink/ink826.xml"/><Relationship Id="rId37" Type="http://schemas.openxmlformats.org/officeDocument/2006/relationships/image" Target="../media/image809.png"/><Relationship Id="rId53" Type="http://schemas.openxmlformats.org/officeDocument/2006/relationships/image" Target="../media/image817.png"/><Relationship Id="rId58" Type="http://schemas.openxmlformats.org/officeDocument/2006/relationships/customXml" Target="../ink/ink839.xml"/><Relationship Id="rId74" Type="http://schemas.openxmlformats.org/officeDocument/2006/relationships/customXml" Target="../ink/ink847.xml"/><Relationship Id="rId79" Type="http://schemas.openxmlformats.org/officeDocument/2006/relationships/image" Target="../media/image830.png"/><Relationship Id="rId102" Type="http://schemas.openxmlformats.org/officeDocument/2006/relationships/customXml" Target="../ink/ink861.xml"/><Relationship Id="rId123" Type="http://schemas.openxmlformats.org/officeDocument/2006/relationships/image" Target="../media/image852.png"/><Relationship Id="rId128" Type="http://schemas.openxmlformats.org/officeDocument/2006/relationships/customXml" Target="../ink/ink874.xml"/><Relationship Id="rId5" Type="http://schemas.openxmlformats.org/officeDocument/2006/relationships/image" Target="../media/image793.png"/><Relationship Id="rId90" Type="http://schemas.openxmlformats.org/officeDocument/2006/relationships/customXml" Target="../ink/ink855.xml"/><Relationship Id="rId95" Type="http://schemas.openxmlformats.org/officeDocument/2006/relationships/image" Target="../media/image838.png"/><Relationship Id="rId22" Type="http://schemas.openxmlformats.org/officeDocument/2006/relationships/customXml" Target="../ink/ink821.xml"/><Relationship Id="rId27" Type="http://schemas.openxmlformats.org/officeDocument/2006/relationships/image" Target="../media/image804.png"/><Relationship Id="rId43" Type="http://schemas.openxmlformats.org/officeDocument/2006/relationships/image" Target="../media/image812.png"/><Relationship Id="rId48" Type="http://schemas.openxmlformats.org/officeDocument/2006/relationships/customXml" Target="../ink/ink834.xml"/><Relationship Id="rId64" Type="http://schemas.openxmlformats.org/officeDocument/2006/relationships/customXml" Target="../ink/ink842.xml"/><Relationship Id="rId69" Type="http://schemas.openxmlformats.org/officeDocument/2006/relationships/image" Target="../media/image825.png"/><Relationship Id="rId113" Type="http://schemas.openxmlformats.org/officeDocument/2006/relationships/image" Target="../media/image847.png"/><Relationship Id="rId118" Type="http://schemas.openxmlformats.org/officeDocument/2006/relationships/customXml" Target="../ink/ink869.xml"/><Relationship Id="rId134" Type="http://schemas.openxmlformats.org/officeDocument/2006/relationships/customXml" Target="../ink/ink877.xml"/><Relationship Id="rId139" Type="http://schemas.openxmlformats.org/officeDocument/2006/relationships/image" Target="../media/image860.png"/><Relationship Id="rId80" Type="http://schemas.openxmlformats.org/officeDocument/2006/relationships/customXml" Target="../ink/ink850.xml"/><Relationship Id="rId85" Type="http://schemas.openxmlformats.org/officeDocument/2006/relationships/image" Target="../media/image833.png"/><Relationship Id="rId12" Type="http://schemas.openxmlformats.org/officeDocument/2006/relationships/customXml" Target="../ink/ink816.xml"/><Relationship Id="rId17" Type="http://schemas.openxmlformats.org/officeDocument/2006/relationships/image" Target="../media/image799.png"/><Relationship Id="rId33" Type="http://schemas.openxmlformats.org/officeDocument/2006/relationships/image" Target="../media/image807.png"/><Relationship Id="rId38" Type="http://schemas.openxmlformats.org/officeDocument/2006/relationships/customXml" Target="../ink/ink829.xml"/><Relationship Id="rId59" Type="http://schemas.openxmlformats.org/officeDocument/2006/relationships/image" Target="../media/image820.png"/><Relationship Id="rId103" Type="http://schemas.openxmlformats.org/officeDocument/2006/relationships/image" Target="../media/image842.png"/><Relationship Id="rId108" Type="http://schemas.openxmlformats.org/officeDocument/2006/relationships/customXml" Target="../ink/ink864.xml"/><Relationship Id="rId124" Type="http://schemas.openxmlformats.org/officeDocument/2006/relationships/customXml" Target="../ink/ink872.xml"/><Relationship Id="rId129" Type="http://schemas.openxmlformats.org/officeDocument/2006/relationships/image" Target="../media/image855.png"/><Relationship Id="rId54" Type="http://schemas.openxmlformats.org/officeDocument/2006/relationships/customXml" Target="../ink/ink837.xml"/><Relationship Id="rId70" Type="http://schemas.openxmlformats.org/officeDocument/2006/relationships/customXml" Target="../ink/ink845.xml"/><Relationship Id="rId75" Type="http://schemas.openxmlformats.org/officeDocument/2006/relationships/image" Target="../media/image828.png"/><Relationship Id="rId91" Type="http://schemas.openxmlformats.org/officeDocument/2006/relationships/image" Target="../media/image836.png"/><Relationship Id="rId96" Type="http://schemas.openxmlformats.org/officeDocument/2006/relationships/customXml" Target="../ink/ink858.xml"/><Relationship Id="rId140" Type="http://schemas.openxmlformats.org/officeDocument/2006/relationships/customXml" Target="../ink/ink8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13.xml"/><Relationship Id="rId23" Type="http://schemas.openxmlformats.org/officeDocument/2006/relationships/image" Target="../media/image802.png"/><Relationship Id="rId28" Type="http://schemas.openxmlformats.org/officeDocument/2006/relationships/customXml" Target="../ink/ink824.xml"/><Relationship Id="rId49" Type="http://schemas.openxmlformats.org/officeDocument/2006/relationships/image" Target="../media/image815.png"/><Relationship Id="rId114" Type="http://schemas.openxmlformats.org/officeDocument/2006/relationships/customXml" Target="../ink/ink867.xml"/><Relationship Id="rId119" Type="http://schemas.openxmlformats.org/officeDocument/2006/relationships/image" Target="../media/image850.png"/><Relationship Id="rId44" Type="http://schemas.openxmlformats.org/officeDocument/2006/relationships/customXml" Target="../ink/ink832.xml"/><Relationship Id="rId60" Type="http://schemas.openxmlformats.org/officeDocument/2006/relationships/customXml" Target="../ink/ink840.xml"/><Relationship Id="rId65" Type="http://schemas.openxmlformats.org/officeDocument/2006/relationships/image" Target="../media/image823.png"/><Relationship Id="rId81" Type="http://schemas.openxmlformats.org/officeDocument/2006/relationships/image" Target="../media/image831.png"/><Relationship Id="rId86" Type="http://schemas.openxmlformats.org/officeDocument/2006/relationships/customXml" Target="../ink/ink853.xml"/><Relationship Id="rId130" Type="http://schemas.openxmlformats.org/officeDocument/2006/relationships/customXml" Target="../ink/ink875.xml"/><Relationship Id="rId135" Type="http://schemas.openxmlformats.org/officeDocument/2006/relationships/image" Target="../media/image858.png"/><Relationship Id="rId13" Type="http://schemas.openxmlformats.org/officeDocument/2006/relationships/image" Target="../media/image797.png"/><Relationship Id="rId18" Type="http://schemas.openxmlformats.org/officeDocument/2006/relationships/customXml" Target="../ink/ink819.xml"/><Relationship Id="rId39" Type="http://schemas.openxmlformats.org/officeDocument/2006/relationships/image" Target="../media/image810.png"/><Relationship Id="rId109" Type="http://schemas.openxmlformats.org/officeDocument/2006/relationships/image" Target="../media/image845.png"/><Relationship Id="rId34" Type="http://schemas.openxmlformats.org/officeDocument/2006/relationships/customXml" Target="../ink/ink827.xml"/><Relationship Id="rId50" Type="http://schemas.openxmlformats.org/officeDocument/2006/relationships/customXml" Target="../ink/ink835.xml"/><Relationship Id="rId55" Type="http://schemas.openxmlformats.org/officeDocument/2006/relationships/image" Target="../media/image818.png"/><Relationship Id="rId76" Type="http://schemas.openxmlformats.org/officeDocument/2006/relationships/customXml" Target="../ink/ink848.xml"/><Relationship Id="rId97" Type="http://schemas.openxmlformats.org/officeDocument/2006/relationships/image" Target="../media/image839.png"/><Relationship Id="rId104" Type="http://schemas.openxmlformats.org/officeDocument/2006/relationships/customXml" Target="../ink/ink862.xml"/><Relationship Id="rId120" Type="http://schemas.openxmlformats.org/officeDocument/2006/relationships/customXml" Target="../ink/ink870.xml"/><Relationship Id="rId125" Type="http://schemas.openxmlformats.org/officeDocument/2006/relationships/image" Target="../media/image853.png"/><Relationship Id="rId141" Type="http://schemas.openxmlformats.org/officeDocument/2006/relationships/image" Target="../media/image861.png"/><Relationship Id="rId7" Type="http://schemas.openxmlformats.org/officeDocument/2006/relationships/image" Target="../media/image794.png"/><Relationship Id="rId71" Type="http://schemas.openxmlformats.org/officeDocument/2006/relationships/image" Target="../media/image826.png"/><Relationship Id="rId92" Type="http://schemas.openxmlformats.org/officeDocument/2006/relationships/customXml" Target="../ink/ink856.xml"/><Relationship Id="rId2" Type="http://schemas.openxmlformats.org/officeDocument/2006/relationships/customXml" Target="../ink/ink811.xml"/><Relationship Id="rId29" Type="http://schemas.openxmlformats.org/officeDocument/2006/relationships/image" Target="../media/image805.png"/><Relationship Id="rId24" Type="http://schemas.openxmlformats.org/officeDocument/2006/relationships/customXml" Target="../ink/ink822.xml"/><Relationship Id="rId40" Type="http://schemas.openxmlformats.org/officeDocument/2006/relationships/customXml" Target="../ink/ink830.xml"/><Relationship Id="rId45" Type="http://schemas.openxmlformats.org/officeDocument/2006/relationships/image" Target="../media/image813.png"/><Relationship Id="rId66" Type="http://schemas.openxmlformats.org/officeDocument/2006/relationships/customXml" Target="../ink/ink843.xml"/><Relationship Id="rId87" Type="http://schemas.openxmlformats.org/officeDocument/2006/relationships/image" Target="../media/image834.png"/><Relationship Id="rId110" Type="http://schemas.openxmlformats.org/officeDocument/2006/relationships/customXml" Target="../ink/ink865.xml"/><Relationship Id="rId115" Type="http://schemas.openxmlformats.org/officeDocument/2006/relationships/image" Target="../media/image848.png"/><Relationship Id="rId131" Type="http://schemas.openxmlformats.org/officeDocument/2006/relationships/image" Target="../media/image856.png"/><Relationship Id="rId136" Type="http://schemas.openxmlformats.org/officeDocument/2006/relationships/customXml" Target="../ink/ink878.xml"/><Relationship Id="rId61" Type="http://schemas.openxmlformats.org/officeDocument/2006/relationships/image" Target="../media/image821.png"/><Relationship Id="rId82" Type="http://schemas.openxmlformats.org/officeDocument/2006/relationships/customXml" Target="../ink/ink851.xml"/><Relationship Id="rId19" Type="http://schemas.openxmlformats.org/officeDocument/2006/relationships/image" Target="../media/image800.png"/><Relationship Id="rId14" Type="http://schemas.openxmlformats.org/officeDocument/2006/relationships/customXml" Target="../ink/ink817.xml"/><Relationship Id="rId30" Type="http://schemas.openxmlformats.org/officeDocument/2006/relationships/customXml" Target="../ink/ink825.xml"/><Relationship Id="rId35" Type="http://schemas.openxmlformats.org/officeDocument/2006/relationships/image" Target="../media/image808.png"/><Relationship Id="rId56" Type="http://schemas.openxmlformats.org/officeDocument/2006/relationships/customXml" Target="../ink/ink838.xml"/><Relationship Id="rId77" Type="http://schemas.openxmlformats.org/officeDocument/2006/relationships/image" Target="../media/image829.png"/><Relationship Id="rId100" Type="http://schemas.openxmlformats.org/officeDocument/2006/relationships/customXml" Target="../ink/ink860.xml"/><Relationship Id="rId105" Type="http://schemas.openxmlformats.org/officeDocument/2006/relationships/image" Target="../media/image843.png"/><Relationship Id="rId126" Type="http://schemas.openxmlformats.org/officeDocument/2006/relationships/customXml" Target="../ink/ink873.xml"/><Relationship Id="rId8" Type="http://schemas.openxmlformats.org/officeDocument/2006/relationships/customXml" Target="../ink/ink814.xml"/><Relationship Id="rId51" Type="http://schemas.openxmlformats.org/officeDocument/2006/relationships/image" Target="../media/image816.png"/><Relationship Id="rId72" Type="http://schemas.openxmlformats.org/officeDocument/2006/relationships/customXml" Target="../ink/ink846.xml"/><Relationship Id="rId93" Type="http://schemas.openxmlformats.org/officeDocument/2006/relationships/image" Target="../media/image837.png"/><Relationship Id="rId98" Type="http://schemas.openxmlformats.org/officeDocument/2006/relationships/customXml" Target="../ink/ink859.xml"/><Relationship Id="rId121" Type="http://schemas.openxmlformats.org/officeDocument/2006/relationships/image" Target="../media/image851.png"/><Relationship Id="rId142" Type="http://schemas.openxmlformats.org/officeDocument/2006/relationships/customXml" Target="../ink/ink881.xml"/><Relationship Id="rId3" Type="http://schemas.openxmlformats.org/officeDocument/2006/relationships/image" Target="../media/image792.png"/><Relationship Id="rId25" Type="http://schemas.openxmlformats.org/officeDocument/2006/relationships/image" Target="../media/image803.png"/><Relationship Id="rId46" Type="http://schemas.openxmlformats.org/officeDocument/2006/relationships/customXml" Target="../ink/ink833.xml"/><Relationship Id="rId67" Type="http://schemas.openxmlformats.org/officeDocument/2006/relationships/image" Target="../media/image824.png"/><Relationship Id="rId116" Type="http://schemas.openxmlformats.org/officeDocument/2006/relationships/customXml" Target="../ink/ink868.xml"/><Relationship Id="rId137" Type="http://schemas.openxmlformats.org/officeDocument/2006/relationships/image" Target="../media/image859.png"/><Relationship Id="rId20" Type="http://schemas.openxmlformats.org/officeDocument/2006/relationships/customXml" Target="../ink/ink820.xml"/><Relationship Id="rId41" Type="http://schemas.openxmlformats.org/officeDocument/2006/relationships/image" Target="../media/image811.png"/><Relationship Id="rId62" Type="http://schemas.openxmlformats.org/officeDocument/2006/relationships/customXml" Target="../ink/ink841.xml"/><Relationship Id="rId83" Type="http://schemas.openxmlformats.org/officeDocument/2006/relationships/image" Target="../media/image832.png"/><Relationship Id="rId88" Type="http://schemas.openxmlformats.org/officeDocument/2006/relationships/customXml" Target="../ink/ink854.xml"/><Relationship Id="rId111" Type="http://schemas.openxmlformats.org/officeDocument/2006/relationships/image" Target="../media/image846.png"/><Relationship Id="rId132" Type="http://schemas.openxmlformats.org/officeDocument/2006/relationships/customXml" Target="../ink/ink876.xml"/><Relationship Id="rId15" Type="http://schemas.openxmlformats.org/officeDocument/2006/relationships/image" Target="../media/image798.png"/><Relationship Id="rId36" Type="http://schemas.openxmlformats.org/officeDocument/2006/relationships/customXml" Target="../ink/ink828.xml"/><Relationship Id="rId57" Type="http://schemas.openxmlformats.org/officeDocument/2006/relationships/image" Target="../media/image819.png"/><Relationship Id="rId106" Type="http://schemas.openxmlformats.org/officeDocument/2006/relationships/customXml" Target="../ink/ink863.xml"/><Relationship Id="rId127" Type="http://schemas.openxmlformats.org/officeDocument/2006/relationships/image" Target="../media/image854.png"/><Relationship Id="rId10" Type="http://schemas.openxmlformats.org/officeDocument/2006/relationships/customXml" Target="../ink/ink815.xml"/><Relationship Id="rId31" Type="http://schemas.openxmlformats.org/officeDocument/2006/relationships/image" Target="../media/image806.png"/><Relationship Id="rId52" Type="http://schemas.openxmlformats.org/officeDocument/2006/relationships/customXml" Target="../ink/ink836.xml"/><Relationship Id="rId73" Type="http://schemas.openxmlformats.org/officeDocument/2006/relationships/image" Target="../media/image827.png"/><Relationship Id="rId78" Type="http://schemas.openxmlformats.org/officeDocument/2006/relationships/customXml" Target="../ink/ink849.xml"/><Relationship Id="rId94" Type="http://schemas.openxmlformats.org/officeDocument/2006/relationships/customXml" Target="../ink/ink857.xml"/><Relationship Id="rId99" Type="http://schemas.openxmlformats.org/officeDocument/2006/relationships/image" Target="../media/image840.png"/><Relationship Id="rId101" Type="http://schemas.openxmlformats.org/officeDocument/2006/relationships/image" Target="../media/image841.png"/><Relationship Id="rId122" Type="http://schemas.openxmlformats.org/officeDocument/2006/relationships/customXml" Target="../ink/ink871.xml"/><Relationship Id="rId143" Type="http://schemas.openxmlformats.org/officeDocument/2006/relationships/image" Target="../media/image862.png"/><Relationship Id="rId4" Type="http://schemas.openxmlformats.org/officeDocument/2006/relationships/customXml" Target="../ink/ink812.xml"/><Relationship Id="rId9" Type="http://schemas.openxmlformats.org/officeDocument/2006/relationships/image" Target="../media/image795.png"/><Relationship Id="rId26" Type="http://schemas.openxmlformats.org/officeDocument/2006/relationships/customXml" Target="../ink/ink823.xml"/><Relationship Id="rId47" Type="http://schemas.openxmlformats.org/officeDocument/2006/relationships/image" Target="../media/image814.png"/><Relationship Id="rId68" Type="http://schemas.openxmlformats.org/officeDocument/2006/relationships/customXml" Target="../ink/ink844.xml"/><Relationship Id="rId89" Type="http://schemas.openxmlformats.org/officeDocument/2006/relationships/image" Target="../media/image835.png"/><Relationship Id="rId112" Type="http://schemas.openxmlformats.org/officeDocument/2006/relationships/customXml" Target="../ink/ink866.xml"/><Relationship Id="rId133" Type="http://schemas.openxmlformats.org/officeDocument/2006/relationships/image" Target="../media/image857.png"/><Relationship Id="rId16" Type="http://schemas.openxmlformats.org/officeDocument/2006/relationships/customXml" Target="../ink/ink81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0.png"/><Relationship Id="rId21" Type="http://schemas.openxmlformats.org/officeDocument/2006/relationships/image" Target="../media/image872.png"/><Relationship Id="rId42" Type="http://schemas.openxmlformats.org/officeDocument/2006/relationships/customXml" Target="../ink/ink902.xml"/><Relationship Id="rId63" Type="http://schemas.openxmlformats.org/officeDocument/2006/relationships/image" Target="../media/image893.png"/><Relationship Id="rId84" Type="http://schemas.openxmlformats.org/officeDocument/2006/relationships/customXml" Target="../ink/ink923.xml"/><Relationship Id="rId138" Type="http://schemas.openxmlformats.org/officeDocument/2006/relationships/customXml" Target="../ink/ink950.xml"/><Relationship Id="rId107" Type="http://schemas.openxmlformats.org/officeDocument/2006/relationships/image" Target="../media/image915.png"/><Relationship Id="rId11" Type="http://schemas.openxmlformats.org/officeDocument/2006/relationships/image" Target="../media/image867.png"/><Relationship Id="rId32" Type="http://schemas.openxmlformats.org/officeDocument/2006/relationships/customXml" Target="../ink/ink897.xml"/><Relationship Id="rId53" Type="http://schemas.openxmlformats.org/officeDocument/2006/relationships/image" Target="../media/image888.png"/><Relationship Id="rId74" Type="http://schemas.openxmlformats.org/officeDocument/2006/relationships/customXml" Target="../ink/ink918.xml"/><Relationship Id="rId128" Type="http://schemas.openxmlformats.org/officeDocument/2006/relationships/customXml" Target="../ink/ink945.xml"/><Relationship Id="rId149" Type="http://schemas.openxmlformats.org/officeDocument/2006/relationships/image" Target="../media/image936.png"/><Relationship Id="rId5" Type="http://schemas.openxmlformats.org/officeDocument/2006/relationships/image" Target="../media/image864.png"/><Relationship Id="rId95" Type="http://schemas.openxmlformats.org/officeDocument/2006/relationships/image" Target="../media/image909.png"/><Relationship Id="rId22" Type="http://schemas.openxmlformats.org/officeDocument/2006/relationships/customXml" Target="../ink/ink892.xml"/><Relationship Id="rId27" Type="http://schemas.openxmlformats.org/officeDocument/2006/relationships/image" Target="../media/image875.png"/><Relationship Id="rId43" Type="http://schemas.openxmlformats.org/officeDocument/2006/relationships/image" Target="../media/image883.png"/><Relationship Id="rId48" Type="http://schemas.openxmlformats.org/officeDocument/2006/relationships/customXml" Target="../ink/ink905.xml"/><Relationship Id="rId64" Type="http://schemas.openxmlformats.org/officeDocument/2006/relationships/customXml" Target="../ink/ink913.xml"/><Relationship Id="rId69" Type="http://schemas.openxmlformats.org/officeDocument/2006/relationships/image" Target="../media/image896.png"/><Relationship Id="rId113" Type="http://schemas.openxmlformats.org/officeDocument/2006/relationships/image" Target="../media/image918.png"/><Relationship Id="rId118" Type="http://schemas.openxmlformats.org/officeDocument/2006/relationships/customXml" Target="../ink/ink940.xml"/><Relationship Id="rId134" Type="http://schemas.openxmlformats.org/officeDocument/2006/relationships/customXml" Target="../ink/ink948.xml"/><Relationship Id="rId139" Type="http://schemas.openxmlformats.org/officeDocument/2006/relationships/image" Target="../media/image931.png"/><Relationship Id="rId80" Type="http://schemas.openxmlformats.org/officeDocument/2006/relationships/customXml" Target="../ink/ink921.xml"/><Relationship Id="rId85" Type="http://schemas.openxmlformats.org/officeDocument/2006/relationships/image" Target="../media/image904.png"/><Relationship Id="rId150" Type="http://schemas.openxmlformats.org/officeDocument/2006/relationships/customXml" Target="../ink/ink956.xml"/><Relationship Id="rId12" Type="http://schemas.openxmlformats.org/officeDocument/2006/relationships/customXml" Target="../ink/ink887.xml"/><Relationship Id="rId17" Type="http://schemas.openxmlformats.org/officeDocument/2006/relationships/image" Target="../media/image870.png"/><Relationship Id="rId33" Type="http://schemas.openxmlformats.org/officeDocument/2006/relationships/image" Target="../media/image878.png"/><Relationship Id="rId38" Type="http://schemas.openxmlformats.org/officeDocument/2006/relationships/customXml" Target="../ink/ink900.xml"/><Relationship Id="rId59" Type="http://schemas.openxmlformats.org/officeDocument/2006/relationships/image" Target="../media/image891.png"/><Relationship Id="rId103" Type="http://schemas.openxmlformats.org/officeDocument/2006/relationships/image" Target="../media/image913.png"/><Relationship Id="rId108" Type="http://schemas.openxmlformats.org/officeDocument/2006/relationships/customXml" Target="../ink/ink935.xml"/><Relationship Id="rId124" Type="http://schemas.openxmlformats.org/officeDocument/2006/relationships/customXml" Target="../ink/ink943.xml"/><Relationship Id="rId129" Type="http://schemas.openxmlformats.org/officeDocument/2006/relationships/image" Target="../media/image926.png"/><Relationship Id="rId54" Type="http://schemas.openxmlformats.org/officeDocument/2006/relationships/customXml" Target="../ink/ink908.xml"/><Relationship Id="rId70" Type="http://schemas.openxmlformats.org/officeDocument/2006/relationships/customXml" Target="../ink/ink916.xml"/><Relationship Id="rId75" Type="http://schemas.openxmlformats.org/officeDocument/2006/relationships/image" Target="../media/image899.png"/><Relationship Id="rId91" Type="http://schemas.openxmlformats.org/officeDocument/2006/relationships/image" Target="../media/image907.png"/><Relationship Id="rId96" Type="http://schemas.openxmlformats.org/officeDocument/2006/relationships/customXml" Target="../ink/ink929.xml"/><Relationship Id="rId140" Type="http://schemas.openxmlformats.org/officeDocument/2006/relationships/customXml" Target="../ink/ink951.xml"/><Relationship Id="rId145" Type="http://schemas.openxmlformats.org/officeDocument/2006/relationships/image" Target="../media/image9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84.xml"/><Relationship Id="rId23" Type="http://schemas.openxmlformats.org/officeDocument/2006/relationships/image" Target="../media/image873.png"/><Relationship Id="rId28" Type="http://schemas.openxmlformats.org/officeDocument/2006/relationships/customXml" Target="../ink/ink895.xml"/><Relationship Id="rId49" Type="http://schemas.openxmlformats.org/officeDocument/2006/relationships/image" Target="../media/image886.png"/><Relationship Id="rId114" Type="http://schemas.openxmlformats.org/officeDocument/2006/relationships/customXml" Target="../ink/ink938.xml"/><Relationship Id="rId119" Type="http://schemas.openxmlformats.org/officeDocument/2006/relationships/image" Target="../media/image921.png"/><Relationship Id="rId44" Type="http://schemas.openxmlformats.org/officeDocument/2006/relationships/customXml" Target="../ink/ink903.xml"/><Relationship Id="rId60" Type="http://schemas.openxmlformats.org/officeDocument/2006/relationships/customXml" Target="../ink/ink911.xml"/><Relationship Id="rId65" Type="http://schemas.openxmlformats.org/officeDocument/2006/relationships/image" Target="../media/image894.png"/><Relationship Id="rId81" Type="http://schemas.openxmlformats.org/officeDocument/2006/relationships/image" Target="../media/image902.png"/><Relationship Id="rId86" Type="http://schemas.openxmlformats.org/officeDocument/2006/relationships/customXml" Target="../ink/ink924.xml"/><Relationship Id="rId130" Type="http://schemas.openxmlformats.org/officeDocument/2006/relationships/customXml" Target="../ink/ink946.xml"/><Relationship Id="rId135" Type="http://schemas.openxmlformats.org/officeDocument/2006/relationships/image" Target="../media/image929.png"/><Relationship Id="rId151" Type="http://schemas.openxmlformats.org/officeDocument/2006/relationships/image" Target="../media/image937.png"/><Relationship Id="rId13" Type="http://schemas.openxmlformats.org/officeDocument/2006/relationships/image" Target="../media/image868.png"/><Relationship Id="rId18" Type="http://schemas.openxmlformats.org/officeDocument/2006/relationships/customXml" Target="../ink/ink890.xml"/><Relationship Id="rId39" Type="http://schemas.openxmlformats.org/officeDocument/2006/relationships/image" Target="../media/image881.png"/><Relationship Id="rId109" Type="http://schemas.openxmlformats.org/officeDocument/2006/relationships/image" Target="../media/image916.png"/><Relationship Id="rId34" Type="http://schemas.openxmlformats.org/officeDocument/2006/relationships/customXml" Target="../ink/ink898.xml"/><Relationship Id="rId50" Type="http://schemas.openxmlformats.org/officeDocument/2006/relationships/customXml" Target="../ink/ink906.xml"/><Relationship Id="rId55" Type="http://schemas.openxmlformats.org/officeDocument/2006/relationships/image" Target="../media/image889.png"/><Relationship Id="rId76" Type="http://schemas.openxmlformats.org/officeDocument/2006/relationships/customXml" Target="../ink/ink919.xml"/><Relationship Id="rId97" Type="http://schemas.openxmlformats.org/officeDocument/2006/relationships/image" Target="../media/image910.png"/><Relationship Id="rId104" Type="http://schemas.openxmlformats.org/officeDocument/2006/relationships/customXml" Target="../ink/ink933.xml"/><Relationship Id="rId120" Type="http://schemas.openxmlformats.org/officeDocument/2006/relationships/customXml" Target="../ink/ink941.xml"/><Relationship Id="rId125" Type="http://schemas.openxmlformats.org/officeDocument/2006/relationships/image" Target="../media/image924.png"/><Relationship Id="rId141" Type="http://schemas.openxmlformats.org/officeDocument/2006/relationships/image" Target="../media/image932.png"/><Relationship Id="rId146" Type="http://schemas.openxmlformats.org/officeDocument/2006/relationships/customXml" Target="../ink/ink954.xml"/><Relationship Id="rId7" Type="http://schemas.openxmlformats.org/officeDocument/2006/relationships/image" Target="../media/image865.png"/><Relationship Id="rId71" Type="http://schemas.openxmlformats.org/officeDocument/2006/relationships/image" Target="../media/image897.png"/><Relationship Id="rId92" Type="http://schemas.openxmlformats.org/officeDocument/2006/relationships/customXml" Target="../ink/ink927.xml"/><Relationship Id="rId2" Type="http://schemas.openxmlformats.org/officeDocument/2006/relationships/customXml" Target="../ink/ink882.xml"/><Relationship Id="rId29" Type="http://schemas.openxmlformats.org/officeDocument/2006/relationships/image" Target="../media/image876.png"/><Relationship Id="rId24" Type="http://schemas.openxmlformats.org/officeDocument/2006/relationships/customXml" Target="../ink/ink893.xml"/><Relationship Id="rId40" Type="http://schemas.openxmlformats.org/officeDocument/2006/relationships/customXml" Target="../ink/ink901.xml"/><Relationship Id="rId45" Type="http://schemas.openxmlformats.org/officeDocument/2006/relationships/image" Target="../media/image884.png"/><Relationship Id="rId66" Type="http://schemas.openxmlformats.org/officeDocument/2006/relationships/customXml" Target="../ink/ink914.xml"/><Relationship Id="rId87" Type="http://schemas.openxmlformats.org/officeDocument/2006/relationships/image" Target="../media/image905.png"/><Relationship Id="rId110" Type="http://schemas.openxmlformats.org/officeDocument/2006/relationships/customXml" Target="../ink/ink936.xml"/><Relationship Id="rId115" Type="http://schemas.openxmlformats.org/officeDocument/2006/relationships/image" Target="../media/image919.png"/><Relationship Id="rId131" Type="http://schemas.openxmlformats.org/officeDocument/2006/relationships/image" Target="../media/image927.png"/><Relationship Id="rId136" Type="http://schemas.openxmlformats.org/officeDocument/2006/relationships/customXml" Target="../ink/ink949.xml"/><Relationship Id="rId61" Type="http://schemas.openxmlformats.org/officeDocument/2006/relationships/image" Target="../media/image892.png"/><Relationship Id="rId82" Type="http://schemas.openxmlformats.org/officeDocument/2006/relationships/customXml" Target="../ink/ink922.xml"/><Relationship Id="rId152" Type="http://schemas.openxmlformats.org/officeDocument/2006/relationships/customXml" Target="../ink/ink957.xml"/><Relationship Id="rId19" Type="http://schemas.openxmlformats.org/officeDocument/2006/relationships/image" Target="../media/image871.png"/><Relationship Id="rId14" Type="http://schemas.openxmlformats.org/officeDocument/2006/relationships/customXml" Target="../ink/ink888.xml"/><Relationship Id="rId30" Type="http://schemas.openxmlformats.org/officeDocument/2006/relationships/customXml" Target="../ink/ink896.xml"/><Relationship Id="rId35" Type="http://schemas.openxmlformats.org/officeDocument/2006/relationships/image" Target="../media/image879.png"/><Relationship Id="rId56" Type="http://schemas.openxmlformats.org/officeDocument/2006/relationships/customXml" Target="../ink/ink909.xml"/><Relationship Id="rId77" Type="http://schemas.openxmlformats.org/officeDocument/2006/relationships/image" Target="../media/image900.png"/><Relationship Id="rId100" Type="http://schemas.openxmlformats.org/officeDocument/2006/relationships/customXml" Target="../ink/ink931.xml"/><Relationship Id="rId105" Type="http://schemas.openxmlformats.org/officeDocument/2006/relationships/image" Target="../media/image914.png"/><Relationship Id="rId126" Type="http://schemas.openxmlformats.org/officeDocument/2006/relationships/customXml" Target="../ink/ink944.xml"/><Relationship Id="rId147" Type="http://schemas.openxmlformats.org/officeDocument/2006/relationships/image" Target="../media/image935.png"/><Relationship Id="rId8" Type="http://schemas.openxmlformats.org/officeDocument/2006/relationships/customXml" Target="../ink/ink885.xml"/><Relationship Id="rId51" Type="http://schemas.openxmlformats.org/officeDocument/2006/relationships/image" Target="../media/image887.png"/><Relationship Id="rId72" Type="http://schemas.openxmlformats.org/officeDocument/2006/relationships/customXml" Target="../ink/ink917.xml"/><Relationship Id="rId93" Type="http://schemas.openxmlformats.org/officeDocument/2006/relationships/image" Target="../media/image908.png"/><Relationship Id="rId98" Type="http://schemas.openxmlformats.org/officeDocument/2006/relationships/customXml" Target="../ink/ink930.xml"/><Relationship Id="rId121" Type="http://schemas.openxmlformats.org/officeDocument/2006/relationships/image" Target="../media/image922.png"/><Relationship Id="rId142" Type="http://schemas.openxmlformats.org/officeDocument/2006/relationships/customXml" Target="../ink/ink952.xml"/><Relationship Id="rId3" Type="http://schemas.openxmlformats.org/officeDocument/2006/relationships/image" Target="../media/image863.png"/><Relationship Id="rId25" Type="http://schemas.openxmlformats.org/officeDocument/2006/relationships/image" Target="../media/image874.png"/><Relationship Id="rId46" Type="http://schemas.openxmlformats.org/officeDocument/2006/relationships/customXml" Target="../ink/ink904.xml"/><Relationship Id="rId67" Type="http://schemas.openxmlformats.org/officeDocument/2006/relationships/image" Target="../media/image895.png"/><Relationship Id="rId116" Type="http://schemas.openxmlformats.org/officeDocument/2006/relationships/customXml" Target="../ink/ink939.xml"/><Relationship Id="rId137" Type="http://schemas.openxmlformats.org/officeDocument/2006/relationships/image" Target="../media/image930.png"/><Relationship Id="rId20" Type="http://schemas.openxmlformats.org/officeDocument/2006/relationships/customXml" Target="../ink/ink891.xml"/><Relationship Id="rId41" Type="http://schemas.openxmlformats.org/officeDocument/2006/relationships/image" Target="../media/image882.png"/><Relationship Id="rId62" Type="http://schemas.openxmlformats.org/officeDocument/2006/relationships/customXml" Target="../ink/ink912.xml"/><Relationship Id="rId83" Type="http://schemas.openxmlformats.org/officeDocument/2006/relationships/image" Target="../media/image903.png"/><Relationship Id="rId88" Type="http://schemas.openxmlformats.org/officeDocument/2006/relationships/customXml" Target="../ink/ink925.xml"/><Relationship Id="rId111" Type="http://schemas.openxmlformats.org/officeDocument/2006/relationships/image" Target="../media/image917.png"/><Relationship Id="rId132" Type="http://schemas.openxmlformats.org/officeDocument/2006/relationships/customXml" Target="../ink/ink947.xml"/><Relationship Id="rId153" Type="http://schemas.openxmlformats.org/officeDocument/2006/relationships/image" Target="../media/image938.png"/><Relationship Id="rId15" Type="http://schemas.openxmlformats.org/officeDocument/2006/relationships/image" Target="../media/image869.png"/><Relationship Id="rId36" Type="http://schemas.openxmlformats.org/officeDocument/2006/relationships/customXml" Target="../ink/ink899.xml"/><Relationship Id="rId57" Type="http://schemas.openxmlformats.org/officeDocument/2006/relationships/image" Target="../media/image890.png"/><Relationship Id="rId106" Type="http://schemas.openxmlformats.org/officeDocument/2006/relationships/customXml" Target="../ink/ink934.xml"/><Relationship Id="rId127" Type="http://schemas.openxmlformats.org/officeDocument/2006/relationships/image" Target="../media/image925.png"/><Relationship Id="rId10" Type="http://schemas.openxmlformats.org/officeDocument/2006/relationships/customXml" Target="../ink/ink886.xml"/><Relationship Id="rId31" Type="http://schemas.openxmlformats.org/officeDocument/2006/relationships/image" Target="../media/image877.png"/><Relationship Id="rId52" Type="http://schemas.openxmlformats.org/officeDocument/2006/relationships/customXml" Target="../ink/ink907.xml"/><Relationship Id="rId73" Type="http://schemas.openxmlformats.org/officeDocument/2006/relationships/image" Target="../media/image898.png"/><Relationship Id="rId78" Type="http://schemas.openxmlformats.org/officeDocument/2006/relationships/customXml" Target="../ink/ink920.xml"/><Relationship Id="rId94" Type="http://schemas.openxmlformats.org/officeDocument/2006/relationships/customXml" Target="../ink/ink928.xml"/><Relationship Id="rId99" Type="http://schemas.openxmlformats.org/officeDocument/2006/relationships/image" Target="../media/image911.png"/><Relationship Id="rId101" Type="http://schemas.openxmlformats.org/officeDocument/2006/relationships/image" Target="../media/image912.png"/><Relationship Id="rId122" Type="http://schemas.openxmlformats.org/officeDocument/2006/relationships/customXml" Target="../ink/ink942.xml"/><Relationship Id="rId143" Type="http://schemas.openxmlformats.org/officeDocument/2006/relationships/image" Target="../media/image933.png"/><Relationship Id="rId148" Type="http://schemas.openxmlformats.org/officeDocument/2006/relationships/customXml" Target="../ink/ink955.xml"/><Relationship Id="rId4" Type="http://schemas.openxmlformats.org/officeDocument/2006/relationships/customXml" Target="../ink/ink883.xml"/><Relationship Id="rId9" Type="http://schemas.openxmlformats.org/officeDocument/2006/relationships/image" Target="../media/image866.png"/><Relationship Id="rId26" Type="http://schemas.openxmlformats.org/officeDocument/2006/relationships/customXml" Target="../ink/ink894.xml"/><Relationship Id="rId47" Type="http://schemas.openxmlformats.org/officeDocument/2006/relationships/image" Target="../media/image885.png"/><Relationship Id="rId68" Type="http://schemas.openxmlformats.org/officeDocument/2006/relationships/customXml" Target="../ink/ink915.xml"/><Relationship Id="rId89" Type="http://schemas.openxmlformats.org/officeDocument/2006/relationships/image" Target="../media/image906.png"/><Relationship Id="rId112" Type="http://schemas.openxmlformats.org/officeDocument/2006/relationships/customXml" Target="../ink/ink937.xml"/><Relationship Id="rId133" Type="http://schemas.openxmlformats.org/officeDocument/2006/relationships/image" Target="../media/image928.png"/><Relationship Id="rId16" Type="http://schemas.openxmlformats.org/officeDocument/2006/relationships/customXml" Target="../ink/ink889.xml"/><Relationship Id="rId37" Type="http://schemas.openxmlformats.org/officeDocument/2006/relationships/image" Target="../media/image880.png"/><Relationship Id="rId58" Type="http://schemas.openxmlformats.org/officeDocument/2006/relationships/customXml" Target="../ink/ink910.xml"/><Relationship Id="rId79" Type="http://schemas.openxmlformats.org/officeDocument/2006/relationships/image" Target="../media/image901.png"/><Relationship Id="rId102" Type="http://schemas.openxmlformats.org/officeDocument/2006/relationships/customXml" Target="../ink/ink932.xml"/><Relationship Id="rId123" Type="http://schemas.openxmlformats.org/officeDocument/2006/relationships/image" Target="../media/image923.png"/><Relationship Id="rId144" Type="http://schemas.openxmlformats.org/officeDocument/2006/relationships/customXml" Target="../ink/ink953.xml"/><Relationship Id="rId90" Type="http://schemas.openxmlformats.org/officeDocument/2006/relationships/customXml" Target="../ink/ink926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70.xml"/><Relationship Id="rId21" Type="http://schemas.openxmlformats.org/officeDocument/2006/relationships/image" Target="../media/image948.png"/><Relationship Id="rId42" Type="http://schemas.openxmlformats.org/officeDocument/2006/relationships/customXml" Target="../ink/ink978.xml"/><Relationship Id="rId47" Type="http://schemas.openxmlformats.org/officeDocument/2006/relationships/image" Target="../media/image961.png"/><Relationship Id="rId63" Type="http://schemas.openxmlformats.org/officeDocument/2006/relationships/image" Target="../media/image969.png"/><Relationship Id="rId68" Type="http://schemas.openxmlformats.org/officeDocument/2006/relationships/customXml" Target="../ink/ink991.xml"/><Relationship Id="rId16" Type="http://schemas.openxmlformats.org/officeDocument/2006/relationships/customXml" Target="../ink/ink965.xml"/><Relationship Id="rId11" Type="http://schemas.openxmlformats.org/officeDocument/2006/relationships/image" Target="../media/image943.png"/><Relationship Id="rId24" Type="http://schemas.openxmlformats.org/officeDocument/2006/relationships/customXml" Target="../ink/ink969.xml"/><Relationship Id="rId32" Type="http://schemas.openxmlformats.org/officeDocument/2006/relationships/customXml" Target="../ink/ink973.xml"/><Relationship Id="rId37" Type="http://schemas.openxmlformats.org/officeDocument/2006/relationships/image" Target="../media/image956.png"/><Relationship Id="rId40" Type="http://schemas.openxmlformats.org/officeDocument/2006/relationships/customXml" Target="../ink/ink977.xml"/><Relationship Id="rId45" Type="http://schemas.openxmlformats.org/officeDocument/2006/relationships/image" Target="../media/image960.png"/><Relationship Id="rId53" Type="http://schemas.openxmlformats.org/officeDocument/2006/relationships/image" Target="../media/image964.png"/><Relationship Id="rId58" Type="http://schemas.openxmlformats.org/officeDocument/2006/relationships/customXml" Target="../ink/ink986.xml"/><Relationship Id="rId66" Type="http://schemas.openxmlformats.org/officeDocument/2006/relationships/customXml" Target="../ink/ink990.xml"/><Relationship Id="rId74" Type="http://schemas.openxmlformats.org/officeDocument/2006/relationships/customXml" Target="../ink/ink994.xml"/><Relationship Id="rId79" Type="http://schemas.openxmlformats.org/officeDocument/2006/relationships/image" Target="../media/image977.png"/><Relationship Id="rId5" Type="http://schemas.openxmlformats.org/officeDocument/2006/relationships/image" Target="../media/image940.png"/><Relationship Id="rId61" Type="http://schemas.openxmlformats.org/officeDocument/2006/relationships/image" Target="../media/image968.png"/><Relationship Id="rId19" Type="http://schemas.openxmlformats.org/officeDocument/2006/relationships/image" Target="../media/image947.png"/><Relationship Id="rId14" Type="http://schemas.openxmlformats.org/officeDocument/2006/relationships/customXml" Target="../ink/ink964.xml"/><Relationship Id="rId22" Type="http://schemas.openxmlformats.org/officeDocument/2006/relationships/customXml" Target="../ink/ink968.xml"/><Relationship Id="rId27" Type="http://schemas.openxmlformats.org/officeDocument/2006/relationships/image" Target="../media/image951.png"/><Relationship Id="rId30" Type="http://schemas.openxmlformats.org/officeDocument/2006/relationships/customXml" Target="../ink/ink972.xml"/><Relationship Id="rId35" Type="http://schemas.openxmlformats.org/officeDocument/2006/relationships/image" Target="../media/image955.png"/><Relationship Id="rId43" Type="http://schemas.openxmlformats.org/officeDocument/2006/relationships/image" Target="../media/image959.png"/><Relationship Id="rId48" Type="http://schemas.openxmlformats.org/officeDocument/2006/relationships/customXml" Target="../ink/ink981.xml"/><Relationship Id="rId56" Type="http://schemas.openxmlformats.org/officeDocument/2006/relationships/customXml" Target="../ink/ink985.xml"/><Relationship Id="rId64" Type="http://schemas.openxmlformats.org/officeDocument/2006/relationships/customXml" Target="../ink/ink989.xml"/><Relationship Id="rId69" Type="http://schemas.openxmlformats.org/officeDocument/2006/relationships/image" Target="../media/image972.png"/><Relationship Id="rId77" Type="http://schemas.openxmlformats.org/officeDocument/2006/relationships/image" Target="../media/image976.png"/><Relationship Id="rId8" Type="http://schemas.openxmlformats.org/officeDocument/2006/relationships/customXml" Target="../ink/ink961.xml"/><Relationship Id="rId51" Type="http://schemas.openxmlformats.org/officeDocument/2006/relationships/image" Target="../media/image963.png"/><Relationship Id="rId72" Type="http://schemas.openxmlformats.org/officeDocument/2006/relationships/customXml" Target="../ink/ink993.xml"/><Relationship Id="rId3" Type="http://schemas.openxmlformats.org/officeDocument/2006/relationships/image" Target="../media/image939.png"/><Relationship Id="rId12" Type="http://schemas.openxmlformats.org/officeDocument/2006/relationships/customXml" Target="../ink/ink963.xml"/><Relationship Id="rId17" Type="http://schemas.openxmlformats.org/officeDocument/2006/relationships/image" Target="../media/image946.png"/><Relationship Id="rId25" Type="http://schemas.openxmlformats.org/officeDocument/2006/relationships/image" Target="../media/image950.png"/><Relationship Id="rId33" Type="http://schemas.openxmlformats.org/officeDocument/2006/relationships/image" Target="../media/image954.png"/><Relationship Id="rId38" Type="http://schemas.openxmlformats.org/officeDocument/2006/relationships/customXml" Target="../ink/ink976.xml"/><Relationship Id="rId46" Type="http://schemas.openxmlformats.org/officeDocument/2006/relationships/customXml" Target="../ink/ink980.xml"/><Relationship Id="rId59" Type="http://schemas.openxmlformats.org/officeDocument/2006/relationships/image" Target="../media/image967.png"/><Relationship Id="rId67" Type="http://schemas.openxmlformats.org/officeDocument/2006/relationships/image" Target="../media/image971.png"/><Relationship Id="rId20" Type="http://schemas.openxmlformats.org/officeDocument/2006/relationships/customXml" Target="../ink/ink967.xml"/><Relationship Id="rId41" Type="http://schemas.openxmlformats.org/officeDocument/2006/relationships/image" Target="../media/image958.png"/><Relationship Id="rId54" Type="http://schemas.openxmlformats.org/officeDocument/2006/relationships/customXml" Target="../ink/ink984.xml"/><Relationship Id="rId62" Type="http://schemas.openxmlformats.org/officeDocument/2006/relationships/customXml" Target="../ink/ink988.xml"/><Relationship Id="rId70" Type="http://schemas.openxmlformats.org/officeDocument/2006/relationships/customXml" Target="../ink/ink992.xml"/><Relationship Id="rId75" Type="http://schemas.openxmlformats.org/officeDocument/2006/relationships/image" Target="../media/image97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60.xml"/><Relationship Id="rId15" Type="http://schemas.openxmlformats.org/officeDocument/2006/relationships/image" Target="../media/image945.png"/><Relationship Id="rId23" Type="http://schemas.openxmlformats.org/officeDocument/2006/relationships/image" Target="../media/image949.png"/><Relationship Id="rId28" Type="http://schemas.openxmlformats.org/officeDocument/2006/relationships/customXml" Target="../ink/ink971.xml"/><Relationship Id="rId36" Type="http://schemas.openxmlformats.org/officeDocument/2006/relationships/customXml" Target="../ink/ink975.xml"/><Relationship Id="rId49" Type="http://schemas.openxmlformats.org/officeDocument/2006/relationships/image" Target="../media/image962.png"/><Relationship Id="rId57" Type="http://schemas.openxmlformats.org/officeDocument/2006/relationships/image" Target="../media/image966.png"/><Relationship Id="rId10" Type="http://schemas.openxmlformats.org/officeDocument/2006/relationships/customXml" Target="../ink/ink962.xml"/><Relationship Id="rId31" Type="http://schemas.openxmlformats.org/officeDocument/2006/relationships/image" Target="../media/image953.png"/><Relationship Id="rId44" Type="http://schemas.openxmlformats.org/officeDocument/2006/relationships/customXml" Target="../ink/ink979.xml"/><Relationship Id="rId52" Type="http://schemas.openxmlformats.org/officeDocument/2006/relationships/customXml" Target="../ink/ink983.xml"/><Relationship Id="rId60" Type="http://schemas.openxmlformats.org/officeDocument/2006/relationships/customXml" Target="../ink/ink987.xml"/><Relationship Id="rId65" Type="http://schemas.openxmlformats.org/officeDocument/2006/relationships/image" Target="../media/image970.png"/><Relationship Id="rId73" Type="http://schemas.openxmlformats.org/officeDocument/2006/relationships/image" Target="../media/image974.png"/><Relationship Id="rId78" Type="http://schemas.openxmlformats.org/officeDocument/2006/relationships/customXml" Target="../ink/ink996.xml"/><Relationship Id="rId4" Type="http://schemas.openxmlformats.org/officeDocument/2006/relationships/customXml" Target="../ink/ink959.xml"/><Relationship Id="rId9" Type="http://schemas.openxmlformats.org/officeDocument/2006/relationships/image" Target="../media/image942.png"/><Relationship Id="rId13" Type="http://schemas.openxmlformats.org/officeDocument/2006/relationships/image" Target="../media/image944.png"/><Relationship Id="rId18" Type="http://schemas.openxmlformats.org/officeDocument/2006/relationships/customXml" Target="../ink/ink966.xml"/><Relationship Id="rId39" Type="http://schemas.openxmlformats.org/officeDocument/2006/relationships/image" Target="../media/image957.png"/><Relationship Id="rId34" Type="http://schemas.openxmlformats.org/officeDocument/2006/relationships/customXml" Target="../ink/ink974.xml"/><Relationship Id="rId50" Type="http://schemas.openxmlformats.org/officeDocument/2006/relationships/customXml" Target="../ink/ink982.xml"/><Relationship Id="rId55" Type="http://schemas.openxmlformats.org/officeDocument/2006/relationships/image" Target="../media/image965.png"/><Relationship Id="rId76" Type="http://schemas.openxmlformats.org/officeDocument/2006/relationships/customXml" Target="../ink/ink995.xml"/><Relationship Id="rId7" Type="http://schemas.openxmlformats.org/officeDocument/2006/relationships/image" Target="../media/image941.png"/><Relationship Id="rId71" Type="http://schemas.openxmlformats.org/officeDocument/2006/relationships/image" Target="../media/image973.png"/><Relationship Id="rId2" Type="http://schemas.openxmlformats.org/officeDocument/2006/relationships/customXml" Target="../ink/ink958.xml"/><Relationship Id="rId29" Type="http://schemas.openxmlformats.org/officeDocument/2006/relationships/image" Target="../media/image952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09.xml"/><Relationship Id="rId21" Type="http://schemas.openxmlformats.org/officeDocument/2006/relationships/image" Target="../media/image987.png"/><Relationship Id="rId42" Type="http://schemas.openxmlformats.org/officeDocument/2006/relationships/customXml" Target="../ink/ink1017.xml"/><Relationship Id="rId47" Type="http://schemas.openxmlformats.org/officeDocument/2006/relationships/image" Target="../media/image1000.png"/><Relationship Id="rId63" Type="http://schemas.openxmlformats.org/officeDocument/2006/relationships/image" Target="../media/image1007.png"/><Relationship Id="rId68" Type="http://schemas.openxmlformats.org/officeDocument/2006/relationships/customXml" Target="../ink/ink1030.xml"/><Relationship Id="rId16" Type="http://schemas.openxmlformats.org/officeDocument/2006/relationships/customXml" Target="../ink/ink1004.xml"/><Relationship Id="rId11" Type="http://schemas.openxmlformats.org/officeDocument/2006/relationships/image" Target="../media/image982.png"/><Relationship Id="rId24" Type="http://schemas.openxmlformats.org/officeDocument/2006/relationships/customXml" Target="../ink/ink1008.xml"/><Relationship Id="rId32" Type="http://schemas.openxmlformats.org/officeDocument/2006/relationships/customXml" Target="../ink/ink1012.xml"/><Relationship Id="rId37" Type="http://schemas.openxmlformats.org/officeDocument/2006/relationships/image" Target="../media/image995.png"/><Relationship Id="rId40" Type="http://schemas.openxmlformats.org/officeDocument/2006/relationships/customXml" Target="../ink/ink1016.xml"/><Relationship Id="rId45" Type="http://schemas.openxmlformats.org/officeDocument/2006/relationships/image" Target="../media/image999.png"/><Relationship Id="rId53" Type="http://schemas.openxmlformats.org/officeDocument/2006/relationships/image" Target="../media/image1003.png"/><Relationship Id="rId58" Type="http://schemas.openxmlformats.org/officeDocument/2006/relationships/customXml" Target="../ink/ink1025.xml"/><Relationship Id="rId66" Type="http://schemas.openxmlformats.org/officeDocument/2006/relationships/customXml" Target="../ink/ink1029.xml"/><Relationship Id="rId74" Type="http://schemas.openxmlformats.org/officeDocument/2006/relationships/customXml" Target="../ink/ink1033.xml"/><Relationship Id="rId79" Type="http://schemas.openxmlformats.org/officeDocument/2006/relationships/image" Target="../media/image1015.png"/><Relationship Id="rId5" Type="http://schemas.openxmlformats.org/officeDocument/2006/relationships/image" Target="../media/image979.png"/><Relationship Id="rId61" Type="http://schemas.openxmlformats.org/officeDocument/2006/relationships/image" Target="../media/image126.png"/><Relationship Id="rId19" Type="http://schemas.openxmlformats.org/officeDocument/2006/relationships/image" Target="../media/image986.png"/><Relationship Id="rId14" Type="http://schemas.openxmlformats.org/officeDocument/2006/relationships/customXml" Target="../ink/ink1003.xml"/><Relationship Id="rId22" Type="http://schemas.openxmlformats.org/officeDocument/2006/relationships/customXml" Target="../ink/ink1007.xml"/><Relationship Id="rId27" Type="http://schemas.openxmlformats.org/officeDocument/2006/relationships/image" Target="../media/image990.png"/><Relationship Id="rId30" Type="http://schemas.openxmlformats.org/officeDocument/2006/relationships/customXml" Target="../ink/ink1011.xml"/><Relationship Id="rId35" Type="http://schemas.openxmlformats.org/officeDocument/2006/relationships/image" Target="../media/image994.png"/><Relationship Id="rId43" Type="http://schemas.openxmlformats.org/officeDocument/2006/relationships/image" Target="../media/image998.png"/><Relationship Id="rId48" Type="http://schemas.openxmlformats.org/officeDocument/2006/relationships/customXml" Target="../ink/ink1020.xml"/><Relationship Id="rId56" Type="http://schemas.openxmlformats.org/officeDocument/2006/relationships/customXml" Target="../ink/ink1024.xml"/><Relationship Id="rId64" Type="http://schemas.openxmlformats.org/officeDocument/2006/relationships/customXml" Target="../ink/ink1028.xml"/><Relationship Id="rId69" Type="http://schemas.openxmlformats.org/officeDocument/2006/relationships/image" Target="../media/image1010.png"/><Relationship Id="rId77" Type="http://schemas.openxmlformats.org/officeDocument/2006/relationships/image" Target="../media/image1014.png"/><Relationship Id="rId8" Type="http://schemas.openxmlformats.org/officeDocument/2006/relationships/customXml" Target="../ink/ink1000.xml"/><Relationship Id="rId51" Type="http://schemas.openxmlformats.org/officeDocument/2006/relationships/image" Target="../media/image1002.png"/><Relationship Id="rId72" Type="http://schemas.openxmlformats.org/officeDocument/2006/relationships/customXml" Target="../ink/ink1032.xml"/><Relationship Id="rId3" Type="http://schemas.openxmlformats.org/officeDocument/2006/relationships/image" Target="../media/image978.png"/><Relationship Id="rId12" Type="http://schemas.openxmlformats.org/officeDocument/2006/relationships/customXml" Target="../ink/ink1002.xml"/><Relationship Id="rId17" Type="http://schemas.openxmlformats.org/officeDocument/2006/relationships/image" Target="../media/image985.png"/><Relationship Id="rId25" Type="http://schemas.openxmlformats.org/officeDocument/2006/relationships/image" Target="../media/image989.png"/><Relationship Id="rId33" Type="http://schemas.openxmlformats.org/officeDocument/2006/relationships/image" Target="../media/image993.png"/><Relationship Id="rId38" Type="http://schemas.openxmlformats.org/officeDocument/2006/relationships/customXml" Target="../ink/ink1015.xml"/><Relationship Id="rId46" Type="http://schemas.openxmlformats.org/officeDocument/2006/relationships/customXml" Target="../ink/ink1019.xml"/><Relationship Id="rId59" Type="http://schemas.openxmlformats.org/officeDocument/2006/relationships/image" Target="../media/image1006.png"/><Relationship Id="rId67" Type="http://schemas.openxmlformats.org/officeDocument/2006/relationships/image" Target="../media/image1009.png"/><Relationship Id="rId20" Type="http://schemas.openxmlformats.org/officeDocument/2006/relationships/customXml" Target="../ink/ink1006.xml"/><Relationship Id="rId41" Type="http://schemas.openxmlformats.org/officeDocument/2006/relationships/image" Target="../media/image997.png"/><Relationship Id="rId54" Type="http://schemas.openxmlformats.org/officeDocument/2006/relationships/customXml" Target="../ink/ink1023.xml"/><Relationship Id="rId62" Type="http://schemas.openxmlformats.org/officeDocument/2006/relationships/customXml" Target="../ink/ink1027.xml"/><Relationship Id="rId70" Type="http://schemas.openxmlformats.org/officeDocument/2006/relationships/customXml" Target="../ink/ink1031.xml"/><Relationship Id="rId75" Type="http://schemas.openxmlformats.org/officeDocument/2006/relationships/image" Target="../media/image10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99.xml"/><Relationship Id="rId15" Type="http://schemas.openxmlformats.org/officeDocument/2006/relationships/image" Target="../media/image984.png"/><Relationship Id="rId23" Type="http://schemas.openxmlformats.org/officeDocument/2006/relationships/image" Target="../media/image988.png"/><Relationship Id="rId28" Type="http://schemas.openxmlformats.org/officeDocument/2006/relationships/customXml" Target="../ink/ink1010.xml"/><Relationship Id="rId36" Type="http://schemas.openxmlformats.org/officeDocument/2006/relationships/customXml" Target="../ink/ink1014.xml"/><Relationship Id="rId49" Type="http://schemas.openxmlformats.org/officeDocument/2006/relationships/image" Target="../media/image1001.png"/><Relationship Id="rId57" Type="http://schemas.openxmlformats.org/officeDocument/2006/relationships/image" Target="../media/image1005.png"/><Relationship Id="rId10" Type="http://schemas.openxmlformats.org/officeDocument/2006/relationships/customXml" Target="../ink/ink1001.xml"/><Relationship Id="rId31" Type="http://schemas.openxmlformats.org/officeDocument/2006/relationships/image" Target="../media/image992.png"/><Relationship Id="rId44" Type="http://schemas.openxmlformats.org/officeDocument/2006/relationships/customXml" Target="../ink/ink1018.xml"/><Relationship Id="rId52" Type="http://schemas.openxmlformats.org/officeDocument/2006/relationships/customXml" Target="../ink/ink1022.xml"/><Relationship Id="rId60" Type="http://schemas.openxmlformats.org/officeDocument/2006/relationships/customXml" Target="../ink/ink1026.xml"/><Relationship Id="rId65" Type="http://schemas.openxmlformats.org/officeDocument/2006/relationships/image" Target="../media/image1008.png"/><Relationship Id="rId73" Type="http://schemas.openxmlformats.org/officeDocument/2006/relationships/image" Target="../media/image1012.png"/><Relationship Id="rId78" Type="http://schemas.openxmlformats.org/officeDocument/2006/relationships/customXml" Target="../ink/ink1035.xml"/><Relationship Id="rId4" Type="http://schemas.openxmlformats.org/officeDocument/2006/relationships/customXml" Target="../ink/ink998.xml"/><Relationship Id="rId9" Type="http://schemas.openxmlformats.org/officeDocument/2006/relationships/image" Target="../media/image981.png"/><Relationship Id="rId13" Type="http://schemas.openxmlformats.org/officeDocument/2006/relationships/image" Target="../media/image983.png"/><Relationship Id="rId18" Type="http://schemas.openxmlformats.org/officeDocument/2006/relationships/customXml" Target="../ink/ink1005.xml"/><Relationship Id="rId39" Type="http://schemas.openxmlformats.org/officeDocument/2006/relationships/image" Target="../media/image996.png"/><Relationship Id="rId34" Type="http://schemas.openxmlformats.org/officeDocument/2006/relationships/customXml" Target="../ink/ink1013.xml"/><Relationship Id="rId50" Type="http://schemas.openxmlformats.org/officeDocument/2006/relationships/customXml" Target="../ink/ink1021.xml"/><Relationship Id="rId55" Type="http://schemas.openxmlformats.org/officeDocument/2006/relationships/image" Target="../media/image1004.png"/><Relationship Id="rId76" Type="http://schemas.openxmlformats.org/officeDocument/2006/relationships/customXml" Target="../ink/ink1034.xml"/><Relationship Id="rId7" Type="http://schemas.openxmlformats.org/officeDocument/2006/relationships/image" Target="../media/image980.png"/><Relationship Id="rId71" Type="http://schemas.openxmlformats.org/officeDocument/2006/relationships/image" Target="../media/image1011.png"/><Relationship Id="rId2" Type="http://schemas.openxmlformats.org/officeDocument/2006/relationships/customXml" Target="../ink/ink997.xml"/><Relationship Id="rId29" Type="http://schemas.openxmlformats.org/officeDocument/2006/relationships/image" Target="../media/image99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2.png"/><Relationship Id="rId21" Type="http://schemas.openxmlformats.org/officeDocument/2006/relationships/image" Target="../media/image64.png"/><Relationship Id="rId42" Type="http://schemas.openxmlformats.org/officeDocument/2006/relationships/customXml" Target="../ink/ink75.xml"/><Relationship Id="rId63" Type="http://schemas.openxmlformats.org/officeDocument/2006/relationships/image" Target="../media/image85.png"/><Relationship Id="rId84" Type="http://schemas.openxmlformats.org/officeDocument/2006/relationships/customXml" Target="../ink/ink96.xml"/><Relationship Id="rId138" Type="http://schemas.openxmlformats.org/officeDocument/2006/relationships/customXml" Target="../ink/ink123.xml"/><Relationship Id="rId107" Type="http://schemas.openxmlformats.org/officeDocument/2006/relationships/image" Target="../media/image107.png"/><Relationship Id="rId11" Type="http://schemas.openxmlformats.org/officeDocument/2006/relationships/image" Target="../media/image59.png"/><Relationship Id="rId32" Type="http://schemas.openxmlformats.org/officeDocument/2006/relationships/customXml" Target="../ink/ink70.xml"/><Relationship Id="rId53" Type="http://schemas.openxmlformats.org/officeDocument/2006/relationships/image" Target="../media/image80.png"/><Relationship Id="rId74" Type="http://schemas.openxmlformats.org/officeDocument/2006/relationships/customXml" Target="../ink/ink91.xml"/><Relationship Id="rId128" Type="http://schemas.openxmlformats.org/officeDocument/2006/relationships/customXml" Target="../ink/ink118.xml"/><Relationship Id="rId5" Type="http://schemas.openxmlformats.org/officeDocument/2006/relationships/image" Target="../media/image56.png"/><Relationship Id="rId90" Type="http://schemas.openxmlformats.org/officeDocument/2006/relationships/customXml" Target="../ink/ink99.xml"/><Relationship Id="rId95" Type="http://schemas.openxmlformats.org/officeDocument/2006/relationships/image" Target="../media/image101.png"/><Relationship Id="rId22" Type="http://schemas.openxmlformats.org/officeDocument/2006/relationships/customXml" Target="../ink/ink65.xml"/><Relationship Id="rId27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customXml" Target="../ink/ink78.xml"/><Relationship Id="rId64" Type="http://schemas.openxmlformats.org/officeDocument/2006/relationships/customXml" Target="../ink/ink86.xml"/><Relationship Id="rId69" Type="http://schemas.openxmlformats.org/officeDocument/2006/relationships/image" Target="../media/image88.png"/><Relationship Id="rId113" Type="http://schemas.openxmlformats.org/officeDocument/2006/relationships/image" Target="../media/image110.png"/><Relationship Id="rId118" Type="http://schemas.openxmlformats.org/officeDocument/2006/relationships/customXml" Target="../ink/ink113.xml"/><Relationship Id="rId134" Type="http://schemas.openxmlformats.org/officeDocument/2006/relationships/customXml" Target="../ink/ink121.xml"/><Relationship Id="rId139" Type="http://schemas.openxmlformats.org/officeDocument/2006/relationships/image" Target="../media/image123.png"/><Relationship Id="rId80" Type="http://schemas.openxmlformats.org/officeDocument/2006/relationships/customXml" Target="../ink/ink94.xml"/><Relationship Id="rId85" Type="http://schemas.openxmlformats.org/officeDocument/2006/relationships/image" Target="../media/image96.png"/><Relationship Id="rId12" Type="http://schemas.openxmlformats.org/officeDocument/2006/relationships/customXml" Target="../ink/ink60.xml"/><Relationship Id="rId17" Type="http://schemas.openxmlformats.org/officeDocument/2006/relationships/image" Target="../media/image62.png"/><Relationship Id="rId33" Type="http://schemas.openxmlformats.org/officeDocument/2006/relationships/image" Target="../media/image70.png"/><Relationship Id="rId38" Type="http://schemas.openxmlformats.org/officeDocument/2006/relationships/customXml" Target="../ink/ink73.xml"/><Relationship Id="rId59" Type="http://schemas.openxmlformats.org/officeDocument/2006/relationships/image" Target="../media/image83.png"/><Relationship Id="rId103" Type="http://schemas.openxmlformats.org/officeDocument/2006/relationships/image" Target="../media/image105.png"/><Relationship Id="rId108" Type="http://schemas.openxmlformats.org/officeDocument/2006/relationships/customXml" Target="../ink/ink108.xml"/><Relationship Id="rId124" Type="http://schemas.openxmlformats.org/officeDocument/2006/relationships/customXml" Target="../ink/ink116.xml"/><Relationship Id="rId129" Type="http://schemas.openxmlformats.org/officeDocument/2006/relationships/image" Target="../media/image118.png"/><Relationship Id="rId54" Type="http://schemas.openxmlformats.org/officeDocument/2006/relationships/customXml" Target="../ink/ink81.xml"/><Relationship Id="rId70" Type="http://schemas.openxmlformats.org/officeDocument/2006/relationships/customXml" Target="../ink/ink89.xml"/><Relationship Id="rId75" Type="http://schemas.openxmlformats.org/officeDocument/2006/relationships/image" Target="../media/image91.png"/><Relationship Id="rId91" Type="http://schemas.openxmlformats.org/officeDocument/2006/relationships/image" Target="../media/image99.png"/><Relationship Id="rId96" Type="http://schemas.openxmlformats.org/officeDocument/2006/relationships/customXml" Target="../ink/ink102.xml"/><Relationship Id="rId140" Type="http://schemas.openxmlformats.org/officeDocument/2006/relationships/customXml" Target="../ink/ink124.xml"/><Relationship Id="rId145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.xml"/><Relationship Id="rId23" Type="http://schemas.openxmlformats.org/officeDocument/2006/relationships/image" Target="../media/image65.png"/><Relationship Id="rId28" Type="http://schemas.openxmlformats.org/officeDocument/2006/relationships/customXml" Target="../ink/ink68.xml"/><Relationship Id="rId49" Type="http://schemas.openxmlformats.org/officeDocument/2006/relationships/image" Target="../media/image78.png"/><Relationship Id="rId114" Type="http://schemas.openxmlformats.org/officeDocument/2006/relationships/customXml" Target="../ink/ink111.xml"/><Relationship Id="rId119" Type="http://schemas.openxmlformats.org/officeDocument/2006/relationships/image" Target="../media/image113.png"/><Relationship Id="rId44" Type="http://schemas.openxmlformats.org/officeDocument/2006/relationships/customXml" Target="../ink/ink76.xml"/><Relationship Id="rId60" Type="http://schemas.openxmlformats.org/officeDocument/2006/relationships/customXml" Target="../ink/ink84.xml"/><Relationship Id="rId65" Type="http://schemas.openxmlformats.org/officeDocument/2006/relationships/image" Target="../media/image86.png"/><Relationship Id="rId81" Type="http://schemas.openxmlformats.org/officeDocument/2006/relationships/image" Target="../media/image94.png"/><Relationship Id="rId86" Type="http://schemas.openxmlformats.org/officeDocument/2006/relationships/customXml" Target="../ink/ink97.xml"/><Relationship Id="rId130" Type="http://schemas.openxmlformats.org/officeDocument/2006/relationships/customXml" Target="../ink/ink119.xml"/><Relationship Id="rId135" Type="http://schemas.openxmlformats.org/officeDocument/2006/relationships/image" Target="../media/image121.png"/><Relationship Id="rId13" Type="http://schemas.openxmlformats.org/officeDocument/2006/relationships/image" Target="../media/image60.png"/><Relationship Id="rId18" Type="http://schemas.openxmlformats.org/officeDocument/2006/relationships/customXml" Target="../ink/ink63.xml"/><Relationship Id="rId39" Type="http://schemas.openxmlformats.org/officeDocument/2006/relationships/image" Target="../media/image73.png"/><Relationship Id="rId109" Type="http://schemas.openxmlformats.org/officeDocument/2006/relationships/image" Target="../media/image108.png"/><Relationship Id="rId34" Type="http://schemas.openxmlformats.org/officeDocument/2006/relationships/customXml" Target="../ink/ink71.xml"/><Relationship Id="rId50" Type="http://schemas.openxmlformats.org/officeDocument/2006/relationships/customXml" Target="../ink/ink79.xml"/><Relationship Id="rId55" Type="http://schemas.openxmlformats.org/officeDocument/2006/relationships/image" Target="../media/image81.png"/><Relationship Id="rId76" Type="http://schemas.openxmlformats.org/officeDocument/2006/relationships/customXml" Target="../ink/ink92.xml"/><Relationship Id="rId97" Type="http://schemas.openxmlformats.org/officeDocument/2006/relationships/image" Target="../media/image102.png"/><Relationship Id="rId104" Type="http://schemas.openxmlformats.org/officeDocument/2006/relationships/customXml" Target="../ink/ink106.xml"/><Relationship Id="rId120" Type="http://schemas.openxmlformats.org/officeDocument/2006/relationships/customXml" Target="../ink/ink114.xml"/><Relationship Id="rId125" Type="http://schemas.openxmlformats.org/officeDocument/2006/relationships/image" Target="../media/image116.png"/><Relationship Id="rId141" Type="http://schemas.openxmlformats.org/officeDocument/2006/relationships/image" Target="../media/image124.png"/><Relationship Id="rId7" Type="http://schemas.openxmlformats.org/officeDocument/2006/relationships/image" Target="../media/image57.png"/><Relationship Id="rId71" Type="http://schemas.openxmlformats.org/officeDocument/2006/relationships/image" Target="../media/image89.png"/><Relationship Id="rId92" Type="http://schemas.openxmlformats.org/officeDocument/2006/relationships/customXml" Target="../ink/ink100.xml"/><Relationship Id="rId2" Type="http://schemas.openxmlformats.org/officeDocument/2006/relationships/customXml" Target="../ink/ink55.xml"/><Relationship Id="rId29" Type="http://schemas.openxmlformats.org/officeDocument/2006/relationships/image" Target="../media/image68.png"/><Relationship Id="rId24" Type="http://schemas.openxmlformats.org/officeDocument/2006/relationships/customXml" Target="../ink/ink66.xml"/><Relationship Id="rId40" Type="http://schemas.openxmlformats.org/officeDocument/2006/relationships/customXml" Target="../ink/ink74.xml"/><Relationship Id="rId45" Type="http://schemas.openxmlformats.org/officeDocument/2006/relationships/image" Target="../media/image76.png"/><Relationship Id="rId66" Type="http://schemas.openxmlformats.org/officeDocument/2006/relationships/customXml" Target="../ink/ink87.xml"/><Relationship Id="rId87" Type="http://schemas.openxmlformats.org/officeDocument/2006/relationships/image" Target="../media/image97.png"/><Relationship Id="rId110" Type="http://schemas.openxmlformats.org/officeDocument/2006/relationships/customXml" Target="../ink/ink109.xml"/><Relationship Id="rId115" Type="http://schemas.openxmlformats.org/officeDocument/2006/relationships/image" Target="../media/image111.png"/><Relationship Id="rId131" Type="http://schemas.openxmlformats.org/officeDocument/2006/relationships/image" Target="../media/image119.png"/><Relationship Id="rId136" Type="http://schemas.openxmlformats.org/officeDocument/2006/relationships/customXml" Target="../ink/ink122.xml"/><Relationship Id="rId61" Type="http://schemas.openxmlformats.org/officeDocument/2006/relationships/image" Target="../media/image84.png"/><Relationship Id="rId82" Type="http://schemas.openxmlformats.org/officeDocument/2006/relationships/customXml" Target="../ink/ink95.xml"/><Relationship Id="rId19" Type="http://schemas.openxmlformats.org/officeDocument/2006/relationships/image" Target="../media/image63.png"/><Relationship Id="rId14" Type="http://schemas.openxmlformats.org/officeDocument/2006/relationships/customXml" Target="../ink/ink61.xml"/><Relationship Id="rId30" Type="http://schemas.openxmlformats.org/officeDocument/2006/relationships/customXml" Target="../ink/ink69.xml"/><Relationship Id="rId35" Type="http://schemas.openxmlformats.org/officeDocument/2006/relationships/image" Target="../media/image71.png"/><Relationship Id="rId56" Type="http://schemas.openxmlformats.org/officeDocument/2006/relationships/customXml" Target="../ink/ink82.xml"/><Relationship Id="rId77" Type="http://schemas.openxmlformats.org/officeDocument/2006/relationships/image" Target="../media/image92.png"/><Relationship Id="rId100" Type="http://schemas.openxmlformats.org/officeDocument/2006/relationships/customXml" Target="../ink/ink104.xml"/><Relationship Id="rId105" Type="http://schemas.openxmlformats.org/officeDocument/2006/relationships/image" Target="../media/image106.png"/><Relationship Id="rId126" Type="http://schemas.openxmlformats.org/officeDocument/2006/relationships/customXml" Target="../ink/ink117.xml"/><Relationship Id="rId8" Type="http://schemas.openxmlformats.org/officeDocument/2006/relationships/customXml" Target="../ink/ink58.xml"/><Relationship Id="rId51" Type="http://schemas.openxmlformats.org/officeDocument/2006/relationships/image" Target="../media/image79.png"/><Relationship Id="rId72" Type="http://schemas.openxmlformats.org/officeDocument/2006/relationships/customXml" Target="../ink/ink90.xml"/><Relationship Id="rId93" Type="http://schemas.openxmlformats.org/officeDocument/2006/relationships/image" Target="../media/image100.png"/><Relationship Id="rId98" Type="http://schemas.openxmlformats.org/officeDocument/2006/relationships/customXml" Target="../ink/ink103.xml"/><Relationship Id="rId121" Type="http://schemas.openxmlformats.org/officeDocument/2006/relationships/image" Target="../media/image114.png"/><Relationship Id="rId142" Type="http://schemas.openxmlformats.org/officeDocument/2006/relationships/customXml" Target="../ink/ink125.xml"/><Relationship Id="rId3" Type="http://schemas.openxmlformats.org/officeDocument/2006/relationships/image" Target="../media/image55.png"/><Relationship Id="rId25" Type="http://schemas.openxmlformats.org/officeDocument/2006/relationships/image" Target="../media/image66.png"/><Relationship Id="rId46" Type="http://schemas.openxmlformats.org/officeDocument/2006/relationships/customXml" Target="../ink/ink77.xml"/><Relationship Id="rId67" Type="http://schemas.openxmlformats.org/officeDocument/2006/relationships/image" Target="../media/image87.png"/><Relationship Id="rId116" Type="http://schemas.openxmlformats.org/officeDocument/2006/relationships/customXml" Target="../ink/ink112.xml"/><Relationship Id="rId137" Type="http://schemas.openxmlformats.org/officeDocument/2006/relationships/image" Target="../media/image122.png"/><Relationship Id="rId20" Type="http://schemas.openxmlformats.org/officeDocument/2006/relationships/customXml" Target="../ink/ink64.xml"/><Relationship Id="rId41" Type="http://schemas.openxmlformats.org/officeDocument/2006/relationships/image" Target="../media/image74.png"/><Relationship Id="rId62" Type="http://schemas.openxmlformats.org/officeDocument/2006/relationships/customXml" Target="../ink/ink85.xml"/><Relationship Id="rId83" Type="http://schemas.openxmlformats.org/officeDocument/2006/relationships/image" Target="../media/image95.png"/><Relationship Id="rId88" Type="http://schemas.openxmlformats.org/officeDocument/2006/relationships/customXml" Target="../ink/ink98.xml"/><Relationship Id="rId111" Type="http://schemas.openxmlformats.org/officeDocument/2006/relationships/image" Target="../media/image109.png"/><Relationship Id="rId132" Type="http://schemas.openxmlformats.org/officeDocument/2006/relationships/customXml" Target="../ink/ink120.xml"/><Relationship Id="rId15" Type="http://schemas.openxmlformats.org/officeDocument/2006/relationships/image" Target="../media/image61.png"/><Relationship Id="rId36" Type="http://schemas.openxmlformats.org/officeDocument/2006/relationships/customXml" Target="../ink/ink72.xml"/><Relationship Id="rId57" Type="http://schemas.openxmlformats.org/officeDocument/2006/relationships/image" Target="../media/image82.png"/><Relationship Id="rId106" Type="http://schemas.openxmlformats.org/officeDocument/2006/relationships/customXml" Target="../ink/ink107.xml"/><Relationship Id="rId127" Type="http://schemas.openxmlformats.org/officeDocument/2006/relationships/image" Target="../media/image117.png"/><Relationship Id="rId10" Type="http://schemas.openxmlformats.org/officeDocument/2006/relationships/customXml" Target="../ink/ink59.xml"/><Relationship Id="rId31" Type="http://schemas.openxmlformats.org/officeDocument/2006/relationships/image" Target="../media/image69.png"/><Relationship Id="rId52" Type="http://schemas.openxmlformats.org/officeDocument/2006/relationships/customXml" Target="../ink/ink80.xml"/><Relationship Id="rId73" Type="http://schemas.openxmlformats.org/officeDocument/2006/relationships/image" Target="../media/image90.png"/><Relationship Id="rId78" Type="http://schemas.openxmlformats.org/officeDocument/2006/relationships/customXml" Target="../ink/ink93.xml"/><Relationship Id="rId94" Type="http://schemas.openxmlformats.org/officeDocument/2006/relationships/customXml" Target="../ink/ink101.xml"/><Relationship Id="rId99" Type="http://schemas.openxmlformats.org/officeDocument/2006/relationships/image" Target="../media/image103.png"/><Relationship Id="rId101" Type="http://schemas.openxmlformats.org/officeDocument/2006/relationships/image" Target="../media/image104.png"/><Relationship Id="rId122" Type="http://schemas.openxmlformats.org/officeDocument/2006/relationships/customXml" Target="../ink/ink115.xml"/><Relationship Id="rId143" Type="http://schemas.openxmlformats.org/officeDocument/2006/relationships/image" Target="../media/image125.png"/><Relationship Id="rId4" Type="http://schemas.openxmlformats.org/officeDocument/2006/relationships/customXml" Target="../ink/ink56.xml"/><Relationship Id="rId9" Type="http://schemas.openxmlformats.org/officeDocument/2006/relationships/image" Target="../media/image58.png"/><Relationship Id="rId26" Type="http://schemas.openxmlformats.org/officeDocument/2006/relationships/customXml" Target="../ink/ink67.xml"/><Relationship Id="rId47" Type="http://schemas.openxmlformats.org/officeDocument/2006/relationships/image" Target="../media/image77.png"/><Relationship Id="rId68" Type="http://schemas.openxmlformats.org/officeDocument/2006/relationships/customXml" Target="../ink/ink88.xml"/><Relationship Id="rId89" Type="http://schemas.openxmlformats.org/officeDocument/2006/relationships/image" Target="../media/image98.png"/><Relationship Id="rId112" Type="http://schemas.openxmlformats.org/officeDocument/2006/relationships/customXml" Target="../ink/ink110.xml"/><Relationship Id="rId133" Type="http://schemas.openxmlformats.org/officeDocument/2006/relationships/image" Target="../media/image120.png"/><Relationship Id="rId16" Type="http://schemas.openxmlformats.org/officeDocument/2006/relationships/customXml" Target="../ink/ink62.xml"/><Relationship Id="rId37" Type="http://schemas.openxmlformats.org/officeDocument/2006/relationships/image" Target="../media/image72.png"/><Relationship Id="rId58" Type="http://schemas.openxmlformats.org/officeDocument/2006/relationships/customXml" Target="../ink/ink83.xml"/><Relationship Id="rId79" Type="http://schemas.openxmlformats.org/officeDocument/2006/relationships/image" Target="../media/image93.png"/><Relationship Id="rId102" Type="http://schemas.openxmlformats.org/officeDocument/2006/relationships/customXml" Target="../ink/ink105.xml"/><Relationship Id="rId123" Type="http://schemas.openxmlformats.org/officeDocument/2006/relationships/image" Target="../media/image115.png"/><Relationship Id="rId144" Type="http://schemas.openxmlformats.org/officeDocument/2006/relationships/customXml" Target="../ink/ink12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4.png"/><Relationship Id="rId21" Type="http://schemas.openxmlformats.org/officeDocument/2006/relationships/image" Target="../media/image136.png"/><Relationship Id="rId42" Type="http://schemas.openxmlformats.org/officeDocument/2006/relationships/customXml" Target="../ink/ink147.xml"/><Relationship Id="rId63" Type="http://schemas.openxmlformats.org/officeDocument/2006/relationships/image" Target="../media/image157.png"/><Relationship Id="rId84" Type="http://schemas.openxmlformats.org/officeDocument/2006/relationships/customXml" Target="../ink/ink168.xml"/><Relationship Id="rId138" Type="http://schemas.openxmlformats.org/officeDocument/2006/relationships/customXml" Target="../ink/ink195.xml"/><Relationship Id="rId107" Type="http://schemas.openxmlformats.org/officeDocument/2006/relationships/image" Target="../media/image179.png"/><Relationship Id="rId11" Type="http://schemas.openxmlformats.org/officeDocument/2006/relationships/image" Target="../media/image131.png"/><Relationship Id="rId32" Type="http://schemas.openxmlformats.org/officeDocument/2006/relationships/customXml" Target="../ink/ink142.xml"/><Relationship Id="rId53" Type="http://schemas.openxmlformats.org/officeDocument/2006/relationships/image" Target="../media/image152.png"/><Relationship Id="rId74" Type="http://schemas.openxmlformats.org/officeDocument/2006/relationships/customXml" Target="../ink/ink163.xml"/><Relationship Id="rId128" Type="http://schemas.openxmlformats.org/officeDocument/2006/relationships/customXml" Target="../ink/ink190.xml"/><Relationship Id="rId149" Type="http://schemas.openxmlformats.org/officeDocument/2006/relationships/customXml" Target="../ink/ink201.xml"/><Relationship Id="rId5" Type="http://schemas.openxmlformats.org/officeDocument/2006/relationships/image" Target="../media/image128.png"/><Relationship Id="rId95" Type="http://schemas.openxmlformats.org/officeDocument/2006/relationships/image" Target="../media/image173.png"/><Relationship Id="rId22" Type="http://schemas.openxmlformats.org/officeDocument/2006/relationships/customXml" Target="../ink/ink137.xml"/><Relationship Id="rId27" Type="http://schemas.openxmlformats.org/officeDocument/2006/relationships/image" Target="../media/image139.png"/><Relationship Id="rId43" Type="http://schemas.openxmlformats.org/officeDocument/2006/relationships/image" Target="../media/image147.png"/><Relationship Id="rId48" Type="http://schemas.openxmlformats.org/officeDocument/2006/relationships/customXml" Target="../ink/ink150.xml"/><Relationship Id="rId64" Type="http://schemas.openxmlformats.org/officeDocument/2006/relationships/customXml" Target="../ink/ink158.xml"/><Relationship Id="rId69" Type="http://schemas.openxmlformats.org/officeDocument/2006/relationships/image" Target="../media/image160.png"/><Relationship Id="rId113" Type="http://schemas.openxmlformats.org/officeDocument/2006/relationships/image" Target="../media/image182.png"/><Relationship Id="rId118" Type="http://schemas.openxmlformats.org/officeDocument/2006/relationships/customXml" Target="../ink/ink185.xml"/><Relationship Id="rId134" Type="http://schemas.openxmlformats.org/officeDocument/2006/relationships/customXml" Target="../ink/ink193.xml"/><Relationship Id="rId139" Type="http://schemas.openxmlformats.org/officeDocument/2006/relationships/image" Target="../media/image126.png"/><Relationship Id="rId80" Type="http://schemas.openxmlformats.org/officeDocument/2006/relationships/customXml" Target="../ink/ink166.xml"/><Relationship Id="rId85" Type="http://schemas.openxmlformats.org/officeDocument/2006/relationships/image" Target="../media/image168.png"/><Relationship Id="rId150" Type="http://schemas.openxmlformats.org/officeDocument/2006/relationships/image" Target="../media/image199.png"/><Relationship Id="rId12" Type="http://schemas.openxmlformats.org/officeDocument/2006/relationships/customXml" Target="../ink/ink132.xml"/><Relationship Id="rId17" Type="http://schemas.openxmlformats.org/officeDocument/2006/relationships/image" Target="../media/image134.png"/><Relationship Id="rId33" Type="http://schemas.openxmlformats.org/officeDocument/2006/relationships/image" Target="../media/image142.png"/><Relationship Id="rId38" Type="http://schemas.openxmlformats.org/officeDocument/2006/relationships/customXml" Target="../ink/ink145.xml"/><Relationship Id="rId59" Type="http://schemas.openxmlformats.org/officeDocument/2006/relationships/image" Target="../media/image155.png"/><Relationship Id="rId103" Type="http://schemas.openxmlformats.org/officeDocument/2006/relationships/image" Target="../media/image177.png"/><Relationship Id="rId108" Type="http://schemas.openxmlformats.org/officeDocument/2006/relationships/customXml" Target="../ink/ink180.xml"/><Relationship Id="rId124" Type="http://schemas.openxmlformats.org/officeDocument/2006/relationships/customXml" Target="../ink/ink188.xml"/><Relationship Id="rId129" Type="http://schemas.openxmlformats.org/officeDocument/2006/relationships/image" Target="../media/image190.png"/><Relationship Id="rId54" Type="http://schemas.openxmlformats.org/officeDocument/2006/relationships/customXml" Target="../ink/ink153.xml"/><Relationship Id="rId70" Type="http://schemas.openxmlformats.org/officeDocument/2006/relationships/customXml" Target="../ink/ink161.xml"/><Relationship Id="rId75" Type="http://schemas.openxmlformats.org/officeDocument/2006/relationships/image" Target="../media/image163.png"/><Relationship Id="rId91" Type="http://schemas.openxmlformats.org/officeDocument/2006/relationships/image" Target="../media/image171.png"/><Relationship Id="rId96" Type="http://schemas.openxmlformats.org/officeDocument/2006/relationships/customXml" Target="../ink/ink174.xml"/><Relationship Id="rId140" Type="http://schemas.openxmlformats.org/officeDocument/2006/relationships/customXml" Target="../ink/ink196.xml"/><Relationship Id="rId145" Type="http://schemas.openxmlformats.org/officeDocument/2006/relationships/customXml" Target="../ink/ink19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9.xml"/><Relationship Id="rId23" Type="http://schemas.openxmlformats.org/officeDocument/2006/relationships/image" Target="../media/image137.png"/><Relationship Id="rId28" Type="http://schemas.openxmlformats.org/officeDocument/2006/relationships/customXml" Target="../ink/ink140.xml"/><Relationship Id="rId49" Type="http://schemas.openxmlformats.org/officeDocument/2006/relationships/image" Target="../media/image150.png"/><Relationship Id="rId114" Type="http://schemas.openxmlformats.org/officeDocument/2006/relationships/customXml" Target="../ink/ink183.xml"/><Relationship Id="rId119" Type="http://schemas.openxmlformats.org/officeDocument/2006/relationships/image" Target="../media/image185.png"/><Relationship Id="rId44" Type="http://schemas.openxmlformats.org/officeDocument/2006/relationships/customXml" Target="../ink/ink148.xml"/><Relationship Id="rId60" Type="http://schemas.openxmlformats.org/officeDocument/2006/relationships/customXml" Target="../ink/ink156.xml"/><Relationship Id="rId65" Type="http://schemas.openxmlformats.org/officeDocument/2006/relationships/image" Target="../media/image158.png"/><Relationship Id="rId81" Type="http://schemas.openxmlformats.org/officeDocument/2006/relationships/image" Target="../media/image166.png"/><Relationship Id="rId86" Type="http://schemas.openxmlformats.org/officeDocument/2006/relationships/customXml" Target="../ink/ink169.xml"/><Relationship Id="rId130" Type="http://schemas.openxmlformats.org/officeDocument/2006/relationships/customXml" Target="../ink/ink191.xml"/><Relationship Id="rId135" Type="http://schemas.openxmlformats.org/officeDocument/2006/relationships/image" Target="../media/image193.png"/><Relationship Id="rId151" Type="http://schemas.openxmlformats.org/officeDocument/2006/relationships/customXml" Target="../ink/ink202.xml"/><Relationship Id="rId13" Type="http://schemas.openxmlformats.org/officeDocument/2006/relationships/image" Target="../media/image132.png"/><Relationship Id="rId18" Type="http://schemas.openxmlformats.org/officeDocument/2006/relationships/customXml" Target="../ink/ink135.xml"/><Relationship Id="rId39" Type="http://schemas.openxmlformats.org/officeDocument/2006/relationships/image" Target="../media/image145.png"/><Relationship Id="rId109" Type="http://schemas.openxmlformats.org/officeDocument/2006/relationships/image" Target="../media/image180.png"/><Relationship Id="rId34" Type="http://schemas.openxmlformats.org/officeDocument/2006/relationships/customXml" Target="../ink/ink143.xml"/><Relationship Id="rId50" Type="http://schemas.openxmlformats.org/officeDocument/2006/relationships/customXml" Target="../ink/ink151.xml"/><Relationship Id="rId55" Type="http://schemas.openxmlformats.org/officeDocument/2006/relationships/image" Target="../media/image153.png"/><Relationship Id="rId76" Type="http://schemas.openxmlformats.org/officeDocument/2006/relationships/customXml" Target="../ink/ink164.xml"/><Relationship Id="rId97" Type="http://schemas.openxmlformats.org/officeDocument/2006/relationships/image" Target="../media/image174.png"/><Relationship Id="rId104" Type="http://schemas.openxmlformats.org/officeDocument/2006/relationships/customXml" Target="../ink/ink178.xml"/><Relationship Id="rId120" Type="http://schemas.openxmlformats.org/officeDocument/2006/relationships/customXml" Target="../ink/ink186.xml"/><Relationship Id="rId125" Type="http://schemas.openxmlformats.org/officeDocument/2006/relationships/image" Target="../media/image188.png"/><Relationship Id="rId141" Type="http://schemas.openxmlformats.org/officeDocument/2006/relationships/customXml" Target="../ink/ink197.xml"/><Relationship Id="rId146" Type="http://schemas.openxmlformats.org/officeDocument/2006/relationships/image" Target="../media/image197.png"/><Relationship Id="rId7" Type="http://schemas.openxmlformats.org/officeDocument/2006/relationships/image" Target="../media/image129.png"/><Relationship Id="rId71" Type="http://schemas.openxmlformats.org/officeDocument/2006/relationships/image" Target="../media/image161.png"/><Relationship Id="rId92" Type="http://schemas.openxmlformats.org/officeDocument/2006/relationships/customXml" Target="../ink/ink172.xml"/><Relationship Id="rId2" Type="http://schemas.openxmlformats.org/officeDocument/2006/relationships/customXml" Target="../ink/ink127.xml"/><Relationship Id="rId29" Type="http://schemas.openxmlformats.org/officeDocument/2006/relationships/image" Target="../media/image140.png"/><Relationship Id="rId24" Type="http://schemas.openxmlformats.org/officeDocument/2006/relationships/customXml" Target="../ink/ink138.xml"/><Relationship Id="rId40" Type="http://schemas.openxmlformats.org/officeDocument/2006/relationships/customXml" Target="../ink/ink146.xml"/><Relationship Id="rId45" Type="http://schemas.openxmlformats.org/officeDocument/2006/relationships/image" Target="../media/image148.png"/><Relationship Id="rId66" Type="http://schemas.openxmlformats.org/officeDocument/2006/relationships/customXml" Target="../ink/ink159.xml"/><Relationship Id="rId87" Type="http://schemas.openxmlformats.org/officeDocument/2006/relationships/image" Target="../media/image169.png"/><Relationship Id="rId110" Type="http://schemas.openxmlformats.org/officeDocument/2006/relationships/customXml" Target="../ink/ink181.xml"/><Relationship Id="rId115" Type="http://schemas.openxmlformats.org/officeDocument/2006/relationships/image" Target="../media/image183.png"/><Relationship Id="rId131" Type="http://schemas.openxmlformats.org/officeDocument/2006/relationships/image" Target="../media/image191.png"/><Relationship Id="rId136" Type="http://schemas.openxmlformats.org/officeDocument/2006/relationships/customXml" Target="../ink/ink194.xml"/><Relationship Id="rId61" Type="http://schemas.openxmlformats.org/officeDocument/2006/relationships/image" Target="../media/image156.png"/><Relationship Id="rId82" Type="http://schemas.openxmlformats.org/officeDocument/2006/relationships/customXml" Target="../ink/ink167.xml"/><Relationship Id="rId152" Type="http://schemas.openxmlformats.org/officeDocument/2006/relationships/image" Target="../media/image200.png"/><Relationship Id="rId19" Type="http://schemas.openxmlformats.org/officeDocument/2006/relationships/image" Target="../media/image135.png"/><Relationship Id="rId14" Type="http://schemas.openxmlformats.org/officeDocument/2006/relationships/customXml" Target="../ink/ink133.xml"/><Relationship Id="rId30" Type="http://schemas.openxmlformats.org/officeDocument/2006/relationships/customXml" Target="../ink/ink141.xml"/><Relationship Id="rId35" Type="http://schemas.openxmlformats.org/officeDocument/2006/relationships/image" Target="../media/image143.png"/><Relationship Id="rId56" Type="http://schemas.openxmlformats.org/officeDocument/2006/relationships/customXml" Target="../ink/ink154.xml"/><Relationship Id="rId77" Type="http://schemas.openxmlformats.org/officeDocument/2006/relationships/image" Target="../media/image164.png"/><Relationship Id="rId100" Type="http://schemas.openxmlformats.org/officeDocument/2006/relationships/customXml" Target="../ink/ink176.xml"/><Relationship Id="rId105" Type="http://schemas.openxmlformats.org/officeDocument/2006/relationships/image" Target="../media/image178.png"/><Relationship Id="rId126" Type="http://schemas.openxmlformats.org/officeDocument/2006/relationships/customXml" Target="../ink/ink189.xml"/><Relationship Id="rId147" Type="http://schemas.openxmlformats.org/officeDocument/2006/relationships/customXml" Target="../ink/ink200.xml"/><Relationship Id="rId8" Type="http://schemas.openxmlformats.org/officeDocument/2006/relationships/customXml" Target="../ink/ink130.xml"/><Relationship Id="rId51" Type="http://schemas.openxmlformats.org/officeDocument/2006/relationships/image" Target="../media/image151.png"/><Relationship Id="rId72" Type="http://schemas.openxmlformats.org/officeDocument/2006/relationships/customXml" Target="../ink/ink162.xml"/><Relationship Id="rId93" Type="http://schemas.openxmlformats.org/officeDocument/2006/relationships/image" Target="../media/image172.png"/><Relationship Id="rId98" Type="http://schemas.openxmlformats.org/officeDocument/2006/relationships/customXml" Target="../ink/ink175.xml"/><Relationship Id="rId121" Type="http://schemas.openxmlformats.org/officeDocument/2006/relationships/image" Target="../media/image186.png"/><Relationship Id="rId142" Type="http://schemas.openxmlformats.org/officeDocument/2006/relationships/image" Target="../media/image195.png"/><Relationship Id="rId3" Type="http://schemas.openxmlformats.org/officeDocument/2006/relationships/image" Target="../media/image127.png"/><Relationship Id="rId25" Type="http://schemas.openxmlformats.org/officeDocument/2006/relationships/image" Target="../media/image138.png"/><Relationship Id="rId46" Type="http://schemas.openxmlformats.org/officeDocument/2006/relationships/customXml" Target="../ink/ink149.xml"/><Relationship Id="rId67" Type="http://schemas.openxmlformats.org/officeDocument/2006/relationships/image" Target="../media/image159.png"/><Relationship Id="rId116" Type="http://schemas.openxmlformats.org/officeDocument/2006/relationships/customXml" Target="../ink/ink184.xml"/><Relationship Id="rId137" Type="http://schemas.openxmlformats.org/officeDocument/2006/relationships/image" Target="../media/image194.png"/><Relationship Id="rId20" Type="http://schemas.openxmlformats.org/officeDocument/2006/relationships/customXml" Target="../ink/ink136.xml"/><Relationship Id="rId41" Type="http://schemas.openxmlformats.org/officeDocument/2006/relationships/image" Target="../media/image146.png"/><Relationship Id="rId62" Type="http://schemas.openxmlformats.org/officeDocument/2006/relationships/customXml" Target="../ink/ink157.xml"/><Relationship Id="rId83" Type="http://schemas.openxmlformats.org/officeDocument/2006/relationships/image" Target="../media/image167.png"/><Relationship Id="rId88" Type="http://schemas.openxmlformats.org/officeDocument/2006/relationships/customXml" Target="../ink/ink170.xml"/><Relationship Id="rId111" Type="http://schemas.openxmlformats.org/officeDocument/2006/relationships/image" Target="../media/image181.png"/><Relationship Id="rId132" Type="http://schemas.openxmlformats.org/officeDocument/2006/relationships/customXml" Target="../ink/ink192.xml"/><Relationship Id="rId153" Type="http://schemas.openxmlformats.org/officeDocument/2006/relationships/customXml" Target="../ink/ink203.xml"/><Relationship Id="rId15" Type="http://schemas.openxmlformats.org/officeDocument/2006/relationships/image" Target="../media/image133.png"/><Relationship Id="rId36" Type="http://schemas.openxmlformats.org/officeDocument/2006/relationships/customXml" Target="../ink/ink144.xml"/><Relationship Id="rId57" Type="http://schemas.openxmlformats.org/officeDocument/2006/relationships/image" Target="../media/image154.png"/><Relationship Id="rId106" Type="http://schemas.openxmlformats.org/officeDocument/2006/relationships/customXml" Target="../ink/ink179.xml"/><Relationship Id="rId127" Type="http://schemas.openxmlformats.org/officeDocument/2006/relationships/image" Target="../media/image189.png"/><Relationship Id="rId10" Type="http://schemas.openxmlformats.org/officeDocument/2006/relationships/customXml" Target="../ink/ink131.xml"/><Relationship Id="rId31" Type="http://schemas.openxmlformats.org/officeDocument/2006/relationships/image" Target="../media/image141.png"/><Relationship Id="rId52" Type="http://schemas.openxmlformats.org/officeDocument/2006/relationships/customXml" Target="../ink/ink152.xml"/><Relationship Id="rId73" Type="http://schemas.openxmlformats.org/officeDocument/2006/relationships/image" Target="../media/image162.png"/><Relationship Id="rId78" Type="http://schemas.openxmlformats.org/officeDocument/2006/relationships/customXml" Target="../ink/ink165.xml"/><Relationship Id="rId94" Type="http://schemas.openxmlformats.org/officeDocument/2006/relationships/customXml" Target="../ink/ink173.xml"/><Relationship Id="rId99" Type="http://schemas.openxmlformats.org/officeDocument/2006/relationships/image" Target="../media/image175.png"/><Relationship Id="rId101" Type="http://schemas.openxmlformats.org/officeDocument/2006/relationships/image" Target="../media/image176.png"/><Relationship Id="rId122" Type="http://schemas.openxmlformats.org/officeDocument/2006/relationships/customXml" Target="../ink/ink187.xml"/><Relationship Id="rId143" Type="http://schemas.openxmlformats.org/officeDocument/2006/relationships/customXml" Target="../ink/ink198.xml"/><Relationship Id="rId148" Type="http://schemas.openxmlformats.org/officeDocument/2006/relationships/image" Target="../media/image198.png"/><Relationship Id="rId4" Type="http://schemas.openxmlformats.org/officeDocument/2006/relationships/customXml" Target="../ink/ink128.xml"/><Relationship Id="rId9" Type="http://schemas.openxmlformats.org/officeDocument/2006/relationships/image" Target="../media/image130.png"/><Relationship Id="rId26" Type="http://schemas.openxmlformats.org/officeDocument/2006/relationships/customXml" Target="../ink/ink139.xml"/><Relationship Id="rId47" Type="http://schemas.openxmlformats.org/officeDocument/2006/relationships/image" Target="../media/image149.png"/><Relationship Id="rId68" Type="http://schemas.openxmlformats.org/officeDocument/2006/relationships/customXml" Target="../ink/ink160.xml"/><Relationship Id="rId89" Type="http://schemas.openxmlformats.org/officeDocument/2006/relationships/image" Target="../media/image170.png"/><Relationship Id="rId112" Type="http://schemas.openxmlformats.org/officeDocument/2006/relationships/customXml" Target="../ink/ink182.xml"/><Relationship Id="rId133" Type="http://schemas.openxmlformats.org/officeDocument/2006/relationships/image" Target="../media/image192.png"/><Relationship Id="rId154" Type="http://schemas.openxmlformats.org/officeDocument/2006/relationships/image" Target="../media/image201.png"/><Relationship Id="rId16" Type="http://schemas.openxmlformats.org/officeDocument/2006/relationships/customXml" Target="../ink/ink134.xml"/><Relationship Id="rId37" Type="http://schemas.openxmlformats.org/officeDocument/2006/relationships/image" Target="../media/image144.png"/><Relationship Id="rId58" Type="http://schemas.openxmlformats.org/officeDocument/2006/relationships/customXml" Target="../ink/ink155.xml"/><Relationship Id="rId79" Type="http://schemas.openxmlformats.org/officeDocument/2006/relationships/image" Target="../media/image165.png"/><Relationship Id="rId102" Type="http://schemas.openxmlformats.org/officeDocument/2006/relationships/customXml" Target="../ink/ink177.xml"/><Relationship Id="rId123" Type="http://schemas.openxmlformats.org/officeDocument/2006/relationships/image" Target="../media/image187.png"/><Relationship Id="rId144" Type="http://schemas.openxmlformats.org/officeDocument/2006/relationships/image" Target="../media/image196.png"/><Relationship Id="rId90" Type="http://schemas.openxmlformats.org/officeDocument/2006/relationships/customXml" Target="../ink/ink17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2.xml"/><Relationship Id="rId21" Type="http://schemas.openxmlformats.org/officeDocument/2006/relationships/image" Target="../media/image210.png"/><Relationship Id="rId42" Type="http://schemas.openxmlformats.org/officeDocument/2006/relationships/customXml" Target="../ink/ink224.xml"/><Relationship Id="rId63" Type="http://schemas.openxmlformats.org/officeDocument/2006/relationships/customXml" Target="../ink/ink235.xml"/><Relationship Id="rId84" Type="http://schemas.openxmlformats.org/officeDocument/2006/relationships/image" Target="../media/image241.png"/><Relationship Id="rId138" Type="http://schemas.openxmlformats.org/officeDocument/2006/relationships/image" Target="../media/image268.png"/><Relationship Id="rId159" Type="http://schemas.openxmlformats.org/officeDocument/2006/relationships/customXml" Target="../ink/ink283.xml"/><Relationship Id="rId170" Type="http://schemas.openxmlformats.org/officeDocument/2006/relationships/image" Target="../media/image284.png"/><Relationship Id="rId107" Type="http://schemas.openxmlformats.org/officeDocument/2006/relationships/customXml" Target="../ink/ink257.xml"/><Relationship Id="rId11" Type="http://schemas.openxmlformats.org/officeDocument/2006/relationships/image" Target="../media/image205.png"/><Relationship Id="rId32" Type="http://schemas.openxmlformats.org/officeDocument/2006/relationships/customXml" Target="../ink/ink219.xml"/><Relationship Id="rId53" Type="http://schemas.openxmlformats.org/officeDocument/2006/relationships/customXml" Target="../ink/ink230.xml"/><Relationship Id="rId74" Type="http://schemas.openxmlformats.org/officeDocument/2006/relationships/image" Target="../media/image236.png"/><Relationship Id="rId128" Type="http://schemas.openxmlformats.org/officeDocument/2006/relationships/image" Target="../media/image263.png"/><Relationship Id="rId149" Type="http://schemas.openxmlformats.org/officeDocument/2006/relationships/customXml" Target="../ink/ink278.xml"/><Relationship Id="rId5" Type="http://schemas.openxmlformats.org/officeDocument/2006/relationships/image" Target="../media/image202.png"/><Relationship Id="rId95" Type="http://schemas.openxmlformats.org/officeDocument/2006/relationships/customXml" Target="../ink/ink251.xml"/><Relationship Id="rId160" Type="http://schemas.openxmlformats.org/officeDocument/2006/relationships/image" Target="../media/image279.png"/><Relationship Id="rId181" Type="http://schemas.openxmlformats.org/officeDocument/2006/relationships/customXml" Target="../ink/ink294.xml"/><Relationship Id="rId22" Type="http://schemas.openxmlformats.org/officeDocument/2006/relationships/customXml" Target="../ink/ink214.xml"/><Relationship Id="rId43" Type="http://schemas.openxmlformats.org/officeDocument/2006/relationships/customXml" Target="../ink/ink225.xml"/><Relationship Id="rId64" Type="http://schemas.openxmlformats.org/officeDocument/2006/relationships/image" Target="../media/image231.png"/><Relationship Id="rId118" Type="http://schemas.openxmlformats.org/officeDocument/2006/relationships/image" Target="../media/image258.png"/><Relationship Id="rId139" Type="http://schemas.openxmlformats.org/officeDocument/2006/relationships/customXml" Target="../ink/ink273.xml"/><Relationship Id="rId85" Type="http://schemas.openxmlformats.org/officeDocument/2006/relationships/customXml" Target="../ink/ink246.xml"/><Relationship Id="rId150" Type="http://schemas.openxmlformats.org/officeDocument/2006/relationships/image" Target="../media/image274.png"/><Relationship Id="rId171" Type="http://schemas.openxmlformats.org/officeDocument/2006/relationships/customXml" Target="../ink/ink289.xml"/><Relationship Id="rId12" Type="http://schemas.openxmlformats.org/officeDocument/2006/relationships/customXml" Target="../ink/ink209.xml"/><Relationship Id="rId33" Type="http://schemas.openxmlformats.org/officeDocument/2006/relationships/image" Target="../media/image216.png"/><Relationship Id="rId108" Type="http://schemas.openxmlformats.org/officeDocument/2006/relationships/image" Target="../media/image253.png"/><Relationship Id="rId129" Type="http://schemas.openxmlformats.org/officeDocument/2006/relationships/customXml" Target="../ink/ink268.xml"/><Relationship Id="rId54" Type="http://schemas.openxmlformats.org/officeDocument/2006/relationships/image" Target="../media/image226.png"/><Relationship Id="rId75" Type="http://schemas.openxmlformats.org/officeDocument/2006/relationships/customXml" Target="../ink/ink241.xml"/><Relationship Id="rId96" Type="http://schemas.openxmlformats.org/officeDocument/2006/relationships/image" Target="../media/image247.png"/><Relationship Id="rId140" Type="http://schemas.openxmlformats.org/officeDocument/2006/relationships/image" Target="../media/image269.png"/><Relationship Id="rId161" Type="http://schemas.openxmlformats.org/officeDocument/2006/relationships/customXml" Target="../ink/ink284.xml"/><Relationship Id="rId182" Type="http://schemas.openxmlformats.org/officeDocument/2006/relationships/image" Target="../media/image290.png"/><Relationship Id="rId6" Type="http://schemas.openxmlformats.org/officeDocument/2006/relationships/customXml" Target="../ink/ink206.xml"/><Relationship Id="rId23" Type="http://schemas.openxmlformats.org/officeDocument/2006/relationships/image" Target="../media/image211.png"/><Relationship Id="rId119" Type="http://schemas.openxmlformats.org/officeDocument/2006/relationships/customXml" Target="../ink/ink263.xml"/><Relationship Id="rId44" Type="http://schemas.openxmlformats.org/officeDocument/2006/relationships/image" Target="../media/image221.png"/><Relationship Id="rId60" Type="http://schemas.openxmlformats.org/officeDocument/2006/relationships/image" Target="../media/image229.png"/><Relationship Id="rId65" Type="http://schemas.openxmlformats.org/officeDocument/2006/relationships/customXml" Target="../ink/ink236.xml"/><Relationship Id="rId81" Type="http://schemas.openxmlformats.org/officeDocument/2006/relationships/customXml" Target="../ink/ink244.xml"/><Relationship Id="rId86" Type="http://schemas.openxmlformats.org/officeDocument/2006/relationships/image" Target="../media/image242.png"/><Relationship Id="rId130" Type="http://schemas.openxmlformats.org/officeDocument/2006/relationships/image" Target="../media/image264.png"/><Relationship Id="rId135" Type="http://schemas.openxmlformats.org/officeDocument/2006/relationships/customXml" Target="../ink/ink271.xml"/><Relationship Id="rId151" Type="http://schemas.openxmlformats.org/officeDocument/2006/relationships/customXml" Target="../ink/ink279.xml"/><Relationship Id="rId156" Type="http://schemas.openxmlformats.org/officeDocument/2006/relationships/image" Target="../media/image277.png"/><Relationship Id="rId177" Type="http://schemas.openxmlformats.org/officeDocument/2006/relationships/customXml" Target="../ink/ink292.xml"/><Relationship Id="rId172" Type="http://schemas.openxmlformats.org/officeDocument/2006/relationships/image" Target="../media/image285.png"/><Relationship Id="rId13" Type="http://schemas.openxmlformats.org/officeDocument/2006/relationships/image" Target="../media/image206.png"/><Relationship Id="rId18" Type="http://schemas.openxmlformats.org/officeDocument/2006/relationships/customXml" Target="../ink/ink212.xml"/><Relationship Id="rId39" Type="http://schemas.openxmlformats.org/officeDocument/2006/relationships/image" Target="../media/image219.png"/><Relationship Id="rId109" Type="http://schemas.openxmlformats.org/officeDocument/2006/relationships/customXml" Target="../ink/ink258.xml"/><Relationship Id="rId34" Type="http://schemas.openxmlformats.org/officeDocument/2006/relationships/customXml" Target="../ink/ink220.xml"/><Relationship Id="rId50" Type="http://schemas.openxmlformats.org/officeDocument/2006/relationships/image" Target="../media/image224.png"/><Relationship Id="rId55" Type="http://schemas.openxmlformats.org/officeDocument/2006/relationships/customXml" Target="../ink/ink231.xml"/><Relationship Id="rId76" Type="http://schemas.openxmlformats.org/officeDocument/2006/relationships/image" Target="../media/image237.png"/><Relationship Id="rId97" Type="http://schemas.openxmlformats.org/officeDocument/2006/relationships/customXml" Target="../ink/ink252.xml"/><Relationship Id="rId104" Type="http://schemas.openxmlformats.org/officeDocument/2006/relationships/image" Target="../media/image251.png"/><Relationship Id="rId120" Type="http://schemas.openxmlformats.org/officeDocument/2006/relationships/image" Target="../media/image259.png"/><Relationship Id="rId125" Type="http://schemas.openxmlformats.org/officeDocument/2006/relationships/customXml" Target="../ink/ink266.xml"/><Relationship Id="rId141" Type="http://schemas.openxmlformats.org/officeDocument/2006/relationships/customXml" Target="../ink/ink274.xml"/><Relationship Id="rId146" Type="http://schemas.openxmlformats.org/officeDocument/2006/relationships/image" Target="../media/image272.png"/><Relationship Id="rId167" Type="http://schemas.openxmlformats.org/officeDocument/2006/relationships/customXml" Target="../ink/ink287.xml"/><Relationship Id="rId7" Type="http://schemas.openxmlformats.org/officeDocument/2006/relationships/image" Target="../media/image203.png"/><Relationship Id="rId71" Type="http://schemas.openxmlformats.org/officeDocument/2006/relationships/customXml" Target="../ink/ink239.xml"/><Relationship Id="rId92" Type="http://schemas.openxmlformats.org/officeDocument/2006/relationships/image" Target="../media/image245.png"/><Relationship Id="rId162" Type="http://schemas.openxmlformats.org/officeDocument/2006/relationships/image" Target="../media/image280.png"/><Relationship Id="rId183" Type="http://schemas.openxmlformats.org/officeDocument/2006/relationships/customXml" Target="../ink/ink295.xml"/><Relationship Id="rId2" Type="http://schemas.openxmlformats.org/officeDocument/2006/relationships/customXml" Target="../ink/ink204.xml"/><Relationship Id="rId29" Type="http://schemas.openxmlformats.org/officeDocument/2006/relationships/image" Target="../media/image214.png"/><Relationship Id="rId24" Type="http://schemas.openxmlformats.org/officeDocument/2006/relationships/customXml" Target="../ink/ink215.xml"/><Relationship Id="rId40" Type="http://schemas.openxmlformats.org/officeDocument/2006/relationships/customXml" Target="../ink/ink223.xml"/><Relationship Id="rId45" Type="http://schemas.openxmlformats.org/officeDocument/2006/relationships/customXml" Target="../ink/ink226.xml"/><Relationship Id="rId66" Type="http://schemas.openxmlformats.org/officeDocument/2006/relationships/image" Target="../media/image232.png"/><Relationship Id="rId87" Type="http://schemas.openxmlformats.org/officeDocument/2006/relationships/customXml" Target="../ink/ink247.xml"/><Relationship Id="rId110" Type="http://schemas.openxmlformats.org/officeDocument/2006/relationships/image" Target="../media/image254.png"/><Relationship Id="rId115" Type="http://schemas.openxmlformats.org/officeDocument/2006/relationships/customXml" Target="../ink/ink261.xml"/><Relationship Id="rId131" Type="http://schemas.openxmlformats.org/officeDocument/2006/relationships/customXml" Target="../ink/ink269.xml"/><Relationship Id="rId136" Type="http://schemas.openxmlformats.org/officeDocument/2006/relationships/image" Target="../media/image267.png"/><Relationship Id="rId157" Type="http://schemas.openxmlformats.org/officeDocument/2006/relationships/customXml" Target="../ink/ink282.xml"/><Relationship Id="rId178" Type="http://schemas.openxmlformats.org/officeDocument/2006/relationships/image" Target="../media/image288.png"/><Relationship Id="rId61" Type="http://schemas.openxmlformats.org/officeDocument/2006/relationships/customXml" Target="../ink/ink234.xml"/><Relationship Id="rId82" Type="http://schemas.openxmlformats.org/officeDocument/2006/relationships/image" Target="../media/image240.png"/><Relationship Id="rId152" Type="http://schemas.openxmlformats.org/officeDocument/2006/relationships/image" Target="../media/image275.png"/><Relationship Id="rId173" Type="http://schemas.openxmlformats.org/officeDocument/2006/relationships/customXml" Target="../ink/ink290.xml"/><Relationship Id="rId19" Type="http://schemas.openxmlformats.org/officeDocument/2006/relationships/image" Target="../media/image209.png"/><Relationship Id="rId14" Type="http://schemas.openxmlformats.org/officeDocument/2006/relationships/customXml" Target="../ink/ink210.xml"/><Relationship Id="rId30" Type="http://schemas.openxmlformats.org/officeDocument/2006/relationships/customXml" Target="../ink/ink218.xml"/><Relationship Id="rId35" Type="http://schemas.openxmlformats.org/officeDocument/2006/relationships/image" Target="../media/image217.png"/><Relationship Id="rId56" Type="http://schemas.openxmlformats.org/officeDocument/2006/relationships/image" Target="../media/image227.png"/><Relationship Id="rId77" Type="http://schemas.openxmlformats.org/officeDocument/2006/relationships/customXml" Target="../ink/ink242.xml"/><Relationship Id="rId100" Type="http://schemas.openxmlformats.org/officeDocument/2006/relationships/image" Target="../media/image249.png"/><Relationship Id="rId105" Type="http://schemas.openxmlformats.org/officeDocument/2006/relationships/customXml" Target="../ink/ink256.xml"/><Relationship Id="rId126" Type="http://schemas.openxmlformats.org/officeDocument/2006/relationships/image" Target="../media/image262.png"/><Relationship Id="rId147" Type="http://schemas.openxmlformats.org/officeDocument/2006/relationships/customXml" Target="../ink/ink277.xml"/><Relationship Id="rId168" Type="http://schemas.openxmlformats.org/officeDocument/2006/relationships/image" Target="../media/image283.png"/><Relationship Id="rId8" Type="http://schemas.openxmlformats.org/officeDocument/2006/relationships/customXml" Target="../ink/ink207.xml"/><Relationship Id="rId51" Type="http://schemas.openxmlformats.org/officeDocument/2006/relationships/customXml" Target="../ink/ink229.xml"/><Relationship Id="rId72" Type="http://schemas.openxmlformats.org/officeDocument/2006/relationships/image" Target="../media/image235.png"/><Relationship Id="rId93" Type="http://schemas.openxmlformats.org/officeDocument/2006/relationships/customXml" Target="../ink/ink250.xml"/><Relationship Id="rId98" Type="http://schemas.openxmlformats.org/officeDocument/2006/relationships/image" Target="../media/image248.png"/><Relationship Id="rId121" Type="http://schemas.openxmlformats.org/officeDocument/2006/relationships/customXml" Target="../ink/ink264.xml"/><Relationship Id="rId142" Type="http://schemas.openxmlformats.org/officeDocument/2006/relationships/image" Target="../media/image270.png"/><Relationship Id="rId163" Type="http://schemas.openxmlformats.org/officeDocument/2006/relationships/customXml" Target="../ink/ink285.xml"/><Relationship Id="rId184" Type="http://schemas.openxmlformats.org/officeDocument/2006/relationships/image" Target="../media/image291.png"/><Relationship Id="rId3" Type="http://schemas.openxmlformats.org/officeDocument/2006/relationships/image" Target="../media/image126.png"/><Relationship Id="rId25" Type="http://schemas.openxmlformats.org/officeDocument/2006/relationships/image" Target="../media/image212.png"/><Relationship Id="rId46" Type="http://schemas.openxmlformats.org/officeDocument/2006/relationships/image" Target="../media/image222.png"/><Relationship Id="rId67" Type="http://schemas.openxmlformats.org/officeDocument/2006/relationships/customXml" Target="../ink/ink237.xml"/><Relationship Id="rId116" Type="http://schemas.openxmlformats.org/officeDocument/2006/relationships/image" Target="../media/image257.png"/><Relationship Id="rId137" Type="http://schemas.openxmlformats.org/officeDocument/2006/relationships/customXml" Target="../ink/ink272.xml"/><Relationship Id="rId158" Type="http://schemas.openxmlformats.org/officeDocument/2006/relationships/image" Target="../media/image278.png"/><Relationship Id="rId20" Type="http://schemas.openxmlformats.org/officeDocument/2006/relationships/customXml" Target="../ink/ink213.xml"/><Relationship Id="rId41" Type="http://schemas.openxmlformats.org/officeDocument/2006/relationships/image" Target="../media/image220.png"/><Relationship Id="rId62" Type="http://schemas.openxmlformats.org/officeDocument/2006/relationships/image" Target="../media/image230.png"/><Relationship Id="rId83" Type="http://schemas.openxmlformats.org/officeDocument/2006/relationships/customXml" Target="../ink/ink245.xml"/><Relationship Id="rId88" Type="http://schemas.openxmlformats.org/officeDocument/2006/relationships/image" Target="../media/image243.png"/><Relationship Id="rId111" Type="http://schemas.openxmlformats.org/officeDocument/2006/relationships/customXml" Target="../ink/ink259.xml"/><Relationship Id="rId132" Type="http://schemas.openxmlformats.org/officeDocument/2006/relationships/image" Target="../media/image265.png"/><Relationship Id="rId153" Type="http://schemas.openxmlformats.org/officeDocument/2006/relationships/customXml" Target="../ink/ink280.xml"/><Relationship Id="rId174" Type="http://schemas.openxmlformats.org/officeDocument/2006/relationships/image" Target="../media/image286.png"/><Relationship Id="rId179" Type="http://schemas.openxmlformats.org/officeDocument/2006/relationships/customXml" Target="../ink/ink293.xml"/><Relationship Id="rId15" Type="http://schemas.openxmlformats.org/officeDocument/2006/relationships/image" Target="../media/image207.png"/><Relationship Id="rId36" Type="http://schemas.openxmlformats.org/officeDocument/2006/relationships/customXml" Target="../ink/ink221.xml"/><Relationship Id="rId57" Type="http://schemas.openxmlformats.org/officeDocument/2006/relationships/customXml" Target="../ink/ink232.xml"/><Relationship Id="rId106" Type="http://schemas.openxmlformats.org/officeDocument/2006/relationships/image" Target="../media/image252.png"/><Relationship Id="rId127" Type="http://schemas.openxmlformats.org/officeDocument/2006/relationships/customXml" Target="../ink/ink267.xml"/><Relationship Id="rId10" Type="http://schemas.openxmlformats.org/officeDocument/2006/relationships/customXml" Target="../ink/ink208.xml"/><Relationship Id="rId31" Type="http://schemas.openxmlformats.org/officeDocument/2006/relationships/image" Target="../media/image215.png"/><Relationship Id="rId52" Type="http://schemas.openxmlformats.org/officeDocument/2006/relationships/image" Target="../media/image225.png"/><Relationship Id="rId73" Type="http://schemas.openxmlformats.org/officeDocument/2006/relationships/customXml" Target="../ink/ink240.xml"/><Relationship Id="rId78" Type="http://schemas.openxmlformats.org/officeDocument/2006/relationships/image" Target="../media/image238.png"/><Relationship Id="rId94" Type="http://schemas.openxmlformats.org/officeDocument/2006/relationships/image" Target="../media/image246.png"/><Relationship Id="rId99" Type="http://schemas.openxmlformats.org/officeDocument/2006/relationships/customXml" Target="../ink/ink253.xml"/><Relationship Id="rId101" Type="http://schemas.openxmlformats.org/officeDocument/2006/relationships/customXml" Target="../ink/ink254.xml"/><Relationship Id="rId122" Type="http://schemas.openxmlformats.org/officeDocument/2006/relationships/image" Target="../media/image260.png"/><Relationship Id="rId143" Type="http://schemas.openxmlformats.org/officeDocument/2006/relationships/customXml" Target="../ink/ink275.xml"/><Relationship Id="rId148" Type="http://schemas.openxmlformats.org/officeDocument/2006/relationships/image" Target="../media/image273.png"/><Relationship Id="rId164" Type="http://schemas.openxmlformats.org/officeDocument/2006/relationships/image" Target="../media/image281.png"/><Relationship Id="rId169" Type="http://schemas.openxmlformats.org/officeDocument/2006/relationships/customXml" Target="../ink/ink288.xml"/><Relationship Id="rId4" Type="http://schemas.openxmlformats.org/officeDocument/2006/relationships/customXml" Target="../ink/ink205.xml"/><Relationship Id="rId9" Type="http://schemas.openxmlformats.org/officeDocument/2006/relationships/image" Target="../media/image204.png"/><Relationship Id="rId180" Type="http://schemas.openxmlformats.org/officeDocument/2006/relationships/image" Target="../media/image289.png"/><Relationship Id="rId26" Type="http://schemas.openxmlformats.org/officeDocument/2006/relationships/customXml" Target="../ink/ink216.xml"/><Relationship Id="rId47" Type="http://schemas.openxmlformats.org/officeDocument/2006/relationships/customXml" Target="../ink/ink227.xml"/><Relationship Id="rId68" Type="http://schemas.openxmlformats.org/officeDocument/2006/relationships/image" Target="../media/image233.png"/><Relationship Id="rId89" Type="http://schemas.openxmlformats.org/officeDocument/2006/relationships/customXml" Target="../ink/ink248.xml"/><Relationship Id="rId112" Type="http://schemas.openxmlformats.org/officeDocument/2006/relationships/image" Target="../media/image255.png"/><Relationship Id="rId133" Type="http://schemas.openxmlformats.org/officeDocument/2006/relationships/customXml" Target="../ink/ink270.xml"/><Relationship Id="rId154" Type="http://schemas.openxmlformats.org/officeDocument/2006/relationships/image" Target="../media/image276.png"/><Relationship Id="rId175" Type="http://schemas.openxmlformats.org/officeDocument/2006/relationships/customXml" Target="../ink/ink291.xml"/><Relationship Id="rId16" Type="http://schemas.openxmlformats.org/officeDocument/2006/relationships/customXml" Target="../ink/ink211.xml"/><Relationship Id="rId37" Type="http://schemas.openxmlformats.org/officeDocument/2006/relationships/image" Target="../media/image218.png"/><Relationship Id="rId58" Type="http://schemas.openxmlformats.org/officeDocument/2006/relationships/image" Target="../media/image228.png"/><Relationship Id="rId79" Type="http://schemas.openxmlformats.org/officeDocument/2006/relationships/customXml" Target="../ink/ink243.xml"/><Relationship Id="rId102" Type="http://schemas.openxmlformats.org/officeDocument/2006/relationships/image" Target="../media/image250.png"/><Relationship Id="rId123" Type="http://schemas.openxmlformats.org/officeDocument/2006/relationships/customXml" Target="../ink/ink265.xml"/><Relationship Id="rId144" Type="http://schemas.openxmlformats.org/officeDocument/2006/relationships/image" Target="../media/image271.png"/><Relationship Id="rId90" Type="http://schemas.openxmlformats.org/officeDocument/2006/relationships/image" Target="../media/image244.png"/><Relationship Id="rId165" Type="http://schemas.openxmlformats.org/officeDocument/2006/relationships/customXml" Target="../ink/ink286.xml"/><Relationship Id="rId27" Type="http://schemas.openxmlformats.org/officeDocument/2006/relationships/image" Target="../media/image213.png"/><Relationship Id="rId48" Type="http://schemas.openxmlformats.org/officeDocument/2006/relationships/image" Target="../media/image223.png"/><Relationship Id="rId69" Type="http://schemas.openxmlformats.org/officeDocument/2006/relationships/customXml" Target="../ink/ink238.xml"/><Relationship Id="rId113" Type="http://schemas.openxmlformats.org/officeDocument/2006/relationships/customXml" Target="../ink/ink260.xml"/><Relationship Id="rId134" Type="http://schemas.openxmlformats.org/officeDocument/2006/relationships/image" Target="../media/image266.png"/><Relationship Id="rId80" Type="http://schemas.openxmlformats.org/officeDocument/2006/relationships/image" Target="../media/image239.png"/><Relationship Id="rId155" Type="http://schemas.openxmlformats.org/officeDocument/2006/relationships/customXml" Target="../ink/ink281.xml"/><Relationship Id="rId176" Type="http://schemas.openxmlformats.org/officeDocument/2006/relationships/image" Target="../media/image287.png"/><Relationship Id="rId17" Type="http://schemas.openxmlformats.org/officeDocument/2006/relationships/image" Target="../media/image208.png"/><Relationship Id="rId38" Type="http://schemas.openxmlformats.org/officeDocument/2006/relationships/customXml" Target="../ink/ink222.xml"/><Relationship Id="rId59" Type="http://schemas.openxmlformats.org/officeDocument/2006/relationships/customXml" Target="../ink/ink233.xml"/><Relationship Id="rId103" Type="http://schemas.openxmlformats.org/officeDocument/2006/relationships/customXml" Target="../ink/ink255.xml"/><Relationship Id="rId124" Type="http://schemas.openxmlformats.org/officeDocument/2006/relationships/image" Target="../media/image261.png"/><Relationship Id="rId70" Type="http://schemas.openxmlformats.org/officeDocument/2006/relationships/image" Target="../media/image234.png"/><Relationship Id="rId91" Type="http://schemas.openxmlformats.org/officeDocument/2006/relationships/customXml" Target="../ink/ink249.xml"/><Relationship Id="rId145" Type="http://schemas.openxmlformats.org/officeDocument/2006/relationships/customXml" Target="../ink/ink276.xml"/><Relationship Id="rId166" Type="http://schemas.openxmlformats.org/officeDocument/2006/relationships/image" Target="../media/image282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217.xml"/><Relationship Id="rId49" Type="http://schemas.openxmlformats.org/officeDocument/2006/relationships/customXml" Target="../ink/ink228.xml"/><Relationship Id="rId114" Type="http://schemas.openxmlformats.org/officeDocument/2006/relationships/image" Target="../media/image2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8.png"/><Relationship Id="rId21" Type="http://schemas.openxmlformats.org/officeDocument/2006/relationships/image" Target="../media/image301.png"/><Relationship Id="rId42" Type="http://schemas.openxmlformats.org/officeDocument/2006/relationships/customXml" Target="../ink/ink316.xml"/><Relationship Id="rId63" Type="http://schemas.openxmlformats.org/officeDocument/2006/relationships/image" Target="../media/image321.png"/><Relationship Id="rId84" Type="http://schemas.openxmlformats.org/officeDocument/2006/relationships/customXml" Target="../ink/ink337.xml"/><Relationship Id="rId138" Type="http://schemas.openxmlformats.org/officeDocument/2006/relationships/customXml" Target="../ink/ink364.xml"/><Relationship Id="rId159" Type="http://schemas.openxmlformats.org/officeDocument/2006/relationships/image" Target="../media/image369.png"/><Relationship Id="rId170" Type="http://schemas.openxmlformats.org/officeDocument/2006/relationships/customXml" Target="../ink/ink380.xml"/><Relationship Id="rId107" Type="http://schemas.openxmlformats.org/officeDocument/2006/relationships/image" Target="../media/image343.png"/><Relationship Id="rId11" Type="http://schemas.openxmlformats.org/officeDocument/2006/relationships/image" Target="../media/image296.png"/><Relationship Id="rId32" Type="http://schemas.openxmlformats.org/officeDocument/2006/relationships/customXml" Target="../ink/ink311.xml"/><Relationship Id="rId53" Type="http://schemas.openxmlformats.org/officeDocument/2006/relationships/image" Target="../media/image316.png"/><Relationship Id="rId74" Type="http://schemas.openxmlformats.org/officeDocument/2006/relationships/customXml" Target="../ink/ink332.xml"/><Relationship Id="rId128" Type="http://schemas.openxmlformats.org/officeDocument/2006/relationships/customXml" Target="../ink/ink359.xml"/><Relationship Id="rId149" Type="http://schemas.openxmlformats.org/officeDocument/2006/relationships/image" Target="../media/image364.png"/><Relationship Id="rId5" Type="http://schemas.openxmlformats.org/officeDocument/2006/relationships/image" Target="../media/image293.png"/><Relationship Id="rId95" Type="http://schemas.openxmlformats.org/officeDocument/2006/relationships/image" Target="../media/image337.png"/><Relationship Id="rId160" Type="http://schemas.openxmlformats.org/officeDocument/2006/relationships/customXml" Target="../ink/ink375.xml"/><Relationship Id="rId181" Type="http://schemas.openxmlformats.org/officeDocument/2006/relationships/image" Target="../media/image380.png"/><Relationship Id="rId22" Type="http://schemas.openxmlformats.org/officeDocument/2006/relationships/customXml" Target="../ink/ink306.xml"/><Relationship Id="rId43" Type="http://schemas.openxmlformats.org/officeDocument/2006/relationships/image" Target="../media/image311.png"/><Relationship Id="rId64" Type="http://schemas.openxmlformats.org/officeDocument/2006/relationships/customXml" Target="../ink/ink327.xml"/><Relationship Id="rId118" Type="http://schemas.openxmlformats.org/officeDocument/2006/relationships/customXml" Target="../ink/ink354.xml"/><Relationship Id="rId139" Type="http://schemas.openxmlformats.org/officeDocument/2006/relationships/image" Target="../media/image359.png"/><Relationship Id="rId85" Type="http://schemas.openxmlformats.org/officeDocument/2006/relationships/image" Target="../media/image332.png"/><Relationship Id="rId150" Type="http://schemas.openxmlformats.org/officeDocument/2006/relationships/customXml" Target="../ink/ink370.xml"/><Relationship Id="rId171" Type="http://schemas.openxmlformats.org/officeDocument/2006/relationships/image" Target="../media/image375.png"/><Relationship Id="rId12" Type="http://schemas.openxmlformats.org/officeDocument/2006/relationships/customXml" Target="../ink/ink301.xml"/><Relationship Id="rId33" Type="http://schemas.openxmlformats.org/officeDocument/2006/relationships/image" Target="../media/image307.png"/><Relationship Id="rId108" Type="http://schemas.openxmlformats.org/officeDocument/2006/relationships/customXml" Target="../ink/ink349.xml"/><Relationship Id="rId129" Type="http://schemas.openxmlformats.org/officeDocument/2006/relationships/image" Target="../media/image354.png"/><Relationship Id="rId54" Type="http://schemas.openxmlformats.org/officeDocument/2006/relationships/customXml" Target="../ink/ink322.xml"/><Relationship Id="rId75" Type="http://schemas.openxmlformats.org/officeDocument/2006/relationships/image" Target="../media/image327.png"/><Relationship Id="rId96" Type="http://schemas.openxmlformats.org/officeDocument/2006/relationships/customXml" Target="../ink/ink343.xml"/><Relationship Id="rId140" Type="http://schemas.openxmlformats.org/officeDocument/2006/relationships/customXml" Target="../ink/ink365.xml"/><Relationship Id="rId161" Type="http://schemas.openxmlformats.org/officeDocument/2006/relationships/image" Target="../media/image370.png"/><Relationship Id="rId6" Type="http://schemas.openxmlformats.org/officeDocument/2006/relationships/customXml" Target="../ink/ink298.xml"/><Relationship Id="rId23" Type="http://schemas.openxmlformats.org/officeDocument/2006/relationships/image" Target="../media/image302.png"/><Relationship Id="rId119" Type="http://schemas.openxmlformats.org/officeDocument/2006/relationships/image" Target="../media/image349.png"/><Relationship Id="rId44" Type="http://schemas.openxmlformats.org/officeDocument/2006/relationships/customXml" Target="../ink/ink317.xml"/><Relationship Id="rId60" Type="http://schemas.openxmlformats.org/officeDocument/2006/relationships/customXml" Target="../ink/ink325.xml"/><Relationship Id="rId65" Type="http://schemas.openxmlformats.org/officeDocument/2006/relationships/image" Target="../media/image322.png"/><Relationship Id="rId81" Type="http://schemas.openxmlformats.org/officeDocument/2006/relationships/image" Target="../media/image330.png"/><Relationship Id="rId86" Type="http://schemas.openxmlformats.org/officeDocument/2006/relationships/customXml" Target="../ink/ink338.xml"/><Relationship Id="rId130" Type="http://schemas.openxmlformats.org/officeDocument/2006/relationships/customXml" Target="../ink/ink360.xml"/><Relationship Id="rId135" Type="http://schemas.openxmlformats.org/officeDocument/2006/relationships/image" Target="../media/image357.png"/><Relationship Id="rId151" Type="http://schemas.openxmlformats.org/officeDocument/2006/relationships/image" Target="../media/image365.png"/><Relationship Id="rId156" Type="http://schemas.openxmlformats.org/officeDocument/2006/relationships/customXml" Target="../ink/ink373.xml"/><Relationship Id="rId177" Type="http://schemas.openxmlformats.org/officeDocument/2006/relationships/image" Target="../media/image378.png"/><Relationship Id="rId172" Type="http://schemas.openxmlformats.org/officeDocument/2006/relationships/customXml" Target="../ink/ink381.xml"/><Relationship Id="rId13" Type="http://schemas.openxmlformats.org/officeDocument/2006/relationships/image" Target="../media/image297.png"/><Relationship Id="rId18" Type="http://schemas.openxmlformats.org/officeDocument/2006/relationships/customXml" Target="../ink/ink304.xml"/><Relationship Id="rId39" Type="http://schemas.openxmlformats.org/officeDocument/2006/relationships/image" Target="../media/image309.png"/><Relationship Id="rId109" Type="http://schemas.openxmlformats.org/officeDocument/2006/relationships/image" Target="../media/image344.png"/><Relationship Id="rId34" Type="http://schemas.openxmlformats.org/officeDocument/2006/relationships/customXml" Target="../ink/ink312.xml"/><Relationship Id="rId50" Type="http://schemas.openxmlformats.org/officeDocument/2006/relationships/customXml" Target="../ink/ink320.xml"/><Relationship Id="rId55" Type="http://schemas.openxmlformats.org/officeDocument/2006/relationships/image" Target="../media/image317.png"/><Relationship Id="rId76" Type="http://schemas.openxmlformats.org/officeDocument/2006/relationships/customXml" Target="../ink/ink333.xml"/><Relationship Id="rId97" Type="http://schemas.openxmlformats.org/officeDocument/2006/relationships/image" Target="../media/image338.png"/><Relationship Id="rId104" Type="http://schemas.openxmlformats.org/officeDocument/2006/relationships/customXml" Target="../ink/ink347.xml"/><Relationship Id="rId120" Type="http://schemas.openxmlformats.org/officeDocument/2006/relationships/customXml" Target="../ink/ink355.xml"/><Relationship Id="rId125" Type="http://schemas.openxmlformats.org/officeDocument/2006/relationships/image" Target="../media/image352.png"/><Relationship Id="rId141" Type="http://schemas.openxmlformats.org/officeDocument/2006/relationships/image" Target="../media/image360.png"/><Relationship Id="rId146" Type="http://schemas.openxmlformats.org/officeDocument/2006/relationships/customXml" Target="../ink/ink368.xml"/><Relationship Id="rId167" Type="http://schemas.openxmlformats.org/officeDocument/2006/relationships/image" Target="../media/image373.png"/><Relationship Id="rId7" Type="http://schemas.openxmlformats.org/officeDocument/2006/relationships/image" Target="../media/image294.png"/><Relationship Id="rId71" Type="http://schemas.openxmlformats.org/officeDocument/2006/relationships/image" Target="../media/image325.png"/><Relationship Id="rId92" Type="http://schemas.openxmlformats.org/officeDocument/2006/relationships/customXml" Target="../ink/ink341.xml"/><Relationship Id="rId162" Type="http://schemas.openxmlformats.org/officeDocument/2006/relationships/customXml" Target="../ink/ink376.xml"/><Relationship Id="rId2" Type="http://schemas.openxmlformats.org/officeDocument/2006/relationships/customXml" Target="../ink/ink296.xml"/><Relationship Id="rId29" Type="http://schemas.openxmlformats.org/officeDocument/2006/relationships/image" Target="../media/image305.png"/><Relationship Id="rId24" Type="http://schemas.openxmlformats.org/officeDocument/2006/relationships/customXml" Target="../ink/ink307.xml"/><Relationship Id="rId40" Type="http://schemas.openxmlformats.org/officeDocument/2006/relationships/customXml" Target="../ink/ink315.xml"/><Relationship Id="rId45" Type="http://schemas.openxmlformats.org/officeDocument/2006/relationships/image" Target="../media/image312.png"/><Relationship Id="rId66" Type="http://schemas.openxmlformats.org/officeDocument/2006/relationships/customXml" Target="../ink/ink328.xml"/><Relationship Id="rId87" Type="http://schemas.openxmlformats.org/officeDocument/2006/relationships/image" Target="../media/image333.png"/><Relationship Id="rId110" Type="http://schemas.openxmlformats.org/officeDocument/2006/relationships/customXml" Target="../ink/ink350.xml"/><Relationship Id="rId115" Type="http://schemas.openxmlformats.org/officeDocument/2006/relationships/image" Target="../media/image347.png"/><Relationship Id="rId131" Type="http://schemas.openxmlformats.org/officeDocument/2006/relationships/image" Target="../media/image355.png"/><Relationship Id="rId136" Type="http://schemas.openxmlformats.org/officeDocument/2006/relationships/customXml" Target="../ink/ink363.xml"/><Relationship Id="rId157" Type="http://schemas.openxmlformats.org/officeDocument/2006/relationships/image" Target="../media/image368.png"/><Relationship Id="rId178" Type="http://schemas.openxmlformats.org/officeDocument/2006/relationships/customXml" Target="../ink/ink384.xml"/><Relationship Id="rId61" Type="http://schemas.openxmlformats.org/officeDocument/2006/relationships/image" Target="../media/image320.png"/><Relationship Id="rId82" Type="http://schemas.openxmlformats.org/officeDocument/2006/relationships/customXml" Target="../ink/ink336.xml"/><Relationship Id="rId152" Type="http://schemas.openxmlformats.org/officeDocument/2006/relationships/customXml" Target="../ink/ink371.xml"/><Relationship Id="rId173" Type="http://schemas.openxmlformats.org/officeDocument/2006/relationships/image" Target="../media/image376.png"/><Relationship Id="rId19" Type="http://schemas.openxmlformats.org/officeDocument/2006/relationships/image" Target="../media/image300.png"/><Relationship Id="rId14" Type="http://schemas.openxmlformats.org/officeDocument/2006/relationships/customXml" Target="../ink/ink302.xml"/><Relationship Id="rId30" Type="http://schemas.openxmlformats.org/officeDocument/2006/relationships/customXml" Target="../ink/ink310.xml"/><Relationship Id="rId35" Type="http://schemas.openxmlformats.org/officeDocument/2006/relationships/image" Target="../media/image126.png"/><Relationship Id="rId56" Type="http://schemas.openxmlformats.org/officeDocument/2006/relationships/customXml" Target="../ink/ink323.xml"/><Relationship Id="rId77" Type="http://schemas.openxmlformats.org/officeDocument/2006/relationships/image" Target="../media/image328.png"/><Relationship Id="rId100" Type="http://schemas.openxmlformats.org/officeDocument/2006/relationships/customXml" Target="../ink/ink345.xml"/><Relationship Id="rId105" Type="http://schemas.openxmlformats.org/officeDocument/2006/relationships/image" Target="../media/image342.png"/><Relationship Id="rId126" Type="http://schemas.openxmlformats.org/officeDocument/2006/relationships/customXml" Target="../ink/ink358.xml"/><Relationship Id="rId147" Type="http://schemas.openxmlformats.org/officeDocument/2006/relationships/image" Target="../media/image363.png"/><Relationship Id="rId168" Type="http://schemas.openxmlformats.org/officeDocument/2006/relationships/customXml" Target="../ink/ink379.xml"/><Relationship Id="rId8" Type="http://schemas.openxmlformats.org/officeDocument/2006/relationships/customXml" Target="../ink/ink299.xml"/><Relationship Id="rId51" Type="http://schemas.openxmlformats.org/officeDocument/2006/relationships/image" Target="../media/image315.png"/><Relationship Id="rId72" Type="http://schemas.openxmlformats.org/officeDocument/2006/relationships/customXml" Target="../ink/ink331.xml"/><Relationship Id="rId93" Type="http://schemas.openxmlformats.org/officeDocument/2006/relationships/image" Target="../media/image336.png"/><Relationship Id="rId98" Type="http://schemas.openxmlformats.org/officeDocument/2006/relationships/customXml" Target="../ink/ink344.xml"/><Relationship Id="rId121" Type="http://schemas.openxmlformats.org/officeDocument/2006/relationships/image" Target="../media/image350.png"/><Relationship Id="rId142" Type="http://schemas.openxmlformats.org/officeDocument/2006/relationships/customXml" Target="../ink/ink366.xml"/><Relationship Id="rId163" Type="http://schemas.openxmlformats.org/officeDocument/2006/relationships/image" Target="../media/image371.png"/><Relationship Id="rId3" Type="http://schemas.openxmlformats.org/officeDocument/2006/relationships/image" Target="../media/image292.png"/><Relationship Id="rId25" Type="http://schemas.openxmlformats.org/officeDocument/2006/relationships/image" Target="../media/image303.png"/><Relationship Id="rId46" Type="http://schemas.openxmlformats.org/officeDocument/2006/relationships/customXml" Target="../ink/ink318.xml"/><Relationship Id="rId67" Type="http://schemas.openxmlformats.org/officeDocument/2006/relationships/image" Target="../media/image323.png"/><Relationship Id="rId116" Type="http://schemas.openxmlformats.org/officeDocument/2006/relationships/customXml" Target="../ink/ink353.xml"/><Relationship Id="rId137" Type="http://schemas.openxmlformats.org/officeDocument/2006/relationships/image" Target="../media/image358.png"/><Relationship Id="rId158" Type="http://schemas.openxmlformats.org/officeDocument/2006/relationships/customXml" Target="../ink/ink374.xml"/><Relationship Id="rId20" Type="http://schemas.openxmlformats.org/officeDocument/2006/relationships/customXml" Target="../ink/ink305.xml"/><Relationship Id="rId41" Type="http://schemas.openxmlformats.org/officeDocument/2006/relationships/image" Target="../media/image310.png"/><Relationship Id="rId62" Type="http://schemas.openxmlformats.org/officeDocument/2006/relationships/customXml" Target="../ink/ink326.xml"/><Relationship Id="rId83" Type="http://schemas.openxmlformats.org/officeDocument/2006/relationships/image" Target="../media/image331.png"/><Relationship Id="rId88" Type="http://schemas.openxmlformats.org/officeDocument/2006/relationships/customXml" Target="../ink/ink339.xml"/><Relationship Id="rId111" Type="http://schemas.openxmlformats.org/officeDocument/2006/relationships/image" Target="../media/image345.png"/><Relationship Id="rId132" Type="http://schemas.openxmlformats.org/officeDocument/2006/relationships/customXml" Target="../ink/ink361.xml"/><Relationship Id="rId153" Type="http://schemas.openxmlformats.org/officeDocument/2006/relationships/image" Target="../media/image366.png"/><Relationship Id="rId174" Type="http://schemas.openxmlformats.org/officeDocument/2006/relationships/customXml" Target="../ink/ink382.xml"/><Relationship Id="rId179" Type="http://schemas.openxmlformats.org/officeDocument/2006/relationships/image" Target="../media/image379.png"/><Relationship Id="rId15" Type="http://schemas.openxmlformats.org/officeDocument/2006/relationships/image" Target="../media/image298.png"/><Relationship Id="rId36" Type="http://schemas.openxmlformats.org/officeDocument/2006/relationships/customXml" Target="../ink/ink313.xml"/><Relationship Id="rId57" Type="http://schemas.openxmlformats.org/officeDocument/2006/relationships/image" Target="../media/image318.png"/><Relationship Id="rId106" Type="http://schemas.openxmlformats.org/officeDocument/2006/relationships/customXml" Target="../ink/ink348.xml"/><Relationship Id="rId127" Type="http://schemas.openxmlformats.org/officeDocument/2006/relationships/image" Target="../media/image353.png"/><Relationship Id="rId10" Type="http://schemas.openxmlformats.org/officeDocument/2006/relationships/customXml" Target="../ink/ink300.xml"/><Relationship Id="rId31" Type="http://schemas.openxmlformats.org/officeDocument/2006/relationships/image" Target="../media/image306.png"/><Relationship Id="rId52" Type="http://schemas.openxmlformats.org/officeDocument/2006/relationships/customXml" Target="../ink/ink321.xml"/><Relationship Id="rId73" Type="http://schemas.openxmlformats.org/officeDocument/2006/relationships/image" Target="../media/image326.png"/><Relationship Id="rId78" Type="http://schemas.openxmlformats.org/officeDocument/2006/relationships/customXml" Target="../ink/ink334.xml"/><Relationship Id="rId94" Type="http://schemas.openxmlformats.org/officeDocument/2006/relationships/customXml" Target="../ink/ink342.xml"/><Relationship Id="rId99" Type="http://schemas.openxmlformats.org/officeDocument/2006/relationships/image" Target="../media/image339.png"/><Relationship Id="rId101" Type="http://schemas.openxmlformats.org/officeDocument/2006/relationships/image" Target="../media/image340.png"/><Relationship Id="rId122" Type="http://schemas.openxmlformats.org/officeDocument/2006/relationships/customXml" Target="../ink/ink356.xml"/><Relationship Id="rId143" Type="http://schemas.openxmlformats.org/officeDocument/2006/relationships/image" Target="../media/image361.png"/><Relationship Id="rId148" Type="http://schemas.openxmlformats.org/officeDocument/2006/relationships/customXml" Target="../ink/ink369.xml"/><Relationship Id="rId164" Type="http://schemas.openxmlformats.org/officeDocument/2006/relationships/customXml" Target="../ink/ink377.xml"/><Relationship Id="rId169" Type="http://schemas.openxmlformats.org/officeDocument/2006/relationships/image" Target="../media/image374.png"/><Relationship Id="rId4" Type="http://schemas.openxmlformats.org/officeDocument/2006/relationships/customXml" Target="../ink/ink297.xml"/><Relationship Id="rId9" Type="http://schemas.openxmlformats.org/officeDocument/2006/relationships/image" Target="../media/image295.png"/><Relationship Id="rId180" Type="http://schemas.openxmlformats.org/officeDocument/2006/relationships/customXml" Target="../ink/ink385.xml"/><Relationship Id="rId26" Type="http://schemas.openxmlformats.org/officeDocument/2006/relationships/customXml" Target="../ink/ink308.xml"/><Relationship Id="rId47" Type="http://schemas.openxmlformats.org/officeDocument/2006/relationships/image" Target="../media/image313.png"/><Relationship Id="rId68" Type="http://schemas.openxmlformats.org/officeDocument/2006/relationships/customXml" Target="../ink/ink329.xml"/><Relationship Id="rId89" Type="http://schemas.openxmlformats.org/officeDocument/2006/relationships/image" Target="../media/image334.png"/><Relationship Id="rId112" Type="http://schemas.openxmlformats.org/officeDocument/2006/relationships/customXml" Target="../ink/ink351.xml"/><Relationship Id="rId133" Type="http://schemas.openxmlformats.org/officeDocument/2006/relationships/image" Target="../media/image356.png"/><Relationship Id="rId154" Type="http://schemas.openxmlformats.org/officeDocument/2006/relationships/customXml" Target="../ink/ink372.xml"/><Relationship Id="rId175" Type="http://schemas.openxmlformats.org/officeDocument/2006/relationships/image" Target="../media/image377.png"/><Relationship Id="rId16" Type="http://schemas.openxmlformats.org/officeDocument/2006/relationships/customXml" Target="../ink/ink303.xml"/><Relationship Id="rId37" Type="http://schemas.openxmlformats.org/officeDocument/2006/relationships/image" Target="../media/image308.png"/><Relationship Id="rId58" Type="http://schemas.openxmlformats.org/officeDocument/2006/relationships/customXml" Target="../ink/ink324.xml"/><Relationship Id="rId79" Type="http://schemas.openxmlformats.org/officeDocument/2006/relationships/image" Target="../media/image329.png"/><Relationship Id="rId102" Type="http://schemas.openxmlformats.org/officeDocument/2006/relationships/customXml" Target="../ink/ink346.xml"/><Relationship Id="rId123" Type="http://schemas.openxmlformats.org/officeDocument/2006/relationships/image" Target="../media/image351.png"/><Relationship Id="rId144" Type="http://schemas.openxmlformats.org/officeDocument/2006/relationships/customXml" Target="../ink/ink367.xml"/><Relationship Id="rId90" Type="http://schemas.openxmlformats.org/officeDocument/2006/relationships/customXml" Target="../ink/ink340.xml"/><Relationship Id="rId165" Type="http://schemas.openxmlformats.org/officeDocument/2006/relationships/image" Target="../media/image372.png"/><Relationship Id="rId27" Type="http://schemas.openxmlformats.org/officeDocument/2006/relationships/image" Target="../media/image304.png"/><Relationship Id="rId48" Type="http://schemas.openxmlformats.org/officeDocument/2006/relationships/customXml" Target="../ink/ink319.xml"/><Relationship Id="rId69" Type="http://schemas.openxmlformats.org/officeDocument/2006/relationships/image" Target="../media/image324.png"/><Relationship Id="rId113" Type="http://schemas.openxmlformats.org/officeDocument/2006/relationships/image" Target="../media/image346.png"/><Relationship Id="rId134" Type="http://schemas.openxmlformats.org/officeDocument/2006/relationships/customXml" Target="../ink/ink362.xml"/><Relationship Id="rId80" Type="http://schemas.openxmlformats.org/officeDocument/2006/relationships/customXml" Target="../ink/ink335.xml"/><Relationship Id="rId155" Type="http://schemas.openxmlformats.org/officeDocument/2006/relationships/image" Target="../media/image367.png"/><Relationship Id="rId176" Type="http://schemas.openxmlformats.org/officeDocument/2006/relationships/customXml" Target="../ink/ink383.xml"/><Relationship Id="rId17" Type="http://schemas.openxmlformats.org/officeDocument/2006/relationships/image" Target="../media/image299.png"/><Relationship Id="rId38" Type="http://schemas.openxmlformats.org/officeDocument/2006/relationships/customXml" Target="../ink/ink314.xml"/><Relationship Id="rId59" Type="http://schemas.openxmlformats.org/officeDocument/2006/relationships/image" Target="../media/image319.png"/><Relationship Id="rId103" Type="http://schemas.openxmlformats.org/officeDocument/2006/relationships/image" Target="../media/image341.png"/><Relationship Id="rId124" Type="http://schemas.openxmlformats.org/officeDocument/2006/relationships/customXml" Target="../ink/ink357.xml"/><Relationship Id="rId70" Type="http://schemas.openxmlformats.org/officeDocument/2006/relationships/customXml" Target="../ink/ink330.xml"/><Relationship Id="rId91" Type="http://schemas.openxmlformats.org/officeDocument/2006/relationships/image" Target="../media/image335.png"/><Relationship Id="rId145" Type="http://schemas.openxmlformats.org/officeDocument/2006/relationships/image" Target="../media/image362.png"/><Relationship Id="rId166" Type="http://schemas.openxmlformats.org/officeDocument/2006/relationships/customXml" Target="../ink/ink378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09.xml"/><Relationship Id="rId49" Type="http://schemas.openxmlformats.org/officeDocument/2006/relationships/image" Target="../media/image314.png"/><Relationship Id="rId114" Type="http://schemas.openxmlformats.org/officeDocument/2006/relationships/customXml" Target="../ink/ink35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8.xml"/><Relationship Id="rId21" Type="http://schemas.openxmlformats.org/officeDocument/2006/relationships/image" Target="../media/image390.png"/><Relationship Id="rId42" Type="http://schemas.openxmlformats.org/officeDocument/2006/relationships/customXml" Target="../ink/ink406.xml"/><Relationship Id="rId47" Type="http://schemas.openxmlformats.org/officeDocument/2006/relationships/image" Target="../media/image402.png"/><Relationship Id="rId63" Type="http://schemas.openxmlformats.org/officeDocument/2006/relationships/image" Target="../media/image410.png"/><Relationship Id="rId68" Type="http://schemas.openxmlformats.org/officeDocument/2006/relationships/customXml" Target="../ink/ink419.xml"/><Relationship Id="rId84" Type="http://schemas.openxmlformats.org/officeDocument/2006/relationships/customXml" Target="../ink/ink427.xml"/><Relationship Id="rId89" Type="http://schemas.openxmlformats.org/officeDocument/2006/relationships/image" Target="../media/image423.png"/><Relationship Id="rId16" Type="http://schemas.openxmlformats.org/officeDocument/2006/relationships/customXml" Target="../ink/ink393.xml"/><Relationship Id="rId11" Type="http://schemas.openxmlformats.org/officeDocument/2006/relationships/image" Target="../media/image385.png"/><Relationship Id="rId32" Type="http://schemas.openxmlformats.org/officeDocument/2006/relationships/customXml" Target="../ink/ink401.xml"/><Relationship Id="rId37" Type="http://schemas.openxmlformats.org/officeDocument/2006/relationships/image" Target="../media/image397.png"/><Relationship Id="rId53" Type="http://schemas.openxmlformats.org/officeDocument/2006/relationships/image" Target="../media/image405.png"/><Relationship Id="rId58" Type="http://schemas.openxmlformats.org/officeDocument/2006/relationships/customXml" Target="../ink/ink414.xml"/><Relationship Id="rId74" Type="http://schemas.openxmlformats.org/officeDocument/2006/relationships/customXml" Target="../ink/ink422.xml"/><Relationship Id="rId79" Type="http://schemas.openxmlformats.org/officeDocument/2006/relationships/image" Target="../media/image418.png"/><Relationship Id="rId5" Type="http://schemas.openxmlformats.org/officeDocument/2006/relationships/image" Target="../media/image382.png"/><Relationship Id="rId14" Type="http://schemas.openxmlformats.org/officeDocument/2006/relationships/customXml" Target="../ink/ink392.xml"/><Relationship Id="rId22" Type="http://schemas.openxmlformats.org/officeDocument/2006/relationships/customXml" Target="../ink/ink396.xml"/><Relationship Id="rId27" Type="http://schemas.openxmlformats.org/officeDocument/2006/relationships/image" Target="../media/image126.png"/><Relationship Id="rId30" Type="http://schemas.openxmlformats.org/officeDocument/2006/relationships/customXml" Target="../ink/ink400.xml"/><Relationship Id="rId35" Type="http://schemas.openxmlformats.org/officeDocument/2006/relationships/image" Target="../media/image396.png"/><Relationship Id="rId43" Type="http://schemas.openxmlformats.org/officeDocument/2006/relationships/image" Target="../media/image400.png"/><Relationship Id="rId48" Type="http://schemas.openxmlformats.org/officeDocument/2006/relationships/customXml" Target="../ink/ink409.xml"/><Relationship Id="rId56" Type="http://schemas.openxmlformats.org/officeDocument/2006/relationships/customXml" Target="../ink/ink413.xml"/><Relationship Id="rId64" Type="http://schemas.openxmlformats.org/officeDocument/2006/relationships/customXml" Target="../ink/ink417.xml"/><Relationship Id="rId69" Type="http://schemas.openxmlformats.org/officeDocument/2006/relationships/image" Target="../media/image413.png"/><Relationship Id="rId77" Type="http://schemas.openxmlformats.org/officeDocument/2006/relationships/image" Target="../media/image417.png"/><Relationship Id="rId8" Type="http://schemas.openxmlformats.org/officeDocument/2006/relationships/customXml" Target="../ink/ink389.xml"/><Relationship Id="rId51" Type="http://schemas.openxmlformats.org/officeDocument/2006/relationships/image" Target="../media/image404.png"/><Relationship Id="rId72" Type="http://schemas.openxmlformats.org/officeDocument/2006/relationships/customXml" Target="../ink/ink421.xml"/><Relationship Id="rId80" Type="http://schemas.openxmlformats.org/officeDocument/2006/relationships/customXml" Target="../ink/ink425.xml"/><Relationship Id="rId85" Type="http://schemas.openxmlformats.org/officeDocument/2006/relationships/image" Target="../media/image421.png"/><Relationship Id="rId3" Type="http://schemas.openxmlformats.org/officeDocument/2006/relationships/image" Target="../media/image381.png"/><Relationship Id="rId12" Type="http://schemas.openxmlformats.org/officeDocument/2006/relationships/customXml" Target="../ink/ink391.xml"/><Relationship Id="rId17" Type="http://schemas.openxmlformats.org/officeDocument/2006/relationships/image" Target="../media/image388.png"/><Relationship Id="rId25" Type="http://schemas.openxmlformats.org/officeDocument/2006/relationships/image" Target="../media/image392.png"/><Relationship Id="rId33" Type="http://schemas.openxmlformats.org/officeDocument/2006/relationships/image" Target="../media/image395.png"/><Relationship Id="rId38" Type="http://schemas.openxmlformats.org/officeDocument/2006/relationships/customXml" Target="../ink/ink404.xml"/><Relationship Id="rId46" Type="http://schemas.openxmlformats.org/officeDocument/2006/relationships/customXml" Target="../ink/ink408.xml"/><Relationship Id="rId59" Type="http://schemas.openxmlformats.org/officeDocument/2006/relationships/image" Target="../media/image408.png"/><Relationship Id="rId67" Type="http://schemas.openxmlformats.org/officeDocument/2006/relationships/image" Target="../media/image412.png"/><Relationship Id="rId20" Type="http://schemas.openxmlformats.org/officeDocument/2006/relationships/customXml" Target="../ink/ink395.xml"/><Relationship Id="rId41" Type="http://schemas.openxmlformats.org/officeDocument/2006/relationships/image" Target="../media/image399.png"/><Relationship Id="rId54" Type="http://schemas.openxmlformats.org/officeDocument/2006/relationships/customXml" Target="../ink/ink412.xml"/><Relationship Id="rId62" Type="http://schemas.openxmlformats.org/officeDocument/2006/relationships/customXml" Target="../ink/ink416.xml"/><Relationship Id="rId70" Type="http://schemas.openxmlformats.org/officeDocument/2006/relationships/customXml" Target="../ink/ink420.xml"/><Relationship Id="rId75" Type="http://schemas.openxmlformats.org/officeDocument/2006/relationships/image" Target="../media/image416.png"/><Relationship Id="rId83" Type="http://schemas.openxmlformats.org/officeDocument/2006/relationships/image" Target="../media/image420.png"/><Relationship Id="rId88" Type="http://schemas.openxmlformats.org/officeDocument/2006/relationships/customXml" Target="../ink/ink4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8.xml"/><Relationship Id="rId15" Type="http://schemas.openxmlformats.org/officeDocument/2006/relationships/image" Target="../media/image387.png"/><Relationship Id="rId23" Type="http://schemas.openxmlformats.org/officeDocument/2006/relationships/image" Target="../media/image391.png"/><Relationship Id="rId28" Type="http://schemas.openxmlformats.org/officeDocument/2006/relationships/customXml" Target="../ink/ink399.xml"/><Relationship Id="rId36" Type="http://schemas.openxmlformats.org/officeDocument/2006/relationships/customXml" Target="../ink/ink403.xml"/><Relationship Id="rId49" Type="http://schemas.openxmlformats.org/officeDocument/2006/relationships/image" Target="../media/image403.png"/><Relationship Id="rId57" Type="http://schemas.openxmlformats.org/officeDocument/2006/relationships/image" Target="../media/image407.png"/><Relationship Id="rId10" Type="http://schemas.openxmlformats.org/officeDocument/2006/relationships/customXml" Target="../ink/ink390.xml"/><Relationship Id="rId31" Type="http://schemas.openxmlformats.org/officeDocument/2006/relationships/image" Target="../media/image394.png"/><Relationship Id="rId44" Type="http://schemas.openxmlformats.org/officeDocument/2006/relationships/customXml" Target="../ink/ink407.xml"/><Relationship Id="rId52" Type="http://schemas.openxmlformats.org/officeDocument/2006/relationships/customXml" Target="../ink/ink411.xml"/><Relationship Id="rId60" Type="http://schemas.openxmlformats.org/officeDocument/2006/relationships/customXml" Target="../ink/ink415.xml"/><Relationship Id="rId65" Type="http://schemas.openxmlformats.org/officeDocument/2006/relationships/image" Target="../media/image411.png"/><Relationship Id="rId73" Type="http://schemas.openxmlformats.org/officeDocument/2006/relationships/image" Target="../media/image415.png"/><Relationship Id="rId78" Type="http://schemas.openxmlformats.org/officeDocument/2006/relationships/customXml" Target="../ink/ink424.xml"/><Relationship Id="rId81" Type="http://schemas.openxmlformats.org/officeDocument/2006/relationships/image" Target="../media/image419.png"/><Relationship Id="rId86" Type="http://schemas.openxmlformats.org/officeDocument/2006/relationships/customXml" Target="../ink/ink428.xml"/><Relationship Id="rId4" Type="http://schemas.openxmlformats.org/officeDocument/2006/relationships/customXml" Target="../ink/ink387.xml"/><Relationship Id="rId9" Type="http://schemas.openxmlformats.org/officeDocument/2006/relationships/image" Target="../media/image384.png"/><Relationship Id="rId13" Type="http://schemas.openxmlformats.org/officeDocument/2006/relationships/image" Target="../media/image386.png"/><Relationship Id="rId18" Type="http://schemas.openxmlformats.org/officeDocument/2006/relationships/customXml" Target="../ink/ink394.xml"/><Relationship Id="rId39" Type="http://schemas.openxmlformats.org/officeDocument/2006/relationships/image" Target="../media/image398.png"/><Relationship Id="rId34" Type="http://schemas.openxmlformats.org/officeDocument/2006/relationships/customXml" Target="../ink/ink402.xml"/><Relationship Id="rId50" Type="http://schemas.openxmlformats.org/officeDocument/2006/relationships/customXml" Target="../ink/ink410.xml"/><Relationship Id="rId55" Type="http://schemas.openxmlformats.org/officeDocument/2006/relationships/image" Target="../media/image406.png"/><Relationship Id="rId76" Type="http://schemas.openxmlformats.org/officeDocument/2006/relationships/customXml" Target="../ink/ink423.xml"/><Relationship Id="rId7" Type="http://schemas.openxmlformats.org/officeDocument/2006/relationships/image" Target="../media/image383.png"/><Relationship Id="rId71" Type="http://schemas.openxmlformats.org/officeDocument/2006/relationships/image" Target="../media/image414.png"/><Relationship Id="rId2" Type="http://schemas.openxmlformats.org/officeDocument/2006/relationships/customXml" Target="../ink/ink386.xml"/><Relationship Id="rId29" Type="http://schemas.openxmlformats.org/officeDocument/2006/relationships/image" Target="../media/image393.png"/><Relationship Id="rId24" Type="http://schemas.openxmlformats.org/officeDocument/2006/relationships/customXml" Target="../ink/ink397.xml"/><Relationship Id="rId40" Type="http://schemas.openxmlformats.org/officeDocument/2006/relationships/customXml" Target="../ink/ink405.xml"/><Relationship Id="rId45" Type="http://schemas.openxmlformats.org/officeDocument/2006/relationships/image" Target="../media/image401.png"/><Relationship Id="rId66" Type="http://schemas.openxmlformats.org/officeDocument/2006/relationships/customXml" Target="../ink/ink418.xml"/><Relationship Id="rId87" Type="http://schemas.openxmlformats.org/officeDocument/2006/relationships/image" Target="../media/image422.png"/><Relationship Id="rId61" Type="http://schemas.openxmlformats.org/officeDocument/2006/relationships/image" Target="../media/image409.png"/><Relationship Id="rId82" Type="http://schemas.openxmlformats.org/officeDocument/2006/relationships/customXml" Target="../ink/ink426.xml"/><Relationship Id="rId19" Type="http://schemas.openxmlformats.org/officeDocument/2006/relationships/image" Target="../media/image389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2.xml"/><Relationship Id="rId21" Type="http://schemas.openxmlformats.org/officeDocument/2006/relationships/image" Target="../media/image432.png"/><Relationship Id="rId42" Type="http://schemas.openxmlformats.org/officeDocument/2006/relationships/customXml" Target="../ink/ink450.xml"/><Relationship Id="rId47" Type="http://schemas.openxmlformats.org/officeDocument/2006/relationships/image" Target="../media/image445.png"/><Relationship Id="rId63" Type="http://schemas.openxmlformats.org/officeDocument/2006/relationships/image" Target="../media/image453.png"/><Relationship Id="rId68" Type="http://schemas.openxmlformats.org/officeDocument/2006/relationships/customXml" Target="../ink/ink463.xml"/><Relationship Id="rId84" Type="http://schemas.openxmlformats.org/officeDocument/2006/relationships/customXml" Target="../ink/ink471.xml"/><Relationship Id="rId89" Type="http://schemas.openxmlformats.org/officeDocument/2006/relationships/image" Target="../media/image466.png"/><Relationship Id="rId112" Type="http://schemas.openxmlformats.org/officeDocument/2006/relationships/customXml" Target="../ink/ink485.xml"/><Relationship Id="rId16" Type="http://schemas.openxmlformats.org/officeDocument/2006/relationships/customXml" Target="../ink/ink437.xml"/><Relationship Id="rId107" Type="http://schemas.openxmlformats.org/officeDocument/2006/relationships/image" Target="../media/image475.png"/><Relationship Id="rId11" Type="http://schemas.openxmlformats.org/officeDocument/2006/relationships/image" Target="../media/image428.png"/><Relationship Id="rId32" Type="http://schemas.openxmlformats.org/officeDocument/2006/relationships/customXml" Target="../ink/ink445.xml"/><Relationship Id="rId37" Type="http://schemas.openxmlformats.org/officeDocument/2006/relationships/image" Target="../media/image440.png"/><Relationship Id="rId53" Type="http://schemas.openxmlformats.org/officeDocument/2006/relationships/image" Target="../media/image448.png"/><Relationship Id="rId58" Type="http://schemas.openxmlformats.org/officeDocument/2006/relationships/customXml" Target="../ink/ink458.xml"/><Relationship Id="rId74" Type="http://schemas.openxmlformats.org/officeDocument/2006/relationships/customXml" Target="../ink/ink466.xml"/><Relationship Id="rId79" Type="http://schemas.openxmlformats.org/officeDocument/2006/relationships/image" Target="../media/image461.png"/><Relationship Id="rId102" Type="http://schemas.openxmlformats.org/officeDocument/2006/relationships/customXml" Target="../ink/ink480.xml"/><Relationship Id="rId5" Type="http://schemas.openxmlformats.org/officeDocument/2006/relationships/image" Target="../media/image425.png"/><Relationship Id="rId90" Type="http://schemas.openxmlformats.org/officeDocument/2006/relationships/customXml" Target="../ink/ink474.xml"/><Relationship Id="rId95" Type="http://schemas.openxmlformats.org/officeDocument/2006/relationships/image" Target="../media/image469.png"/><Relationship Id="rId22" Type="http://schemas.openxmlformats.org/officeDocument/2006/relationships/customXml" Target="../ink/ink440.xml"/><Relationship Id="rId27" Type="http://schemas.openxmlformats.org/officeDocument/2006/relationships/image" Target="../media/image435.png"/><Relationship Id="rId43" Type="http://schemas.openxmlformats.org/officeDocument/2006/relationships/image" Target="../media/image443.png"/><Relationship Id="rId48" Type="http://schemas.openxmlformats.org/officeDocument/2006/relationships/customXml" Target="../ink/ink453.xml"/><Relationship Id="rId64" Type="http://schemas.openxmlformats.org/officeDocument/2006/relationships/customXml" Target="../ink/ink461.xml"/><Relationship Id="rId69" Type="http://schemas.openxmlformats.org/officeDocument/2006/relationships/image" Target="../media/image456.png"/><Relationship Id="rId113" Type="http://schemas.openxmlformats.org/officeDocument/2006/relationships/image" Target="../media/image478.png"/><Relationship Id="rId80" Type="http://schemas.openxmlformats.org/officeDocument/2006/relationships/customXml" Target="../ink/ink469.xml"/><Relationship Id="rId85" Type="http://schemas.openxmlformats.org/officeDocument/2006/relationships/image" Target="../media/image464.png"/><Relationship Id="rId12" Type="http://schemas.openxmlformats.org/officeDocument/2006/relationships/customXml" Target="../ink/ink435.xml"/><Relationship Id="rId17" Type="http://schemas.openxmlformats.org/officeDocument/2006/relationships/image" Target="../media/image430.png"/><Relationship Id="rId33" Type="http://schemas.openxmlformats.org/officeDocument/2006/relationships/image" Target="../media/image438.png"/><Relationship Id="rId38" Type="http://schemas.openxmlformats.org/officeDocument/2006/relationships/customXml" Target="../ink/ink448.xml"/><Relationship Id="rId59" Type="http://schemas.openxmlformats.org/officeDocument/2006/relationships/image" Target="../media/image451.png"/><Relationship Id="rId103" Type="http://schemas.openxmlformats.org/officeDocument/2006/relationships/image" Target="../media/image473.png"/><Relationship Id="rId108" Type="http://schemas.openxmlformats.org/officeDocument/2006/relationships/customXml" Target="../ink/ink483.xml"/><Relationship Id="rId54" Type="http://schemas.openxmlformats.org/officeDocument/2006/relationships/customXml" Target="../ink/ink456.xml"/><Relationship Id="rId70" Type="http://schemas.openxmlformats.org/officeDocument/2006/relationships/customXml" Target="../ink/ink464.xml"/><Relationship Id="rId75" Type="http://schemas.openxmlformats.org/officeDocument/2006/relationships/image" Target="../media/image459.png"/><Relationship Id="rId91" Type="http://schemas.openxmlformats.org/officeDocument/2006/relationships/image" Target="../media/image467.png"/><Relationship Id="rId96" Type="http://schemas.openxmlformats.org/officeDocument/2006/relationships/customXml" Target="../ink/ink47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2.xml"/><Relationship Id="rId15" Type="http://schemas.openxmlformats.org/officeDocument/2006/relationships/image" Target="../media/image126.png"/><Relationship Id="rId23" Type="http://schemas.openxmlformats.org/officeDocument/2006/relationships/image" Target="../media/image433.png"/><Relationship Id="rId28" Type="http://schemas.openxmlformats.org/officeDocument/2006/relationships/customXml" Target="../ink/ink443.xml"/><Relationship Id="rId36" Type="http://schemas.openxmlformats.org/officeDocument/2006/relationships/customXml" Target="../ink/ink447.xml"/><Relationship Id="rId49" Type="http://schemas.openxmlformats.org/officeDocument/2006/relationships/image" Target="../media/image446.png"/><Relationship Id="rId57" Type="http://schemas.openxmlformats.org/officeDocument/2006/relationships/image" Target="../media/image450.png"/><Relationship Id="rId106" Type="http://schemas.openxmlformats.org/officeDocument/2006/relationships/customXml" Target="../ink/ink482.xml"/><Relationship Id="rId114" Type="http://schemas.openxmlformats.org/officeDocument/2006/relationships/customXml" Target="../ink/ink486.xml"/><Relationship Id="rId10" Type="http://schemas.openxmlformats.org/officeDocument/2006/relationships/customXml" Target="../ink/ink434.xml"/><Relationship Id="rId31" Type="http://schemas.openxmlformats.org/officeDocument/2006/relationships/image" Target="../media/image437.png"/><Relationship Id="rId44" Type="http://schemas.openxmlformats.org/officeDocument/2006/relationships/customXml" Target="../ink/ink451.xml"/><Relationship Id="rId52" Type="http://schemas.openxmlformats.org/officeDocument/2006/relationships/customXml" Target="../ink/ink455.xml"/><Relationship Id="rId60" Type="http://schemas.openxmlformats.org/officeDocument/2006/relationships/customXml" Target="../ink/ink459.xml"/><Relationship Id="rId65" Type="http://schemas.openxmlformats.org/officeDocument/2006/relationships/image" Target="../media/image454.png"/><Relationship Id="rId73" Type="http://schemas.openxmlformats.org/officeDocument/2006/relationships/image" Target="../media/image458.png"/><Relationship Id="rId78" Type="http://schemas.openxmlformats.org/officeDocument/2006/relationships/customXml" Target="../ink/ink468.xml"/><Relationship Id="rId81" Type="http://schemas.openxmlformats.org/officeDocument/2006/relationships/image" Target="../media/image462.png"/><Relationship Id="rId86" Type="http://schemas.openxmlformats.org/officeDocument/2006/relationships/customXml" Target="../ink/ink472.xml"/><Relationship Id="rId94" Type="http://schemas.openxmlformats.org/officeDocument/2006/relationships/customXml" Target="../ink/ink476.xml"/><Relationship Id="rId99" Type="http://schemas.openxmlformats.org/officeDocument/2006/relationships/image" Target="../media/image471.png"/><Relationship Id="rId101" Type="http://schemas.openxmlformats.org/officeDocument/2006/relationships/image" Target="../media/image472.png"/><Relationship Id="rId4" Type="http://schemas.openxmlformats.org/officeDocument/2006/relationships/customXml" Target="../ink/ink431.xml"/><Relationship Id="rId9" Type="http://schemas.openxmlformats.org/officeDocument/2006/relationships/image" Target="../media/image427.png"/><Relationship Id="rId13" Type="http://schemas.openxmlformats.org/officeDocument/2006/relationships/image" Target="../media/image429.png"/><Relationship Id="rId18" Type="http://schemas.openxmlformats.org/officeDocument/2006/relationships/customXml" Target="../ink/ink438.xml"/><Relationship Id="rId39" Type="http://schemas.openxmlformats.org/officeDocument/2006/relationships/image" Target="../media/image441.png"/><Relationship Id="rId109" Type="http://schemas.openxmlformats.org/officeDocument/2006/relationships/image" Target="../media/image476.png"/><Relationship Id="rId34" Type="http://schemas.openxmlformats.org/officeDocument/2006/relationships/customXml" Target="../ink/ink446.xml"/><Relationship Id="rId50" Type="http://schemas.openxmlformats.org/officeDocument/2006/relationships/customXml" Target="../ink/ink454.xml"/><Relationship Id="rId55" Type="http://schemas.openxmlformats.org/officeDocument/2006/relationships/image" Target="../media/image449.png"/><Relationship Id="rId76" Type="http://schemas.openxmlformats.org/officeDocument/2006/relationships/customXml" Target="../ink/ink467.xml"/><Relationship Id="rId97" Type="http://schemas.openxmlformats.org/officeDocument/2006/relationships/image" Target="../media/image470.png"/><Relationship Id="rId104" Type="http://schemas.openxmlformats.org/officeDocument/2006/relationships/customXml" Target="../ink/ink481.xml"/><Relationship Id="rId7" Type="http://schemas.openxmlformats.org/officeDocument/2006/relationships/image" Target="../media/image426.png"/><Relationship Id="rId71" Type="http://schemas.openxmlformats.org/officeDocument/2006/relationships/image" Target="../media/image457.png"/><Relationship Id="rId92" Type="http://schemas.openxmlformats.org/officeDocument/2006/relationships/customXml" Target="../ink/ink475.xml"/><Relationship Id="rId2" Type="http://schemas.openxmlformats.org/officeDocument/2006/relationships/customXml" Target="../ink/ink430.xml"/><Relationship Id="rId29" Type="http://schemas.openxmlformats.org/officeDocument/2006/relationships/image" Target="../media/image436.png"/><Relationship Id="rId24" Type="http://schemas.openxmlformats.org/officeDocument/2006/relationships/customXml" Target="../ink/ink441.xml"/><Relationship Id="rId40" Type="http://schemas.openxmlformats.org/officeDocument/2006/relationships/customXml" Target="../ink/ink449.xml"/><Relationship Id="rId45" Type="http://schemas.openxmlformats.org/officeDocument/2006/relationships/image" Target="../media/image444.png"/><Relationship Id="rId66" Type="http://schemas.openxmlformats.org/officeDocument/2006/relationships/customXml" Target="../ink/ink462.xml"/><Relationship Id="rId87" Type="http://schemas.openxmlformats.org/officeDocument/2006/relationships/image" Target="../media/image465.png"/><Relationship Id="rId110" Type="http://schemas.openxmlformats.org/officeDocument/2006/relationships/customXml" Target="../ink/ink484.xml"/><Relationship Id="rId115" Type="http://schemas.openxmlformats.org/officeDocument/2006/relationships/image" Target="../media/image479.png"/><Relationship Id="rId61" Type="http://schemas.openxmlformats.org/officeDocument/2006/relationships/image" Target="../media/image452.png"/><Relationship Id="rId82" Type="http://schemas.openxmlformats.org/officeDocument/2006/relationships/customXml" Target="../ink/ink470.xml"/><Relationship Id="rId19" Type="http://schemas.openxmlformats.org/officeDocument/2006/relationships/image" Target="../media/image431.png"/><Relationship Id="rId14" Type="http://schemas.openxmlformats.org/officeDocument/2006/relationships/customXml" Target="../ink/ink436.xml"/><Relationship Id="rId30" Type="http://schemas.openxmlformats.org/officeDocument/2006/relationships/customXml" Target="../ink/ink444.xml"/><Relationship Id="rId35" Type="http://schemas.openxmlformats.org/officeDocument/2006/relationships/image" Target="../media/image439.png"/><Relationship Id="rId56" Type="http://schemas.openxmlformats.org/officeDocument/2006/relationships/customXml" Target="../ink/ink457.xml"/><Relationship Id="rId77" Type="http://schemas.openxmlformats.org/officeDocument/2006/relationships/image" Target="../media/image460.png"/><Relationship Id="rId100" Type="http://schemas.openxmlformats.org/officeDocument/2006/relationships/customXml" Target="../ink/ink479.xml"/><Relationship Id="rId105" Type="http://schemas.openxmlformats.org/officeDocument/2006/relationships/image" Target="../media/image474.png"/><Relationship Id="rId8" Type="http://schemas.openxmlformats.org/officeDocument/2006/relationships/customXml" Target="../ink/ink433.xml"/><Relationship Id="rId51" Type="http://schemas.openxmlformats.org/officeDocument/2006/relationships/image" Target="../media/image447.png"/><Relationship Id="rId72" Type="http://schemas.openxmlformats.org/officeDocument/2006/relationships/customXml" Target="../ink/ink465.xml"/><Relationship Id="rId93" Type="http://schemas.openxmlformats.org/officeDocument/2006/relationships/image" Target="../media/image468.png"/><Relationship Id="rId98" Type="http://schemas.openxmlformats.org/officeDocument/2006/relationships/customXml" Target="../ink/ink478.xml"/><Relationship Id="rId3" Type="http://schemas.openxmlformats.org/officeDocument/2006/relationships/image" Target="../media/image424.png"/><Relationship Id="rId25" Type="http://schemas.openxmlformats.org/officeDocument/2006/relationships/image" Target="../media/image434.png"/><Relationship Id="rId46" Type="http://schemas.openxmlformats.org/officeDocument/2006/relationships/customXml" Target="../ink/ink452.xml"/><Relationship Id="rId67" Type="http://schemas.openxmlformats.org/officeDocument/2006/relationships/image" Target="../media/image455.png"/><Relationship Id="rId20" Type="http://schemas.openxmlformats.org/officeDocument/2006/relationships/customXml" Target="../ink/ink439.xml"/><Relationship Id="rId41" Type="http://schemas.openxmlformats.org/officeDocument/2006/relationships/image" Target="../media/image442.png"/><Relationship Id="rId62" Type="http://schemas.openxmlformats.org/officeDocument/2006/relationships/customXml" Target="../ink/ink460.xml"/><Relationship Id="rId83" Type="http://schemas.openxmlformats.org/officeDocument/2006/relationships/image" Target="../media/image463.png"/><Relationship Id="rId88" Type="http://schemas.openxmlformats.org/officeDocument/2006/relationships/customXml" Target="../ink/ink473.xml"/><Relationship Id="rId111" Type="http://schemas.openxmlformats.org/officeDocument/2006/relationships/image" Target="../media/image47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9.xml"/><Relationship Id="rId21" Type="http://schemas.openxmlformats.org/officeDocument/2006/relationships/image" Target="../media/image489.png"/><Relationship Id="rId42" Type="http://schemas.openxmlformats.org/officeDocument/2006/relationships/customXml" Target="../ink/ink507.xml"/><Relationship Id="rId47" Type="http://schemas.openxmlformats.org/officeDocument/2006/relationships/image" Target="../media/image502.png"/><Relationship Id="rId63" Type="http://schemas.openxmlformats.org/officeDocument/2006/relationships/image" Target="../media/image509.png"/><Relationship Id="rId68" Type="http://schemas.openxmlformats.org/officeDocument/2006/relationships/customXml" Target="../ink/ink520.xml"/><Relationship Id="rId16" Type="http://schemas.openxmlformats.org/officeDocument/2006/relationships/customXml" Target="../ink/ink494.xml"/><Relationship Id="rId11" Type="http://schemas.openxmlformats.org/officeDocument/2006/relationships/image" Target="../media/image484.png"/><Relationship Id="rId32" Type="http://schemas.openxmlformats.org/officeDocument/2006/relationships/customXml" Target="../ink/ink502.xml"/><Relationship Id="rId37" Type="http://schemas.openxmlformats.org/officeDocument/2006/relationships/image" Target="../media/image497.png"/><Relationship Id="rId53" Type="http://schemas.openxmlformats.org/officeDocument/2006/relationships/image" Target="../media/image504.png"/><Relationship Id="rId58" Type="http://schemas.openxmlformats.org/officeDocument/2006/relationships/customXml" Target="../ink/ink515.xml"/><Relationship Id="rId74" Type="http://schemas.openxmlformats.org/officeDocument/2006/relationships/image" Target="../media/image514.png"/><Relationship Id="rId79" Type="http://schemas.openxmlformats.org/officeDocument/2006/relationships/customXml" Target="../ink/ink526.xml"/><Relationship Id="rId5" Type="http://schemas.openxmlformats.org/officeDocument/2006/relationships/image" Target="../media/image481.png"/><Relationship Id="rId61" Type="http://schemas.openxmlformats.org/officeDocument/2006/relationships/image" Target="../media/image508.png"/><Relationship Id="rId82" Type="http://schemas.openxmlformats.org/officeDocument/2006/relationships/image" Target="../media/image518.png"/><Relationship Id="rId19" Type="http://schemas.openxmlformats.org/officeDocument/2006/relationships/image" Target="../media/image488.png"/><Relationship Id="rId14" Type="http://schemas.openxmlformats.org/officeDocument/2006/relationships/customXml" Target="../ink/ink493.xml"/><Relationship Id="rId22" Type="http://schemas.openxmlformats.org/officeDocument/2006/relationships/customXml" Target="../ink/ink497.xml"/><Relationship Id="rId27" Type="http://schemas.openxmlformats.org/officeDocument/2006/relationships/image" Target="../media/image492.png"/><Relationship Id="rId30" Type="http://schemas.openxmlformats.org/officeDocument/2006/relationships/customXml" Target="../ink/ink501.xml"/><Relationship Id="rId35" Type="http://schemas.openxmlformats.org/officeDocument/2006/relationships/image" Target="../media/image496.png"/><Relationship Id="rId43" Type="http://schemas.openxmlformats.org/officeDocument/2006/relationships/image" Target="../media/image500.png"/><Relationship Id="rId48" Type="http://schemas.openxmlformats.org/officeDocument/2006/relationships/customXml" Target="../ink/ink510.xml"/><Relationship Id="rId56" Type="http://schemas.openxmlformats.org/officeDocument/2006/relationships/customXml" Target="../ink/ink514.xml"/><Relationship Id="rId64" Type="http://schemas.openxmlformats.org/officeDocument/2006/relationships/customXml" Target="../ink/ink518.xml"/><Relationship Id="rId69" Type="http://schemas.openxmlformats.org/officeDocument/2006/relationships/image" Target="../media/image512.png"/><Relationship Id="rId77" Type="http://schemas.openxmlformats.org/officeDocument/2006/relationships/customXml" Target="../ink/ink525.xml"/><Relationship Id="rId8" Type="http://schemas.openxmlformats.org/officeDocument/2006/relationships/customXml" Target="../ink/ink490.xml"/><Relationship Id="rId51" Type="http://schemas.openxmlformats.org/officeDocument/2006/relationships/image" Target="../media/image503.png"/><Relationship Id="rId72" Type="http://schemas.openxmlformats.org/officeDocument/2006/relationships/image" Target="../media/image513.png"/><Relationship Id="rId80" Type="http://schemas.openxmlformats.org/officeDocument/2006/relationships/image" Target="../media/image517.png"/><Relationship Id="rId3" Type="http://schemas.openxmlformats.org/officeDocument/2006/relationships/image" Target="../media/image480.png"/><Relationship Id="rId12" Type="http://schemas.openxmlformats.org/officeDocument/2006/relationships/customXml" Target="../ink/ink492.xml"/><Relationship Id="rId17" Type="http://schemas.openxmlformats.org/officeDocument/2006/relationships/image" Target="../media/image487.png"/><Relationship Id="rId25" Type="http://schemas.openxmlformats.org/officeDocument/2006/relationships/image" Target="../media/image491.png"/><Relationship Id="rId33" Type="http://schemas.openxmlformats.org/officeDocument/2006/relationships/image" Target="../media/image495.png"/><Relationship Id="rId38" Type="http://schemas.openxmlformats.org/officeDocument/2006/relationships/customXml" Target="../ink/ink505.xml"/><Relationship Id="rId46" Type="http://schemas.openxmlformats.org/officeDocument/2006/relationships/customXml" Target="../ink/ink509.xml"/><Relationship Id="rId59" Type="http://schemas.openxmlformats.org/officeDocument/2006/relationships/image" Target="../media/image507.png"/><Relationship Id="rId67" Type="http://schemas.openxmlformats.org/officeDocument/2006/relationships/image" Target="../media/image511.png"/><Relationship Id="rId20" Type="http://schemas.openxmlformats.org/officeDocument/2006/relationships/customXml" Target="../ink/ink496.xml"/><Relationship Id="rId41" Type="http://schemas.openxmlformats.org/officeDocument/2006/relationships/image" Target="../media/image499.png"/><Relationship Id="rId54" Type="http://schemas.openxmlformats.org/officeDocument/2006/relationships/customXml" Target="../ink/ink513.xml"/><Relationship Id="rId62" Type="http://schemas.openxmlformats.org/officeDocument/2006/relationships/customXml" Target="../ink/ink517.xml"/><Relationship Id="rId70" Type="http://schemas.openxmlformats.org/officeDocument/2006/relationships/customXml" Target="../ink/ink521.xml"/><Relationship Id="rId75" Type="http://schemas.openxmlformats.org/officeDocument/2006/relationships/customXml" Target="../ink/ink5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9.xml"/><Relationship Id="rId15" Type="http://schemas.openxmlformats.org/officeDocument/2006/relationships/image" Target="../media/image486.png"/><Relationship Id="rId23" Type="http://schemas.openxmlformats.org/officeDocument/2006/relationships/image" Target="../media/image490.png"/><Relationship Id="rId28" Type="http://schemas.openxmlformats.org/officeDocument/2006/relationships/customXml" Target="../ink/ink500.xml"/><Relationship Id="rId36" Type="http://schemas.openxmlformats.org/officeDocument/2006/relationships/customXml" Target="../ink/ink504.xml"/><Relationship Id="rId49" Type="http://schemas.openxmlformats.org/officeDocument/2006/relationships/image" Target="../media/image126.png"/><Relationship Id="rId57" Type="http://schemas.openxmlformats.org/officeDocument/2006/relationships/image" Target="../media/image506.png"/><Relationship Id="rId10" Type="http://schemas.openxmlformats.org/officeDocument/2006/relationships/customXml" Target="../ink/ink491.xml"/><Relationship Id="rId31" Type="http://schemas.openxmlformats.org/officeDocument/2006/relationships/image" Target="../media/image494.png"/><Relationship Id="rId44" Type="http://schemas.openxmlformats.org/officeDocument/2006/relationships/customXml" Target="../ink/ink508.xml"/><Relationship Id="rId52" Type="http://schemas.openxmlformats.org/officeDocument/2006/relationships/customXml" Target="../ink/ink512.xml"/><Relationship Id="rId60" Type="http://schemas.openxmlformats.org/officeDocument/2006/relationships/customXml" Target="../ink/ink516.xml"/><Relationship Id="rId65" Type="http://schemas.openxmlformats.org/officeDocument/2006/relationships/image" Target="../media/image510.png"/><Relationship Id="rId73" Type="http://schemas.openxmlformats.org/officeDocument/2006/relationships/customXml" Target="../ink/ink523.xml"/><Relationship Id="rId78" Type="http://schemas.openxmlformats.org/officeDocument/2006/relationships/image" Target="../media/image516.png"/><Relationship Id="rId81" Type="http://schemas.openxmlformats.org/officeDocument/2006/relationships/customXml" Target="../ink/ink527.xml"/><Relationship Id="rId4" Type="http://schemas.openxmlformats.org/officeDocument/2006/relationships/customXml" Target="../ink/ink488.xml"/><Relationship Id="rId9" Type="http://schemas.openxmlformats.org/officeDocument/2006/relationships/image" Target="../media/image483.png"/><Relationship Id="rId13" Type="http://schemas.openxmlformats.org/officeDocument/2006/relationships/image" Target="../media/image485.png"/><Relationship Id="rId18" Type="http://schemas.openxmlformats.org/officeDocument/2006/relationships/customXml" Target="../ink/ink495.xml"/><Relationship Id="rId39" Type="http://schemas.openxmlformats.org/officeDocument/2006/relationships/image" Target="../media/image498.png"/><Relationship Id="rId34" Type="http://schemas.openxmlformats.org/officeDocument/2006/relationships/customXml" Target="../ink/ink503.xml"/><Relationship Id="rId50" Type="http://schemas.openxmlformats.org/officeDocument/2006/relationships/customXml" Target="../ink/ink511.xml"/><Relationship Id="rId55" Type="http://schemas.openxmlformats.org/officeDocument/2006/relationships/image" Target="../media/image505.png"/><Relationship Id="rId76" Type="http://schemas.openxmlformats.org/officeDocument/2006/relationships/image" Target="../media/image515.png"/><Relationship Id="rId7" Type="http://schemas.openxmlformats.org/officeDocument/2006/relationships/image" Target="../media/image482.png"/><Relationship Id="rId71" Type="http://schemas.openxmlformats.org/officeDocument/2006/relationships/customXml" Target="../ink/ink522.xml"/><Relationship Id="rId2" Type="http://schemas.openxmlformats.org/officeDocument/2006/relationships/customXml" Target="../ink/ink487.xml"/><Relationship Id="rId29" Type="http://schemas.openxmlformats.org/officeDocument/2006/relationships/image" Target="../media/image493.png"/><Relationship Id="rId24" Type="http://schemas.openxmlformats.org/officeDocument/2006/relationships/customXml" Target="../ink/ink498.xml"/><Relationship Id="rId40" Type="http://schemas.openxmlformats.org/officeDocument/2006/relationships/customXml" Target="../ink/ink506.xml"/><Relationship Id="rId45" Type="http://schemas.openxmlformats.org/officeDocument/2006/relationships/image" Target="../media/image501.png"/><Relationship Id="rId66" Type="http://schemas.openxmlformats.org/officeDocument/2006/relationships/customXml" Target="../ink/ink5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57A4244-A3CE-5A98-2EE5-395DE45060D0}"/>
              </a:ext>
            </a:extLst>
          </p:cNvPr>
          <p:cNvGrpSpPr/>
          <p:nvPr/>
        </p:nvGrpSpPr>
        <p:grpSpPr>
          <a:xfrm>
            <a:off x="2072663" y="624411"/>
            <a:ext cx="4073400" cy="752400"/>
            <a:chOff x="2072663" y="624411"/>
            <a:chExt cx="4073400" cy="75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ACF143-0E03-7FBF-EA6F-5716941A8AF0}"/>
                    </a:ext>
                  </a:extLst>
                </p14:cNvPr>
                <p14:cNvContentPartPr/>
                <p14:nvPr/>
              </p14:nvContentPartPr>
              <p14:xfrm>
                <a:off x="2072663" y="658251"/>
                <a:ext cx="946440" cy="718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ACF143-0E03-7FBF-EA6F-5716941A8A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4023" y="649611"/>
                  <a:ext cx="96408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08BFE6-B85B-0C47-3F0E-AA3D29300AAD}"/>
                    </a:ext>
                  </a:extLst>
                </p14:cNvPr>
                <p14:cNvContentPartPr/>
                <p14:nvPr/>
              </p14:nvContentPartPr>
              <p14:xfrm>
                <a:off x="3078143" y="624411"/>
                <a:ext cx="1290600" cy="730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08BFE6-B85B-0C47-3F0E-AA3D29300A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69143" y="615771"/>
                  <a:ext cx="130824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063382-A1DB-1A05-E9C1-43A8B59FECF1}"/>
                    </a:ext>
                  </a:extLst>
                </p14:cNvPr>
                <p14:cNvContentPartPr/>
                <p14:nvPr/>
              </p14:nvContentPartPr>
              <p14:xfrm>
                <a:off x="4738103" y="905211"/>
                <a:ext cx="1281600" cy="3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063382-A1DB-1A05-E9C1-43A8B59FEC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9463" y="896211"/>
                  <a:ext cx="1299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F63407-109C-508B-3BDD-B59A2C8E929B}"/>
                    </a:ext>
                  </a:extLst>
                </p14:cNvPr>
                <p14:cNvContentPartPr/>
                <p14:nvPr/>
              </p14:nvContentPartPr>
              <p14:xfrm>
                <a:off x="5642063" y="718371"/>
                <a:ext cx="504000" cy="473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F63407-109C-508B-3BDD-B59A2C8E92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33063" y="709371"/>
                  <a:ext cx="521640" cy="49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CAF5FC-6662-FC2C-E5BB-06975652AF60}"/>
                  </a:ext>
                </a:extLst>
              </p14:cNvPr>
              <p14:cNvContentPartPr/>
              <p14:nvPr/>
            </p14:nvContentPartPr>
            <p14:xfrm>
              <a:off x="7164143" y="556371"/>
              <a:ext cx="802080" cy="564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CAF5FC-6662-FC2C-E5BB-06975652AF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5503" y="547371"/>
                <a:ext cx="819720" cy="58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486C3-A0C4-7327-4695-10E8B1C7F5FE}"/>
              </a:ext>
            </a:extLst>
          </p:cNvPr>
          <p:cNvGrpSpPr/>
          <p:nvPr/>
        </p:nvGrpSpPr>
        <p:grpSpPr>
          <a:xfrm>
            <a:off x="1919663" y="1792251"/>
            <a:ext cx="2526840" cy="2412000"/>
            <a:chOff x="1919663" y="1792251"/>
            <a:chExt cx="2526840" cy="24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37F384-89E6-0D8D-8CAD-9C080C36BDBA}"/>
                    </a:ext>
                  </a:extLst>
                </p14:cNvPr>
                <p14:cNvContentPartPr/>
                <p14:nvPr/>
              </p14:nvContentPartPr>
              <p14:xfrm>
                <a:off x="2199383" y="1900251"/>
                <a:ext cx="527400" cy="464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37F384-89E6-0D8D-8CAD-9C080C36BD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0383" y="1891251"/>
                  <a:ext cx="5450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925F19-8102-B3F8-B85A-482EA8A35AF4}"/>
                    </a:ext>
                  </a:extLst>
                </p14:cNvPr>
                <p14:cNvContentPartPr/>
                <p14:nvPr/>
              </p14:nvContentPartPr>
              <p14:xfrm>
                <a:off x="2887343" y="1958931"/>
                <a:ext cx="436680" cy="393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925F19-8102-B3F8-B85A-482EA8A35A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78343" y="1950291"/>
                  <a:ext cx="4543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D58ABC-9DF1-0DC6-ED75-E2D38FEB0E91}"/>
                    </a:ext>
                  </a:extLst>
                </p14:cNvPr>
                <p14:cNvContentPartPr/>
                <p14:nvPr/>
              </p14:nvContentPartPr>
              <p14:xfrm>
                <a:off x="3397823" y="1855611"/>
                <a:ext cx="368640" cy="66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D58ABC-9DF1-0DC6-ED75-E2D38FEB0E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89183" y="1846971"/>
                  <a:ext cx="38628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240539-27F1-3480-7A57-0B914E9CE388}"/>
                    </a:ext>
                  </a:extLst>
                </p14:cNvPr>
                <p14:cNvContentPartPr/>
                <p14:nvPr/>
              </p14:nvContentPartPr>
              <p14:xfrm>
                <a:off x="1919663" y="1792251"/>
                <a:ext cx="395640" cy="911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240539-27F1-3480-7A57-0B914E9CE3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1023" y="1783611"/>
                  <a:ext cx="41328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0AC373-CCD7-AFD7-5017-1F58000DA311}"/>
                    </a:ext>
                  </a:extLst>
                </p14:cNvPr>
                <p14:cNvContentPartPr/>
                <p14:nvPr/>
              </p14:nvContentPartPr>
              <p14:xfrm>
                <a:off x="3853223" y="1819611"/>
                <a:ext cx="241200" cy="702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0AC373-CCD7-AFD7-5017-1F58000DA3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44223" y="1810971"/>
                  <a:ext cx="25884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2D67D3-C356-7744-9A52-958BD0E5F926}"/>
                    </a:ext>
                  </a:extLst>
                </p14:cNvPr>
                <p14:cNvContentPartPr/>
                <p14:nvPr/>
              </p14:nvContentPartPr>
              <p14:xfrm>
                <a:off x="4163903" y="1846611"/>
                <a:ext cx="282600" cy="128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2D67D3-C356-7744-9A52-958BD0E5F9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54903" y="1837971"/>
                  <a:ext cx="300240" cy="13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1FD750-C59B-DD8B-7D20-E59BA1F973FD}"/>
                    </a:ext>
                  </a:extLst>
                </p14:cNvPr>
                <p14:cNvContentPartPr/>
                <p14:nvPr/>
              </p14:nvContentPartPr>
              <p14:xfrm>
                <a:off x="2307383" y="2869731"/>
                <a:ext cx="426240" cy="758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1FD750-C59B-DD8B-7D20-E59BA1F973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98743" y="2861091"/>
                  <a:ext cx="44388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52EF0B-A502-8813-9597-BC04C8ECB406}"/>
                    </a:ext>
                  </a:extLst>
                </p14:cNvPr>
                <p14:cNvContentPartPr/>
                <p14:nvPr/>
              </p14:nvContentPartPr>
              <p14:xfrm>
                <a:off x="2724983" y="3204891"/>
                <a:ext cx="558360" cy="19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52EF0B-A502-8813-9597-BC04C8ECB4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16343" y="3196251"/>
                  <a:ext cx="57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CFF4B44-624D-90D9-E107-A455FFAAEBDA}"/>
                    </a:ext>
                  </a:extLst>
                </p14:cNvPr>
                <p14:cNvContentPartPr/>
                <p14:nvPr/>
              </p14:nvContentPartPr>
              <p14:xfrm>
                <a:off x="3041783" y="3069171"/>
                <a:ext cx="83880" cy="487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FF4B44-624D-90D9-E107-A455FFAAEB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3143" y="3060171"/>
                  <a:ext cx="10152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772D03-0F95-AE2F-D3F9-FC4FAE8BD9D3}"/>
                    </a:ext>
                  </a:extLst>
                </p14:cNvPr>
                <p14:cNvContentPartPr/>
                <p14:nvPr/>
              </p14:nvContentPartPr>
              <p14:xfrm>
                <a:off x="3322583" y="2960091"/>
                <a:ext cx="390240" cy="518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772D03-0F95-AE2F-D3F9-FC4FAE8BD9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13583" y="2951451"/>
                  <a:ext cx="4078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815B37-EE03-8649-857F-9415CB5BB0DA}"/>
                    </a:ext>
                  </a:extLst>
                </p14:cNvPr>
                <p14:cNvContentPartPr/>
                <p14:nvPr/>
              </p14:nvContentPartPr>
              <p14:xfrm>
                <a:off x="2063303" y="2706651"/>
                <a:ext cx="823680" cy="108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815B37-EE03-8649-857F-9415CB5BB0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54663" y="2697651"/>
                  <a:ext cx="841320" cy="11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D885F7-B030-5D50-03B6-0DDE0BE4EAF5}"/>
                    </a:ext>
                  </a:extLst>
                </p14:cNvPr>
                <p14:cNvContentPartPr/>
                <p14:nvPr/>
              </p14:nvContentPartPr>
              <p14:xfrm>
                <a:off x="3666383" y="2761011"/>
                <a:ext cx="498600" cy="1443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D885F7-B030-5D50-03B6-0DDE0BE4EA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7383" y="2752371"/>
                  <a:ext cx="516240" cy="146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F34B9C1-1337-178E-96BD-B92B95AE18A6}"/>
                  </a:ext>
                </a:extLst>
              </p14:cNvPr>
              <p14:cNvContentPartPr/>
              <p14:nvPr/>
            </p14:nvContentPartPr>
            <p14:xfrm>
              <a:off x="7367183" y="1493451"/>
              <a:ext cx="301680" cy="1164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F34B9C1-1337-178E-96BD-B92B95AE18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58183" y="1484811"/>
                <a:ext cx="319320" cy="11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9EA3557-5D62-A534-FC36-94EF0DEC475F}"/>
              </a:ext>
            </a:extLst>
          </p:cNvPr>
          <p:cNvGrpSpPr/>
          <p:nvPr/>
        </p:nvGrpSpPr>
        <p:grpSpPr>
          <a:xfrm>
            <a:off x="3123143" y="714771"/>
            <a:ext cx="590400" cy="233640"/>
            <a:chOff x="3123143" y="714771"/>
            <a:chExt cx="59040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513DBB-49FE-1522-1175-612DBC5A31A2}"/>
                    </a:ext>
                  </a:extLst>
                </p14:cNvPr>
                <p14:cNvContentPartPr/>
                <p14:nvPr/>
              </p14:nvContentPartPr>
              <p14:xfrm>
                <a:off x="3123143" y="714771"/>
                <a:ext cx="590400" cy="37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513DBB-49FE-1522-1175-612DBC5A31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14503" y="706131"/>
                  <a:ext cx="608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48E930-67AB-41DC-1A45-1ADE42B03D56}"/>
                    </a:ext>
                  </a:extLst>
                </p14:cNvPr>
                <p14:cNvContentPartPr/>
                <p14:nvPr/>
              </p14:nvContentPartPr>
              <p14:xfrm>
                <a:off x="3123143" y="859851"/>
                <a:ext cx="336600" cy="88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48E930-67AB-41DC-1A45-1ADE42B03D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14503" y="851211"/>
                  <a:ext cx="35424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5239AC2-F8FB-8E80-900E-8FB6D59835BE}"/>
                  </a:ext>
                </a:extLst>
              </p14:cNvPr>
              <p14:cNvContentPartPr/>
              <p14:nvPr/>
            </p14:nvContentPartPr>
            <p14:xfrm>
              <a:off x="7993943" y="579411"/>
              <a:ext cx="818280" cy="500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5239AC2-F8FB-8E80-900E-8FB6D59835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85303" y="570411"/>
                <a:ext cx="835920" cy="51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698F02C-5BF7-5E02-E448-850F12EEE512}"/>
              </a:ext>
            </a:extLst>
          </p:cNvPr>
          <p:cNvGrpSpPr/>
          <p:nvPr/>
        </p:nvGrpSpPr>
        <p:grpSpPr>
          <a:xfrm>
            <a:off x="8007623" y="1457451"/>
            <a:ext cx="2286720" cy="1276560"/>
            <a:chOff x="8007623" y="1457451"/>
            <a:chExt cx="2286720" cy="12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254061-589D-D176-4A90-305E978F6A14}"/>
                    </a:ext>
                  </a:extLst>
                </p14:cNvPr>
                <p14:cNvContentPartPr/>
                <p14:nvPr/>
              </p14:nvContentPartPr>
              <p14:xfrm>
                <a:off x="8007623" y="1729971"/>
                <a:ext cx="460080" cy="245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254061-589D-D176-4A90-305E978F6A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98983" y="1721331"/>
                  <a:ext cx="477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6BB1AD-8C06-B776-74B7-5026F8015B57}"/>
                    </a:ext>
                  </a:extLst>
                </p14:cNvPr>
                <p14:cNvContentPartPr/>
                <p14:nvPr/>
              </p14:nvContentPartPr>
              <p14:xfrm>
                <a:off x="8609183" y="1783611"/>
                <a:ext cx="145800" cy="324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6BB1AD-8C06-B776-74B7-5026F8015B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0183" y="1774611"/>
                  <a:ext cx="1634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B4087A-7B87-A381-77C5-98A1CA563D87}"/>
                    </a:ext>
                  </a:extLst>
                </p14:cNvPr>
                <p14:cNvContentPartPr/>
                <p14:nvPr/>
              </p14:nvContentPartPr>
              <p14:xfrm>
                <a:off x="9035063" y="1593171"/>
                <a:ext cx="382320" cy="966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B4087A-7B87-A381-77C5-98A1CA563D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26423" y="1584531"/>
                  <a:ext cx="39996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BF058D-BEFB-1D78-8E1E-8F9B8C2CA4DD}"/>
                    </a:ext>
                  </a:extLst>
                </p14:cNvPr>
                <p14:cNvContentPartPr/>
                <p14:nvPr/>
              </p14:nvContentPartPr>
              <p14:xfrm>
                <a:off x="9849023" y="1457451"/>
                <a:ext cx="445320" cy="1276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BF058D-BEFB-1D78-8E1E-8F9B8C2CA4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40383" y="1448451"/>
                  <a:ext cx="462960" cy="12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B39496-0447-63C3-A201-67988DEA59AC}"/>
              </a:ext>
            </a:extLst>
          </p:cNvPr>
          <p:cNvGrpSpPr/>
          <p:nvPr/>
        </p:nvGrpSpPr>
        <p:grpSpPr>
          <a:xfrm>
            <a:off x="324863" y="288171"/>
            <a:ext cx="1496160" cy="870840"/>
            <a:chOff x="324863" y="288171"/>
            <a:chExt cx="1496160" cy="87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A7C28C-7CBF-C373-D3C4-BD2D07BB5299}"/>
                    </a:ext>
                  </a:extLst>
                </p14:cNvPr>
                <p14:cNvContentPartPr/>
                <p14:nvPr/>
              </p14:nvContentPartPr>
              <p14:xfrm>
                <a:off x="324863" y="516051"/>
                <a:ext cx="448560" cy="365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A7C28C-7CBF-C373-D3C4-BD2D07BB52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5863" y="507051"/>
                  <a:ext cx="4662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1758E5-3462-F5F6-83DC-60709B3D0F64}"/>
                    </a:ext>
                  </a:extLst>
                </p14:cNvPr>
                <p14:cNvContentPartPr/>
                <p14:nvPr/>
              </p14:nvContentPartPr>
              <p14:xfrm>
                <a:off x="932183" y="323811"/>
                <a:ext cx="498240" cy="492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1758E5-3462-F5F6-83DC-60709B3D0F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3543" y="314811"/>
                  <a:ext cx="5158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30A61AC-7A2E-4F4D-AA2A-B229A3A3E079}"/>
                    </a:ext>
                  </a:extLst>
                </p14:cNvPr>
                <p14:cNvContentPartPr/>
                <p14:nvPr/>
              </p14:nvContentPartPr>
              <p14:xfrm>
                <a:off x="1387943" y="288171"/>
                <a:ext cx="433080" cy="403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30A61AC-7A2E-4F4D-AA2A-B229A3A3E0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79303" y="279531"/>
                  <a:ext cx="450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BB0EEB-0F99-F94E-FE42-FE90269357C2}"/>
                    </a:ext>
                  </a:extLst>
                </p14:cNvPr>
                <p14:cNvContentPartPr/>
                <p14:nvPr/>
              </p14:nvContentPartPr>
              <p14:xfrm>
                <a:off x="524663" y="1062531"/>
                <a:ext cx="1197720" cy="96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BB0EEB-0F99-F94E-FE42-FE90269357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6023" y="1053531"/>
                  <a:ext cx="12153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1429B96-40CE-6DC3-58FC-E6EDAFA33565}"/>
              </a:ext>
            </a:extLst>
          </p:cNvPr>
          <p:cNvGrpSpPr/>
          <p:nvPr/>
        </p:nvGrpSpPr>
        <p:grpSpPr>
          <a:xfrm>
            <a:off x="2189303" y="4245651"/>
            <a:ext cx="1278720" cy="843120"/>
            <a:chOff x="2189303" y="4245651"/>
            <a:chExt cx="1278720" cy="84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12B3D8-4652-74CB-6C2C-C44B76145865}"/>
                    </a:ext>
                  </a:extLst>
                </p14:cNvPr>
                <p14:cNvContentPartPr/>
                <p14:nvPr/>
              </p14:nvContentPartPr>
              <p14:xfrm>
                <a:off x="2189303" y="4553811"/>
                <a:ext cx="796680" cy="534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12B3D8-4652-74CB-6C2C-C44B761458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80663" y="4544811"/>
                  <a:ext cx="8143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C38A4A-ACC5-267E-D9F0-10D061A3E439}"/>
                    </a:ext>
                  </a:extLst>
                </p14:cNvPr>
                <p14:cNvContentPartPr/>
                <p14:nvPr/>
              </p14:nvContentPartPr>
              <p14:xfrm>
                <a:off x="3086423" y="4327371"/>
                <a:ext cx="163800" cy="235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C38A4A-ACC5-267E-D9F0-10D061A3E4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77783" y="4318731"/>
                  <a:ext cx="181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BC9AE9-7F59-743C-9519-8651009FDFAB}"/>
                    </a:ext>
                  </a:extLst>
                </p14:cNvPr>
                <p14:cNvContentPartPr/>
                <p14:nvPr/>
              </p14:nvContentPartPr>
              <p14:xfrm>
                <a:off x="3068783" y="4336371"/>
                <a:ext cx="164160" cy="245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BC9AE9-7F59-743C-9519-8651009FDF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60143" y="4327371"/>
                  <a:ext cx="181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305ABFF-E67D-7A8D-EA5D-9E59ABB0D2A1}"/>
                    </a:ext>
                  </a:extLst>
                </p14:cNvPr>
                <p14:cNvContentPartPr/>
                <p14:nvPr/>
              </p14:nvContentPartPr>
              <p14:xfrm>
                <a:off x="3157343" y="4245651"/>
                <a:ext cx="11880" cy="339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305ABFF-E67D-7A8D-EA5D-9E59ABB0D2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48343" y="4237011"/>
                  <a:ext cx="295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585A1C5-8E27-1D4E-88FB-2B29866012B2}"/>
                    </a:ext>
                  </a:extLst>
                </p14:cNvPr>
                <p14:cNvContentPartPr/>
                <p14:nvPr/>
              </p14:nvContentPartPr>
              <p14:xfrm>
                <a:off x="2978423" y="4500891"/>
                <a:ext cx="489600" cy="26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585A1C5-8E27-1D4E-88FB-2B29866012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69783" y="4492251"/>
                  <a:ext cx="5072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73071BF-A18A-9033-3A1D-A845AB60FAEA}"/>
              </a:ext>
            </a:extLst>
          </p:cNvPr>
          <p:cNvGrpSpPr/>
          <p:nvPr/>
        </p:nvGrpSpPr>
        <p:grpSpPr>
          <a:xfrm>
            <a:off x="7422623" y="3331611"/>
            <a:ext cx="4527360" cy="1707120"/>
            <a:chOff x="7422623" y="3331611"/>
            <a:chExt cx="4527360" cy="170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AF1F0D-F5E2-7CFD-F099-CD766E87BFA0}"/>
                    </a:ext>
                  </a:extLst>
                </p14:cNvPr>
                <p14:cNvContentPartPr/>
                <p14:nvPr/>
              </p14:nvContentPartPr>
              <p14:xfrm>
                <a:off x="7422623" y="3421971"/>
                <a:ext cx="613080" cy="1616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AF1F0D-F5E2-7CFD-F099-CD766E87BF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13623" y="3413331"/>
                  <a:ext cx="630720" cy="16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BD5E80D-9672-464F-610C-249E8B175E19}"/>
                    </a:ext>
                  </a:extLst>
                </p14:cNvPr>
                <p14:cNvContentPartPr/>
                <p14:nvPr/>
              </p14:nvContentPartPr>
              <p14:xfrm>
                <a:off x="9241703" y="3603051"/>
                <a:ext cx="513360" cy="76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BD5E80D-9672-464F-610C-249E8B175E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33063" y="3594411"/>
                  <a:ext cx="53100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7123A1-3596-05FF-BEF6-3F1FCD3C8849}"/>
                    </a:ext>
                  </a:extLst>
                </p14:cNvPr>
                <p14:cNvContentPartPr/>
                <p14:nvPr/>
              </p14:nvContentPartPr>
              <p14:xfrm>
                <a:off x="9613583" y="4064931"/>
                <a:ext cx="462960" cy="288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7123A1-3596-05FF-BEF6-3F1FCD3C88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04943" y="4055931"/>
                  <a:ext cx="4806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4D9144-68DE-295B-B0CC-C74421767CD6}"/>
                    </a:ext>
                  </a:extLst>
                </p14:cNvPr>
                <p14:cNvContentPartPr/>
                <p14:nvPr/>
              </p14:nvContentPartPr>
              <p14:xfrm>
                <a:off x="10264823" y="3585051"/>
                <a:ext cx="644760" cy="709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4D9144-68DE-295B-B0CC-C74421767C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56183" y="3576051"/>
                  <a:ext cx="66240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CA0171-4C35-7A24-D147-E0F96089CA49}"/>
                    </a:ext>
                  </a:extLst>
                </p14:cNvPr>
                <p14:cNvContentPartPr/>
                <p14:nvPr/>
              </p14:nvContentPartPr>
              <p14:xfrm>
                <a:off x="11171663" y="3675411"/>
                <a:ext cx="267120" cy="495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CA0171-4C35-7A24-D147-E0F96089CA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62663" y="3666411"/>
                  <a:ext cx="2847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F014D5-49D7-C067-8D8C-9CD4C616CADF}"/>
                    </a:ext>
                  </a:extLst>
                </p14:cNvPr>
                <p14:cNvContentPartPr/>
                <p14:nvPr/>
              </p14:nvContentPartPr>
              <p14:xfrm>
                <a:off x="11171663" y="4124691"/>
                <a:ext cx="348120" cy="237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F014D5-49D7-C067-8D8C-9CD4C616CA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62663" y="4116051"/>
                  <a:ext cx="365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C0E290-C7C0-D67D-D512-3119909DB595}"/>
                    </a:ext>
                  </a:extLst>
                </p14:cNvPr>
                <p14:cNvContentPartPr/>
                <p14:nvPr/>
              </p14:nvContentPartPr>
              <p14:xfrm>
                <a:off x="8181863" y="3593691"/>
                <a:ext cx="564120" cy="83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C0E290-C7C0-D67D-D512-3119909DB59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73223" y="3584691"/>
                  <a:ext cx="58176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A6DACD-8D2D-9E93-51E3-4F8D4E7626FF}"/>
                    </a:ext>
                  </a:extLst>
                </p14:cNvPr>
                <p14:cNvContentPartPr/>
                <p14:nvPr/>
              </p14:nvContentPartPr>
              <p14:xfrm>
                <a:off x="11561903" y="3331611"/>
                <a:ext cx="388080" cy="1275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A6DACD-8D2D-9E93-51E3-4F8D4E7626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552903" y="3322611"/>
                  <a:ext cx="405720" cy="12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A2642D6-F205-ADAC-0374-9105ABD9D762}"/>
                    </a:ext>
                  </a:extLst>
                </p14:cNvPr>
                <p14:cNvContentPartPr/>
                <p14:nvPr/>
              </p14:nvContentPartPr>
              <p14:xfrm>
                <a:off x="8770103" y="4278051"/>
                <a:ext cx="129600" cy="87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A2642D6-F205-ADAC-0374-9105ABD9D76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61103" y="4269051"/>
                  <a:ext cx="1472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691E15-3917-5CF6-CD21-9CBC3C4EBC86}"/>
              </a:ext>
            </a:extLst>
          </p:cNvPr>
          <p:cNvGrpSpPr/>
          <p:nvPr/>
        </p:nvGrpSpPr>
        <p:grpSpPr>
          <a:xfrm>
            <a:off x="1963583" y="5368491"/>
            <a:ext cx="1296360" cy="781560"/>
            <a:chOff x="1963583" y="5368491"/>
            <a:chExt cx="1296360" cy="78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A0E09C-10C4-9258-7046-5A024FAF9F79}"/>
                    </a:ext>
                  </a:extLst>
                </p14:cNvPr>
                <p14:cNvContentPartPr/>
                <p14:nvPr/>
              </p14:nvContentPartPr>
              <p14:xfrm>
                <a:off x="1963583" y="5477211"/>
                <a:ext cx="538200" cy="672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1A0E09C-10C4-9258-7046-5A024FAF9F7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54943" y="5468571"/>
                  <a:ext cx="55584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D545D1-DED2-AA83-5889-C9FB016E9362}"/>
                    </a:ext>
                  </a:extLst>
                </p14:cNvPr>
                <p14:cNvContentPartPr/>
                <p14:nvPr/>
              </p14:nvContentPartPr>
              <p14:xfrm>
                <a:off x="2697623" y="5527611"/>
                <a:ext cx="562320" cy="68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D545D1-DED2-AA83-5889-C9FB016E936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88983" y="5518971"/>
                  <a:ext cx="579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A3CFA6A-F875-8946-85F6-A7AA6E2310CB}"/>
                    </a:ext>
                  </a:extLst>
                </p14:cNvPr>
                <p14:cNvContentPartPr/>
                <p14:nvPr/>
              </p14:nvContentPartPr>
              <p14:xfrm>
                <a:off x="2951423" y="5368491"/>
                <a:ext cx="100440" cy="518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A3CFA6A-F875-8946-85F6-A7AA6E2310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42783" y="5359491"/>
                  <a:ext cx="118080" cy="53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9AEB695-BBD4-BF9D-FBAC-1FC43A914CEE}"/>
                  </a:ext>
                </a:extLst>
              </p14:cNvPr>
              <p14:cNvContentPartPr/>
              <p14:nvPr/>
            </p14:nvContentPartPr>
            <p14:xfrm>
              <a:off x="7214183" y="5232771"/>
              <a:ext cx="581040" cy="1238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9AEB695-BBD4-BF9D-FBAC-1FC43A914CE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05183" y="5223771"/>
                <a:ext cx="598680" cy="125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A435D4AA-5E4E-C9BC-205A-01AEB614B2DC}"/>
              </a:ext>
            </a:extLst>
          </p:cNvPr>
          <p:cNvGrpSpPr/>
          <p:nvPr/>
        </p:nvGrpSpPr>
        <p:grpSpPr>
          <a:xfrm>
            <a:off x="8761463" y="5323131"/>
            <a:ext cx="3101040" cy="853920"/>
            <a:chOff x="8761463" y="5323131"/>
            <a:chExt cx="3101040" cy="85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6B64BA-5188-EDF1-DCF0-5E47D18001A1}"/>
                    </a:ext>
                  </a:extLst>
                </p14:cNvPr>
                <p14:cNvContentPartPr/>
                <p14:nvPr/>
              </p14:nvContentPartPr>
              <p14:xfrm>
                <a:off x="8761463" y="5332131"/>
                <a:ext cx="544680" cy="844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6B64BA-5188-EDF1-DCF0-5E47D18001A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52823" y="5323491"/>
                  <a:ext cx="56232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43CA17A-8F09-7D22-2A8F-299EFF2E11A0}"/>
                    </a:ext>
                  </a:extLst>
                </p14:cNvPr>
                <p14:cNvContentPartPr/>
                <p14:nvPr/>
              </p14:nvContentPartPr>
              <p14:xfrm>
                <a:off x="9530783" y="5730651"/>
                <a:ext cx="120600" cy="313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43CA17A-8F09-7D22-2A8F-299EFF2E11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1783" y="5722011"/>
                  <a:ext cx="138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2A75907-70F6-B67B-A6EF-163407B008E8}"/>
                    </a:ext>
                  </a:extLst>
                </p14:cNvPr>
                <p14:cNvContentPartPr/>
                <p14:nvPr/>
              </p14:nvContentPartPr>
              <p14:xfrm>
                <a:off x="9902303" y="5323131"/>
                <a:ext cx="458640" cy="526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2A75907-70F6-B67B-A6EF-163407B008E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93303" y="5314491"/>
                  <a:ext cx="47628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688E7F5-A191-CDFA-1505-B4010DC97DBB}"/>
                    </a:ext>
                  </a:extLst>
                </p14:cNvPr>
                <p14:cNvContentPartPr/>
                <p14:nvPr/>
              </p14:nvContentPartPr>
              <p14:xfrm>
                <a:off x="10428623" y="5430411"/>
                <a:ext cx="363960" cy="456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688E7F5-A191-CDFA-1505-B4010DC97D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19983" y="5421771"/>
                  <a:ext cx="3816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F5CC2CE-07F8-0C54-BC74-38523617A340}"/>
                    </a:ext>
                  </a:extLst>
                </p14:cNvPr>
                <p14:cNvContentPartPr/>
                <p14:nvPr/>
              </p14:nvContentPartPr>
              <p14:xfrm>
                <a:off x="10902383" y="5839371"/>
                <a:ext cx="279000" cy="326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F5CC2CE-07F8-0C54-BC74-38523617A34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93383" y="5830371"/>
                  <a:ext cx="2966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80D8464-BFC3-5EF0-AF4C-12031D0FBB90}"/>
                    </a:ext>
                  </a:extLst>
                </p14:cNvPr>
                <p14:cNvContentPartPr/>
                <p14:nvPr/>
              </p14:nvContentPartPr>
              <p14:xfrm>
                <a:off x="11305583" y="5549571"/>
                <a:ext cx="311760" cy="354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80D8464-BFC3-5EF0-AF4C-12031D0FBB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96583" y="5540571"/>
                  <a:ext cx="329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43F7ACA-CAED-75B8-4E98-E26EB9D6B87C}"/>
                    </a:ext>
                  </a:extLst>
                </p14:cNvPr>
                <p14:cNvContentPartPr/>
                <p14:nvPr/>
              </p14:nvContentPartPr>
              <p14:xfrm>
                <a:off x="11508623" y="5386491"/>
                <a:ext cx="353880" cy="752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43F7ACA-CAED-75B8-4E98-E26EB9D6B87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499623" y="5377851"/>
                  <a:ext cx="371520" cy="77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163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6B82BD3-44B6-DB70-3946-DCEED95CF3F6}"/>
              </a:ext>
            </a:extLst>
          </p:cNvPr>
          <p:cNvGrpSpPr/>
          <p:nvPr/>
        </p:nvGrpSpPr>
        <p:grpSpPr>
          <a:xfrm>
            <a:off x="2828023" y="377417"/>
            <a:ext cx="6612840" cy="3571560"/>
            <a:chOff x="2828023" y="377417"/>
            <a:chExt cx="6612840" cy="357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203CEF4-8860-E12D-03D4-5BBEEAAC907A}"/>
                    </a:ext>
                  </a:extLst>
                </p14:cNvPr>
                <p14:cNvContentPartPr/>
                <p14:nvPr/>
              </p14:nvContentPartPr>
              <p14:xfrm>
                <a:off x="4499503" y="1842977"/>
                <a:ext cx="88200" cy="1084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203CEF4-8860-E12D-03D4-5BBEEAAC907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90503" y="1834337"/>
                  <a:ext cx="10584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1ECE55-D136-7C88-B49D-9ABB6C18A921}"/>
                    </a:ext>
                  </a:extLst>
                </p14:cNvPr>
                <p14:cNvContentPartPr/>
                <p14:nvPr/>
              </p14:nvContentPartPr>
              <p14:xfrm>
                <a:off x="4347583" y="1799777"/>
                <a:ext cx="93960" cy="412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1ECE55-D136-7C88-B49D-9ABB6C18A9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38583" y="1790777"/>
                  <a:ext cx="1116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14AD4EA-5F7A-7D9F-B8BA-C2F731378459}"/>
                    </a:ext>
                  </a:extLst>
                </p14:cNvPr>
                <p14:cNvContentPartPr/>
                <p14:nvPr/>
              </p14:nvContentPartPr>
              <p14:xfrm>
                <a:off x="4005583" y="2858897"/>
                <a:ext cx="869040" cy="59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14AD4EA-5F7A-7D9F-B8BA-C2F7313784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6943" y="2850257"/>
                  <a:ext cx="886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3D8DB1-489A-A1CC-1C88-6167036F0D00}"/>
                    </a:ext>
                  </a:extLst>
                </p14:cNvPr>
                <p14:cNvContentPartPr/>
                <p14:nvPr/>
              </p14:nvContentPartPr>
              <p14:xfrm>
                <a:off x="4715143" y="1712297"/>
                <a:ext cx="728640" cy="1106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3D8DB1-489A-A1CC-1C88-6167036F0D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06143" y="1703657"/>
                  <a:ext cx="746280" cy="11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E8CA38-E110-59B4-A505-795F4D6CBFC3}"/>
                    </a:ext>
                  </a:extLst>
                </p14:cNvPr>
                <p14:cNvContentPartPr/>
                <p14:nvPr/>
              </p14:nvContentPartPr>
              <p14:xfrm>
                <a:off x="5311663" y="1785017"/>
                <a:ext cx="553680" cy="1091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E8CA38-E110-59B4-A505-795F4D6CBF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03023" y="1776017"/>
                  <a:ext cx="571320" cy="11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F78B4C-8094-5776-4A5C-378139A4E2D9}"/>
                    </a:ext>
                  </a:extLst>
                </p14:cNvPr>
                <p14:cNvContentPartPr/>
                <p14:nvPr/>
              </p14:nvContentPartPr>
              <p14:xfrm>
                <a:off x="6109423" y="1628777"/>
                <a:ext cx="1671480" cy="2032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F78B4C-8094-5776-4A5C-378139A4E2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00783" y="1620137"/>
                  <a:ext cx="1689120" cy="20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D19F45-C5BC-A9E7-3011-8ED9D8CF918E}"/>
                    </a:ext>
                  </a:extLst>
                </p14:cNvPr>
                <p14:cNvContentPartPr/>
                <p14:nvPr/>
              </p14:nvContentPartPr>
              <p14:xfrm>
                <a:off x="3961303" y="1493777"/>
                <a:ext cx="783000" cy="2455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D19F45-C5BC-A9E7-3011-8ED9D8CF91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52663" y="1485137"/>
                  <a:ext cx="800640" cy="24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53E03D-0B3C-0043-3139-214E6855310F}"/>
                    </a:ext>
                  </a:extLst>
                </p14:cNvPr>
                <p14:cNvContentPartPr/>
                <p14:nvPr/>
              </p14:nvContentPartPr>
              <p14:xfrm>
                <a:off x="7910503" y="1335017"/>
                <a:ext cx="857880" cy="2223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53E03D-0B3C-0043-3139-214E685531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01503" y="1326377"/>
                  <a:ext cx="875520" cy="22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5B8EF6-CDF9-F77C-41E7-514B1CD9402B}"/>
                    </a:ext>
                  </a:extLst>
                </p14:cNvPr>
                <p14:cNvContentPartPr/>
                <p14:nvPr/>
              </p14:nvContentPartPr>
              <p14:xfrm>
                <a:off x="8693863" y="377417"/>
                <a:ext cx="406800" cy="55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5B8EF6-CDF9-F77C-41E7-514B1CD940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84863" y="368417"/>
                  <a:ext cx="42444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23E419-0A54-96B0-8F60-D3EB7B9A26E5}"/>
                    </a:ext>
                  </a:extLst>
                </p14:cNvPr>
                <p14:cNvContentPartPr/>
                <p14:nvPr/>
              </p14:nvContentPartPr>
              <p14:xfrm>
                <a:off x="8679463" y="595217"/>
                <a:ext cx="761400" cy="413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23E419-0A54-96B0-8F60-D3EB7B9A26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70463" y="586217"/>
                  <a:ext cx="7790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EF4362-FD2A-A416-4C78-96714D215836}"/>
                    </a:ext>
                  </a:extLst>
                </p14:cNvPr>
                <p14:cNvContentPartPr/>
                <p14:nvPr/>
              </p14:nvContentPartPr>
              <p14:xfrm>
                <a:off x="8911663" y="566057"/>
                <a:ext cx="174960" cy="64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EF4362-FD2A-A416-4C78-96714D2158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02663" y="557057"/>
                  <a:ext cx="19260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49B3CC-6E3B-80BE-A1EB-367804F97578}"/>
                    </a:ext>
                  </a:extLst>
                </p14:cNvPr>
                <p14:cNvContentPartPr/>
                <p14:nvPr/>
              </p14:nvContentPartPr>
              <p14:xfrm>
                <a:off x="8737783" y="687017"/>
                <a:ext cx="453240" cy="27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49B3CC-6E3B-80BE-A1EB-367804F975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8783" y="678017"/>
                  <a:ext cx="470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C3C88B-8102-4FC5-C7D6-CB945B72441F}"/>
                    </a:ext>
                  </a:extLst>
                </p14:cNvPr>
                <p14:cNvContentPartPr/>
                <p14:nvPr/>
              </p14:nvContentPartPr>
              <p14:xfrm>
                <a:off x="3512383" y="3120257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C3C88B-8102-4FC5-C7D6-CB945B7244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03743" y="3111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5B77FF-782D-06FA-009D-AAD58DED3DA9}"/>
                    </a:ext>
                  </a:extLst>
                </p14:cNvPr>
                <p14:cNvContentPartPr/>
                <p14:nvPr/>
              </p14:nvContentPartPr>
              <p14:xfrm>
                <a:off x="2828023" y="1842977"/>
                <a:ext cx="527040" cy="112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5B77FF-782D-06FA-009D-AAD58DED3D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19023" y="1834337"/>
                  <a:ext cx="544680" cy="11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39C2D4-E811-2078-C37A-D17EC9E86280}"/>
                    </a:ext>
                  </a:extLst>
                </p14:cNvPr>
                <p14:cNvContentPartPr/>
                <p14:nvPr/>
              </p14:nvContentPartPr>
              <p14:xfrm>
                <a:off x="3313303" y="870617"/>
                <a:ext cx="301680" cy="628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39C2D4-E811-2078-C37A-D17EC9E862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04663" y="861617"/>
                  <a:ext cx="31932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54880A-370B-51BF-2129-54D630B222B4}"/>
                    </a:ext>
                  </a:extLst>
                </p14:cNvPr>
                <p14:cNvContentPartPr/>
                <p14:nvPr/>
              </p14:nvContentPartPr>
              <p14:xfrm>
                <a:off x="3236623" y="1074017"/>
                <a:ext cx="250200" cy="198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54880A-370B-51BF-2129-54D630B222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7623" y="1065017"/>
                  <a:ext cx="267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9176F2-95DD-BF78-B7BA-CF55338318F5}"/>
                    </a:ext>
                  </a:extLst>
                </p14:cNvPr>
                <p14:cNvContentPartPr/>
                <p14:nvPr/>
              </p14:nvContentPartPr>
              <p14:xfrm>
                <a:off x="3076783" y="1132337"/>
                <a:ext cx="377280" cy="139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9176F2-95DD-BF78-B7BA-CF55338318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68143" y="1123337"/>
                  <a:ext cx="394920" cy="15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067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F1D0E31-8375-29F6-A914-E5B9FB07FC6E}"/>
              </a:ext>
            </a:extLst>
          </p:cNvPr>
          <p:cNvGrpSpPr/>
          <p:nvPr/>
        </p:nvGrpSpPr>
        <p:grpSpPr>
          <a:xfrm>
            <a:off x="1160143" y="201737"/>
            <a:ext cx="10013400" cy="6011280"/>
            <a:chOff x="1160143" y="201737"/>
            <a:chExt cx="10013400" cy="60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F96C158-D9E6-BC55-E674-8F6C06B2A453}"/>
                    </a:ext>
                  </a:extLst>
                </p14:cNvPr>
                <p14:cNvContentPartPr/>
                <p14:nvPr/>
              </p14:nvContentPartPr>
              <p14:xfrm>
                <a:off x="2843143" y="1561097"/>
                <a:ext cx="990720" cy="82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F96C158-D9E6-BC55-E674-8F6C06B2A4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34503" y="1552457"/>
                  <a:ext cx="100836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D12F8FD-6C04-1CB6-9720-467C9D1A0369}"/>
                    </a:ext>
                  </a:extLst>
                </p14:cNvPr>
                <p14:cNvContentPartPr/>
                <p14:nvPr/>
              </p14:nvContentPartPr>
              <p14:xfrm>
                <a:off x="4151023" y="1509617"/>
                <a:ext cx="45360" cy="578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D12F8FD-6C04-1CB6-9720-467C9D1A03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2023" y="1500617"/>
                  <a:ext cx="6300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1EECBF9-3B2F-62D0-FEDA-35132B9FB818}"/>
                    </a:ext>
                  </a:extLst>
                </p14:cNvPr>
                <p14:cNvContentPartPr/>
                <p14:nvPr/>
              </p14:nvContentPartPr>
              <p14:xfrm>
                <a:off x="4529023" y="1175537"/>
                <a:ext cx="275400" cy="385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1EECBF9-3B2F-62D0-FEDA-35132B9FB8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20023" y="1166537"/>
                  <a:ext cx="293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B2EA4F-789B-72EC-88A8-D4B0ED22074F}"/>
                    </a:ext>
                  </a:extLst>
                </p14:cNvPr>
                <p14:cNvContentPartPr/>
                <p14:nvPr/>
              </p14:nvContentPartPr>
              <p14:xfrm>
                <a:off x="4513543" y="1363817"/>
                <a:ext cx="232200" cy="18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B2EA4F-789B-72EC-88A8-D4B0ED2207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4903" y="1354817"/>
                  <a:ext cx="249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DD258-CF03-A919-B2E5-CCDAD4A9E953}"/>
                    </a:ext>
                  </a:extLst>
                </p14:cNvPr>
                <p14:cNvContentPartPr/>
                <p14:nvPr/>
              </p14:nvContentPartPr>
              <p14:xfrm>
                <a:off x="4586623" y="1233497"/>
                <a:ext cx="175680" cy="452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DD258-CF03-A919-B2E5-CCDAD4A9E9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77623" y="1224857"/>
                  <a:ext cx="1933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22752F-AC77-9196-B047-9F3EE1D992E5}"/>
                    </a:ext>
                  </a:extLst>
                </p14:cNvPr>
                <p14:cNvContentPartPr/>
                <p14:nvPr/>
              </p14:nvContentPartPr>
              <p14:xfrm>
                <a:off x="4542703" y="1394057"/>
                <a:ext cx="566280" cy="159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22752F-AC77-9196-B047-9F3EE1D992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33703" y="1385057"/>
                  <a:ext cx="583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A3A30C-C6A4-8B23-43C3-89DA63567F6A}"/>
                    </a:ext>
                  </a:extLst>
                </p14:cNvPr>
                <p14:cNvContentPartPr/>
                <p14:nvPr/>
              </p14:nvContentPartPr>
              <p14:xfrm>
                <a:off x="5180623" y="1567217"/>
                <a:ext cx="423720" cy="72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A3A30C-C6A4-8B23-43C3-89DA63567F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1983" y="1558217"/>
                  <a:ext cx="44136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77DB4A-CF83-499E-6426-1A3C12017EF1}"/>
                    </a:ext>
                  </a:extLst>
                </p14:cNvPr>
                <p14:cNvContentPartPr/>
                <p14:nvPr/>
              </p14:nvContentPartPr>
              <p14:xfrm>
                <a:off x="6095023" y="1282457"/>
                <a:ext cx="263160" cy="783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77DB4A-CF83-499E-6426-1A3C12017E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86023" y="1273457"/>
                  <a:ext cx="28080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714126-96B7-057E-C0D6-2FF5EE95F80E}"/>
                    </a:ext>
                  </a:extLst>
                </p14:cNvPr>
                <p14:cNvContentPartPr/>
                <p14:nvPr/>
              </p14:nvContentPartPr>
              <p14:xfrm>
                <a:off x="6110503" y="2056817"/>
                <a:ext cx="575280" cy="77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714126-96B7-057E-C0D6-2FF5EE95F8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01503" y="2047817"/>
                  <a:ext cx="592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AB10C6-9AFB-C712-8F89-BE020A26711D}"/>
                    </a:ext>
                  </a:extLst>
                </p14:cNvPr>
                <p14:cNvContentPartPr/>
                <p14:nvPr/>
              </p14:nvContentPartPr>
              <p14:xfrm>
                <a:off x="6341263" y="1161137"/>
                <a:ext cx="277560" cy="41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AB10C6-9AFB-C712-8F89-BE020A2671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32623" y="1152497"/>
                  <a:ext cx="2952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34ABD9-AA77-7E68-B4D8-2262321EDFC3}"/>
                    </a:ext>
                  </a:extLst>
                </p14:cNvPr>
                <p14:cNvContentPartPr/>
                <p14:nvPr/>
              </p14:nvContentPartPr>
              <p14:xfrm>
                <a:off x="6400663" y="1189937"/>
                <a:ext cx="195480" cy="409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34ABD9-AA77-7E68-B4D8-2262321EDF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2023" y="1180937"/>
                  <a:ext cx="2131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3EF0AC-36D8-051A-7F5C-21BB0B94C9CB}"/>
                    </a:ext>
                  </a:extLst>
                </p14:cNvPr>
                <p14:cNvContentPartPr/>
                <p14:nvPr/>
              </p14:nvContentPartPr>
              <p14:xfrm>
                <a:off x="6443863" y="1351937"/>
                <a:ext cx="378720" cy="11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3EF0AC-36D8-051A-7F5C-21BB0B94C9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35223" y="1342937"/>
                  <a:ext cx="396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60440F-36BC-E40F-6606-231B988A6193}"/>
                    </a:ext>
                  </a:extLst>
                </p14:cNvPr>
                <p14:cNvContentPartPr/>
                <p14:nvPr/>
              </p14:nvContentPartPr>
              <p14:xfrm>
                <a:off x="7052983" y="1376777"/>
                <a:ext cx="524520" cy="657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60440F-36BC-E40F-6606-231B988A61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43983" y="1367777"/>
                  <a:ext cx="54216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000D36-968F-F644-B8EE-4EE4F7E9CD5A}"/>
                    </a:ext>
                  </a:extLst>
                </p14:cNvPr>
                <p14:cNvContentPartPr/>
                <p14:nvPr/>
              </p14:nvContentPartPr>
              <p14:xfrm>
                <a:off x="7562023" y="1203257"/>
                <a:ext cx="438840" cy="7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000D36-968F-F644-B8EE-4EE4F7E9CD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53023" y="1194617"/>
                  <a:ext cx="456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D72CD1-4E1C-C4B5-FCE8-183EA067E1F4}"/>
                    </a:ext>
                  </a:extLst>
                </p14:cNvPr>
                <p14:cNvContentPartPr/>
                <p14:nvPr/>
              </p14:nvContentPartPr>
              <p14:xfrm>
                <a:off x="7576423" y="1103177"/>
                <a:ext cx="197640" cy="429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D72CD1-4E1C-C4B5-FCE8-183EA067E1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67423" y="1094177"/>
                  <a:ext cx="2152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6E71B61-5B6C-6E92-E25F-8CE66BDA56EF}"/>
                    </a:ext>
                  </a:extLst>
                </p14:cNvPr>
                <p14:cNvContentPartPr/>
                <p14:nvPr/>
              </p14:nvContentPartPr>
              <p14:xfrm>
                <a:off x="2757463" y="2015057"/>
                <a:ext cx="360" cy="2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6E71B61-5B6C-6E92-E25F-8CE66BDA56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48823" y="2006057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B47DCF-4067-81FC-2D6F-A1F7C3097E42}"/>
                    </a:ext>
                  </a:extLst>
                </p14:cNvPr>
                <p14:cNvContentPartPr/>
                <p14:nvPr/>
              </p14:nvContentPartPr>
              <p14:xfrm>
                <a:off x="2034943" y="1770617"/>
                <a:ext cx="289080" cy="639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B47DCF-4067-81FC-2D6F-A1F7C3097E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26303" y="1761977"/>
                  <a:ext cx="30672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00CE9D-E9C5-F62A-05FB-AB2C536E3B3B}"/>
                    </a:ext>
                  </a:extLst>
                </p14:cNvPr>
                <p14:cNvContentPartPr/>
                <p14:nvPr/>
              </p14:nvContentPartPr>
              <p14:xfrm>
                <a:off x="2119183" y="2552537"/>
                <a:ext cx="375840" cy="1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00CE9D-E9C5-F62A-05FB-AB2C536E3B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0183" y="2543537"/>
                  <a:ext cx="393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AD3E99-D424-A64D-DA30-6317AFEB165C}"/>
                    </a:ext>
                  </a:extLst>
                </p14:cNvPr>
                <p14:cNvContentPartPr/>
                <p14:nvPr/>
              </p14:nvContentPartPr>
              <p14:xfrm>
                <a:off x="2294863" y="1204697"/>
                <a:ext cx="217080" cy="40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AD3E99-D424-A64D-DA30-6317AFEB16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5863" y="1195697"/>
                  <a:ext cx="2347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89C8DB-6529-E811-E1D8-46437AD990FA}"/>
                    </a:ext>
                  </a:extLst>
                </p14:cNvPr>
                <p14:cNvContentPartPr/>
                <p14:nvPr/>
              </p14:nvContentPartPr>
              <p14:xfrm>
                <a:off x="2234743" y="1349417"/>
                <a:ext cx="147240" cy="171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89C8DB-6529-E811-E1D8-46437AD990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26103" y="1340417"/>
                  <a:ext cx="164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AF1541-7668-64E8-4921-86CFB5F7520F}"/>
                    </a:ext>
                  </a:extLst>
                </p14:cNvPr>
                <p14:cNvContentPartPr/>
                <p14:nvPr/>
              </p14:nvContentPartPr>
              <p14:xfrm>
                <a:off x="2205943" y="1378577"/>
                <a:ext cx="492480" cy="260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AF1541-7668-64E8-4921-86CFB5F752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96943" y="1369577"/>
                  <a:ext cx="510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F2A8B6-E193-2379-D1DF-991C23AAE8F9}"/>
                    </a:ext>
                  </a:extLst>
                </p14:cNvPr>
                <p14:cNvContentPartPr/>
                <p14:nvPr/>
              </p14:nvContentPartPr>
              <p14:xfrm>
                <a:off x="9171943" y="530417"/>
                <a:ext cx="497880" cy="73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F2A8B6-E193-2379-D1DF-991C23AAE8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63303" y="521417"/>
                  <a:ext cx="51552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A13593-7DFA-D9D1-4571-E9D1F1986CA9}"/>
                    </a:ext>
                  </a:extLst>
                </p14:cNvPr>
                <p14:cNvContentPartPr/>
                <p14:nvPr/>
              </p14:nvContentPartPr>
              <p14:xfrm>
                <a:off x="9026863" y="550217"/>
                <a:ext cx="973800" cy="99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A13593-7DFA-D9D1-4571-E9D1F1986C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18223" y="541217"/>
                  <a:ext cx="99144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91ED0B-98B2-0B98-8E13-54C3560B45EC}"/>
                    </a:ext>
                  </a:extLst>
                </p14:cNvPr>
                <p14:cNvContentPartPr/>
                <p14:nvPr/>
              </p14:nvContentPartPr>
              <p14:xfrm>
                <a:off x="3773743" y="5014937"/>
                <a:ext cx="219960" cy="89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91ED0B-98B2-0B98-8E13-54C3560B45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4743" y="5006297"/>
                  <a:ext cx="23760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A818330-BB11-747A-AFA0-9035B259F692}"/>
                    </a:ext>
                  </a:extLst>
                </p14:cNvPr>
                <p14:cNvContentPartPr/>
                <p14:nvPr/>
              </p14:nvContentPartPr>
              <p14:xfrm>
                <a:off x="3599143" y="5849057"/>
                <a:ext cx="536040" cy="59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A818330-BB11-747A-AFA0-9035B259F6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90143" y="5840057"/>
                  <a:ext cx="553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DCB6E8-6D3B-3915-BA24-EF420C7688F9}"/>
                    </a:ext>
                  </a:extLst>
                </p14:cNvPr>
                <p14:cNvContentPartPr/>
                <p14:nvPr/>
              </p14:nvContentPartPr>
              <p14:xfrm>
                <a:off x="4396903" y="5047697"/>
                <a:ext cx="393120" cy="558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DCB6E8-6D3B-3915-BA24-EF420C7688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88263" y="5038697"/>
                  <a:ext cx="4107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27DCC2-4117-89E2-4FE2-35F19644C3CB}"/>
                    </a:ext>
                  </a:extLst>
                </p14:cNvPr>
                <p14:cNvContentPartPr/>
                <p14:nvPr/>
              </p14:nvContentPartPr>
              <p14:xfrm>
                <a:off x="4991263" y="4980377"/>
                <a:ext cx="425520" cy="420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27DCC2-4117-89E2-4FE2-35F19644C3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82623" y="4971737"/>
                  <a:ext cx="4431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0A536F-334F-91A4-DAFB-40DB3CE194E4}"/>
                    </a:ext>
                  </a:extLst>
                </p14:cNvPr>
                <p14:cNvContentPartPr/>
                <p14:nvPr/>
              </p14:nvContentPartPr>
              <p14:xfrm>
                <a:off x="5337223" y="4775177"/>
                <a:ext cx="265680" cy="280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0A536F-334F-91A4-DAFB-40DB3CE194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28223" y="4766537"/>
                  <a:ext cx="2833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8D18F3-38C3-7B4B-01EE-222E5DB855CF}"/>
                    </a:ext>
                  </a:extLst>
                </p14:cNvPr>
                <p14:cNvContentPartPr/>
                <p14:nvPr/>
              </p14:nvContentPartPr>
              <p14:xfrm>
                <a:off x="5239303" y="4859417"/>
                <a:ext cx="300960" cy="178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8D18F3-38C3-7B4B-01EE-222E5DB855C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0663" y="4850417"/>
                  <a:ext cx="318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3B5CC5-24ED-4CBF-F2A5-42001B614CD8}"/>
                    </a:ext>
                  </a:extLst>
                </p14:cNvPr>
                <p14:cNvContentPartPr/>
                <p14:nvPr/>
              </p14:nvContentPartPr>
              <p14:xfrm>
                <a:off x="5413903" y="4760417"/>
                <a:ext cx="131760" cy="394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3B5CC5-24ED-4CBF-F2A5-42001B614C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04903" y="4751417"/>
                  <a:ext cx="1494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77600D-BAD3-FE89-F5A1-0B6C85A5DE22}"/>
                    </a:ext>
                  </a:extLst>
                </p14:cNvPr>
                <p14:cNvContentPartPr/>
                <p14:nvPr/>
              </p14:nvContentPartPr>
              <p14:xfrm>
                <a:off x="5268463" y="4826657"/>
                <a:ext cx="565560" cy="253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77600D-BAD3-FE89-F5A1-0B6C85A5DE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59463" y="4817657"/>
                  <a:ext cx="583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EA2E64-7917-AF62-3674-9DB44D2BCADB}"/>
                    </a:ext>
                  </a:extLst>
                </p14:cNvPr>
                <p14:cNvContentPartPr/>
                <p14:nvPr/>
              </p14:nvContentPartPr>
              <p14:xfrm>
                <a:off x="3279103" y="4513457"/>
                <a:ext cx="1366920" cy="1699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EA2E64-7917-AF62-3674-9DB44D2BCA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70463" y="4504817"/>
                  <a:ext cx="1384560" cy="17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60FDF10-24A0-DB04-9471-987BEAAA4B1F}"/>
                    </a:ext>
                  </a:extLst>
                </p14:cNvPr>
                <p14:cNvContentPartPr/>
                <p14:nvPr/>
              </p14:nvContentPartPr>
              <p14:xfrm>
                <a:off x="5876143" y="4513457"/>
                <a:ext cx="394920" cy="157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60FDF10-24A0-DB04-9471-987BEAAA4B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67143" y="4504817"/>
                  <a:ext cx="412560" cy="15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AB77FA-CB19-4A71-2FEE-C489733FA0B3}"/>
                    </a:ext>
                  </a:extLst>
                </p14:cNvPr>
                <p14:cNvContentPartPr/>
                <p14:nvPr/>
              </p14:nvContentPartPr>
              <p14:xfrm>
                <a:off x="6426943" y="4411937"/>
                <a:ext cx="511200" cy="28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AB77FA-CB19-4A71-2FEE-C489733FA0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17943" y="4403297"/>
                  <a:ext cx="5288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F342E2-EE43-DC65-266E-0B55DAE1976A}"/>
                    </a:ext>
                  </a:extLst>
                </p14:cNvPr>
                <p14:cNvContentPartPr/>
                <p14:nvPr/>
              </p14:nvContentPartPr>
              <p14:xfrm>
                <a:off x="6357463" y="4238417"/>
                <a:ext cx="539640" cy="638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F342E2-EE43-DC65-266E-0B55DAE197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48463" y="4229417"/>
                  <a:ext cx="55728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C266C1-7DE0-B554-9F49-0090661739DF}"/>
                    </a:ext>
                  </a:extLst>
                </p14:cNvPr>
                <p14:cNvContentPartPr/>
                <p14:nvPr/>
              </p14:nvContentPartPr>
              <p14:xfrm>
                <a:off x="6473023" y="4523177"/>
                <a:ext cx="720000" cy="194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C266C1-7DE0-B554-9F49-0090661739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64383" y="4514177"/>
                  <a:ext cx="737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B898E1-A708-DCBC-08CA-14BD16946854}"/>
                    </a:ext>
                  </a:extLst>
                </p14:cNvPr>
                <p14:cNvContentPartPr/>
                <p14:nvPr/>
              </p14:nvContentPartPr>
              <p14:xfrm>
                <a:off x="3091183" y="5799737"/>
                <a:ext cx="2880" cy="6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B898E1-A708-DCBC-08CA-14BD169468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82183" y="5791097"/>
                  <a:ext cx="20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EF8FEE-3BC5-6C8C-F6E9-F525D2B5F9A8}"/>
                    </a:ext>
                  </a:extLst>
                </p14:cNvPr>
                <p14:cNvContentPartPr/>
                <p14:nvPr/>
              </p14:nvContentPartPr>
              <p14:xfrm>
                <a:off x="2262823" y="5166497"/>
                <a:ext cx="408960" cy="612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EF8FEE-3BC5-6C8C-F6E9-F525D2B5F9A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53823" y="5157857"/>
                  <a:ext cx="42660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3D7E16A-7F21-7D43-E42B-DE49082BDEC8}"/>
                    </a:ext>
                  </a:extLst>
                </p14:cNvPr>
                <p14:cNvContentPartPr/>
                <p14:nvPr/>
              </p14:nvContentPartPr>
              <p14:xfrm>
                <a:off x="2525263" y="4629737"/>
                <a:ext cx="188640" cy="230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3D7E16A-7F21-7D43-E42B-DE49082BDE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16623" y="4621097"/>
                  <a:ext cx="206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1AE9B1E-7DC0-FCD4-8B23-A3649DA9D5E8}"/>
                    </a:ext>
                  </a:extLst>
                </p14:cNvPr>
                <p14:cNvContentPartPr/>
                <p14:nvPr/>
              </p14:nvContentPartPr>
              <p14:xfrm>
                <a:off x="2380183" y="4687337"/>
                <a:ext cx="279360" cy="141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1AE9B1E-7DC0-FCD4-8B23-A3649DA9D5E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71543" y="4678337"/>
                  <a:ext cx="297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58230-4978-F0B8-0BAD-ED12F18A6B6E}"/>
                    </a:ext>
                  </a:extLst>
                </p14:cNvPr>
                <p14:cNvContentPartPr/>
                <p14:nvPr/>
              </p14:nvContentPartPr>
              <p14:xfrm>
                <a:off x="2627143" y="4600577"/>
                <a:ext cx="98280" cy="199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58230-4978-F0B8-0BAD-ED12F18A6B6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18143" y="4591937"/>
                  <a:ext cx="115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F51C13-F22A-E867-BD45-AF303F93B6E1}"/>
                    </a:ext>
                  </a:extLst>
                </p14:cNvPr>
                <p14:cNvContentPartPr/>
                <p14:nvPr/>
              </p14:nvContentPartPr>
              <p14:xfrm>
                <a:off x="2452543" y="4687337"/>
                <a:ext cx="288360" cy="102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F51C13-F22A-E867-BD45-AF303F93B6E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43903" y="4678697"/>
                  <a:ext cx="306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C773646-CBAA-3CE5-1C9B-46A8C9E956FA}"/>
                    </a:ext>
                  </a:extLst>
                </p14:cNvPr>
                <p14:cNvContentPartPr/>
                <p14:nvPr/>
              </p14:nvContentPartPr>
              <p14:xfrm>
                <a:off x="5297623" y="3276497"/>
                <a:ext cx="96480" cy="472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C773646-CBAA-3CE5-1C9B-46A8C9E956F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288623" y="3267857"/>
                  <a:ext cx="1141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83F6F3-82E1-1AC9-649A-663246F70E46}"/>
                    </a:ext>
                  </a:extLst>
                </p14:cNvPr>
                <p14:cNvContentPartPr/>
                <p14:nvPr/>
              </p14:nvContentPartPr>
              <p14:xfrm>
                <a:off x="5166943" y="3801737"/>
                <a:ext cx="419760" cy="88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83F6F3-82E1-1AC9-649A-663246F70E4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58303" y="3793097"/>
                  <a:ext cx="437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D7F455-01CD-5849-0EDF-70403C4A5646}"/>
                    </a:ext>
                  </a:extLst>
                </p14:cNvPr>
                <p14:cNvContentPartPr/>
                <p14:nvPr/>
              </p14:nvContentPartPr>
              <p14:xfrm>
                <a:off x="5587783" y="3191537"/>
                <a:ext cx="349560" cy="478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D7F455-01CD-5849-0EDF-70403C4A564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578783" y="3182537"/>
                  <a:ext cx="3672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EFD17D-220C-4E6D-ECF7-CE25F3C6F744}"/>
                    </a:ext>
                  </a:extLst>
                </p14:cNvPr>
                <p14:cNvContentPartPr/>
                <p14:nvPr/>
              </p14:nvContentPartPr>
              <p14:xfrm>
                <a:off x="5733223" y="3657377"/>
                <a:ext cx="448920" cy="59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EFD17D-220C-4E6D-ECF7-CE25F3C6F74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24223" y="3648737"/>
                  <a:ext cx="466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F8C326-B2A3-DBEC-5E40-38000C54E6A1}"/>
                    </a:ext>
                  </a:extLst>
                </p14:cNvPr>
                <p14:cNvContentPartPr/>
                <p14:nvPr/>
              </p14:nvContentPartPr>
              <p14:xfrm>
                <a:off x="4774543" y="3032417"/>
                <a:ext cx="1294560" cy="1105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F8C326-B2A3-DBEC-5E40-38000C54E6A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65543" y="3023777"/>
                  <a:ext cx="1312200" cy="11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3A37387-2602-B055-CBC6-2540E9680F9A}"/>
                    </a:ext>
                  </a:extLst>
                </p14:cNvPr>
                <p14:cNvContentPartPr/>
                <p14:nvPr/>
              </p14:nvContentPartPr>
              <p14:xfrm>
                <a:off x="6284383" y="3410777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3A37387-2602-B055-CBC6-2540E9680F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75743" y="34021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6185BF-26F2-8683-4FAE-8DBB6D90FED9}"/>
                    </a:ext>
                  </a:extLst>
                </p14:cNvPr>
                <p14:cNvContentPartPr/>
                <p14:nvPr/>
              </p14:nvContentPartPr>
              <p14:xfrm>
                <a:off x="7763623" y="2674217"/>
                <a:ext cx="412200" cy="582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6185BF-26F2-8683-4FAE-8DBB6D90FE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4983" y="2665577"/>
                  <a:ext cx="4298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7681E4-1BB2-1F5B-7D01-B6F4257C2A05}"/>
                    </a:ext>
                  </a:extLst>
                </p14:cNvPr>
                <p14:cNvContentPartPr/>
                <p14:nvPr/>
              </p14:nvContentPartPr>
              <p14:xfrm>
                <a:off x="8273023" y="2830097"/>
                <a:ext cx="15120" cy="434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7681E4-1BB2-1F5B-7D01-B6F4257C2A0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64023" y="2821097"/>
                  <a:ext cx="327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E67BCE-2B2D-06BD-372A-3674C3D02240}"/>
                    </a:ext>
                  </a:extLst>
                </p14:cNvPr>
                <p14:cNvContentPartPr/>
                <p14:nvPr/>
              </p14:nvContentPartPr>
              <p14:xfrm>
                <a:off x="8229463" y="4020257"/>
                <a:ext cx="649800" cy="581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E67BCE-2B2D-06BD-372A-3674C3D022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20823" y="4011617"/>
                  <a:ext cx="6674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7D365A0-3D16-1506-3257-11C0BD5FF930}"/>
                    </a:ext>
                  </a:extLst>
                </p14:cNvPr>
                <p14:cNvContentPartPr/>
                <p14:nvPr/>
              </p14:nvContentPartPr>
              <p14:xfrm>
                <a:off x="9070063" y="3700937"/>
                <a:ext cx="670320" cy="683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D365A0-3D16-1506-3257-11C0BD5FF93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61423" y="3692297"/>
                  <a:ext cx="68796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AFFD41-7C0B-FFBD-F8A4-7813BDBDA85B}"/>
                    </a:ext>
                  </a:extLst>
                </p14:cNvPr>
                <p14:cNvContentPartPr/>
                <p14:nvPr/>
              </p14:nvContentPartPr>
              <p14:xfrm>
                <a:off x="9796903" y="3758177"/>
                <a:ext cx="419400" cy="438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AFFD41-7C0B-FFBD-F8A4-7813BDBDA8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87903" y="3749537"/>
                  <a:ext cx="4370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B0025E-3E94-C987-F66A-4BB2C83E1ECD}"/>
                    </a:ext>
                  </a:extLst>
                </p14:cNvPr>
                <p14:cNvContentPartPr/>
                <p14:nvPr/>
              </p14:nvContentPartPr>
              <p14:xfrm>
                <a:off x="7358623" y="5165777"/>
                <a:ext cx="494640" cy="538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B0025E-3E94-C987-F66A-4BB2C83E1E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49623" y="5156777"/>
                  <a:ext cx="5122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DF71F0-9B5D-9B71-E1B2-8375F5F75F8C}"/>
                    </a:ext>
                  </a:extLst>
                </p14:cNvPr>
                <p14:cNvContentPartPr/>
                <p14:nvPr/>
              </p14:nvContentPartPr>
              <p14:xfrm>
                <a:off x="7982863" y="5544497"/>
                <a:ext cx="3960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DF71F0-9B5D-9B71-E1B2-8375F5F75F8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73863" y="5535497"/>
                  <a:ext cx="57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71D29A-C3BD-2009-5184-44FED3BF3445}"/>
                    </a:ext>
                  </a:extLst>
                </p14:cNvPr>
                <p14:cNvContentPartPr/>
                <p14:nvPr/>
              </p14:nvContentPartPr>
              <p14:xfrm>
                <a:off x="8328823" y="5094497"/>
                <a:ext cx="756360" cy="887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71D29A-C3BD-2009-5184-44FED3BF34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19823" y="5085497"/>
                  <a:ext cx="774000" cy="90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0678695-A116-0A5F-E87D-DBB28287E1B5}"/>
                    </a:ext>
                  </a:extLst>
                </p14:cNvPr>
                <p14:cNvContentPartPr/>
                <p14:nvPr/>
              </p14:nvContentPartPr>
              <p14:xfrm>
                <a:off x="9056743" y="5225177"/>
                <a:ext cx="726480" cy="480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678695-A116-0A5F-E87D-DBB28287E1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48103" y="5216177"/>
                  <a:ext cx="7441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B4EE79-72DF-32F7-261D-365B1A009054}"/>
                    </a:ext>
                  </a:extLst>
                </p14:cNvPr>
                <p14:cNvContentPartPr/>
                <p14:nvPr/>
              </p14:nvContentPartPr>
              <p14:xfrm>
                <a:off x="9884023" y="5442977"/>
                <a:ext cx="6120" cy="2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B4EE79-72DF-32F7-261D-365B1A0090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75383" y="5433977"/>
                  <a:ext cx="23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EC79D07-90A2-55DC-C216-546DE82A4E0F}"/>
                    </a:ext>
                  </a:extLst>
                </p14:cNvPr>
                <p14:cNvContentPartPr/>
                <p14:nvPr/>
              </p14:nvContentPartPr>
              <p14:xfrm>
                <a:off x="10406383" y="5010977"/>
                <a:ext cx="424440" cy="484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EC79D07-90A2-55DC-C216-546DE82A4E0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397383" y="5001977"/>
                  <a:ext cx="4420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E16DC20-B8E4-B243-CBBB-1838E27BC2B2}"/>
                    </a:ext>
                  </a:extLst>
                </p14:cNvPr>
                <p14:cNvContentPartPr/>
                <p14:nvPr/>
              </p14:nvContentPartPr>
              <p14:xfrm>
                <a:off x="10560103" y="4760417"/>
                <a:ext cx="515880" cy="1006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16DC20-B8E4-B243-CBBB-1838E27BC2B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51103" y="4751417"/>
                  <a:ext cx="53352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D70584-8CA1-7DB1-4AD2-B9C0BEBCEFEA}"/>
                    </a:ext>
                  </a:extLst>
                </p14:cNvPr>
                <p14:cNvContentPartPr/>
                <p14:nvPr/>
              </p14:nvContentPartPr>
              <p14:xfrm>
                <a:off x="10938103" y="3338057"/>
                <a:ext cx="151920" cy="492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D70584-8CA1-7DB1-4AD2-B9C0BEBCEFE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929463" y="3329057"/>
                  <a:ext cx="1695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9F1268-1588-9413-EEDC-AFABA0C38A5B}"/>
                    </a:ext>
                  </a:extLst>
                </p14:cNvPr>
                <p14:cNvContentPartPr/>
                <p14:nvPr/>
              </p14:nvContentPartPr>
              <p14:xfrm>
                <a:off x="10899943" y="3526697"/>
                <a:ext cx="273600" cy="226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9F1268-1588-9413-EEDC-AFABA0C38A5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891303" y="3517697"/>
                  <a:ext cx="291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87D3F67-E0B2-8906-FE16-1EE719B4644E}"/>
                    </a:ext>
                  </a:extLst>
                </p14:cNvPr>
                <p14:cNvContentPartPr/>
                <p14:nvPr/>
              </p14:nvContentPartPr>
              <p14:xfrm>
                <a:off x="11030263" y="3222137"/>
                <a:ext cx="109440" cy="557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87D3F67-E0B2-8906-FE16-1EE719B4644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021263" y="3213497"/>
                  <a:ext cx="127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DB46C1F-8DE9-5C35-F37A-53D385DDE089}"/>
                    </a:ext>
                  </a:extLst>
                </p14:cNvPr>
                <p14:cNvContentPartPr/>
                <p14:nvPr/>
              </p14:nvContentPartPr>
              <p14:xfrm>
                <a:off x="10942783" y="4121777"/>
                <a:ext cx="102960" cy="201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B46C1F-8DE9-5C35-F37A-53D385DDE08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934143" y="4113137"/>
                  <a:ext cx="120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6EB4519-4A79-0C02-CC7F-5C75DED79EC2}"/>
                    </a:ext>
                  </a:extLst>
                </p14:cNvPr>
                <p14:cNvContentPartPr/>
                <p14:nvPr/>
              </p14:nvContentPartPr>
              <p14:xfrm>
                <a:off x="10871143" y="4267217"/>
                <a:ext cx="169560" cy="75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6EB4519-4A79-0C02-CC7F-5C75DED79EC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862143" y="4258577"/>
                  <a:ext cx="187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99068EE-D572-48E9-6195-D274DEDE5D5C}"/>
                    </a:ext>
                  </a:extLst>
                </p14:cNvPr>
                <p14:cNvContentPartPr/>
                <p14:nvPr/>
              </p14:nvContentPartPr>
              <p14:xfrm>
                <a:off x="10914343" y="4223297"/>
                <a:ext cx="203760" cy="245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99068EE-D572-48E9-6195-D274DEDE5D5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05343" y="4214657"/>
                  <a:ext cx="221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410C993-2EB3-BAED-C629-A5DBC5FB95A5}"/>
                    </a:ext>
                  </a:extLst>
                </p14:cNvPr>
                <p14:cNvContentPartPr/>
                <p14:nvPr/>
              </p14:nvContentPartPr>
              <p14:xfrm>
                <a:off x="9176623" y="5804777"/>
                <a:ext cx="1707480" cy="320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410C993-2EB3-BAED-C629-A5DBC5FB95A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167983" y="5796137"/>
                  <a:ext cx="1725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9B23F7-BB9A-8BCB-770F-E4F629262C48}"/>
                    </a:ext>
                  </a:extLst>
                </p14:cNvPr>
                <p14:cNvContentPartPr/>
                <p14:nvPr/>
              </p14:nvContentPartPr>
              <p14:xfrm>
                <a:off x="9259783" y="5786057"/>
                <a:ext cx="1487880" cy="339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9B23F7-BB9A-8BCB-770F-E4F629262C4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251143" y="5777057"/>
                  <a:ext cx="15055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4ED058E-37EE-68F6-4A47-8DC93730440A}"/>
                    </a:ext>
                  </a:extLst>
                </p14:cNvPr>
                <p14:cNvContentPartPr/>
                <p14:nvPr/>
              </p14:nvContentPartPr>
              <p14:xfrm>
                <a:off x="1333303" y="3149057"/>
                <a:ext cx="430560" cy="511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4ED058E-37EE-68F6-4A47-8DC93730440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24303" y="3140417"/>
                  <a:ext cx="44820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E9B330A-590B-1B15-AA1C-03DBB8BCBE70}"/>
                    </a:ext>
                  </a:extLst>
                </p14:cNvPr>
                <p14:cNvContentPartPr/>
                <p14:nvPr/>
              </p14:nvContentPartPr>
              <p14:xfrm>
                <a:off x="1726783" y="3454337"/>
                <a:ext cx="30600" cy="143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E9B330A-590B-1B15-AA1C-03DBB8BCBE7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18143" y="3445337"/>
                  <a:ext cx="48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9DFCF0A-A6AE-0037-87BC-E5FC8A67405D}"/>
                    </a:ext>
                  </a:extLst>
                </p14:cNvPr>
                <p14:cNvContentPartPr/>
                <p14:nvPr/>
              </p14:nvContentPartPr>
              <p14:xfrm>
                <a:off x="1843063" y="3163817"/>
                <a:ext cx="484200" cy="430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9DFCF0A-A6AE-0037-87BC-E5FC8A67405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34423" y="3155177"/>
                  <a:ext cx="501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BCB0AC6-379D-FF3A-95C5-20BC5D4781AE}"/>
                    </a:ext>
                  </a:extLst>
                </p14:cNvPr>
                <p14:cNvContentPartPr/>
                <p14:nvPr/>
              </p14:nvContentPartPr>
              <p14:xfrm>
                <a:off x="1160143" y="2917217"/>
                <a:ext cx="700920" cy="1394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BCB0AC6-379D-FF3A-95C5-20BC5D4781A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51143" y="2908217"/>
                  <a:ext cx="718560" cy="14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43CD3F-119E-C5FE-29E3-3FA3DBAE02F0}"/>
                    </a:ext>
                  </a:extLst>
                </p14:cNvPr>
                <p14:cNvContentPartPr/>
                <p14:nvPr/>
              </p14:nvContentPartPr>
              <p14:xfrm>
                <a:off x="2627143" y="3120257"/>
                <a:ext cx="233640" cy="891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43CD3F-119E-C5FE-29E3-3FA3DBAE02F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18143" y="3111257"/>
                  <a:ext cx="251280" cy="9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F64DC17-38D8-5FC5-9B5F-79908736B111}"/>
                    </a:ext>
                  </a:extLst>
                </p14:cNvPr>
                <p14:cNvContentPartPr/>
                <p14:nvPr/>
              </p14:nvContentPartPr>
              <p14:xfrm>
                <a:off x="2872663" y="2786537"/>
                <a:ext cx="349920" cy="457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F64DC17-38D8-5FC5-9B5F-79908736B11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864023" y="2777897"/>
                  <a:ext cx="3675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808D3E4-8A75-3A7A-C82F-FFF0BC6410C6}"/>
                    </a:ext>
                  </a:extLst>
                </p14:cNvPr>
                <p14:cNvContentPartPr/>
                <p14:nvPr/>
              </p14:nvContentPartPr>
              <p14:xfrm>
                <a:off x="2888143" y="2815697"/>
                <a:ext cx="320400" cy="244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808D3E4-8A75-3A7A-C82F-FFF0BC6410C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79503" y="2807057"/>
                  <a:ext cx="338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6DECE51-C079-1ACB-9E89-886A9C91E54C}"/>
                    </a:ext>
                  </a:extLst>
                </p14:cNvPr>
                <p14:cNvContentPartPr/>
                <p14:nvPr/>
              </p14:nvContentPartPr>
              <p14:xfrm>
                <a:off x="3004423" y="2771777"/>
                <a:ext cx="507600" cy="462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6DECE51-C079-1ACB-9E89-886A9C91E54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995783" y="2763137"/>
                  <a:ext cx="5252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2C567AD-F3F6-13A4-F0BD-3707C6852692}"/>
                    </a:ext>
                  </a:extLst>
                </p14:cNvPr>
                <p14:cNvContentPartPr/>
                <p14:nvPr/>
              </p14:nvContentPartPr>
              <p14:xfrm>
                <a:off x="2278663" y="261857"/>
                <a:ext cx="486360" cy="642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2C567AD-F3F6-13A4-F0BD-3707C685269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270023" y="252857"/>
                  <a:ext cx="50400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393155-1C90-C0CC-6688-9A4D6545CD8C}"/>
                    </a:ext>
                  </a:extLst>
                </p14:cNvPr>
                <p14:cNvContentPartPr/>
                <p14:nvPr/>
              </p14:nvContentPartPr>
              <p14:xfrm>
                <a:off x="2815783" y="201737"/>
                <a:ext cx="612720" cy="552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393155-1C90-C0CC-6688-9A4D6545CD8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06783" y="192737"/>
                  <a:ext cx="6303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4DF21F1-F454-CEFE-71B2-54C1A5447553}"/>
                    </a:ext>
                  </a:extLst>
                </p14:cNvPr>
                <p14:cNvContentPartPr/>
                <p14:nvPr/>
              </p14:nvContentPartPr>
              <p14:xfrm>
                <a:off x="3721183" y="566057"/>
                <a:ext cx="169560" cy="367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4DF21F1-F454-CEFE-71B2-54C1A544755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12543" y="557057"/>
                  <a:ext cx="1872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8FE6CFE-A3DF-6E99-F5B2-B373E26038D6}"/>
                    </a:ext>
                  </a:extLst>
                </p14:cNvPr>
                <p14:cNvContentPartPr/>
                <p14:nvPr/>
              </p14:nvContentPartPr>
              <p14:xfrm>
                <a:off x="4252543" y="322697"/>
                <a:ext cx="378720" cy="589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8FE6CFE-A3DF-6E99-F5B2-B373E26038D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243543" y="314057"/>
                  <a:ext cx="39636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49C0EE1-D611-7281-7EDF-0313BCF7E44D}"/>
                    </a:ext>
                  </a:extLst>
                </p14:cNvPr>
                <p14:cNvContentPartPr/>
                <p14:nvPr/>
              </p14:nvContentPartPr>
              <p14:xfrm>
                <a:off x="4847623" y="492977"/>
                <a:ext cx="306000" cy="358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49C0EE1-D611-7281-7EDF-0313BCF7E44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838983" y="484337"/>
                  <a:ext cx="323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5828658-41CB-C658-1957-62D10E0F2281}"/>
                    </a:ext>
                  </a:extLst>
                </p14:cNvPr>
                <p14:cNvContentPartPr/>
                <p14:nvPr/>
              </p14:nvContentPartPr>
              <p14:xfrm>
                <a:off x="5297623" y="409097"/>
                <a:ext cx="455040" cy="428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5828658-41CB-C658-1957-62D10E0F228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288623" y="400097"/>
                  <a:ext cx="4726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2816F3-2188-FD26-A5A4-964D8EC7ED98}"/>
                    </a:ext>
                  </a:extLst>
                </p14:cNvPr>
                <p14:cNvContentPartPr/>
                <p14:nvPr/>
              </p14:nvContentPartPr>
              <p14:xfrm>
                <a:off x="5994223" y="369137"/>
                <a:ext cx="704160" cy="322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2816F3-2188-FD26-A5A4-964D8EC7ED9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85223" y="360137"/>
                  <a:ext cx="7218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5B7365A-2510-8A47-1337-3132EBE8D62C}"/>
                    </a:ext>
                  </a:extLst>
                </p14:cNvPr>
                <p14:cNvContentPartPr/>
                <p14:nvPr/>
              </p14:nvContentPartPr>
              <p14:xfrm>
                <a:off x="5696863" y="883937"/>
                <a:ext cx="1168920" cy="153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5B7365A-2510-8A47-1337-3132EBE8D62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687863" y="874937"/>
                  <a:ext cx="1186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889DE10-F8F7-1DCE-84F8-7A8E5A10D4AF}"/>
                    </a:ext>
                  </a:extLst>
                </p14:cNvPr>
                <p14:cNvContentPartPr/>
                <p14:nvPr/>
              </p14:nvContentPartPr>
              <p14:xfrm>
                <a:off x="3076783" y="1088417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889DE10-F8F7-1DCE-84F8-7A8E5A10D4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68143" y="1079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8446A86-5813-E20F-257B-1414DB4F76E8}"/>
              </a:ext>
            </a:extLst>
          </p:cNvPr>
          <p:cNvGrpSpPr/>
          <p:nvPr/>
        </p:nvGrpSpPr>
        <p:grpSpPr>
          <a:xfrm>
            <a:off x="7415143" y="294257"/>
            <a:ext cx="958680" cy="341280"/>
            <a:chOff x="7415143" y="294257"/>
            <a:chExt cx="95868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49AFC2D-33AF-ACDB-5E9D-2B278B37BBE8}"/>
                    </a:ext>
                  </a:extLst>
                </p14:cNvPr>
                <p14:cNvContentPartPr/>
                <p14:nvPr/>
              </p14:nvContentPartPr>
              <p14:xfrm>
                <a:off x="7415143" y="435377"/>
                <a:ext cx="118080" cy="200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49AFC2D-33AF-ACDB-5E9D-2B278B37BBE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06143" y="426737"/>
                  <a:ext cx="135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8FB7006-1F26-60F6-C4F6-65A773719B02}"/>
                    </a:ext>
                  </a:extLst>
                </p14:cNvPr>
                <p14:cNvContentPartPr/>
                <p14:nvPr/>
              </p14:nvContentPartPr>
              <p14:xfrm>
                <a:off x="7953703" y="294257"/>
                <a:ext cx="420120" cy="334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8FB7006-1F26-60F6-C4F6-65A773719B0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44703" y="285257"/>
                  <a:ext cx="437760" cy="35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636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4EA228C-2300-0948-1833-722A76F48093}"/>
              </a:ext>
            </a:extLst>
          </p:cNvPr>
          <p:cNvGrpSpPr/>
          <p:nvPr/>
        </p:nvGrpSpPr>
        <p:grpSpPr>
          <a:xfrm>
            <a:off x="1001023" y="87257"/>
            <a:ext cx="10727280" cy="6117840"/>
            <a:chOff x="1001023" y="87257"/>
            <a:chExt cx="10727280" cy="611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A519FEA-0915-D293-20B2-827071C34D8E}"/>
                    </a:ext>
                  </a:extLst>
                </p14:cNvPr>
                <p14:cNvContentPartPr/>
                <p14:nvPr/>
              </p14:nvContentPartPr>
              <p14:xfrm>
                <a:off x="1697623" y="702857"/>
                <a:ext cx="383400" cy="329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A519FEA-0915-D293-20B2-827071C34D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88983" y="693857"/>
                  <a:ext cx="4010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A65935-0A0F-9EE6-17F1-352226B9FDF9}"/>
                    </a:ext>
                  </a:extLst>
                </p14:cNvPr>
                <p14:cNvContentPartPr/>
                <p14:nvPr/>
              </p14:nvContentPartPr>
              <p14:xfrm>
                <a:off x="2147983" y="608537"/>
                <a:ext cx="595800" cy="370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A65935-0A0F-9EE6-17F1-352226B9FD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9343" y="599537"/>
                  <a:ext cx="6134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3307D5-9E97-2330-6EFC-508969AFED82}"/>
                    </a:ext>
                  </a:extLst>
                </p14:cNvPr>
                <p14:cNvContentPartPr/>
                <p14:nvPr/>
              </p14:nvContentPartPr>
              <p14:xfrm>
                <a:off x="3033583" y="539777"/>
                <a:ext cx="553320" cy="675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3307D5-9E97-2330-6EFC-508969AFED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24583" y="531137"/>
                  <a:ext cx="57096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29DF66-58A2-4C79-05B6-2390FC2E2E55}"/>
                    </a:ext>
                  </a:extLst>
                </p14:cNvPr>
                <p14:cNvContentPartPr/>
                <p14:nvPr/>
              </p14:nvContentPartPr>
              <p14:xfrm>
                <a:off x="1580623" y="624017"/>
                <a:ext cx="161640" cy="709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29DF66-58A2-4C79-05B6-2390FC2E2E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1623" y="615377"/>
                  <a:ext cx="17928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7D2385-B295-D4A3-E682-DA9B920536AC}"/>
                    </a:ext>
                  </a:extLst>
                </p14:cNvPr>
                <p14:cNvContentPartPr/>
                <p14:nvPr/>
              </p14:nvContentPartPr>
              <p14:xfrm>
                <a:off x="3701383" y="362657"/>
                <a:ext cx="494640" cy="839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D7D2385-B295-D4A3-E682-DA9B920536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2383" y="353657"/>
                  <a:ext cx="51228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910EF8-9B01-F291-7209-FEB523216FE7}"/>
                    </a:ext>
                  </a:extLst>
                </p14:cNvPr>
                <p14:cNvContentPartPr/>
                <p14:nvPr/>
              </p14:nvContentPartPr>
              <p14:xfrm>
                <a:off x="4716223" y="391457"/>
                <a:ext cx="478800" cy="901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910EF8-9B01-F291-7209-FEB523216F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07223" y="382817"/>
                  <a:ext cx="49644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05472D-1BBB-385F-15C1-8F19A314BF86}"/>
                    </a:ext>
                  </a:extLst>
                </p14:cNvPr>
                <p14:cNvContentPartPr/>
                <p14:nvPr/>
              </p14:nvContentPartPr>
              <p14:xfrm>
                <a:off x="5645743" y="449777"/>
                <a:ext cx="324360" cy="560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05472D-1BBB-385F-15C1-8F19A314BF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7103" y="441137"/>
                  <a:ext cx="3420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AFA9C1-E9DC-AC14-3CE0-FAAE1862F72F}"/>
                    </a:ext>
                  </a:extLst>
                </p14:cNvPr>
                <p14:cNvContentPartPr/>
                <p14:nvPr/>
              </p14:nvContentPartPr>
              <p14:xfrm>
                <a:off x="6284023" y="522137"/>
                <a:ext cx="358920" cy="468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AFA9C1-E9DC-AC14-3CE0-FAAE1862F7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75023" y="513497"/>
                  <a:ext cx="3765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24109C-CA10-FBB3-B183-9BFFCEA04351}"/>
                    </a:ext>
                  </a:extLst>
                </p14:cNvPr>
                <p14:cNvContentPartPr/>
                <p14:nvPr/>
              </p14:nvContentPartPr>
              <p14:xfrm>
                <a:off x="6878743" y="597377"/>
                <a:ext cx="379800" cy="60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24109C-CA10-FBB3-B183-9BFFCEA043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70103" y="588377"/>
                  <a:ext cx="39744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F59F06-D7D3-C0E0-2D2A-684031E6DAB3}"/>
                    </a:ext>
                  </a:extLst>
                </p14:cNvPr>
                <p14:cNvContentPartPr/>
                <p14:nvPr/>
              </p14:nvContentPartPr>
              <p14:xfrm>
                <a:off x="5643943" y="536897"/>
                <a:ext cx="602640" cy="799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F59F06-D7D3-C0E0-2D2A-684031E6DA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34943" y="528257"/>
                  <a:ext cx="6202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A65B56-CAC3-E770-B617-B6C9AFBBF9D4}"/>
                    </a:ext>
                  </a:extLst>
                </p14:cNvPr>
                <p14:cNvContentPartPr/>
                <p14:nvPr/>
              </p14:nvContentPartPr>
              <p14:xfrm>
                <a:off x="7427383" y="464537"/>
                <a:ext cx="309960" cy="852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A65B56-CAC3-E770-B617-B6C9AFBBF9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18383" y="455897"/>
                  <a:ext cx="32760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D8BAF4-FAD3-8509-C110-A5ED584CD1E3}"/>
                    </a:ext>
                  </a:extLst>
                </p14:cNvPr>
                <p14:cNvContentPartPr/>
                <p14:nvPr/>
              </p14:nvContentPartPr>
              <p14:xfrm>
                <a:off x="7982143" y="449777"/>
                <a:ext cx="117360" cy="782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D8BAF4-FAD3-8509-C110-A5ED584CD1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73143" y="440777"/>
                  <a:ext cx="13500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CA3640-1036-6684-3EA2-7EF4A48831A0}"/>
                    </a:ext>
                  </a:extLst>
                </p14:cNvPr>
                <p14:cNvContentPartPr/>
                <p14:nvPr/>
              </p14:nvContentPartPr>
              <p14:xfrm>
                <a:off x="8200663" y="681617"/>
                <a:ext cx="318600" cy="420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CA3640-1036-6684-3EA2-7EF4A48831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91663" y="672977"/>
                  <a:ext cx="3362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5A487D-8547-CC95-17FD-7E656F848C95}"/>
                    </a:ext>
                  </a:extLst>
                </p14:cNvPr>
                <p14:cNvContentPartPr/>
                <p14:nvPr/>
              </p14:nvContentPartPr>
              <p14:xfrm>
                <a:off x="8751103" y="595217"/>
                <a:ext cx="828000" cy="697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5A487D-8547-CC95-17FD-7E656F848C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42463" y="586217"/>
                  <a:ext cx="84564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A85FA1-0878-C292-50E4-96C5FC7E3DE6}"/>
                    </a:ext>
                  </a:extLst>
                </p14:cNvPr>
                <p14:cNvContentPartPr/>
                <p14:nvPr/>
              </p14:nvContentPartPr>
              <p14:xfrm>
                <a:off x="9576583" y="765857"/>
                <a:ext cx="439920" cy="514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A85FA1-0878-C292-50E4-96C5FC7E3D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67583" y="757217"/>
                  <a:ext cx="45756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AB9BC3-C9D1-4E7D-5C11-BD953A33E43A}"/>
                    </a:ext>
                  </a:extLst>
                </p14:cNvPr>
                <p14:cNvContentPartPr/>
                <p14:nvPr/>
              </p14:nvContentPartPr>
              <p14:xfrm>
                <a:off x="9813103" y="595217"/>
                <a:ext cx="508320" cy="915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AB9BC3-C9D1-4E7D-5C11-BD953A33E4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04463" y="586217"/>
                  <a:ext cx="52596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78D6902-F50E-C96B-6F7A-9B1243E1B78D}"/>
                    </a:ext>
                  </a:extLst>
                </p14:cNvPr>
                <p14:cNvContentPartPr/>
                <p14:nvPr/>
              </p14:nvContentPartPr>
              <p14:xfrm>
                <a:off x="9983023" y="464537"/>
                <a:ext cx="482760" cy="120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78D6902-F50E-C96B-6F7A-9B1243E1B7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74383" y="455897"/>
                  <a:ext cx="500400" cy="12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6A45CD-03CF-E2CF-7059-C5705DEB37AB}"/>
                    </a:ext>
                  </a:extLst>
                </p14:cNvPr>
                <p14:cNvContentPartPr/>
                <p14:nvPr/>
              </p14:nvContentPartPr>
              <p14:xfrm>
                <a:off x="10395943" y="188777"/>
                <a:ext cx="286920" cy="49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6A45CD-03CF-E2CF-7059-C5705DEB37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86943" y="179777"/>
                  <a:ext cx="3045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DC43CC-74BA-CC5D-E7F7-8CA43DC712FD}"/>
                    </a:ext>
                  </a:extLst>
                </p14:cNvPr>
                <p14:cNvContentPartPr/>
                <p14:nvPr/>
              </p14:nvContentPartPr>
              <p14:xfrm>
                <a:off x="10493503" y="231977"/>
                <a:ext cx="195840" cy="252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DC43CC-74BA-CC5D-E7F7-8CA43DC712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84863" y="222977"/>
                  <a:ext cx="213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2F3D9D-CB43-9493-5F50-BE665EF286E1}"/>
                    </a:ext>
                  </a:extLst>
                </p14:cNvPr>
                <p14:cNvContentPartPr/>
                <p14:nvPr/>
              </p14:nvContentPartPr>
              <p14:xfrm>
                <a:off x="10547143" y="87257"/>
                <a:ext cx="79560" cy="502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2F3D9D-CB43-9493-5F50-BE665EF28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38503" y="78257"/>
                  <a:ext cx="9720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26A4D7-6649-2EAA-F960-683E0C882CC5}"/>
                    </a:ext>
                  </a:extLst>
                </p14:cNvPr>
                <p14:cNvContentPartPr/>
                <p14:nvPr/>
              </p14:nvContentPartPr>
              <p14:xfrm>
                <a:off x="10334023" y="314057"/>
                <a:ext cx="371880" cy="34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26A4D7-6649-2EAA-F960-683E0C882C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25023" y="305057"/>
                  <a:ext cx="389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48361E-3C5D-93B0-3F16-6EDD954D2523}"/>
                    </a:ext>
                  </a:extLst>
                </p14:cNvPr>
                <p14:cNvContentPartPr/>
                <p14:nvPr/>
              </p14:nvContentPartPr>
              <p14:xfrm>
                <a:off x="1494943" y="1363817"/>
                <a:ext cx="2262600" cy="161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948361E-3C5D-93B0-3F16-6EDD954D25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85943" y="1354817"/>
                  <a:ext cx="2280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1D07EF-FAC4-B2BA-18FF-D6FBFD1B4547}"/>
                    </a:ext>
                  </a:extLst>
                </p14:cNvPr>
                <p14:cNvContentPartPr/>
                <p14:nvPr/>
              </p14:nvContentPartPr>
              <p14:xfrm>
                <a:off x="1944583" y="1562177"/>
                <a:ext cx="1031400" cy="810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1D07EF-FAC4-B2BA-18FF-D6FBFD1B45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35943" y="1553537"/>
                  <a:ext cx="1049040" cy="8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5E48905-4E5D-C512-DB0D-1D9395EF989F}"/>
                    </a:ext>
                  </a:extLst>
                </p14:cNvPr>
                <p14:cNvContentPartPr/>
                <p14:nvPr/>
              </p14:nvContentPartPr>
              <p14:xfrm>
                <a:off x="5500663" y="1423577"/>
                <a:ext cx="1698840" cy="73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5E48905-4E5D-C512-DB0D-1D9395EF98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91663" y="1414937"/>
                  <a:ext cx="1716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AEFB26-A3AA-4FBA-14FF-DD986F743353}"/>
                    </a:ext>
                  </a:extLst>
                </p14:cNvPr>
                <p14:cNvContentPartPr/>
                <p14:nvPr/>
              </p14:nvContentPartPr>
              <p14:xfrm>
                <a:off x="6300583" y="1686017"/>
                <a:ext cx="318960" cy="610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AEFB26-A3AA-4FBA-14FF-DD986F7433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91583" y="1677017"/>
                  <a:ext cx="33660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FE15C4-52E9-4E2F-3633-A7FFACA9F183}"/>
                    </a:ext>
                  </a:extLst>
                </p14:cNvPr>
                <p14:cNvContentPartPr/>
                <p14:nvPr/>
              </p14:nvContentPartPr>
              <p14:xfrm>
                <a:off x="7852183" y="1295417"/>
                <a:ext cx="1872360" cy="84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FE15C4-52E9-4E2F-3633-A7FFACA9F1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3543" y="1286777"/>
                  <a:ext cx="1890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7DBA0E-A7A4-76F8-8E16-1ADC2A95C6FE}"/>
                    </a:ext>
                  </a:extLst>
                </p14:cNvPr>
                <p14:cNvContentPartPr/>
                <p14:nvPr/>
              </p14:nvContentPartPr>
              <p14:xfrm>
                <a:off x="8403703" y="1504577"/>
                <a:ext cx="929880" cy="676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7DBA0E-A7A4-76F8-8E16-1ADC2A95C6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94703" y="1495937"/>
                  <a:ext cx="94752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6F90F6-B4BA-6141-41B5-DA7954451701}"/>
                    </a:ext>
                  </a:extLst>
                </p14:cNvPr>
                <p14:cNvContentPartPr/>
                <p14:nvPr/>
              </p14:nvContentPartPr>
              <p14:xfrm>
                <a:off x="5150743" y="1480457"/>
                <a:ext cx="1079280" cy="184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6F90F6-B4BA-6141-41B5-DA79544517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41743" y="1471457"/>
                  <a:ext cx="1096920" cy="18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F7159F-FF29-ABBD-FEB4-10DD6603F4B8}"/>
                    </a:ext>
                  </a:extLst>
                </p14:cNvPr>
                <p14:cNvContentPartPr/>
                <p14:nvPr/>
              </p14:nvContentPartPr>
              <p14:xfrm>
                <a:off x="9140263" y="1494857"/>
                <a:ext cx="847080" cy="1857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F7159F-FF29-ABBD-FEB4-10DD6603F4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31263" y="1485857"/>
                  <a:ext cx="864720" cy="18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483240-9F12-E34D-9AEC-E15931C1B09F}"/>
                    </a:ext>
                  </a:extLst>
                </p14:cNvPr>
                <p14:cNvContentPartPr/>
                <p14:nvPr/>
              </p14:nvContentPartPr>
              <p14:xfrm>
                <a:off x="10028383" y="1625177"/>
                <a:ext cx="603360" cy="489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483240-9F12-E34D-9AEC-E15931C1B0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19743" y="1616537"/>
                  <a:ext cx="6210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5E2936-CD04-A3A6-2393-751AD62E056E}"/>
                    </a:ext>
                  </a:extLst>
                </p14:cNvPr>
                <p14:cNvContentPartPr/>
                <p14:nvPr/>
              </p14:nvContentPartPr>
              <p14:xfrm>
                <a:off x="10334023" y="1625177"/>
                <a:ext cx="241200" cy="550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5E2936-CD04-A3A6-2393-751AD62E05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25023" y="1616537"/>
                  <a:ext cx="2588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334028-2BA5-0D8D-32E6-324B57F32A6B}"/>
                    </a:ext>
                  </a:extLst>
                </p14:cNvPr>
                <p14:cNvContentPartPr/>
                <p14:nvPr/>
              </p14:nvContentPartPr>
              <p14:xfrm>
                <a:off x="10101823" y="1713017"/>
                <a:ext cx="391320" cy="57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334028-2BA5-0D8D-32E6-324B57F32A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93183" y="1704377"/>
                  <a:ext cx="408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624F0F5-BBF2-D3B4-98E9-156528F09E7E}"/>
                    </a:ext>
                  </a:extLst>
                </p14:cNvPr>
                <p14:cNvContentPartPr/>
                <p14:nvPr/>
              </p14:nvContentPartPr>
              <p14:xfrm>
                <a:off x="6182863" y="2757377"/>
                <a:ext cx="2959560" cy="102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624F0F5-BBF2-D3B4-98E9-156528F09E7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74223" y="2748737"/>
                  <a:ext cx="2977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06AF90C-24DE-80F8-479D-6A38B163474B}"/>
                    </a:ext>
                  </a:extLst>
                </p14:cNvPr>
                <p14:cNvContentPartPr/>
                <p14:nvPr/>
              </p14:nvContentPartPr>
              <p14:xfrm>
                <a:off x="1001023" y="4165337"/>
                <a:ext cx="584280" cy="743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06AF90C-24DE-80F8-479D-6A38B16347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2383" y="4156337"/>
                  <a:ext cx="60192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46B1CB4-385F-D6D4-CCF3-6A16924B88C3}"/>
                    </a:ext>
                  </a:extLst>
                </p14:cNvPr>
                <p14:cNvContentPartPr/>
                <p14:nvPr/>
              </p14:nvContentPartPr>
              <p14:xfrm>
                <a:off x="1899943" y="4220057"/>
                <a:ext cx="701280" cy="545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46B1CB4-385F-D6D4-CCF3-6A16924B88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90943" y="4211417"/>
                  <a:ext cx="7189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133D1BF-4A0F-C908-9630-66D43CB4D723}"/>
                    </a:ext>
                  </a:extLst>
                </p14:cNvPr>
                <p14:cNvContentPartPr/>
                <p14:nvPr/>
              </p14:nvContentPartPr>
              <p14:xfrm>
                <a:off x="1115143" y="4252457"/>
                <a:ext cx="576000" cy="711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133D1BF-4A0F-C908-9630-66D43CB4D7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06503" y="4243457"/>
                  <a:ext cx="59364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8C2DBE-97D3-EC99-CA0E-82B968728481}"/>
                    </a:ext>
                  </a:extLst>
                </p14:cNvPr>
                <p14:cNvContentPartPr/>
                <p14:nvPr/>
              </p14:nvContentPartPr>
              <p14:xfrm>
                <a:off x="2565583" y="4049417"/>
                <a:ext cx="512640" cy="1054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8C2DBE-97D3-EC99-CA0E-82B96872848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56943" y="4040777"/>
                  <a:ext cx="530280" cy="10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769247-38F5-8B36-F534-FC2642D8654B}"/>
                    </a:ext>
                  </a:extLst>
                </p14:cNvPr>
                <p14:cNvContentPartPr/>
                <p14:nvPr/>
              </p14:nvContentPartPr>
              <p14:xfrm>
                <a:off x="3118543" y="3860777"/>
                <a:ext cx="190800" cy="412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769247-38F5-8B36-F534-FC2642D865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09903" y="3851777"/>
                  <a:ext cx="2084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7AAED7-A49C-DDF8-06AA-FE503A7EF59C}"/>
                    </a:ext>
                  </a:extLst>
                </p14:cNvPr>
                <p14:cNvContentPartPr/>
                <p14:nvPr/>
              </p14:nvContentPartPr>
              <p14:xfrm>
                <a:off x="3120343" y="3918737"/>
                <a:ext cx="441360" cy="204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7AAED7-A49C-DDF8-06AA-FE503A7EF5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11343" y="3910097"/>
                  <a:ext cx="459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B9FAF0-6C7F-7613-55EB-AC6F408725ED}"/>
                    </a:ext>
                  </a:extLst>
                </p14:cNvPr>
                <p14:cNvContentPartPr/>
                <p14:nvPr/>
              </p14:nvContentPartPr>
              <p14:xfrm>
                <a:off x="3184063" y="3831617"/>
                <a:ext cx="201240" cy="466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B9FAF0-6C7F-7613-55EB-AC6F408725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75423" y="3822977"/>
                  <a:ext cx="2188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28564FF-A484-455A-8A03-621D571DDBB8}"/>
                    </a:ext>
                  </a:extLst>
                </p14:cNvPr>
                <p14:cNvContentPartPr/>
                <p14:nvPr/>
              </p14:nvContentPartPr>
              <p14:xfrm>
                <a:off x="3047983" y="4063097"/>
                <a:ext cx="684000" cy="59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28564FF-A484-455A-8A03-621D571DDB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38983" y="4054457"/>
                  <a:ext cx="701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88C895-FB3D-4657-34B7-93EF39395DCF}"/>
                    </a:ext>
                  </a:extLst>
                </p14:cNvPr>
                <p14:cNvContentPartPr/>
                <p14:nvPr/>
              </p14:nvContentPartPr>
              <p14:xfrm>
                <a:off x="3570703" y="4688057"/>
                <a:ext cx="778680" cy="322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88C895-FB3D-4657-34B7-93EF39395D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61703" y="4679057"/>
                  <a:ext cx="796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A2EFA67-892E-B721-BAC5-A57FDEC9FB6E}"/>
                    </a:ext>
                  </a:extLst>
                </p14:cNvPr>
                <p14:cNvContentPartPr/>
                <p14:nvPr/>
              </p14:nvContentPartPr>
              <p14:xfrm>
                <a:off x="4773103" y="4092977"/>
                <a:ext cx="453960" cy="190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A2EFA67-892E-B721-BAC5-A57FDEC9FB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64463" y="4083977"/>
                  <a:ext cx="471600" cy="19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8853BA-42EA-4D9E-141C-CBC1084687BE}"/>
                    </a:ext>
                  </a:extLst>
                </p14:cNvPr>
                <p14:cNvContentPartPr/>
                <p14:nvPr/>
              </p14:nvContentPartPr>
              <p14:xfrm>
                <a:off x="5396983" y="4165337"/>
                <a:ext cx="277560" cy="1088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8853BA-42EA-4D9E-141C-CBC1084687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87983" y="4156337"/>
                  <a:ext cx="295200" cy="11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7EC0B1D-3BE6-E7AA-52E1-AF4180D58D6E}"/>
                    </a:ext>
                  </a:extLst>
                </p14:cNvPr>
                <p14:cNvContentPartPr/>
                <p14:nvPr/>
              </p14:nvContentPartPr>
              <p14:xfrm>
                <a:off x="5860663" y="4963817"/>
                <a:ext cx="179640" cy="393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7EC0B1D-3BE6-E7AA-52E1-AF4180D58D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52023" y="4955177"/>
                  <a:ext cx="1972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A6812-E975-DCE8-11FB-CA42E43054A2}"/>
                    </a:ext>
                  </a:extLst>
                </p14:cNvPr>
                <p14:cNvContentPartPr/>
                <p14:nvPr/>
              </p14:nvContentPartPr>
              <p14:xfrm>
                <a:off x="6429823" y="4455857"/>
                <a:ext cx="523080" cy="887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A6812-E975-DCE8-11FB-CA42E43054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20823" y="4447217"/>
                  <a:ext cx="54072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A68786-84E3-2845-2C65-54A3388D8240}"/>
                    </a:ext>
                  </a:extLst>
                </p14:cNvPr>
                <p14:cNvContentPartPr/>
                <p14:nvPr/>
              </p14:nvContentPartPr>
              <p14:xfrm>
                <a:off x="7024903" y="4484657"/>
                <a:ext cx="343440" cy="500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A68786-84E3-2845-2C65-54A3388D824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16263" y="4475657"/>
                  <a:ext cx="36108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E98A4F-01CD-E8EB-31C3-BB82A9CAEBF4}"/>
                    </a:ext>
                  </a:extLst>
                </p14:cNvPr>
                <p14:cNvContentPartPr/>
                <p14:nvPr/>
              </p14:nvContentPartPr>
              <p14:xfrm>
                <a:off x="7480303" y="4804337"/>
                <a:ext cx="155160" cy="381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E98A4F-01CD-E8EB-31C3-BB82A9CAEB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71663" y="4795337"/>
                  <a:ext cx="1728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374E26-15AE-D0DB-6191-E8A8ED48D458}"/>
                    </a:ext>
                  </a:extLst>
                </p14:cNvPr>
                <p14:cNvContentPartPr/>
                <p14:nvPr/>
              </p14:nvContentPartPr>
              <p14:xfrm>
                <a:off x="1611223" y="4911257"/>
                <a:ext cx="805320" cy="82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374E26-15AE-D0DB-6191-E8A8ED48D4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02223" y="4902617"/>
                  <a:ext cx="822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1373D9F-68F6-3023-3993-DEEEF333F5FD}"/>
                    </a:ext>
                  </a:extLst>
                </p14:cNvPr>
                <p14:cNvContentPartPr/>
                <p14:nvPr/>
              </p14:nvContentPartPr>
              <p14:xfrm>
                <a:off x="7706743" y="4356497"/>
                <a:ext cx="321120" cy="884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1373D9F-68F6-3023-3993-DEEEF333F5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98103" y="4347497"/>
                  <a:ext cx="33876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5ADB04-7FC3-F0B4-B3FC-53057D0B0BD4}"/>
                    </a:ext>
                  </a:extLst>
                </p14:cNvPr>
                <p14:cNvContentPartPr/>
                <p14:nvPr/>
              </p14:nvContentPartPr>
              <p14:xfrm>
                <a:off x="8302183" y="4476377"/>
                <a:ext cx="320400" cy="591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5ADB04-7FC3-F0B4-B3FC-53057D0B0BD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93183" y="4467377"/>
                  <a:ext cx="33804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B3CBB3F-E1CB-79DE-83DB-542EBEEC8EC1}"/>
                    </a:ext>
                  </a:extLst>
                </p14:cNvPr>
                <p14:cNvContentPartPr/>
                <p14:nvPr/>
              </p14:nvContentPartPr>
              <p14:xfrm>
                <a:off x="8708623" y="4658897"/>
                <a:ext cx="347400" cy="147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B3CBB3F-E1CB-79DE-83DB-542EBEEC8EC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99623" y="4650257"/>
                  <a:ext cx="365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9024379-882E-4A8A-A039-1DCA97597D16}"/>
                    </a:ext>
                  </a:extLst>
                </p14:cNvPr>
                <p14:cNvContentPartPr/>
                <p14:nvPr/>
              </p14:nvContentPartPr>
              <p14:xfrm>
                <a:off x="9085903" y="4600937"/>
                <a:ext cx="102240" cy="520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9024379-882E-4A8A-A039-1DCA97597D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77263" y="4591937"/>
                  <a:ext cx="1198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78F9868-E0B9-33AF-A327-D4EF8FA21DF0}"/>
                    </a:ext>
                  </a:extLst>
                </p14:cNvPr>
                <p14:cNvContentPartPr/>
                <p14:nvPr/>
              </p14:nvContentPartPr>
              <p14:xfrm>
                <a:off x="9288943" y="4656017"/>
                <a:ext cx="375120" cy="352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78F9868-E0B9-33AF-A327-D4EF8FA21D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79943" y="4647017"/>
                  <a:ext cx="3927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FB8E93-218A-5E22-88F2-83C21F1C46B6}"/>
                    </a:ext>
                  </a:extLst>
                </p14:cNvPr>
                <p14:cNvContentPartPr/>
                <p14:nvPr/>
              </p14:nvContentPartPr>
              <p14:xfrm>
                <a:off x="9859903" y="4818737"/>
                <a:ext cx="140040" cy="236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FB8E93-218A-5E22-88F2-83C21F1C46B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51263" y="4809737"/>
                  <a:ext cx="157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257C543-98DA-230D-BBF7-D26138454E98}"/>
                    </a:ext>
                  </a:extLst>
                </p14:cNvPr>
                <p14:cNvContentPartPr/>
                <p14:nvPr/>
              </p14:nvContentPartPr>
              <p14:xfrm>
                <a:off x="10116223" y="4522457"/>
                <a:ext cx="176760" cy="827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257C543-98DA-230D-BBF7-D26138454E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07223" y="4513457"/>
                  <a:ext cx="19440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914086-038E-C97E-B2E2-63E6B82B50B8}"/>
                    </a:ext>
                  </a:extLst>
                </p14:cNvPr>
                <p14:cNvContentPartPr/>
                <p14:nvPr/>
              </p14:nvContentPartPr>
              <p14:xfrm>
                <a:off x="10450303" y="4702097"/>
                <a:ext cx="214560" cy="336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914086-038E-C97E-B2E2-63E6B82B50B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41303" y="4693457"/>
                  <a:ext cx="2322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AC72AC1-1F9F-1078-33CE-887FE211D537}"/>
                    </a:ext>
                  </a:extLst>
                </p14:cNvPr>
                <p14:cNvContentPartPr/>
                <p14:nvPr/>
              </p14:nvContentPartPr>
              <p14:xfrm>
                <a:off x="10871143" y="4597337"/>
                <a:ext cx="379080" cy="500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AC72AC1-1F9F-1078-33CE-887FE211D5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862143" y="4588337"/>
                  <a:ext cx="39672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8ECA9F2-9D78-8ED8-EEDE-7BE582908196}"/>
                    </a:ext>
                  </a:extLst>
                </p14:cNvPr>
                <p14:cNvContentPartPr/>
                <p14:nvPr/>
              </p14:nvContentPartPr>
              <p14:xfrm>
                <a:off x="11477383" y="4658897"/>
                <a:ext cx="66960" cy="335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8ECA9F2-9D78-8ED8-EEDE-7BE5829081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68743" y="4650257"/>
                  <a:ext cx="846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8164FAD-03C5-19E3-C5CB-787A15D02108}"/>
                    </a:ext>
                  </a:extLst>
                </p14:cNvPr>
                <p14:cNvContentPartPr/>
                <p14:nvPr/>
              </p14:nvContentPartPr>
              <p14:xfrm>
                <a:off x="11564503" y="4751777"/>
                <a:ext cx="163800" cy="279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8164FAD-03C5-19E3-C5CB-787A15D0210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555503" y="4743137"/>
                  <a:ext cx="181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CC2A4BA-CAAE-8ADE-6DA3-028F11F151FD}"/>
                    </a:ext>
                  </a:extLst>
                </p14:cNvPr>
                <p14:cNvContentPartPr/>
                <p14:nvPr/>
              </p14:nvContentPartPr>
              <p14:xfrm>
                <a:off x="5413903" y="5311937"/>
                <a:ext cx="462600" cy="73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CC2A4BA-CAAE-8ADE-6DA3-028F11F151F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04903" y="5302937"/>
                  <a:ext cx="480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99D2661-B952-5231-3BC4-A0B69D16583F}"/>
                    </a:ext>
                  </a:extLst>
                </p14:cNvPr>
                <p14:cNvContentPartPr/>
                <p14:nvPr/>
              </p14:nvContentPartPr>
              <p14:xfrm>
                <a:off x="5601823" y="5500937"/>
                <a:ext cx="131760" cy="421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99D2661-B952-5231-3BC4-A0B69D16583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92823" y="5492297"/>
                  <a:ext cx="1494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282261-C3D9-C690-6E77-5DBF30B1278F}"/>
                    </a:ext>
                  </a:extLst>
                </p14:cNvPr>
                <p14:cNvContentPartPr/>
                <p14:nvPr/>
              </p14:nvContentPartPr>
              <p14:xfrm>
                <a:off x="6545383" y="5244617"/>
                <a:ext cx="585360" cy="83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282261-C3D9-C690-6E77-5DBF30B1278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36743" y="5235617"/>
                  <a:ext cx="603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2D3A8C3-AEF6-7648-64D7-A9867CAEB069}"/>
                    </a:ext>
                  </a:extLst>
                </p14:cNvPr>
                <p14:cNvContentPartPr/>
                <p14:nvPr/>
              </p14:nvContentPartPr>
              <p14:xfrm>
                <a:off x="6980983" y="5630537"/>
                <a:ext cx="450360" cy="390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2D3A8C3-AEF6-7648-64D7-A9867CAEB0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72343" y="5621897"/>
                  <a:ext cx="468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D215700-E102-C5CF-3A81-C064E98D7A76}"/>
                    </a:ext>
                  </a:extLst>
                </p14:cNvPr>
                <p14:cNvContentPartPr/>
                <p14:nvPr/>
              </p14:nvContentPartPr>
              <p14:xfrm>
                <a:off x="7852183" y="5312297"/>
                <a:ext cx="1391760" cy="44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D215700-E102-C5CF-3A81-C064E98D7A7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43543" y="5303297"/>
                  <a:ext cx="1409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CDA65D-ADC8-BA1F-A04F-A5482DA1C231}"/>
                    </a:ext>
                  </a:extLst>
                </p14:cNvPr>
                <p14:cNvContentPartPr/>
                <p14:nvPr/>
              </p14:nvContentPartPr>
              <p14:xfrm>
                <a:off x="8534023" y="5689577"/>
                <a:ext cx="586800" cy="515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CDA65D-ADC8-BA1F-A04F-A5482DA1C23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25383" y="5680937"/>
                  <a:ext cx="6044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871763-0DF4-95AB-C5FF-F848996E154A}"/>
                    </a:ext>
                  </a:extLst>
                </p14:cNvPr>
                <p14:cNvContentPartPr/>
                <p14:nvPr/>
              </p14:nvContentPartPr>
              <p14:xfrm>
                <a:off x="9608263" y="5310857"/>
                <a:ext cx="2002680" cy="176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871763-0DF4-95AB-C5FF-F848996E154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99263" y="5302217"/>
                  <a:ext cx="2020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90550A4-0F57-A6A7-E708-237E6B76AEB1}"/>
                    </a:ext>
                  </a:extLst>
                </p14:cNvPr>
                <p14:cNvContentPartPr/>
                <p14:nvPr/>
              </p14:nvContentPartPr>
              <p14:xfrm>
                <a:off x="10493503" y="5660777"/>
                <a:ext cx="227160" cy="465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90550A4-0F57-A6A7-E708-237E6B76AEB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84863" y="5651777"/>
                  <a:ext cx="2448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FDA7DF3-1D2A-2D40-5100-C53D18FC956D}"/>
                    </a:ext>
                  </a:extLst>
                </p14:cNvPr>
                <p14:cNvContentPartPr/>
                <p14:nvPr/>
              </p14:nvContentPartPr>
              <p14:xfrm>
                <a:off x="7572823" y="3222137"/>
                <a:ext cx="529920" cy="423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FDA7DF3-1D2A-2D40-5100-C53D18FC956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63823" y="3213497"/>
                  <a:ext cx="5475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42E8391-4317-4157-0431-DFF9CDA61EED}"/>
                    </a:ext>
                  </a:extLst>
                </p14:cNvPr>
                <p14:cNvContentPartPr/>
                <p14:nvPr/>
              </p14:nvContentPartPr>
              <p14:xfrm>
                <a:off x="2960503" y="1973657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42E8391-4317-4157-0431-DFF9CDA61E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51863" y="19650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8837C09-AD94-401B-E00A-C5BA8FED48ED}"/>
                    </a:ext>
                  </a:extLst>
                </p14:cNvPr>
                <p14:cNvContentPartPr/>
                <p14:nvPr/>
              </p14:nvContentPartPr>
              <p14:xfrm>
                <a:off x="1724623" y="1508897"/>
                <a:ext cx="1847160" cy="974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8837C09-AD94-401B-E00A-C5BA8FED48E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15983" y="1500257"/>
                  <a:ext cx="1864800" cy="9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3B7E0CA-EE8C-0B49-00A8-49DBCA6F5933}"/>
                    </a:ext>
                  </a:extLst>
                </p14:cNvPr>
                <p14:cNvContentPartPr/>
                <p14:nvPr/>
              </p14:nvContentPartPr>
              <p14:xfrm>
                <a:off x="2446783" y="2747657"/>
                <a:ext cx="190800" cy="595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3B7E0CA-EE8C-0B49-00A8-49DBCA6F59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37783" y="2739017"/>
                  <a:ext cx="20844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4B8D4CB-638C-1415-4C1F-3C73ED741549}"/>
                    </a:ext>
                  </a:extLst>
                </p14:cNvPr>
                <p14:cNvContentPartPr/>
                <p14:nvPr/>
              </p14:nvContentPartPr>
              <p14:xfrm>
                <a:off x="2394583" y="3583937"/>
                <a:ext cx="390960" cy="44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4B8D4CB-638C-1415-4C1F-3C73ED7415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85583" y="3575297"/>
                  <a:ext cx="408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45E9B28-5374-6260-26D1-18D1E4088062}"/>
                    </a:ext>
                  </a:extLst>
                </p14:cNvPr>
                <p14:cNvContentPartPr/>
                <p14:nvPr/>
              </p14:nvContentPartPr>
              <p14:xfrm>
                <a:off x="3091183" y="3520937"/>
                <a:ext cx="2880" cy="6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45E9B28-5374-6260-26D1-18D1E408806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82183" y="3512297"/>
                  <a:ext cx="2052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1D16F25-C53A-B3C8-3DAE-AF23B9515BB2}"/>
                  </a:ext>
                </a:extLst>
              </p14:cNvPr>
              <p14:cNvContentPartPr/>
              <p14:nvPr/>
            </p14:nvContentPartPr>
            <p14:xfrm>
              <a:off x="2540383" y="5994137"/>
              <a:ext cx="828720" cy="479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1D16F25-C53A-B3C8-3DAE-AF23B9515BB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531383" y="5985497"/>
                <a:ext cx="846360" cy="49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6A49CBB8-85EC-514A-54DA-87E5F700D346}"/>
              </a:ext>
            </a:extLst>
          </p:cNvPr>
          <p:cNvGrpSpPr/>
          <p:nvPr/>
        </p:nvGrpSpPr>
        <p:grpSpPr>
          <a:xfrm>
            <a:off x="4180183" y="6182777"/>
            <a:ext cx="535680" cy="588240"/>
            <a:chOff x="4180183" y="6182777"/>
            <a:chExt cx="53568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B118B50-C708-CC29-0683-0503E3D02A48}"/>
                    </a:ext>
                  </a:extLst>
                </p14:cNvPr>
                <p14:cNvContentPartPr/>
                <p14:nvPr/>
              </p14:nvContentPartPr>
              <p14:xfrm>
                <a:off x="4180183" y="6307337"/>
                <a:ext cx="535680" cy="12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B118B50-C708-CC29-0683-0503E3D02A4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171183" y="6298337"/>
                  <a:ext cx="553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8D59F82-40F8-4109-0107-2962FE4A6748}"/>
                    </a:ext>
                  </a:extLst>
                </p14:cNvPr>
                <p14:cNvContentPartPr/>
                <p14:nvPr/>
              </p14:nvContentPartPr>
              <p14:xfrm>
                <a:off x="4368823" y="6182777"/>
                <a:ext cx="145800" cy="588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8D59F82-40F8-4109-0107-2962FE4A674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59823" y="6174137"/>
                  <a:ext cx="163440" cy="60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733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1ADD60-F2F2-296E-9A6F-D418C0E936D7}"/>
                  </a:ext>
                </a:extLst>
              </p14:cNvPr>
              <p14:cNvContentPartPr/>
              <p14:nvPr/>
            </p14:nvContentPartPr>
            <p14:xfrm>
              <a:off x="2728663" y="287057"/>
              <a:ext cx="408240" cy="39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1ADD60-F2F2-296E-9A6F-D418C0E936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9663" y="278417"/>
                <a:ext cx="42588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0FF75B4E-29DF-9CAF-04FA-531587B8D0B9}"/>
              </a:ext>
            </a:extLst>
          </p:cNvPr>
          <p:cNvGrpSpPr/>
          <p:nvPr/>
        </p:nvGrpSpPr>
        <p:grpSpPr>
          <a:xfrm>
            <a:off x="988423" y="173657"/>
            <a:ext cx="6368400" cy="3298320"/>
            <a:chOff x="988423" y="173657"/>
            <a:chExt cx="6368400" cy="329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179B53B-D2D6-2AB4-37D2-E6FD8372431A}"/>
                    </a:ext>
                  </a:extLst>
                </p14:cNvPr>
                <p14:cNvContentPartPr/>
                <p14:nvPr/>
              </p14:nvContentPartPr>
              <p14:xfrm>
                <a:off x="3193063" y="191657"/>
                <a:ext cx="407880" cy="11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179B53B-D2D6-2AB4-37D2-E6FD837243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84423" y="183017"/>
                  <a:ext cx="425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6898EE-CF72-69CD-7DE2-B902BBB34A19}"/>
                    </a:ext>
                  </a:extLst>
                </p14:cNvPr>
                <p14:cNvContentPartPr/>
                <p14:nvPr/>
              </p14:nvContentPartPr>
              <p14:xfrm>
                <a:off x="3496903" y="231977"/>
                <a:ext cx="149040" cy="649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6898EE-CF72-69CD-7DE2-B902BBB34A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88263" y="222977"/>
                  <a:ext cx="1666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C95189-033B-8AB9-6CF8-04922A93BADB}"/>
                    </a:ext>
                  </a:extLst>
                </p14:cNvPr>
                <p14:cNvContentPartPr/>
                <p14:nvPr/>
              </p14:nvContentPartPr>
              <p14:xfrm>
                <a:off x="3947623" y="173657"/>
                <a:ext cx="477720" cy="1176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C95189-033B-8AB9-6CF8-04922A93BA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38623" y="165017"/>
                  <a:ext cx="495360" cy="11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765291-CAA2-17D1-8C57-C2CC816B2E42}"/>
                    </a:ext>
                  </a:extLst>
                </p14:cNvPr>
                <p14:cNvContentPartPr/>
                <p14:nvPr/>
              </p14:nvContentPartPr>
              <p14:xfrm>
                <a:off x="5440543" y="314777"/>
                <a:ext cx="720000" cy="630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765291-CAA2-17D1-8C57-C2CC816B2E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31543" y="305777"/>
                  <a:ext cx="73764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D92E6A-C8AC-2959-C3E8-50ABB63DFDE2}"/>
                    </a:ext>
                  </a:extLst>
                </p14:cNvPr>
                <p14:cNvContentPartPr/>
                <p14:nvPr/>
              </p14:nvContentPartPr>
              <p14:xfrm>
                <a:off x="4629823" y="304337"/>
                <a:ext cx="49212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D92E6A-C8AC-2959-C3E8-50ABB63DFD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21183" y="295697"/>
                  <a:ext cx="50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5A214F-0231-29BC-1612-D6E3157E37E8}"/>
                    </a:ext>
                  </a:extLst>
                </p14:cNvPr>
                <p14:cNvContentPartPr/>
                <p14:nvPr/>
              </p14:nvContentPartPr>
              <p14:xfrm>
                <a:off x="4818463" y="348257"/>
                <a:ext cx="204120" cy="115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5A214F-0231-29BC-1612-D6E3157E37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09823" y="339257"/>
                  <a:ext cx="221760" cy="11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4B4363-B9BF-9E27-A2F6-DAD227177E32}"/>
                    </a:ext>
                  </a:extLst>
                </p14:cNvPr>
                <p14:cNvContentPartPr/>
                <p14:nvPr/>
              </p14:nvContentPartPr>
              <p14:xfrm>
                <a:off x="988423" y="260417"/>
                <a:ext cx="477720" cy="1273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4B4363-B9BF-9E27-A2F6-DAD227177E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783" y="251777"/>
                  <a:ext cx="495360" cy="12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A96D4C-E17A-D8F5-8026-45CACCFC27C7}"/>
                    </a:ext>
                  </a:extLst>
                </p14:cNvPr>
                <p14:cNvContentPartPr/>
                <p14:nvPr/>
              </p14:nvContentPartPr>
              <p14:xfrm>
                <a:off x="1436623" y="827057"/>
                <a:ext cx="638640" cy="7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A96D4C-E17A-D8F5-8026-45CACCFC27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27983" y="818417"/>
                  <a:ext cx="656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8A0B68A-0E84-00CD-E572-CA4830FF9F34}"/>
                    </a:ext>
                  </a:extLst>
                </p14:cNvPr>
                <p14:cNvContentPartPr/>
                <p14:nvPr/>
              </p14:nvContentPartPr>
              <p14:xfrm>
                <a:off x="1621303" y="710777"/>
                <a:ext cx="498600" cy="80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8A0B68A-0E84-00CD-E572-CA4830FF9F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12303" y="702137"/>
                  <a:ext cx="51624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B6753A-CC21-F0FC-CD33-D32BE9ED100F}"/>
                    </a:ext>
                  </a:extLst>
                </p14:cNvPr>
                <p14:cNvContentPartPr/>
                <p14:nvPr/>
              </p14:nvContentPartPr>
              <p14:xfrm>
                <a:off x="1100743" y="2093177"/>
                <a:ext cx="869400" cy="114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B6753A-CC21-F0FC-CD33-D32BE9ED10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1743" y="2084177"/>
                  <a:ext cx="887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55C035-7C82-76BD-275B-7318FF47DAD3}"/>
                    </a:ext>
                  </a:extLst>
                </p14:cNvPr>
                <p14:cNvContentPartPr/>
                <p14:nvPr/>
              </p14:nvContentPartPr>
              <p14:xfrm>
                <a:off x="1739023" y="2060777"/>
                <a:ext cx="322200" cy="115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55C035-7C82-76BD-275B-7318FF47DA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0383" y="2052137"/>
                  <a:ext cx="339840" cy="11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811B0F-E366-923A-9C5D-6027C3F6B078}"/>
                    </a:ext>
                  </a:extLst>
                </p14:cNvPr>
                <p14:cNvContentPartPr/>
                <p14:nvPr/>
              </p14:nvContentPartPr>
              <p14:xfrm>
                <a:off x="2052583" y="2612297"/>
                <a:ext cx="1130760" cy="10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811B0F-E366-923A-9C5D-6027C3F6B0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43583" y="2603297"/>
                  <a:ext cx="114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0A4392-6AB0-3A71-B032-7F28CD7FFF29}"/>
                    </a:ext>
                  </a:extLst>
                </p14:cNvPr>
                <p14:cNvContentPartPr/>
                <p14:nvPr/>
              </p14:nvContentPartPr>
              <p14:xfrm>
                <a:off x="2757463" y="2394497"/>
                <a:ext cx="584640" cy="883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0A4392-6AB0-3A71-B032-7F28CD7FF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48823" y="2385497"/>
                  <a:ext cx="60228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04F162-6BDF-6578-8259-64FC97B60D2A}"/>
                    </a:ext>
                  </a:extLst>
                </p14:cNvPr>
                <p14:cNvContentPartPr/>
                <p14:nvPr/>
              </p14:nvContentPartPr>
              <p14:xfrm>
                <a:off x="3597703" y="2278577"/>
                <a:ext cx="558000" cy="1193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04F162-6BDF-6578-8259-64FC97B60D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88703" y="2269937"/>
                  <a:ext cx="575640" cy="12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DBD6D4-4DA6-E2F4-3CB2-E3780338C77E}"/>
                    </a:ext>
                  </a:extLst>
                </p14:cNvPr>
                <p14:cNvContentPartPr/>
                <p14:nvPr/>
              </p14:nvContentPartPr>
              <p14:xfrm>
                <a:off x="4295743" y="2190737"/>
                <a:ext cx="822600" cy="103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DBD6D4-4DA6-E2F4-3CB2-E3780338C7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87103" y="2181737"/>
                  <a:ext cx="840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7A5003-10A2-4155-40C9-453E7B8B6499}"/>
                    </a:ext>
                  </a:extLst>
                </p14:cNvPr>
                <p14:cNvContentPartPr/>
                <p14:nvPr/>
              </p14:nvContentPartPr>
              <p14:xfrm>
                <a:off x="4717303" y="2206217"/>
                <a:ext cx="360" cy="912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7A5003-10A2-4155-40C9-453E7B8B64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08303" y="2197577"/>
                  <a:ext cx="1800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38FB24-5A1F-D65C-2250-7101664031CA}"/>
                    </a:ext>
                  </a:extLst>
                </p14:cNvPr>
                <p14:cNvContentPartPr/>
                <p14:nvPr/>
              </p14:nvContentPartPr>
              <p14:xfrm>
                <a:off x="5151103" y="1959257"/>
                <a:ext cx="132480" cy="855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38FB24-5A1F-D65C-2250-7101664031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2463" y="1950617"/>
                  <a:ext cx="15012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714164-B23D-9CD1-1C5F-0C68F9797DAE}"/>
                    </a:ext>
                  </a:extLst>
                </p14:cNvPr>
                <p14:cNvContentPartPr/>
                <p14:nvPr/>
              </p14:nvContentPartPr>
              <p14:xfrm>
                <a:off x="5702983" y="2002817"/>
                <a:ext cx="611640" cy="1058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714164-B23D-9CD1-1C5F-0C68F9797D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3983" y="1993817"/>
                  <a:ext cx="629280" cy="10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ADB63B-29B1-FD6C-1A15-4726A8F9875D}"/>
                    </a:ext>
                  </a:extLst>
                </p14:cNvPr>
                <p14:cNvContentPartPr/>
                <p14:nvPr/>
              </p14:nvContentPartPr>
              <p14:xfrm>
                <a:off x="6531703" y="1683497"/>
                <a:ext cx="825120" cy="22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ADB63B-29B1-FD6C-1A15-4726A8F987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22703" y="1674497"/>
                  <a:ext cx="842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A40599-9B4C-B5EE-93B9-619B485BEF62}"/>
                    </a:ext>
                  </a:extLst>
                </p14:cNvPr>
                <p14:cNvContentPartPr/>
                <p14:nvPr/>
              </p14:nvContentPartPr>
              <p14:xfrm>
                <a:off x="6892063" y="1697897"/>
                <a:ext cx="279720" cy="1407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A40599-9B4C-B5EE-93B9-619B485BEF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83423" y="1688897"/>
                  <a:ext cx="297360" cy="142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E1741D-5B49-471D-93C5-346A165D17B2}"/>
              </a:ext>
            </a:extLst>
          </p:cNvPr>
          <p:cNvGrpSpPr/>
          <p:nvPr/>
        </p:nvGrpSpPr>
        <p:grpSpPr>
          <a:xfrm>
            <a:off x="8011663" y="1407377"/>
            <a:ext cx="946800" cy="1505160"/>
            <a:chOff x="8011663" y="1407377"/>
            <a:chExt cx="946800" cy="15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69904C-101C-8E55-AF99-6F0958D375C6}"/>
                    </a:ext>
                  </a:extLst>
                </p14:cNvPr>
                <p14:cNvContentPartPr/>
                <p14:nvPr/>
              </p14:nvContentPartPr>
              <p14:xfrm>
                <a:off x="8011663" y="1436537"/>
                <a:ext cx="15120" cy="1476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69904C-101C-8E55-AF99-6F0958D375C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03023" y="1427897"/>
                  <a:ext cx="32760" cy="14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15714C-6D3E-3ECC-5998-50EEF2137215}"/>
                    </a:ext>
                  </a:extLst>
                </p14:cNvPr>
                <p14:cNvContentPartPr/>
                <p14:nvPr/>
              </p14:nvContentPartPr>
              <p14:xfrm>
                <a:off x="8270863" y="1407377"/>
                <a:ext cx="687600" cy="146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15714C-6D3E-3ECC-5998-50EEF21372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62223" y="1398737"/>
                  <a:ext cx="705240" cy="148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284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0C9CA98-A27D-6AFF-7F69-1C8655FA37C8}"/>
                  </a:ext>
                </a:extLst>
              </p14:cNvPr>
              <p14:cNvContentPartPr/>
              <p14:nvPr/>
            </p14:nvContentPartPr>
            <p14:xfrm>
              <a:off x="3859783" y="1697897"/>
              <a:ext cx="1526400" cy="1526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0C9CA98-A27D-6AFF-7F69-1C8655FA37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0783" y="1688897"/>
                <a:ext cx="1544040" cy="154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F4C51FD-BE01-5354-FD33-FA9A582E87A6}"/>
              </a:ext>
            </a:extLst>
          </p:cNvPr>
          <p:cNvGrpSpPr/>
          <p:nvPr/>
        </p:nvGrpSpPr>
        <p:grpSpPr>
          <a:xfrm>
            <a:off x="303703" y="390017"/>
            <a:ext cx="9889920" cy="5835600"/>
            <a:chOff x="303703" y="390017"/>
            <a:chExt cx="9889920" cy="58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286C4A-7B95-35AA-0036-614AA75AE2DA}"/>
                    </a:ext>
                  </a:extLst>
                </p14:cNvPr>
                <p14:cNvContentPartPr/>
                <p14:nvPr/>
              </p14:nvContentPartPr>
              <p14:xfrm>
                <a:off x="5035543" y="796817"/>
                <a:ext cx="824040" cy="627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286C4A-7B95-35AA-0036-614AA75AE2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26543" y="788177"/>
                  <a:ext cx="84168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118432-6112-9B10-420D-360638A61128}"/>
                    </a:ext>
                  </a:extLst>
                </p14:cNvPr>
                <p14:cNvContentPartPr/>
                <p14:nvPr/>
              </p14:nvContentPartPr>
              <p14:xfrm>
                <a:off x="5733223" y="710777"/>
                <a:ext cx="575640" cy="70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118432-6112-9B10-420D-360638A611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24223" y="702137"/>
                  <a:ext cx="593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FE54B2-21DA-FA4A-A4CB-21461CA8D5BD}"/>
                    </a:ext>
                  </a:extLst>
                </p14:cNvPr>
                <p14:cNvContentPartPr/>
                <p14:nvPr/>
              </p14:nvContentPartPr>
              <p14:xfrm>
                <a:off x="6081343" y="768737"/>
                <a:ext cx="201600" cy="757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FE54B2-21DA-FA4A-A4CB-21461CA8D5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2703" y="760097"/>
                  <a:ext cx="21924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C20F2A-C972-E044-0B2E-F719102362A3}"/>
                    </a:ext>
                  </a:extLst>
                </p14:cNvPr>
                <p14:cNvContentPartPr/>
                <p14:nvPr/>
              </p14:nvContentPartPr>
              <p14:xfrm>
                <a:off x="6645463" y="812297"/>
                <a:ext cx="569880" cy="538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C20F2A-C972-E044-0B2E-F719102362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6463" y="803657"/>
                  <a:ext cx="58752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0B852E-5824-7429-F858-7F7C6D1AD9F9}"/>
                    </a:ext>
                  </a:extLst>
                </p14:cNvPr>
                <p14:cNvContentPartPr/>
                <p14:nvPr/>
              </p14:nvContentPartPr>
              <p14:xfrm>
                <a:off x="7300303" y="507017"/>
                <a:ext cx="614160" cy="12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0B852E-5824-7429-F858-7F7C6D1AD9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91663" y="498377"/>
                  <a:ext cx="631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FF5565-9420-4664-E9EA-51155C2A48DC}"/>
                    </a:ext>
                  </a:extLst>
                </p14:cNvPr>
                <p14:cNvContentPartPr/>
                <p14:nvPr/>
              </p14:nvContentPartPr>
              <p14:xfrm>
                <a:off x="7344223" y="652817"/>
                <a:ext cx="299160" cy="89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FF5565-9420-4664-E9EA-51155C2A48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35583" y="643817"/>
                  <a:ext cx="31680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B7F64B-0CDC-4B21-8746-B3712E287368}"/>
                    </a:ext>
                  </a:extLst>
                </p14:cNvPr>
                <p14:cNvContentPartPr/>
                <p14:nvPr/>
              </p14:nvContentPartPr>
              <p14:xfrm>
                <a:off x="8024983" y="870617"/>
                <a:ext cx="630000" cy="538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B7F64B-0CDC-4B21-8746-B3712E2873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343" y="861617"/>
                  <a:ext cx="64764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700FB4-297C-B1E3-946A-5F19E8A1BDF5}"/>
                    </a:ext>
                  </a:extLst>
                </p14:cNvPr>
                <p14:cNvContentPartPr/>
                <p14:nvPr/>
              </p14:nvContentPartPr>
              <p14:xfrm>
                <a:off x="8432503" y="536177"/>
                <a:ext cx="535320" cy="59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700FB4-297C-B1E3-946A-5F19E8A1BD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23863" y="527537"/>
                  <a:ext cx="552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88CD69-A32B-D668-4E8C-04B446C6C600}"/>
                    </a:ext>
                  </a:extLst>
                </p14:cNvPr>
                <p14:cNvContentPartPr/>
                <p14:nvPr/>
              </p14:nvContentPartPr>
              <p14:xfrm>
                <a:off x="8722663" y="566057"/>
                <a:ext cx="218520" cy="860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88CD69-A32B-D668-4E8C-04B446C6C6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14023" y="557057"/>
                  <a:ext cx="23616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EF5F04-39E8-CFA5-F712-2BA12C29D2B6}"/>
                    </a:ext>
                  </a:extLst>
                </p14:cNvPr>
                <p14:cNvContentPartPr/>
                <p14:nvPr/>
              </p14:nvContentPartPr>
              <p14:xfrm>
                <a:off x="8737063" y="514217"/>
                <a:ext cx="729000" cy="1050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EF5F04-39E8-CFA5-F712-2BA12C29D2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28423" y="505217"/>
                  <a:ext cx="746640" cy="10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56A4725-DFB7-2B1B-B81D-6EDB41FBE936}"/>
                    </a:ext>
                  </a:extLst>
                </p14:cNvPr>
                <p14:cNvContentPartPr/>
                <p14:nvPr/>
              </p14:nvContentPartPr>
              <p14:xfrm>
                <a:off x="2250583" y="725537"/>
                <a:ext cx="548280" cy="1050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56A4725-DFB7-2B1B-B81D-6EDB41FBE9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1943" y="716897"/>
                  <a:ext cx="565920" cy="10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1BB02D3-8F2C-22D3-B87E-53F561C98220}"/>
                    </a:ext>
                  </a:extLst>
                </p14:cNvPr>
                <p14:cNvContentPartPr/>
                <p14:nvPr/>
              </p14:nvContentPartPr>
              <p14:xfrm>
                <a:off x="2805703" y="1245737"/>
                <a:ext cx="681840" cy="19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1BB02D3-8F2C-22D3-B87E-53F561C982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97063" y="1236737"/>
                  <a:ext cx="699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BB3AA4-3639-CFA4-8A5A-B854E4D3D59B}"/>
                    </a:ext>
                  </a:extLst>
                </p14:cNvPr>
                <p14:cNvContentPartPr/>
                <p14:nvPr/>
              </p14:nvContentPartPr>
              <p14:xfrm>
                <a:off x="3193063" y="1044857"/>
                <a:ext cx="525960" cy="723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BB3AA4-3639-CFA4-8A5A-B854E4D3D5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84423" y="1036217"/>
                  <a:ext cx="54360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1EA338-8451-2E84-EA31-ECDFBEFD02D9}"/>
                    </a:ext>
                  </a:extLst>
                </p14:cNvPr>
                <p14:cNvContentPartPr/>
                <p14:nvPr/>
              </p14:nvContentPartPr>
              <p14:xfrm>
                <a:off x="4339663" y="783497"/>
                <a:ext cx="430560" cy="15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1EA338-8451-2E84-EA31-ECDFBEFD02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31023" y="774497"/>
                  <a:ext cx="448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E2205D-A545-D403-AA69-F19219819E9E}"/>
                    </a:ext>
                  </a:extLst>
                </p14:cNvPr>
                <p14:cNvContentPartPr/>
                <p14:nvPr/>
              </p14:nvContentPartPr>
              <p14:xfrm>
                <a:off x="4368463" y="827057"/>
                <a:ext cx="82080" cy="666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E2205D-A545-D403-AA69-F19219819E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59463" y="818417"/>
                  <a:ext cx="9972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2918AD6-E840-9D74-C6A9-73B360ACB40F}"/>
                    </a:ext>
                  </a:extLst>
                </p14:cNvPr>
                <p14:cNvContentPartPr/>
                <p14:nvPr/>
              </p14:nvContentPartPr>
              <p14:xfrm>
                <a:off x="3976423" y="728057"/>
                <a:ext cx="683280" cy="129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2918AD6-E840-9D74-C6A9-73B360ACB4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67783" y="719057"/>
                  <a:ext cx="700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9FAC33-6392-9FA8-F18A-02F2C6C186B2}"/>
                    </a:ext>
                  </a:extLst>
                </p14:cNvPr>
                <p14:cNvContentPartPr/>
                <p14:nvPr/>
              </p14:nvContentPartPr>
              <p14:xfrm>
                <a:off x="5137783" y="1537697"/>
                <a:ext cx="433440" cy="7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9FAC33-6392-9FA8-F18A-02F2C6C186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29143" y="1528697"/>
                  <a:ext cx="451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01ADDD-56E6-D7EC-D676-53C6C0D62045}"/>
                    </a:ext>
                  </a:extLst>
                </p14:cNvPr>
                <p14:cNvContentPartPr/>
                <p14:nvPr/>
              </p14:nvContentPartPr>
              <p14:xfrm>
                <a:off x="6603703" y="1407017"/>
                <a:ext cx="550440" cy="59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01ADDD-56E6-D7EC-D676-53C6C0D620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94703" y="1398017"/>
                  <a:ext cx="568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25055AD-4CCB-D267-A6EA-5D60C60797F8}"/>
                    </a:ext>
                  </a:extLst>
                </p14:cNvPr>
                <p14:cNvContentPartPr/>
                <p14:nvPr/>
              </p14:nvContentPartPr>
              <p14:xfrm>
                <a:off x="7605223" y="1436537"/>
                <a:ext cx="57924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25055AD-4CCB-D267-A6EA-5D60C60797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96583" y="1427897"/>
                  <a:ext cx="596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4A5536-4F79-267A-89FE-5B5EFB521C3B}"/>
                    </a:ext>
                  </a:extLst>
                </p14:cNvPr>
                <p14:cNvContentPartPr/>
                <p14:nvPr/>
              </p14:nvContentPartPr>
              <p14:xfrm>
                <a:off x="8606023" y="390017"/>
                <a:ext cx="1134000" cy="1557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4A5536-4F79-267A-89FE-5B5EFB521C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97383" y="381017"/>
                  <a:ext cx="1151640" cy="15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BE2111-9DF5-539D-B62D-42F7A3DCD05D}"/>
                    </a:ext>
                  </a:extLst>
                </p14:cNvPr>
                <p14:cNvContentPartPr/>
                <p14:nvPr/>
              </p14:nvContentPartPr>
              <p14:xfrm>
                <a:off x="637423" y="4498337"/>
                <a:ext cx="826560" cy="788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BE2111-9DF5-539D-B62D-42F7A3DCD0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8783" y="4489697"/>
                  <a:ext cx="84420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853CF01-E4C6-600F-2659-A119FE7EA1A9}"/>
                    </a:ext>
                  </a:extLst>
                </p14:cNvPr>
                <p14:cNvContentPartPr/>
                <p14:nvPr/>
              </p14:nvContentPartPr>
              <p14:xfrm>
                <a:off x="1438423" y="4397897"/>
                <a:ext cx="493560" cy="987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853CF01-E4C6-600F-2659-A119FE7EA1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29783" y="4388897"/>
                  <a:ext cx="511200" cy="10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3C293B-2181-60DB-3E8B-BAD56AF661E3}"/>
                    </a:ext>
                  </a:extLst>
                </p14:cNvPr>
                <p14:cNvContentPartPr/>
                <p14:nvPr/>
              </p14:nvContentPartPr>
              <p14:xfrm>
                <a:off x="2190103" y="4775177"/>
                <a:ext cx="396360" cy="446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3C293B-2181-60DB-3E8B-BAD56AF661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81463" y="4766537"/>
                  <a:ext cx="4140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F94DD0A-448E-4E70-3297-6771B8EA6F19}"/>
                    </a:ext>
                  </a:extLst>
                </p14:cNvPr>
                <p14:cNvContentPartPr/>
                <p14:nvPr/>
              </p14:nvContentPartPr>
              <p14:xfrm>
                <a:off x="2661703" y="4658897"/>
                <a:ext cx="228240" cy="613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94DD0A-448E-4E70-3297-6771B8EA6F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52703" y="4650257"/>
                  <a:ext cx="24588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3FC3297-5423-8005-DD7C-B09C7AD74A6C}"/>
                    </a:ext>
                  </a:extLst>
                </p14:cNvPr>
                <p14:cNvContentPartPr/>
                <p14:nvPr/>
              </p14:nvContentPartPr>
              <p14:xfrm>
                <a:off x="3152743" y="4760417"/>
                <a:ext cx="275760" cy="424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3FC3297-5423-8005-DD7C-B09C7AD74A6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44103" y="4751417"/>
                  <a:ext cx="2934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51BABDF-20A2-BC4C-B35B-C25AA2CBF7D0}"/>
                    </a:ext>
                  </a:extLst>
                </p14:cNvPr>
                <p14:cNvContentPartPr/>
                <p14:nvPr/>
              </p14:nvContentPartPr>
              <p14:xfrm>
                <a:off x="3540823" y="4586537"/>
                <a:ext cx="422640" cy="431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51BABDF-20A2-BC4C-B35B-C25AA2CBF7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32183" y="4577537"/>
                  <a:ext cx="440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A3558EE-2945-7DA4-7CC8-20C13C91793E}"/>
                    </a:ext>
                  </a:extLst>
                </p14:cNvPr>
                <p14:cNvContentPartPr/>
                <p14:nvPr/>
              </p14:nvContentPartPr>
              <p14:xfrm>
                <a:off x="303703" y="4629737"/>
                <a:ext cx="294480" cy="842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A3558EE-2945-7DA4-7CC8-20C13C9179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4703" y="4621097"/>
                  <a:ext cx="31212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781F95-759C-F261-33D0-403AFB4DE2F4}"/>
                    </a:ext>
                  </a:extLst>
                </p14:cNvPr>
                <p14:cNvContentPartPr/>
                <p14:nvPr/>
              </p14:nvContentPartPr>
              <p14:xfrm>
                <a:off x="986263" y="3091097"/>
                <a:ext cx="395280" cy="655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781F95-759C-F261-33D0-403AFB4DE2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7623" y="3082457"/>
                  <a:ext cx="41292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E417DC-855D-0028-951C-4B6CEA27039A}"/>
                    </a:ext>
                  </a:extLst>
                </p14:cNvPr>
                <p14:cNvContentPartPr/>
                <p14:nvPr/>
              </p14:nvContentPartPr>
              <p14:xfrm>
                <a:off x="1377943" y="3164177"/>
                <a:ext cx="338040" cy="656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E417DC-855D-0028-951C-4B6CEA2703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69303" y="3155177"/>
                  <a:ext cx="3556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8A4FC2-1763-615A-9C1D-A27EC5FDD545}"/>
                    </a:ext>
                  </a:extLst>
                </p14:cNvPr>
                <p14:cNvContentPartPr/>
                <p14:nvPr/>
              </p14:nvContentPartPr>
              <p14:xfrm>
                <a:off x="1855303" y="3236537"/>
                <a:ext cx="496080" cy="710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8A4FC2-1763-615A-9C1D-A27EC5FDD5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46303" y="3227537"/>
                  <a:ext cx="51372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AA7699-BF46-24DC-92AC-0D3E74685819}"/>
                    </a:ext>
                  </a:extLst>
                </p14:cNvPr>
                <p14:cNvContentPartPr/>
                <p14:nvPr/>
              </p14:nvContentPartPr>
              <p14:xfrm>
                <a:off x="2263903" y="2147897"/>
                <a:ext cx="442800" cy="6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AA7699-BF46-24DC-92AC-0D3E746858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55263" y="2139257"/>
                  <a:ext cx="460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FDE20B-627D-A370-8E67-CB9E6FEDB0DF}"/>
                    </a:ext>
                  </a:extLst>
                </p14:cNvPr>
                <p14:cNvContentPartPr/>
                <p14:nvPr/>
              </p14:nvContentPartPr>
              <p14:xfrm>
                <a:off x="2467303" y="2177057"/>
                <a:ext cx="124920" cy="792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FDE20B-627D-A370-8E67-CB9E6FEDB0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58663" y="2168417"/>
                  <a:ext cx="14256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89955A-7948-BCD3-136E-F47762CCADA5}"/>
                    </a:ext>
                  </a:extLst>
                </p14:cNvPr>
                <p14:cNvContentPartPr/>
                <p14:nvPr/>
              </p14:nvContentPartPr>
              <p14:xfrm>
                <a:off x="2817223" y="2559737"/>
                <a:ext cx="644760" cy="98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89955A-7948-BCD3-136E-F47762CCAD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08223" y="2550737"/>
                  <a:ext cx="662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62350B-7EEE-17C4-5C83-2DE95A3AB937}"/>
                    </a:ext>
                  </a:extLst>
                </p14:cNvPr>
                <p14:cNvContentPartPr/>
                <p14:nvPr/>
              </p14:nvContentPartPr>
              <p14:xfrm>
                <a:off x="3033583" y="2350937"/>
                <a:ext cx="885600" cy="885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62350B-7EEE-17C4-5C83-2DE95A3AB9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24583" y="2342297"/>
                  <a:ext cx="90324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0797C8-AA56-675C-EE1E-E224E97362B2}"/>
                    </a:ext>
                  </a:extLst>
                </p14:cNvPr>
                <p14:cNvContentPartPr/>
                <p14:nvPr/>
              </p14:nvContentPartPr>
              <p14:xfrm>
                <a:off x="4368463" y="2234657"/>
                <a:ext cx="394560" cy="846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0797C8-AA56-675C-EE1E-E224E97362B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59463" y="2226017"/>
                  <a:ext cx="41220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ADAA68-365C-8570-EC97-A191A3A9081D}"/>
                    </a:ext>
                  </a:extLst>
                </p14:cNvPr>
                <p14:cNvContentPartPr/>
                <p14:nvPr/>
              </p14:nvContentPartPr>
              <p14:xfrm>
                <a:off x="5074063" y="2322137"/>
                <a:ext cx="372600" cy="677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ADAA68-365C-8570-EC97-A191A3A9081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65423" y="2313137"/>
                  <a:ext cx="3902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01C19FB-63EB-8621-6438-8BD551BE8332}"/>
                    </a:ext>
                  </a:extLst>
                </p14:cNvPr>
                <p14:cNvContentPartPr/>
                <p14:nvPr/>
              </p14:nvContentPartPr>
              <p14:xfrm>
                <a:off x="5746903" y="2191457"/>
                <a:ext cx="181080" cy="1112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01C19FB-63EB-8621-6438-8BD551BE83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37903" y="2182457"/>
                  <a:ext cx="198720" cy="11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5B22D5-C90E-8033-39FF-4C38EF2F8557}"/>
                    </a:ext>
                  </a:extLst>
                </p14:cNvPr>
                <p14:cNvContentPartPr/>
                <p14:nvPr/>
              </p14:nvContentPartPr>
              <p14:xfrm>
                <a:off x="6282223" y="2191457"/>
                <a:ext cx="684360" cy="1056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5B22D5-C90E-8033-39FF-4C38EF2F8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73223" y="2182457"/>
                  <a:ext cx="702000" cy="10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A65BAF-D81D-BB26-32E9-1ED39513A185}"/>
                    </a:ext>
                  </a:extLst>
                </p14:cNvPr>
                <p14:cNvContentPartPr/>
                <p14:nvPr/>
              </p14:nvContentPartPr>
              <p14:xfrm>
                <a:off x="2685103" y="4063817"/>
                <a:ext cx="6120" cy="20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A65BAF-D81D-BB26-32E9-1ED39513A18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76463" y="4054817"/>
                  <a:ext cx="23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C6C619-0260-0B37-6C3A-6D25039BD990}"/>
                    </a:ext>
                  </a:extLst>
                </p14:cNvPr>
                <p14:cNvContentPartPr/>
                <p14:nvPr/>
              </p14:nvContentPartPr>
              <p14:xfrm>
                <a:off x="2728663" y="3706697"/>
                <a:ext cx="466560" cy="529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C6C619-0260-0B37-6C3A-6D25039BD9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19663" y="3698057"/>
                  <a:ext cx="4842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AFDEA5-871A-26CA-FEBC-F5CE5E61C9DC}"/>
                    </a:ext>
                  </a:extLst>
                </p14:cNvPr>
                <p14:cNvContentPartPr/>
                <p14:nvPr/>
              </p14:nvContentPartPr>
              <p14:xfrm>
                <a:off x="3655663" y="3981737"/>
                <a:ext cx="546120" cy="69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CAFDEA5-871A-26CA-FEBC-F5CE5E61C9D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46663" y="3972737"/>
                  <a:ext cx="5637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AEA6B70-FD2E-8F87-8CA3-2872EE35E335}"/>
                    </a:ext>
                  </a:extLst>
                </p14:cNvPr>
                <p14:cNvContentPartPr/>
                <p14:nvPr/>
              </p14:nvContentPartPr>
              <p14:xfrm>
                <a:off x="3918823" y="3865817"/>
                <a:ext cx="345960" cy="446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AEA6B70-FD2E-8F87-8CA3-2872EE35E3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10183" y="3857177"/>
                  <a:ext cx="3636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FEC9F91-0FA1-3CBE-1A06-5EA141DBD789}"/>
                    </a:ext>
                  </a:extLst>
                </p14:cNvPr>
                <p14:cNvContentPartPr/>
                <p14:nvPr/>
              </p14:nvContentPartPr>
              <p14:xfrm>
                <a:off x="4747543" y="3622457"/>
                <a:ext cx="870120" cy="920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FEC9F91-0FA1-3CBE-1A06-5EA141DBD7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38903" y="3613457"/>
                  <a:ext cx="887760" cy="9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261F26C-663D-6DC1-21F6-B99ABC1A8354}"/>
                    </a:ext>
                  </a:extLst>
                </p14:cNvPr>
                <p14:cNvContentPartPr/>
                <p14:nvPr/>
              </p14:nvContentPartPr>
              <p14:xfrm>
                <a:off x="4891183" y="3945737"/>
                <a:ext cx="898560" cy="90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261F26C-663D-6DC1-21F6-B99ABC1A83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82183" y="3937097"/>
                  <a:ext cx="916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7867FEC-64E2-E694-1057-281D767FAF2F}"/>
                    </a:ext>
                  </a:extLst>
                </p14:cNvPr>
                <p14:cNvContentPartPr/>
                <p14:nvPr/>
              </p14:nvContentPartPr>
              <p14:xfrm>
                <a:off x="4891183" y="3604457"/>
                <a:ext cx="871200" cy="938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7867FEC-64E2-E694-1057-281D767FAF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82543" y="3595817"/>
                  <a:ext cx="88884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C6D6B6-81CF-4A48-C095-AE11BBF68239}"/>
                    </a:ext>
                  </a:extLst>
                </p14:cNvPr>
                <p14:cNvContentPartPr/>
                <p14:nvPr/>
              </p14:nvContentPartPr>
              <p14:xfrm>
                <a:off x="6284383" y="3672137"/>
                <a:ext cx="452160" cy="619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C6D6B6-81CF-4A48-C095-AE11BBF682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75743" y="3663137"/>
                  <a:ext cx="46980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E9E2316-E9B4-27CA-3D98-B2498F543625}"/>
                    </a:ext>
                  </a:extLst>
                </p14:cNvPr>
                <p14:cNvContentPartPr/>
                <p14:nvPr/>
              </p14:nvContentPartPr>
              <p14:xfrm>
                <a:off x="7023823" y="3323657"/>
                <a:ext cx="46080" cy="108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E9E2316-E9B4-27CA-3D98-B2498F5436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15183" y="3315017"/>
                  <a:ext cx="63720" cy="11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301F16-8253-378A-9AB0-6124AE5F7A34}"/>
                    </a:ext>
                  </a:extLst>
                </p14:cNvPr>
                <p14:cNvContentPartPr/>
                <p14:nvPr/>
              </p14:nvContentPartPr>
              <p14:xfrm>
                <a:off x="7329463" y="3657377"/>
                <a:ext cx="482040" cy="828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301F16-8253-378A-9AB0-6124AE5F7A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20463" y="3648377"/>
                  <a:ext cx="49968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404C78-5D2B-6098-4A53-4054B4ADF3E3}"/>
                    </a:ext>
                  </a:extLst>
                </p14:cNvPr>
                <p14:cNvContentPartPr/>
                <p14:nvPr/>
              </p14:nvContentPartPr>
              <p14:xfrm>
                <a:off x="8221903" y="3686177"/>
                <a:ext cx="488880" cy="856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404C78-5D2B-6098-4A53-4054B4ADF3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13263" y="3677537"/>
                  <a:ext cx="50652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1739D2F-BFD0-85BB-418E-7D47E1630AE9}"/>
                    </a:ext>
                  </a:extLst>
                </p14:cNvPr>
                <p14:cNvContentPartPr/>
                <p14:nvPr/>
              </p14:nvContentPartPr>
              <p14:xfrm>
                <a:off x="8795743" y="3454337"/>
                <a:ext cx="141480" cy="991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1739D2F-BFD0-85BB-418E-7D47E1630A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87103" y="3445337"/>
                  <a:ext cx="15912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356C4DA-F866-37F1-ABED-5F9E8DFF8885}"/>
                    </a:ext>
                  </a:extLst>
                </p14:cNvPr>
                <p14:cNvContentPartPr/>
                <p14:nvPr/>
              </p14:nvContentPartPr>
              <p14:xfrm>
                <a:off x="9215863" y="3628217"/>
                <a:ext cx="628200" cy="104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356C4DA-F866-37F1-ABED-5F9E8DFF88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07223" y="3619217"/>
                  <a:ext cx="645840" cy="10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990A61-BAAF-753E-5417-5F8225CC3AAB}"/>
                    </a:ext>
                  </a:extLst>
                </p14:cNvPr>
                <p14:cNvContentPartPr/>
                <p14:nvPr/>
              </p14:nvContentPartPr>
              <p14:xfrm>
                <a:off x="8605303" y="391457"/>
                <a:ext cx="888480" cy="1396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990A61-BAAF-753E-5417-5F8225CC3AA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96663" y="382817"/>
                  <a:ext cx="906120" cy="14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8186BF-FCF9-04E2-2DA3-EDB3150F2853}"/>
                    </a:ext>
                  </a:extLst>
                </p14:cNvPr>
                <p14:cNvContentPartPr/>
                <p14:nvPr/>
              </p14:nvContentPartPr>
              <p14:xfrm>
                <a:off x="4760503" y="4483577"/>
                <a:ext cx="3810960" cy="378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8186BF-FCF9-04E2-2DA3-EDB3150F28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51503" y="4474937"/>
                  <a:ext cx="38286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F5390F8-DF2B-F595-4FFE-17AF8F834C9F}"/>
                    </a:ext>
                  </a:extLst>
                </p14:cNvPr>
                <p14:cNvContentPartPr/>
                <p14:nvPr/>
              </p14:nvContentPartPr>
              <p14:xfrm>
                <a:off x="4818103" y="3744497"/>
                <a:ext cx="247680" cy="1089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F5390F8-DF2B-F595-4FFE-17AF8F834C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09103" y="3735497"/>
                  <a:ext cx="265320" cy="11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212D5D-1AF7-5E9D-1A68-76574C7842B0}"/>
                    </a:ext>
                  </a:extLst>
                </p14:cNvPr>
                <p14:cNvContentPartPr/>
                <p14:nvPr/>
              </p14:nvContentPartPr>
              <p14:xfrm>
                <a:off x="4891183" y="3453977"/>
                <a:ext cx="5256360" cy="1749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212D5D-1AF7-5E9D-1A68-76574C7842B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82183" y="3445337"/>
                  <a:ext cx="5274000" cy="17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D34DBAD-49E6-1D75-7548-0DD6D0891A52}"/>
                    </a:ext>
                  </a:extLst>
                </p14:cNvPr>
                <p14:cNvContentPartPr/>
                <p14:nvPr/>
              </p14:nvContentPartPr>
              <p14:xfrm>
                <a:off x="8214703" y="637697"/>
                <a:ext cx="1978920" cy="45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D34DBAD-49E6-1D75-7548-0DD6D0891A5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06063" y="629057"/>
                  <a:ext cx="1996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A8FBCD9-3C0F-B327-E326-BC822C1A5F7C}"/>
                    </a:ext>
                  </a:extLst>
                </p14:cNvPr>
                <p14:cNvContentPartPr/>
                <p14:nvPr/>
              </p14:nvContentPartPr>
              <p14:xfrm>
                <a:off x="9452383" y="667577"/>
                <a:ext cx="14184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A8FBCD9-3C0F-B327-E326-BC822C1A5F7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43743" y="658577"/>
                  <a:ext cx="15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DDB7F58-A0E9-3D2B-32AE-BF3CEFDEB0E3}"/>
                    </a:ext>
                  </a:extLst>
                </p14:cNvPr>
                <p14:cNvContentPartPr/>
                <p14:nvPr/>
              </p14:nvContentPartPr>
              <p14:xfrm>
                <a:off x="8461663" y="406577"/>
                <a:ext cx="641520" cy="1682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DDB7F58-A0E9-3D2B-32AE-BF3CEFDEB0E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53023" y="397577"/>
                  <a:ext cx="659160" cy="16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3492D3F-B599-3E10-2D96-AF2155FD8562}"/>
                    </a:ext>
                  </a:extLst>
                </p14:cNvPr>
                <p14:cNvContentPartPr/>
                <p14:nvPr/>
              </p14:nvContentPartPr>
              <p14:xfrm>
                <a:off x="8838943" y="710777"/>
                <a:ext cx="262800" cy="1519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3492D3F-B599-3E10-2D96-AF2155FD856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30303" y="702137"/>
                  <a:ext cx="280440" cy="15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5C67C05-F3EE-B8A5-2233-7523709F369C}"/>
                    </a:ext>
                  </a:extLst>
                </p14:cNvPr>
                <p14:cNvContentPartPr/>
                <p14:nvPr/>
              </p14:nvContentPartPr>
              <p14:xfrm>
                <a:off x="8099143" y="507017"/>
                <a:ext cx="1332000" cy="190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C67C05-F3EE-B8A5-2233-7523709F36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90143" y="498017"/>
                  <a:ext cx="134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267AA53-1452-1713-7AA2-22B0F05B7876}"/>
                    </a:ext>
                  </a:extLst>
                </p14:cNvPr>
                <p14:cNvContentPartPr/>
                <p14:nvPr/>
              </p14:nvContentPartPr>
              <p14:xfrm>
                <a:off x="8679463" y="478937"/>
                <a:ext cx="508320" cy="1682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267AA53-1452-1713-7AA2-22B0F05B78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70463" y="469937"/>
                  <a:ext cx="525960" cy="16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F4653CE-43D0-AE92-2237-4F7FDFDDD148}"/>
                    </a:ext>
                  </a:extLst>
                </p14:cNvPr>
                <p14:cNvContentPartPr/>
                <p14:nvPr/>
              </p14:nvContentPartPr>
              <p14:xfrm>
                <a:off x="9187423" y="2162297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F4653CE-43D0-AE92-2237-4F7FDFDDD14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78783" y="21536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BD25FD0-5463-E0C2-8829-15B03EEC083D}"/>
                    </a:ext>
                  </a:extLst>
                </p14:cNvPr>
                <p14:cNvContentPartPr/>
                <p14:nvPr/>
              </p14:nvContentPartPr>
              <p14:xfrm>
                <a:off x="4978303" y="2206217"/>
                <a:ext cx="49212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BD25FD0-5463-E0C2-8829-15B03EEC08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69303" y="2197577"/>
                  <a:ext cx="50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2069303-8AAF-FAA5-0DA9-08448824BBAB}"/>
                    </a:ext>
                  </a:extLst>
                </p14:cNvPr>
                <p14:cNvContentPartPr/>
                <p14:nvPr/>
              </p14:nvContentPartPr>
              <p14:xfrm>
                <a:off x="5108983" y="2133137"/>
                <a:ext cx="248760" cy="749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2069303-8AAF-FAA5-0DA9-08448824BB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99983" y="2124497"/>
                  <a:ext cx="26640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28AE01E-7445-3BC4-0DF5-1B63A90F517E}"/>
                    </a:ext>
                  </a:extLst>
                </p14:cNvPr>
                <p14:cNvContentPartPr/>
                <p14:nvPr/>
              </p14:nvContentPartPr>
              <p14:xfrm>
                <a:off x="4818463" y="2206217"/>
                <a:ext cx="53568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28AE01E-7445-3BC4-0DF5-1B63A90F517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09823" y="2197577"/>
                  <a:ext cx="55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D9AECF3-C204-C9E6-1DEB-E4421CEF61A2}"/>
                    </a:ext>
                  </a:extLst>
                </p14:cNvPr>
                <p14:cNvContentPartPr/>
                <p14:nvPr/>
              </p14:nvContentPartPr>
              <p14:xfrm>
                <a:off x="5312383" y="2148257"/>
                <a:ext cx="320400" cy="1350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D9AECF3-C204-C9E6-1DEB-E4421CEF61A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03383" y="2139257"/>
                  <a:ext cx="338040" cy="13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7E736E4-1FBB-7942-6CEF-9141CFDB82CB}"/>
                    </a:ext>
                  </a:extLst>
                </p14:cNvPr>
                <p14:cNvContentPartPr/>
                <p14:nvPr/>
              </p14:nvContentPartPr>
              <p14:xfrm>
                <a:off x="5007463" y="2103257"/>
                <a:ext cx="986400" cy="175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7E736E4-1FBB-7942-6CEF-9141CFDB82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98463" y="2094617"/>
                  <a:ext cx="1004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D394850-2E5A-4627-0542-33874AB1D31C}"/>
                    </a:ext>
                  </a:extLst>
                </p14:cNvPr>
                <p14:cNvContentPartPr/>
                <p14:nvPr/>
              </p14:nvContentPartPr>
              <p14:xfrm>
                <a:off x="5427943" y="2148257"/>
                <a:ext cx="160560" cy="1144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D394850-2E5A-4627-0542-33874AB1D3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19303" y="2139257"/>
                  <a:ext cx="178200" cy="11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B9EA8F-DB43-B196-3A89-5C91A3CD1332}"/>
                    </a:ext>
                  </a:extLst>
                </p14:cNvPr>
                <p14:cNvContentPartPr/>
                <p14:nvPr/>
              </p14:nvContentPartPr>
              <p14:xfrm>
                <a:off x="7590463" y="2249777"/>
                <a:ext cx="175320" cy="1159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B9EA8F-DB43-B196-3A89-5C91A3CD13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81823" y="2240777"/>
                  <a:ext cx="192960" cy="11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E6E8F20-181F-9C81-58FA-9CAF81F42731}"/>
                    </a:ext>
                  </a:extLst>
                </p14:cNvPr>
                <p14:cNvContentPartPr/>
                <p14:nvPr/>
              </p14:nvContentPartPr>
              <p14:xfrm>
                <a:off x="8068183" y="2525537"/>
                <a:ext cx="628920" cy="1070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E6E8F20-181F-9C81-58FA-9CAF81F4273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59543" y="2516537"/>
                  <a:ext cx="646560" cy="10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E4A92A8-C58E-564E-E987-8E3AB44EB56A}"/>
                    </a:ext>
                  </a:extLst>
                </p14:cNvPr>
                <p14:cNvContentPartPr/>
                <p14:nvPr/>
              </p14:nvContentPartPr>
              <p14:xfrm>
                <a:off x="8374543" y="2480897"/>
                <a:ext cx="841320" cy="31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E4A92A8-C58E-564E-E987-8E3AB44EB56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65543" y="2472257"/>
                  <a:ext cx="858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F018883-AE67-A7AA-A403-F2AFA694B3E8}"/>
                    </a:ext>
                  </a:extLst>
                </p14:cNvPr>
                <p14:cNvContentPartPr/>
                <p14:nvPr/>
              </p14:nvContentPartPr>
              <p14:xfrm>
                <a:off x="8911663" y="2525537"/>
                <a:ext cx="209520" cy="790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F018883-AE67-A7AA-A403-F2AFA694B3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02663" y="2516537"/>
                  <a:ext cx="22716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29AC1DF-9327-53DA-D98E-A1EC9E72D0F7}"/>
                    </a:ext>
                  </a:extLst>
                </p14:cNvPr>
                <p14:cNvContentPartPr/>
                <p14:nvPr/>
              </p14:nvContentPartPr>
              <p14:xfrm>
                <a:off x="9129463" y="3323657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29AC1DF-9327-53DA-D98E-A1EC9E72D0F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20463" y="33150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EB685DC-494A-A62A-FC83-17290479EB90}"/>
                    </a:ext>
                  </a:extLst>
                </p14:cNvPr>
                <p14:cNvContentPartPr/>
                <p14:nvPr/>
              </p14:nvContentPartPr>
              <p14:xfrm>
                <a:off x="4904863" y="5455577"/>
                <a:ext cx="932760" cy="770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EB685DC-494A-A62A-FC83-17290479EB9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896223" y="5446577"/>
                  <a:ext cx="95040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59F17CA-C2DD-3979-9994-40C53F9DE90F}"/>
                    </a:ext>
                  </a:extLst>
                </p14:cNvPr>
                <p14:cNvContentPartPr/>
                <p14:nvPr/>
              </p14:nvContentPartPr>
              <p14:xfrm>
                <a:off x="6079543" y="5397617"/>
                <a:ext cx="694440" cy="816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59F17CA-C2DD-3979-9994-40C53F9DE90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070543" y="5388617"/>
                  <a:ext cx="71208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A6D15DD-36F3-586F-6C9A-A75DC4F7F735}"/>
                    </a:ext>
                  </a:extLst>
                </p14:cNvPr>
                <p14:cNvContentPartPr/>
                <p14:nvPr/>
              </p14:nvContentPartPr>
              <p14:xfrm>
                <a:off x="7080343" y="5223017"/>
                <a:ext cx="526320" cy="991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A6D15DD-36F3-586F-6C9A-A75DC4F7F73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071343" y="5214377"/>
                  <a:ext cx="5439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5BBB516-EE2A-ADD0-1723-D59D05B877C4}"/>
                    </a:ext>
                  </a:extLst>
                </p14:cNvPr>
                <p14:cNvContentPartPr/>
                <p14:nvPr/>
              </p14:nvContentPartPr>
              <p14:xfrm>
                <a:off x="4991263" y="696017"/>
                <a:ext cx="785520" cy="898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5BBB516-EE2A-ADD0-1723-D59D05B877C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982623" y="687017"/>
                  <a:ext cx="80316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0091CC6-79AE-494D-8D67-1E20F68930DD}"/>
                    </a:ext>
                  </a:extLst>
                </p14:cNvPr>
                <p14:cNvContentPartPr/>
                <p14:nvPr/>
              </p14:nvContentPartPr>
              <p14:xfrm>
                <a:off x="4745023" y="1044857"/>
                <a:ext cx="324720" cy="531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0091CC6-79AE-494D-8D67-1E20F68930D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736023" y="1036217"/>
                  <a:ext cx="342360" cy="54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56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97032AB-BC65-C14F-60C3-7C81F271B1E2}"/>
                  </a:ext>
                </a:extLst>
              </p14:cNvPr>
              <p14:cNvContentPartPr/>
              <p14:nvPr/>
            </p14:nvContentPartPr>
            <p14:xfrm>
              <a:off x="9367063" y="4919897"/>
              <a:ext cx="198000" cy="3092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97032AB-BC65-C14F-60C3-7C81F271B1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8423" y="4911257"/>
                <a:ext cx="2156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5220D9F-C962-183A-912E-5D89106FEF62}"/>
                  </a:ext>
                </a:extLst>
              </p14:cNvPr>
              <p14:cNvContentPartPr/>
              <p14:nvPr/>
            </p14:nvContentPartPr>
            <p14:xfrm>
              <a:off x="3815143" y="724457"/>
              <a:ext cx="815040" cy="930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5220D9F-C962-183A-912E-5D89106FEF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6143" y="715817"/>
                <a:ext cx="832680" cy="9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717917A-037B-6D53-D3E2-92490A40998F}"/>
              </a:ext>
            </a:extLst>
          </p:cNvPr>
          <p:cNvGrpSpPr/>
          <p:nvPr/>
        </p:nvGrpSpPr>
        <p:grpSpPr>
          <a:xfrm>
            <a:off x="1185703" y="173657"/>
            <a:ext cx="10361520" cy="6503400"/>
            <a:chOff x="1185703" y="173657"/>
            <a:chExt cx="10361520" cy="65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6349C3-3D06-8B1A-E5E4-ECFABDE5B93D}"/>
                    </a:ext>
                  </a:extLst>
                </p14:cNvPr>
                <p14:cNvContentPartPr/>
                <p14:nvPr/>
              </p14:nvContentPartPr>
              <p14:xfrm>
                <a:off x="1335103" y="2133137"/>
                <a:ext cx="70992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6349C3-3D06-8B1A-E5E4-ECFABDE5B9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26463" y="2124497"/>
                  <a:ext cx="727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0C6EBA-5480-F77F-CDAF-CFA178F7E1CB}"/>
                    </a:ext>
                  </a:extLst>
                </p14:cNvPr>
                <p14:cNvContentPartPr/>
                <p14:nvPr/>
              </p14:nvContentPartPr>
              <p14:xfrm>
                <a:off x="1813183" y="2220617"/>
                <a:ext cx="44640" cy="843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0C6EBA-5480-F77F-CDAF-CFA178F7E1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04183" y="2211617"/>
                  <a:ext cx="6228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EE6DE17-2795-216E-1F10-204C717649E2}"/>
                    </a:ext>
                  </a:extLst>
                </p14:cNvPr>
                <p14:cNvContentPartPr/>
                <p14:nvPr/>
              </p14:nvContentPartPr>
              <p14:xfrm>
                <a:off x="2409343" y="2597897"/>
                <a:ext cx="1029600" cy="60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EE6DE17-2795-216E-1F10-204C717649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00343" y="2589257"/>
                  <a:ext cx="1047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4B0B602-1625-B7A4-B829-94368033C50C}"/>
                    </a:ext>
                  </a:extLst>
                </p14:cNvPr>
                <p14:cNvContentPartPr/>
                <p14:nvPr/>
              </p14:nvContentPartPr>
              <p14:xfrm>
                <a:off x="3193063" y="2366057"/>
                <a:ext cx="583560" cy="616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4B0B602-1625-B7A4-B829-94368033C5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4423" y="2357057"/>
                  <a:ext cx="60120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56CEDF-5FE9-CAE7-36BC-47C30431B7E6}"/>
                    </a:ext>
                  </a:extLst>
                </p14:cNvPr>
                <p14:cNvContentPartPr/>
                <p14:nvPr/>
              </p14:nvContentPartPr>
              <p14:xfrm>
                <a:off x="4744663" y="2119097"/>
                <a:ext cx="613080" cy="955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56CEDF-5FE9-CAE7-36BC-47C30431B7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36023" y="2110097"/>
                  <a:ext cx="630720" cy="9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A3A721B-4F9B-9361-81B7-99B64611D8B1}"/>
                    </a:ext>
                  </a:extLst>
                </p14:cNvPr>
                <p14:cNvContentPartPr/>
                <p14:nvPr/>
              </p14:nvContentPartPr>
              <p14:xfrm>
                <a:off x="5486623" y="2177057"/>
                <a:ext cx="1036800" cy="190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A3A721B-4F9B-9361-81B7-99B64611D8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77623" y="2168417"/>
                  <a:ext cx="1054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EEDB05-B8FD-8DCD-0451-3AF2CFB9F72E}"/>
                    </a:ext>
                  </a:extLst>
                </p14:cNvPr>
                <p14:cNvContentPartPr/>
                <p14:nvPr/>
              </p14:nvContentPartPr>
              <p14:xfrm>
                <a:off x="5762023" y="2380097"/>
                <a:ext cx="162360" cy="1010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EEDB05-B8FD-8DCD-0451-3AF2CFB9F7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53383" y="2371457"/>
                  <a:ext cx="180000" cy="10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BD933A0-B381-3C86-1A0F-F45831AE1CAF}"/>
                    </a:ext>
                  </a:extLst>
                </p14:cNvPr>
                <p14:cNvContentPartPr/>
                <p14:nvPr/>
              </p14:nvContentPartPr>
              <p14:xfrm>
                <a:off x="6849943" y="1944497"/>
                <a:ext cx="132480" cy="1743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BD933A0-B381-3C86-1A0F-F45831AE1C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40943" y="1935857"/>
                  <a:ext cx="150120" cy="17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0D5A47-70FF-274C-9ED7-68F41D71D27A}"/>
                    </a:ext>
                  </a:extLst>
                </p14:cNvPr>
                <p14:cNvContentPartPr/>
                <p14:nvPr/>
              </p14:nvContentPartPr>
              <p14:xfrm>
                <a:off x="7198423" y="2438417"/>
                <a:ext cx="674640" cy="865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0D5A47-70FF-274C-9ED7-68F41D71D2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89783" y="2429417"/>
                  <a:ext cx="69228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4C8168-015D-5FB4-7647-54F0FC13B12B}"/>
                    </a:ext>
                  </a:extLst>
                </p14:cNvPr>
                <p14:cNvContentPartPr/>
                <p14:nvPr/>
              </p14:nvContentPartPr>
              <p14:xfrm>
                <a:off x="1841983" y="4804337"/>
                <a:ext cx="757800" cy="917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4C8168-015D-5FB4-7647-54F0FC13B1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33343" y="4795337"/>
                  <a:ext cx="77544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76A289-9EEA-7554-A91D-EAA3F495EF3C}"/>
                    </a:ext>
                  </a:extLst>
                </p14:cNvPr>
                <p14:cNvContentPartPr/>
                <p14:nvPr/>
              </p14:nvContentPartPr>
              <p14:xfrm>
                <a:off x="2886343" y="4688057"/>
                <a:ext cx="1064520" cy="893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76A289-9EEA-7554-A91D-EAA3F495EF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77703" y="4679057"/>
                  <a:ext cx="108216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DAF85E1-38A0-D1B0-10BA-6F4C8CBA42C3}"/>
                    </a:ext>
                  </a:extLst>
                </p14:cNvPr>
                <p14:cNvContentPartPr/>
                <p14:nvPr/>
              </p14:nvContentPartPr>
              <p14:xfrm>
                <a:off x="3975703" y="4992977"/>
                <a:ext cx="772200" cy="581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DAF85E1-38A0-D1B0-10BA-6F4C8CBA42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67063" y="4984337"/>
                  <a:ext cx="7898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8253198-6149-4EE9-0545-1B66C963BF53}"/>
                    </a:ext>
                  </a:extLst>
                </p14:cNvPr>
                <p14:cNvContentPartPr/>
                <p14:nvPr/>
              </p14:nvContentPartPr>
              <p14:xfrm>
                <a:off x="5019703" y="4992977"/>
                <a:ext cx="1434600" cy="1133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8253198-6149-4EE9-0545-1B66C963BF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10703" y="4984337"/>
                  <a:ext cx="1452240" cy="11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9B0AC04-8A00-8168-DF63-6632B4DD1E01}"/>
                    </a:ext>
                  </a:extLst>
                </p14:cNvPr>
                <p14:cNvContentPartPr/>
                <p14:nvPr/>
              </p14:nvContentPartPr>
              <p14:xfrm>
                <a:off x="6152983" y="5442977"/>
                <a:ext cx="1023840" cy="762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9B0AC04-8A00-8168-DF63-6632B4DD1E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43983" y="5433977"/>
                  <a:ext cx="104148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C1804C-0216-BBF6-3336-390973800C44}"/>
                    </a:ext>
                  </a:extLst>
                </p14:cNvPr>
                <p14:cNvContentPartPr/>
                <p14:nvPr/>
              </p14:nvContentPartPr>
              <p14:xfrm>
                <a:off x="7344223" y="5036177"/>
                <a:ext cx="1060920" cy="1148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C1804C-0216-BBF6-3336-390973800C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35583" y="5027537"/>
                  <a:ext cx="1078560" cy="11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D3E1A80-4386-4DB4-2932-658D01FE1107}"/>
                    </a:ext>
                  </a:extLst>
                </p14:cNvPr>
                <p14:cNvContentPartPr/>
                <p14:nvPr/>
              </p14:nvContentPartPr>
              <p14:xfrm>
                <a:off x="8279863" y="2278577"/>
                <a:ext cx="590040" cy="73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D3E1A80-4386-4DB4-2932-658D01FE11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70863" y="2269937"/>
                  <a:ext cx="607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83EB090-6942-B8FE-2F2E-184E705AF3C6}"/>
                    </a:ext>
                  </a:extLst>
                </p14:cNvPr>
                <p14:cNvContentPartPr/>
                <p14:nvPr/>
              </p14:nvContentPartPr>
              <p14:xfrm>
                <a:off x="8534023" y="2350937"/>
                <a:ext cx="102960" cy="1044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83EB090-6942-B8FE-2F2E-184E705AF3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25383" y="2342297"/>
                  <a:ext cx="12060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4F46E3C-2558-A105-AFE6-58AEB1FC83C8}"/>
                    </a:ext>
                  </a:extLst>
                </p14:cNvPr>
                <p14:cNvContentPartPr/>
                <p14:nvPr/>
              </p14:nvContentPartPr>
              <p14:xfrm>
                <a:off x="9085903" y="2263817"/>
                <a:ext cx="360" cy="898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4F46E3C-2558-A105-AFE6-58AEB1FC83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77263" y="2255177"/>
                  <a:ext cx="1800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6F811B7-F2AD-B2AB-C367-B84C1810FD80}"/>
                    </a:ext>
                  </a:extLst>
                </p14:cNvPr>
                <p14:cNvContentPartPr/>
                <p14:nvPr/>
              </p14:nvContentPartPr>
              <p14:xfrm>
                <a:off x="9311983" y="2263817"/>
                <a:ext cx="485280" cy="945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6F811B7-F2AD-B2AB-C367-B84C1810FD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02983" y="2255177"/>
                  <a:ext cx="50292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74FCB68-2169-0D2A-24D2-DA38F06D4590}"/>
                    </a:ext>
                  </a:extLst>
                </p14:cNvPr>
                <p14:cNvContentPartPr/>
                <p14:nvPr/>
              </p14:nvContentPartPr>
              <p14:xfrm>
                <a:off x="10110103" y="3396017"/>
                <a:ext cx="414720" cy="515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74FCB68-2169-0D2A-24D2-DA38F06D45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01463" y="3387017"/>
                  <a:ext cx="4323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92733E0-4D83-59E4-6C0A-16CADE0D6350}"/>
                    </a:ext>
                  </a:extLst>
                </p14:cNvPr>
                <p14:cNvContentPartPr/>
                <p14:nvPr/>
              </p14:nvContentPartPr>
              <p14:xfrm>
                <a:off x="9688903" y="4063817"/>
                <a:ext cx="514800" cy="253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92733E0-4D83-59E4-6C0A-16CADE0D63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80263" y="4054817"/>
                  <a:ext cx="532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676AE5-6C41-FF2B-273C-066B41EA3D4A}"/>
                    </a:ext>
                  </a:extLst>
                </p14:cNvPr>
                <p14:cNvContentPartPr/>
                <p14:nvPr/>
              </p14:nvContentPartPr>
              <p14:xfrm>
                <a:off x="9216583" y="4541537"/>
                <a:ext cx="490320" cy="60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676AE5-6C41-FF2B-273C-066B41EA3D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07583" y="4532897"/>
                  <a:ext cx="507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0FB6B01-387C-6899-209F-E2C5DBEFB0ED}"/>
                    </a:ext>
                  </a:extLst>
                </p14:cNvPr>
                <p14:cNvContentPartPr/>
                <p14:nvPr/>
              </p14:nvContentPartPr>
              <p14:xfrm>
                <a:off x="9506743" y="4557377"/>
                <a:ext cx="46440" cy="297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0FB6B01-387C-6899-209F-E2C5DBEFB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97743" y="4548737"/>
                  <a:ext cx="640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4B90458-E7EC-EC46-04D0-A19701DC02BB}"/>
                    </a:ext>
                  </a:extLst>
                </p14:cNvPr>
                <p14:cNvContentPartPr/>
                <p14:nvPr/>
              </p14:nvContentPartPr>
              <p14:xfrm>
                <a:off x="9844063" y="4513457"/>
                <a:ext cx="358200" cy="223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4B90458-E7EC-EC46-04D0-A19701DC02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35063" y="4504817"/>
                  <a:ext cx="375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1B7D2EF-FD50-6FD1-E9C6-81521453B195}"/>
                    </a:ext>
                  </a:extLst>
                </p14:cNvPr>
                <p14:cNvContentPartPr/>
                <p14:nvPr/>
              </p14:nvContentPartPr>
              <p14:xfrm>
                <a:off x="10232503" y="4528217"/>
                <a:ext cx="24552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1B7D2EF-FD50-6FD1-E9C6-81521453B1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23503" y="4519577"/>
                  <a:ext cx="263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EF1FF9-002B-AC1B-B5AE-D9E3CE7005A9}"/>
                    </a:ext>
                  </a:extLst>
                </p14:cNvPr>
                <p14:cNvContentPartPr/>
                <p14:nvPr/>
              </p14:nvContentPartPr>
              <p14:xfrm>
                <a:off x="10304863" y="4557377"/>
                <a:ext cx="189360" cy="273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EF1FF9-002B-AC1B-B5AE-D9E3CE7005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96223" y="4548737"/>
                  <a:ext cx="207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0C7B4E-C57B-A206-A1A8-89A1A7A173B0}"/>
                    </a:ext>
                  </a:extLst>
                </p14:cNvPr>
                <p14:cNvContentPartPr/>
                <p14:nvPr/>
              </p14:nvContentPartPr>
              <p14:xfrm>
                <a:off x="10623463" y="4455857"/>
                <a:ext cx="268200" cy="299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0C7B4E-C57B-A206-A1A8-89A1A7A173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14823" y="4447217"/>
                  <a:ext cx="285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9667A9B-7F4D-0DBE-E296-DF22767C78BA}"/>
                    </a:ext>
                  </a:extLst>
                </p14:cNvPr>
                <p14:cNvContentPartPr/>
                <p14:nvPr/>
              </p14:nvContentPartPr>
              <p14:xfrm>
                <a:off x="10898863" y="4483937"/>
                <a:ext cx="210960" cy="74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9667A9B-7F4D-0DBE-E296-DF22767C78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90223" y="4475297"/>
                  <a:ext cx="228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CF99F87-D2EE-820E-3069-A011A10CAB81}"/>
                    </a:ext>
                  </a:extLst>
                </p14:cNvPr>
                <p14:cNvContentPartPr/>
                <p14:nvPr/>
              </p14:nvContentPartPr>
              <p14:xfrm>
                <a:off x="11001463" y="4484657"/>
                <a:ext cx="59040" cy="309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CF99F87-D2EE-820E-3069-A011A10CAB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92823" y="4475657"/>
                  <a:ext cx="766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419C1E7-6E35-6FAD-54D8-2AE78102C5C6}"/>
                    </a:ext>
                  </a:extLst>
                </p14:cNvPr>
                <p14:cNvContentPartPr/>
                <p14:nvPr/>
              </p14:nvContentPartPr>
              <p14:xfrm>
                <a:off x="11203063" y="4513457"/>
                <a:ext cx="180720" cy="285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419C1E7-6E35-6FAD-54D8-2AE78102C5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94423" y="4504817"/>
                  <a:ext cx="198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962A509-CDF7-97F9-696C-58168EDCFCB4}"/>
                    </a:ext>
                  </a:extLst>
                </p14:cNvPr>
                <p14:cNvContentPartPr/>
                <p14:nvPr/>
              </p14:nvContentPartPr>
              <p14:xfrm>
                <a:off x="11219263" y="4427777"/>
                <a:ext cx="327960" cy="100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962A509-CDF7-97F9-696C-58168EDCFCB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10623" y="4419137"/>
                  <a:ext cx="345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2E3E89B-9C11-BCF2-03DF-88E17E2400B0}"/>
                    </a:ext>
                  </a:extLst>
                </p14:cNvPr>
                <p14:cNvContentPartPr/>
                <p14:nvPr/>
              </p14:nvContentPartPr>
              <p14:xfrm>
                <a:off x="11407903" y="4427057"/>
                <a:ext cx="89640" cy="448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2E3E89B-9C11-BCF2-03DF-88E17E2400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99263" y="4418057"/>
                  <a:ext cx="1072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6EAFF4B-958B-5C58-9823-349470B67FE4}"/>
                    </a:ext>
                  </a:extLst>
                </p14:cNvPr>
                <p14:cNvContentPartPr/>
                <p14:nvPr/>
              </p14:nvContentPartPr>
              <p14:xfrm>
                <a:off x="9126943" y="5399057"/>
                <a:ext cx="298800" cy="204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6EAFF4B-958B-5C58-9823-349470B67F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18303" y="5390057"/>
                  <a:ext cx="316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E971230-A1B8-430F-3E9B-BBD62E66E1DA}"/>
                    </a:ext>
                  </a:extLst>
                </p14:cNvPr>
                <p14:cNvContentPartPr/>
                <p14:nvPr/>
              </p14:nvContentPartPr>
              <p14:xfrm>
                <a:off x="9549943" y="5007377"/>
                <a:ext cx="186480" cy="306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E971230-A1B8-430F-3E9B-BBD62E66E1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41303" y="4998377"/>
                  <a:ext cx="204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762F7A2-BFC1-176E-84EB-2BE02D4454A2}"/>
                    </a:ext>
                  </a:extLst>
                </p14:cNvPr>
                <p14:cNvContentPartPr/>
                <p14:nvPr/>
              </p14:nvContentPartPr>
              <p14:xfrm>
                <a:off x="9535903" y="5587697"/>
                <a:ext cx="11412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762F7A2-BFC1-176E-84EB-2BE02D4454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26903" y="5578697"/>
                  <a:ext cx="13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A6AE800-8EA2-6C94-ED0A-1337A0023458}"/>
                    </a:ext>
                  </a:extLst>
                </p14:cNvPr>
                <p14:cNvContentPartPr/>
                <p14:nvPr/>
              </p14:nvContentPartPr>
              <p14:xfrm>
                <a:off x="9666223" y="5587337"/>
                <a:ext cx="187200" cy="332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A6AE800-8EA2-6C94-ED0A-1337A00234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57583" y="5578337"/>
                  <a:ext cx="2048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2EE0091-D9B5-EDD0-7B1A-7A4A8EE2E6EA}"/>
                    </a:ext>
                  </a:extLst>
                </p14:cNvPr>
                <p14:cNvContentPartPr/>
                <p14:nvPr/>
              </p14:nvContentPartPr>
              <p14:xfrm>
                <a:off x="10356343" y="4963817"/>
                <a:ext cx="152640" cy="363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2EE0091-D9B5-EDD0-7B1A-7A4A8EE2E6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47703" y="4955177"/>
                  <a:ext cx="1702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5BCC80A-6DD1-643B-F263-2C20D6494D9E}"/>
                    </a:ext>
                  </a:extLst>
                </p14:cNvPr>
                <p14:cNvContentPartPr/>
                <p14:nvPr/>
              </p14:nvContentPartPr>
              <p14:xfrm>
                <a:off x="10346983" y="5674817"/>
                <a:ext cx="256320" cy="151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5BCC80A-6DD1-643B-F263-2C20D6494D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37983" y="5666177"/>
                  <a:ext cx="273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3BF2BE4-CAC6-C1E7-8E38-A6673523E2D9}"/>
                    </a:ext>
                  </a:extLst>
                </p14:cNvPr>
                <p14:cNvContentPartPr/>
                <p14:nvPr/>
              </p14:nvContentPartPr>
              <p14:xfrm>
                <a:off x="10450303" y="5152457"/>
                <a:ext cx="352440" cy="375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BF2BE4-CAC6-C1E7-8E38-A6673523E2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41303" y="5143817"/>
                  <a:ext cx="370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0F64305-B054-F1F4-A17F-3231BF86A931}"/>
                    </a:ext>
                  </a:extLst>
                </p14:cNvPr>
                <p14:cNvContentPartPr/>
                <p14:nvPr/>
              </p14:nvContentPartPr>
              <p14:xfrm>
                <a:off x="10711303" y="5596697"/>
                <a:ext cx="138600" cy="20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0F64305-B054-F1F4-A17F-3231BF86A93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02663" y="5588057"/>
                  <a:ext cx="156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1A502D7-4052-C256-97D0-534076F7B664}"/>
                    </a:ext>
                  </a:extLst>
                </p14:cNvPr>
                <p14:cNvContentPartPr/>
                <p14:nvPr/>
              </p14:nvContentPartPr>
              <p14:xfrm>
                <a:off x="10827583" y="5602457"/>
                <a:ext cx="137520" cy="347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1A502D7-4052-C256-97D0-534076F7B6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18943" y="5593817"/>
                  <a:ext cx="155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BA06103-DD94-D64B-E937-938B9BE7E778}"/>
                    </a:ext>
                  </a:extLst>
                </p14:cNvPr>
                <p14:cNvContentPartPr/>
                <p14:nvPr/>
              </p14:nvContentPartPr>
              <p14:xfrm>
                <a:off x="11021983" y="5108897"/>
                <a:ext cx="125280" cy="178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BA06103-DD94-D64B-E937-938B9BE7E77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12983" y="5099897"/>
                  <a:ext cx="142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CE741A4-D313-6166-E6A6-3558C9D54395}"/>
                    </a:ext>
                  </a:extLst>
                </p14:cNvPr>
                <p14:cNvContentPartPr/>
                <p14:nvPr/>
              </p14:nvContentPartPr>
              <p14:xfrm>
                <a:off x="11132143" y="5442977"/>
                <a:ext cx="6120" cy="152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CE741A4-D313-6166-E6A6-3558C9D5439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23143" y="5433977"/>
                  <a:ext cx="23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7A411CC-E68E-B84A-C4A2-2E2A2EC3EA79}"/>
                    </a:ext>
                  </a:extLst>
                </p14:cNvPr>
                <p14:cNvContentPartPr/>
                <p14:nvPr/>
              </p14:nvContentPartPr>
              <p14:xfrm>
                <a:off x="11219263" y="5486177"/>
                <a:ext cx="132120" cy="27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7A411CC-E68E-B84A-C4A2-2E2A2EC3EA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10623" y="5477177"/>
                  <a:ext cx="149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EAEEEDD-0E72-AC8E-345B-A4B37B6797D0}"/>
                    </a:ext>
                  </a:extLst>
                </p14:cNvPr>
                <p14:cNvContentPartPr/>
                <p14:nvPr/>
              </p14:nvContentPartPr>
              <p14:xfrm>
                <a:off x="11335543" y="5486177"/>
                <a:ext cx="86760" cy="181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EAEEEDD-0E72-AC8E-345B-A4B37B6797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26903" y="5477177"/>
                  <a:ext cx="104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51DA93C-62F7-BF8C-6E6D-7A4C24B64B31}"/>
                    </a:ext>
                  </a:extLst>
                </p14:cNvPr>
                <p14:cNvContentPartPr/>
                <p14:nvPr/>
              </p14:nvContentPartPr>
              <p14:xfrm>
                <a:off x="9663703" y="6095657"/>
                <a:ext cx="105120" cy="228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51DA93C-62F7-BF8C-6E6D-7A4C24B64B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063" y="6086657"/>
                  <a:ext cx="122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47DD8E4-F894-811D-E2B1-96CA3F9CE607}"/>
                    </a:ext>
                  </a:extLst>
                </p14:cNvPr>
                <p14:cNvContentPartPr/>
                <p14:nvPr/>
              </p14:nvContentPartPr>
              <p14:xfrm>
                <a:off x="9680623" y="6386537"/>
                <a:ext cx="302400" cy="175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47DD8E4-F894-811D-E2B1-96CA3F9CE6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71623" y="6377537"/>
                  <a:ext cx="320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CA788C6-A3A5-F562-83A2-1EF67D9F56D0}"/>
                    </a:ext>
                  </a:extLst>
                </p14:cNvPr>
                <p14:cNvContentPartPr/>
                <p14:nvPr/>
              </p14:nvContentPartPr>
              <p14:xfrm>
                <a:off x="10862143" y="6038057"/>
                <a:ext cx="155160" cy="338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CA788C6-A3A5-F562-83A2-1EF67D9F56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53503" y="6029057"/>
                  <a:ext cx="172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3E82C9B-0AB0-AAFC-1861-98FB3E6FEF32}"/>
                    </a:ext>
                  </a:extLst>
                </p14:cNvPr>
                <p14:cNvContentPartPr/>
                <p14:nvPr/>
              </p14:nvContentPartPr>
              <p14:xfrm>
                <a:off x="10899943" y="6502097"/>
                <a:ext cx="149760" cy="174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3E82C9B-0AB0-AAFC-1861-98FB3E6FEF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91303" y="6493457"/>
                  <a:ext cx="167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43B7D6D-8916-5680-5600-BF5510C51C91}"/>
                    </a:ext>
                  </a:extLst>
                </p14:cNvPr>
                <p14:cNvContentPartPr/>
                <p14:nvPr/>
              </p14:nvContentPartPr>
              <p14:xfrm>
                <a:off x="7910503" y="870617"/>
                <a:ext cx="28872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43B7D6D-8916-5680-5600-BF5510C51C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01503" y="861617"/>
                  <a:ext cx="30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D5D6AC-24FB-9759-5F56-9CF8A6A99B39}"/>
                    </a:ext>
                  </a:extLst>
                </p14:cNvPr>
                <p14:cNvContentPartPr/>
                <p14:nvPr/>
              </p14:nvContentPartPr>
              <p14:xfrm>
                <a:off x="7953703" y="856217"/>
                <a:ext cx="59040" cy="524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D5D6AC-24FB-9759-5F56-9CF8A6A99B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44703" y="847577"/>
                  <a:ext cx="766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47C968-DD76-9E23-C0CA-6CBCB169DE3B}"/>
                    </a:ext>
                  </a:extLst>
                </p14:cNvPr>
                <p14:cNvContentPartPr/>
                <p14:nvPr/>
              </p14:nvContentPartPr>
              <p14:xfrm>
                <a:off x="4876783" y="971777"/>
                <a:ext cx="492120" cy="16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47C968-DD76-9E23-C0CA-6CBCB169DE3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67783" y="962777"/>
                  <a:ext cx="509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0DCEC81-8225-C74E-D522-2A723C3B15C5}"/>
                    </a:ext>
                  </a:extLst>
                </p14:cNvPr>
                <p14:cNvContentPartPr/>
                <p14:nvPr/>
              </p14:nvContentPartPr>
              <p14:xfrm>
                <a:off x="5169823" y="986897"/>
                <a:ext cx="69840" cy="480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0DCEC81-8225-C74E-D522-2A723C3B15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61183" y="977897"/>
                  <a:ext cx="874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17958F0-C0F9-FBE5-51D0-0D0B28CDDA6B}"/>
                    </a:ext>
                  </a:extLst>
                </p14:cNvPr>
                <p14:cNvContentPartPr/>
                <p14:nvPr/>
              </p14:nvContentPartPr>
              <p14:xfrm>
                <a:off x="4181983" y="884657"/>
                <a:ext cx="415080" cy="493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17958F0-C0F9-FBE5-51D0-0D0B28CDDA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72983" y="875657"/>
                  <a:ext cx="432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06E473-AFAD-697B-69DE-37C4CDECB8E3}"/>
                    </a:ext>
                  </a:extLst>
                </p14:cNvPr>
                <p14:cNvContentPartPr/>
                <p14:nvPr/>
              </p14:nvContentPartPr>
              <p14:xfrm>
                <a:off x="6342703" y="826337"/>
                <a:ext cx="289080" cy="17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06E473-AFAD-697B-69DE-37C4CDECB8E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33703" y="817697"/>
                  <a:ext cx="306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04AA66-849F-AAB7-5267-FC0000B72E48}"/>
                    </a:ext>
                  </a:extLst>
                </p14:cNvPr>
                <p14:cNvContentPartPr/>
                <p14:nvPr/>
              </p14:nvContentPartPr>
              <p14:xfrm>
                <a:off x="6589303" y="827057"/>
                <a:ext cx="30960" cy="589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04AA66-849F-AAB7-5267-FC0000B72E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80663" y="818417"/>
                  <a:ext cx="4860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7D06F8D-54C9-EBA4-DBFD-40B9F1452842}"/>
                    </a:ext>
                  </a:extLst>
                </p14:cNvPr>
                <p14:cNvContentPartPr/>
                <p14:nvPr/>
              </p14:nvContentPartPr>
              <p14:xfrm>
                <a:off x="5803783" y="807257"/>
                <a:ext cx="403920" cy="803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7D06F8D-54C9-EBA4-DBFD-40B9F145284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95143" y="798617"/>
                  <a:ext cx="42156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D2838B0-75D6-05DC-6307-F8C9415DC133}"/>
                    </a:ext>
                  </a:extLst>
                </p14:cNvPr>
                <p14:cNvContentPartPr/>
                <p14:nvPr/>
              </p14:nvContentPartPr>
              <p14:xfrm>
                <a:off x="7095103" y="972497"/>
                <a:ext cx="275760" cy="600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D2838B0-75D6-05DC-6307-F8C9415DC13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86463" y="963857"/>
                  <a:ext cx="2934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90975F-BD31-E8D3-59CC-A05F6B2465DA}"/>
                    </a:ext>
                  </a:extLst>
                </p14:cNvPr>
                <p14:cNvContentPartPr/>
                <p14:nvPr/>
              </p14:nvContentPartPr>
              <p14:xfrm>
                <a:off x="1390183" y="710777"/>
                <a:ext cx="542880" cy="946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90975F-BD31-E8D3-59CC-A05F6B2465D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81543" y="702137"/>
                  <a:ext cx="56052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E75681-8417-4779-B6F7-7FBF5E902356}"/>
                    </a:ext>
                  </a:extLst>
                </p14:cNvPr>
                <p14:cNvContentPartPr/>
                <p14:nvPr/>
              </p14:nvContentPartPr>
              <p14:xfrm>
                <a:off x="2336983" y="1262657"/>
                <a:ext cx="85140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E75681-8417-4779-B6F7-7FBF5E90235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27983" y="1254017"/>
                  <a:ext cx="86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DFFC1E-7F43-D38E-E8A7-C04576B0F915}"/>
                    </a:ext>
                  </a:extLst>
                </p14:cNvPr>
                <p14:cNvContentPartPr/>
                <p14:nvPr/>
              </p14:nvContentPartPr>
              <p14:xfrm>
                <a:off x="2786623" y="1116497"/>
                <a:ext cx="463680" cy="402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DFFC1E-7F43-D38E-E8A7-C04576B0F91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77983" y="1107857"/>
                  <a:ext cx="4813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057F59-3F65-7209-B471-9847D1DF7DBA}"/>
                    </a:ext>
                  </a:extLst>
                </p14:cNvPr>
                <p14:cNvContentPartPr/>
                <p14:nvPr/>
              </p14:nvContentPartPr>
              <p14:xfrm>
                <a:off x="3497623" y="870617"/>
                <a:ext cx="454680" cy="15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057F59-3F65-7209-B471-9847D1DF7DB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88983" y="861617"/>
                  <a:ext cx="472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B6C87C-1A17-A5DC-8709-FEED204DF041}"/>
                    </a:ext>
                  </a:extLst>
                </p14:cNvPr>
                <p14:cNvContentPartPr/>
                <p14:nvPr/>
              </p14:nvContentPartPr>
              <p14:xfrm>
                <a:off x="3672583" y="899417"/>
                <a:ext cx="88200" cy="638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B6C87C-1A17-A5DC-8709-FEED204DF0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63943" y="890777"/>
                  <a:ext cx="10584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DA241C1-E5AC-080B-93BC-F32EFBCAE004}"/>
                    </a:ext>
                  </a:extLst>
                </p14:cNvPr>
                <p14:cNvContentPartPr/>
                <p14:nvPr/>
              </p14:nvContentPartPr>
              <p14:xfrm>
                <a:off x="2842423" y="367697"/>
                <a:ext cx="712080" cy="448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DA241C1-E5AC-080B-93BC-F32EFBCAE00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33423" y="359057"/>
                  <a:ext cx="7297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D96E796-0EFB-51F6-8CA1-48236034C583}"/>
                    </a:ext>
                  </a:extLst>
                </p14:cNvPr>
                <p14:cNvContentPartPr/>
                <p14:nvPr/>
              </p14:nvContentPartPr>
              <p14:xfrm>
                <a:off x="3396103" y="376697"/>
                <a:ext cx="570600" cy="30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D96E796-0EFB-51F6-8CA1-48236034C5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87463" y="367697"/>
                  <a:ext cx="588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CD2952D-215B-097E-F647-3679FFD60FCC}"/>
                    </a:ext>
                  </a:extLst>
                </p14:cNvPr>
                <p14:cNvContentPartPr/>
                <p14:nvPr/>
              </p14:nvContentPartPr>
              <p14:xfrm>
                <a:off x="3802543" y="391457"/>
                <a:ext cx="121680" cy="342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CD2952D-215B-097E-F647-3679FFD60FC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93903" y="382817"/>
                  <a:ext cx="1393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B87E156-A60F-E1E2-303F-8B5E3583BB23}"/>
                    </a:ext>
                  </a:extLst>
                </p14:cNvPr>
                <p14:cNvContentPartPr/>
                <p14:nvPr/>
              </p14:nvContentPartPr>
              <p14:xfrm>
                <a:off x="2437423" y="173657"/>
                <a:ext cx="1119960" cy="886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B87E156-A60F-E1E2-303F-8B5E3583BB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28783" y="165017"/>
                  <a:ext cx="1137600" cy="9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C17A4F0-F62F-DF4C-109F-B20D0D3AF82E}"/>
                    </a:ext>
                  </a:extLst>
                </p14:cNvPr>
                <p14:cNvContentPartPr/>
                <p14:nvPr/>
              </p14:nvContentPartPr>
              <p14:xfrm>
                <a:off x="4005223" y="863057"/>
                <a:ext cx="799560" cy="939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C17A4F0-F62F-DF4C-109F-B20D0D3AF8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96223" y="854417"/>
                  <a:ext cx="81720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458FDA8-A7AD-31CB-273A-95D9C92F2A0A}"/>
                    </a:ext>
                  </a:extLst>
                </p14:cNvPr>
                <p14:cNvContentPartPr/>
                <p14:nvPr/>
              </p14:nvContentPartPr>
              <p14:xfrm>
                <a:off x="1185703" y="201737"/>
                <a:ext cx="8946360" cy="3821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458FDA8-A7AD-31CB-273A-95D9C92F2A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77063" y="193097"/>
                  <a:ext cx="8964000" cy="383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999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9A311F6-0772-CBBD-7506-759435ECB58D}"/>
                  </a:ext>
                </a:extLst>
              </p14:cNvPr>
              <p14:cNvContentPartPr/>
              <p14:nvPr/>
            </p14:nvContentPartPr>
            <p14:xfrm>
              <a:off x="4613263" y="5196017"/>
              <a:ext cx="1384920" cy="13525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9A311F6-0772-CBBD-7506-759435ECB5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263" y="5187017"/>
                <a:ext cx="1402560" cy="13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Group 335">
            <a:extLst>
              <a:ext uri="{FF2B5EF4-FFF2-40B4-BE49-F238E27FC236}">
                <a16:creationId xmlns:a16="http://schemas.microsoft.com/office/drawing/2014/main" id="{3D47C7A4-1A8A-9A64-8062-1D1443FDC960}"/>
              </a:ext>
            </a:extLst>
          </p:cNvPr>
          <p:cNvGrpSpPr/>
          <p:nvPr/>
        </p:nvGrpSpPr>
        <p:grpSpPr>
          <a:xfrm>
            <a:off x="569743" y="258617"/>
            <a:ext cx="10602000" cy="6201360"/>
            <a:chOff x="569743" y="258617"/>
            <a:chExt cx="10602000" cy="620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4375782-64DC-3F56-A0E2-B41A1A192968}"/>
                    </a:ext>
                  </a:extLst>
                </p14:cNvPr>
                <p14:cNvContentPartPr/>
                <p14:nvPr/>
              </p14:nvContentPartPr>
              <p14:xfrm>
                <a:off x="1917583" y="5372777"/>
                <a:ext cx="406800" cy="7650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4375782-64DC-3F56-A0E2-B41A1A1929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8943" y="5363777"/>
                  <a:ext cx="42444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B197FC2-19C8-80F2-DA1F-5B93F8534335}"/>
                    </a:ext>
                  </a:extLst>
                </p14:cNvPr>
                <p14:cNvContentPartPr/>
                <p14:nvPr/>
              </p14:nvContentPartPr>
              <p14:xfrm>
                <a:off x="1959343" y="5718377"/>
                <a:ext cx="361440" cy="583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B197FC2-19C8-80F2-DA1F-5B93F85343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0703" y="5709377"/>
                  <a:ext cx="379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62CFE29-274D-AF5B-6E96-DDD36BE2FDA9}"/>
                    </a:ext>
                  </a:extLst>
                </p14:cNvPr>
                <p14:cNvContentPartPr/>
                <p14:nvPr/>
              </p14:nvContentPartPr>
              <p14:xfrm>
                <a:off x="2597983" y="5718377"/>
                <a:ext cx="831600" cy="885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62CFE29-274D-AF5B-6E96-DDD36BE2FD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9343" y="5709377"/>
                  <a:ext cx="849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3280DCB-F0F7-F8E3-3442-321474A6371B}"/>
                    </a:ext>
                  </a:extLst>
                </p14:cNvPr>
                <p14:cNvContentPartPr/>
                <p14:nvPr/>
              </p14:nvContentPartPr>
              <p14:xfrm>
                <a:off x="3056623" y="5573297"/>
                <a:ext cx="414000" cy="5922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3280DCB-F0F7-F8E3-3442-321474A637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47623" y="5564657"/>
                  <a:ext cx="4316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61A55E3-B900-D07D-49D9-480282D7CE96}"/>
                    </a:ext>
                  </a:extLst>
                </p14:cNvPr>
                <p14:cNvContentPartPr/>
                <p14:nvPr/>
              </p14:nvContentPartPr>
              <p14:xfrm>
                <a:off x="3859063" y="5536217"/>
                <a:ext cx="464400" cy="5194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61A55E3-B900-D07D-49D9-480282D7CE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50423" y="5527577"/>
                  <a:ext cx="4820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57E43DA-7A4B-775C-8CEA-2438416697E2}"/>
                    </a:ext>
                  </a:extLst>
                </p14:cNvPr>
                <p14:cNvContentPartPr/>
                <p14:nvPr/>
              </p14:nvContentPartPr>
              <p14:xfrm>
                <a:off x="4541263" y="5137697"/>
                <a:ext cx="51120" cy="11563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57E43DA-7A4B-775C-8CEA-2438416697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32263" y="5129057"/>
                  <a:ext cx="68760" cy="11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0AD3385-B24D-4C2A-8CC7-C0663740D82F}"/>
                    </a:ext>
                  </a:extLst>
                </p14:cNvPr>
                <p14:cNvContentPartPr/>
                <p14:nvPr/>
              </p14:nvContentPartPr>
              <p14:xfrm>
                <a:off x="1305943" y="1284617"/>
                <a:ext cx="857160" cy="138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0AD3385-B24D-4C2A-8CC7-C0663740D8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97303" y="1275977"/>
                  <a:ext cx="874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6663DC9-533A-20EC-A4AF-30072B111303}"/>
                    </a:ext>
                  </a:extLst>
                </p14:cNvPr>
                <p14:cNvContentPartPr/>
                <p14:nvPr/>
              </p14:nvContentPartPr>
              <p14:xfrm>
                <a:off x="1726783" y="1103177"/>
                <a:ext cx="334080" cy="465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6663DC9-533A-20EC-A4AF-30072B1113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18143" y="1094177"/>
                  <a:ext cx="3517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0EF39EC-F545-264C-95A0-E1E214439561}"/>
                    </a:ext>
                  </a:extLst>
                </p14:cNvPr>
                <p14:cNvContentPartPr/>
                <p14:nvPr/>
              </p14:nvContentPartPr>
              <p14:xfrm>
                <a:off x="2074183" y="753257"/>
                <a:ext cx="1222920" cy="11358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0EF39EC-F545-264C-95A0-E1E2144395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65183" y="744617"/>
                  <a:ext cx="1240560" cy="11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908332F-763E-B20E-CEA7-C8FAC49D56D3}"/>
                    </a:ext>
                  </a:extLst>
                </p14:cNvPr>
                <p14:cNvContentPartPr/>
                <p14:nvPr/>
              </p14:nvContentPartPr>
              <p14:xfrm>
                <a:off x="2232583" y="1057097"/>
                <a:ext cx="687960" cy="6159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908332F-763E-B20E-CEA7-C8FAC49D56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23583" y="1048097"/>
                  <a:ext cx="70560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77DC823-B647-97DE-088D-67C76AF3888E}"/>
                    </a:ext>
                  </a:extLst>
                </p14:cNvPr>
                <p14:cNvContentPartPr/>
                <p14:nvPr/>
              </p14:nvContentPartPr>
              <p14:xfrm>
                <a:off x="3135103" y="1306217"/>
                <a:ext cx="1795320" cy="1216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77DC823-B647-97DE-088D-67C76AF388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6103" y="1297217"/>
                  <a:ext cx="1812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FB9079B-D7A6-0E42-DCBB-643D0FAEE4D9}"/>
                    </a:ext>
                  </a:extLst>
                </p14:cNvPr>
                <p14:cNvContentPartPr/>
                <p14:nvPr/>
              </p14:nvContentPartPr>
              <p14:xfrm>
                <a:off x="4352983" y="1161137"/>
                <a:ext cx="492840" cy="615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FB9079B-D7A6-0E42-DCBB-643D0FAEE4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3983" y="1152497"/>
                  <a:ext cx="51048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9155759-E940-46CC-5334-6DF0CB66E3B2}"/>
                    </a:ext>
                  </a:extLst>
                </p14:cNvPr>
                <p14:cNvContentPartPr/>
                <p14:nvPr/>
              </p14:nvContentPartPr>
              <p14:xfrm>
                <a:off x="3728383" y="943337"/>
                <a:ext cx="742320" cy="636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9155759-E940-46CC-5334-6DF0CB66E3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19743" y="934697"/>
                  <a:ext cx="7599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34BFFE8-1049-951B-856C-FC47EF66A3D7}"/>
                    </a:ext>
                  </a:extLst>
                </p14:cNvPr>
                <p14:cNvContentPartPr/>
                <p14:nvPr/>
              </p14:nvContentPartPr>
              <p14:xfrm>
                <a:off x="4614343" y="783497"/>
                <a:ext cx="1499040" cy="11768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34BFFE8-1049-951B-856C-FC47EF66A3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05703" y="774857"/>
                  <a:ext cx="1516680" cy="11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0BD53B6-4D4E-4E09-B6BC-A3921589857B}"/>
                    </a:ext>
                  </a:extLst>
                </p14:cNvPr>
                <p14:cNvContentPartPr/>
                <p14:nvPr/>
              </p14:nvContentPartPr>
              <p14:xfrm>
                <a:off x="5150383" y="1058537"/>
                <a:ext cx="831240" cy="5407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0BD53B6-4D4E-4E09-B6BC-A392158985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41743" y="1049897"/>
                  <a:ext cx="8488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10EE523-5FA3-4C49-7CCF-45FC332B4647}"/>
                    </a:ext>
                  </a:extLst>
                </p14:cNvPr>
                <p14:cNvContentPartPr/>
                <p14:nvPr/>
              </p14:nvContentPartPr>
              <p14:xfrm>
                <a:off x="5907103" y="1377857"/>
                <a:ext cx="1156680" cy="154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10EE523-5FA3-4C49-7CCF-45FC332B46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98103" y="1369217"/>
                  <a:ext cx="1174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0E345BD-D866-157F-9A66-05016D71023F}"/>
                    </a:ext>
                  </a:extLst>
                </p14:cNvPr>
                <p14:cNvContentPartPr/>
                <p14:nvPr/>
              </p14:nvContentPartPr>
              <p14:xfrm>
                <a:off x="6676783" y="1117217"/>
                <a:ext cx="745200" cy="628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0E345BD-D866-157F-9A66-05016D7102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67783" y="1108577"/>
                  <a:ext cx="76284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0B5662B-6A19-0EB3-5736-9C5D624B5B83}"/>
                    </a:ext>
                  </a:extLst>
                </p14:cNvPr>
                <p14:cNvContentPartPr/>
                <p14:nvPr/>
              </p14:nvContentPartPr>
              <p14:xfrm>
                <a:off x="6298063" y="798257"/>
                <a:ext cx="769320" cy="695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0B5662B-6A19-0EB3-5736-9C5D624B5B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89423" y="789257"/>
                  <a:ext cx="78696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977020B-6ECC-70D0-F1FB-B1BD9EE255EB}"/>
                    </a:ext>
                  </a:extLst>
                </p14:cNvPr>
                <p14:cNvContentPartPr/>
                <p14:nvPr/>
              </p14:nvContentPartPr>
              <p14:xfrm>
                <a:off x="7094743" y="724817"/>
                <a:ext cx="1324800" cy="10180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977020B-6ECC-70D0-F1FB-B1BD9EE255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86103" y="715817"/>
                  <a:ext cx="1342440" cy="10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0B61CCD-8A91-E44B-7898-CC9E1C6BFB85}"/>
                    </a:ext>
                  </a:extLst>
                </p14:cNvPr>
                <p14:cNvContentPartPr/>
                <p14:nvPr/>
              </p14:nvContentPartPr>
              <p14:xfrm>
                <a:off x="7053703" y="883217"/>
                <a:ext cx="1002600" cy="6868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0B61CCD-8A91-E44B-7898-CC9E1C6BFB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44703" y="874577"/>
                  <a:ext cx="102024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BFCCC5E-2EE8-ACD7-616F-5725DB9D7E19}"/>
                    </a:ext>
                  </a:extLst>
                </p14:cNvPr>
                <p14:cNvContentPartPr/>
                <p14:nvPr/>
              </p14:nvContentPartPr>
              <p14:xfrm>
                <a:off x="8330983" y="1261937"/>
                <a:ext cx="1571400" cy="65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BFCCC5E-2EE8-ACD7-616F-5725DB9D7E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22343" y="1253297"/>
                  <a:ext cx="1589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CD190D8-A6D4-16B7-19B7-75BDD3812408}"/>
                    </a:ext>
                  </a:extLst>
                </p14:cNvPr>
                <p14:cNvContentPartPr/>
                <p14:nvPr/>
              </p14:nvContentPartPr>
              <p14:xfrm>
                <a:off x="8953063" y="899417"/>
                <a:ext cx="434160" cy="3801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CD190D8-A6D4-16B7-19B7-75BDD38124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44063" y="890777"/>
                  <a:ext cx="451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16176F4-1505-905F-DF37-60DE01FBDBDD}"/>
                    </a:ext>
                  </a:extLst>
                </p14:cNvPr>
                <p14:cNvContentPartPr/>
                <p14:nvPr/>
              </p14:nvContentPartPr>
              <p14:xfrm>
                <a:off x="9417463" y="493697"/>
                <a:ext cx="1411200" cy="1336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16176F4-1505-905F-DF37-60DE01FBDB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08463" y="484697"/>
                  <a:ext cx="1428840" cy="13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C845832-C166-C693-64FB-59C8FEC07198}"/>
                    </a:ext>
                  </a:extLst>
                </p14:cNvPr>
                <p14:cNvContentPartPr/>
                <p14:nvPr/>
              </p14:nvContentPartPr>
              <p14:xfrm>
                <a:off x="9389743" y="1640297"/>
                <a:ext cx="1235160" cy="1162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C845832-C166-C693-64FB-59C8FEC071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81103" y="1631297"/>
                  <a:ext cx="1252800" cy="11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0C37039-E697-1F51-C6B9-EE1243310689}"/>
                    </a:ext>
                  </a:extLst>
                </p14:cNvPr>
                <p14:cNvContentPartPr/>
                <p14:nvPr/>
              </p14:nvContentPartPr>
              <p14:xfrm>
                <a:off x="10294423" y="1865297"/>
                <a:ext cx="877320" cy="414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0C37039-E697-1F51-C6B9-EE12433106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85783" y="1856657"/>
                  <a:ext cx="8949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373E788-2470-C4AE-FD52-3E40A608CB1E}"/>
                    </a:ext>
                  </a:extLst>
                </p14:cNvPr>
                <p14:cNvContentPartPr/>
                <p14:nvPr/>
              </p14:nvContentPartPr>
              <p14:xfrm>
                <a:off x="2799583" y="258617"/>
                <a:ext cx="728280" cy="5396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373E788-2470-C4AE-FD52-3E40A608CB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90943" y="249977"/>
                  <a:ext cx="7459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EA5B65F-7762-826B-E8B2-1C54ACBF4C1E}"/>
                    </a:ext>
                  </a:extLst>
                </p14:cNvPr>
                <p14:cNvContentPartPr/>
                <p14:nvPr/>
              </p14:nvContentPartPr>
              <p14:xfrm>
                <a:off x="3207463" y="725537"/>
                <a:ext cx="506160" cy="3070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EA5B65F-7762-826B-E8B2-1C54ACBF4C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98463" y="716897"/>
                  <a:ext cx="5238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3BB0309-ADCA-3719-F6A9-93FD528BD1CA}"/>
                    </a:ext>
                  </a:extLst>
                </p14:cNvPr>
                <p14:cNvContentPartPr/>
                <p14:nvPr/>
              </p14:nvContentPartPr>
              <p14:xfrm>
                <a:off x="3744223" y="275897"/>
                <a:ext cx="512640" cy="5576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3BB0309-ADCA-3719-F6A9-93FD528BD1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35583" y="266897"/>
                  <a:ext cx="5302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A5FE222-8796-6EBF-DBF9-F97F3FC46E93}"/>
                    </a:ext>
                  </a:extLst>
                </p14:cNvPr>
                <p14:cNvContentPartPr/>
                <p14:nvPr/>
              </p14:nvContentPartPr>
              <p14:xfrm>
                <a:off x="9635623" y="783137"/>
                <a:ext cx="1035000" cy="9594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A5FE222-8796-6EBF-DBF9-F97F3FC46E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26623" y="774497"/>
                  <a:ext cx="1052640" cy="9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1B6C201-4C8E-5E7A-D0B5-AF7E811E927B}"/>
                    </a:ext>
                  </a:extLst>
                </p14:cNvPr>
                <p14:cNvContentPartPr/>
                <p14:nvPr/>
              </p14:nvContentPartPr>
              <p14:xfrm>
                <a:off x="9259423" y="1944497"/>
                <a:ext cx="741600" cy="17719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1B6C201-4C8E-5E7A-D0B5-AF7E811E927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50423" y="1935857"/>
                  <a:ext cx="759240" cy="17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33CD26F-CEF6-F9A4-0D00-622AA900AFF9}"/>
                    </a:ext>
                  </a:extLst>
                </p14:cNvPr>
                <p14:cNvContentPartPr/>
                <p14:nvPr/>
              </p14:nvContentPartPr>
              <p14:xfrm>
                <a:off x="9199303" y="3343457"/>
                <a:ext cx="525960" cy="7801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33CD26F-CEF6-F9A4-0D00-622AA900AF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90663" y="3334457"/>
                  <a:ext cx="54360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CEAD3CD-9BDF-D254-2C5B-672312F4D757}"/>
                    </a:ext>
                  </a:extLst>
                </p14:cNvPr>
                <p14:cNvContentPartPr/>
                <p14:nvPr/>
              </p14:nvContentPartPr>
              <p14:xfrm>
                <a:off x="10040983" y="3120257"/>
                <a:ext cx="253080" cy="2941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CEAD3CD-9BDF-D254-2C5B-672312F4D7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32343" y="3111257"/>
                  <a:ext cx="270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43AD7CF-6C6A-2726-7BB9-B4AC689C35FF}"/>
                    </a:ext>
                  </a:extLst>
                </p14:cNvPr>
                <p14:cNvContentPartPr/>
                <p14:nvPr/>
              </p14:nvContentPartPr>
              <p14:xfrm>
                <a:off x="569743" y="2656217"/>
                <a:ext cx="1117080" cy="6980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43AD7CF-6C6A-2726-7BB9-B4AC689C35F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0743" y="2647217"/>
                  <a:ext cx="113472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CC02F50-293D-D951-F890-3E71D3FD84D2}"/>
                    </a:ext>
                  </a:extLst>
                </p14:cNvPr>
                <p14:cNvContentPartPr/>
                <p14:nvPr/>
              </p14:nvContentPartPr>
              <p14:xfrm>
                <a:off x="1418623" y="3062657"/>
                <a:ext cx="845640" cy="3348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CC02F50-293D-D951-F890-3E71D3FD84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09623" y="3053657"/>
                  <a:ext cx="8632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C1AA72B-691C-89BF-25DF-079553314C45}"/>
                    </a:ext>
                  </a:extLst>
                </p14:cNvPr>
                <p14:cNvContentPartPr/>
                <p14:nvPr/>
              </p14:nvContentPartPr>
              <p14:xfrm>
                <a:off x="3163183" y="2656217"/>
                <a:ext cx="39960" cy="758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C1AA72B-691C-89BF-25DF-079553314C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54183" y="2647217"/>
                  <a:ext cx="5760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070161E-4E0D-9DE3-08B0-7D4DD1284719}"/>
                    </a:ext>
                  </a:extLst>
                </p14:cNvPr>
                <p14:cNvContentPartPr/>
                <p14:nvPr/>
              </p14:nvContentPartPr>
              <p14:xfrm>
                <a:off x="3415183" y="3120257"/>
                <a:ext cx="474840" cy="3240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070161E-4E0D-9DE3-08B0-7D4DD12847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06543" y="3111257"/>
                  <a:ext cx="4924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8A06BE0-17B8-0133-81AD-6961F0F5C648}"/>
                    </a:ext>
                  </a:extLst>
                </p14:cNvPr>
                <p14:cNvContentPartPr/>
                <p14:nvPr/>
              </p14:nvContentPartPr>
              <p14:xfrm>
                <a:off x="4786423" y="2481617"/>
                <a:ext cx="627120" cy="8582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8A06BE0-17B8-0133-81AD-6961F0F5C6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77423" y="2472977"/>
                  <a:ext cx="64476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FABBD91-B10B-502E-E7C3-ED3455E1C93B}"/>
                    </a:ext>
                  </a:extLst>
                </p14:cNvPr>
                <p14:cNvContentPartPr/>
                <p14:nvPr/>
              </p14:nvContentPartPr>
              <p14:xfrm>
                <a:off x="5507143" y="3135017"/>
                <a:ext cx="327600" cy="3106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FABBD91-B10B-502E-E7C3-ED3455E1C9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98503" y="3126017"/>
                  <a:ext cx="3452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1B0D716-4718-9B41-5ACE-850CB0D7F7A8}"/>
                    </a:ext>
                  </a:extLst>
                </p14:cNvPr>
                <p14:cNvContentPartPr/>
                <p14:nvPr/>
              </p14:nvContentPartPr>
              <p14:xfrm>
                <a:off x="6211303" y="2451017"/>
                <a:ext cx="555840" cy="8132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1B0D716-4718-9B41-5ACE-850CB0D7F7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02663" y="2442017"/>
                  <a:ext cx="57348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F29C213-0EEC-518F-3598-F792CCF6476F}"/>
                    </a:ext>
                  </a:extLst>
                </p14:cNvPr>
                <p14:cNvContentPartPr/>
                <p14:nvPr/>
              </p14:nvContentPartPr>
              <p14:xfrm>
                <a:off x="6900343" y="3091097"/>
                <a:ext cx="516600" cy="3970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F29C213-0EEC-518F-3598-F792CCF647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91703" y="3082457"/>
                  <a:ext cx="5342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529777D-7585-2816-5592-8F10717FCF63}"/>
                    </a:ext>
                  </a:extLst>
                </p14:cNvPr>
                <p14:cNvContentPartPr/>
                <p14:nvPr/>
              </p14:nvContentPartPr>
              <p14:xfrm>
                <a:off x="8025343" y="2670257"/>
                <a:ext cx="540360" cy="11570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529777D-7585-2816-5592-8F10717FCF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6343" y="2661617"/>
                  <a:ext cx="558000" cy="11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C740132-3D8A-D788-C28D-2F51A74AE987}"/>
                    </a:ext>
                  </a:extLst>
                </p14:cNvPr>
                <p14:cNvContentPartPr/>
                <p14:nvPr/>
              </p14:nvContentPartPr>
              <p14:xfrm>
                <a:off x="8013463" y="2452457"/>
                <a:ext cx="884160" cy="12715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C740132-3D8A-D788-C28D-2F51A74AE9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04463" y="2443817"/>
                  <a:ext cx="901800" cy="12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B6CD869-9C2B-3D18-13C3-C4AC03358889}"/>
                    </a:ext>
                  </a:extLst>
                </p14:cNvPr>
                <p14:cNvContentPartPr/>
                <p14:nvPr/>
              </p14:nvContentPartPr>
              <p14:xfrm>
                <a:off x="7823023" y="2534177"/>
                <a:ext cx="1223640" cy="9291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B6CD869-9C2B-3D18-13C3-C4AC033588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14023" y="2525537"/>
                  <a:ext cx="1241280" cy="9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0452242-D6DE-CB68-CA7F-BA3835BAA45C}"/>
                    </a:ext>
                  </a:extLst>
                </p14:cNvPr>
                <p14:cNvContentPartPr/>
                <p14:nvPr/>
              </p14:nvContentPartPr>
              <p14:xfrm>
                <a:off x="1745863" y="4005497"/>
                <a:ext cx="681120" cy="8870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0452242-D6DE-CB68-CA7F-BA3835BAA45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37223" y="3996497"/>
                  <a:ext cx="69876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8C5F561-2E37-12D8-645A-37584B9ACC31}"/>
                    </a:ext>
                  </a:extLst>
                </p14:cNvPr>
                <p14:cNvContentPartPr/>
                <p14:nvPr/>
              </p14:nvContentPartPr>
              <p14:xfrm>
                <a:off x="2737663" y="4499417"/>
                <a:ext cx="599400" cy="172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8C5F561-2E37-12D8-645A-37584B9ACC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28663" y="4490417"/>
                  <a:ext cx="617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FF6E896-D168-6B16-572C-E737A6372164}"/>
                    </a:ext>
                  </a:extLst>
                </p14:cNvPr>
                <p14:cNvContentPartPr/>
                <p14:nvPr/>
              </p14:nvContentPartPr>
              <p14:xfrm>
                <a:off x="3207463" y="4411937"/>
                <a:ext cx="343080" cy="1890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FF6E896-D168-6B16-572C-E737A63721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98463" y="4403297"/>
                  <a:ext cx="360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0EB9E73-F2C5-3F1D-9A38-53E67CF282DD}"/>
                    </a:ext>
                  </a:extLst>
                </p14:cNvPr>
                <p14:cNvContentPartPr/>
                <p14:nvPr/>
              </p14:nvContentPartPr>
              <p14:xfrm>
                <a:off x="4501303" y="4023137"/>
                <a:ext cx="663840" cy="6336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0EB9E73-F2C5-3F1D-9A38-53E67CF282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92303" y="4014137"/>
                  <a:ext cx="68148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9C409B0-ECA5-DC36-DB4B-E56A617CA2B9}"/>
                    </a:ext>
                  </a:extLst>
                </p14:cNvPr>
                <p14:cNvContentPartPr/>
                <p14:nvPr/>
              </p14:nvContentPartPr>
              <p14:xfrm>
                <a:off x="4629823" y="4251737"/>
                <a:ext cx="1045080" cy="601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9C409B0-ECA5-DC36-DB4B-E56A617CA2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21183" y="4242737"/>
                  <a:ext cx="1062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D0A8F65-FC7A-B171-0DA3-020790E408A5}"/>
                    </a:ext>
                  </a:extLst>
                </p14:cNvPr>
                <p14:cNvContentPartPr/>
                <p14:nvPr/>
              </p14:nvContentPartPr>
              <p14:xfrm>
                <a:off x="6559783" y="3933137"/>
                <a:ext cx="637560" cy="7412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D0A8F65-FC7A-B171-0DA3-020790E408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50783" y="3924137"/>
                  <a:ext cx="65520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11B2ADC-8AE8-5479-2FE2-EF17D844EFA4}"/>
                    </a:ext>
                  </a:extLst>
                </p14:cNvPr>
                <p14:cNvContentPartPr/>
                <p14:nvPr/>
              </p14:nvContentPartPr>
              <p14:xfrm>
                <a:off x="6763183" y="4527857"/>
                <a:ext cx="869040" cy="882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11B2ADC-8AE8-5479-2FE2-EF17D844EFA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54543" y="4518857"/>
                  <a:ext cx="886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D09F732-695E-2786-41F1-1790866D02D9}"/>
                    </a:ext>
                  </a:extLst>
                </p14:cNvPr>
                <p14:cNvContentPartPr/>
                <p14:nvPr/>
              </p14:nvContentPartPr>
              <p14:xfrm>
                <a:off x="8241343" y="4004057"/>
                <a:ext cx="554040" cy="6800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D09F732-695E-2786-41F1-1790866D02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32343" y="3995417"/>
                  <a:ext cx="57168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900E373-BBA4-3120-C529-A75CE15219A7}"/>
                    </a:ext>
                  </a:extLst>
                </p14:cNvPr>
                <p14:cNvContentPartPr/>
                <p14:nvPr/>
              </p14:nvContentPartPr>
              <p14:xfrm>
                <a:off x="8389303" y="4428137"/>
                <a:ext cx="507960" cy="716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900E373-BBA4-3120-C529-A75CE15219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80303" y="4419497"/>
                  <a:ext cx="525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019F182-1D89-D3F4-49CD-3B84B6D8119F}"/>
                    </a:ext>
                  </a:extLst>
                </p14:cNvPr>
                <p14:cNvContentPartPr/>
                <p14:nvPr/>
              </p14:nvContentPartPr>
              <p14:xfrm>
                <a:off x="3962383" y="3963377"/>
                <a:ext cx="516600" cy="471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019F182-1D89-D3F4-49CD-3B84B6D811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53383" y="3954737"/>
                  <a:ext cx="534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03B755D-99AC-71F5-1C1F-95AF02DE0A36}"/>
                    </a:ext>
                  </a:extLst>
                </p14:cNvPr>
                <p14:cNvContentPartPr/>
                <p14:nvPr/>
              </p14:nvContentPartPr>
              <p14:xfrm>
                <a:off x="4034743" y="4020257"/>
                <a:ext cx="30960" cy="6519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03B755D-99AC-71F5-1C1F-95AF02DE0A3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25743" y="4011617"/>
                  <a:ext cx="4860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14183EA-3A1C-E40C-409B-B3481556E1A7}"/>
                    </a:ext>
                  </a:extLst>
                </p14:cNvPr>
                <p14:cNvContentPartPr/>
                <p14:nvPr/>
              </p14:nvContentPartPr>
              <p14:xfrm>
                <a:off x="5542423" y="3846017"/>
                <a:ext cx="909000" cy="1753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14183EA-3A1C-E40C-409B-B3481556E1A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33423" y="3837017"/>
                  <a:ext cx="926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EDD826A-75DA-3A81-D419-DDD00CD62D54}"/>
                    </a:ext>
                  </a:extLst>
                </p14:cNvPr>
                <p14:cNvContentPartPr/>
                <p14:nvPr/>
              </p14:nvContentPartPr>
              <p14:xfrm>
                <a:off x="5920783" y="4020257"/>
                <a:ext cx="74880" cy="7826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EDD826A-75DA-3A81-D419-DDD00CD62D5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12143" y="4011617"/>
                  <a:ext cx="9252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EF62818-A680-0DB9-99EB-5FBB9E3BC166}"/>
                    </a:ext>
                  </a:extLst>
                </p14:cNvPr>
                <p14:cNvContentPartPr/>
                <p14:nvPr/>
              </p14:nvContentPartPr>
              <p14:xfrm>
                <a:off x="7488943" y="4063817"/>
                <a:ext cx="493920" cy="738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EF62818-A680-0DB9-99EB-5FBB9E3BC16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80303" y="4054817"/>
                  <a:ext cx="511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D46C9D7-4D6C-E6DA-0FFE-90203674CBB1}"/>
                    </a:ext>
                  </a:extLst>
                </p14:cNvPr>
                <p14:cNvContentPartPr/>
                <p14:nvPr/>
              </p14:nvContentPartPr>
              <p14:xfrm>
                <a:off x="7648063" y="4078577"/>
                <a:ext cx="128880" cy="7275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D46C9D7-4D6C-E6DA-0FFE-90203674CB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39423" y="4069577"/>
                  <a:ext cx="14652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D10A30B-4FB2-07E1-D33D-56B5727EFCFE}"/>
                    </a:ext>
                  </a:extLst>
                </p14:cNvPr>
                <p14:cNvContentPartPr/>
                <p14:nvPr/>
              </p14:nvContentPartPr>
              <p14:xfrm>
                <a:off x="9115063" y="4020257"/>
                <a:ext cx="1014120" cy="738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D10A30B-4FB2-07E1-D33D-56B5727EFCF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06063" y="4011617"/>
                  <a:ext cx="1031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1E534E4-0E6D-6DC0-961B-7E45560757CE}"/>
                    </a:ext>
                  </a:extLst>
                </p14:cNvPr>
                <p14:cNvContentPartPr/>
                <p14:nvPr/>
              </p14:nvContentPartPr>
              <p14:xfrm>
                <a:off x="9436903" y="4034657"/>
                <a:ext cx="113400" cy="6404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1E534E4-0E6D-6DC0-961B-7E45560757C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28263" y="4025657"/>
                  <a:ext cx="13104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15F7DD1-C820-6624-B685-AFA906847C12}"/>
                    </a:ext>
                  </a:extLst>
                </p14:cNvPr>
                <p14:cNvContentPartPr/>
                <p14:nvPr/>
              </p14:nvContentPartPr>
              <p14:xfrm>
                <a:off x="6124903" y="5716577"/>
                <a:ext cx="913680" cy="309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15F7DD1-C820-6624-B685-AFA906847C1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15903" y="5707937"/>
                  <a:ext cx="931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63E1607-66EA-B3A4-A918-31C4F70BE881}"/>
                    </a:ext>
                  </a:extLst>
                </p14:cNvPr>
                <p14:cNvContentPartPr/>
                <p14:nvPr/>
              </p14:nvContentPartPr>
              <p14:xfrm>
                <a:off x="6589303" y="5703977"/>
                <a:ext cx="174240" cy="5940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63E1607-66EA-B3A4-A918-31C4F70BE88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80663" y="5694977"/>
                  <a:ext cx="19188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2D1937BB-8BE9-021F-22E1-60427B06808C}"/>
                    </a:ext>
                  </a:extLst>
                </p14:cNvPr>
                <p14:cNvContentPartPr/>
                <p14:nvPr/>
              </p14:nvContentPartPr>
              <p14:xfrm>
                <a:off x="7227943" y="5979377"/>
                <a:ext cx="739440" cy="439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2D1937BB-8BE9-021F-22E1-60427B06808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18943" y="5970737"/>
                  <a:ext cx="757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B22C3A3-2413-FE39-76DB-48DFF824674A}"/>
                    </a:ext>
                  </a:extLst>
                </p14:cNvPr>
                <p14:cNvContentPartPr/>
                <p14:nvPr/>
              </p14:nvContentPartPr>
              <p14:xfrm>
                <a:off x="7619623" y="5820257"/>
                <a:ext cx="436680" cy="6228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B22C3A3-2413-FE39-76DB-48DFF82467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10623" y="5811257"/>
                  <a:ext cx="45432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0A3F401-57E4-F1F3-3101-74912D049945}"/>
                    </a:ext>
                  </a:extLst>
                </p14:cNvPr>
                <p14:cNvContentPartPr/>
                <p14:nvPr/>
              </p14:nvContentPartPr>
              <p14:xfrm>
                <a:off x="8212903" y="5733137"/>
                <a:ext cx="644760" cy="7268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0A3F401-57E4-F1F3-3101-74912D0499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04263" y="5724137"/>
                  <a:ext cx="6624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D28A289-69E7-0BCE-71B8-45517F4FFEE8}"/>
                    </a:ext>
                  </a:extLst>
                </p14:cNvPr>
                <p14:cNvContentPartPr/>
                <p14:nvPr/>
              </p14:nvContentPartPr>
              <p14:xfrm>
                <a:off x="8810143" y="5326697"/>
                <a:ext cx="576720" cy="3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D28A289-69E7-0BCE-71B8-45517F4FFE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01143" y="5317697"/>
                  <a:ext cx="59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46955C7-D73B-0C54-8FDA-7FABB0A0AE89}"/>
                    </a:ext>
                  </a:extLst>
                </p14:cNvPr>
                <p14:cNvContentPartPr/>
                <p14:nvPr/>
              </p14:nvContentPartPr>
              <p14:xfrm>
                <a:off x="9085903" y="5399057"/>
                <a:ext cx="196920" cy="9684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46955C7-D73B-0C54-8FDA-7FABB0A0AE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77263" y="5390057"/>
                  <a:ext cx="214560" cy="9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1BF0A5C-913A-414F-B078-3B1B67268CA6}"/>
                    </a:ext>
                  </a:extLst>
                </p14:cNvPr>
                <p14:cNvContentPartPr/>
                <p14:nvPr/>
              </p14:nvContentPartPr>
              <p14:xfrm>
                <a:off x="9926503" y="5152817"/>
                <a:ext cx="290880" cy="12182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1BF0A5C-913A-414F-B078-3B1B67268CA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17503" y="5143817"/>
                  <a:ext cx="30852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638FCB2-AF79-CCFC-90EC-8FBA25A7F35B}"/>
                    </a:ext>
                  </a:extLst>
                </p14:cNvPr>
                <p14:cNvContentPartPr/>
                <p14:nvPr/>
              </p14:nvContentPartPr>
              <p14:xfrm>
                <a:off x="10349143" y="5384657"/>
                <a:ext cx="673560" cy="9450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638FCB2-AF79-CCFC-90EC-8FBA25A7F35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40143" y="5376017"/>
                  <a:ext cx="69120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7D91DBD-E807-FC60-780B-F12299C07365}"/>
                    </a:ext>
                  </a:extLst>
                </p14:cNvPr>
                <p14:cNvContentPartPr/>
                <p14:nvPr/>
              </p14:nvContentPartPr>
              <p14:xfrm>
                <a:off x="3931783" y="3918737"/>
                <a:ext cx="627120" cy="13273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7D91DBD-E807-FC60-780B-F12299C0736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22783" y="3910097"/>
                  <a:ext cx="644760" cy="13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A02D88E-68F9-F34A-2561-4A87A00D6DE4}"/>
                    </a:ext>
                  </a:extLst>
                </p14:cNvPr>
                <p14:cNvContentPartPr/>
                <p14:nvPr/>
              </p14:nvContentPartPr>
              <p14:xfrm>
                <a:off x="5891983" y="3700937"/>
                <a:ext cx="524160" cy="19011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A02D88E-68F9-F34A-2561-4A87A00D6D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82983" y="3692297"/>
                  <a:ext cx="541800" cy="19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80B8E81-E992-2922-E37C-EC51AC06EF6D}"/>
                    </a:ext>
                  </a:extLst>
                </p14:cNvPr>
                <p14:cNvContentPartPr/>
                <p14:nvPr/>
              </p14:nvContentPartPr>
              <p14:xfrm>
                <a:off x="7459063" y="4107737"/>
                <a:ext cx="117720" cy="8596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80B8E81-E992-2922-E37C-EC51AC06EF6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50063" y="4098737"/>
                  <a:ext cx="135360" cy="87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B150825-6226-24AF-CB59-ADB2E6AF776A}"/>
                    </a:ext>
                  </a:extLst>
                </p14:cNvPr>
                <p14:cNvContentPartPr/>
                <p14:nvPr/>
              </p14:nvContentPartPr>
              <p14:xfrm>
                <a:off x="7927423" y="4136177"/>
                <a:ext cx="377640" cy="8002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B150825-6226-24AF-CB59-ADB2E6AF776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18423" y="4127177"/>
                  <a:ext cx="39528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53CA87C-561E-3338-7CD2-90C7859C2634}"/>
                    </a:ext>
                  </a:extLst>
                </p14:cNvPr>
                <p14:cNvContentPartPr/>
                <p14:nvPr/>
              </p14:nvContentPartPr>
              <p14:xfrm>
                <a:off x="9867823" y="3754937"/>
                <a:ext cx="91080" cy="11026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53CA87C-561E-3338-7CD2-90C7859C263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59183" y="3746297"/>
                  <a:ext cx="108720" cy="11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EF0CC065-474A-DD73-D65C-7C328AD6B64E}"/>
                    </a:ext>
                  </a:extLst>
                </p14:cNvPr>
                <p14:cNvContentPartPr/>
                <p14:nvPr/>
              </p14:nvContentPartPr>
              <p14:xfrm>
                <a:off x="10031623" y="4513457"/>
                <a:ext cx="290160" cy="5331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EF0CC065-474A-DD73-D65C-7C328AD6B64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22623" y="4504817"/>
                  <a:ext cx="307800" cy="55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802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374185F-716D-BC3F-6F8F-7FEECE22509D}"/>
                  </a:ext>
                </a:extLst>
              </p14:cNvPr>
              <p14:cNvContentPartPr/>
              <p14:nvPr/>
            </p14:nvContentPartPr>
            <p14:xfrm>
              <a:off x="1653343" y="551297"/>
              <a:ext cx="815400" cy="959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374185F-716D-BC3F-6F8F-7FEECE2250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703" y="542297"/>
                <a:ext cx="833040" cy="9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5770706-C604-20C7-8AA4-45625C4059B5}"/>
                  </a:ext>
                </a:extLst>
              </p14:cNvPr>
              <p14:cNvContentPartPr/>
              <p14:nvPr/>
            </p14:nvContentPartPr>
            <p14:xfrm>
              <a:off x="1903183" y="4204937"/>
              <a:ext cx="274320" cy="628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5770706-C604-20C7-8AA4-45625C4059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4543" y="4196297"/>
                <a:ext cx="291960" cy="64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F8221E6F-B4A8-3F8C-16D3-73EF088928AC}"/>
              </a:ext>
            </a:extLst>
          </p:cNvPr>
          <p:cNvGrpSpPr/>
          <p:nvPr/>
        </p:nvGrpSpPr>
        <p:grpSpPr>
          <a:xfrm>
            <a:off x="696463" y="507017"/>
            <a:ext cx="10770480" cy="4980240"/>
            <a:chOff x="696463" y="507017"/>
            <a:chExt cx="10770480" cy="49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845C0F-826D-3CB4-BE8D-39CD21299E19}"/>
                    </a:ext>
                  </a:extLst>
                </p14:cNvPr>
                <p14:cNvContentPartPr/>
                <p14:nvPr/>
              </p14:nvContentPartPr>
              <p14:xfrm>
                <a:off x="1958623" y="638417"/>
                <a:ext cx="177480" cy="868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845C0F-826D-3CB4-BE8D-39CD21299E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9983" y="629777"/>
                  <a:ext cx="1951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D74EE5-A6FC-6E18-711D-ED3585118191}"/>
                    </a:ext>
                  </a:extLst>
                </p14:cNvPr>
                <p14:cNvContentPartPr/>
                <p14:nvPr/>
              </p14:nvContentPartPr>
              <p14:xfrm>
                <a:off x="3540823" y="510257"/>
                <a:ext cx="582120" cy="986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D74EE5-A6FC-6E18-711D-ED35851181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31823" y="501617"/>
                  <a:ext cx="599760" cy="10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444434-BF67-170C-8C07-0917DA198759}"/>
                    </a:ext>
                  </a:extLst>
                </p14:cNvPr>
                <p14:cNvContentPartPr/>
                <p14:nvPr/>
              </p14:nvContentPartPr>
              <p14:xfrm>
                <a:off x="5459263" y="624017"/>
                <a:ext cx="812160" cy="990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444434-BF67-170C-8C07-0917DA1987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50263" y="615377"/>
                  <a:ext cx="829800" cy="10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7FE6A9-77F9-88B6-C27E-8C1C77F7EC4A}"/>
                    </a:ext>
                  </a:extLst>
                </p14:cNvPr>
                <p14:cNvContentPartPr/>
                <p14:nvPr/>
              </p14:nvContentPartPr>
              <p14:xfrm>
                <a:off x="5486263" y="507017"/>
                <a:ext cx="1249560" cy="152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7FE6A9-77F9-88B6-C27E-8C1C77F7EC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77263" y="498377"/>
                  <a:ext cx="1267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FB46E4-8931-977E-428A-6D0EED841A97}"/>
                    </a:ext>
                  </a:extLst>
                </p14:cNvPr>
                <p14:cNvContentPartPr/>
                <p14:nvPr/>
              </p14:nvContentPartPr>
              <p14:xfrm>
                <a:off x="3872743" y="4368737"/>
                <a:ext cx="700200" cy="671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FB46E4-8931-977E-428A-6D0EED841A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63743" y="4359737"/>
                  <a:ext cx="71784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4C5C228-F511-AFBD-F731-4DA8FBEF04C7}"/>
                    </a:ext>
                  </a:extLst>
                </p14:cNvPr>
                <p14:cNvContentPartPr/>
                <p14:nvPr/>
              </p14:nvContentPartPr>
              <p14:xfrm>
                <a:off x="4846543" y="4107737"/>
                <a:ext cx="714600" cy="10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4C5C228-F511-AFBD-F731-4DA8FBEF04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37543" y="4098737"/>
                  <a:ext cx="732240" cy="10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B8ED6AA-63B4-4E8F-6CD7-D0B697B58F63}"/>
                    </a:ext>
                  </a:extLst>
                </p14:cNvPr>
                <p14:cNvContentPartPr/>
                <p14:nvPr/>
              </p14:nvContentPartPr>
              <p14:xfrm>
                <a:off x="5718103" y="4165337"/>
                <a:ext cx="218880" cy="970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8ED6AA-63B4-4E8F-6CD7-D0B697B58F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09463" y="4156337"/>
                  <a:ext cx="236520" cy="9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034997-C545-B086-1729-0668B81F88DC}"/>
                    </a:ext>
                  </a:extLst>
                </p14:cNvPr>
                <p14:cNvContentPartPr/>
                <p14:nvPr/>
              </p14:nvContentPartPr>
              <p14:xfrm>
                <a:off x="6199423" y="4281617"/>
                <a:ext cx="561960" cy="698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034997-C545-B086-1729-0668B81F88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90423" y="4272617"/>
                  <a:ext cx="57960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C50B95-D6BF-7957-F1C3-C0035B1D3F10}"/>
                    </a:ext>
                  </a:extLst>
                </p14:cNvPr>
                <p14:cNvContentPartPr/>
                <p14:nvPr/>
              </p14:nvContentPartPr>
              <p14:xfrm>
                <a:off x="7241263" y="3802457"/>
                <a:ext cx="642960" cy="1177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C50B95-D6BF-7957-F1C3-C0035B1D3F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32623" y="3793817"/>
                  <a:ext cx="660600" cy="11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C6BBB7-A02B-020A-202A-5A20F77B394D}"/>
                    </a:ext>
                  </a:extLst>
                </p14:cNvPr>
                <p14:cNvContentPartPr/>
                <p14:nvPr/>
              </p14:nvContentPartPr>
              <p14:xfrm>
                <a:off x="8373823" y="3642977"/>
                <a:ext cx="131760" cy="146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C6BBB7-A02B-020A-202A-5A20F77B39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64823" y="3633977"/>
                  <a:ext cx="149400" cy="14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86194C-F0D8-5060-DE96-1B68EB91759A}"/>
                    </a:ext>
                  </a:extLst>
                </p14:cNvPr>
                <p14:cNvContentPartPr/>
                <p14:nvPr/>
              </p14:nvContentPartPr>
              <p14:xfrm>
                <a:off x="8909863" y="3860777"/>
                <a:ext cx="585000" cy="1231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86194C-F0D8-5060-DE96-1B68EB9175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01223" y="3851777"/>
                  <a:ext cx="602640" cy="12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790A69-02A9-14F4-DA8B-F60724689FD0}"/>
                    </a:ext>
                  </a:extLst>
                </p14:cNvPr>
                <p14:cNvContentPartPr/>
                <p14:nvPr/>
              </p14:nvContentPartPr>
              <p14:xfrm>
                <a:off x="5834023" y="2336897"/>
                <a:ext cx="73440" cy="65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790A69-02A9-14F4-DA8B-F60724689F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25023" y="2327897"/>
                  <a:ext cx="9108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65357E-11E3-B9D5-6060-883CDDAF3A58}"/>
                    </a:ext>
                  </a:extLst>
                </p14:cNvPr>
                <p14:cNvContentPartPr/>
                <p14:nvPr/>
              </p14:nvContentPartPr>
              <p14:xfrm>
                <a:off x="6471943" y="2292977"/>
                <a:ext cx="646200" cy="920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65357E-11E3-B9D5-6060-883CDDAF3A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63303" y="2283977"/>
                  <a:ext cx="663840" cy="9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113B2E-D253-8A5A-CB5C-13D051FF336C}"/>
                    </a:ext>
                  </a:extLst>
                </p14:cNvPr>
                <p14:cNvContentPartPr/>
                <p14:nvPr/>
              </p14:nvContentPartPr>
              <p14:xfrm>
                <a:off x="7895383" y="550577"/>
                <a:ext cx="1441440" cy="850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113B2E-D253-8A5A-CB5C-13D051FF33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86743" y="541937"/>
                  <a:ext cx="145908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55A51C-642E-42C4-BF34-0140091580E5}"/>
                    </a:ext>
                  </a:extLst>
                </p14:cNvPr>
                <p14:cNvContentPartPr/>
                <p14:nvPr/>
              </p14:nvContentPartPr>
              <p14:xfrm>
                <a:off x="8664703" y="1044137"/>
                <a:ext cx="678600" cy="33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55A51C-642E-42C4-BF34-0140091580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55703" y="1035497"/>
                  <a:ext cx="696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B7CCF4-E00E-88A1-12C8-4049EDF34B3B}"/>
                    </a:ext>
                  </a:extLst>
                </p14:cNvPr>
                <p14:cNvContentPartPr/>
                <p14:nvPr/>
              </p14:nvContentPartPr>
              <p14:xfrm>
                <a:off x="7968103" y="1607177"/>
                <a:ext cx="407520" cy="163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B7CCF4-E00E-88A1-12C8-4049EDF34B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59103" y="1598537"/>
                  <a:ext cx="425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706F7E-E64C-19C8-AE4D-C7CCA3D3895C}"/>
                    </a:ext>
                  </a:extLst>
                </p14:cNvPr>
                <p14:cNvContentPartPr/>
                <p14:nvPr/>
              </p14:nvContentPartPr>
              <p14:xfrm>
                <a:off x="8040823" y="1567217"/>
                <a:ext cx="473760" cy="419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706F7E-E64C-19C8-AE4D-C7CCA3D389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32183" y="1558217"/>
                  <a:ext cx="4914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A534854-BEF0-22FC-4D49-2F3BF37C3920}"/>
                    </a:ext>
                  </a:extLst>
                </p14:cNvPr>
                <p14:cNvContentPartPr/>
                <p14:nvPr/>
              </p14:nvContentPartPr>
              <p14:xfrm>
                <a:off x="8430703" y="1277057"/>
                <a:ext cx="801720" cy="695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A534854-BEF0-22FC-4D49-2F3BF37C39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21703" y="1268057"/>
                  <a:ext cx="81936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0FBD51-0B84-41B4-830B-1CA69300DEA4}"/>
                    </a:ext>
                  </a:extLst>
                </p14:cNvPr>
                <p14:cNvContentPartPr/>
                <p14:nvPr/>
              </p14:nvContentPartPr>
              <p14:xfrm>
                <a:off x="9071143" y="826697"/>
                <a:ext cx="2005920" cy="711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0FBD51-0B84-41B4-830B-1CA69300DE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62143" y="818057"/>
                  <a:ext cx="202356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09A4B5-5052-B0D1-EA88-12D293C94299}"/>
                    </a:ext>
                  </a:extLst>
                </p14:cNvPr>
                <p14:cNvContentPartPr/>
                <p14:nvPr/>
              </p14:nvContentPartPr>
              <p14:xfrm>
                <a:off x="8862343" y="1161137"/>
                <a:ext cx="1834920" cy="841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09A4B5-5052-B0D1-EA88-12D293C942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53703" y="1152497"/>
                  <a:ext cx="185256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DC2B00-EA96-8FA2-E4C8-F9B34E8C510E}"/>
                    </a:ext>
                  </a:extLst>
                </p14:cNvPr>
                <p14:cNvContentPartPr/>
                <p14:nvPr/>
              </p14:nvContentPartPr>
              <p14:xfrm>
                <a:off x="10464343" y="636617"/>
                <a:ext cx="1002600" cy="874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DC2B00-EA96-8FA2-E4C8-F9B34E8C51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55703" y="627977"/>
                  <a:ext cx="1020240" cy="8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1623AB-CAED-9EDE-5B6F-EABBE512679C}"/>
                    </a:ext>
                  </a:extLst>
                </p14:cNvPr>
                <p14:cNvContentPartPr/>
                <p14:nvPr/>
              </p14:nvContentPartPr>
              <p14:xfrm>
                <a:off x="1274263" y="2742257"/>
                <a:ext cx="642960" cy="960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1623AB-CAED-9EDE-5B6F-EABBE51267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65263" y="2733257"/>
                  <a:ext cx="66060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800C96-9502-6414-5D80-631815AAFFE8}"/>
                    </a:ext>
                  </a:extLst>
                </p14:cNvPr>
                <p14:cNvContentPartPr/>
                <p14:nvPr/>
              </p14:nvContentPartPr>
              <p14:xfrm>
                <a:off x="1959343" y="3061937"/>
                <a:ext cx="874800" cy="4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800C96-9502-6414-5D80-631815AAFF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50703" y="3053297"/>
                  <a:ext cx="892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AFC8EF3-C6D7-3FCD-5DE7-D985ADF17F34}"/>
                    </a:ext>
                  </a:extLst>
                </p14:cNvPr>
                <p14:cNvContentPartPr/>
                <p14:nvPr/>
              </p14:nvContentPartPr>
              <p14:xfrm>
                <a:off x="2536063" y="2786537"/>
                <a:ext cx="524520" cy="516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AFC8EF3-C6D7-3FCD-5DE7-D985ADF17F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27423" y="2777897"/>
                  <a:ext cx="54216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1CEF7A-A631-37B7-9075-9F583383E1A1}"/>
                    </a:ext>
                  </a:extLst>
                </p14:cNvPr>
                <p14:cNvContentPartPr/>
                <p14:nvPr/>
              </p14:nvContentPartPr>
              <p14:xfrm>
                <a:off x="696463" y="2394497"/>
                <a:ext cx="854640" cy="635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1CEF7A-A631-37B7-9075-9F583383E1A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7823" y="2385857"/>
                  <a:ext cx="87228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7E932B-F76E-0B3E-3DAB-5C0C80BA145D}"/>
                    </a:ext>
                  </a:extLst>
                </p14:cNvPr>
                <p14:cNvContentPartPr/>
                <p14:nvPr/>
              </p14:nvContentPartPr>
              <p14:xfrm>
                <a:off x="1059343" y="2366057"/>
                <a:ext cx="87840" cy="172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7E932B-F76E-0B3E-3DAB-5C0C80BA145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0343" y="2357057"/>
                  <a:ext cx="105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4BA8C1-2D8F-6CA9-0E92-B9D729DB452B}"/>
                    </a:ext>
                  </a:extLst>
                </p14:cNvPr>
                <p14:cNvContentPartPr/>
                <p14:nvPr/>
              </p14:nvContentPartPr>
              <p14:xfrm>
                <a:off x="3597703" y="2713817"/>
                <a:ext cx="713520" cy="656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4BA8C1-2D8F-6CA9-0E92-B9D729DB45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88703" y="2704817"/>
                  <a:ext cx="73116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7653C8-B233-79E7-F461-A3D68C31D8B3}"/>
                    </a:ext>
                  </a:extLst>
                </p14:cNvPr>
                <p14:cNvContentPartPr/>
                <p14:nvPr/>
              </p14:nvContentPartPr>
              <p14:xfrm>
                <a:off x="4499503" y="2554697"/>
                <a:ext cx="797040" cy="58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67653C8-B233-79E7-F461-A3D68C31D8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90503" y="2545697"/>
                  <a:ext cx="814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1CC7B4-7837-A99A-17EA-B25A945E5565}"/>
                    </a:ext>
                  </a:extLst>
                </p14:cNvPr>
                <p14:cNvContentPartPr/>
                <p14:nvPr/>
              </p14:nvContentPartPr>
              <p14:xfrm>
                <a:off x="4832863" y="2574857"/>
                <a:ext cx="117360" cy="689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1CC7B4-7837-A99A-17EA-B25A945E55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24223" y="2565857"/>
                  <a:ext cx="13500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F88A63D-E31C-9A84-2D6B-B92DA1B88C26}"/>
                    </a:ext>
                  </a:extLst>
                </p14:cNvPr>
                <p14:cNvContentPartPr/>
                <p14:nvPr/>
              </p14:nvContentPartPr>
              <p14:xfrm>
                <a:off x="3640543" y="2684297"/>
                <a:ext cx="903600" cy="94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F88A63D-E31C-9A84-2D6B-B92DA1B88C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31543" y="2675657"/>
                  <a:ext cx="921240" cy="9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E4534F-BA00-F19B-5208-3B1D16F2549C}"/>
                    </a:ext>
                  </a:extLst>
                </p14:cNvPr>
                <p14:cNvContentPartPr/>
                <p14:nvPr/>
              </p14:nvContentPartPr>
              <p14:xfrm>
                <a:off x="1422583" y="4295657"/>
                <a:ext cx="822600" cy="67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E4534F-BA00-F19B-5208-3B1D16F254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13583" y="4287017"/>
                  <a:ext cx="840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89944B-06E6-4CF8-78DC-77F1D89E3542}"/>
                    </a:ext>
                  </a:extLst>
                </p14:cNvPr>
                <p14:cNvContentPartPr/>
                <p14:nvPr/>
              </p14:nvContentPartPr>
              <p14:xfrm>
                <a:off x="1770703" y="4339577"/>
                <a:ext cx="118440" cy="85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89944B-06E6-4CF8-78DC-77F1D89E35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62063" y="4330937"/>
                  <a:ext cx="13608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556361F-3FC3-A1A6-200D-E8DB58DFB659}"/>
                    </a:ext>
                  </a:extLst>
                </p14:cNvPr>
                <p14:cNvContentPartPr/>
                <p14:nvPr/>
              </p14:nvContentPartPr>
              <p14:xfrm>
                <a:off x="2540023" y="4791377"/>
                <a:ext cx="741600" cy="71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56361F-3FC3-A1A6-200D-E8DB58DFB65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31023" y="4782377"/>
                  <a:ext cx="759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A5EEC6-FA27-6EA3-0499-8B2AE58FA8D2}"/>
                    </a:ext>
                  </a:extLst>
                </p14:cNvPr>
                <p14:cNvContentPartPr/>
                <p14:nvPr/>
              </p14:nvContentPartPr>
              <p14:xfrm>
                <a:off x="2653063" y="4673297"/>
                <a:ext cx="729720" cy="568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A5EEC6-FA27-6EA3-0499-8B2AE58FA8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44423" y="4664297"/>
                  <a:ext cx="74736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3433212-9EC6-9C79-02C4-B7503ABC5F5C}"/>
                    </a:ext>
                  </a:extLst>
                </p14:cNvPr>
                <p14:cNvContentPartPr/>
                <p14:nvPr/>
              </p14:nvContentPartPr>
              <p14:xfrm>
                <a:off x="1189663" y="4136177"/>
                <a:ext cx="64800" cy="384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3433212-9EC6-9C79-02C4-B7503ABC5F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81023" y="4127177"/>
                  <a:ext cx="824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CD824BF-673A-057D-00E8-D6119FD05E14}"/>
                    </a:ext>
                  </a:extLst>
                </p14:cNvPr>
                <p14:cNvContentPartPr/>
                <p14:nvPr/>
              </p14:nvContentPartPr>
              <p14:xfrm>
                <a:off x="1175263" y="4152377"/>
                <a:ext cx="420480" cy="607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CD824BF-673A-057D-00E8-D6119FD05E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66623" y="4143737"/>
                  <a:ext cx="4381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7FFDF11-BAE1-74EC-56AC-1B3A7D179C87}"/>
                    </a:ext>
                  </a:extLst>
                </p14:cNvPr>
                <p14:cNvContentPartPr/>
                <p14:nvPr/>
              </p14:nvContentPartPr>
              <p14:xfrm>
                <a:off x="3845743" y="5297537"/>
                <a:ext cx="3802680" cy="189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7FFDF11-BAE1-74EC-56AC-1B3A7D179C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37103" y="5288537"/>
                  <a:ext cx="3820320" cy="20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810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01D5758-B8F2-9EC1-F9B4-B73FD48A1141}"/>
              </a:ext>
            </a:extLst>
          </p:cNvPr>
          <p:cNvGrpSpPr/>
          <p:nvPr/>
        </p:nvGrpSpPr>
        <p:grpSpPr>
          <a:xfrm>
            <a:off x="1129543" y="246737"/>
            <a:ext cx="10512360" cy="6767280"/>
            <a:chOff x="1129543" y="246737"/>
            <a:chExt cx="10512360" cy="676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3C8F26A-AA73-D1B9-E5CF-8F2882546F4F}"/>
                    </a:ext>
                  </a:extLst>
                </p14:cNvPr>
                <p14:cNvContentPartPr/>
                <p14:nvPr/>
              </p14:nvContentPartPr>
              <p14:xfrm>
                <a:off x="2407543" y="1199297"/>
                <a:ext cx="453240" cy="674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3C8F26A-AA73-D1B9-E5CF-8F2882546F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98543" y="1190297"/>
                  <a:ext cx="47088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FE42FB7-1151-D070-D1EF-AACEE4101B53}"/>
                    </a:ext>
                  </a:extLst>
                </p14:cNvPr>
                <p14:cNvContentPartPr/>
                <p14:nvPr/>
              </p14:nvContentPartPr>
              <p14:xfrm>
                <a:off x="2713903" y="420257"/>
                <a:ext cx="683640" cy="527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FE42FB7-1151-D070-D1EF-AACEE4101B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04903" y="411257"/>
                  <a:ext cx="70128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BBEDCCD-1B59-2789-665D-6E41042424B8}"/>
                    </a:ext>
                  </a:extLst>
                </p14:cNvPr>
                <p14:cNvContentPartPr/>
                <p14:nvPr/>
              </p14:nvContentPartPr>
              <p14:xfrm>
                <a:off x="3512383" y="667577"/>
                <a:ext cx="623880" cy="825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BBEDCCD-1B59-2789-665D-6E41042424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3743" y="658577"/>
                  <a:ext cx="64152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A0F9810-11AA-5AE2-D6CE-1FD7CAA9C385}"/>
                    </a:ext>
                  </a:extLst>
                </p14:cNvPr>
                <p14:cNvContentPartPr/>
                <p14:nvPr/>
              </p14:nvContentPartPr>
              <p14:xfrm>
                <a:off x="4455583" y="246737"/>
                <a:ext cx="552960" cy="823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A0F9810-11AA-5AE2-D6CE-1FD7CAA9C3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46583" y="238097"/>
                  <a:ext cx="57060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3A64498-0FD2-BAFB-FDD5-41CF1F5A70C7}"/>
                    </a:ext>
                  </a:extLst>
                </p14:cNvPr>
                <p14:cNvContentPartPr/>
                <p14:nvPr/>
              </p14:nvContentPartPr>
              <p14:xfrm>
                <a:off x="1260223" y="1769897"/>
                <a:ext cx="6156360" cy="378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3A64498-0FD2-BAFB-FDD5-41CF1F5A70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51223" y="1761257"/>
                  <a:ext cx="61740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5BE0728-7608-93BE-DEF7-B697B0947758}"/>
                    </a:ext>
                  </a:extLst>
                </p14:cNvPr>
                <p14:cNvContentPartPr/>
                <p14:nvPr/>
              </p14:nvContentPartPr>
              <p14:xfrm>
                <a:off x="7648783" y="2409257"/>
                <a:ext cx="506160" cy="2221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5BE0728-7608-93BE-DEF7-B697B09477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39783" y="2400257"/>
                  <a:ext cx="523800" cy="22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261685-B430-9748-6192-552E49B66793}"/>
                    </a:ext>
                  </a:extLst>
                </p14:cNvPr>
                <p14:cNvContentPartPr/>
                <p14:nvPr/>
              </p14:nvContentPartPr>
              <p14:xfrm>
                <a:off x="8576863" y="2234657"/>
                <a:ext cx="1119960" cy="2498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261685-B430-9748-6192-552E49B667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68223" y="2226017"/>
                  <a:ext cx="1137600" cy="25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161FB46-7853-F05E-514B-BB9C159A0B34}"/>
                    </a:ext>
                  </a:extLst>
                </p14:cNvPr>
                <p14:cNvContentPartPr/>
                <p14:nvPr/>
              </p14:nvContentPartPr>
              <p14:xfrm>
                <a:off x="3134023" y="2728577"/>
                <a:ext cx="1098000" cy="1424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161FB46-7853-F05E-514B-BB9C159A0B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25383" y="2719577"/>
                  <a:ext cx="1115640" cy="14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2BC83C4-51EE-FF3F-E19A-578A830C8E61}"/>
                    </a:ext>
                  </a:extLst>
                </p14:cNvPr>
                <p14:cNvContentPartPr/>
                <p14:nvPr/>
              </p14:nvContentPartPr>
              <p14:xfrm>
                <a:off x="3947623" y="2888057"/>
                <a:ext cx="1131120" cy="60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2BC83C4-51EE-FF3F-E19A-578A830C8E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38623" y="2879417"/>
                  <a:ext cx="1148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11B718-3E01-001F-39EE-41E317421764}"/>
                    </a:ext>
                  </a:extLst>
                </p14:cNvPr>
                <p14:cNvContentPartPr/>
                <p14:nvPr/>
              </p14:nvContentPartPr>
              <p14:xfrm>
                <a:off x="4760503" y="2874017"/>
                <a:ext cx="107640" cy="849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11B718-3E01-001F-39EE-41E3174217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51503" y="2865017"/>
                  <a:ext cx="12528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A5840B-A235-04FF-DBC6-FE39AE545E2D}"/>
                    </a:ext>
                  </a:extLst>
                </p14:cNvPr>
                <p14:cNvContentPartPr/>
                <p14:nvPr/>
              </p14:nvContentPartPr>
              <p14:xfrm>
                <a:off x="5733943" y="2800937"/>
                <a:ext cx="668160" cy="1322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A5840B-A235-04FF-DBC6-FE39AE545E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4943" y="2791937"/>
                  <a:ext cx="685800" cy="13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7FFE73-F130-EE5C-0B6E-B8F981386271}"/>
                    </a:ext>
                  </a:extLst>
                </p14:cNvPr>
                <p14:cNvContentPartPr/>
                <p14:nvPr/>
              </p14:nvContentPartPr>
              <p14:xfrm>
                <a:off x="1129543" y="2844857"/>
                <a:ext cx="674640" cy="1395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7FFE73-F130-EE5C-0B6E-B8F9813862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0903" y="2835857"/>
                  <a:ext cx="692280" cy="14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E7B0416-8FFC-600B-7EEC-509D7B133062}"/>
                    </a:ext>
                  </a:extLst>
                </p14:cNvPr>
                <p14:cNvContentPartPr/>
                <p14:nvPr/>
              </p14:nvContentPartPr>
              <p14:xfrm>
                <a:off x="1741543" y="3430217"/>
                <a:ext cx="1200240" cy="55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E7B0416-8FFC-600B-7EEC-509D7B1330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32903" y="3421577"/>
                  <a:ext cx="1217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D0CADB-C927-3C46-3D3A-4CC7D6538389}"/>
                    </a:ext>
                  </a:extLst>
                </p14:cNvPr>
                <p14:cNvContentPartPr/>
                <p14:nvPr/>
              </p14:nvContentPartPr>
              <p14:xfrm>
                <a:off x="2235103" y="3251297"/>
                <a:ext cx="684000" cy="885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D0CADB-C927-3C46-3D3A-4CC7D65383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6463" y="3242297"/>
                  <a:ext cx="70164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A98246-D36A-70FE-311B-F5E60E3BB733}"/>
                    </a:ext>
                  </a:extLst>
                </p14:cNvPr>
                <p14:cNvContentPartPr/>
                <p14:nvPr/>
              </p14:nvContentPartPr>
              <p14:xfrm>
                <a:off x="4424623" y="2626697"/>
                <a:ext cx="946800" cy="1250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A98246-D36A-70FE-311B-F5E60E3BB7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15983" y="2617697"/>
                  <a:ext cx="964440" cy="12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1DD1DA5-CC74-32BC-CD38-9D6DAB009333}"/>
                    </a:ext>
                  </a:extLst>
                </p14:cNvPr>
                <p14:cNvContentPartPr/>
                <p14:nvPr/>
              </p14:nvContentPartPr>
              <p14:xfrm>
                <a:off x="4426423" y="2494217"/>
                <a:ext cx="1003320" cy="1469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1DD1DA5-CC74-32BC-CD38-9D6DAB0093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17423" y="2485577"/>
                  <a:ext cx="1020960" cy="14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4773A64-5005-E1F5-544F-A7DF49F6998B}"/>
                    </a:ext>
                  </a:extLst>
                </p14:cNvPr>
                <p14:cNvContentPartPr/>
                <p14:nvPr/>
              </p14:nvContentPartPr>
              <p14:xfrm>
                <a:off x="3308263" y="4397177"/>
                <a:ext cx="784080" cy="46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4773A64-5005-E1F5-544F-A7DF49F699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99263" y="4388537"/>
                  <a:ext cx="801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2201718-40BA-9D26-7627-14D5E8CB74EB}"/>
                    </a:ext>
                  </a:extLst>
                </p14:cNvPr>
                <p14:cNvContentPartPr/>
                <p14:nvPr/>
              </p14:nvContentPartPr>
              <p14:xfrm>
                <a:off x="5326423" y="4186937"/>
                <a:ext cx="1850040" cy="154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2201718-40BA-9D26-7627-14D5E8CB74E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17783" y="4178297"/>
                  <a:ext cx="1867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B4D5625-8AE5-9026-1293-C6EF274406D6}"/>
                    </a:ext>
                  </a:extLst>
                </p14:cNvPr>
                <p14:cNvContentPartPr/>
                <p14:nvPr/>
              </p14:nvContentPartPr>
              <p14:xfrm>
                <a:off x="4237423" y="4500497"/>
                <a:ext cx="996120" cy="974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B4D5625-8AE5-9026-1293-C6EF274406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28783" y="4491857"/>
                  <a:ext cx="101376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BE0640D-98DE-B191-FAB0-70C641E4E03D}"/>
                    </a:ext>
                  </a:extLst>
                </p14:cNvPr>
                <p14:cNvContentPartPr/>
                <p14:nvPr/>
              </p14:nvContentPartPr>
              <p14:xfrm>
                <a:off x="5425783" y="4499417"/>
                <a:ext cx="760680" cy="828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BE0640D-98DE-B191-FAB0-70C641E4E0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17143" y="4490417"/>
                  <a:ext cx="77832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77C63E3-BA34-00EB-1815-9038B9694780}"/>
                    </a:ext>
                  </a:extLst>
                </p14:cNvPr>
                <p14:cNvContentPartPr/>
                <p14:nvPr/>
              </p14:nvContentPartPr>
              <p14:xfrm>
                <a:off x="6358543" y="4484657"/>
                <a:ext cx="768960" cy="988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77C63E3-BA34-00EB-1815-9038B96947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49903" y="4475657"/>
                  <a:ext cx="786600" cy="10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2972708-D518-AFE4-A576-87F1C4B4F98A}"/>
                    </a:ext>
                  </a:extLst>
                </p14:cNvPr>
                <p14:cNvContentPartPr/>
                <p14:nvPr/>
              </p14:nvContentPartPr>
              <p14:xfrm>
                <a:off x="5301583" y="5100977"/>
                <a:ext cx="707040" cy="945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2972708-D518-AFE4-A576-87F1C4B4F9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92583" y="5092337"/>
                  <a:ext cx="72468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6E3CF1-CD7D-3D50-AA89-E57777262871}"/>
                    </a:ext>
                  </a:extLst>
                </p14:cNvPr>
                <p14:cNvContentPartPr/>
                <p14:nvPr/>
              </p14:nvContentPartPr>
              <p14:xfrm>
                <a:off x="4932943" y="5791097"/>
                <a:ext cx="1316880" cy="859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6E3CF1-CD7D-3D50-AA89-E577772628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23943" y="5782457"/>
                  <a:ext cx="133452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C089655-E9EA-352D-9156-8304028B23AC}"/>
                    </a:ext>
                  </a:extLst>
                </p14:cNvPr>
                <p14:cNvContentPartPr/>
                <p14:nvPr/>
              </p14:nvContentPartPr>
              <p14:xfrm>
                <a:off x="6153703" y="5355497"/>
                <a:ext cx="645120" cy="602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C089655-E9EA-352D-9156-8304028B23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45063" y="5346857"/>
                  <a:ext cx="6627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AD73AD5-2229-45A4-4E85-508307F6C2CE}"/>
                    </a:ext>
                  </a:extLst>
                </p14:cNvPr>
                <p14:cNvContentPartPr/>
                <p14:nvPr/>
              </p14:nvContentPartPr>
              <p14:xfrm>
                <a:off x="6037423" y="6052457"/>
                <a:ext cx="596520" cy="599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AD73AD5-2229-45A4-4E85-508307F6C2C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28783" y="6043457"/>
                  <a:ext cx="61416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F5A5FFF-CC06-424E-12CD-24BE9F945C1C}"/>
                    </a:ext>
                  </a:extLst>
                </p14:cNvPr>
                <p14:cNvContentPartPr/>
                <p14:nvPr/>
              </p14:nvContentPartPr>
              <p14:xfrm>
                <a:off x="6676783" y="6114377"/>
                <a:ext cx="410760" cy="518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F5A5FFF-CC06-424E-12CD-24BE9F945C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68143" y="6105377"/>
                  <a:ext cx="42840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C55641B-14CC-7E3D-6D37-B56486601928}"/>
                    </a:ext>
                  </a:extLst>
                </p14:cNvPr>
                <p14:cNvContentPartPr/>
                <p14:nvPr/>
              </p14:nvContentPartPr>
              <p14:xfrm>
                <a:off x="8504863" y="5934737"/>
                <a:ext cx="302040" cy="705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C55641B-14CC-7E3D-6D37-B564866019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96223" y="5925737"/>
                  <a:ext cx="3196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D25F7C3-D7BC-1527-D507-F3FBB1F08B73}"/>
                    </a:ext>
                  </a:extLst>
                </p14:cNvPr>
                <p14:cNvContentPartPr/>
                <p14:nvPr/>
              </p14:nvContentPartPr>
              <p14:xfrm>
                <a:off x="7313983" y="1611137"/>
                <a:ext cx="4327920" cy="5402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D25F7C3-D7BC-1527-D507-F3FBB1F08B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04983" y="1602137"/>
                  <a:ext cx="4345560" cy="54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2B5F1A-728B-ADB1-1EDA-589A3854C64B}"/>
                    </a:ext>
                  </a:extLst>
                </p14:cNvPr>
                <p14:cNvContentPartPr/>
                <p14:nvPr/>
              </p14:nvContentPartPr>
              <p14:xfrm>
                <a:off x="7264303" y="390377"/>
                <a:ext cx="516240" cy="932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2B5F1A-728B-ADB1-1EDA-589A3854C64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55663" y="381737"/>
                  <a:ext cx="533880" cy="9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85E5D9-506A-4409-D600-5F6300E15230}"/>
                    </a:ext>
                  </a:extLst>
                </p14:cNvPr>
                <p14:cNvContentPartPr/>
                <p14:nvPr/>
              </p14:nvContentPartPr>
              <p14:xfrm>
                <a:off x="8099143" y="943337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85E5D9-506A-4409-D600-5F6300E152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90143" y="9346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83BDFF5-C0C1-64E1-547D-0765E08E7FE6}"/>
                    </a:ext>
                  </a:extLst>
                </p14:cNvPr>
                <p14:cNvContentPartPr/>
                <p14:nvPr/>
              </p14:nvContentPartPr>
              <p14:xfrm>
                <a:off x="8547343" y="348257"/>
                <a:ext cx="191880" cy="533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83BDFF5-C0C1-64E1-547D-0765E08E7F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38343" y="339257"/>
                  <a:ext cx="2095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8CBB4DB-6D7F-45D4-CDFB-9E14044A9C0C}"/>
                    </a:ext>
                  </a:extLst>
                </p14:cNvPr>
                <p14:cNvContentPartPr/>
                <p14:nvPr/>
              </p14:nvContentPartPr>
              <p14:xfrm>
                <a:off x="7503703" y="1855577"/>
                <a:ext cx="3668760" cy="3036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8CBB4DB-6D7F-45D4-CDFB-9E14044A9C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95063" y="1846577"/>
                  <a:ext cx="3686400" cy="305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4A7AB03-980D-245E-7FE1-4774103B36CE}"/>
                  </a:ext>
                </a:extLst>
              </p14:cNvPr>
              <p14:cNvContentPartPr/>
              <p14:nvPr/>
            </p14:nvContentPartPr>
            <p14:xfrm>
              <a:off x="1070863" y="173657"/>
              <a:ext cx="817200" cy="727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4A7AB03-980D-245E-7FE1-4774103B36C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62223" y="165017"/>
                <a:ext cx="83484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832A458-5455-9D35-CB5D-8568559BBA8E}"/>
                  </a:ext>
                </a:extLst>
              </p14:cNvPr>
              <p14:cNvContentPartPr/>
              <p14:nvPr/>
            </p14:nvContentPartPr>
            <p14:xfrm>
              <a:off x="1798783" y="798257"/>
              <a:ext cx="421920" cy="636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832A458-5455-9D35-CB5D-8568559BBA8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90143" y="789257"/>
                <a:ext cx="43956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E540A61-F132-BF0D-D974-DE470BF2CC79}"/>
                  </a:ext>
                </a:extLst>
              </p14:cNvPr>
              <p14:cNvContentPartPr/>
              <p14:nvPr/>
            </p14:nvContentPartPr>
            <p14:xfrm>
              <a:off x="2757463" y="333497"/>
              <a:ext cx="623160" cy="6429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E540A61-F132-BF0D-D974-DE470BF2CC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48463" y="324497"/>
                <a:ext cx="640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EEB43E1-B5BC-F7AF-A0F8-BA8B42EE12BD}"/>
                  </a:ext>
                </a:extLst>
              </p14:cNvPr>
              <p14:cNvContentPartPr/>
              <p14:nvPr/>
            </p14:nvContentPartPr>
            <p14:xfrm>
              <a:off x="3584023" y="943337"/>
              <a:ext cx="291240" cy="3607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EEB43E1-B5BC-F7AF-A0F8-BA8B42EE12B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75383" y="934697"/>
                <a:ext cx="3088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5CBBA84-F6C5-56E4-DAEC-24E6388CA7E3}"/>
                  </a:ext>
                </a:extLst>
              </p14:cNvPr>
              <p14:cNvContentPartPr/>
              <p14:nvPr/>
            </p14:nvContentPartPr>
            <p14:xfrm>
              <a:off x="4743943" y="231977"/>
              <a:ext cx="643680" cy="12470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5CBBA84-F6C5-56E4-DAEC-24E6388CA7E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34943" y="222977"/>
                <a:ext cx="661320" cy="12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97FD2E6-15CA-3A10-58FA-B5F14C4C6A85}"/>
                  </a:ext>
                </a:extLst>
              </p14:cNvPr>
              <p14:cNvContentPartPr/>
              <p14:nvPr/>
            </p14:nvContentPartPr>
            <p14:xfrm>
              <a:off x="5415703" y="725537"/>
              <a:ext cx="231840" cy="9151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97FD2E6-15CA-3A10-58FA-B5F14C4C6A8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06703" y="716897"/>
                <a:ext cx="249480" cy="9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BB87F8B-BDA5-BD1F-5533-1D784D2A19D9}"/>
                  </a:ext>
                </a:extLst>
              </p14:cNvPr>
              <p14:cNvContentPartPr/>
              <p14:nvPr/>
            </p14:nvContentPartPr>
            <p14:xfrm>
              <a:off x="5720263" y="696737"/>
              <a:ext cx="319680" cy="7992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BB87F8B-BDA5-BD1F-5533-1D784D2A19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623" y="687737"/>
                <a:ext cx="337320" cy="8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14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1E5BB5C-A4D5-4539-D7CC-742DDE8EB331}"/>
              </a:ext>
            </a:extLst>
          </p:cNvPr>
          <p:cNvGrpSpPr/>
          <p:nvPr/>
        </p:nvGrpSpPr>
        <p:grpSpPr>
          <a:xfrm>
            <a:off x="7776503" y="859851"/>
            <a:ext cx="3686760" cy="1366560"/>
            <a:chOff x="7776503" y="859851"/>
            <a:chExt cx="3686760" cy="136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538CA1-8B63-DEB7-1E32-1C0DE01DAC92}"/>
                    </a:ext>
                  </a:extLst>
                </p14:cNvPr>
                <p14:cNvContentPartPr/>
                <p14:nvPr/>
              </p14:nvContentPartPr>
              <p14:xfrm>
                <a:off x="7776503" y="1747251"/>
                <a:ext cx="163800" cy="47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538CA1-8B63-DEB7-1E32-1C0DE01DAC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67863" y="1738251"/>
                  <a:ext cx="1814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1A7B00-5A46-A764-F247-45A60D66AA88}"/>
                    </a:ext>
                  </a:extLst>
                </p14:cNvPr>
                <p14:cNvContentPartPr/>
                <p14:nvPr/>
              </p14:nvContentPartPr>
              <p14:xfrm>
                <a:off x="8138663" y="1357731"/>
                <a:ext cx="656280" cy="783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1A7B00-5A46-A764-F247-45A60D66AA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29663" y="1349091"/>
                  <a:ext cx="6739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E6D8F4-87E5-5E95-F2AB-1607520CBB4F}"/>
                    </a:ext>
                  </a:extLst>
                </p14:cNvPr>
                <p14:cNvContentPartPr/>
                <p14:nvPr/>
              </p14:nvContentPartPr>
              <p14:xfrm>
                <a:off x="8880983" y="968211"/>
                <a:ext cx="197280" cy="821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E6D8F4-87E5-5E95-F2AB-1607520CBB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72343" y="959571"/>
                  <a:ext cx="21492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71AEBB-2AD6-F0B9-3594-3C325F43833F}"/>
                    </a:ext>
                  </a:extLst>
                </p14:cNvPr>
                <p14:cNvContentPartPr/>
                <p14:nvPr/>
              </p14:nvContentPartPr>
              <p14:xfrm>
                <a:off x="8922023" y="1538811"/>
                <a:ext cx="204480" cy="44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71AEBB-2AD6-F0B9-3594-3C325F4383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13383" y="1529811"/>
                  <a:ext cx="2221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4E1499-A136-EA0C-2A75-676D5CC42E7D}"/>
                    </a:ext>
                  </a:extLst>
                </p14:cNvPr>
                <p14:cNvContentPartPr/>
                <p14:nvPr/>
              </p14:nvContentPartPr>
              <p14:xfrm>
                <a:off x="9367703" y="1692531"/>
                <a:ext cx="174960" cy="150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4E1499-A136-EA0C-2A75-676D5CC42E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59063" y="1683891"/>
                  <a:ext cx="192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71867BC-44A9-CF1F-CE42-024E29ADA258}"/>
                    </a:ext>
                  </a:extLst>
                </p14:cNvPr>
                <p14:cNvContentPartPr/>
                <p14:nvPr/>
              </p14:nvContentPartPr>
              <p14:xfrm>
                <a:off x="9351503" y="1240011"/>
                <a:ext cx="588600" cy="797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71867BC-44A9-CF1F-CE42-024E29ADA2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42863" y="1231371"/>
                  <a:ext cx="6062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D3B377-441E-17AC-1BCB-BD7E504C6E8B}"/>
                    </a:ext>
                  </a:extLst>
                </p14:cNvPr>
                <p14:cNvContentPartPr/>
                <p14:nvPr/>
              </p14:nvContentPartPr>
              <p14:xfrm>
                <a:off x="10119743" y="896211"/>
                <a:ext cx="383400" cy="975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D3B377-441E-17AC-1BCB-BD7E504C6E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10743" y="887211"/>
                  <a:ext cx="40104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6B39A2D-0FF6-3626-D86A-8D861DF7BDE3}"/>
                    </a:ext>
                  </a:extLst>
                </p14:cNvPr>
                <p14:cNvContentPartPr/>
                <p14:nvPr/>
              </p14:nvContentPartPr>
              <p14:xfrm>
                <a:off x="10526903" y="1403091"/>
                <a:ext cx="430200" cy="531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6B39A2D-0FF6-3626-D86A-8D861DF7BD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18263" y="1394091"/>
                  <a:ext cx="4478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4CE186-FAF0-2AE8-923B-54D3D35BFA23}"/>
                    </a:ext>
                  </a:extLst>
                </p14:cNvPr>
                <p14:cNvContentPartPr/>
                <p14:nvPr/>
              </p14:nvContentPartPr>
              <p14:xfrm>
                <a:off x="10872863" y="859851"/>
                <a:ext cx="590400" cy="1047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4CE186-FAF0-2AE8-923B-54D3D35BFA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64223" y="851211"/>
                  <a:ext cx="608040" cy="10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8F80D41-2581-7E7E-EA9D-8A5F1309A9B7}"/>
                  </a:ext>
                </a:extLst>
              </p14:cNvPr>
              <p14:cNvContentPartPr/>
              <p14:nvPr/>
            </p14:nvContentPartPr>
            <p14:xfrm>
              <a:off x="5421743" y="2670651"/>
              <a:ext cx="230400" cy="1020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8F80D41-2581-7E7E-EA9D-8A5F1309A9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13103" y="2662011"/>
                <a:ext cx="24804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372BC15-6B4E-6014-FF74-7DF977ECF23A}"/>
                  </a:ext>
                </a:extLst>
              </p14:cNvPr>
              <p14:cNvContentPartPr/>
              <p14:nvPr/>
            </p14:nvContentPartPr>
            <p14:xfrm>
              <a:off x="2978423" y="4517451"/>
              <a:ext cx="452880" cy="80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372BC15-6B4E-6014-FF74-7DF977ECF2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69783" y="4508811"/>
                <a:ext cx="470520" cy="9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211DAE37-7F17-DF3D-A0E1-F801466509C7}"/>
              </a:ext>
            </a:extLst>
          </p:cNvPr>
          <p:cNvGrpSpPr/>
          <p:nvPr/>
        </p:nvGrpSpPr>
        <p:grpSpPr>
          <a:xfrm>
            <a:off x="397943" y="859851"/>
            <a:ext cx="6982920" cy="4925880"/>
            <a:chOff x="397943" y="859851"/>
            <a:chExt cx="6982920" cy="49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AB76E8-986B-6C25-E2AB-78C7D173B82D}"/>
                    </a:ext>
                  </a:extLst>
                </p14:cNvPr>
                <p14:cNvContentPartPr/>
                <p14:nvPr/>
              </p14:nvContentPartPr>
              <p14:xfrm>
                <a:off x="1401983" y="1638171"/>
                <a:ext cx="564480" cy="74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AB76E8-986B-6C25-E2AB-78C7D173B8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92983" y="1629171"/>
                  <a:ext cx="58212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175417-0B32-6623-7B2F-C18820D5DDBB}"/>
                    </a:ext>
                  </a:extLst>
                </p14:cNvPr>
                <p14:cNvContentPartPr/>
                <p14:nvPr/>
              </p14:nvContentPartPr>
              <p14:xfrm>
                <a:off x="2127383" y="1548171"/>
                <a:ext cx="281160" cy="73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175417-0B32-6623-7B2F-C18820D5DD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18743" y="1539171"/>
                  <a:ext cx="29880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3CDFE0-D881-8A5D-CCA8-77A2941A7567}"/>
                    </a:ext>
                  </a:extLst>
                </p14:cNvPr>
                <p14:cNvContentPartPr/>
                <p14:nvPr/>
              </p14:nvContentPartPr>
              <p14:xfrm>
                <a:off x="994823" y="1367091"/>
                <a:ext cx="1083600" cy="1331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3CDFE0-D881-8A5D-CCA8-77A2941A75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6183" y="1358091"/>
                  <a:ext cx="1101240" cy="13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D14CD2-B711-0AAA-47B8-BC2740DFF191}"/>
                    </a:ext>
                  </a:extLst>
                </p14:cNvPr>
                <p14:cNvContentPartPr/>
                <p14:nvPr/>
              </p14:nvContentPartPr>
              <p14:xfrm>
                <a:off x="2417183" y="1548171"/>
                <a:ext cx="180360" cy="809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D14CD2-B711-0AAA-47B8-BC2740DFF1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8183" y="1539171"/>
                  <a:ext cx="19800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73565D-E8A0-E6F6-E1EF-C244771BD63B}"/>
                    </a:ext>
                  </a:extLst>
                </p14:cNvPr>
                <p14:cNvContentPartPr/>
                <p14:nvPr/>
              </p14:nvContentPartPr>
              <p14:xfrm>
                <a:off x="2562263" y="1089531"/>
                <a:ext cx="274680" cy="33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73565D-E8A0-E6F6-E1EF-C244771BD6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53263" y="1080891"/>
                  <a:ext cx="292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F38CAD-CA3F-ED56-0FAF-59E8C4BD3DC4}"/>
                    </a:ext>
                  </a:extLst>
                </p14:cNvPr>
                <p14:cNvContentPartPr/>
                <p14:nvPr/>
              </p14:nvContentPartPr>
              <p14:xfrm>
                <a:off x="2679623" y="961731"/>
                <a:ext cx="64080" cy="375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F38CAD-CA3F-ED56-0FAF-59E8C4BD3D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70623" y="953091"/>
                  <a:ext cx="817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8E5BD6-0179-0820-9351-2F7643792280}"/>
                    </a:ext>
                  </a:extLst>
                </p14:cNvPr>
                <p14:cNvContentPartPr/>
                <p14:nvPr/>
              </p14:nvContentPartPr>
              <p14:xfrm>
                <a:off x="2779343" y="2073051"/>
                <a:ext cx="360" cy="9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8E5BD6-0179-0820-9351-2F76437922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70703" y="2064051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F5AE71-9BFE-8FC5-6DB6-DF414B1C298D}"/>
                    </a:ext>
                  </a:extLst>
                </p14:cNvPr>
                <p14:cNvContentPartPr/>
                <p14:nvPr/>
              </p14:nvContentPartPr>
              <p14:xfrm>
                <a:off x="2851703" y="1803411"/>
                <a:ext cx="388800" cy="45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F5AE71-9BFE-8FC5-6DB6-DF414B1C29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42703" y="1794771"/>
                  <a:ext cx="406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A6C0C2-1B00-B899-A867-8A593BFC386C}"/>
                    </a:ext>
                  </a:extLst>
                </p14:cNvPr>
                <p14:cNvContentPartPr/>
                <p14:nvPr/>
              </p14:nvContentPartPr>
              <p14:xfrm>
                <a:off x="2860703" y="2009331"/>
                <a:ext cx="290880" cy="25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A6C0C2-1B00-B899-A867-8A593BFC38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52063" y="2000691"/>
                  <a:ext cx="308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C8645F-B43B-8356-306B-D788DCCA3E4A}"/>
                    </a:ext>
                  </a:extLst>
                </p14:cNvPr>
                <p14:cNvContentPartPr/>
                <p14:nvPr/>
              </p14:nvContentPartPr>
              <p14:xfrm>
                <a:off x="3720743" y="1484451"/>
                <a:ext cx="500400" cy="50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C8645F-B43B-8356-306B-D788DCCA3E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11743" y="1475451"/>
                  <a:ext cx="5180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D932B9-D437-104F-9BF3-430BEAD46330}"/>
                    </a:ext>
                  </a:extLst>
                </p14:cNvPr>
                <p14:cNvContentPartPr/>
                <p14:nvPr/>
              </p14:nvContentPartPr>
              <p14:xfrm>
                <a:off x="4347863" y="1412091"/>
                <a:ext cx="226800" cy="45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D932B9-D437-104F-9BF3-430BEAD463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39223" y="1403451"/>
                  <a:ext cx="2444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471E47-23DE-6168-9191-0D459F0AA878}"/>
                    </a:ext>
                  </a:extLst>
                </p14:cNvPr>
                <p14:cNvContentPartPr/>
                <p14:nvPr/>
              </p14:nvContentPartPr>
              <p14:xfrm>
                <a:off x="4601663" y="1728891"/>
                <a:ext cx="187560" cy="237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471E47-23DE-6168-9191-0D459F0AA8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93023" y="1720251"/>
                  <a:ext cx="205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C0C835-DD93-34F2-3C31-20471AB3C8E3}"/>
                    </a:ext>
                  </a:extLst>
                </p14:cNvPr>
                <p14:cNvContentPartPr/>
                <p14:nvPr/>
              </p14:nvContentPartPr>
              <p14:xfrm>
                <a:off x="5025023" y="1375731"/>
                <a:ext cx="562320" cy="571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C0C835-DD93-34F2-3C31-20471AB3C8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16383" y="1366731"/>
                  <a:ext cx="579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4E3CCF-FBFC-8143-F66B-DDD059CB19CC}"/>
                    </a:ext>
                  </a:extLst>
                </p14:cNvPr>
                <p14:cNvContentPartPr/>
                <p14:nvPr/>
              </p14:nvContentPartPr>
              <p14:xfrm>
                <a:off x="5709743" y="1040931"/>
                <a:ext cx="302400" cy="87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4E3CCF-FBFC-8143-F66B-DDD059CB19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00743" y="1031931"/>
                  <a:ext cx="32004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11A1129-3F0D-561B-4B00-04CD71966DDE}"/>
                    </a:ext>
                  </a:extLst>
                </p14:cNvPr>
                <p14:cNvContentPartPr/>
                <p14:nvPr/>
              </p14:nvContentPartPr>
              <p14:xfrm>
                <a:off x="6588503" y="1457451"/>
                <a:ext cx="410400" cy="515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11A1129-3F0D-561B-4B00-04CD71966D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503" y="1448451"/>
                  <a:ext cx="4280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B40F65-F740-5D54-A98D-9DC6C707B5CA}"/>
                    </a:ext>
                  </a:extLst>
                </p14:cNvPr>
                <p14:cNvContentPartPr/>
                <p14:nvPr/>
              </p14:nvContentPartPr>
              <p14:xfrm>
                <a:off x="6953903" y="859851"/>
                <a:ext cx="426960" cy="1060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B40F65-F740-5D54-A98D-9DC6C707B5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44903" y="851211"/>
                  <a:ext cx="444600" cy="10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4EF02CC-CFB5-C2F2-4064-D6D9A748178E}"/>
                    </a:ext>
                  </a:extLst>
                </p14:cNvPr>
                <p14:cNvContentPartPr/>
                <p14:nvPr/>
              </p14:nvContentPartPr>
              <p14:xfrm>
                <a:off x="3005423" y="2823291"/>
                <a:ext cx="479160" cy="19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4EF02CC-CFB5-C2F2-4064-D6D9A74817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96783" y="2814651"/>
                  <a:ext cx="496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080BBF0-8165-DCB9-A63F-5A1FAD3EE912}"/>
                    </a:ext>
                  </a:extLst>
                </p14:cNvPr>
                <p14:cNvContentPartPr/>
                <p14:nvPr/>
              </p14:nvContentPartPr>
              <p14:xfrm>
                <a:off x="3054383" y="3150531"/>
                <a:ext cx="457560" cy="21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080BBF0-8165-DCB9-A63F-5A1FAD3EE9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45383" y="3141531"/>
                  <a:ext cx="475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D80B02A-A047-95B8-18B0-8C66D23F7DE2}"/>
                    </a:ext>
                  </a:extLst>
                </p14:cNvPr>
                <p14:cNvContentPartPr/>
                <p14:nvPr/>
              </p14:nvContentPartPr>
              <p14:xfrm>
                <a:off x="3664943" y="2652651"/>
                <a:ext cx="587160" cy="844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D80B02A-A047-95B8-18B0-8C66D23F7D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56303" y="2643651"/>
                  <a:ext cx="60480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B924B3-0CB8-2CF8-D40C-AC89A8355ADE}"/>
                    </a:ext>
                  </a:extLst>
                </p14:cNvPr>
                <p14:cNvContentPartPr/>
                <p14:nvPr/>
              </p14:nvContentPartPr>
              <p14:xfrm>
                <a:off x="4408703" y="2743011"/>
                <a:ext cx="291960" cy="702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B924B3-0CB8-2CF8-D40C-AC89A8355A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00063" y="2734011"/>
                  <a:ext cx="30960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F4725C5-D689-DB2A-2220-E300676B8EEB}"/>
                    </a:ext>
                  </a:extLst>
                </p14:cNvPr>
                <p14:cNvContentPartPr/>
                <p14:nvPr/>
              </p14:nvContentPartPr>
              <p14:xfrm>
                <a:off x="3592943" y="2606931"/>
                <a:ext cx="327240" cy="1045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F4725C5-D689-DB2A-2220-E300676B8EE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84303" y="2598291"/>
                  <a:ext cx="344880" cy="10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CE29223-8217-43FF-EF25-A53F1DAE0F2D}"/>
                    </a:ext>
                  </a:extLst>
                </p14:cNvPr>
                <p14:cNvContentPartPr/>
                <p14:nvPr/>
              </p14:nvContentPartPr>
              <p14:xfrm>
                <a:off x="4571783" y="2806731"/>
                <a:ext cx="335880" cy="842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CE29223-8217-43FF-EF25-A53F1DAE0F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62783" y="2797731"/>
                  <a:ext cx="35352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490605D-978C-26CC-ADF2-DE0571709AAA}"/>
                    </a:ext>
                  </a:extLst>
                </p14:cNvPr>
                <p14:cNvContentPartPr/>
                <p14:nvPr/>
              </p14:nvContentPartPr>
              <p14:xfrm>
                <a:off x="5051663" y="3231891"/>
                <a:ext cx="9360" cy="33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490605D-978C-26CC-ADF2-DE0571709A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43023" y="3223251"/>
                  <a:ext cx="27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5AF957-A4BC-C669-2784-1A92B4DEA7AB}"/>
                    </a:ext>
                  </a:extLst>
                </p14:cNvPr>
                <p14:cNvContentPartPr/>
                <p14:nvPr/>
              </p14:nvContentPartPr>
              <p14:xfrm>
                <a:off x="5621543" y="2831571"/>
                <a:ext cx="388080" cy="510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5AF957-A4BC-C669-2784-1A92B4DEA7A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12903" y="2822571"/>
                  <a:ext cx="4057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ED9FA53-BD29-3193-7FFE-F76C10287DF7}"/>
                    </a:ext>
                  </a:extLst>
                </p14:cNvPr>
                <p14:cNvContentPartPr/>
                <p14:nvPr/>
              </p14:nvContentPartPr>
              <p14:xfrm>
                <a:off x="6067223" y="2697651"/>
                <a:ext cx="362880" cy="596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ED9FA53-BD29-3193-7FFE-F76C10287D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58223" y="2689011"/>
                  <a:ext cx="3805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E7764A0-785B-1F0A-3FC9-FF2F17DF8F25}"/>
                    </a:ext>
                  </a:extLst>
                </p14:cNvPr>
                <p14:cNvContentPartPr/>
                <p14:nvPr/>
              </p14:nvContentPartPr>
              <p14:xfrm>
                <a:off x="6437303" y="2398851"/>
                <a:ext cx="153720" cy="280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E7764A0-785B-1F0A-3FC9-FF2F17DF8F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28303" y="2390211"/>
                  <a:ext cx="171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58C325E-8A5A-5FDA-F03E-92FEB718ABF5}"/>
                    </a:ext>
                  </a:extLst>
                </p14:cNvPr>
                <p14:cNvContentPartPr/>
                <p14:nvPr/>
              </p14:nvContentPartPr>
              <p14:xfrm>
                <a:off x="6445583" y="2398851"/>
                <a:ext cx="193320" cy="319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8C325E-8A5A-5FDA-F03E-92FEB718AB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36943" y="2390211"/>
                  <a:ext cx="210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6288C0-23A4-386C-F0A7-6EDBFAD64AC5}"/>
                    </a:ext>
                  </a:extLst>
                </p14:cNvPr>
                <p14:cNvContentPartPr/>
                <p14:nvPr/>
              </p14:nvContentPartPr>
              <p14:xfrm>
                <a:off x="6463943" y="2362851"/>
                <a:ext cx="207720" cy="372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6288C0-23A4-386C-F0A7-6EDBFAD64A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55303" y="2353851"/>
                  <a:ext cx="2253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C1729D2-1BE5-890E-437D-52543E4BB7E4}"/>
                    </a:ext>
                  </a:extLst>
                </p14:cNvPr>
                <p14:cNvContentPartPr/>
                <p14:nvPr/>
              </p14:nvContentPartPr>
              <p14:xfrm>
                <a:off x="6323903" y="2716011"/>
                <a:ext cx="404640" cy="726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C1729D2-1BE5-890E-437D-52543E4BB7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14903" y="2707011"/>
                  <a:ext cx="42228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05275BB-8C21-CC8A-3414-EB27AD4584AD}"/>
                    </a:ext>
                  </a:extLst>
                </p14:cNvPr>
                <p14:cNvContentPartPr/>
                <p14:nvPr/>
              </p14:nvContentPartPr>
              <p14:xfrm>
                <a:off x="2027663" y="2606931"/>
                <a:ext cx="807840" cy="707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05275BB-8C21-CC8A-3414-EB27AD4584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18663" y="2598291"/>
                  <a:ext cx="82548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99EB2D-C143-D0F9-2E22-41B754A48F2B}"/>
                    </a:ext>
                  </a:extLst>
                </p14:cNvPr>
                <p14:cNvContentPartPr/>
                <p14:nvPr/>
              </p14:nvContentPartPr>
              <p14:xfrm>
                <a:off x="2634263" y="3087171"/>
                <a:ext cx="472320" cy="546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99EB2D-C143-D0F9-2E22-41B754A48F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25623" y="3078171"/>
                  <a:ext cx="4899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6EADFC6-4DA3-A081-549D-177ED46E34AD}"/>
                    </a:ext>
                  </a:extLst>
                </p14:cNvPr>
                <p14:cNvContentPartPr/>
                <p14:nvPr/>
              </p14:nvContentPartPr>
              <p14:xfrm>
                <a:off x="1538423" y="4816251"/>
                <a:ext cx="499680" cy="668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6EADFC6-4DA3-A081-549D-177ED46E34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29423" y="4807251"/>
                  <a:ext cx="51732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3EABB2E-197C-EB38-ECC1-30835E3E1335}"/>
                    </a:ext>
                  </a:extLst>
                </p14:cNvPr>
                <p14:cNvContentPartPr/>
                <p14:nvPr/>
              </p14:nvContentPartPr>
              <p14:xfrm>
                <a:off x="2343383" y="4626171"/>
                <a:ext cx="491040" cy="738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3EABB2E-197C-EB38-ECC1-30835E3E13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34743" y="4617531"/>
                  <a:ext cx="50868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F9EFDF1-BDEA-44E7-BB1A-5D0BCE0D131A}"/>
                    </a:ext>
                  </a:extLst>
                </p14:cNvPr>
                <p14:cNvContentPartPr/>
                <p14:nvPr/>
              </p14:nvContentPartPr>
              <p14:xfrm>
                <a:off x="2866823" y="4345371"/>
                <a:ext cx="302040" cy="340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F9EFDF1-BDEA-44E7-BB1A-5D0BCE0D131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58183" y="4336371"/>
                  <a:ext cx="3196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A5688F-E70B-2E7D-939E-9AFBA2779174}"/>
                    </a:ext>
                  </a:extLst>
                </p14:cNvPr>
                <p14:cNvContentPartPr/>
                <p14:nvPr/>
              </p14:nvContentPartPr>
              <p14:xfrm>
                <a:off x="3050783" y="4381731"/>
                <a:ext cx="136080" cy="314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A5688F-E70B-2E7D-939E-9AFBA277917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41783" y="4372731"/>
                  <a:ext cx="153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281C37-8500-BF1F-B650-83D89A17C06E}"/>
                    </a:ext>
                  </a:extLst>
                </p14:cNvPr>
                <p14:cNvContentPartPr/>
                <p14:nvPr/>
              </p14:nvContentPartPr>
              <p14:xfrm>
                <a:off x="3114143" y="4336371"/>
                <a:ext cx="47880" cy="352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281C37-8500-BF1F-B650-83D89A17C06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05143" y="4327731"/>
                  <a:ext cx="655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5A8B80-E86D-FCD4-9E9B-5BC37BAE7263}"/>
                    </a:ext>
                  </a:extLst>
                </p14:cNvPr>
                <p14:cNvContentPartPr/>
                <p14:nvPr/>
              </p14:nvContentPartPr>
              <p14:xfrm>
                <a:off x="3105143" y="4572531"/>
                <a:ext cx="118080" cy="8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5A8B80-E86D-FCD4-9E9B-5BC37BAE72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96503" y="4563891"/>
                  <a:ext cx="135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3C053E9-2071-E4E2-08EA-B049A7DF25B3}"/>
                    </a:ext>
                  </a:extLst>
                </p14:cNvPr>
                <p14:cNvContentPartPr/>
                <p14:nvPr/>
              </p14:nvContentPartPr>
              <p14:xfrm>
                <a:off x="958103" y="4816251"/>
                <a:ext cx="709560" cy="969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3C053E9-2071-E4E2-08EA-B049A7DF25B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9463" y="4807251"/>
                  <a:ext cx="727200" cy="9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5C69A7-B05F-663E-F3EA-9B9DDCE871EB}"/>
                    </a:ext>
                  </a:extLst>
                </p14:cNvPr>
                <p14:cNvContentPartPr/>
                <p14:nvPr/>
              </p14:nvContentPartPr>
              <p14:xfrm>
                <a:off x="2788343" y="4580811"/>
                <a:ext cx="254880" cy="1002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5C69A7-B05F-663E-F3EA-9B9DDCE871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79343" y="4571811"/>
                  <a:ext cx="272520" cy="10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E3151AD-DBDD-59A9-4D21-7FE8A2061F0D}"/>
                    </a:ext>
                  </a:extLst>
                </p14:cNvPr>
                <p14:cNvContentPartPr/>
                <p14:nvPr/>
              </p14:nvContentPartPr>
              <p14:xfrm>
                <a:off x="3856463" y="4797891"/>
                <a:ext cx="135000" cy="18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E3151AD-DBDD-59A9-4D21-7FE8A2061F0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47823" y="4788891"/>
                  <a:ext cx="152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87CD70-009F-E7A6-03F0-45B577A595FF}"/>
                    </a:ext>
                  </a:extLst>
                </p14:cNvPr>
                <p14:cNvContentPartPr/>
                <p14:nvPr/>
              </p14:nvContentPartPr>
              <p14:xfrm>
                <a:off x="3675743" y="5133771"/>
                <a:ext cx="389520" cy="17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87CD70-009F-E7A6-03F0-45B577A595F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66743" y="5125131"/>
                  <a:ext cx="407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EFAC4F-0B15-6F98-C25E-B52EC71AE14E}"/>
                    </a:ext>
                  </a:extLst>
                </p14:cNvPr>
                <p14:cNvContentPartPr/>
                <p14:nvPr/>
              </p14:nvContentPartPr>
              <p14:xfrm>
                <a:off x="397943" y="3910851"/>
                <a:ext cx="149760" cy="390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EFAC4F-0B15-6F98-C25E-B52EC71AE1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8943" y="3901851"/>
                  <a:ext cx="1674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525D3BC-4FF0-4BE0-8F88-7C783FBCA7C3}"/>
                    </a:ext>
                  </a:extLst>
                </p14:cNvPr>
                <p14:cNvContentPartPr/>
                <p14:nvPr/>
              </p14:nvContentPartPr>
              <p14:xfrm>
                <a:off x="570383" y="4001571"/>
                <a:ext cx="95040" cy="174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525D3BC-4FF0-4BE0-8F88-7C783FBCA7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1383" y="3992571"/>
                  <a:ext cx="112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431018-5195-31CE-F559-9B98BF127815}"/>
                    </a:ext>
                  </a:extLst>
                </p14:cNvPr>
                <p14:cNvContentPartPr/>
                <p14:nvPr/>
              </p14:nvContentPartPr>
              <p14:xfrm>
                <a:off x="823463" y="3820491"/>
                <a:ext cx="69840" cy="289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431018-5195-31CE-F559-9B98BF12781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4463" y="3811491"/>
                  <a:ext cx="87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C0DDEA2-B0BB-B8F5-4126-D89D55598754}"/>
                    </a:ext>
                  </a:extLst>
                </p14:cNvPr>
                <p14:cNvContentPartPr/>
                <p14:nvPr/>
              </p14:nvContentPartPr>
              <p14:xfrm>
                <a:off x="3639383" y="3629331"/>
                <a:ext cx="950040" cy="65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C0DDEA2-B0BB-B8F5-4126-D89D5559875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30383" y="3620691"/>
                  <a:ext cx="967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A6BF0E-9DFF-0C26-5A1F-2FBCFEE11E17}"/>
                    </a:ext>
                  </a:extLst>
                </p14:cNvPr>
                <p14:cNvContentPartPr/>
                <p14:nvPr/>
              </p14:nvContentPartPr>
              <p14:xfrm>
                <a:off x="4806863" y="3430971"/>
                <a:ext cx="144000" cy="154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A6BF0E-9DFF-0C26-5A1F-2FBCFEE11E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97863" y="3422331"/>
                  <a:ext cx="16164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AEA0BE-75C1-C545-E1D8-1A4185B55D4B}"/>
              </a:ext>
            </a:extLst>
          </p:cNvPr>
          <p:cNvGrpSpPr/>
          <p:nvPr/>
        </p:nvGrpSpPr>
        <p:grpSpPr>
          <a:xfrm>
            <a:off x="5431823" y="3747771"/>
            <a:ext cx="5566680" cy="1613520"/>
            <a:chOff x="5431823" y="3747771"/>
            <a:chExt cx="5566680" cy="161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83616AC-6EEE-F931-38D7-919B9CBA5536}"/>
                    </a:ext>
                  </a:extLst>
                </p14:cNvPr>
                <p14:cNvContentPartPr/>
                <p14:nvPr/>
              </p14:nvContentPartPr>
              <p14:xfrm>
                <a:off x="5431823" y="4508451"/>
                <a:ext cx="889200" cy="690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83616AC-6EEE-F931-38D7-919B9CBA55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23183" y="4499811"/>
                  <a:ext cx="90684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F7DB4A-1A29-CA70-43FA-7F6D9CB9C608}"/>
                    </a:ext>
                  </a:extLst>
                </p14:cNvPr>
                <p14:cNvContentPartPr/>
                <p14:nvPr/>
              </p14:nvContentPartPr>
              <p14:xfrm>
                <a:off x="6331463" y="4364811"/>
                <a:ext cx="502560" cy="26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F7DB4A-1A29-CA70-43FA-7F6D9CB9C60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22823" y="4355811"/>
                  <a:ext cx="520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1BBC2A5-FDFD-0F66-BEA7-1B9589C5CCFF}"/>
                    </a:ext>
                  </a:extLst>
                </p14:cNvPr>
                <p14:cNvContentPartPr/>
                <p14:nvPr/>
              </p14:nvContentPartPr>
              <p14:xfrm>
                <a:off x="6608303" y="4227651"/>
                <a:ext cx="73800" cy="488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1BBC2A5-FDFD-0F66-BEA7-1B9589C5CCF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99303" y="4218651"/>
                  <a:ext cx="914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6F97962-CF7A-0CFE-D2AF-461B83A044F3}"/>
                    </a:ext>
                  </a:extLst>
                </p14:cNvPr>
                <p14:cNvContentPartPr/>
                <p14:nvPr/>
              </p14:nvContentPartPr>
              <p14:xfrm>
                <a:off x="6971183" y="4671531"/>
                <a:ext cx="400680" cy="42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6F97962-CF7A-0CFE-D2AF-461B83A044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62183" y="4662531"/>
                  <a:ext cx="418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9022DF-DF0C-DD08-F116-5790475D02C6}"/>
                    </a:ext>
                  </a:extLst>
                </p14:cNvPr>
                <p14:cNvContentPartPr/>
                <p14:nvPr/>
              </p14:nvContentPartPr>
              <p14:xfrm>
                <a:off x="6989183" y="4969611"/>
                <a:ext cx="1357920" cy="82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9022DF-DF0C-DD08-F116-5790475D02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0543" y="4960611"/>
                  <a:ext cx="13755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6D5AF6A-88C3-ED34-E958-61F28443C17D}"/>
                    </a:ext>
                  </a:extLst>
                </p14:cNvPr>
                <p14:cNvContentPartPr/>
                <p14:nvPr/>
              </p14:nvContentPartPr>
              <p14:xfrm>
                <a:off x="8544383" y="4426371"/>
                <a:ext cx="756360" cy="689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6D5AF6A-88C3-ED34-E958-61F28443C1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35743" y="4417371"/>
                  <a:ext cx="77400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EBC4313-27F1-6600-5ED9-4FE9C9B1C016}"/>
                    </a:ext>
                  </a:extLst>
                </p14:cNvPr>
                <p14:cNvContentPartPr/>
                <p14:nvPr/>
              </p14:nvContentPartPr>
              <p14:xfrm>
                <a:off x="9739223" y="4626171"/>
                <a:ext cx="11880" cy="25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EBC4313-27F1-6600-5ED9-4FE9C9B1C0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30583" y="4617171"/>
                  <a:ext cx="29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4ABC3D-59C3-B54B-C8CB-CF0051EF680B}"/>
                    </a:ext>
                  </a:extLst>
                </p14:cNvPr>
                <p14:cNvContentPartPr/>
                <p14:nvPr/>
              </p14:nvContentPartPr>
              <p14:xfrm>
                <a:off x="10084103" y="4308651"/>
                <a:ext cx="663120" cy="537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4ABC3D-59C3-B54B-C8CB-CF0051EF68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75463" y="4300011"/>
                  <a:ext cx="6807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C665E5-1347-BC55-A4AB-837DBBA494B6}"/>
                    </a:ext>
                  </a:extLst>
                </p14:cNvPr>
                <p14:cNvContentPartPr/>
                <p14:nvPr/>
              </p14:nvContentPartPr>
              <p14:xfrm>
                <a:off x="10588463" y="3757131"/>
                <a:ext cx="321120" cy="388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C665E5-1347-BC55-A4AB-837DBBA494B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579463" y="3748491"/>
                  <a:ext cx="338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135122-B10C-DCCB-2B56-6ED02E9E4E9A}"/>
                    </a:ext>
                  </a:extLst>
                </p14:cNvPr>
                <p14:cNvContentPartPr/>
                <p14:nvPr/>
              </p14:nvContentPartPr>
              <p14:xfrm>
                <a:off x="10646783" y="3829491"/>
                <a:ext cx="218160" cy="291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135122-B10C-DCCB-2B56-6ED02E9E4E9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37783" y="3820491"/>
                  <a:ext cx="235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24A57B6-BB5C-7C91-EA29-24758EE3D090}"/>
                    </a:ext>
                  </a:extLst>
                </p14:cNvPr>
                <p14:cNvContentPartPr/>
                <p14:nvPr/>
              </p14:nvContentPartPr>
              <p14:xfrm>
                <a:off x="10763783" y="3747771"/>
                <a:ext cx="28800" cy="334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24A57B6-BB5C-7C91-EA29-24758EE3D09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55143" y="3739131"/>
                  <a:ext cx="464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28C12B8-19A3-7545-1E58-4F85EA025222}"/>
                    </a:ext>
                  </a:extLst>
                </p14:cNvPr>
                <p14:cNvContentPartPr/>
                <p14:nvPr/>
              </p14:nvContentPartPr>
              <p14:xfrm>
                <a:off x="10628783" y="3946851"/>
                <a:ext cx="369720" cy="46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28C12B8-19A3-7545-1E58-4F85EA02522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19783" y="3937851"/>
                  <a:ext cx="387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7A88C72-79D8-4862-AE13-F2601B2AEAAD}"/>
                    </a:ext>
                  </a:extLst>
                </p14:cNvPr>
                <p14:cNvContentPartPr/>
                <p14:nvPr/>
              </p14:nvContentPartPr>
              <p14:xfrm>
                <a:off x="5721623" y="4516731"/>
                <a:ext cx="181440" cy="36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7A88C72-79D8-4862-AE13-F2601B2AEA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623" y="4507731"/>
                  <a:ext cx="199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610672-BBB0-6B89-4BA8-B824B4F094B5}"/>
                    </a:ext>
                  </a:extLst>
                </p14:cNvPr>
                <p14:cNvContentPartPr/>
                <p14:nvPr/>
              </p14:nvContentPartPr>
              <p14:xfrm>
                <a:off x="8136503" y="4290291"/>
                <a:ext cx="1206720" cy="1071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610672-BBB0-6B89-4BA8-B824B4F094B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27863" y="4281291"/>
                  <a:ext cx="122436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0E87E6-833A-2225-EFFB-5BE98549DDA6}"/>
                    </a:ext>
                  </a:extLst>
                </p14:cNvPr>
                <p14:cNvContentPartPr/>
                <p14:nvPr/>
              </p14:nvContentPartPr>
              <p14:xfrm>
                <a:off x="9723383" y="4733091"/>
                <a:ext cx="360" cy="1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0E87E6-833A-2225-EFFB-5BE98549DDA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14383" y="4724451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26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B80929B-369A-F5A7-DD68-8AF0ED988481}"/>
              </a:ext>
            </a:extLst>
          </p:cNvPr>
          <p:cNvGrpSpPr/>
          <p:nvPr/>
        </p:nvGrpSpPr>
        <p:grpSpPr>
          <a:xfrm>
            <a:off x="3204863" y="5260131"/>
            <a:ext cx="3415320" cy="657720"/>
            <a:chOff x="3204863" y="5260131"/>
            <a:chExt cx="3415320" cy="65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0D4EB0-C5E1-3B4F-4273-788105D094AB}"/>
                    </a:ext>
                  </a:extLst>
                </p14:cNvPr>
                <p14:cNvContentPartPr/>
                <p14:nvPr/>
              </p14:nvContentPartPr>
              <p14:xfrm>
                <a:off x="3204863" y="5369931"/>
                <a:ext cx="444960" cy="547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0D4EB0-C5E1-3B4F-4273-788105D094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95863" y="5360931"/>
                  <a:ext cx="4626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1CF81D-6613-B89F-F5AF-90CF5BC02681}"/>
                    </a:ext>
                  </a:extLst>
                </p14:cNvPr>
                <p14:cNvContentPartPr/>
                <p14:nvPr/>
              </p14:nvContentPartPr>
              <p14:xfrm>
                <a:off x="3854663" y="5305131"/>
                <a:ext cx="330480" cy="502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1CF81D-6613-B89F-F5AF-90CF5BC026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5663" y="5296491"/>
                  <a:ext cx="3481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79DA442-A1E1-62E1-3BA2-DBE2F33D3E85}"/>
                    </a:ext>
                  </a:extLst>
                </p14:cNvPr>
                <p14:cNvContentPartPr/>
                <p14:nvPr/>
              </p14:nvContentPartPr>
              <p14:xfrm>
                <a:off x="4580423" y="5314131"/>
                <a:ext cx="482760" cy="495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79DA442-A1E1-62E1-3BA2-DBE2F33D3E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1423" y="5305131"/>
                  <a:ext cx="5004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EA7F7E-DF0C-EE29-03BF-F39FAF63FE7C}"/>
                    </a:ext>
                  </a:extLst>
                </p14:cNvPr>
                <p14:cNvContentPartPr/>
                <p14:nvPr/>
              </p14:nvContentPartPr>
              <p14:xfrm>
                <a:off x="5341463" y="5260131"/>
                <a:ext cx="308880" cy="576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EA7F7E-DF0C-EE29-03BF-F39FAF63FE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32463" y="5251131"/>
                  <a:ext cx="32652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3435C7D-E917-0ADA-FAAC-4B9277D11626}"/>
                    </a:ext>
                  </a:extLst>
                </p14:cNvPr>
                <p14:cNvContentPartPr/>
                <p14:nvPr/>
              </p14:nvContentPartPr>
              <p14:xfrm>
                <a:off x="6010343" y="5359491"/>
                <a:ext cx="609840" cy="522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3435C7D-E917-0ADA-FAAC-4B9277D116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01703" y="5350851"/>
                  <a:ext cx="627480" cy="54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5D7DD57-9122-6C25-949C-D412C6B05E30}"/>
              </a:ext>
            </a:extLst>
          </p:cNvPr>
          <p:cNvGrpSpPr/>
          <p:nvPr/>
        </p:nvGrpSpPr>
        <p:grpSpPr>
          <a:xfrm>
            <a:off x="-326737" y="398331"/>
            <a:ext cx="12459240" cy="4496760"/>
            <a:chOff x="-326737" y="398331"/>
            <a:chExt cx="12459240" cy="449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080E19-2A95-A804-A8D6-B475BF3AF6EF}"/>
                    </a:ext>
                  </a:extLst>
                </p14:cNvPr>
                <p14:cNvContentPartPr/>
                <p14:nvPr/>
              </p14:nvContentPartPr>
              <p14:xfrm>
                <a:off x="8016623" y="1013931"/>
                <a:ext cx="276840" cy="19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080E19-2A95-A804-A8D6-B475BF3AF6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07623" y="1004931"/>
                  <a:ext cx="294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FDFE602-8631-3D62-2427-5BFF1A50F4EA}"/>
                    </a:ext>
                  </a:extLst>
                </p14:cNvPr>
                <p14:cNvContentPartPr/>
                <p14:nvPr/>
              </p14:nvContentPartPr>
              <p14:xfrm>
                <a:off x="1320983" y="932571"/>
                <a:ext cx="400680" cy="773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FDFE602-8631-3D62-2427-5BFF1A50F4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11983" y="923571"/>
                  <a:ext cx="41832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903E6EF-E88B-8B34-7DA1-91C3E613B794}"/>
                    </a:ext>
                  </a:extLst>
                </p14:cNvPr>
                <p14:cNvContentPartPr/>
                <p14:nvPr/>
              </p14:nvContentPartPr>
              <p14:xfrm>
                <a:off x="1719143" y="733131"/>
                <a:ext cx="300600" cy="774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903E6EF-E88B-8B34-7DA1-91C3E613B7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10503" y="724491"/>
                  <a:ext cx="31824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238569-7872-E3DD-2D88-2420569650DA}"/>
                    </a:ext>
                  </a:extLst>
                </p14:cNvPr>
                <p14:cNvContentPartPr/>
                <p14:nvPr/>
              </p14:nvContentPartPr>
              <p14:xfrm>
                <a:off x="2262383" y="416331"/>
                <a:ext cx="146520" cy="299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238569-7872-E3DD-2D88-2420569650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53383" y="407691"/>
                  <a:ext cx="1641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2747AF-950C-6577-FE9E-2378EA5A515B}"/>
                    </a:ext>
                  </a:extLst>
                </p14:cNvPr>
                <p14:cNvContentPartPr/>
                <p14:nvPr/>
              </p14:nvContentPartPr>
              <p14:xfrm>
                <a:off x="2235743" y="470691"/>
                <a:ext cx="76680" cy="213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2747AF-950C-6577-FE9E-2378EA5A51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27103" y="461691"/>
                  <a:ext cx="94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89A37C-4931-4597-12AB-6CDA6CF4A0DA}"/>
                    </a:ext>
                  </a:extLst>
                </p14:cNvPr>
                <p14:cNvContentPartPr/>
                <p14:nvPr/>
              </p14:nvContentPartPr>
              <p14:xfrm>
                <a:off x="2217743" y="416331"/>
                <a:ext cx="161640" cy="398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89A37C-4931-4597-12AB-6CDA6CF4A0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9103" y="407691"/>
                  <a:ext cx="179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6A01AF-7ABD-0804-DFDB-F099A81CD9F0}"/>
                    </a:ext>
                  </a:extLst>
                </p14:cNvPr>
                <p14:cNvContentPartPr/>
                <p14:nvPr/>
              </p14:nvContentPartPr>
              <p14:xfrm>
                <a:off x="2507543" y="1103571"/>
                <a:ext cx="321120" cy="41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6A01AF-7ABD-0804-DFDB-F099A81CD9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98903" y="1094571"/>
                  <a:ext cx="338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E81E94-6FD9-355E-A999-0849D68E7B85}"/>
                    </a:ext>
                  </a:extLst>
                </p14:cNvPr>
                <p14:cNvContentPartPr/>
                <p14:nvPr/>
              </p14:nvContentPartPr>
              <p14:xfrm>
                <a:off x="2299463" y="1430091"/>
                <a:ext cx="867600" cy="9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E81E94-6FD9-355E-A999-0849D68E7B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0463" y="1421091"/>
                  <a:ext cx="885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22F9EC-4E13-FD84-48C1-773038E6BE96}"/>
                    </a:ext>
                  </a:extLst>
                </p14:cNvPr>
                <p14:cNvContentPartPr/>
                <p14:nvPr/>
              </p14:nvContentPartPr>
              <p14:xfrm>
                <a:off x="3115943" y="786411"/>
                <a:ext cx="668880" cy="726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22F9EC-4E13-FD84-48C1-773038E6BE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07303" y="777771"/>
                  <a:ext cx="68652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9EFF30-FF90-D6B4-9089-AF4AFF0686ED}"/>
                    </a:ext>
                  </a:extLst>
                </p14:cNvPr>
                <p14:cNvContentPartPr/>
                <p14:nvPr/>
              </p14:nvContentPartPr>
              <p14:xfrm>
                <a:off x="3934223" y="1122291"/>
                <a:ext cx="302760" cy="330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9EFF30-FF90-D6B4-9089-AF4AFF0686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25223" y="1113651"/>
                  <a:ext cx="320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8F8816-1496-8B1D-D8CD-D814181F400A}"/>
                    </a:ext>
                  </a:extLst>
                </p14:cNvPr>
                <p14:cNvContentPartPr/>
                <p14:nvPr/>
              </p14:nvContentPartPr>
              <p14:xfrm>
                <a:off x="4680143" y="633051"/>
                <a:ext cx="430920" cy="690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8F8816-1496-8B1D-D8CD-D814181F40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71143" y="624411"/>
                  <a:ext cx="44856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F5280B0-92C4-BDF1-1D38-5230268DF601}"/>
                    </a:ext>
                  </a:extLst>
                </p14:cNvPr>
                <p14:cNvContentPartPr/>
                <p14:nvPr/>
              </p14:nvContentPartPr>
              <p14:xfrm>
                <a:off x="5339303" y="407331"/>
                <a:ext cx="218160" cy="596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5280B0-92C4-BDF1-1D38-5230268DF6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30663" y="398331"/>
                  <a:ext cx="235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5D375F-715D-F4EC-9DB8-6201F3DB9695}"/>
                    </a:ext>
                  </a:extLst>
                </p14:cNvPr>
                <p14:cNvContentPartPr/>
                <p14:nvPr/>
              </p14:nvContentPartPr>
              <p14:xfrm>
                <a:off x="5280983" y="914211"/>
                <a:ext cx="323640" cy="201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5D375F-715D-F4EC-9DB8-6201F3DB96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71983" y="905571"/>
                  <a:ext cx="341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93F6D3-1958-A0FD-E074-B0EF87C7F0FD}"/>
                    </a:ext>
                  </a:extLst>
                </p14:cNvPr>
                <p14:cNvContentPartPr/>
                <p14:nvPr/>
              </p14:nvContentPartPr>
              <p14:xfrm>
                <a:off x="6028703" y="950571"/>
                <a:ext cx="299880" cy="134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93F6D3-1958-A0FD-E074-B0EF87C7F0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19703" y="941931"/>
                  <a:ext cx="317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36DF9F-200C-DC34-8F9B-69341C742C34}"/>
                    </a:ext>
                  </a:extLst>
                </p14:cNvPr>
                <p14:cNvContentPartPr/>
                <p14:nvPr/>
              </p14:nvContentPartPr>
              <p14:xfrm>
                <a:off x="6555023" y="597411"/>
                <a:ext cx="460800" cy="504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36DF9F-200C-DC34-8F9B-69341C742C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46383" y="588771"/>
                  <a:ext cx="4784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732409-3933-B7AA-ED54-BF2914419E46}"/>
                    </a:ext>
                  </a:extLst>
                </p14:cNvPr>
                <p14:cNvContentPartPr/>
                <p14:nvPr/>
              </p14:nvContentPartPr>
              <p14:xfrm>
                <a:off x="7097543" y="398331"/>
                <a:ext cx="362880" cy="66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732409-3933-B7AA-ED54-BF2914419E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88903" y="389331"/>
                  <a:ext cx="38052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8FB154-64EF-B3A2-D993-8A6A44A2A42B}"/>
                    </a:ext>
                  </a:extLst>
                </p14:cNvPr>
                <p14:cNvContentPartPr/>
                <p14:nvPr/>
              </p14:nvContentPartPr>
              <p14:xfrm>
                <a:off x="2688623" y="2029851"/>
                <a:ext cx="453960" cy="16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8FB154-64EF-B3A2-D993-8A6A44A2A4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79983" y="2020851"/>
                  <a:ext cx="471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086413-072D-6286-2155-1AD891C11CCB}"/>
                    </a:ext>
                  </a:extLst>
                </p14:cNvPr>
                <p14:cNvContentPartPr/>
                <p14:nvPr/>
              </p14:nvContentPartPr>
              <p14:xfrm>
                <a:off x="2607263" y="2306331"/>
                <a:ext cx="905400" cy="39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086413-072D-6286-2155-1AD891C11C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98623" y="2297331"/>
                  <a:ext cx="923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74B026-9963-799F-122A-7EBEE4E7B2C3}"/>
                    </a:ext>
                  </a:extLst>
                </p14:cNvPr>
                <p14:cNvContentPartPr/>
                <p14:nvPr/>
              </p14:nvContentPartPr>
              <p14:xfrm>
                <a:off x="3682223" y="1846611"/>
                <a:ext cx="517680" cy="66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74B026-9963-799F-122A-7EBEE4E7B2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73223" y="1837971"/>
                  <a:ext cx="5353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115DAA3-F84B-834C-15EB-42366B517D7A}"/>
                    </a:ext>
                  </a:extLst>
                </p14:cNvPr>
                <p14:cNvContentPartPr/>
                <p14:nvPr/>
              </p14:nvContentPartPr>
              <p14:xfrm>
                <a:off x="4279103" y="1792251"/>
                <a:ext cx="411480" cy="64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115DAA3-F84B-834C-15EB-42366B517D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70103" y="1783611"/>
                  <a:ext cx="42912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4C2429-68AC-AF4C-3537-509C3A9BC975}"/>
                    </a:ext>
                  </a:extLst>
                </p14:cNvPr>
                <p14:cNvContentPartPr/>
                <p14:nvPr/>
              </p14:nvContentPartPr>
              <p14:xfrm>
                <a:off x="4961303" y="2127411"/>
                <a:ext cx="360" cy="16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4C2429-68AC-AF4C-3537-509C3A9BC9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52303" y="2118411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E96960-B085-3919-0A19-FA37FF0C8CE7}"/>
                    </a:ext>
                  </a:extLst>
                </p14:cNvPr>
                <p14:cNvContentPartPr/>
                <p14:nvPr/>
              </p14:nvContentPartPr>
              <p14:xfrm>
                <a:off x="5294663" y="1701891"/>
                <a:ext cx="445320" cy="614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E96960-B085-3919-0A19-FA37FF0C8C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86023" y="1693251"/>
                  <a:ext cx="4629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9F3180-D04C-A289-728B-DA28CFDB4FD6}"/>
                    </a:ext>
                  </a:extLst>
                </p14:cNvPr>
                <p14:cNvContentPartPr/>
                <p14:nvPr/>
              </p14:nvContentPartPr>
              <p14:xfrm>
                <a:off x="5715143" y="1548171"/>
                <a:ext cx="533160" cy="807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9F3180-D04C-A289-728B-DA28CFDB4F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06143" y="1539171"/>
                  <a:ext cx="55080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464CF8-EF74-313C-794B-11A5C8980CEC}"/>
                    </a:ext>
                  </a:extLst>
                </p14:cNvPr>
                <p14:cNvContentPartPr/>
                <p14:nvPr/>
              </p14:nvContentPartPr>
              <p14:xfrm>
                <a:off x="4932863" y="1312731"/>
                <a:ext cx="1342440" cy="163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464CF8-EF74-313C-794B-11A5C8980C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24223" y="1303731"/>
                  <a:ext cx="1360080" cy="16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20800F-B149-5C1E-5EC9-270DF674F9F2}"/>
                    </a:ext>
                  </a:extLst>
                </p14:cNvPr>
                <p14:cNvContentPartPr/>
                <p14:nvPr/>
              </p14:nvContentPartPr>
              <p14:xfrm>
                <a:off x="6527663" y="1756251"/>
                <a:ext cx="246600" cy="35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20800F-B149-5C1E-5EC9-270DF674F9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18663" y="1747251"/>
                  <a:ext cx="2642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FC3633-1D65-81CF-DB24-F109C5CF1F7A}"/>
                    </a:ext>
                  </a:extLst>
                </p14:cNvPr>
                <p14:cNvContentPartPr/>
                <p14:nvPr/>
              </p14:nvContentPartPr>
              <p14:xfrm>
                <a:off x="6852383" y="1641771"/>
                <a:ext cx="135720" cy="228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FC3633-1D65-81CF-DB24-F109C5CF1F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43743" y="1632771"/>
                  <a:ext cx="153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81CE48-891C-D0C8-6C13-7E908CBAC147}"/>
                    </a:ext>
                  </a:extLst>
                </p14:cNvPr>
                <p14:cNvContentPartPr/>
                <p14:nvPr/>
              </p14:nvContentPartPr>
              <p14:xfrm>
                <a:off x="6961103" y="1629531"/>
                <a:ext cx="19800" cy="207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81CE48-891C-D0C8-6C13-7E908CBAC1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52103" y="1620531"/>
                  <a:ext cx="37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7E2849-0996-7CBA-9CAC-CA61CD1AC04E}"/>
                    </a:ext>
                  </a:extLst>
                </p14:cNvPr>
                <p14:cNvContentPartPr/>
                <p14:nvPr/>
              </p14:nvContentPartPr>
              <p14:xfrm>
                <a:off x="1012103" y="3776211"/>
                <a:ext cx="561240" cy="671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7E2849-0996-7CBA-9CAC-CA61CD1AC0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3463" y="3767211"/>
                  <a:ext cx="5788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04E6F8-9830-F54F-D47F-356D9CA29D0C}"/>
                    </a:ext>
                  </a:extLst>
                </p14:cNvPr>
                <p14:cNvContentPartPr/>
                <p14:nvPr/>
              </p14:nvContentPartPr>
              <p14:xfrm>
                <a:off x="1683863" y="3946851"/>
                <a:ext cx="1036440" cy="57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04E6F8-9830-F54F-D47F-356D9CA29D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74863" y="3937851"/>
                  <a:ext cx="1054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274B849-2750-B84F-9001-FD78C25C6105}"/>
                    </a:ext>
                  </a:extLst>
                </p14:cNvPr>
                <p14:cNvContentPartPr/>
                <p14:nvPr/>
              </p14:nvContentPartPr>
              <p14:xfrm>
                <a:off x="2258063" y="3729771"/>
                <a:ext cx="69120" cy="742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274B849-2750-B84F-9001-FD78C25C61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49423" y="3720771"/>
                  <a:ext cx="8676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1C2F6C-6CD1-5B4B-885F-D272E55A119F}"/>
                    </a:ext>
                  </a:extLst>
                </p14:cNvPr>
                <p14:cNvContentPartPr/>
                <p14:nvPr/>
              </p14:nvContentPartPr>
              <p14:xfrm>
                <a:off x="2870783" y="3702771"/>
                <a:ext cx="524880" cy="480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1C2F6C-6CD1-5B4B-885F-D272E55A11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62143" y="3693771"/>
                  <a:ext cx="5425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BFA0EA3-3A5F-6254-6AB2-CD961A237F0E}"/>
                    </a:ext>
                  </a:extLst>
                </p14:cNvPr>
                <p14:cNvContentPartPr/>
                <p14:nvPr/>
              </p14:nvContentPartPr>
              <p14:xfrm>
                <a:off x="596663" y="3512331"/>
                <a:ext cx="982080" cy="1382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FA0EA3-3A5F-6254-6AB2-CD961A237F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8023" y="3503691"/>
                  <a:ext cx="999720" cy="14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4DBD2E-F12A-500F-C1D3-F5AFDB24A481}"/>
                    </a:ext>
                  </a:extLst>
                </p14:cNvPr>
                <p14:cNvContentPartPr/>
                <p14:nvPr/>
              </p14:nvContentPartPr>
              <p14:xfrm>
                <a:off x="3305663" y="2996451"/>
                <a:ext cx="732960" cy="154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4DBD2E-F12A-500F-C1D3-F5AFDB24A48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97023" y="2987811"/>
                  <a:ext cx="750600" cy="15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E098AB-BF35-7197-03A9-EBEB835A3572}"/>
                    </a:ext>
                  </a:extLst>
                </p14:cNvPr>
                <p14:cNvContentPartPr/>
                <p14:nvPr/>
              </p14:nvContentPartPr>
              <p14:xfrm>
                <a:off x="4202063" y="3014451"/>
                <a:ext cx="614520" cy="468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E098AB-BF35-7197-03A9-EBEB835A35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93423" y="3005811"/>
                  <a:ext cx="6321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860788B-C37B-FA1A-7949-72EAD73A017B}"/>
                    </a:ext>
                  </a:extLst>
                </p14:cNvPr>
                <p14:cNvContentPartPr/>
                <p14:nvPr/>
              </p14:nvContentPartPr>
              <p14:xfrm>
                <a:off x="4354343" y="3105171"/>
                <a:ext cx="327240" cy="427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860788B-C37B-FA1A-7949-72EAD73A01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45703" y="3096531"/>
                  <a:ext cx="3448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E6D282-EECA-96AC-52A5-444CDCC10A40}"/>
                    </a:ext>
                  </a:extLst>
                </p14:cNvPr>
                <p14:cNvContentPartPr/>
                <p14:nvPr/>
              </p14:nvContentPartPr>
              <p14:xfrm>
                <a:off x="4336343" y="3248451"/>
                <a:ext cx="587880" cy="128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E6D282-EECA-96AC-52A5-444CDCC10A4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27343" y="3239811"/>
                  <a:ext cx="605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3A5510-9138-B4FF-A830-7736F682744D}"/>
                    </a:ext>
                  </a:extLst>
                </p14:cNvPr>
                <p14:cNvContentPartPr/>
                <p14:nvPr/>
              </p14:nvContentPartPr>
              <p14:xfrm>
                <a:off x="4445063" y="3992571"/>
                <a:ext cx="243720" cy="11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3A5510-9138-B4FF-A830-7736F682744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36423" y="3983571"/>
                  <a:ext cx="261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7F815A-06C2-3BBC-D1DF-9FFD9746C6EA}"/>
                    </a:ext>
                  </a:extLst>
                </p14:cNvPr>
                <p14:cNvContentPartPr/>
                <p14:nvPr/>
              </p14:nvContentPartPr>
              <p14:xfrm>
                <a:off x="4245983" y="4182291"/>
                <a:ext cx="660240" cy="45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7F815A-06C2-3BBC-D1DF-9FFD9746C6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36983" y="4173651"/>
                  <a:ext cx="677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663E140-6F5A-212E-7F55-654180F9BE94}"/>
                    </a:ext>
                  </a:extLst>
                </p14:cNvPr>
                <p14:cNvContentPartPr/>
                <p14:nvPr/>
              </p14:nvContentPartPr>
              <p14:xfrm>
                <a:off x="5040143" y="3304611"/>
                <a:ext cx="350280" cy="1576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663E140-6F5A-212E-7F55-654180F9BE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31143" y="3295611"/>
                  <a:ext cx="367920" cy="15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784C5DB-AEB3-25C5-BFAE-D5E299E1BD66}"/>
                    </a:ext>
                  </a:extLst>
                </p14:cNvPr>
                <p14:cNvContentPartPr/>
                <p14:nvPr/>
              </p14:nvContentPartPr>
              <p14:xfrm>
                <a:off x="5322383" y="3430971"/>
                <a:ext cx="911520" cy="956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784C5DB-AEB3-25C5-BFAE-D5E299E1BD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13383" y="3422331"/>
                  <a:ext cx="92916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D0DBC1-98D0-154B-BADF-2E72AFBE0ECC}"/>
                    </a:ext>
                  </a:extLst>
                </p14:cNvPr>
                <p14:cNvContentPartPr/>
                <p14:nvPr/>
              </p14:nvContentPartPr>
              <p14:xfrm>
                <a:off x="5929343" y="4100931"/>
                <a:ext cx="532080" cy="607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D0DBC1-98D0-154B-BADF-2E72AFBE0EC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0703" y="4092291"/>
                  <a:ext cx="5497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E6D750B-8E4C-64C8-EEE7-1CBF25666BFC}"/>
                    </a:ext>
                  </a:extLst>
                </p14:cNvPr>
                <p14:cNvContentPartPr/>
                <p14:nvPr/>
              </p14:nvContentPartPr>
              <p14:xfrm>
                <a:off x="6906383" y="3829131"/>
                <a:ext cx="607680" cy="581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E6D750B-8E4C-64C8-EEE7-1CBF25666B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97383" y="3820491"/>
                  <a:ext cx="6253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510836-181E-AF45-166F-016757D5CAEC}"/>
                    </a:ext>
                  </a:extLst>
                </p14:cNvPr>
                <p14:cNvContentPartPr/>
                <p14:nvPr/>
              </p14:nvContentPartPr>
              <p14:xfrm>
                <a:off x="7690103" y="3693411"/>
                <a:ext cx="351000" cy="587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510836-181E-AF45-166F-016757D5CA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81463" y="3684771"/>
                  <a:ext cx="3686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7A31A7-8349-F7B4-9207-7327B345EFC4}"/>
                    </a:ext>
                  </a:extLst>
                </p14:cNvPr>
                <p14:cNvContentPartPr/>
                <p14:nvPr/>
              </p14:nvContentPartPr>
              <p14:xfrm>
                <a:off x="8227583" y="4092291"/>
                <a:ext cx="318960" cy="324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7A31A7-8349-F7B4-9207-7327B345EF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18583" y="4083291"/>
                  <a:ext cx="3366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60D7FB-663A-5A1A-9938-732F44ECE049}"/>
                    </a:ext>
                  </a:extLst>
                </p14:cNvPr>
                <p14:cNvContentPartPr/>
                <p14:nvPr/>
              </p14:nvContentPartPr>
              <p14:xfrm>
                <a:off x="8553743" y="3792771"/>
                <a:ext cx="444600" cy="489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60D7FB-663A-5A1A-9938-732F44ECE0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45103" y="3783771"/>
                  <a:ext cx="4622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5EEAFF0-9698-B775-748B-1358C7931221}"/>
                    </a:ext>
                  </a:extLst>
                </p14:cNvPr>
                <p14:cNvContentPartPr/>
                <p14:nvPr/>
              </p14:nvContentPartPr>
              <p14:xfrm>
                <a:off x="8942903" y="3847491"/>
                <a:ext cx="448200" cy="329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5EEAFF0-9698-B775-748B-1358C79312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34263" y="3838491"/>
                  <a:ext cx="4658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0311B0-92BA-9EB0-33CF-D3913DB99CC9}"/>
                    </a:ext>
                  </a:extLst>
                </p14:cNvPr>
                <p14:cNvContentPartPr/>
                <p14:nvPr/>
              </p14:nvContentPartPr>
              <p14:xfrm>
                <a:off x="9675863" y="3558051"/>
                <a:ext cx="219960" cy="555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0311B0-92BA-9EB0-33CF-D3913DB99C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67223" y="3549051"/>
                  <a:ext cx="2376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3BB67A-FE0D-3EEB-1EE3-FB0D0E332FC9}"/>
                    </a:ext>
                  </a:extLst>
                </p14:cNvPr>
                <p14:cNvContentPartPr/>
                <p14:nvPr/>
              </p14:nvContentPartPr>
              <p14:xfrm>
                <a:off x="9706103" y="3829491"/>
                <a:ext cx="326160" cy="444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3BB67A-FE0D-3EEB-1EE3-FB0D0E332F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97103" y="3820491"/>
                  <a:ext cx="3438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CF7786D-1206-319C-C52B-7BF47339D94E}"/>
                    </a:ext>
                  </a:extLst>
                </p14:cNvPr>
                <p14:cNvContentPartPr/>
                <p14:nvPr/>
              </p14:nvContentPartPr>
              <p14:xfrm>
                <a:off x="10320623" y="4064931"/>
                <a:ext cx="118080" cy="218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CF7786D-1206-319C-C52B-7BF47339D9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11983" y="4055931"/>
                  <a:ext cx="135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47219D8-76C7-7C23-2106-288EDFA3D825}"/>
                    </a:ext>
                  </a:extLst>
                </p14:cNvPr>
                <p14:cNvContentPartPr/>
                <p14:nvPr/>
              </p14:nvContentPartPr>
              <p14:xfrm>
                <a:off x="10475783" y="3820491"/>
                <a:ext cx="489600" cy="59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47219D8-76C7-7C23-2106-288EDFA3D82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66783" y="3811491"/>
                  <a:ext cx="5072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13F826C-A3AF-BDAB-6A3C-076BDA3AE312}"/>
                    </a:ext>
                  </a:extLst>
                </p14:cNvPr>
                <p14:cNvContentPartPr/>
                <p14:nvPr/>
              </p14:nvContentPartPr>
              <p14:xfrm>
                <a:off x="10963583" y="4046211"/>
                <a:ext cx="352440" cy="28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13F826C-A3AF-BDAB-6A3C-076BDA3AE31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54943" y="4037571"/>
                  <a:ext cx="370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20FCB0-8D4C-259A-8E3F-0D706DD87D0D}"/>
                    </a:ext>
                  </a:extLst>
                </p14:cNvPr>
                <p14:cNvContentPartPr/>
                <p14:nvPr/>
              </p14:nvContentPartPr>
              <p14:xfrm>
                <a:off x="11370023" y="3739131"/>
                <a:ext cx="518040" cy="496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20FCB0-8D4C-259A-8E3F-0D706DD87D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61383" y="3730131"/>
                  <a:ext cx="535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DD0726-AC13-D44C-1082-E8F5E83D6300}"/>
                    </a:ext>
                  </a:extLst>
                </p14:cNvPr>
                <p14:cNvContentPartPr/>
                <p14:nvPr/>
              </p14:nvContentPartPr>
              <p14:xfrm>
                <a:off x="11759903" y="3485331"/>
                <a:ext cx="372600" cy="790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EDD0726-AC13-D44C-1082-E8F5E83D630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51263" y="3476691"/>
                  <a:ext cx="390240" cy="80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FE9B547-3971-D91D-726A-C9A480D22564}"/>
                    </a:ext>
                  </a:extLst>
                </p14:cNvPr>
                <p14:cNvContentPartPr/>
                <p14:nvPr/>
              </p14:nvContentPartPr>
              <p14:xfrm>
                <a:off x="1041263" y="4615371"/>
                <a:ext cx="2408040" cy="29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FE9B547-3971-D91D-726A-C9A480D225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2263" y="4606731"/>
                  <a:ext cx="2425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D0B44F-30A0-10C0-BA50-7AE188B402FD}"/>
                    </a:ext>
                  </a:extLst>
                </p14:cNvPr>
                <p14:cNvContentPartPr/>
                <p14:nvPr/>
              </p14:nvContentPartPr>
              <p14:xfrm>
                <a:off x="7602983" y="1973331"/>
                <a:ext cx="409320" cy="482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D0B44F-30A0-10C0-BA50-7AE188B402F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94343" y="1964691"/>
                  <a:ext cx="4269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34EE133-2EE6-6AB0-67D6-825FF93D30E0}"/>
                    </a:ext>
                  </a:extLst>
                </p14:cNvPr>
                <p14:cNvContentPartPr/>
                <p14:nvPr/>
              </p14:nvContentPartPr>
              <p14:xfrm>
                <a:off x="8066303" y="1891251"/>
                <a:ext cx="691200" cy="627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34EE133-2EE6-6AB0-67D6-825FF93D30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57303" y="1882611"/>
                  <a:ext cx="7088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6EF215-2146-1F40-A45B-A0A46C01CCC7}"/>
                    </a:ext>
                  </a:extLst>
                </p14:cNvPr>
                <p14:cNvContentPartPr/>
                <p14:nvPr/>
              </p14:nvContentPartPr>
              <p14:xfrm>
                <a:off x="8669663" y="1493451"/>
                <a:ext cx="530640" cy="971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6EF215-2146-1F40-A45B-A0A46C01CC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61023" y="1484811"/>
                  <a:ext cx="548280" cy="9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14FACA-A71F-C732-C790-A34C8970ECFE}"/>
                    </a:ext>
                  </a:extLst>
                </p14:cNvPr>
                <p14:cNvContentPartPr/>
                <p14:nvPr/>
              </p14:nvContentPartPr>
              <p14:xfrm>
                <a:off x="7892423" y="1674531"/>
                <a:ext cx="1495800" cy="1160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14FACA-A71F-C732-C790-A34C8970ECF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83783" y="1665891"/>
                  <a:ext cx="1513440" cy="11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B6B3626-1F11-382A-6B71-F0438F4EEA78}"/>
                    </a:ext>
                  </a:extLst>
                </p14:cNvPr>
                <p14:cNvContentPartPr/>
                <p14:nvPr/>
              </p14:nvContentPartPr>
              <p14:xfrm>
                <a:off x="9326663" y="1285731"/>
                <a:ext cx="225000" cy="930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B6B3626-1F11-382A-6B71-F0438F4EEA7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18023" y="1276731"/>
                  <a:ext cx="24264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DBE5B02-9EF0-C989-3626-82FFD86E1C73}"/>
                    </a:ext>
                  </a:extLst>
                </p14:cNvPr>
                <p14:cNvContentPartPr/>
                <p14:nvPr/>
              </p14:nvContentPartPr>
              <p14:xfrm>
                <a:off x="9523223" y="905211"/>
                <a:ext cx="254520" cy="361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DBE5B02-9EF0-C989-3626-82FFD86E1C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14583" y="896211"/>
                  <a:ext cx="2721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F40DBEE-C4A3-A197-A422-4B833E7360C6}"/>
                    </a:ext>
                  </a:extLst>
                </p14:cNvPr>
                <p14:cNvContentPartPr/>
                <p14:nvPr/>
              </p14:nvContentPartPr>
              <p14:xfrm>
                <a:off x="9641663" y="878211"/>
                <a:ext cx="217800" cy="285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F40DBEE-C4A3-A197-A422-4B833E7360C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33023" y="869211"/>
                  <a:ext cx="235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2EB0C1-B69E-AE5A-FB04-CD970AE1343F}"/>
                    </a:ext>
                  </a:extLst>
                </p14:cNvPr>
                <p14:cNvContentPartPr/>
                <p14:nvPr/>
              </p14:nvContentPartPr>
              <p14:xfrm>
                <a:off x="9649943" y="823491"/>
                <a:ext cx="37800" cy="299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2EB0C1-B69E-AE5A-FB04-CD970AE134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41303" y="814851"/>
                  <a:ext cx="55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C6B6DE1-5087-DF8E-53A9-8D67DD8BA632}"/>
                    </a:ext>
                  </a:extLst>
                </p14:cNvPr>
                <p14:cNvContentPartPr/>
                <p14:nvPr/>
              </p14:nvContentPartPr>
              <p14:xfrm>
                <a:off x="9650663" y="1047771"/>
                <a:ext cx="330840" cy="20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C6B6DE1-5087-DF8E-53A9-8D67DD8BA63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42023" y="1038771"/>
                  <a:ext cx="348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4CE7036-2059-A2E7-E2C4-F8E0516F108F}"/>
                    </a:ext>
                  </a:extLst>
                </p14:cNvPr>
                <p14:cNvContentPartPr/>
                <p14:nvPr/>
              </p14:nvContentPartPr>
              <p14:xfrm>
                <a:off x="8772623" y="2172411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4CE7036-2059-A2E7-E2C4-F8E0516F108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63983" y="2163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B0A14F-40E2-AB8F-6543-F66068152629}"/>
                    </a:ext>
                  </a:extLst>
                </p14:cNvPr>
                <p14:cNvContentPartPr/>
                <p14:nvPr/>
              </p14:nvContentPartPr>
              <p14:xfrm>
                <a:off x="8808983" y="2172411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B0A14F-40E2-AB8F-6543-F6606815262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99983" y="2163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243232-07F9-0D00-2781-AB534AD930EE}"/>
                    </a:ext>
                  </a:extLst>
                </p14:cNvPr>
                <p14:cNvContentPartPr/>
                <p14:nvPr/>
              </p14:nvContentPartPr>
              <p14:xfrm>
                <a:off x="116063" y="2557611"/>
                <a:ext cx="473760" cy="540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243232-07F9-0D00-2781-AB534AD930E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423" y="2548611"/>
                  <a:ext cx="49140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B59F72-3FAB-E1E0-1F99-0841086485BC}"/>
                    </a:ext>
                  </a:extLst>
                </p14:cNvPr>
                <p14:cNvContentPartPr/>
                <p14:nvPr/>
              </p14:nvContentPartPr>
              <p14:xfrm>
                <a:off x="597023" y="2483451"/>
                <a:ext cx="538920" cy="469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B59F72-3FAB-E1E0-1F99-0841086485B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88383" y="2474451"/>
                  <a:ext cx="5565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46FEF0F-8B00-591F-D7B3-35DC03B511AB}"/>
                    </a:ext>
                  </a:extLst>
                </p14:cNvPr>
                <p14:cNvContentPartPr/>
                <p14:nvPr/>
              </p14:nvContentPartPr>
              <p14:xfrm>
                <a:off x="1215503" y="2199771"/>
                <a:ext cx="577800" cy="703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46FEF0F-8B00-591F-D7B3-35DC03B511A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06863" y="2191131"/>
                  <a:ext cx="59544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9F1545-5DBD-9297-1713-3EB8FDE95D47}"/>
                    </a:ext>
                  </a:extLst>
                </p14:cNvPr>
                <p14:cNvContentPartPr/>
                <p14:nvPr/>
              </p14:nvContentPartPr>
              <p14:xfrm>
                <a:off x="-326737" y="2236131"/>
                <a:ext cx="1020600" cy="1295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9F1545-5DBD-9297-1713-3EB8FDE95D4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-335737" y="2227491"/>
                  <a:ext cx="1038240" cy="13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AA7BE34-3FEA-4A59-299A-FBF7F82112D5}"/>
                    </a:ext>
                  </a:extLst>
                </p14:cNvPr>
                <p14:cNvContentPartPr/>
                <p14:nvPr/>
              </p14:nvContentPartPr>
              <p14:xfrm>
                <a:off x="1411343" y="2272131"/>
                <a:ext cx="826560" cy="1104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AA7BE34-3FEA-4A59-299A-FBF7F82112D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402343" y="2263131"/>
                  <a:ext cx="844200" cy="11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0ED5E08-F1AD-31CC-C36D-670A3520443B}"/>
                    </a:ext>
                  </a:extLst>
                </p14:cNvPr>
                <p14:cNvContentPartPr/>
                <p14:nvPr/>
              </p14:nvContentPartPr>
              <p14:xfrm>
                <a:off x="244223" y="3204531"/>
                <a:ext cx="984960" cy="28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0ED5E08-F1AD-31CC-C36D-670A3520443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5223" y="3195891"/>
                  <a:ext cx="1002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E5E38B8-3DEE-1EEC-471F-FED97E72A585}"/>
                    </a:ext>
                  </a:extLst>
                </p14:cNvPr>
                <p14:cNvContentPartPr/>
                <p14:nvPr/>
              </p14:nvContentPartPr>
              <p14:xfrm>
                <a:off x="1230983" y="2905371"/>
                <a:ext cx="352080" cy="19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E5E38B8-3DEE-1EEC-471F-FED97E72A58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222343" y="2896371"/>
                  <a:ext cx="36972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526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0D53-5045-416E-97A4-55E7F865C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0C777-DCCD-3320-9409-BBC93E911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20BB584-76AE-4303-5689-86AD41A44B8F}"/>
                  </a:ext>
                </a:extLst>
              </p14:cNvPr>
              <p14:cNvContentPartPr/>
              <p14:nvPr/>
            </p14:nvContentPartPr>
            <p14:xfrm>
              <a:off x="6273863" y="5431851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20BB584-76AE-4303-5689-86AD41A44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4863" y="54228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6FC7F-0A3E-CE2A-B0FB-F6F811900F6F}"/>
              </a:ext>
            </a:extLst>
          </p:cNvPr>
          <p:cNvGrpSpPr/>
          <p:nvPr/>
        </p:nvGrpSpPr>
        <p:grpSpPr>
          <a:xfrm>
            <a:off x="6462143" y="5115051"/>
            <a:ext cx="1030680" cy="460440"/>
            <a:chOff x="6462143" y="5115051"/>
            <a:chExt cx="103068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99514B-50EE-759F-0F35-9E3D80894A67}"/>
                    </a:ext>
                  </a:extLst>
                </p14:cNvPr>
                <p14:cNvContentPartPr/>
                <p14:nvPr/>
              </p14:nvContentPartPr>
              <p14:xfrm>
                <a:off x="6462143" y="5124051"/>
                <a:ext cx="319320" cy="451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99514B-50EE-759F-0F35-9E3D80894A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53503" y="5115411"/>
                  <a:ext cx="3369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C7D984-2204-D636-B1BE-491324A06B2F}"/>
                    </a:ext>
                  </a:extLst>
                </p14:cNvPr>
                <p14:cNvContentPartPr/>
                <p14:nvPr/>
              </p14:nvContentPartPr>
              <p14:xfrm>
                <a:off x="6884783" y="5359491"/>
                <a:ext cx="210240" cy="193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C7D984-2204-D636-B1BE-491324A06B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6143" y="5350851"/>
                  <a:ext cx="227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01A61D8-496B-27C8-5BC8-EF82A50ED6E2}"/>
                    </a:ext>
                  </a:extLst>
                </p14:cNvPr>
                <p14:cNvContentPartPr/>
                <p14:nvPr/>
              </p14:nvContentPartPr>
              <p14:xfrm>
                <a:off x="7113743" y="5115051"/>
                <a:ext cx="379080" cy="356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01A61D8-496B-27C8-5BC8-EF82A50ED6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05103" y="5106051"/>
                  <a:ext cx="39672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2ED3CBD-5422-9514-DD72-4DFF864F7A0C}"/>
              </a:ext>
            </a:extLst>
          </p:cNvPr>
          <p:cNvGrpSpPr/>
          <p:nvPr/>
        </p:nvGrpSpPr>
        <p:grpSpPr>
          <a:xfrm>
            <a:off x="769103" y="108531"/>
            <a:ext cx="7524720" cy="1811520"/>
            <a:chOff x="769103" y="108531"/>
            <a:chExt cx="7524720" cy="181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FF1CAD2-D18E-9739-E8AF-1B62B90542E2}"/>
                    </a:ext>
                  </a:extLst>
                </p14:cNvPr>
                <p14:cNvContentPartPr/>
                <p14:nvPr/>
              </p14:nvContentPartPr>
              <p14:xfrm>
                <a:off x="5703623" y="380331"/>
                <a:ext cx="186840" cy="277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FF1CAD2-D18E-9739-E8AF-1B62B90542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94623" y="371331"/>
                  <a:ext cx="204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FF9B1A-6705-B03E-3B9B-8F3E1AC25449}"/>
                    </a:ext>
                  </a:extLst>
                </p14:cNvPr>
                <p14:cNvContentPartPr/>
                <p14:nvPr/>
              </p14:nvContentPartPr>
              <p14:xfrm>
                <a:off x="6037343" y="380331"/>
                <a:ext cx="177120" cy="403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FF9B1A-6705-B03E-3B9B-8F3E1AC254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28343" y="371331"/>
                  <a:ext cx="194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5081EE-5EAD-488A-D484-94CC1D5BCB0C}"/>
                    </a:ext>
                  </a:extLst>
                </p14:cNvPr>
                <p14:cNvContentPartPr/>
                <p14:nvPr/>
              </p14:nvContentPartPr>
              <p14:xfrm>
                <a:off x="6129863" y="697131"/>
                <a:ext cx="207720" cy="114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5081EE-5EAD-488A-D484-94CC1D5BCB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21223" y="688131"/>
                  <a:ext cx="225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815452-ED3E-4C5E-B5B8-F26FD9D7AD68}"/>
                    </a:ext>
                  </a:extLst>
                </p14:cNvPr>
                <p14:cNvContentPartPr/>
                <p14:nvPr/>
              </p14:nvContentPartPr>
              <p14:xfrm>
                <a:off x="977183" y="352251"/>
                <a:ext cx="481320" cy="456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815452-ED3E-4C5E-B5B8-F26FD9D7AD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8183" y="343611"/>
                  <a:ext cx="4989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85430E-3013-F3E3-35BB-B1EE5C564F9C}"/>
                    </a:ext>
                  </a:extLst>
                </p14:cNvPr>
                <p14:cNvContentPartPr/>
                <p14:nvPr/>
              </p14:nvContentPartPr>
              <p14:xfrm>
                <a:off x="1531223" y="144891"/>
                <a:ext cx="107640" cy="227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85430E-3013-F3E3-35BB-B1EE5C564F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22223" y="135891"/>
                  <a:ext cx="125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0D5295-91BA-3D51-1A81-9E5909566FD0}"/>
                    </a:ext>
                  </a:extLst>
                </p14:cNvPr>
                <p14:cNvContentPartPr/>
                <p14:nvPr/>
              </p14:nvContentPartPr>
              <p14:xfrm>
                <a:off x="1484783" y="262611"/>
                <a:ext cx="239760" cy="185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0D5295-91BA-3D51-1A81-9E5909566F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75783" y="253611"/>
                  <a:ext cx="257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DEA4351-3AC8-E5A6-41AB-DDD6BBD398BC}"/>
                    </a:ext>
                  </a:extLst>
                </p14:cNvPr>
                <p14:cNvContentPartPr/>
                <p14:nvPr/>
              </p14:nvContentPartPr>
              <p14:xfrm>
                <a:off x="1627703" y="108531"/>
                <a:ext cx="47880" cy="441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DEA4351-3AC8-E5A6-41AB-DDD6BBD398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9063" y="99531"/>
                  <a:ext cx="655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49D483-F861-D907-7ED6-A29C5C43B66A}"/>
                    </a:ext>
                  </a:extLst>
                </p14:cNvPr>
                <p14:cNvContentPartPr/>
                <p14:nvPr/>
              </p14:nvContentPartPr>
              <p14:xfrm>
                <a:off x="1520783" y="344331"/>
                <a:ext cx="183600" cy="2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49D483-F861-D907-7ED6-A29C5C43B6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12143" y="335331"/>
                  <a:ext cx="2012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E4E11F-73CA-665B-D5DB-225BCF0549E3}"/>
                    </a:ext>
                  </a:extLst>
                </p14:cNvPr>
                <p14:cNvContentPartPr/>
                <p14:nvPr/>
              </p14:nvContentPartPr>
              <p14:xfrm>
                <a:off x="1900943" y="442611"/>
                <a:ext cx="149760" cy="4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E4E11F-73CA-665B-D5DB-225BCF0549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2303" y="433971"/>
                  <a:ext cx="167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B684F1-4235-665D-97C2-F2A46B6678D4}"/>
                    </a:ext>
                  </a:extLst>
                </p14:cNvPr>
                <p14:cNvContentPartPr/>
                <p14:nvPr/>
              </p14:nvContentPartPr>
              <p14:xfrm>
                <a:off x="1864583" y="597411"/>
                <a:ext cx="339840" cy="4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B684F1-4235-665D-97C2-F2A46B6678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55943" y="588771"/>
                  <a:ext cx="357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E14818-F4B8-67EF-D8FD-AB453DC6DD7D}"/>
                    </a:ext>
                  </a:extLst>
                </p14:cNvPr>
                <p14:cNvContentPartPr/>
                <p14:nvPr/>
              </p14:nvContentPartPr>
              <p14:xfrm>
                <a:off x="2393783" y="207891"/>
                <a:ext cx="431280" cy="1074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E14818-F4B8-67EF-D8FD-AB453DC6DD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84783" y="199251"/>
                  <a:ext cx="448920" cy="10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B6544F-6F00-E625-0E53-BE61678F17FC}"/>
                    </a:ext>
                  </a:extLst>
                </p14:cNvPr>
                <p14:cNvContentPartPr/>
                <p14:nvPr/>
              </p14:nvContentPartPr>
              <p14:xfrm>
                <a:off x="2743703" y="306891"/>
                <a:ext cx="271080" cy="411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B6544F-6F00-E625-0E53-BE61678F17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34703" y="298251"/>
                  <a:ext cx="2887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0ECAA1-0BFF-4B74-3B22-B08E34D3156B}"/>
                    </a:ext>
                  </a:extLst>
                </p14:cNvPr>
                <p14:cNvContentPartPr/>
                <p14:nvPr/>
              </p14:nvContentPartPr>
              <p14:xfrm>
                <a:off x="3137543" y="606411"/>
                <a:ext cx="185040" cy="203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0ECAA1-0BFF-4B74-3B22-B08E34D315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28903" y="597411"/>
                  <a:ext cx="202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9F0ABE-54FC-640A-C3C1-51EAEABE287A}"/>
                    </a:ext>
                  </a:extLst>
                </p14:cNvPr>
                <p14:cNvContentPartPr/>
                <p14:nvPr/>
              </p14:nvContentPartPr>
              <p14:xfrm>
                <a:off x="3449663" y="307611"/>
                <a:ext cx="506880" cy="49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9F0ABE-54FC-640A-C3C1-51EAEABE28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40663" y="298971"/>
                  <a:ext cx="5245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9BDD9E-614A-FE15-BC6A-A314ADFB1712}"/>
                    </a:ext>
                  </a:extLst>
                </p14:cNvPr>
                <p14:cNvContentPartPr/>
                <p14:nvPr/>
              </p14:nvContentPartPr>
              <p14:xfrm>
                <a:off x="3948623" y="577971"/>
                <a:ext cx="62280" cy="111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9BDD9E-614A-FE15-BC6A-A314ADFB171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39623" y="568971"/>
                  <a:ext cx="79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6A7E18-E565-3AAC-AE31-CAD34AB1B231}"/>
                    </a:ext>
                  </a:extLst>
                </p14:cNvPr>
                <p14:cNvContentPartPr/>
                <p14:nvPr/>
              </p14:nvContentPartPr>
              <p14:xfrm>
                <a:off x="4290623" y="343611"/>
                <a:ext cx="229320" cy="321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6A7E18-E565-3AAC-AE31-CAD34AB1B2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81623" y="334971"/>
                  <a:ext cx="2469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E5B117-B840-F83D-9256-E5B91C6AB8F8}"/>
                    </a:ext>
                  </a:extLst>
                </p14:cNvPr>
                <p14:cNvContentPartPr/>
                <p14:nvPr/>
              </p14:nvContentPartPr>
              <p14:xfrm>
                <a:off x="4716863" y="577611"/>
                <a:ext cx="360" cy="1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E5B117-B840-F83D-9256-E5B91C6AB8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07863" y="568971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08D70B-05AE-AC72-8298-16ACC6519EC3}"/>
                    </a:ext>
                  </a:extLst>
                </p14:cNvPr>
                <p14:cNvContentPartPr/>
                <p14:nvPr/>
              </p14:nvContentPartPr>
              <p14:xfrm>
                <a:off x="4670423" y="361971"/>
                <a:ext cx="173520" cy="317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08D70B-05AE-AC72-8298-16ACC6519E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61783" y="352971"/>
                  <a:ext cx="191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3371EA-D56C-564B-6C02-B7D844CB50A0}"/>
                    </a:ext>
                  </a:extLst>
                </p14:cNvPr>
                <p14:cNvContentPartPr/>
                <p14:nvPr/>
              </p14:nvContentPartPr>
              <p14:xfrm>
                <a:off x="4879943" y="597411"/>
                <a:ext cx="118080" cy="108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3371EA-D56C-564B-6C02-B7D844CB50A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70943" y="588771"/>
                  <a:ext cx="135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87DD21-F07C-3A19-EDE2-4A3377A5A14E}"/>
                    </a:ext>
                  </a:extLst>
                </p14:cNvPr>
                <p14:cNvContentPartPr/>
                <p14:nvPr/>
              </p14:nvContentPartPr>
              <p14:xfrm>
                <a:off x="5168663" y="379251"/>
                <a:ext cx="257760" cy="295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87DD21-F07C-3A19-EDE2-4A3377A5A1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159663" y="370251"/>
                  <a:ext cx="275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C6039C1-8A83-04E3-61B0-C5DAA96545D9}"/>
                    </a:ext>
                  </a:extLst>
                </p14:cNvPr>
                <p14:cNvContentPartPr/>
                <p14:nvPr/>
              </p14:nvContentPartPr>
              <p14:xfrm>
                <a:off x="4207823" y="289611"/>
                <a:ext cx="418680" cy="400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C6039C1-8A83-04E3-61B0-C5DAA96545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98823" y="280971"/>
                  <a:ext cx="4363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339270-AA82-B48B-D204-4B536BCA1FE5}"/>
                    </a:ext>
                  </a:extLst>
                </p14:cNvPr>
                <p14:cNvContentPartPr/>
                <p14:nvPr/>
              </p14:nvContentPartPr>
              <p14:xfrm>
                <a:off x="4560983" y="814851"/>
                <a:ext cx="11160" cy="32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339270-AA82-B48B-D204-4B536BCA1FE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52343" y="805851"/>
                  <a:ext cx="28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907A0F-4D71-5B89-0742-E9890FFC4DED}"/>
                    </a:ext>
                  </a:extLst>
                </p14:cNvPr>
                <p14:cNvContentPartPr/>
                <p14:nvPr/>
              </p14:nvContentPartPr>
              <p14:xfrm>
                <a:off x="4580423" y="334251"/>
                <a:ext cx="301320" cy="435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907A0F-4D71-5B89-0742-E9890FFC4DE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71423" y="325251"/>
                  <a:ext cx="3189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5A8579-8D03-5AA0-6A41-B65B6431EB41}"/>
                    </a:ext>
                  </a:extLst>
                </p14:cNvPr>
                <p14:cNvContentPartPr/>
                <p14:nvPr/>
              </p14:nvContentPartPr>
              <p14:xfrm>
                <a:off x="3575663" y="1249371"/>
                <a:ext cx="381960" cy="387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5A8579-8D03-5AA0-6A41-B65B6431EB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66663" y="1240371"/>
                  <a:ext cx="3996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587B42C-67EA-8323-63E7-BD470C5D861D}"/>
                    </a:ext>
                  </a:extLst>
                </p14:cNvPr>
                <p14:cNvContentPartPr/>
                <p14:nvPr/>
              </p14:nvContentPartPr>
              <p14:xfrm>
                <a:off x="4028543" y="1195011"/>
                <a:ext cx="245520" cy="427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587B42C-67EA-8323-63E7-BD470C5D861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19903" y="1186011"/>
                  <a:ext cx="2631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DE33D5-B429-D7F8-51FD-240D3977CA9C}"/>
                    </a:ext>
                  </a:extLst>
                </p14:cNvPr>
                <p14:cNvContentPartPr/>
                <p14:nvPr/>
              </p14:nvContentPartPr>
              <p14:xfrm>
                <a:off x="4389623" y="1158651"/>
                <a:ext cx="146880" cy="231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DE33D5-B429-D7F8-51FD-240D3977CA9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80983" y="1149651"/>
                  <a:ext cx="164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B26FFE-FC4F-3547-432C-1B365A8FDD84}"/>
                    </a:ext>
                  </a:extLst>
                </p14:cNvPr>
                <p14:cNvContentPartPr/>
                <p14:nvPr/>
              </p14:nvContentPartPr>
              <p14:xfrm>
                <a:off x="4390703" y="1158651"/>
                <a:ext cx="169200" cy="247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B26FFE-FC4F-3547-432C-1B365A8FDD8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2063" y="1149651"/>
                  <a:ext cx="186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A2AC86-1CBC-2970-C713-455C689AD40A}"/>
                    </a:ext>
                  </a:extLst>
                </p14:cNvPr>
                <p14:cNvContentPartPr/>
                <p14:nvPr/>
              </p14:nvContentPartPr>
              <p14:xfrm>
                <a:off x="4510223" y="1149651"/>
                <a:ext cx="71640" cy="286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A2AC86-1CBC-2970-C713-455C689AD40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01583" y="1141011"/>
                  <a:ext cx="892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D10A29-6360-0348-F005-BC5297317542}"/>
                    </a:ext>
                  </a:extLst>
                </p14:cNvPr>
                <p14:cNvContentPartPr/>
                <p14:nvPr/>
              </p14:nvContentPartPr>
              <p14:xfrm>
                <a:off x="4997303" y="1467531"/>
                <a:ext cx="16560" cy="8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D10A29-6360-0348-F005-BC529731754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88663" y="1458531"/>
                  <a:ext cx="34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EA7783E-B493-2789-1BAD-04350AF17EFC}"/>
                    </a:ext>
                  </a:extLst>
                </p14:cNvPr>
                <p14:cNvContentPartPr/>
                <p14:nvPr/>
              </p14:nvContentPartPr>
              <p14:xfrm>
                <a:off x="4780223" y="1611171"/>
                <a:ext cx="393840" cy="10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EA7783E-B493-2789-1BAD-04350AF17EF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71223" y="1602531"/>
                  <a:ext cx="411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5D3425-2238-FE0A-6CDC-168C2F57E2BF}"/>
                    </a:ext>
                  </a:extLst>
                </p14:cNvPr>
                <p14:cNvContentPartPr/>
                <p14:nvPr/>
              </p14:nvContentPartPr>
              <p14:xfrm>
                <a:off x="5378183" y="1249371"/>
                <a:ext cx="343080" cy="444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5D3425-2238-FE0A-6CDC-168C2F57E2B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69183" y="1240371"/>
                  <a:ext cx="36072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ADA358B-C2EE-BC93-5F86-F4B8F2A3A127}"/>
                    </a:ext>
                  </a:extLst>
                </p14:cNvPr>
                <p14:cNvContentPartPr/>
                <p14:nvPr/>
              </p14:nvContentPartPr>
              <p14:xfrm>
                <a:off x="5928623" y="1502811"/>
                <a:ext cx="92160" cy="170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ADA358B-C2EE-BC93-5F86-F4B8F2A3A12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19983" y="1494171"/>
                  <a:ext cx="109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713E95-5AB2-3DFB-22BF-8CAD4FE24CD4}"/>
                    </a:ext>
                  </a:extLst>
                </p14:cNvPr>
                <p14:cNvContentPartPr/>
                <p14:nvPr/>
              </p14:nvContentPartPr>
              <p14:xfrm>
                <a:off x="5639543" y="1277811"/>
                <a:ext cx="669240" cy="64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713E95-5AB2-3DFB-22BF-8CAD4FE24CD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30903" y="1269171"/>
                  <a:ext cx="68688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B82196-B018-83E3-6239-4F127E26C3A4}"/>
                    </a:ext>
                  </a:extLst>
                </p14:cNvPr>
                <p14:cNvContentPartPr/>
                <p14:nvPr/>
              </p14:nvContentPartPr>
              <p14:xfrm>
                <a:off x="6643223" y="1013931"/>
                <a:ext cx="291960" cy="726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B82196-B018-83E3-6239-4F127E26C3A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34223" y="1004931"/>
                  <a:ext cx="3096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F1F8DC-F4A5-AD73-740E-9B33870F9EC8}"/>
                    </a:ext>
                  </a:extLst>
                </p14:cNvPr>
                <p14:cNvContentPartPr/>
                <p14:nvPr/>
              </p14:nvContentPartPr>
              <p14:xfrm>
                <a:off x="7225703" y="1355931"/>
                <a:ext cx="234360" cy="264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F1F8DC-F4A5-AD73-740E-9B33870F9E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217063" y="1347291"/>
                  <a:ext cx="252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AED8172-195C-DA0C-4C32-2423B6C8E956}"/>
                    </a:ext>
                  </a:extLst>
                </p14:cNvPr>
                <p14:cNvContentPartPr/>
                <p14:nvPr/>
              </p14:nvContentPartPr>
              <p14:xfrm>
                <a:off x="7740503" y="977571"/>
                <a:ext cx="402480" cy="809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AED8172-195C-DA0C-4C32-2423B6C8E95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731503" y="968931"/>
                  <a:ext cx="42012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7120210-907D-2C55-6594-342BEDBF0D52}"/>
                    </a:ext>
                  </a:extLst>
                </p14:cNvPr>
                <p14:cNvContentPartPr/>
                <p14:nvPr/>
              </p14:nvContentPartPr>
              <p14:xfrm>
                <a:off x="5259743" y="878211"/>
                <a:ext cx="494640" cy="65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7120210-907D-2C55-6594-342BEDBF0D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251103" y="869211"/>
                  <a:ext cx="512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6143C42-AA7A-7830-01DF-780F0B0BDE9F}"/>
                    </a:ext>
                  </a:extLst>
                </p14:cNvPr>
                <p14:cNvContentPartPr/>
                <p14:nvPr/>
              </p14:nvContentPartPr>
              <p14:xfrm>
                <a:off x="6421463" y="597411"/>
                <a:ext cx="178920" cy="219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6143C42-AA7A-7830-01DF-780F0B0BDE9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12463" y="588771"/>
                  <a:ext cx="196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2D60DDC-3173-4009-CA34-1444974E1845}"/>
                    </a:ext>
                  </a:extLst>
                </p14:cNvPr>
                <p14:cNvContentPartPr/>
                <p14:nvPr/>
              </p14:nvContentPartPr>
              <p14:xfrm>
                <a:off x="6807383" y="443331"/>
                <a:ext cx="201960" cy="295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2D60DDC-3173-4009-CA34-1444974E184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98743" y="434691"/>
                  <a:ext cx="219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3683C47-3EF0-A1AA-3F02-7005227F97B4}"/>
                    </a:ext>
                  </a:extLst>
                </p14:cNvPr>
                <p14:cNvContentPartPr/>
                <p14:nvPr/>
              </p14:nvContentPartPr>
              <p14:xfrm>
                <a:off x="7133183" y="350451"/>
                <a:ext cx="361440" cy="392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3683C47-3EF0-A1AA-3F02-7005227F97B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24543" y="341451"/>
                  <a:ext cx="3790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16724E-5918-B606-BECF-71F2D50426E8}"/>
                    </a:ext>
                  </a:extLst>
                </p14:cNvPr>
                <p14:cNvContentPartPr/>
                <p14:nvPr/>
              </p14:nvContentPartPr>
              <p14:xfrm>
                <a:off x="7602983" y="495171"/>
                <a:ext cx="234720" cy="258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16724E-5918-B606-BECF-71F2D50426E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93983" y="486531"/>
                  <a:ext cx="252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F89E30E-DA79-DB86-11E7-AF3F559A7C6E}"/>
                    </a:ext>
                  </a:extLst>
                </p14:cNvPr>
                <p14:cNvContentPartPr/>
                <p14:nvPr/>
              </p14:nvContentPartPr>
              <p14:xfrm>
                <a:off x="7868663" y="642771"/>
                <a:ext cx="73080" cy="234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F89E30E-DA79-DB86-11E7-AF3F559A7C6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860023" y="633771"/>
                  <a:ext cx="90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189AF56-D6F0-673F-765A-CC8F590A2231}"/>
                    </a:ext>
                  </a:extLst>
                </p14:cNvPr>
                <p14:cNvContentPartPr/>
                <p14:nvPr/>
              </p14:nvContentPartPr>
              <p14:xfrm>
                <a:off x="769103" y="279531"/>
                <a:ext cx="716400" cy="698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189AF56-D6F0-673F-765A-CC8F590A223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60463" y="270531"/>
                  <a:ext cx="73404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588C201-08A2-7B98-B27D-9698285EBF19}"/>
                    </a:ext>
                  </a:extLst>
                </p14:cNvPr>
                <p14:cNvContentPartPr/>
                <p14:nvPr/>
              </p14:nvContentPartPr>
              <p14:xfrm>
                <a:off x="977183" y="1004571"/>
                <a:ext cx="98280" cy="279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588C201-08A2-7B98-B27D-9698285EBF1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68543" y="995931"/>
                  <a:ext cx="115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68FCCB-6F24-9425-438C-D1D6D48A2A63}"/>
                    </a:ext>
                  </a:extLst>
                </p14:cNvPr>
                <p14:cNvContentPartPr/>
                <p14:nvPr/>
              </p14:nvContentPartPr>
              <p14:xfrm>
                <a:off x="1028663" y="1104291"/>
                <a:ext cx="41040" cy="278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68FCCB-6F24-9425-438C-D1D6D48A2A6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9663" y="1095291"/>
                  <a:ext cx="58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5805BD4-460C-DCF6-BBAE-09CC17E5CB02}"/>
                    </a:ext>
                  </a:extLst>
                </p14:cNvPr>
                <p14:cNvContentPartPr/>
                <p14:nvPr/>
              </p14:nvContentPartPr>
              <p14:xfrm>
                <a:off x="986903" y="1213011"/>
                <a:ext cx="56880" cy="289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5805BD4-460C-DCF6-BBAE-09CC17E5CB0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77903" y="1204371"/>
                  <a:ext cx="745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368F3AD-CCA0-13D9-B9DF-BE1E1B4CC4F9}"/>
                    </a:ext>
                  </a:extLst>
                </p14:cNvPr>
                <p14:cNvContentPartPr/>
                <p14:nvPr/>
              </p14:nvContentPartPr>
              <p14:xfrm>
                <a:off x="6762743" y="500211"/>
                <a:ext cx="1531080" cy="497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368F3AD-CCA0-13D9-B9DF-BE1E1B4CC4F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3743" y="491571"/>
                  <a:ext cx="1548720" cy="51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BD08B5-EE55-FB5F-FD29-CCDB3302C4DA}"/>
              </a:ext>
            </a:extLst>
          </p:cNvPr>
          <p:cNvGrpSpPr/>
          <p:nvPr/>
        </p:nvGrpSpPr>
        <p:grpSpPr>
          <a:xfrm>
            <a:off x="6299063" y="5776011"/>
            <a:ext cx="1360800" cy="616320"/>
            <a:chOff x="6299063" y="5776011"/>
            <a:chExt cx="1360800" cy="61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B8E00B8-4EF3-0863-D609-C4E4445F9365}"/>
                    </a:ext>
                  </a:extLst>
                </p14:cNvPr>
                <p14:cNvContentPartPr/>
                <p14:nvPr/>
              </p14:nvContentPartPr>
              <p14:xfrm>
                <a:off x="6299063" y="5803011"/>
                <a:ext cx="419400" cy="455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B8E00B8-4EF3-0863-D609-C4E4445F936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90063" y="5794011"/>
                  <a:ext cx="4370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B831BE2-454C-AA9A-CD77-50540D642795}"/>
                    </a:ext>
                  </a:extLst>
                </p14:cNvPr>
                <p14:cNvContentPartPr/>
                <p14:nvPr/>
              </p14:nvContentPartPr>
              <p14:xfrm>
                <a:off x="6871463" y="5776011"/>
                <a:ext cx="309240" cy="497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B831BE2-454C-AA9A-CD77-50540D64279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62823" y="5767011"/>
                  <a:ext cx="32688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25C4C3A-D945-74A4-F856-B0C859F916F7}"/>
                    </a:ext>
                  </a:extLst>
                </p14:cNvPr>
                <p14:cNvContentPartPr/>
                <p14:nvPr/>
              </p14:nvContentPartPr>
              <p14:xfrm>
                <a:off x="7532063" y="6101811"/>
                <a:ext cx="127800" cy="290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25C4C3A-D945-74A4-F856-B0C859F916F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23063" y="6092811"/>
                  <a:ext cx="14544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8F6DF6-8B1E-BE8B-5A18-E59A253F9006}"/>
              </a:ext>
            </a:extLst>
          </p:cNvPr>
          <p:cNvGrpSpPr/>
          <p:nvPr/>
        </p:nvGrpSpPr>
        <p:grpSpPr>
          <a:xfrm>
            <a:off x="8094023" y="5721651"/>
            <a:ext cx="1774440" cy="650160"/>
            <a:chOff x="8094023" y="5721651"/>
            <a:chExt cx="1774440" cy="6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F5CE683-D5D4-76B3-2A0D-BC1360DDC73E}"/>
                    </a:ext>
                  </a:extLst>
                </p14:cNvPr>
                <p14:cNvContentPartPr/>
                <p14:nvPr/>
              </p14:nvContentPartPr>
              <p14:xfrm>
                <a:off x="8094023" y="5794011"/>
                <a:ext cx="377280" cy="418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F5CE683-D5D4-76B3-2A0D-BC1360DDC73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85383" y="5785371"/>
                  <a:ext cx="3949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A0C03CF-DFCA-0E19-95A0-16B60A488B70}"/>
                    </a:ext>
                  </a:extLst>
                </p14:cNvPr>
                <p14:cNvContentPartPr/>
                <p14:nvPr/>
              </p14:nvContentPartPr>
              <p14:xfrm>
                <a:off x="8726183" y="5721651"/>
                <a:ext cx="641160" cy="638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A0C03CF-DFCA-0E19-95A0-16B60A488B7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17183" y="5712651"/>
                  <a:ext cx="65880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6F2DD9C-2D72-1667-E81F-3E51EE9CFCC9}"/>
                    </a:ext>
                  </a:extLst>
                </p14:cNvPr>
                <p14:cNvContentPartPr/>
                <p14:nvPr/>
              </p14:nvContentPartPr>
              <p14:xfrm>
                <a:off x="8721503" y="6137811"/>
                <a:ext cx="1146960" cy="234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6F2DD9C-2D72-1667-E81F-3E51EE9CFCC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712863" y="6128811"/>
                  <a:ext cx="116460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D61F441-502D-2198-ED21-711795349C2D}"/>
              </a:ext>
            </a:extLst>
          </p:cNvPr>
          <p:cNvGrpSpPr/>
          <p:nvPr/>
        </p:nvGrpSpPr>
        <p:grpSpPr>
          <a:xfrm>
            <a:off x="261863" y="3458331"/>
            <a:ext cx="6156720" cy="3269160"/>
            <a:chOff x="261863" y="3458331"/>
            <a:chExt cx="6156720" cy="32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B0786A-1ABF-EE18-00AA-4A785BDBD009}"/>
                    </a:ext>
                  </a:extLst>
                </p14:cNvPr>
                <p14:cNvContentPartPr/>
                <p14:nvPr/>
              </p14:nvContentPartPr>
              <p14:xfrm>
                <a:off x="2651903" y="5305131"/>
                <a:ext cx="64080" cy="337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EB0786A-1ABF-EE18-00AA-4A785BDBD00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43263" y="5296131"/>
                  <a:ext cx="817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E4BF257-EBB3-0581-4F52-B922967414B5}"/>
                    </a:ext>
                  </a:extLst>
                </p14:cNvPr>
                <p14:cNvContentPartPr/>
                <p14:nvPr/>
              </p14:nvContentPartPr>
              <p14:xfrm>
                <a:off x="2797343" y="5260131"/>
                <a:ext cx="178920" cy="391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E4BF257-EBB3-0581-4F52-B922967414B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88343" y="5251131"/>
                  <a:ext cx="1965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2A4852E-3330-F668-9CFD-D9200D223444}"/>
                    </a:ext>
                  </a:extLst>
                </p14:cNvPr>
                <p14:cNvContentPartPr/>
                <p14:nvPr/>
              </p14:nvContentPartPr>
              <p14:xfrm>
                <a:off x="2987423" y="5353371"/>
                <a:ext cx="434160" cy="151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2A4852E-3330-F668-9CFD-D9200D22344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78783" y="5344371"/>
                  <a:ext cx="45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235B7B6-B42E-E9F5-C961-D8004C7236F5}"/>
                    </a:ext>
                  </a:extLst>
                </p14:cNvPr>
                <p14:cNvContentPartPr/>
                <p14:nvPr/>
              </p14:nvContentPartPr>
              <p14:xfrm>
                <a:off x="3186503" y="5268771"/>
                <a:ext cx="147240" cy="385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235B7B6-B42E-E9F5-C961-D8004C7236F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177863" y="5260131"/>
                  <a:ext cx="1648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F1C186-E319-1744-C819-05EE0D767755}"/>
                    </a:ext>
                  </a:extLst>
                </p14:cNvPr>
                <p14:cNvContentPartPr/>
                <p14:nvPr/>
              </p14:nvContentPartPr>
              <p14:xfrm>
                <a:off x="3492503" y="5051691"/>
                <a:ext cx="493920" cy="601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4F1C186-E319-1744-C819-05EE0D76775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483503" y="5042691"/>
                  <a:ext cx="51156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EA97BB-81A1-C26E-CAAD-CC10E43C7179}"/>
                    </a:ext>
                  </a:extLst>
                </p14:cNvPr>
                <p14:cNvContentPartPr/>
                <p14:nvPr/>
              </p14:nvContentPartPr>
              <p14:xfrm>
                <a:off x="2179223" y="5096691"/>
                <a:ext cx="1055160" cy="960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EA97BB-81A1-C26E-CAAD-CC10E43C717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170583" y="5088051"/>
                  <a:ext cx="107280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FD1DE99-C126-A904-E768-AD54BA959FC8}"/>
                    </a:ext>
                  </a:extLst>
                </p14:cNvPr>
                <p14:cNvContentPartPr/>
                <p14:nvPr/>
              </p14:nvContentPartPr>
              <p14:xfrm>
                <a:off x="3772583" y="4689531"/>
                <a:ext cx="854280" cy="1221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FD1DE99-C126-A904-E768-AD54BA959FC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3583" y="4680891"/>
                  <a:ext cx="871920" cy="12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AF334C-00FD-8520-DC11-219132143EC0}"/>
                    </a:ext>
                  </a:extLst>
                </p14:cNvPr>
                <p14:cNvContentPartPr/>
                <p14:nvPr/>
              </p14:nvContentPartPr>
              <p14:xfrm>
                <a:off x="4607063" y="4138371"/>
                <a:ext cx="628920" cy="724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AF334C-00FD-8520-DC11-219132143EC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598063" y="4129731"/>
                  <a:ext cx="64656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A68C397-6113-57B0-BF1A-04C8DE77B72E}"/>
                    </a:ext>
                  </a:extLst>
                </p14:cNvPr>
                <p14:cNvContentPartPr/>
                <p14:nvPr/>
              </p14:nvContentPartPr>
              <p14:xfrm>
                <a:off x="4870583" y="4544451"/>
                <a:ext cx="222120" cy="36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A68C397-6113-57B0-BF1A-04C8DE77B72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61583" y="4535811"/>
                  <a:ext cx="239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8E7E93-9046-ADA7-8FFD-58537932EFC5}"/>
                    </a:ext>
                  </a:extLst>
                </p14:cNvPr>
                <p14:cNvContentPartPr/>
                <p14:nvPr/>
              </p14:nvContentPartPr>
              <p14:xfrm>
                <a:off x="2597903" y="5684931"/>
                <a:ext cx="1187640" cy="263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8E7E93-9046-ADA7-8FFD-58537932EFC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589263" y="5675931"/>
                  <a:ext cx="12052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04CD0C-5484-46CE-3AA0-88BD9008A027}"/>
                    </a:ext>
                  </a:extLst>
                </p14:cNvPr>
                <p14:cNvContentPartPr/>
                <p14:nvPr/>
              </p14:nvContentPartPr>
              <p14:xfrm>
                <a:off x="261863" y="3992571"/>
                <a:ext cx="378360" cy="374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04CD0C-5484-46CE-3AA0-88BD9008A02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53223" y="3983571"/>
                  <a:ext cx="3960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46141F-CCEE-DC1D-C624-1FAC83A71F76}"/>
                    </a:ext>
                  </a:extLst>
                </p14:cNvPr>
                <p14:cNvContentPartPr/>
                <p14:nvPr/>
              </p14:nvContentPartPr>
              <p14:xfrm>
                <a:off x="651743" y="4071771"/>
                <a:ext cx="321120" cy="92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46141F-CCEE-DC1D-C624-1FAC83A71F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2743" y="4063131"/>
                  <a:ext cx="338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F12405-20C5-9A16-C5DC-370A94EDED58}"/>
                    </a:ext>
                  </a:extLst>
                </p14:cNvPr>
                <p14:cNvContentPartPr/>
                <p14:nvPr/>
              </p14:nvContentPartPr>
              <p14:xfrm>
                <a:off x="769463" y="4037571"/>
                <a:ext cx="127080" cy="324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F12405-20C5-9A16-C5DC-370A94EDED5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60463" y="4028931"/>
                  <a:ext cx="1447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8EB774-5B65-8B5D-C25D-ABF9479D98A3}"/>
                    </a:ext>
                  </a:extLst>
                </p14:cNvPr>
                <p14:cNvContentPartPr/>
                <p14:nvPr/>
              </p14:nvContentPartPr>
              <p14:xfrm>
                <a:off x="968543" y="3892851"/>
                <a:ext cx="336600" cy="414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8EB774-5B65-8B5D-C25D-ABF9479D98A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59903" y="3884211"/>
                  <a:ext cx="3542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FFC042-930D-98EF-CDF8-A2CD021FF616}"/>
                    </a:ext>
                  </a:extLst>
                </p14:cNvPr>
                <p14:cNvContentPartPr/>
                <p14:nvPr/>
              </p14:nvContentPartPr>
              <p14:xfrm>
                <a:off x="1385063" y="3946851"/>
                <a:ext cx="225360" cy="28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FFC042-930D-98EF-CDF8-A2CD021FF61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376063" y="3937851"/>
                  <a:ext cx="243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E814D0-BD88-FCCA-A6B7-0B91EDB64DDB}"/>
                    </a:ext>
                  </a:extLst>
                </p14:cNvPr>
                <p14:cNvContentPartPr/>
                <p14:nvPr/>
              </p14:nvContentPartPr>
              <p14:xfrm>
                <a:off x="1457423" y="4173651"/>
                <a:ext cx="377280" cy="45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E814D0-BD88-FCCA-A6B7-0B91EDB64DD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448783" y="4165011"/>
                  <a:ext cx="394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457D9E4-2284-BADC-AFD2-E47656A150E8}"/>
                    </a:ext>
                  </a:extLst>
                </p14:cNvPr>
                <p14:cNvContentPartPr/>
                <p14:nvPr/>
              </p14:nvContentPartPr>
              <p14:xfrm>
                <a:off x="1692143" y="3530691"/>
                <a:ext cx="481680" cy="851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457D9E4-2284-BADC-AFD2-E47656A150E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683143" y="3521691"/>
                  <a:ext cx="499320" cy="8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531EC7F-F095-CF80-CC1E-139102358376}"/>
                    </a:ext>
                  </a:extLst>
                </p14:cNvPr>
                <p14:cNvContentPartPr/>
                <p14:nvPr/>
              </p14:nvContentPartPr>
              <p14:xfrm>
                <a:off x="2136023" y="3793131"/>
                <a:ext cx="296640" cy="31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531EC7F-F095-CF80-CC1E-13910235837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27383" y="3784131"/>
                  <a:ext cx="314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F2AA5C4-1885-9162-38A8-9C120765C8D5}"/>
                    </a:ext>
                  </a:extLst>
                </p14:cNvPr>
                <p14:cNvContentPartPr/>
                <p14:nvPr/>
              </p14:nvContentPartPr>
              <p14:xfrm>
                <a:off x="2566223" y="3892851"/>
                <a:ext cx="87480" cy="255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F2AA5C4-1885-9162-38A8-9C120765C8D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557583" y="3883851"/>
                  <a:ext cx="105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C1512B7-B672-5FAD-68CB-39A51FE54EA2}"/>
                    </a:ext>
                  </a:extLst>
                </p14:cNvPr>
                <p14:cNvContentPartPr/>
                <p14:nvPr/>
              </p14:nvContentPartPr>
              <p14:xfrm>
                <a:off x="2643623" y="3458331"/>
                <a:ext cx="325800" cy="580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C1512B7-B672-5FAD-68CB-39A51FE54EA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634623" y="3449691"/>
                  <a:ext cx="3434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A2FB3CA-5B7B-79D0-C299-89E9F82D3467}"/>
                    </a:ext>
                  </a:extLst>
                </p14:cNvPr>
                <p14:cNvContentPartPr/>
                <p14:nvPr/>
              </p14:nvContentPartPr>
              <p14:xfrm>
                <a:off x="3087143" y="3512331"/>
                <a:ext cx="188640" cy="673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A2FB3CA-5B7B-79D0-C299-89E9F82D346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078143" y="3503691"/>
                  <a:ext cx="20628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FD2B41F-012D-83EF-98E3-814C8D48F47C}"/>
                    </a:ext>
                  </a:extLst>
                </p14:cNvPr>
                <p14:cNvContentPartPr/>
                <p14:nvPr/>
              </p14:nvContentPartPr>
              <p14:xfrm>
                <a:off x="5079023" y="5457051"/>
                <a:ext cx="276480" cy="29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FD2B41F-012D-83EF-98E3-814C8D48F47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070023" y="5448411"/>
                  <a:ext cx="294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98DB24-CE59-EFDD-B4EE-5070EB2EF85F}"/>
                    </a:ext>
                  </a:extLst>
                </p14:cNvPr>
                <p14:cNvContentPartPr/>
                <p14:nvPr/>
              </p14:nvContentPartPr>
              <p14:xfrm>
                <a:off x="5015663" y="5676291"/>
                <a:ext cx="489600" cy="46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98DB24-CE59-EFDD-B4EE-5070EB2EF85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006663" y="5667651"/>
                  <a:ext cx="507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5B4261-80DB-F330-46F0-111AC801CE7E}"/>
                    </a:ext>
                  </a:extLst>
                </p14:cNvPr>
                <p14:cNvContentPartPr/>
                <p14:nvPr/>
              </p14:nvContentPartPr>
              <p14:xfrm>
                <a:off x="5709743" y="5042691"/>
                <a:ext cx="84600" cy="153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5B4261-80DB-F330-46F0-111AC801CE7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701103" y="5034051"/>
                  <a:ext cx="102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699C5D9-2008-3B6B-2B11-01815360D040}"/>
                    </a:ext>
                  </a:extLst>
                </p14:cNvPr>
                <p14:cNvContentPartPr/>
                <p14:nvPr/>
              </p14:nvContentPartPr>
              <p14:xfrm>
                <a:off x="5830343" y="5005971"/>
                <a:ext cx="588240" cy="684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699C5D9-2008-3B6B-2B11-01815360D04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821703" y="4996971"/>
                  <a:ext cx="60588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D42BAAE-4956-6D4B-A91D-29E9289617CF}"/>
                    </a:ext>
                  </a:extLst>
                </p14:cNvPr>
                <p14:cNvContentPartPr/>
                <p14:nvPr/>
              </p14:nvContentPartPr>
              <p14:xfrm>
                <a:off x="5309423" y="5142411"/>
                <a:ext cx="320400" cy="653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D42BAAE-4956-6D4B-A91D-29E9289617C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300783" y="5133411"/>
                  <a:ext cx="33804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80628FE-1F8D-D348-7678-A3BCB5D8BAB5}"/>
                    </a:ext>
                  </a:extLst>
                </p14:cNvPr>
                <p14:cNvContentPartPr/>
                <p14:nvPr/>
              </p14:nvContentPartPr>
              <p14:xfrm>
                <a:off x="5595983" y="5631291"/>
                <a:ext cx="207360" cy="15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80628FE-1F8D-D348-7678-A3BCB5D8BAB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587343" y="5622291"/>
                  <a:ext cx="225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79D3CA-1559-428E-824E-6800862906A1}"/>
                    </a:ext>
                  </a:extLst>
                </p14:cNvPr>
                <p14:cNvContentPartPr/>
                <p14:nvPr/>
              </p14:nvContentPartPr>
              <p14:xfrm>
                <a:off x="5278103" y="5024691"/>
                <a:ext cx="753480" cy="1052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79D3CA-1559-428E-824E-6800862906A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269103" y="5015691"/>
                  <a:ext cx="77112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DE62918-6C60-357D-F2C0-877D74010344}"/>
                    </a:ext>
                  </a:extLst>
                </p14:cNvPr>
                <p14:cNvContentPartPr/>
                <p14:nvPr/>
              </p14:nvContentPartPr>
              <p14:xfrm>
                <a:off x="1917863" y="6179211"/>
                <a:ext cx="383760" cy="331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DE62918-6C60-357D-F2C0-877D7401034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09223" y="6170571"/>
                  <a:ext cx="4014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975BA43-BD7C-4918-8D29-590C7C6BD8F4}"/>
                    </a:ext>
                  </a:extLst>
                </p14:cNvPr>
                <p14:cNvContentPartPr/>
                <p14:nvPr/>
              </p14:nvContentPartPr>
              <p14:xfrm>
                <a:off x="2489543" y="6308091"/>
                <a:ext cx="450720" cy="95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975BA43-BD7C-4918-8D29-590C7C6BD8F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480903" y="6299091"/>
                  <a:ext cx="468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BBD8178-BE79-F140-920F-F9AD2A6BA48C}"/>
                    </a:ext>
                  </a:extLst>
                </p14:cNvPr>
                <p14:cNvContentPartPr/>
                <p14:nvPr/>
              </p14:nvContentPartPr>
              <p14:xfrm>
                <a:off x="2706983" y="6165531"/>
                <a:ext cx="91080" cy="462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BBD8178-BE79-F140-920F-F9AD2A6BA48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697983" y="6156531"/>
                  <a:ext cx="10872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02660C5-038F-C153-7418-94F63FF7CAB8}"/>
                    </a:ext>
                  </a:extLst>
                </p14:cNvPr>
                <p14:cNvContentPartPr/>
                <p14:nvPr/>
              </p14:nvContentPartPr>
              <p14:xfrm>
                <a:off x="2752703" y="6273531"/>
                <a:ext cx="517680" cy="300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02660C5-038F-C153-7418-94F63FF7CAB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44063" y="6264531"/>
                  <a:ext cx="5353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9A2D9F4-3796-50F2-4EF2-F4B22E113B56}"/>
                    </a:ext>
                  </a:extLst>
                </p14:cNvPr>
                <p14:cNvContentPartPr/>
                <p14:nvPr/>
              </p14:nvContentPartPr>
              <p14:xfrm>
                <a:off x="1701503" y="6092811"/>
                <a:ext cx="633960" cy="634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9A2D9F4-3796-50F2-4EF2-F4B22E113B5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692863" y="6084171"/>
                  <a:ext cx="65160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E2B7BFA-07A0-C6B6-E745-8254173C1E1F}"/>
                    </a:ext>
                  </a:extLst>
                </p14:cNvPr>
                <p14:cNvContentPartPr/>
                <p14:nvPr/>
              </p14:nvContentPartPr>
              <p14:xfrm>
                <a:off x="3435983" y="6138171"/>
                <a:ext cx="78840" cy="454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E2B7BFA-07A0-C6B6-E745-8254173C1E1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427343" y="6129171"/>
                  <a:ext cx="964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4638F7-3658-EA4C-2CCE-38D2B11CBFD4}"/>
                    </a:ext>
                  </a:extLst>
                </p14:cNvPr>
                <p14:cNvContentPartPr/>
                <p14:nvPr/>
              </p14:nvContentPartPr>
              <p14:xfrm>
                <a:off x="4073183" y="5910651"/>
                <a:ext cx="1588320" cy="636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4638F7-3658-EA4C-2CCE-38D2B11CBFD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64183" y="5902011"/>
                  <a:ext cx="1605960" cy="65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548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0D53-5045-416E-97A4-55E7F865C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0C777-DCCD-3320-9409-BBC93E911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4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9E3C6D0-6F8F-9A0B-C416-F83D90CA6F95}"/>
              </a:ext>
            </a:extLst>
          </p:cNvPr>
          <p:cNvGrpSpPr/>
          <p:nvPr/>
        </p:nvGrpSpPr>
        <p:grpSpPr>
          <a:xfrm>
            <a:off x="4063903" y="157817"/>
            <a:ext cx="2059920" cy="1295280"/>
            <a:chOff x="4063903" y="157817"/>
            <a:chExt cx="2059920" cy="12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F8CC814-4920-21D1-DB6D-78BE7FD795B0}"/>
                    </a:ext>
                  </a:extLst>
                </p14:cNvPr>
                <p14:cNvContentPartPr/>
                <p14:nvPr/>
              </p14:nvContentPartPr>
              <p14:xfrm>
                <a:off x="5020063" y="710777"/>
                <a:ext cx="30960" cy="604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F8CC814-4920-21D1-DB6D-78BE7FD795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1063" y="702137"/>
                  <a:ext cx="4860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2F9B7E7-24B1-9DE4-2D63-C1BB90A13C96}"/>
                    </a:ext>
                  </a:extLst>
                </p14:cNvPr>
                <p14:cNvContentPartPr/>
                <p14:nvPr/>
              </p14:nvContentPartPr>
              <p14:xfrm>
                <a:off x="4762303" y="609257"/>
                <a:ext cx="216000" cy="320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2F9B7E7-24B1-9DE4-2D63-C1BB90A13C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3663" y="600617"/>
                  <a:ext cx="2336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54F195A-33E0-3E8C-2426-BC846ADFCA62}"/>
                    </a:ext>
                  </a:extLst>
                </p14:cNvPr>
                <p14:cNvContentPartPr/>
                <p14:nvPr/>
              </p14:nvContentPartPr>
              <p14:xfrm>
                <a:off x="4760503" y="1442297"/>
                <a:ext cx="440280" cy="9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54F195A-33E0-3E8C-2426-BC846ADFCA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1503" y="1433657"/>
                  <a:ext cx="457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22B484-02E1-FBDF-088E-B016D376A141}"/>
                    </a:ext>
                  </a:extLst>
                </p14:cNvPr>
                <p14:cNvContentPartPr/>
                <p14:nvPr/>
              </p14:nvContentPartPr>
              <p14:xfrm>
                <a:off x="5036263" y="624017"/>
                <a:ext cx="360" cy="98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22B484-02E1-FBDF-088E-B016D376A1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27623" y="615377"/>
                  <a:ext cx="18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D38483-C253-92D7-BD43-12AB313BECCF}"/>
                    </a:ext>
                  </a:extLst>
                </p14:cNvPr>
                <p14:cNvContentPartPr/>
                <p14:nvPr/>
              </p14:nvContentPartPr>
              <p14:xfrm>
                <a:off x="5007463" y="1320977"/>
                <a:ext cx="36360" cy="77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D38483-C253-92D7-BD43-12AB313BEC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98463" y="1311977"/>
                  <a:ext cx="54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DE054D-6494-9E12-376F-4032892576B8}"/>
                    </a:ext>
                  </a:extLst>
                </p14:cNvPr>
                <p14:cNvContentPartPr/>
                <p14:nvPr/>
              </p14:nvContentPartPr>
              <p14:xfrm>
                <a:off x="5324263" y="696377"/>
                <a:ext cx="380880" cy="75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DE054D-6494-9E12-376F-4032892576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15623" y="687377"/>
                  <a:ext cx="39852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2C9981-2AB9-480A-3B28-C0130EDAF04D}"/>
                    </a:ext>
                  </a:extLst>
                </p14:cNvPr>
                <p14:cNvContentPartPr/>
                <p14:nvPr/>
              </p14:nvContentPartPr>
              <p14:xfrm>
                <a:off x="5722783" y="492977"/>
                <a:ext cx="286560" cy="28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52C9981-2AB9-480A-3B28-C0130EDAF0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14143" y="484337"/>
                  <a:ext cx="304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C1A4F7-1601-AF11-FE6B-4F899575ADA5}"/>
                    </a:ext>
                  </a:extLst>
                </p14:cNvPr>
                <p14:cNvContentPartPr/>
                <p14:nvPr/>
              </p14:nvContentPartPr>
              <p14:xfrm>
                <a:off x="5848783" y="492977"/>
                <a:ext cx="189000" cy="251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C1A4F7-1601-AF11-FE6B-4F899575AD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40143" y="484337"/>
                  <a:ext cx="206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93221F-B043-6C1A-C427-B96EB3189E9F}"/>
                    </a:ext>
                  </a:extLst>
                </p14:cNvPr>
                <p14:cNvContentPartPr/>
                <p14:nvPr/>
              </p14:nvContentPartPr>
              <p14:xfrm>
                <a:off x="5850223" y="449777"/>
                <a:ext cx="28080" cy="34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93221F-B043-6C1A-C427-B96EB3189E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1583" y="440777"/>
                  <a:ext cx="45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F5A28F-9224-038D-9CF4-A48F21FB546E}"/>
                    </a:ext>
                  </a:extLst>
                </p14:cNvPr>
                <p14:cNvContentPartPr/>
                <p14:nvPr/>
              </p14:nvContentPartPr>
              <p14:xfrm>
                <a:off x="5689303" y="624377"/>
                <a:ext cx="434520" cy="72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F5A28F-9224-038D-9CF4-A48F21FB54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80303" y="615377"/>
                  <a:ext cx="452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967A80-3F04-6775-D4A3-7BE726787B01}"/>
                    </a:ext>
                  </a:extLst>
                </p14:cNvPr>
                <p14:cNvContentPartPr/>
                <p14:nvPr/>
              </p14:nvContentPartPr>
              <p14:xfrm>
                <a:off x="4133383" y="625457"/>
                <a:ext cx="366840" cy="711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967A80-3F04-6775-D4A3-7BE726787B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24743" y="616817"/>
                  <a:ext cx="38448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419CDA-64AF-69A2-2CB5-3D2A09939DD6}"/>
                    </a:ext>
                  </a:extLst>
                </p14:cNvPr>
                <p14:cNvContentPartPr/>
                <p14:nvPr/>
              </p14:nvContentPartPr>
              <p14:xfrm>
                <a:off x="4238503" y="157817"/>
                <a:ext cx="232200" cy="27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419CDA-64AF-69A2-2CB5-3D2A09939D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29503" y="148817"/>
                  <a:ext cx="249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A2DCB7-7902-8E31-777C-0A69CFD3A9A1}"/>
                    </a:ext>
                  </a:extLst>
                </p14:cNvPr>
                <p14:cNvContentPartPr/>
                <p14:nvPr/>
              </p14:nvContentPartPr>
              <p14:xfrm>
                <a:off x="4238143" y="193097"/>
                <a:ext cx="291240" cy="268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A2DCB7-7902-8E31-777C-0A69CFD3A9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29503" y="184457"/>
                  <a:ext cx="308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A8D5EA-C938-E765-D6D8-D391E42FFF63}"/>
                    </a:ext>
                  </a:extLst>
                </p14:cNvPr>
                <p14:cNvContentPartPr/>
                <p14:nvPr/>
              </p14:nvContentPartPr>
              <p14:xfrm>
                <a:off x="4397983" y="159617"/>
                <a:ext cx="83520" cy="307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A8D5EA-C938-E765-D6D8-D391E42FFF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8983" y="150617"/>
                  <a:ext cx="1011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725D89-627B-A642-E054-DD8CD29BF480}"/>
                    </a:ext>
                  </a:extLst>
                </p14:cNvPr>
                <p14:cNvContentPartPr/>
                <p14:nvPr/>
              </p14:nvContentPartPr>
              <p14:xfrm>
                <a:off x="4063903" y="362657"/>
                <a:ext cx="390960" cy="3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725D89-627B-A642-E054-DD8CD29BF4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54903" y="354017"/>
                  <a:ext cx="4086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3AFCE63-45EB-757E-3C1A-E793F4037F82}"/>
                  </a:ext>
                </a:extLst>
              </p14:cNvPr>
              <p14:cNvContentPartPr/>
              <p14:nvPr/>
            </p14:nvContentPartPr>
            <p14:xfrm>
              <a:off x="6865423" y="361937"/>
              <a:ext cx="848880" cy="698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3AFCE63-45EB-757E-3C1A-E793F4037F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56423" y="352937"/>
                <a:ext cx="86652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DDD828-B6B6-6CBE-9342-4942FB3CA540}"/>
                  </a:ext>
                </a:extLst>
              </p14:cNvPr>
              <p14:cNvContentPartPr/>
              <p14:nvPr/>
            </p14:nvContentPartPr>
            <p14:xfrm>
              <a:off x="4789663" y="2668097"/>
              <a:ext cx="360" cy="2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DDD828-B6B6-6CBE-9342-4942FB3CA54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80663" y="2659097"/>
                <a:ext cx="1800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953973C-F91F-1D3A-8B39-E10CD44FD8CB}"/>
              </a:ext>
            </a:extLst>
          </p:cNvPr>
          <p:cNvGrpSpPr/>
          <p:nvPr/>
        </p:nvGrpSpPr>
        <p:grpSpPr>
          <a:xfrm>
            <a:off x="6907183" y="2975537"/>
            <a:ext cx="3210840" cy="1698840"/>
            <a:chOff x="6907183" y="2975537"/>
            <a:chExt cx="3210840" cy="169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B40A4D2-54C6-83B4-B7A8-21BB31F8B778}"/>
                    </a:ext>
                  </a:extLst>
                </p14:cNvPr>
                <p14:cNvContentPartPr/>
                <p14:nvPr/>
              </p14:nvContentPartPr>
              <p14:xfrm>
                <a:off x="7531783" y="3154817"/>
                <a:ext cx="554400" cy="549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B40A4D2-54C6-83B4-B7A8-21BB31F8B7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22783" y="3146177"/>
                  <a:ext cx="57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01F43F-40EA-197E-4AA4-60B159B6C82F}"/>
                    </a:ext>
                  </a:extLst>
                </p14:cNvPr>
                <p14:cNvContentPartPr/>
                <p14:nvPr/>
              </p14:nvContentPartPr>
              <p14:xfrm>
                <a:off x="8214703" y="3382337"/>
                <a:ext cx="479160" cy="28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01F43F-40EA-197E-4AA4-60B159B6C8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06063" y="3373697"/>
                  <a:ext cx="496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68244C-DC04-88A0-7C68-FD1A5D9DD437}"/>
                    </a:ext>
                  </a:extLst>
                </p14:cNvPr>
                <p14:cNvContentPartPr/>
                <p14:nvPr/>
              </p14:nvContentPartPr>
              <p14:xfrm>
                <a:off x="8461663" y="3192977"/>
                <a:ext cx="60120" cy="448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68244C-DC04-88A0-7C68-FD1A5D9DD4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53023" y="3184337"/>
                  <a:ext cx="777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F41A6C-4463-F744-723F-BE74652E230F}"/>
                    </a:ext>
                  </a:extLst>
                </p14:cNvPr>
                <p14:cNvContentPartPr/>
                <p14:nvPr/>
              </p14:nvContentPartPr>
              <p14:xfrm>
                <a:off x="8868103" y="2975537"/>
                <a:ext cx="506160" cy="638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F41A6C-4463-F744-723F-BE74652E23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59463" y="2966537"/>
                  <a:ext cx="52380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8F905B-D0B4-43C4-8745-CE602870ECE3}"/>
                    </a:ext>
                  </a:extLst>
                </p14:cNvPr>
                <p14:cNvContentPartPr/>
                <p14:nvPr/>
              </p14:nvContentPartPr>
              <p14:xfrm>
                <a:off x="9070063" y="3236537"/>
                <a:ext cx="554760" cy="754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8F905B-D0B4-43C4-8745-CE602870EC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61423" y="3227537"/>
                  <a:ext cx="57240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758482-C949-0DC2-76BD-6C5AF53FB349}"/>
                    </a:ext>
                  </a:extLst>
                </p14:cNvPr>
                <p14:cNvContentPartPr/>
                <p14:nvPr/>
              </p14:nvContentPartPr>
              <p14:xfrm>
                <a:off x="6907183" y="3033497"/>
                <a:ext cx="1626480" cy="1640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758482-C949-0DC2-76BD-6C5AF53FB34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98543" y="3024857"/>
                  <a:ext cx="1644120" cy="16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9F93501-596A-B970-F051-1EAFE65504F6}"/>
                    </a:ext>
                  </a:extLst>
                </p14:cNvPr>
                <p14:cNvContentPartPr/>
                <p14:nvPr/>
              </p14:nvContentPartPr>
              <p14:xfrm>
                <a:off x="9928303" y="3018737"/>
                <a:ext cx="189720" cy="1001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9F93501-596A-B970-F051-1EAFE65504F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19663" y="3009737"/>
                  <a:ext cx="207360" cy="10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8E5CE1-CBCA-520C-188E-3B20E9A349AA}"/>
              </a:ext>
            </a:extLst>
          </p:cNvPr>
          <p:cNvGrpSpPr/>
          <p:nvPr/>
        </p:nvGrpSpPr>
        <p:grpSpPr>
          <a:xfrm>
            <a:off x="8032543" y="4542617"/>
            <a:ext cx="2107440" cy="1373400"/>
            <a:chOff x="8032543" y="4542617"/>
            <a:chExt cx="2107440" cy="13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8ECB09-5FFD-44DC-2DB8-3303BCC4B90E}"/>
                    </a:ext>
                  </a:extLst>
                </p14:cNvPr>
                <p14:cNvContentPartPr/>
                <p14:nvPr/>
              </p14:nvContentPartPr>
              <p14:xfrm>
                <a:off x="8032543" y="4903697"/>
                <a:ext cx="786240" cy="757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8ECB09-5FFD-44DC-2DB8-3303BCC4B9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23903" y="4895057"/>
                  <a:ext cx="80388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39C7AA2-68E3-37BA-2E6D-FFD584919E9C}"/>
                    </a:ext>
                  </a:extLst>
                </p14:cNvPr>
                <p14:cNvContentPartPr/>
                <p14:nvPr/>
              </p14:nvContentPartPr>
              <p14:xfrm>
                <a:off x="8882503" y="4542617"/>
                <a:ext cx="189000" cy="320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39C7AA2-68E3-37BA-2E6D-FFD584919E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3863" y="4533977"/>
                  <a:ext cx="2066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6106850-180D-8B4D-24AB-22D6CDC376C0}"/>
                    </a:ext>
                  </a:extLst>
                </p14:cNvPr>
                <p14:cNvContentPartPr/>
                <p14:nvPr/>
              </p14:nvContentPartPr>
              <p14:xfrm>
                <a:off x="8911663" y="4629737"/>
                <a:ext cx="270360" cy="117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6106850-180D-8B4D-24AB-22D6CDC376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02663" y="4621097"/>
                  <a:ext cx="288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82825E-0C6D-601F-26DE-CAF0FC45B8E1}"/>
                    </a:ext>
                  </a:extLst>
                </p14:cNvPr>
                <p14:cNvContentPartPr/>
                <p14:nvPr/>
              </p14:nvContentPartPr>
              <p14:xfrm>
                <a:off x="8955223" y="4577537"/>
                <a:ext cx="88920" cy="366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82825E-0C6D-601F-26DE-CAF0FC45B8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46583" y="4568897"/>
                  <a:ext cx="106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525375-2A75-1AB8-0507-4C7B9D9F755E}"/>
                    </a:ext>
                  </a:extLst>
                </p14:cNvPr>
                <p14:cNvContentPartPr/>
                <p14:nvPr/>
              </p14:nvContentPartPr>
              <p14:xfrm>
                <a:off x="8882503" y="4617497"/>
                <a:ext cx="568440" cy="201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525375-2A75-1AB8-0507-4C7B9D9F75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73503" y="4608497"/>
                  <a:ext cx="58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A4F049-D37A-6088-B6FF-750B09F37EB9}"/>
                    </a:ext>
                  </a:extLst>
                </p14:cNvPr>
                <p14:cNvContentPartPr/>
                <p14:nvPr/>
              </p14:nvContentPartPr>
              <p14:xfrm>
                <a:off x="8968543" y="5166857"/>
                <a:ext cx="573120" cy="617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A4F049-D37A-6088-B6FF-750B09F37E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59903" y="5158217"/>
                  <a:ext cx="59076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63DAC0E-9563-D75F-35BB-3F01F6E89EB4}"/>
                    </a:ext>
                  </a:extLst>
                </p14:cNvPr>
                <p14:cNvContentPartPr/>
                <p14:nvPr/>
              </p14:nvContentPartPr>
              <p14:xfrm>
                <a:off x="9549943" y="5430737"/>
                <a:ext cx="590040" cy="58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63DAC0E-9563-D75F-35BB-3F01F6E89E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41303" y="5422097"/>
                  <a:ext cx="607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C10041E-D1B1-DDF0-35D5-976F591BA5DC}"/>
                    </a:ext>
                  </a:extLst>
                </p14:cNvPr>
                <p14:cNvContentPartPr/>
                <p14:nvPr/>
              </p14:nvContentPartPr>
              <p14:xfrm>
                <a:off x="9871423" y="5326337"/>
                <a:ext cx="72360" cy="589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C10041E-D1B1-DDF0-35D5-976F591BA5D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62423" y="5317697"/>
                  <a:ext cx="90000" cy="60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E65482B-19BA-60B3-1A49-5B842254A006}"/>
              </a:ext>
            </a:extLst>
          </p:cNvPr>
          <p:cNvGrpSpPr/>
          <p:nvPr/>
        </p:nvGrpSpPr>
        <p:grpSpPr>
          <a:xfrm>
            <a:off x="564703" y="1436537"/>
            <a:ext cx="3255480" cy="5142960"/>
            <a:chOff x="564703" y="1436537"/>
            <a:chExt cx="3255480" cy="514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79C9F4-310C-5B9B-D4B4-586B7D5F2574}"/>
                    </a:ext>
                  </a:extLst>
                </p14:cNvPr>
                <p14:cNvContentPartPr/>
                <p14:nvPr/>
              </p14:nvContentPartPr>
              <p14:xfrm>
                <a:off x="769183" y="2060777"/>
                <a:ext cx="551160" cy="637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79C9F4-310C-5B9B-D4B4-586B7D5F25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0183" y="2052137"/>
                  <a:ext cx="56880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BD75B7-3937-8A2A-4314-8DD776A1310A}"/>
                    </a:ext>
                  </a:extLst>
                </p14:cNvPr>
                <p14:cNvContentPartPr/>
                <p14:nvPr/>
              </p14:nvContentPartPr>
              <p14:xfrm>
                <a:off x="1335103" y="2272457"/>
                <a:ext cx="443160" cy="2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BD75B7-3937-8A2A-4314-8DD776A131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26463" y="2263457"/>
                  <a:ext cx="460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478A38-EA6C-AAFB-DC1E-5E4C4722549D}"/>
                    </a:ext>
                  </a:extLst>
                </p14:cNvPr>
                <p14:cNvContentPartPr/>
                <p14:nvPr/>
              </p14:nvContentPartPr>
              <p14:xfrm>
                <a:off x="1625263" y="1959257"/>
                <a:ext cx="64800" cy="726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478A38-EA6C-AAFB-DC1E-5E4C472254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16623" y="1950617"/>
                  <a:ext cx="8244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C5B36A-7CB3-C54A-69C8-5EFB3C650659}"/>
                    </a:ext>
                  </a:extLst>
                </p14:cNvPr>
                <p14:cNvContentPartPr/>
                <p14:nvPr/>
              </p14:nvContentPartPr>
              <p14:xfrm>
                <a:off x="1534903" y="1915697"/>
                <a:ext cx="673920" cy="838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C5B36A-7CB3-C54A-69C8-5EFB3C6506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25903" y="1906697"/>
                  <a:ext cx="69156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9F3278-8FF3-8ADB-4345-3B19763C4B26}"/>
                    </a:ext>
                  </a:extLst>
                </p14:cNvPr>
                <p14:cNvContentPartPr/>
                <p14:nvPr/>
              </p14:nvContentPartPr>
              <p14:xfrm>
                <a:off x="564703" y="1915697"/>
                <a:ext cx="726840" cy="1002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9F3278-8FF3-8ADB-4345-3B19763C4B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6063" y="1906697"/>
                  <a:ext cx="74448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8923BE-8A9C-95E2-5245-9BD1BEA7EFFF}"/>
                    </a:ext>
                  </a:extLst>
                </p14:cNvPr>
                <p14:cNvContentPartPr/>
                <p14:nvPr/>
              </p14:nvContentPartPr>
              <p14:xfrm>
                <a:off x="1915423" y="1858097"/>
                <a:ext cx="537840" cy="1252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8923BE-8A9C-95E2-5245-9BD1BEA7EF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06783" y="1849097"/>
                  <a:ext cx="555480" cy="12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F54B9E-68E0-672E-0234-9135B59B8236}"/>
                    </a:ext>
                  </a:extLst>
                </p14:cNvPr>
                <p14:cNvContentPartPr/>
                <p14:nvPr/>
              </p14:nvContentPartPr>
              <p14:xfrm>
                <a:off x="2501143" y="1436537"/>
                <a:ext cx="212760" cy="322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F54B9E-68E0-672E-0234-9135B59B82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92503" y="1427897"/>
                  <a:ext cx="230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3308521-ABF1-9311-364E-137E91726F96}"/>
                    </a:ext>
                  </a:extLst>
                </p14:cNvPr>
                <p14:cNvContentPartPr/>
                <p14:nvPr/>
              </p14:nvContentPartPr>
              <p14:xfrm>
                <a:off x="2438503" y="1552817"/>
                <a:ext cx="276840" cy="182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3308521-ABF1-9311-364E-137E91726F9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29503" y="1544177"/>
                  <a:ext cx="294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76B42E5-72A1-8DA8-F13B-31BE3FF5B089}"/>
                    </a:ext>
                  </a:extLst>
                </p14:cNvPr>
                <p14:cNvContentPartPr/>
                <p14:nvPr/>
              </p14:nvContentPartPr>
              <p14:xfrm>
                <a:off x="2593663" y="1465697"/>
                <a:ext cx="33840" cy="434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76B42E5-72A1-8DA8-F13B-31BE3FF5B0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85023" y="1456697"/>
                  <a:ext cx="514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313E1E-DDBF-7C2F-9B13-3B82E2CB0C79}"/>
                    </a:ext>
                  </a:extLst>
                </p14:cNvPr>
                <p14:cNvContentPartPr/>
                <p14:nvPr/>
              </p14:nvContentPartPr>
              <p14:xfrm>
                <a:off x="2423383" y="1744697"/>
                <a:ext cx="379800" cy="40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313E1E-DDBF-7C2F-9B13-3B82E2CB0C7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14743" y="1735697"/>
                  <a:ext cx="397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A9D1D3-CF21-1E73-B3F6-3BD81E86E940}"/>
                    </a:ext>
                  </a:extLst>
                </p14:cNvPr>
                <p14:cNvContentPartPr/>
                <p14:nvPr/>
              </p14:nvContentPartPr>
              <p14:xfrm>
                <a:off x="928663" y="2828297"/>
                <a:ext cx="1551960" cy="103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A9D1D3-CF21-1E73-B3F6-3BD81E86E9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0023" y="2819657"/>
                  <a:ext cx="1569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252B822-BB9F-A14A-F492-CCF2F2BF460D}"/>
                    </a:ext>
                  </a:extLst>
                </p14:cNvPr>
                <p14:cNvContentPartPr/>
                <p14:nvPr/>
              </p14:nvContentPartPr>
              <p14:xfrm>
                <a:off x="1505743" y="2874017"/>
                <a:ext cx="177840" cy="604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252B822-BB9F-A14A-F492-CCF2F2BF46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97103" y="2865017"/>
                  <a:ext cx="19548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7F055D-541E-2C29-8870-560320A1D0ED}"/>
                    </a:ext>
                  </a:extLst>
                </p14:cNvPr>
                <p14:cNvContentPartPr/>
                <p14:nvPr/>
              </p14:nvContentPartPr>
              <p14:xfrm>
                <a:off x="1422583" y="3265697"/>
                <a:ext cx="367920" cy="460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7F055D-541E-2C29-8870-560320A1D0E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13583" y="3256697"/>
                  <a:ext cx="3855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C380DD9-F6B0-9089-F4CE-DD1E4218B222}"/>
                    </a:ext>
                  </a:extLst>
                </p14:cNvPr>
                <p14:cNvContentPartPr/>
                <p14:nvPr/>
              </p14:nvContentPartPr>
              <p14:xfrm>
                <a:off x="958183" y="3730097"/>
                <a:ext cx="703440" cy="787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C380DD9-F6B0-9089-F4CE-DD1E4218B2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9183" y="3721457"/>
                  <a:ext cx="72108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5426617-1595-08E9-EF6A-DD1F26A963CF}"/>
                    </a:ext>
                  </a:extLst>
                </p14:cNvPr>
                <p14:cNvContentPartPr/>
                <p14:nvPr/>
              </p14:nvContentPartPr>
              <p14:xfrm>
                <a:off x="752263" y="3583937"/>
                <a:ext cx="1164960" cy="1104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5426617-1595-08E9-EF6A-DD1F26A963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3623" y="3574937"/>
                  <a:ext cx="1182600" cy="11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5D01683-DF4C-4A5F-8503-6972CE6AE62A}"/>
                    </a:ext>
                  </a:extLst>
                </p14:cNvPr>
                <p14:cNvContentPartPr/>
                <p14:nvPr/>
              </p14:nvContentPartPr>
              <p14:xfrm>
                <a:off x="1690783" y="3033497"/>
                <a:ext cx="588240" cy="499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5D01683-DF4C-4A5F-8503-6972CE6AE6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81783" y="3024857"/>
                  <a:ext cx="6058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F26CE4-55E6-C0D3-F5AF-07615234624A}"/>
                    </a:ext>
                  </a:extLst>
                </p14:cNvPr>
                <p14:cNvContentPartPr/>
                <p14:nvPr/>
              </p14:nvContentPartPr>
              <p14:xfrm>
                <a:off x="1785103" y="3105857"/>
                <a:ext cx="409320" cy="494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F26CE4-55E6-C0D3-F5AF-0761523462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76103" y="3097217"/>
                  <a:ext cx="4269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7CF4CF9-28FA-7D6F-857E-7C399ADB431A}"/>
                    </a:ext>
                  </a:extLst>
                </p14:cNvPr>
                <p14:cNvContentPartPr/>
                <p14:nvPr/>
              </p14:nvContentPartPr>
              <p14:xfrm>
                <a:off x="1987783" y="3149417"/>
                <a:ext cx="45000" cy="492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7CF4CF9-28FA-7D6F-857E-7C399ADB43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79143" y="3140417"/>
                  <a:ext cx="6264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80FB825-EB40-4F00-FB27-C0221FA75AB3}"/>
                    </a:ext>
                  </a:extLst>
                </p14:cNvPr>
                <p14:cNvContentPartPr/>
                <p14:nvPr/>
              </p14:nvContentPartPr>
              <p14:xfrm>
                <a:off x="1683583" y="3324377"/>
                <a:ext cx="695160" cy="246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80FB825-EB40-4F00-FB27-C0221FA75A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74583" y="3315737"/>
                  <a:ext cx="712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D49C5F9-DFC9-7B8C-52FE-5B987C8D31B0}"/>
                    </a:ext>
                  </a:extLst>
                </p14:cNvPr>
                <p14:cNvContentPartPr/>
                <p14:nvPr/>
              </p14:nvContentPartPr>
              <p14:xfrm>
                <a:off x="2452903" y="3555137"/>
                <a:ext cx="849600" cy="962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D49C5F9-DFC9-7B8C-52FE-5B987C8D31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43903" y="3546137"/>
                  <a:ext cx="867240" cy="9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4EDBD85-18F5-C545-E3E7-9440DECA587D}"/>
                    </a:ext>
                  </a:extLst>
                </p14:cNvPr>
                <p14:cNvContentPartPr/>
                <p14:nvPr/>
              </p14:nvContentPartPr>
              <p14:xfrm>
                <a:off x="3235903" y="3207377"/>
                <a:ext cx="233280" cy="346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4EDBD85-18F5-C545-E3E7-9440DECA58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26903" y="3198737"/>
                  <a:ext cx="2509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89AEEE5-7E3C-CD05-30A6-7D5A243C1AEC}"/>
                    </a:ext>
                  </a:extLst>
                </p14:cNvPr>
                <p14:cNvContentPartPr/>
                <p14:nvPr/>
              </p14:nvContentPartPr>
              <p14:xfrm>
                <a:off x="3222223" y="3323297"/>
                <a:ext cx="407160" cy="100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89AEEE5-7E3C-CD05-30A6-7D5A243C1A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13583" y="3314657"/>
                  <a:ext cx="424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0691AC2-39FB-2DEF-21E8-58AED12D2B34}"/>
                    </a:ext>
                  </a:extLst>
                </p14:cNvPr>
                <p14:cNvContentPartPr/>
                <p14:nvPr/>
              </p14:nvContentPartPr>
              <p14:xfrm>
                <a:off x="3380983" y="3338057"/>
                <a:ext cx="58320" cy="276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0691AC2-39FB-2DEF-21E8-58AED12D2B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72343" y="3329057"/>
                  <a:ext cx="75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BE24B60-B403-EE5D-DD71-455B3CD94C40}"/>
                    </a:ext>
                  </a:extLst>
                </p14:cNvPr>
                <p14:cNvContentPartPr/>
                <p14:nvPr/>
              </p14:nvContentPartPr>
              <p14:xfrm>
                <a:off x="3047983" y="3324377"/>
                <a:ext cx="623520" cy="145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BE24B60-B403-EE5D-DD71-455B3CD94C4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38983" y="3315377"/>
                  <a:ext cx="641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86A0D3E-8AB9-C04A-DE48-CED89D158B21}"/>
                    </a:ext>
                  </a:extLst>
                </p14:cNvPr>
                <p14:cNvContentPartPr/>
                <p14:nvPr/>
              </p14:nvContentPartPr>
              <p14:xfrm>
                <a:off x="2438503" y="4963817"/>
                <a:ext cx="493920" cy="506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86A0D3E-8AB9-C04A-DE48-CED89D158B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29863" y="4955177"/>
                  <a:ext cx="5115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8C1C751-88E1-0029-1F40-2E233F356502}"/>
                    </a:ext>
                  </a:extLst>
                </p14:cNvPr>
                <p14:cNvContentPartPr/>
                <p14:nvPr/>
              </p14:nvContentPartPr>
              <p14:xfrm>
                <a:off x="2960503" y="5083337"/>
                <a:ext cx="459000" cy="112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8C1C751-88E1-0029-1F40-2E233F3565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51863" y="5074697"/>
                  <a:ext cx="476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9CF74BF-FC4A-0D7E-0DBA-8352AF20DEEB}"/>
                    </a:ext>
                  </a:extLst>
                </p14:cNvPr>
                <p14:cNvContentPartPr/>
                <p14:nvPr/>
              </p14:nvContentPartPr>
              <p14:xfrm>
                <a:off x="3120343" y="5079737"/>
                <a:ext cx="111240" cy="541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9CF74BF-FC4A-0D7E-0DBA-8352AF20DE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11343" y="5070737"/>
                  <a:ext cx="1288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1AACA28-908D-6958-A462-429DFD8B5C78}"/>
                    </a:ext>
                  </a:extLst>
                </p14:cNvPr>
                <p14:cNvContentPartPr/>
                <p14:nvPr/>
              </p14:nvContentPartPr>
              <p14:xfrm>
                <a:off x="3136543" y="4905857"/>
                <a:ext cx="637920" cy="729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1AACA28-908D-6958-A462-429DFD8B5C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27543" y="4896857"/>
                  <a:ext cx="65556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76414F-FAB7-7D27-FF52-E0A3685F8EEE}"/>
                    </a:ext>
                  </a:extLst>
                </p14:cNvPr>
                <p14:cNvContentPartPr/>
                <p14:nvPr/>
              </p14:nvContentPartPr>
              <p14:xfrm>
                <a:off x="1987423" y="4644497"/>
                <a:ext cx="371160" cy="1392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76414F-FAB7-7D27-FF52-E0A3685F8E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78783" y="4635857"/>
                  <a:ext cx="388800" cy="14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AD06A9-0729-B54E-FE22-D99491B07317}"/>
                    </a:ext>
                  </a:extLst>
                </p14:cNvPr>
                <p14:cNvContentPartPr/>
                <p14:nvPr/>
              </p14:nvContentPartPr>
              <p14:xfrm>
                <a:off x="3459463" y="4658897"/>
                <a:ext cx="330840" cy="1014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AD06A9-0729-B54E-FE22-D99491B073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50463" y="4650257"/>
                  <a:ext cx="34848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F1D5E3C-63DE-E66A-B720-3041DC49C2B0}"/>
                    </a:ext>
                  </a:extLst>
                </p14:cNvPr>
                <p14:cNvContentPartPr/>
                <p14:nvPr/>
              </p14:nvContentPartPr>
              <p14:xfrm>
                <a:off x="2858623" y="5849417"/>
                <a:ext cx="307440" cy="479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F1D5E3C-63DE-E66A-B720-3041DC49C2B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49623" y="5840417"/>
                  <a:ext cx="3250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E6AE8F2-251A-8D23-D750-1C573B8D5BB9}"/>
                    </a:ext>
                  </a:extLst>
                </p14:cNvPr>
                <p14:cNvContentPartPr/>
                <p14:nvPr/>
              </p14:nvContentPartPr>
              <p14:xfrm>
                <a:off x="3149143" y="6009617"/>
                <a:ext cx="392040" cy="86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E6AE8F2-251A-8D23-D750-1C573B8D5BB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40503" y="6000977"/>
                  <a:ext cx="409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C9C0214-858B-61C4-E155-5BB6E89AF753}"/>
                    </a:ext>
                  </a:extLst>
                </p14:cNvPr>
                <p14:cNvContentPartPr/>
                <p14:nvPr/>
              </p14:nvContentPartPr>
              <p14:xfrm>
                <a:off x="3308983" y="6008897"/>
                <a:ext cx="360" cy="245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C9C0214-858B-61C4-E155-5BB6E89AF7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99983" y="6000257"/>
                  <a:ext cx="18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8C8A38D-31B7-C040-8A72-98CF68E5444F}"/>
                    </a:ext>
                  </a:extLst>
                </p14:cNvPr>
                <p14:cNvContentPartPr/>
                <p14:nvPr/>
              </p14:nvContentPartPr>
              <p14:xfrm>
                <a:off x="3555943" y="5907017"/>
                <a:ext cx="58680" cy="275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8C8A38D-31B7-C040-8A72-98CF68E5444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46943" y="5898017"/>
                  <a:ext cx="763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6C89F9C-19AA-944A-972A-A1E7462C0AE7}"/>
                    </a:ext>
                  </a:extLst>
                </p14:cNvPr>
                <p14:cNvContentPartPr/>
                <p14:nvPr/>
              </p14:nvContentPartPr>
              <p14:xfrm>
                <a:off x="2466583" y="5979737"/>
                <a:ext cx="182160" cy="577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6C89F9C-19AA-944A-972A-A1E7462C0A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57943" y="5971097"/>
                  <a:ext cx="19980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CF181C-A6B5-9B9D-2CDD-68035AF897C6}"/>
                    </a:ext>
                  </a:extLst>
                </p14:cNvPr>
                <p14:cNvContentPartPr/>
                <p14:nvPr/>
              </p14:nvContentPartPr>
              <p14:xfrm>
                <a:off x="3437143" y="5805137"/>
                <a:ext cx="383040" cy="774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CF181C-A6B5-9B9D-2CDD-68035AF897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28503" y="5796497"/>
                  <a:ext cx="400680" cy="79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66C6BD-0C2B-23C0-4303-B423829BED41}"/>
              </a:ext>
            </a:extLst>
          </p:cNvPr>
          <p:cNvGrpSpPr/>
          <p:nvPr/>
        </p:nvGrpSpPr>
        <p:grpSpPr>
          <a:xfrm>
            <a:off x="7299583" y="638417"/>
            <a:ext cx="3265200" cy="2028960"/>
            <a:chOff x="7299583" y="638417"/>
            <a:chExt cx="3265200" cy="20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DEE882-2CF5-4A2B-9390-17A4445FEBB9}"/>
                    </a:ext>
                  </a:extLst>
                </p14:cNvPr>
                <p14:cNvContentPartPr/>
                <p14:nvPr/>
              </p14:nvContentPartPr>
              <p14:xfrm>
                <a:off x="7604143" y="1363097"/>
                <a:ext cx="524520" cy="830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DEE882-2CF5-4A2B-9390-17A4445FEB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95503" y="1354457"/>
                  <a:ext cx="54216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019924-6B64-E63B-5A7A-4B0DA4AB2D20}"/>
                    </a:ext>
                  </a:extLst>
                </p14:cNvPr>
                <p14:cNvContentPartPr/>
                <p14:nvPr/>
              </p14:nvContentPartPr>
              <p14:xfrm>
                <a:off x="8461663" y="1799777"/>
                <a:ext cx="46332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019924-6B64-E63B-5A7A-4B0DA4AB2D2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53023" y="1790777"/>
                  <a:ext cx="480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2AF0B4-4FEA-0688-A1FE-F0AEBFACDD23}"/>
                    </a:ext>
                  </a:extLst>
                </p14:cNvPr>
                <p14:cNvContentPartPr/>
                <p14:nvPr/>
              </p14:nvContentPartPr>
              <p14:xfrm>
                <a:off x="8824183" y="1625177"/>
                <a:ext cx="44640" cy="491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2AF0B4-4FEA-0688-A1FE-F0AEBFACDD2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15543" y="1616537"/>
                  <a:ext cx="6228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8703B1-BF98-66F2-7F53-A9B82478A03F}"/>
                    </a:ext>
                  </a:extLst>
                </p14:cNvPr>
                <p14:cNvContentPartPr/>
                <p14:nvPr/>
              </p14:nvContentPartPr>
              <p14:xfrm>
                <a:off x="9303703" y="1596377"/>
                <a:ext cx="15840" cy="390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8703B1-BF98-66F2-7F53-A9B82478A0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95063" y="1587377"/>
                  <a:ext cx="334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822717-DE3B-FDE3-1286-4764719C2C4E}"/>
                    </a:ext>
                  </a:extLst>
                </p14:cNvPr>
                <p14:cNvContentPartPr/>
                <p14:nvPr/>
              </p14:nvContentPartPr>
              <p14:xfrm>
                <a:off x="7299583" y="1349417"/>
                <a:ext cx="193680" cy="1150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822717-DE3B-FDE3-1286-4764719C2C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90943" y="1340417"/>
                  <a:ext cx="211320" cy="11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DBD2F1-6678-4ECE-B34E-2DF24CB0FF2D}"/>
                    </a:ext>
                  </a:extLst>
                </p14:cNvPr>
                <p14:cNvContentPartPr/>
                <p14:nvPr/>
              </p14:nvContentPartPr>
              <p14:xfrm>
                <a:off x="9492343" y="1407377"/>
                <a:ext cx="189360" cy="933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DBD2F1-6678-4ECE-B34E-2DF24CB0FF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83343" y="1398737"/>
                  <a:ext cx="20700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1A1FBF-09C3-B708-B72F-7DFF04485E77}"/>
                    </a:ext>
                  </a:extLst>
                </p14:cNvPr>
                <p14:cNvContentPartPr/>
                <p14:nvPr/>
              </p14:nvContentPartPr>
              <p14:xfrm>
                <a:off x="9567223" y="827057"/>
                <a:ext cx="462240" cy="46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1A1FBF-09C3-B708-B72F-7DFF04485E7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58223" y="818417"/>
                  <a:ext cx="4798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84E3BA-4B3E-B32B-473F-C30D45F17CA1}"/>
                    </a:ext>
                  </a:extLst>
                </p14:cNvPr>
                <p14:cNvContentPartPr/>
                <p14:nvPr/>
              </p14:nvContentPartPr>
              <p14:xfrm>
                <a:off x="9666223" y="841457"/>
                <a:ext cx="338400" cy="314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84E3BA-4B3E-B32B-473F-C30D45F17C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57583" y="832457"/>
                  <a:ext cx="356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4EB9E5-52D3-DB4D-8895-51CC7A06BAB3}"/>
                    </a:ext>
                  </a:extLst>
                </p14:cNvPr>
                <p14:cNvContentPartPr/>
                <p14:nvPr/>
              </p14:nvContentPartPr>
              <p14:xfrm>
                <a:off x="9854503" y="638417"/>
                <a:ext cx="31320" cy="428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4EB9E5-52D3-DB4D-8895-51CC7A06BAB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45503" y="629777"/>
                  <a:ext cx="489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B8460A-43D4-2890-2DD7-2454A6B19E56}"/>
                    </a:ext>
                  </a:extLst>
                </p14:cNvPr>
                <p14:cNvContentPartPr/>
                <p14:nvPr/>
              </p14:nvContentPartPr>
              <p14:xfrm>
                <a:off x="9767743" y="1043417"/>
                <a:ext cx="463320" cy="74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B8460A-43D4-2890-2DD7-2454A6B19E5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59103" y="1034417"/>
                  <a:ext cx="480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030181-9918-15E3-2613-B0B512B16E05}"/>
                    </a:ext>
                  </a:extLst>
                </p14:cNvPr>
                <p14:cNvContentPartPr/>
                <p14:nvPr/>
              </p14:nvContentPartPr>
              <p14:xfrm>
                <a:off x="10173463" y="2229257"/>
                <a:ext cx="367920" cy="410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030181-9918-15E3-2613-B0B512B16E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64823" y="2220617"/>
                  <a:ext cx="3855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FDE6CD-F5D1-6831-1B59-2B3316246193}"/>
                    </a:ext>
                  </a:extLst>
                </p14:cNvPr>
                <p14:cNvContentPartPr/>
                <p14:nvPr/>
              </p14:nvContentPartPr>
              <p14:xfrm>
                <a:off x="10348783" y="2283977"/>
                <a:ext cx="103680" cy="383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FDE6CD-F5D1-6831-1B59-2B331624619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39783" y="2274977"/>
                  <a:ext cx="1213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8CB5739-D285-81F3-179C-C5CA07405E60}"/>
                    </a:ext>
                  </a:extLst>
                </p14:cNvPr>
                <p14:cNvContentPartPr/>
                <p14:nvPr/>
              </p14:nvContentPartPr>
              <p14:xfrm>
                <a:off x="10232503" y="2438057"/>
                <a:ext cx="332280" cy="58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8CB5739-D285-81F3-179C-C5CA07405E6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23503" y="2429057"/>
                  <a:ext cx="349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B08D5ED-F7BA-ED2F-8146-75AEFDBCFA8C}"/>
                    </a:ext>
                  </a:extLst>
                </p14:cNvPr>
                <p14:cNvContentPartPr/>
                <p14:nvPr/>
              </p14:nvContentPartPr>
              <p14:xfrm>
                <a:off x="7474903" y="2339417"/>
                <a:ext cx="1914480" cy="113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B08D5ED-F7BA-ED2F-8146-75AEFDBCFA8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65903" y="2330417"/>
                  <a:ext cx="19321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FDB56E-32CC-9E53-C385-8AA6437C684C}"/>
              </a:ext>
            </a:extLst>
          </p:cNvPr>
          <p:cNvGrpSpPr/>
          <p:nvPr/>
        </p:nvGrpSpPr>
        <p:grpSpPr>
          <a:xfrm>
            <a:off x="4454143" y="4397177"/>
            <a:ext cx="1788120" cy="2122200"/>
            <a:chOff x="4454143" y="4397177"/>
            <a:chExt cx="1788120" cy="21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CA9B5FF-A693-46A7-3C66-814D0EF4D7FE}"/>
                    </a:ext>
                  </a:extLst>
                </p14:cNvPr>
                <p14:cNvContentPartPr/>
                <p14:nvPr/>
              </p14:nvContentPartPr>
              <p14:xfrm>
                <a:off x="4730623" y="4677257"/>
                <a:ext cx="451080" cy="653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CA9B5FF-A693-46A7-3C66-814D0EF4D7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21623" y="4668257"/>
                  <a:ext cx="46872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C296C41-756A-F025-CD9A-EE2FB2C91474}"/>
                    </a:ext>
                  </a:extLst>
                </p14:cNvPr>
                <p14:cNvContentPartPr/>
                <p14:nvPr/>
              </p14:nvContentPartPr>
              <p14:xfrm>
                <a:off x="4824223" y="4571777"/>
                <a:ext cx="358200" cy="871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C296C41-756A-F025-CD9A-EE2FB2C9147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15223" y="4562777"/>
                  <a:ext cx="37584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3D48984-DA07-E16B-52A2-B545E1119329}"/>
                    </a:ext>
                  </a:extLst>
                </p14:cNvPr>
                <p14:cNvContentPartPr/>
                <p14:nvPr/>
              </p14:nvContentPartPr>
              <p14:xfrm>
                <a:off x="5471863" y="4977497"/>
                <a:ext cx="452880" cy="160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3D48984-DA07-E16B-52A2-B545E111932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63223" y="4968857"/>
                  <a:ext cx="470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2251816-D0F1-6A7B-397C-780B36858D34}"/>
                    </a:ext>
                  </a:extLst>
                </p14:cNvPr>
                <p14:cNvContentPartPr/>
                <p14:nvPr/>
              </p14:nvContentPartPr>
              <p14:xfrm>
                <a:off x="5616943" y="4919897"/>
                <a:ext cx="126000" cy="558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2251816-D0F1-6A7B-397C-780B36858D3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07943" y="4911257"/>
                  <a:ext cx="14364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0C7C9C-DC51-577A-347A-DD58EBFB08A5}"/>
                    </a:ext>
                  </a:extLst>
                </p14:cNvPr>
                <p14:cNvContentPartPr/>
                <p14:nvPr/>
              </p14:nvContentPartPr>
              <p14:xfrm>
                <a:off x="6066583" y="4702097"/>
                <a:ext cx="75600" cy="471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0C7C9C-DC51-577A-347A-DD58EBFB08A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57943" y="4693457"/>
                  <a:ext cx="932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C6C413-3CC0-65BE-40D0-6DFEFDC3544F}"/>
                    </a:ext>
                  </a:extLst>
                </p14:cNvPr>
                <p14:cNvContentPartPr/>
                <p14:nvPr/>
              </p14:nvContentPartPr>
              <p14:xfrm>
                <a:off x="4454143" y="4484657"/>
                <a:ext cx="955800" cy="1423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C6C413-3CC0-65BE-40D0-6DFEFDC354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45143" y="4475657"/>
                  <a:ext cx="97344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29D07A0-2968-9D89-7ED8-278ADF9F1624}"/>
                    </a:ext>
                  </a:extLst>
                </p14:cNvPr>
                <p14:cNvContentPartPr/>
                <p14:nvPr/>
              </p14:nvContentPartPr>
              <p14:xfrm>
                <a:off x="5881903" y="4397177"/>
                <a:ext cx="360360" cy="1382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29D07A0-2968-9D89-7ED8-278ADF9F162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72903" y="4388177"/>
                  <a:ext cx="378000" cy="14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768FDC-2251-B661-12C7-607AEDDE0FA3}"/>
                    </a:ext>
                  </a:extLst>
                </p14:cNvPr>
                <p14:cNvContentPartPr/>
                <p14:nvPr/>
              </p14:nvContentPartPr>
              <p14:xfrm>
                <a:off x="5317063" y="5523257"/>
                <a:ext cx="851040" cy="996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768FDC-2251-B661-12C7-607AEDDE0FA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08063" y="5514617"/>
                  <a:ext cx="868680" cy="101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813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816FA96-B4B9-E881-4B32-53756E6B50AE}"/>
              </a:ext>
            </a:extLst>
          </p:cNvPr>
          <p:cNvGrpSpPr/>
          <p:nvPr/>
        </p:nvGrpSpPr>
        <p:grpSpPr>
          <a:xfrm>
            <a:off x="3105223" y="261137"/>
            <a:ext cx="5209920" cy="1495440"/>
            <a:chOff x="3105223" y="261137"/>
            <a:chExt cx="5209920" cy="149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6C165B-7E62-0433-61D5-6753668A75E0}"/>
                    </a:ext>
                  </a:extLst>
                </p14:cNvPr>
                <p14:cNvContentPartPr/>
                <p14:nvPr/>
              </p14:nvContentPartPr>
              <p14:xfrm>
                <a:off x="5630263" y="696737"/>
                <a:ext cx="789840" cy="828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6C165B-7E62-0433-61D5-6753668A75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21623" y="687737"/>
                  <a:ext cx="807480" cy="8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30A2DDA-3943-7639-F25F-5F240A286D1E}"/>
                    </a:ext>
                  </a:extLst>
                </p14:cNvPr>
                <p14:cNvContentPartPr/>
                <p14:nvPr/>
              </p14:nvContentPartPr>
              <p14:xfrm>
                <a:off x="6254503" y="882857"/>
                <a:ext cx="495360" cy="541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30A2DDA-3943-7639-F25F-5F240A286D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45503" y="874217"/>
                  <a:ext cx="5130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E0BF77-ADE6-78E2-67C0-4957D3932059}"/>
                    </a:ext>
                  </a:extLst>
                </p14:cNvPr>
                <p14:cNvContentPartPr/>
                <p14:nvPr/>
              </p14:nvContentPartPr>
              <p14:xfrm>
                <a:off x="6995743" y="1044497"/>
                <a:ext cx="434160" cy="3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E0BF77-ADE6-78E2-67C0-4957D39320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87103" y="1035857"/>
                  <a:ext cx="451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E4D031-3409-FF52-75EC-D1F2CBE7187D}"/>
                    </a:ext>
                  </a:extLst>
                </p14:cNvPr>
                <p14:cNvContentPartPr/>
                <p14:nvPr/>
              </p14:nvContentPartPr>
              <p14:xfrm>
                <a:off x="7111663" y="972497"/>
                <a:ext cx="131400" cy="39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E4D031-3409-FF52-75EC-D1F2CBE718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02663" y="963857"/>
                  <a:ext cx="1490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E72BD5-387E-79AE-B245-F9A3464B1466}"/>
                    </a:ext>
                  </a:extLst>
                </p14:cNvPr>
                <p14:cNvContentPartPr/>
                <p14:nvPr/>
              </p14:nvContentPartPr>
              <p14:xfrm>
                <a:off x="7663543" y="754697"/>
                <a:ext cx="203760" cy="97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E72BD5-387E-79AE-B245-F9A3464B14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54543" y="746057"/>
                  <a:ext cx="22140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6D21A8-B7DC-C17D-D660-CB01FEDC02B2}"/>
                    </a:ext>
                  </a:extLst>
                </p14:cNvPr>
                <p14:cNvContentPartPr/>
                <p14:nvPr/>
              </p14:nvContentPartPr>
              <p14:xfrm>
                <a:off x="7857943" y="377417"/>
                <a:ext cx="389880" cy="38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6D21A8-B7DC-C17D-D660-CB01FEDC02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9303" y="368417"/>
                  <a:ext cx="4075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3C9AB2-2E6F-F669-6A43-7BC58DAEFA76}"/>
                    </a:ext>
                  </a:extLst>
                </p14:cNvPr>
                <p14:cNvContentPartPr/>
                <p14:nvPr/>
              </p14:nvContentPartPr>
              <p14:xfrm>
                <a:off x="7853983" y="261137"/>
                <a:ext cx="132480" cy="495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3C9AB2-2E6F-F669-6A43-7BC58DAEFA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44983" y="252137"/>
                  <a:ext cx="1501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DFA800-3A86-72D3-5AB9-D88EE3A708F2}"/>
                    </a:ext>
                  </a:extLst>
                </p14:cNvPr>
                <p14:cNvContentPartPr/>
                <p14:nvPr/>
              </p14:nvContentPartPr>
              <p14:xfrm>
                <a:off x="7895383" y="595217"/>
                <a:ext cx="4197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DFA800-3A86-72D3-5AB9-D88EE3A708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86743" y="586217"/>
                  <a:ext cx="437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30F707-F7AB-5820-6838-6D309891C0B8}"/>
                    </a:ext>
                  </a:extLst>
                </p14:cNvPr>
                <p14:cNvContentPartPr/>
                <p14:nvPr/>
              </p14:nvContentPartPr>
              <p14:xfrm>
                <a:off x="7503703" y="798257"/>
                <a:ext cx="68760" cy="484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30F707-F7AB-5820-6838-6D309891C0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95063" y="789257"/>
                  <a:ext cx="864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992A79E-8EC4-0042-096B-88D4E64661B9}"/>
                    </a:ext>
                  </a:extLst>
                </p14:cNvPr>
                <p14:cNvContentPartPr/>
                <p14:nvPr/>
              </p14:nvContentPartPr>
              <p14:xfrm>
                <a:off x="5195023" y="754697"/>
                <a:ext cx="31680" cy="741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992A79E-8EC4-0042-096B-88D4E64661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86023" y="746057"/>
                  <a:ext cx="4932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16947F7-494C-2E7A-8020-AD720E037664}"/>
                    </a:ext>
                  </a:extLst>
                </p14:cNvPr>
                <p14:cNvContentPartPr/>
                <p14:nvPr/>
              </p14:nvContentPartPr>
              <p14:xfrm>
                <a:off x="4909543" y="754697"/>
                <a:ext cx="330120" cy="351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16947F7-494C-2E7A-8020-AD720E0376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00543" y="746057"/>
                  <a:ext cx="347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BE73AAA-8EE7-08EB-DC3C-383D625E120B}"/>
                    </a:ext>
                  </a:extLst>
                </p14:cNvPr>
                <p14:cNvContentPartPr/>
                <p14:nvPr/>
              </p14:nvContentPartPr>
              <p14:xfrm>
                <a:off x="4905943" y="1465337"/>
                <a:ext cx="564840" cy="15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BE73AAA-8EE7-08EB-DC3C-383D625E12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96943" y="1456697"/>
                  <a:ext cx="582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C852B9-9150-2344-6A29-ABAA3B000908}"/>
                    </a:ext>
                  </a:extLst>
                </p14:cNvPr>
                <p14:cNvContentPartPr/>
                <p14:nvPr/>
              </p14:nvContentPartPr>
              <p14:xfrm>
                <a:off x="5515423" y="1422497"/>
                <a:ext cx="288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C852B9-9150-2344-6A29-ABAA3B0009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06423" y="1413497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5626C6-9B1F-B29A-AA1D-329AA9BD7FB0}"/>
                    </a:ext>
                  </a:extLst>
                </p14:cNvPr>
                <p14:cNvContentPartPr/>
                <p14:nvPr/>
              </p14:nvContentPartPr>
              <p14:xfrm>
                <a:off x="3310783" y="922457"/>
                <a:ext cx="477360" cy="486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5626C6-9B1F-B29A-AA1D-329AA9BD7F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1783" y="913817"/>
                  <a:ext cx="4950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527E5C-17C4-87C6-A9A9-4984815EC885}"/>
                    </a:ext>
                  </a:extLst>
                </p14:cNvPr>
                <p14:cNvContentPartPr/>
                <p14:nvPr/>
              </p14:nvContentPartPr>
              <p14:xfrm>
                <a:off x="3613903" y="1208297"/>
                <a:ext cx="749520" cy="83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527E5C-17C4-87C6-A9A9-4984815EC8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05263" y="1199657"/>
                  <a:ext cx="767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49274C-1F38-CD95-77C1-43C4B552F278}"/>
                    </a:ext>
                  </a:extLst>
                </p14:cNvPr>
                <p14:cNvContentPartPr/>
                <p14:nvPr/>
              </p14:nvContentPartPr>
              <p14:xfrm>
                <a:off x="4034743" y="1132337"/>
                <a:ext cx="86760" cy="36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49274C-1F38-CD95-77C1-43C4B552F2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25743" y="1123337"/>
                  <a:ext cx="1044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F5F71F-64E1-ECA4-2523-AF7B170CAFA2}"/>
                    </a:ext>
                  </a:extLst>
                </p14:cNvPr>
                <p14:cNvContentPartPr/>
                <p14:nvPr/>
              </p14:nvContentPartPr>
              <p14:xfrm>
                <a:off x="4238143" y="1004897"/>
                <a:ext cx="275760" cy="419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F5F71F-64E1-ECA4-2523-AF7B170CAF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29503" y="996257"/>
                  <a:ext cx="2934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5F209A-16CD-5F48-D914-5856066A630C}"/>
                    </a:ext>
                  </a:extLst>
                </p14:cNvPr>
                <p14:cNvContentPartPr/>
                <p14:nvPr/>
              </p14:nvContentPartPr>
              <p14:xfrm>
                <a:off x="3105223" y="1000937"/>
                <a:ext cx="630000" cy="755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5F209A-16CD-5F48-D914-5856066A63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96223" y="992297"/>
                  <a:ext cx="6476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31F3A6-2263-28FB-BD78-80A1C432EE34}"/>
                    </a:ext>
                  </a:extLst>
                </p14:cNvPr>
                <p14:cNvContentPartPr/>
                <p14:nvPr/>
              </p14:nvContentPartPr>
              <p14:xfrm>
                <a:off x="4347943" y="536897"/>
                <a:ext cx="473400" cy="117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31F3A6-2263-28FB-BD78-80A1C432EE3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38943" y="528257"/>
                  <a:ext cx="491040" cy="11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89A50B-4813-BB3C-D1B7-DF939ABF2D5E}"/>
                    </a:ext>
                  </a:extLst>
                </p14:cNvPr>
                <p14:cNvContentPartPr/>
                <p14:nvPr/>
              </p14:nvContentPartPr>
              <p14:xfrm>
                <a:off x="4639183" y="377417"/>
                <a:ext cx="136440" cy="223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89A50B-4813-BB3C-D1B7-DF939ABF2D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0183" y="368417"/>
                  <a:ext cx="154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765FB8E-7A90-134D-07E2-DFB61F168C70}"/>
                    </a:ext>
                  </a:extLst>
                </p14:cNvPr>
                <p14:cNvContentPartPr/>
                <p14:nvPr/>
              </p14:nvContentPartPr>
              <p14:xfrm>
                <a:off x="4586623" y="362657"/>
                <a:ext cx="114120" cy="373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765FB8E-7A90-134D-07E2-DFB61F168C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77623" y="353657"/>
                  <a:ext cx="1317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EC617B-5D44-D4CA-CBFC-E2D353E3E337}"/>
                    </a:ext>
                  </a:extLst>
                </p14:cNvPr>
                <p14:cNvContentPartPr/>
                <p14:nvPr/>
              </p14:nvContentPartPr>
              <p14:xfrm>
                <a:off x="4542703" y="580457"/>
                <a:ext cx="376200" cy="10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EC617B-5D44-D4CA-CBFC-E2D353E3E3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33703" y="571457"/>
                  <a:ext cx="39384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1D05F5-5FB4-EBBD-5E12-846A298666B2}"/>
              </a:ext>
            </a:extLst>
          </p:cNvPr>
          <p:cNvGrpSpPr/>
          <p:nvPr/>
        </p:nvGrpSpPr>
        <p:grpSpPr>
          <a:xfrm>
            <a:off x="4341103" y="1901297"/>
            <a:ext cx="4601520" cy="2717280"/>
            <a:chOff x="4341103" y="1901297"/>
            <a:chExt cx="4601520" cy="27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FC47A0-3E8F-A3E6-381A-4BE0972A2BFC}"/>
                    </a:ext>
                  </a:extLst>
                </p14:cNvPr>
                <p14:cNvContentPartPr/>
                <p14:nvPr/>
              </p14:nvContentPartPr>
              <p14:xfrm>
                <a:off x="5413183" y="1959257"/>
                <a:ext cx="45720" cy="65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FC47A0-3E8F-A3E6-381A-4BE0972A2B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04543" y="1950617"/>
                  <a:ext cx="633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1C6529-1E73-0C50-A93C-796B56EA20AC}"/>
                    </a:ext>
                  </a:extLst>
                </p14:cNvPr>
                <p14:cNvContentPartPr/>
                <p14:nvPr/>
              </p14:nvContentPartPr>
              <p14:xfrm>
                <a:off x="5727463" y="2014337"/>
                <a:ext cx="607680" cy="556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1C6529-1E73-0C50-A93C-796B56EA20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18463" y="2005697"/>
                  <a:ext cx="62532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32018D-F21A-69FB-C2FE-DE800B70DA5F}"/>
                    </a:ext>
                  </a:extLst>
                </p14:cNvPr>
                <p14:cNvContentPartPr/>
                <p14:nvPr/>
              </p14:nvContentPartPr>
              <p14:xfrm>
                <a:off x="6185383" y="1901297"/>
                <a:ext cx="288000" cy="332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32018D-F21A-69FB-C2FE-DE800B70DA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76383" y="1892297"/>
                  <a:ext cx="3056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0DF26D-64C3-716D-5158-72F487CD1835}"/>
                    </a:ext>
                  </a:extLst>
                </p14:cNvPr>
                <p14:cNvContentPartPr/>
                <p14:nvPr/>
              </p14:nvContentPartPr>
              <p14:xfrm>
                <a:off x="6182863" y="1919297"/>
                <a:ext cx="337680" cy="200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0DF26D-64C3-716D-5158-72F487CD18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4223" y="1910657"/>
                  <a:ext cx="355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DF7AC45-5745-FF9D-471B-83049A552C93}"/>
                    </a:ext>
                  </a:extLst>
                </p14:cNvPr>
                <p14:cNvContentPartPr/>
                <p14:nvPr/>
              </p14:nvContentPartPr>
              <p14:xfrm>
                <a:off x="6241183" y="1930457"/>
                <a:ext cx="408240" cy="32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DF7AC45-5745-FF9D-471B-83049A552C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32183" y="1921457"/>
                  <a:ext cx="425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959379-ECC5-617D-17E2-A2CE67CA8FBB}"/>
                    </a:ext>
                  </a:extLst>
                </p14:cNvPr>
                <p14:cNvContentPartPr/>
                <p14:nvPr/>
              </p14:nvContentPartPr>
              <p14:xfrm>
                <a:off x="4341103" y="2089937"/>
                <a:ext cx="595440" cy="642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959379-ECC5-617D-17E2-A2CE67CA8F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32463" y="2081297"/>
                  <a:ext cx="6130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1CC1589-1613-D0F6-388D-7EDED4474123}"/>
                    </a:ext>
                  </a:extLst>
                </p14:cNvPr>
                <p14:cNvContentPartPr/>
                <p14:nvPr/>
              </p14:nvContentPartPr>
              <p14:xfrm>
                <a:off x="4731703" y="1988417"/>
                <a:ext cx="116280" cy="293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1CC1589-1613-D0F6-388D-7EDED44741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23063" y="1979777"/>
                  <a:ext cx="1339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60028F-C8E5-41EE-F6FE-AE7D93B6874E}"/>
                    </a:ext>
                  </a:extLst>
                </p14:cNvPr>
                <p14:cNvContentPartPr/>
                <p14:nvPr/>
              </p14:nvContentPartPr>
              <p14:xfrm>
                <a:off x="4702183" y="2119097"/>
                <a:ext cx="318240" cy="71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60028F-C8E5-41EE-F6FE-AE7D93B687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93543" y="2110097"/>
                  <a:ext cx="335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29756E-7C79-E65D-5AAF-70625D641CFB}"/>
                    </a:ext>
                  </a:extLst>
                </p14:cNvPr>
                <p14:cNvContentPartPr/>
                <p14:nvPr/>
              </p14:nvContentPartPr>
              <p14:xfrm>
                <a:off x="4760503" y="2031977"/>
                <a:ext cx="201960" cy="183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29756E-7C79-E65D-5AAF-70625D641CF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51503" y="2022977"/>
                  <a:ext cx="219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E9D4D0-0C3C-F663-AEA7-ED3BC0291439}"/>
                    </a:ext>
                  </a:extLst>
                </p14:cNvPr>
                <p14:cNvContentPartPr/>
                <p14:nvPr/>
              </p14:nvContentPartPr>
              <p14:xfrm>
                <a:off x="5515423" y="3673937"/>
                <a:ext cx="232560" cy="893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E9D4D0-0C3C-F663-AEA7-ED3BC02914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06423" y="3664937"/>
                  <a:ext cx="25020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F544C2-C7D2-FCF1-D505-D350E0F86CD9}"/>
                    </a:ext>
                  </a:extLst>
                </p14:cNvPr>
                <p14:cNvContentPartPr/>
                <p14:nvPr/>
              </p14:nvContentPartPr>
              <p14:xfrm>
                <a:off x="5443063" y="4440737"/>
                <a:ext cx="579600" cy="102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F544C2-C7D2-FCF1-D505-D350E0F86CD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34063" y="4432097"/>
                  <a:ext cx="597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3064B3-612A-D491-6454-9CFE8F52DCA8}"/>
                    </a:ext>
                  </a:extLst>
                </p14:cNvPr>
                <p14:cNvContentPartPr/>
                <p14:nvPr/>
              </p14:nvContentPartPr>
              <p14:xfrm>
                <a:off x="5964703" y="3781577"/>
                <a:ext cx="215280" cy="579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3064B3-612A-D491-6454-9CFE8F52DC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55703" y="3772577"/>
                  <a:ext cx="23292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529D29-0209-8216-497C-C2E29805005F}"/>
                    </a:ext>
                  </a:extLst>
                </p14:cNvPr>
                <p14:cNvContentPartPr/>
                <p14:nvPr/>
              </p14:nvContentPartPr>
              <p14:xfrm>
                <a:off x="5994223" y="4325177"/>
                <a:ext cx="579240" cy="73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529D29-0209-8216-497C-C2E2980500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85223" y="4316177"/>
                  <a:ext cx="596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C985AE-033F-2777-FDEE-DF42FD9F58C7}"/>
                    </a:ext>
                  </a:extLst>
                </p14:cNvPr>
                <p14:cNvContentPartPr/>
                <p14:nvPr/>
              </p14:nvContentPartPr>
              <p14:xfrm>
                <a:off x="6544663" y="3701297"/>
                <a:ext cx="467280" cy="917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C985AE-033F-2777-FDEE-DF42FD9F58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35663" y="3692297"/>
                  <a:ext cx="48492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1C496A-99CD-7FBF-89F3-7A9D3D6BF6AF}"/>
                    </a:ext>
                  </a:extLst>
                </p14:cNvPr>
                <p14:cNvContentPartPr/>
                <p14:nvPr/>
              </p14:nvContentPartPr>
              <p14:xfrm>
                <a:off x="7364743" y="3563057"/>
                <a:ext cx="1247040" cy="1041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1C496A-99CD-7FBF-89F3-7A9D3D6BF6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55743" y="3554057"/>
                  <a:ext cx="1264680" cy="10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0D3ACF-E726-68BA-0D3E-F4C9634BA444}"/>
                    </a:ext>
                  </a:extLst>
                </p14:cNvPr>
                <p14:cNvContentPartPr/>
                <p14:nvPr/>
              </p14:nvContentPartPr>
              <p14:xfrm>
                <a:off x="8243143" y="2742617"/>
                <a:ext cx="392760" cy="339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0D3ACF-E726-68BA-0D3E-F4C9634BA4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34143" y="2733977"/>
                  <a:ext cx="4104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7C7E0C-E227-15EF-6F1D-84CDD2E2289B}"/>
                    </a:ext>
                  </a:extLst>
                </p14:cNvPr>
                <p14:cNvContentPartPr/>
                <p14:nvPr/>
              </p14:nvContentPartPr>
              <p14:xfrm>
                <a:off x="8273023" y="2742617"/>
                <a:ext cx="371880" cy="236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7C7E0C-E227-15EF-6F1D-84CDD2E228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64023" y="2733977"/>
                  <a:ext cx="389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9A0BB6-46DC-316D-7870-45D5D54E0B8C}"/>
                    </a:ext>
                  </a:extLst>
                </p14:cNvPr>
                <p14:cNvContentPartPr/>
                <p14:nvPr/>
              </p14:nvContentPartPr>
              <p14:xfrm>
                <a:off x="8374543" y="2525537"/>
                <a:ext cx="568080" cy="496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9A0BB6-46DC-316D-7870-45D5D54E0B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65543" y="2516537"/>
                  <a:ext cx="5857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AE9587-3901-ED8F-BD78-8C68BDADBFBE}"/>
                    </a:ext>
                  </a:extLst>
                </p14:cNvPr>
                <p14:cNvContentPartPr/>
                <p14:nvPr/>
              </p14:nvContentPartPr>
              <p14:xfrm>
                <a:off x="4396183" y="3555497"/>
                <a:ext cx="708480" cy="974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AE9587-3901-ED8F-BD78-8C68BDADBFB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87543" y="3546497"/>
                  <a:ext cx="72612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0BB8969-F3DE-1BEA-C0FD-88CAB6B131E0}"/>
                    </a:ext>
                  </a:extLst>
                </p14:cNvPr>
                <p14:cNvContentPartPr/>
                <p14:nvPr/>
              </p14:nvContentPartPr>
              <p14:xfrm>
                <a:off x="5121223" y="3002177"/>
                <a:ext cx="307080" cy="305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0BB8969-F3DE-1BEA-C0FD-88CAB6B131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12583" y="2993177"/>
                  <a:ext cx="324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054707-C7BF-D93B-0B38-34045F3DC3BD}"/>
                    </a:ext>
                  </a:extLst>
                </p14:cNvPr>
                <p14:cNvContentPartPr/>
                <p14:nvPr/>
              </p14:nvContentPartPr>
              <p14:xfrm>
                <a:off x="5268463" y="3033497"/>
                <a:ext cx="143640" cy="189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054707-C7BF-D93B-0B38-34045F3DC3B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59463" y="3024857"/>
                  <a:ext cx="161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3D12AAA-1154-FA0C-BE9D-7229CB4EA1A0}"/>
                    </a:ext>
                  </a:extLst>
                </p14:cNvPr>
                <p14:cNvContentPartPr/>
                <p14:nvPr/>
              </p14:nvContentPartPr>
              <p14:xfrm>
                <a:off x="5165863" y="2975537"/>
                <a:ext cx="205560" cy="401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3D12AAA-1154-FA0C-BE9D-7229CB4EA1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56863" y="2966537"/>
                  <a:ext cx="223200" cy="41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856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19E30DF-CEE9-9F31-113B-9F267ED76490}"/>
              </a:ext>
            </a:extLst>
          </p:cNvPr>
          <p:cNvGrpSpPr/>
          <p:nvPr/>
        </p:nvGrpSpPr>
        <p:grpSpPr>
          <a:xfrm>
            <a:off x="1929823" y="85097"/>
            <a:ext cx="9345960" cy="6495480"/>
            <a:chOff x="1929823" y="85097"/>
            <a:chExt cx="9345960" cy="64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88C4BE-E873-D956-64C7-E99789CBBA80}"/>
                    </a:ext>
                  </a:extLst>
                </p14:cNvPr>
                <p14:cNvContentPartPr/>
                <p14:nvPr/>
              </p14:nvContentPartPr>
              <p14:xfrm>
                <a:off x="2856823" y="2916137"/>
                <a:ext cx="381600" cy="540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88C4BE-E873-D956-64C7-E99789CBBA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48183" y="2907137"/>
                  <a:ext cx="3992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F339E86-AFA3-2554-9696-930E7081961D}"/>
                    </a:ext>
                  </a:extLst>
                </p14:cNvPr>
                <p14:cNvContentPartPr/>
                <p14:nvPr/>
              </p14:nvContentPartPr>
              <p14:xfrm>
                <a:off x="3338143" y="3128537"/>
                <a:ext cx="424440" cy="79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F339E86-AFA3-2554-9696-930E708196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29143" y="3119537"/>
                  <a:ext cx="442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19DDAD1-4048-5D04-0F3E-74DD8E669170}"/>
                    </a:ext>
                  </a:extLst>
                </p14:cNvPr>
                <p14:cNvContentPartPr/>
                <p14:nvPr/>
              </p14:nvContentPartPr>
              <p14:xfrm>
                <a:off x="3701023" y="3062657"/>
                <a:ext cx="108000" cy="375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19DDAD1-4048-5D04-0F3E-74DD8E6691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92383" y="3053657"/>
                  <a:ext cx="1256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F6462A-E8A6-BEE4-D707-E71FD3D12E44}"/>
                    </a:ext>
                  </a:extLst>
                </p14:cNvPr>
                <p14:cNvContentPartPr/>
                <p14:nvPr/>
              </p14:nvContentPartPr>
              <p14:xfrm>
                <a:off x="3962383" y="2946377"/>
                <a:ext cx="88920" cy="335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F6462A-E8A6-BEE4-D707-E71FD3D12E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3383" y="2937377"/>
                  <a:ext cx="1065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D89B43-44FD-E84E-C180-098BC80E0274}"/>
                    </a:ext>
                  </a:extLst>
                </p14:cNvPr>
                <p14:cNvContentPartPr/>
                <p14:nvPr/>
              </p14:nvContentPartPr>
              <p14:xfrm>
                <a:off x="2655583" y="2800937"/>
                <a:ext cx="608760" cy="946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D89B43-44FD-E84E-C180-098BC80E02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46583" y="2791937"/>
                  <a:ext cx="626400" cy="9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FA9F93E-3667-56C4-2CE7-B881EB0C574E}"/>
                    </a:ext>
                  </a:extLst>
                </p14:cNvPr>
                <p14:cNvContentPartPr/>
                <p14:nvPr/>
              </p14:nvContentPartPr>
              <p14:xfrm>
                <a:off x="4034743" y="2960417"/>
                <a:ext cx="335160" cy="1050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FA9F93E-3667-56C4-2CE7-B881EB0C57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5743" y="2951777"/>
                  <a:ext cx="35280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1D6AB1D-D396-94C8-9E67-7977BD196DAD}"/>
                    </a:ext>
                  </a:extLst>
                </p14:cNvPr>
                <p14:cNvContentPartPr/>
                <p14:nvPr/>
              </p14:nvContentPartPr>
              <p14:xfrm>
                <a:off x="4586623" y="3294497"/>
                <a:ext cx="288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1D6AB1D-D396-94C8-9E67-7977BD196D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77623" y="3285857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28429D8-60C7-17C2-4457-B457BD87B21E}"/>
                    </a:ext>
                  </a:extLst>
                </p14:cNvPr>
                <p14:cNvContentPartPr/>
                <p14:nvPr/>
              </p14:nvContentPartPr>
              <p14:xfrm>
                <a:off x="4934383" y="2757377"/>
                <a:ext cx="145800" cy="706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28429D8-60C7-17C2-4457-B457BD87B2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25383" y="2748737"/>
                  <a:ext cx="1634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36E53D-3B18-23ED-D503-79DE5D58E941}"/>
                    </a:ext>
                  </a:extLst>
                </p14:cNvPr>
                <p14:cNvContentPartPr/>
                <p14:nvPr/>
              </p14:nvContentPartPr>
              <p14:xfrm>
                <a:off x="5207983" y="2917217"/>
                <a:ext cx="293400" cy="509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36E53D-3B18-23ED-D503-79DE5D58E9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99343" y="2908217"/>
                  <a:ext cx="311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F6983AE-D4B3-2B1B-FB73-FC3A58340150}"/>
                    </a:ext>
                  </a:extLst>
                </p14:cNvPr>
                <p14:cNvContentPartPr/>
                <p14:nvPr/>
              </p14:nvContentPartPr>
              <p14:xfrm>
                <a:off x="5573383" y="3132137"/>
                <a:ext cx="262080" cy="46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F6983AE-D4B3-2B1B-FB73-FC3A583401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64743" y="3123497"/>
                  <a:ext cx="279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B99297-045A-5055-86B5-2CAE96DDFD3E}"/>
                    </a:ext>
                  </a:extLst>
                </p14:cNvPr>
                <p14:cNvContentPartPr/>
                <p14:nvPr/>
              </p14:nvContentPartPr>
              <p14:xfrm>
                <a:off x="5774983" y="2975537"/>
                <a:ext cx="16920" cy="357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B99297-045A-5055-86B5-2CAE96DDFD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66343" y="2966537"/>
                  <a:ext cx="345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BFED85F-5BFE-16B0-138A-8C9416B45C55}"/>
                    </a:ext>
                  </a:extLst>
                </p14:cNvPr>
                <p14:cNvContentPartPr/>
                <p14:nvPr/>
              </p14:nvContentPartPr>
              <p14:xfrm>
                <a:off x="6095743" y="2902817"/>
                <a:ext cx="59040" cy="37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BFED85F-5BFE-16B0-138A-8C9416B45C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86743" y="2894177"/>
                  <a:ext cx="766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B8BAA88-A4B7-722B-49B4-F908B19DC2F6}"/>
                    </a:ext>
                  </a:extLst>
                </p14:cNvPr>
                <p14:cNvContentPartPr/>
                <p14:nvPr/>
              </p14:nvContentPartPr>
              <p14:xfrm>
                <a:off x="5966143" y="2858897"/>
                <a:ext cx="318960" cy="814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B8BAA88-A4B7-722B-49B4-F908B19DC2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57503" y="2850257"/>
                  <a:ext cx="33660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7FE69D1-CBCB-FEC3-759D-FF501E8BFECF}"/>
                    </a:ext>
                  </a:extLst>
                </p14:cNvPr>
                <p14:cNvContentPartPr/>
                <p14:nvPr/>
              </p14:nvContentPartPr>
              <p14:xfrm>
                <a:off x="2888143" y="3816497"/>
                <a:ext cx="1717560" cy="102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7FE69D1-CBCB-FEC3-759D-FF501E8BFE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9503" y="3807497"/>
                  <a:ext cx="173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D77D9C-CF98-A1EB-F99F-986F7B9079D6}"/>
                    </a:ext>
                  </a:extLst>
                </p14:cNvPr>
                <p14:cNvContentPartPr/>
                <p14:nvPr/>
              </p14:nvContentPartPr>
              <p14:xfrm>
                <a:off x="3437143" y="4049417"/>
                <a:ext cx="453960" cy="511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D77D9C-CF98-A1EB-F99F-986F7B9079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8143" y="4040777"/>
                  <a:ext cx="4716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DA69D3-D61C-A10A-1489-6DBCA06E49BD}"/>
                    </a:ext>
                  </a:extLst>
                </p14:cNvPr>
                <p14:cNvContentPartPr/>
                <p14:nvPr/>
              </p14:nvContentPartPr>
              <p14:xfrm>
                <a:off x="3910183" y="4353617"/>
                <a:ext cx="299520" cy="190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DA69D3-D61C-A10A-1489-6DBCA06E49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01183" y="4344977"/>
                  <a:ext cx="317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F50545-A905-2507-3E69-9CB8F98FB8C9}"/>
                    </a:ext>
                  </a:extLst>
                </p14:cNvPr>
                <p14:cNvContentPartPr/>
                <p14:nvPr/>
              </p14:nvContentPartPr>
              <p14:xfrm>
                <a:off x="4165423" y="4107737"/>
                <a:ext cx="117000" cy="378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F50545-A905-2507-3E69-9CB8F98FB8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56423" y="4098737"/>
                  <a:ext cx="1346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A95910B-7609-A6E3-7114-9C1D0EF0320E}"/>
                    </a:ext>
                  </a:extLst>
                </p14:cNvPr>
                <p14:cNvContentPartPr/>
                <p14:nvPr/>
              </p14:nvContentPartPr>
              <p14:xfrm>
                <a:off x="4760503" y="3728657"/>
                <a:ext cx="1413720" cy="75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A95910B-7609-A6E3-7114-9C1D0EF032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1503" y="3719657"/>
                  <a:ext cx="1431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8C50383-2DD7-3BFF-3E35-4790F2E73289}"/>
                    </a:ext>
                  </a:extLst>
                </p14:cNvPr>
                <p14:cNvContentPartPr/>
                <p14:nvPr/>
              </p14:nvContentPartPr>
              <p14:xfrm>
                <a:off x="5150383" y="4062377"/>
                <a:ext cx="264960" cy="305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8C50383-2DD7-3BFF-3E35-4790F2E732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41383" y="4053377"/>
                  <a:ext cx="282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704A6A6-FA97-2D70-0702-19366D26F0BA}"/>
                    </a:ext>
                  </a:extLst>
                </p14:cNvPr>
                <p14:cNvContentPartPr/>
                <p14:nvPr/>
              </p14:nvContentPartPr>
              <p14:xfrm>
                <a:off x="5371783" y="4339577"/>
                <a:ext cx="128880" cy="247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704A6A6-FA97-2D70-0702-19366D26F0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63143" y="4330937"/>
                  <a:ext cx="146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6931DE8-EE13-8988-2CAC-89AE75880DEC}"/>
                    </a:ext>
                  </a:extLst>
                </p14:cNvPr>
                <p14:cNvContentPartPr/>
                <p14:nvPr/>
              </p14:nvContentPartPr>
              <p14:xfrm>
                <a:off x="5791183" y="4180097"/>
                <a:ext cx="58680" cy="303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6931DE8-EE13-8988-2CAC-89AE75880D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82543" y="4171097"/>
                  <a:ext cx="763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66F1BD-1081-77B8-765D-48EB3B0B2DBF}"/>
                    </a:ext>
                  </a:extLst>
                </p14:cNvPr>
                <p14:cNvContentPartPr/>
                <p14:nvPr/>
              </p14:nvContentPartPr>
              <p14:xfrm>
                <a:off x="1929823" y="2684297"/>
                <a:ext cx="684000" cy="2085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66F1BD-1081-77B8-765D-48EB3B0B2D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20823" y="2675657"/>
                  <a:ext cx="701640" cy="21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2479756-8408-F20A-BDF8-256BA5D96E48}"/>
                    </a:ext>
                  </a:extLst>
                </p14:cNvPr>
                <p14:cNvContentPartPr/>
                <p14:nvPr/>
              </p14:nvContentPartPr>
              <p14:xfrm>
                <a:off x="6284383" y="2597897"/>
                <a:ext cx="654840" cy="2184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2479756-8408-F20A-BDF8-256BA5D96E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75743" y="2589257"/>
                  <a:ext cx="672480" cy="22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02B5330-86DD-1D1C-E762-C51EC5F89F41}"/>
                    </a:ext>
                  </a:extLst>
                </p14:cNvPr>
                <p14:cNvContentPartPr/>
                <p14:nvPr/>
              </p14:nvContentPartPr>
              <p14:xfrm>
                <a:off x="6689383" y="2220617"/>
                <a:ext cx="582480" cy="371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02B5330-86DD-1D1C-E762-C51EC5F89F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80383" y="2211617"/>
                  <a:ext cx="600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65A11AE-DC47-1902-B63B-986A8AC85F4B}"/>
                    </a:ext>
                  </a:extLst>
                </p14:cNvPr>
                <p14:cNvContentPartPr/>
                <p14:nvPr/>
              </p14:nvContentPartPr>
              <p14:xfrm>
                <a:off x="7010143" y="2426537"/>
                <a:ext cx="73800" cy="106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65A11AE-DC47-1902-B63B-986A8AC85F4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01503" y="2417537"/>
                  <a:ext cx="91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0445922-C1E7-0FEE-09EA-F86C372348AA}"/>
                    </a:ext>
                  </a:extLst>
                </p14:cNvPr>
                <p14:cNvContentPartPr/>
                <p14:nvPr/>
              </p14:nvContentPartPr>
              <p14:xfrm>
                <a:off x="6835543" y="1988417"/>
                <a:ext cx="175320" cy="709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0445922-C1E7-0FEE-09EA-F86C372348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26543" y="1979777"/>
                  <a:ext cx="19296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805CA50-3243-0F20-F0DD-65DE62BAE9E6}"/>
                    </a:ext>
                  </a:extLst>
                </p14:cNvPr>
                <p14:cNvContentPartPr/>
                <p14:nvPr/>
              </p14:nvContentPartPr>
              <p14:xfrm>
                <a:off x="6560503" y="2196857"/>
                <a:ext cx="861120" cy="212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805CA50-3243-0F20-F0DD-65DE62BAE9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51503" y="2187857"/>
                  <a:ext cx="878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98C57C-9DAF-0CFE-4493-1F7780382CAF}"/>
                    </a:ext>
                  </a:extLst>
                </p14:cNvPr>
                <p14:cNvContentPartPr/>
                <p14:nvPr/>
              </p14:nvContentPartPr>
              <p14:xfrm>
                <a:off x="6608023" y="261137"/>
                <a:ext cx="417600" cy="744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98C57C-9DAF-0CFE-4493-1F7780382C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99383" y="252137"/>
                  <a:ext cx="43524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CF9087-7043-2019-84D5-7CC0659E225F}"/>
                    </a:ext>
                  </a:extLst>
                </p14:cNvPr>
                <p14:cNvContentPartPr/>
                <p14:nvPr/>
              </p14:nvContentPartPr>
              <p14:xfrm>
                <a:off x="7282303" y="798257"/>
                <a:ext cx="163800" cy="256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CF9087-7043-2019-84D5-7CC0659E22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73663" y="789257"/>
                  <a:ext cx="181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F1B576-2B24-B982-3E37-B678A66442DC}"/>
                    </a:ext>
                  </a:extLst>
                </p14:cNvPr>
                <p14:cNvContentPartPr/>
                <p14:nvPr/>
              </p14:nvContentPartPr>
              <p14:xfrm>
                <a:off x="7923823" y="492977"/>
                <a:ext cx="487440" cy="569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F1B576-2B24-B982-3E37-B678A66442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14823" y="484337"/>
                  <a:ext cx="505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DF91C0-6A8A-7D0B-E1C8-D37F706E0007}"/>
                    </a:ext>
                  </a:extLst>
                </p14:cNvPr>
                <p14:cNvContentPartPr/>
                <p14:nvPr/>
              </p14:nvContentPartPr>
              <p14:xfrm>
                <a:off x="8512423" y="914537"/>
                <a:ext cx="399600" cy="325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DF91C0-6A8A-7D0B-E1C8-D37F706E00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03783" y="905537"/>
                  <a:ext cx="4172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DC4D67-9845-9A93-16AE-3F3210D29ECC}"/>
                    </a:ext>
                  </a:extLst>
                </p14:cNvPr>
                <p14:cNvContentPartPr/>
                <p14:nvPr/>
              </p14:nvContentPartPr>
              <p14:xfrm>
                <a:off x="9402703" y="231257"/>
                <a:ext cx="543600" cy="77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DC4D67-9845-9A93-16AE-3F3210D29E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94063" y="222257"/>
                  <a:ext cx="56124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E88DE0-18C2-8E3D-BA12-9EBC4047E5DE}"/>
                    </a:ext>
                  </a:extLst>
                </p14:cNvPr>
                <p14:cNvContentPartPr/>
                <p14:nvPr/>
              </p14:nvContentPartPr>
              <p14:xfrm>
                <a:off x="9939823" y="957737"/>
                <a:ext cx="597960" cy="509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E88DE0-18C2-8E3D-BA12-9EBC4047E5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30823" y="948737"/>
                  <a:ext cx="6156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6C96212-8DA4-AB5A-8800-7755483C6BBE}"/>
                    </a:ext>
                  </a:extLst>
                </p14:cNvPr>
                <p14:cNvContentPartPr/>
                <p14:nvPr/>
              </p14:nvContentPartPr>
              <p14:xfrm>
                <a:off x="3859423" y="638417"/>
                <a:ext cx="482040" cy="422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6C96212-8DA4-AB5A-8800-7755483C6B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50783" y="629777"/>
                  <a:ext cx="4996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2EB4C07-B1A7-2745-72A8-EE28E2AB355E}"/>
                    </a:ext>
                  </a:extLst>
                </p14:cNvPr>
                <p14:cNvContentPartPr/>
                <p14:nvPr/>
              </p14:nvContentPartPr>
              <p14:xfrm>
                <a:off x="4428583" y="899417"/>
                <a:ext cx="114480" cy="160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2EB4C07-B1A7-2745-72A8-EE28E2AB35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19583" y="890777"/>
                  <a:ext cx="132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6A02EF-E69E-9586-E78A-DA794A3339DE}"/>
                    </a:ext>
                  </a:extLst>
                </p14:cNvPr>
                <p14:cNvContentPartPr/>
                <p14:nvPr/>
              </p14:nvContentPartPr>
              <p14:xfrm>
                <a:off x="5152183" y="463817"/>
                <a:ext cx="594720" cy="394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6A02EF-E69E-9586-E78A-DA794A3339D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43183" y="455177"/>
                  <a:ext cx="6123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37259F-0B3A-7F75-1218-E2DB738A1610}"/>
                    </a:ext>
                  </a:extLst>
                </p14:cNvPr>
                <p14:cNvContentPartPr/>
                <p14:nvPr/>
              </p14:nvContentPartPr>
              <p14:xfrm>
                <a:off x="5898823" y="783857"/>
                <a:ext cx="125280" cy="382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37259F-0B3A-7F75-1218-E2DB738A16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89823" y="774857"/>
                  <a:ext cx="1429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523EB9-DB0A-66B2-1942-6A69F8936BB4}"/>
                    </a:ext>
                  </a:extLst>
                </p14:cNvPr>
                <p14:cNvContentPartPr/>
                <p14:nvPr/>
              </p14:nvContentPartPr>
              <p14:xfrm>
                <a:off x="3437143" y="362657"/>
                <a:ext cx="1469880" cy="1017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523EB9-DB0A-66B2-1942-6A69F8936B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28503" y="353657"/>
                  <a:ext cx="1487520" cy="10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13B834C-26CD-D8BC-DB4C-A7202EF928C7}"/>
                    </a:ext>
                  </a:extLst>
                </p14:cNvPr>
                <p14:cNvContentPartPr/>
                <p14:nvPr/>
              </p14:nvContentPartPr>
              <p14:xfrm>
                <a:off x="5005663" y="85097"/>
                <a:ext cx="1092240" cy="1164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13B834C-26CD-D8BC-DB4C-A7202EF928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97023" y="76457"/>
                  <a:ext cx="1109880" cy="11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13FC26C-D0CE-0044-635A-B2064D1CF296}"/>
                    </a:ext>
                  </a:extLst>
                </p14:cNvPr>
                <p14:cNvContentPartPr/>
                <p14:nvPr/>
              </p14:nvContentPartPr>
              <p14:xfrm>
                <a:off x="6168103" y="275897"/>
                <a:ext cx="857880" cy="988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13FC26C-D0CE-0044-635A-B2064D1CF29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59103" y="266897"/>
                  <a:ext cx="875520" cy="10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788BCE9-CBE6-718F-2B22-DE3E21E50626}"/>
                    </a:ext>
                  </a:extLst>
                </p14:cNvPr>
                <p14:cNvContentPartPr/>
                <p14:nvPr/>
              </p14:nvContentPartPr>
              <p14:xfrm>
                <a:off x="7546903" y="437537"/>
                <a:ext cx="872280" cy="970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788BCE9-CBE6-718F-2B22-DE3E21E5062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8263" y="428897"/>
                  <a:ext cx="889920" cy="9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93B400A-E17E-D9EC-34EB-CCA06114B40F}"/>
                    </a:ext>
                  </a:extLst>
                </p14:cNvPr>
                <p14:cNvContentPartPr/>
                <p14:nvPr/>
              </p14:nvContentPartPr>
              <p14:xfrm>
                <a:off x="8895103" y="435377"/>
                <a:ext cx="1163880" cy="755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93B400A-E17E-D9EC-34EB-CCA06114B4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86463" y="426737"/>
                  <a:ext cx="118152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EDC91D2-2F4E-CAC6-43BB-139FDB45442B}"/>
                    </a:ext>
                  </a:extLst>
                </p14:cNvPr>
                <p14:cNvContentPartPr/>
                <p14:nvPr/>
              </p14:nvContentPartPr>
              <p14:xfrm>
                <a:off x="3394663" y="5077577"/>
                <a:ext cx="713160" cy="772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EDC91D2-2F4E-CAC6-43BB-139FDB4544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85663" y="5068577"/>
                  <a:ext cx="73080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0F31796-3839-ABDA-E568-5941813AE47D}"/>
                    </a:ext>
                  </a:extLst>
                </p14:cNvPr>
                <p14:cNvContentPartPr/>
                <p14:nvPr/>
              </p14:nvContentPartPr>
              <p14:xfrm>
                <a:off x="4402303" y="4976777"/>
                <a:ext cx="725400" cy="831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0F31796-3839-ABDA-E568-5941813AE4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93663" y="4967777"/>
                  <a:ext cx="743040" cy="8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A821548-8F80-2FFD-0F96-0A3169D19CFE}"/>
                    </a:ext>
                  </a:extLst>
                </p14:cNvPr>
                <p14:cNvContentPartPr/>
                <p14:nvPr/>
              </p14:nvContentPartPr>
              <p14:xfrm>
                <a:off x="3220063" y="4935017"/>
                <a:ext cx="981720" cy="1495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A821548-8F80-2FFD-0F96-0A3169D19C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11063" y="4926017"/>
                  <a:ext cx="999360" cy="15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CE3AAF-1081-691F-8005-9362576451F2}"/>
                    </a:ext>
                  </a:extLst>
                </p14:cNvPr>
                <p14:cNvContentPartPr/>
                <p14:nvPr/>
              </p14:nvContentPartPr>
              <p14:xfrm>
                <a:off x="4961023" y="5108537"/>
                <a:ext cx="599040" cy="1472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CE3AAF-1081-691F-8005-9362576451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52023" y="5099897"/>
                  <a:ext cx="616680" cy="14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4C59A6-9F82-3460-4FC4-C2DC42F96027}"/>
                    </a:ext>
                  </a:extLst>
                </p14:cNvPr>
                <p14:cNvContentPartPr/>
                <p14:nvPr/>
              </p14:nvContentPartPr>
              <p14:xfrm>
                <a:off x="5846263" y="4949057"/>
                <a:ext cx="336960" cy="484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4C59A6-9F82-3460-4FC4-C2DC42F960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37623" y="4940417"/>
                  <a:ext cx="3546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5A2B468-ABB1-CDED-D8E7-25994DC79752}"/>
                    </a:ext>
                  </a:extLst>
                </p14:cNvPr>
                <p14:cNvContentPartPr/>
                <p14:nvPr/>
              </p14:nvContentPartPr>
              <p14:xfrm>
                <a:off x="5921863" y="5079737"/>
                <a:ext cx="239040" cy="250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5A2B468-ABB1-CDED-D8E7-25994DC797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12863" y="5070737"/>
                  <a:ext cx="256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16DBCE-8888-CA85-6F0C-1010111F2A3D}"/>
                    </a:ext>
                  </a:extLst>
                </p14:cNvPr>
                <p14:cNvContentPartPr/>
                <p14:nvPr/>
              </p14:nvContentPartPr>
              <p14:xfrm>
                <a:off x="5762023" y="4978217"/>
                <a:ext cx="724680" cy="477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16DBCE-8888-CA85-6F0C-1010111F2A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53383" y="4969217"/>
                  <a:ext cx="7423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F685B04-B119-EED4-C2DB-AA98A3AB9E68}"/>
                    </a:ext>
                  </a:extLst>
                </p14:cNvPr>
                <p14:cNvContentPartPr/>
                <p14:nvPr/>
              </p14:nvContentPartPr>
              <p14:xfrm>
                <a:off x="7826983" y="3003257"/>
                <a:ext cx="1225440" cy="1003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F685B04-B119-EED4-C2DB-AA98A3AB9E6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18343" y="2994617"/>
                  <a:ext cx="1243080" cy="10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5ACA792-1FEE-3CE0-04C6-0183E2DCBB6D}"/>
                    </a:ext>
                  </a:extLst>
                </p14:cNvPr>
                <p14:cNvContentPartPr/>
                <p14:nvPr/>
              </p14:nvContentPartPr>
              <p14:xfrm>
                <a:off x="9055663" y="3047897"/>
                <a:ext cx="1183680" cy="1309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5ACA792-1FEE-3CE0-04C6-0183E2DCBB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47023" y="3038897"/>
                  <a:ext cx="1201320" cy="13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B6A42E7-D788-5B4B-5C66-26D4808B9F0A}"/>
                    </a:ext>
                  </a:extLst>
                </p14:cNvPr>
                <p14:cNvContentPartPr/>
                <p14:nvPr/>
              </p14:nvContentPartPr>
              <p14:xfrm>
                <a:off x="10202263" y="3120257"/>
                <a:ext cx="618120" cy="1055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B6A42E7-D788-5B4B-5C66-26D4808B9F0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93263" y="3111257"/>
                  <a:ext cx="635760" cy="10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6AA0528-20EA-BCB6-0D5E-BEEDBB441C69}"/>
                    </a:ext>
                  </a:extLst>
                </p14:cNvPr>
                <p14:cNvContentPartPr/>
                <p14:nvPr/>
              </p14:nvContentPartPr>
              <p14:xfrm>
                <a:off x="7256023" y="2771417"/>
                <a:ext cx="1614960" cy="2440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6AA0528-20EA-BCB6-0D5E-BEEDBB441C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47383" y="2762417"/>
                  <a:ext cx="1632600" cy="24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8F2F1C7-755D-47BC-EF93-272C55EF0102}"/>
                    </a:ext>
                  </a:extLst>
                </p14:cNvPr>
                <p14:cNvContentPartPr/>
                <p14:nvPr/>
              </p14:nvContentPartPr>
              <p14:xfrm>
                <a:off x="10565863" y="2800937"/>
                <a:ext cx="709920" cy="2733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8F2F1C7-755D-47BC-EF93-272C55EF01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57223" y="2791937"/>
                  <a:ext cx="727560" cy="27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449E2CF-2304-F5A7-13C8-FE0F545E47BC}"/>
                    </a:ext>
                  </a:extLst>
                </p14:cNvPr>
                <p14:cNvContentPartPr/>
                <p14:nvPr/>
              </p14:nvContentPartPr>
              <p14:xfrm>
                <a:off x="10679983" y="1436537"/>
                <a:ext cx="264960" cy="477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449E2CF-2304-F5A7-13C8-FE0F545E47B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70983" y="1427897"/>
                  <a:ext cx="2826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1EC54D9-4273-0C1D-C1A8-977274DFDC68}"/>
                    </a:ext>
                  </a:extLst>
                </p14:cNvPr>
                <p14:cNvContentPartPr/>
                <p14:nvPr/>
              </p14:nvContentPartPr>
              <p14:xfrm>
                <a:off x="10841983" y="1422497"/>
                <a:ext cx="173520" cy="586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1EC54D9-4273-0C1D-C1A8-977274DFDC6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32983" y="1413497"/>
                  <a:ext cx="19116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253ACF-AB62-91C8-160F-425F918C1B6A}"/>
                    </a:ext>
                  </a:extLst>
                </p14:cNvPr>
                <p14:cNvContentPartPr/>
                <p14:nvPr/>
              </p14:nvContentPartPr>
              <p14:xfrm>
                <a:off x="10653343" y="1665137"/>
                <a:ext cx="358560" cy="135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253ACF-AB62-91C8-160F-425F918C1B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44343" y="1656497"/>
                  <a:ext cx="37620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740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266491C-B386-CCF3-8CDE-E3159BDEC50D}"/>
              </a:ext>
            </a:extLst>
          </p:cNvPr>
          <p:cNvGrpSpPr/>
          <p:nvPr/>
        </p:nvGrpSpPr>
        <p:grpSpPr>
          <a:xfrm>
            <a:off x="3323743" y="1378577"/>
            <a:ext cx="1890360" cy="1508760"/>
            <a:chOff x="3323743" y="1378577"/>
            <a:chExt cx="1890360" cy="15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64A12B-3140-1A87-6584-87ECF41067F1}"/>
                    </a:ext>
                  </a:extLst>
                </p14:cNvPr>
                <p14:cNvContentPartPr/>
                <p14:nvPr/>
              </p14:nvContentPartPr>
              <p14:xfrm>
                <a:off x="3627583" y="1901297"/>
                <a:ext cx="47160" cy="802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64A12B-3140-1A87-6584-87ECF41067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8943" y="1892297"/>
                  <a:ext cx="6480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03E4EF-6C11-5291-C5AC-44B4591DCD2A}"/>
                    </a:ext>
                  </a:extLst>
                </p14:cNvPr>
                <p14:cNvContentPartPr/>
                <p14:nvPr/>
              </p14:nvContentPartPr>
              <p14:xfrm>
                <a:off x="3396103" y="1917137"/>
                <a:ext cx="221760" cy="447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03E4EF-6C11-5291-C5AC-44B4591DCD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87463" y="1908497"/>
                  <a:ext cx="2394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F227A8-CE06-3A94-0A60-D8D27B70276F}"/>
                    </a:ext>
                  </a:extLst>
                </p14:cNvPr>
                <p14:cNvContentPartPr/>
                <p14:nvPr/>
              </p14:nvContentPartPr>
              <p14:xfrm>
                <a:off x="3323743" y="2829737"/>
                <a:ext cx="796680" cy="57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F227A8-CE06-3A94-0A60-D8D27B7027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5103" y="2820737"/>
                  <a:ext cx="814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6F940A2-8A96-D626-5C5C-40F8CB435127}"/>
                    </a:ext>
                  </a:extLst>
                </p14:cNvPr>
                <p14:cNvContentPartPr/>
                <p14:nvPr/>
              </p14:nvContentPartPr>
              <p14:xfrm>
                <a:off x="4287103" y="1872137"/>
                <a:ext cx="685800" cy="91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6F940A2-8A96-D626-5C5C-40F8CB4351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78103" y="1863497"/>
                  <a:ext cx="70344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AF9649-BFCB-AB1E-961E-88F4E69D4380}"/>
                    </a:ext>
                  </a:extLst>
                </p14:cNvPr>
                <p14:cNvContentPartPr/>
                <p14:nvPr/>
              </p14:nvContentPartPr>
              <p14:xfrm>
                <a:off x="4701103" y="1436537"/>
                <a:ext cx="474120" cy="52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AF9649-BFCB-AB1E-961E-88F4E69D43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92463" y="1427897"/>
                  <a:ext cx="4917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F60F9C2-D1D3-7314-690F-DA57348A0305}"/>
                    </a:ext>
                  </a:extLst>
                </p14:cNvPr>
                <p14:cNvContentPartPr/>
                <p14:nvPr/>
              </p14:nvContentPartPr>
              <p14:xfrm>
                <a:off x="4847623" y="1378577"/>
                <a:ext cx="171360" cy="49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F60F9C2-D1D3-7314-690F-DA57348A03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38983" y="1369577"/>
                  <a:ext cx="1890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1AF70-213B-2E7D-F432-E94FA66CBE3E}"/>
                    </a:ext>
                  </a:extLst>
                </p14:cNvPr>
                <p14:cNvContentPartPr/>
                <p14:nvPr/>
              </p14:nvContentPartPr>
              <p14:xfrm>
                <a:off x="4644223" y="1833617"/>
                <a:ext cx="569880" cy="53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1AF70-213B-2E7D-F432-E94FA66CBE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35223" y="1824977"/>
                  <a:ext cx="58752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78C6B7-91FC-0D07-3731-CA85E9635AE8}"/>
              </a:ext>
            </a:extLst>
          </p:cNvPr>
          <p:cNvGrpSpPr/>
          <p:nvPr/>
        </p:nvGrpSpPr>
        <p:grpSpPr>
          <a:xfrm>
            <a:off x="7171783" y="725537"/>
            <a:ext cx="2859840" cy="1756800"/>
            <a:chOff x="7171783" y="725537"/>
            <a:chExt cx="2859840" cy="175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BBF68E-5ADB-897D-984D-8AED580B2853}"/>
                    </a:ext>
                  </a:extLst>
                </p14:cNvPr>
                <p14:cNvContentPartPr/>
                <p14:nvPr/>
              </p14:nvContentPartPr>
              <p14:xfrm>
                <a:off x="8417743" y="1421417"/>
                <a:ext cx="756000" cy="1004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BBF68E-5ADB-897D-984D-8AED580B28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09103" y="1412777"/>
                  <a:ext cx="773640" cy="10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AAA57A0-D014-7930-5D39-23B664E11D02}"/>
                    </a:ext>
                  </a:extLst>
                </p14:cNvPr>
                <p14:cNvContentPartPr/>
                <p14:nvPr/>
              </p14:nvContentPartPr>
              <p14:xfrm>
                <a:off x="9462103" y="1611137"/>
                <a:ext cx="569520" cy="698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AAA57A0-D014-7930-5D39-23B664E11D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53103" y="1602497"/>
                  <a:ext cx="58716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08029B-1754-2217-A47E-AD1B08CA6811}"/>
                    </a:ext>
                  </a:extLst>
                </p14:cNvPr>
                <p14:cNvContentPartPr/>
                <p14:nvPr/>
              </p14:nvContentPartPr>
              <p14:xfrm>
                <a:off x="7173583" y="1494857"/>
                <a:ext cx="388800" cy="352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08029B-1754-2217-A47E-AD1B08CA68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64943" y="1485857"/>
                  <a:ext cx="4064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4B0503-B24F-0C92-0A28-9C9BA350150B}"/>
                    </a:ext>
                  </a:extLst>
                </p14:cNvPr>
                <p14:cNvContentPartPr/>
                <p14:nvPr/>
              </p14:nvContentPartPr>
              <p14:xfrm>
                <a:off x="7474183" y="2075177"/>
                <a:ext cx="731160" cy="338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4B0503-B24F-0C92-0A28-9C9BA35015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65183" y="2066177"/>
                  <a:ext cx="7488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BA02CB-1978-9C43-ABEC-B7B4E25AA87F}"/>
                    </a:ext>
                  </a:extLst>
                </p14:cNvPr>
                <p14:cNvContentPartPr/>
                <p14:nvPr/>
              </p14:nvContentPartPr>
              <p14:xfrm>
                <a:off x="7750303" y="1015697"/>
                <a:ext cx="102240" cy="393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BA02CB-1978-9C43-ABEC-B7B4E25AA8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41303" y="1007057"/>
                  <a:ext cx="1198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C28BDE-D1B5-2A71-CBBD-6E9972CEA680}"/>
                    </a:ext>
                  </a:extLst>
                </p14:cNvPr>
                <p14:cNvContentPartPr/>
                <p14:nvPr/>
              </p14:nvContentPartPr>
              <p14:xfrm>
                <a:off x="7605223" y="725537"/>
                <a:ext cx="541800" cy="459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C28BDE-D1B5-2A71-CBBD-6E9972CEA6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96583" y="716897"/>
                  <a:ext cx="559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10236E-8885-F24A-38EE-4C2CDD00545A}"/>
                    </a:ext>
                  </a:extLst>
                </p14:cNvPr>
                <p14:cNvContentPartPr/>
                <p14:nvPr/>
              </p14:nvContentPartPr>
              <p14:xfrm>
                <a:off x="7882423" y="885377"/>
                <a:ext cx="45000" cy="270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10236E-8885-F24A-38EE-4C2CDD0054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3783" y="876377"/>
                  <a:ext cx="62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473DB87-DF3A-D3E6-E7A2-771A839A358A}"/>
                    </a:ext>
                  </a:extLst>
                </p14:cNvPr>
                <p14:cNvContentPartPr/>
                <p14:nvPr/>
              </p14:nvContentPartPr>
              <p14:xfrm>
                <a:off x="7416583" y="892217"/>
                <a:ext cx="699120" cy="28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473DB87-DF3A-D3E6-E7A2-771A839A35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07943" y="883217"/>
                  <a:ext cx="716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4226DE-EAB8-4764-A543-A2A286EE4AB5}"/>
                    </a:ext>
                  </a:extLst>
                </p14:cNvPr>
                <p14:cNvContentPartPr/>
                <p14:nvPr/>
              </p14:nvContentPartPr>
              <p14:xfrm>
                <a:off x="7171783" y="1581977"/>
                <a:ext cx="490320" cy="900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4226DE-EAB8-4764-A543-A2A286EE4A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3143" y="1573337"/>
                  <a:ext cx="507960" cy="9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DEC798A-FD28-8C1A-A4EC-AD80ADEDFB25}"/>
                  </a:ext>
                </a:extLst>
              </p14:cNvPr>
              <p14:cNvContentPartPr/>
              <p14:nvPr/>
            </p14:nvContentPartPr>
            <p14:xfrm>
              <a:off x="4251103" y="3944297"/>
              <a:ext cx="582120" cy="701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EC798A-FD28-8C1A-A4EC-AD80ADEDFB2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42103" y="3935297"/>
                <a:ext cx="59976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8A0539B-94DB-2BD1-04D8-63F114CF49D0}"/>
                  </a:ext>
                </a:extLst>
              </p14:cNvPr>
              <p14:cNvContentPartPr/>
              <p14:nvPr/>
            </p14:nvContentPartPr>
            <p14:xfrm>
              <a:off x="4137703" y="4470257"/>
              <a:ext cx="2147040" cy="334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8A0539B-94DB-2BD1-04D8-63F114CF49D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28703" y="4461257"/>
                <a:ext cx="21646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985CEE-7091-7A45-0915-7F243C3AB948}"/>
                  </a:ext>
                </a:extLst>
              </p14:cNvPr>
              <p14:cNvContentPartPr/>
              <p14:nvPr/>
            </p14:nvContentPartPr>
            <p14:xfrm>
              <a:off x="9055303" y="116057"/>
              <a:ext cx="728640" cy="813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985CEE-7091-7A45-0915-7F243C3AB94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46663" y="107417"/>
                <a:ext cx="74628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2037F9F-90BB-7244-C274-A49E8B87EB01}"/>
                  </a:ext>
                </a:extLst>
              </p14:cNvPr>
              <p14:cNvContentPartPr/>
              <p14:nvPr/>
            </p14:nvContentPartPr>
            <p14:xfrm>
              <a:off x="3771943" y="3540737"/>
              <a:ext cx="843840" cy="1658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2037F9F-90BB-7244-C274-A49E8B87EB0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63303" y="3531737"/>
                <a:ext cx="861480" cy="167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16327761-44A2-ED3D-65DB-673F44A932BC}"/>
              </a:ext>
            </a:extLst>
          </p:cNvPr>
          <p:cNvGrpSpPr/>
          <p:nvPr/>
        </p:nvGrpSpPr>
        <p:grpSpPr>
          <a:xfrm>
            <a:off x="5137783" y="2771777"/>
            <a:ext cx="2685960" cy="2518560"/>
            <a:chOff x="5137783" y="2771777"/>
            <a:chExt cx="2685960" cy="25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FE349B-DBFE-EA44-986B-AC5936CB2751}"/>
                    </a:ext>
                  </a:extLst>
                </p14:cNvPr>
                <p14:cNvContentPartPr/>
                <p14:nvPr/>
              </p14:nvContentPartPr>
              <p14:xfrm>
                <a:off x="5137783" y="4005497"/>
                <a:ext cx="45000" cy="613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FE349B-DBFE-EA44-986B-AC5936CB27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28783" y="3996857"/>
                  <a:ext cx="6264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B2B1DC-2347-E6FB-F949-215F04E9D500}"/>
                    </a:ext>
                  </a:extLst>
                </p14:cNvPr>
                <p14:cNvContentPartPr/>
                <p14:nvPr/>
              </p14:nvContentPartPr>
              <p14:xfrm>
                <a:off x="5629183" y="3860777"/>
                <a:ext cx="46800" cy="521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B2B1DC-2347-E6FB-F949-215F04E9D5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20543" y="3851777"/>
                  <a:ext cx="644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31206F6-9E43-3ED1-3034-7AD480A6CCF4}"/>
                    </a:ext>
                  </a:extLst>
                </p14:cNvPr>
                <p14:cNvContentPartPr/>
                <p14:nvPr/>
              </p14:nvContentPartPr>
              <p14:xfrm>
                <a:off x="5994223" y="3816857"/>
                <a:ext cx="84240" cy="568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31206F6-9E43-3ED1-3034-7AD480A6CC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85223" y="3808217"/>
                  <a:ext cx="1018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0D0D41-D117-1D9A-083C-275EADB64BAF}"/>
                    </a:ext>
                  </a:extLst>
                </p14:cNvPr>
                <p14:cNvContentPartPr/>
                <p14:nvPr/>
              </p14:nvContentPartPr>
              <p14:xfrm>
                <a:off x="6342703" y="4411937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0D0D41-D117-1D9A-083C-275EADB64B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33703" y="44032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3F483AD-04BC-287C-527F-94DD46F7991A}"/>
                    </a:ext>
                  </a:extLst>
                </p14:cNvPr>
                <p14:cNvContentPartPr/>
                <p14:nvPr/>
              </p14:nvContentPartPr>
              <p14:xfrm>
                <a:off x="6516943" y="3816857"/>
                <a:ext cx="72000" cy="565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3F483AD-04BC-287C-527F-94DD46F799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07943" y="3808217"/>
                  <a:ext cx="8964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30D3B7B-A807-2FD8-0B34-195B60048C0F}"/>
                    </a:ext>
                  </a:extLst>
                </p14:cNvPr>
                <p14:cNvContentPartPr/>
                <p14:nvPr/>
              </p14:nvContentPartPr>
              <p14:xfrm>
                <a:off x="6561223" y="3497537"/>
                <a:ext cx="333000" cy="366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30D3B7B-A807-2FD8-0B34-195B60048C0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52223" y="3488897"/>
                  <a:ext cx="3506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E6027B-1A3D-1E30-564C-6AF1717B0E5B}"/>
                    </a:ext>
                  </a:extLst>
                </p14:cNvPr>
                <p14:cNvContentPartPr/>
                <p14:nvPr/>
              </p14:nvContentPartPr>
              <p14:xfrm>
                <a:off x="6574543" y="3483497"/>
                <a:ext cx="302760" cy="269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E6027B-1A3D-1E30-564C-6AF1717B0E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65903" y="3474497"/>
                  <a:ext cx="320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C72C90-A7F3-DAC0-8864-71535204B54A}"/>
                    </a:ext>
                  </a:extLst>
                </p14:cNvPr>
                <p14:cNvContentPartPr/>
                <p14:nvPr/>
              </p14:nvContentPartPr>
              <p14:xfrm>
                <a:off x="6674263" y="3338057"/>
                <a:ext cx="76320" cy="519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C72C90-A7F3-DAC0-8864-71535204B5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65263" y="3329057"/>
                  <a:ext cx="9396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622DE2-8CF5-BCFD-494A-B32E8C9658A1}"/>
                    </a:ext>
                  </a:extLst>
                </p14:cNvPr>
                <p14:cNvContentPartPr/>
                <p14:nvPr/>
              </p14:nvContentPartPr>
              <p14:xfrm>
                <a:off x="6415063" y="3648377"/>
                <a:ext cx="657720" cy="67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622DE2-8CF5-BCFD-494A-B32E8C9658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06063" y="3639737"/>
                  <a:ext cx="675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A55D870-0E99-A550-AB4B-448C49401713}"/>
                    </a:ext>
                  </a:extLst>
                </p14:cNvPr>
                <p14:cNvContentPartPr/>
                <p14:nvPr/>
              </p14:nvContentPartPr>
              <p14:xfrm>
                <a:off x="6807103" y="3018737"/>
                <a:ext cx="887400" cy="2271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A55D870-0E99-A550-AB4B-448C494017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98463" y="3009737"/>
                  <a:ext cx="905040" cy="22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0C5AB5-78CE-DD81-E581-BD00E947C74B}"/>
                    </a:ext>
                  </a:extLst>
                </p14:cNvPr>
                <p14:cNvContentPartPr/>
                <p14:nvPr/>
              </p14:nvContentPartPr>
              <p14:xfrm>
                <a:off x="7442143" y="2917217"/>
                <a:ext cx="381600" cy="298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0C5AB5-78CE-DD81-E581-BD00E947C7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33143" y="2908217"/>
                  <a:ext cx="399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11D0EE-2011-C5E9-CE78-3DA8D56A2765}"/>
                    </a:ext>
                  </a:extLst>
                </p14:cNvPr>
                <p14:cNvContentPartPr/>
                <p14:nvPr/>
              </p14:nvContentPartPr>
              <p14:xfrm>
                <a:off x="7430983" y="3062657"/>
                <a:ext cx="314640" cy="77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11D0EE-2011-C5E9-CE78-3DA8D56A276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21983" y="3053657"/>
                  <a:ext cx="332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76F38A1-08CE-619F-3126-AA53C1F1AE3A}"/>
                    </a:ext>
                  </a:extLst>
                </p14:cNvPr>
                <p14:cNvContentPartPr/>
                <p14:nvPr/>
              </p14:nvContentPartPr>
              <p14:xfrm>
                <a:off x="7488943" y="2771777"/>
                <a:ext cx="245520" cy="442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76F38A1-08CE-619F-3126-AA53C1F1AE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80303" y="2763137"/>
                  <a:ext cx="2631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268C181-540F-37B7-30D3-0B0EC7999084}"/>
                    </a:ext>
                  </a:extLst>
                </p14:cNvPr>
                <p14:cNvContentPartPr/>
                <p14:nvPr/>
              </p14:nvContentPartPr>
              <p14:xfrm>
                <a:off x="7300303" y="3012257"/>
                <a:ext cx="369720" cy="166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268C181-540F-37B7-30D3-0B0EC79990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91663" y="3003617"/>
                  <a:ext cx="38736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E78E87F-8A85-8A37-3061-C0A1363EB751}"/>
              </a:ext>
            </a:extLst>
          </p:cNvPr>
          <p:cNvGrpSpPr/>
          <p:nvPr/>
        </p:nvGrpSpPr>
        <p:grpSpPr>
          <a:xfrm>
            <a:off x="2742703" y="3367217"/>
            <a:ext cx="856800" cy="1364400"/>
            <a:chOff x="2742703" y="3367217"/>
            <a:chExt cx="856800" cy="13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5A3D17-613C-0D17-266D-C00609BFE691}"/>
                    </a:ext>
                  </a:extLst>
                </p14:cNvPr>
                <p14:cNvContentPartPr/>
                <p14:nvPr/>
              </p14:nvContentPartPr>
              <p14:xfrm>
                <a:off x="3599143" y="4728737"/>
                <a:ext cx="360" cy="2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5A3D17-613C-0D17-266D-C00609BFE6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90143" y="4720097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FE9A86A-7B69-24F6-87E9-79FD535000CF}"/>
                    </a:ext>
                  </a:extLst>
                </p14:cNvPr>
                <p14:cNvContentPartPr/>
                <p14:nvPr/>
              </p14:nvContentPartPr>
              <p14:xfrm>
                <a:off x="2815783" y="3924497"/>
                <a:ext cx="220320" cy="744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E9A86A-7B69-24F6-87E9-79FD535000C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807143" y="3915497"/>
                  <a:ext cx="23796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21440C-2308-D10D-AB9F-C17B4C3EC0DF}"/>
                    </a:ext>
                  </a:extLst>
                </p14:cNvPr>
                <p14:cNvContentPartPr/>
                <p14:nvPr/>
              </p14:nvContentPartPr>
              <p14:xfrm>
                <a:off x="2757463" y="4469537"/>
                <a:ext cx="590400" cy="262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21440C-2308-D10D-AB9F-C17B4C3EC0D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48823" y="4460897"/>
                  <a:ext cx="60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A99CEC-5F29-635E-19D5-6C2B555AA4BD}"/>
                    </a:ext>
                  </a:extLst>
                </p14:cNvPr>
                <p14:cNvContentPartPr/>
                <p14:nvPr/>
              </p14:nvContentPartPr>
              <p14:xfrm>
                <a:off x="2792023" y="3367217"/>
                <a:ext cx="241920" cy="512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A99CEC-5F29-635E-19D5-6C2B555AA4B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783383" y="3358217"/>
                  <a:ext cx="2595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62D3D1-361F-F8A7-D59C-EE9ABC53B5A0}"/>
                    </a:ext>
                  </a:extLst>
                </p14:cNvPr>
                <p14:cNvContentPartPr/>
                <p14:nvPr/>
              </p14:nvContentPartPr>
              <p14:xfrm>
                <a:off x="2771863" y="3439577"/>
                <a:ext cx="405360" cy="222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62D3D1-361F-F8A7-D59C-EE9ABC53B5A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762863" y="3430577"/>
                  <a:ext cx="423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F34B3C6-B2CA-D9BE-16A9-7272A4B78A75}"/>
                    </a:ext>
                  </a:extLst>
                </p14:cNvPr>
                <p14:cNvContentPartPr/>
                <p14:nvPr/>
              </p14:nvContentPartPr>
              <p14:xfrm>
                <a:off x="2753863" y="3425177"/>
                <a:ext cx="222840" cy="395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F34B3C6-B2CA-D9BE-16A9-7272A4B78A7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44863" y="3416537"/>
                  <a:ext cx="2404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EB362F-A5B8-E66A-40E4-CE04E600A2FB}"/>
                    </a:ext>
                  </a:extLst>
                </p14:cNvPr>
                <p14:cNvContentPartPr/>
                <p14:nvPr/>
              </p14:nvContentPartPr>
              <p14:xfrm>
                <a:off x="2742703" y="3546137"/>
                <a:ext cx="439560" cy="213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EB362F-A5B8-E66A-40E4-CE04E600A2F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34063" y="3537497"/>
                  <a:ext cx="457200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146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ABU TOWSIF</dc:creator>
  <cp:lastModifiedBy>MD. ABU TOWSIF</cp:lastModifiedBy>
  <cp:revision>1</cp:revision>
  <dcterms:created xsi:type="dcterms:W3CDTF">2023-11-12T18:11:35Z</dcterms:created>
  <dcterms:modified xsi:type="dcterms:W3CDTF">2023-11-12T19:14:33Z</dcterms:modified>
</cp:coreProperties>
</file>