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80"/>
  </p:notesMasterIdLst>
  <p:sldIdLst>
    <p:sldId id="378" r:id="rId6"/>
    <p:sldId id="257" r:id="rId7"/>
    <p:sldId id="26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42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40" r:id="rId39"/>
    <p:sldId id="327" r:id="rId40"/>
    <p:sldId id="328" r:id="rId41"/>
    <p:sldId id="333" r:id="rId42"/>
    <p:sldId id="334" r:id="rId43"/>
    <p:sldId id="344" r:id="rId44"/>
    <p:sldId id="345" r:id="rId45"/>
    <p:sldId id="346" r:id="rId46"/>
    <p:sldId id="349" r:id="rId47"/>
    <p:sldId id="347" r:id="rId48"/>
    <p:sldId id="348" r:id="rId49"/>
    <p:sldId id="335" r:id="rId50"/>
    <p:sldId id="336" r:id="rId51"/>
    <p:sldId id="337" r:id="rId52"/>
    <p:sldId id="350" r:id="rId53"/>
    <p:sldId id="351" r:id="rId54"/>
    <p:sldId id="352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  <p:sldId id="377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4" r:id="rId75"/>
    <p:sldId id="366" r:id="rId76"/>
    <p:sldId id="379" r:id="rId77"/>
    <p:sldId id="380" r:id="rId78"/>
    <p:sldId id="265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94874"/>
  </p:normalViewPr>
  <p:slideViewPr>
    <p:cSldViewPr snapToGrid="0" snapToObjects="1">
      <p:cViewPr varScale="1">
        <p:scale>
          <a:sx n="100" d="100"/>
          <a:sy n="100" d="100"/>
        </p:scale>
        <p:origin x="18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9346-91D0-F44D-8A72-71B61949E8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404F-EE53-E040-B897-990E8875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5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6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7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7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9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1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6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6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8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1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1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3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1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3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6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8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7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8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7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7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3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8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7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6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04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85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1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47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34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26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11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4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7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6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6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6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7953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2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9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0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598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Tonny </a:t>
                      </a:r>
                      <a:r>
                        <a:rPr lang="en-US" i="1"/>
                        <a:t>kar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271429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C4812-3C93-234B-8574-7FD61BED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86C86-8984-AE46-BC57-B127FEC2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C3BA3-85CD-B845-85C6-BFCD8E2A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0BDD2-4810-1A4F-A3AA-1204C743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C349-A209-3D4F-8AD4-77DC9B3C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3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B6287-9926-2949-BFC4-515716C6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9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F62F-4BA2-FD4F-A25A-5D33A33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7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D0769-895F-3045-92ED-C3FD62E4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9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02F82-18CF-844B-ACA4-73A85BF0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5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90FF0-CBE4-594E-AED0-DA42029C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3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342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C# Data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 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keywords </a:t>
            </a:r>
            <a:r>
              <a:rPr lang="en-US" sz="2000" dirty="0" err="1">
                <a:solidFill>
                  <a:schemeClr val="tx1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and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of params, ref,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 the concept of Class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 about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Variable Types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F27A6-7F87-EE49-9FDB-B6FFCF81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1751-BA22-F343-BE4C-7387A01A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1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CBA5-4272-0D4B-BBE1-5AD7A0E5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4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2B60C-C976-A54B-8B72-333A6EA1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3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01A4E-A36C-924C-9B6A-EF73E4D3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2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93561-B6FC-914F-8F0C-3EBADD01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6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65751-3D24-F34E-9ACC-DA42E6C7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E0D19-70A6-4047-931E-05B96596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6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118EE-4121-4044-923E-6ACC22A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4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FB8A0-358D-1B49-8F25-E557E49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744D4-6EDE-EB4B-83FA-6C998BA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7" y="2097001"/>
            <a:ext cx="8322666" cy="41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D1DC2-FA87-3E47-BA17-A446FC30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522FA-F358-5F44-8970-C6439CD6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02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67F0F-8CD8-204E-AB0F-3CC19BAF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27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D353-3A73-E342-99E7-34186FC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77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00A5-8393-1849-BD71-B514E94D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578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62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1EE74-0A18-9D4E-B703-8869DADA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45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D126B-1262-754C-8289-16E74302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23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8878B-EB0B-6E46-A9EC-23DC96A7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72"/>
            <a:ext cx="9144000" cy="60302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BEC71-35A5-FD47-8899-819F48FD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176"/>
            <a:ext cx="9144000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39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52991-B4AB-BF43-B788-2F688279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128"/>
            <a:ext cx="9144000" cy="62678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A28B-9E90-5E43-8667-65B178B7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57250"/>
            <a:ext cx="8706906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71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F6ACF-6767-3F4C-B679-862E1C0A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7D14-4C74-3C4A-AE12-FA547A6C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7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&amp; Object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45717-66EE-2949-80EF-86FC5297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434"/>
            <a:ext cx="9144000" cy="4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5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28D7-924C-7545-BB32-2802562C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06"/>
            <a:ext cx="9144000" cy="66269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53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F30FE-C7CD-4C47-8F0F-B6C751C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06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094C2-DE39-9A4B-A0E9-62DD43DE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58"/>
            <a:ext cx="9144000" cy="65692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71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9B4C1-1398-A541-AE80-B71C62BD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C71E5-0EC3-9748-8A6B-74A79AD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5"/>
            <a:ext cx="9144000" cy="63863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81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3A624-F1CA-8946-AAAC-7BC6854A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5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75A9E-CE94-C249-9B2A-C302200C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2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B81D-E28A-E049-B548-AB92C024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10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08E2F-C1BD-7545-802C-8E1F5D1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2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635E9-5853-A640-9EFD-2C5DEC1F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16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E31C-B032-734F-9355-0D151881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7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708DF-1127-8649-9449-794A966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91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4F901-0CBB-8D43-BB2E-48D6BE08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24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AB6-6174-4B40-9B0A-FADD988F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81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BC16F-F708-4C4B-BD75-EA335C41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29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AE5A6-A985-E045-BFE8-539C4C16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1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C635A-06B9-CE4C-A217-09F4D870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12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E94B-E0F5-2F4F-9CE9-470A608C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28F67-243C-D04D-83CB-FA9E3254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99FBF0-F881-87FB-1451-57B8D5DA5C16}"/>
              </a:ext>
            </a:extLst>
          </p:cNvPr>
          <p:cNvSpPr/>
          <p:nvPr/>
        </p:nvSpPr>
        <p:spPr>
          <a:xfrm>
            <a:off x="3114675" y="5114925"/>
            <a:ext cx="3238500" cy="485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ED7AF-AC5F-7B48-15E6-2F7C6ECB1AA8}"/>
              </a:ext>
            </a:extLst>
          </p:cNvPr>
          <p:cNvSpPr/>
          <p:nvPr/>
        </p:nvSpPr>
        <p:spPr>
          <a:xfrm>
            <a:off x="3640601" y="3957638"/>
            <a:ext cx="4827123" cy="947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6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69A35-799B-AA45-87AE-90F5C597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"/>
            <a:ext cx="9144000" cy="65548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64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F3420-8A13-1C48-BEA4-4AF6F27F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18"/>
            <a:ext cx="9144000" cy="6405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2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F541-DD24-8946-8CB5-FEE51E2D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8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3880-D239-4B49-AE68-78F66C7D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7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9A57E-4CF4-7744-A764-DA6D1D2E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80"/>
            <a:ext cx="9144000" cy="6636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2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5AA7F-CDAD-4E40-8271-4AFAD19C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08"/>
            <a:ext cx="9144000" cy="6655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30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D993B-314F-BF46-9778-229E0E73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82"/>
            <a:ext cx="9144000" cy="65596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34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183EE-E0DD-3F40-86B8-3703E77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34"/>
            <a:ext cx="9144000" cy="65499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0BE26-1E5D-3C43-9C57-4A2D7899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0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55143-E4CD-6041-9D4C-A437A443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84"/>
            <a:ext cx="9144000" cy="65211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4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40F7C-F48D-1C44-AC08-2EEB637C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9" y="1042847"/>
            <a:ext cx="8814048" cy="495790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787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5DC6-313F-D044-A03B-3B1BD83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4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36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7E866-B6F9-F245-9F21-97ECE7A8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56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78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197913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6CBB8-82DE-954F-A9FB-680C8B567251}"/>
              </a:ext>
            </a:extLst>
          </p:cNvPr>
          <p:cNvGrpSpPr/>
          <p:nvPr/>
        </p:nvGrpSpPr>
        <p:grpSpPr>
          <a:xfrm>
            <a:off x="284165" y="471969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CE190-D03C-F64D-80D0-223EFC8AC00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E5277-DEB0-6C4C-B4B7-1CBE53AA7D3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3564C-493F-F543-AAF5-822C4A9F296C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FD3F494A-D4DB-FE44-8E8B-2DDFEFC1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21645-D332-6741-B536-B624E6F0B902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05E2F-7389-2549-A6D6-114519771CB0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EA4A-E33E-8144-A4DE-E15FCA32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F7A5A-16F9-7546-B202-EC2B600D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850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17674D9093341BC3913AA1A5732EB" ma:contentTypeVersion="3" ma:contentTypeDescription="Create a new document." ma:contentTypeScope="" ma:versionID="e5391acddc63234ba2d2c459ac896cb7">
  <xsd:schema xmlns:xsd="http://www.w3.org/2001/XMLSchema" xmlns:xs="http://www.w3.org/2001/XMLSchema" xmlns:p="http://schemas.microsoft.com/office/2006/metadata/properties" xmlns:ns2="aa27f416-8d34-41d9-9240-c1e915ba5fef" targetNamespace="http://schemas.microsoft.com/office/2006/metadata/properties" ma:root="true" ma:fieldsID="ff8c7eff8718b6aa352c1477481f5295" ns2:_="">
    <xsd:import namespace="aa27f416-8d34-41d9-9240-c1e915ba5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7f416-8d34-41d9-9240-c1e915ba5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75FDE4-E8C4-44A6-9632-2CF96BD436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27f416-8d34-41d9-9240-c1e915ba5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5CF010-3642-4DF2-9516-666D5BA09C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C47D3-A529-4AA1-9598-20F48E1C09B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466</TotalTime>
  <Words>251</Words>
  <Application>Microsoft Office PowerPoint</Application>
  <PresentationFormat>On-screen Show (4:3)</PresentationFormat>
  <Paragraphs>106</Paragraphs>
  <Slides>74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Corbel</vt:lpstr>
      <vt:lpstr>Monotype Corsiva</vt:lpstr>
      <vt:lpstr>Wingdings</vt:lpstr>
      <vt:lpstr>Spectrum</vt:lpstr>
      <vt:lpstr>1_Spectrum</vt:lpstr>
      <vt:lpstr>C# Basics</vt:lpstr>
      <vt:lpstr>Topics</vt:lpstr>
      <vt:lpstr>THE C#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ABU TOWSIF</cp:lastModifiedBy>
  <cp:revision>42</cp:revision>
  <dcterms:created xsi:type="dcterms:W3CDTF">2018-12-10T17:20:29Z</dcterms:created>
  <dcterms:modified xsi:type="dcterms:W3CDTF">2023-10-23T13:10:22Z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0x01010026817674D9093341BC3913AA1A5732EB</vt:lpwstr>
  </property>
</Properties>
</file>